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7" r:id="rId1"/>
    <p:sldMasterId id="2147483753" r:id="rId2"/>
  </p:sldMasterIdLst>
  <p:notesMasterIdLst>
    <p:notesMasterId r:id="rId38"/>
  </p:notesMasterIdLst>
  <p:handoutMasterIdLst>
    <p:handoutMasterId r:id="rId39"/>
  </p:handoutMasterIdLst>
  <p:sldIdLst>
    <p:sldId id="915" r:id="rId3"/>
    <p:sldId id="919" r:id="rId4"/>
    <p:sldId id="979" r:id="rId5"/>
    <p:sldId id="996" r:id="rId6"/>
    <p:sldId id="1016" r:id="rId7"/>
    <p:sldId id="956" r:id="rId8"/>
    <p:sldId id="982" r:id="rId9"/>
    <p:sldId id="936" r:id="rId10"/>
    <p:sldId id="1007" r:id="rId11"/>
    <p:sldId id="983" r:id="rId12"/>
    <p:sldId id="980" r:id="rId13"/>
    <p:sldId id="922" r:id="rId14"/>
    <p:sldId id="984" r:id="rId15"/>
    <p:sldId id="981" r:id="rId16"/>
    <p:sldId id="998" r:id="rId17"/>
    <p:sldId id="999" r:id="rId18"/>
    <p:sldId id="1017" r:id="rId19"/>
    <p:sldId id="1018" r:id="rId20"/>
    <p:sldId id="1019" r:id="rId21"/>
    <p:sldId id="997" r:id="rId22"/>
    <p:sldId id="1020" r:id="rId23"/>
    <p:sldId id="1000" r:id="rId24"/>
    <p:sldId id="1002" r:id="rId25"/>
    <p:sldId id="1003" r:id="rId26"/>
    <p:sldId id="1021" r:id="rId27"/>
    <p:sldId id="1004" r:id="rId28"/>
    <p:sldId id="1008" r:id="rId29"/>
    <p:sldId id="1009" r:id="rId30"/>
    <p:sldId id="985" r:id="rId31"/>
    <p:sldId id="1010" r:id="rId32"/>
    <p:sldId id="974" r:id="rId33"/>
    <p:sldId id="1022" r:id="rId34"/>
    <p:sldId id="1023" r:id="rId35"/>
    <p:sldId id="1015" r:id="rId36"/>
    <p:sldId id="329" r:id="rId37"/>
  </p:sldIdLst>
  <p:sldSz cx="12192000" cy="6858000"/>
  <p:notesSz cx="6858000" cy="9144000"/>
  <p:defaultTex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NTENIDO" id="{D34E524A-D6EF-4CBC-A13A-51C3740B0549}">
          <p14:sldIdLst>
            <p14:sldId id="915"/>
            <p14:sldId id="919"/>
            <p14:sldId id="979"/>
            <p14:sldId id="996"/>
            <p14:sldId id="1016"/>
            <p14:sldId id="956"/>
            <p14:sldId id="982"/>
            <p14:sldId id="936"/>
            <p14:sldId id="1007"/>
            <p14:sldId id="983"/>
            <p14:sldId id="980"/>
            <p14:sldId id="922"/>
            <p14:sldId id="984"/>
            <p14:sldId id="981"/>
            <p14:sldId id="998"/>
            <p14:sldId id="999"/>
            <p14:sldId id="1017"/>
            <p14:sldId id="1018"/>
            <p14:sldId id="1019"/>
            <p14:sldId id="997"/>
            <p14:sldId id="1020"/>
            <p14:sldId id="1000"/>
            <p14:sldId id="1002"/>
            <p14:sldId id="1003"/>
            <p14:sldId id="1021"/>
            <p14:sldId id="1004"/>
            <p14:sldId id="1008"/>
            <p14:sldId id="1009"/>
            <p14:sldId id="985"/>
            <p14:sldId id="1010"/>
            <p14:sldId id="974"/>
            <p14:sldId id="1022"/>
            <p14:sldId id="1023"/>
            <p14:sldId id="1015"/>
          </p14:sldIdLst>
        </p14:section>
        <p14:section name="CRÉDITOS" id="{25608AD1-5EEC-F44E-9F41-84A16E217B6B}">
          <p14:sldIdLst>
            <p14:sldId id="329"/>
          </p14:sldIdLst>
        </p14:section>
      </p14:sectionLst>
    </p:ext>
    <p:ext uri="{EFAFB233-063F-42B5-8137-9DF3F51BA10A}">
      <p15:sldGuideLst xmlns:p15="http://schemas.microsoft.com/office/powerpoint/2012/main">
        <p15:guide id="1" orient="horz" pos="2251" userDrawn="1">
          <p15:clr>
            <a:srgbClr val="A4A3A4"/>
          </p15:clr>
        </p15:guide>
        <p15:guide id="3" orient="horz" pos="3159" userDrawn="1">
          <p15:clr>
            <a:srgbClr val="A4A3A4"/>
          </p15:clr>
        </p15:guide>
        <p15:guide id="5" orient="horz" pos="981" userDrawn="1">
          <p15:clr>
            <a:srgbClr val="A4A3A4"/>
          </p15:clr>
        </p15:guide>
        <p15:guide id="6" pos="3840" userDrawn="1">
          <p15:clr>
            <a:srgbClr val="A4A3A4"/>
          </p15:clr>
        </p15:guide>
        <p15:guide id="7" pos="575" userDrawn="1">
          <p15:clr>
            <a:srgbClr val="A4A3A4"/>
          </p15:clr>
        </p15:guide>
        <p15:guide id="8" pos="7105" userDrawn="1">
          <p15:clr>
            <a:srgbClr val="A4A3A4"/>
          </p15:clr>
        </p15:guide>
        <p15:guide id="9" pos="7408" userDrawn="1">
          <p15:clr>
            <a:srgbClr val="A4A3A4"/>
          </p15:clr>
        </p15:guide>
        <p15:guide id="10" pos="303" userDrawn="1">
          <p15:clr>
            <a:srgbClr val="A4A3A4"/>
          </p15:clr>
        </p15:guide>
        <p15:guide id="11" pos="1965" userDrawn="1">
          <p15:clr>
            <a:srgbClr val="A4A3A4"/>
          </p15:clr>
        </p15:guide>
        <p15:guide id="12" pos="5715" userDrawn="1">
          <p15:clr>
            <a:srgbClr val="A4A3A4"/>
          </p15:clr>
        </p15:guide>
        <p15:guide id="13" pos="4384" userDrawn="1">
          <p15:clr>
            <a:srgbClr val="A4A3A4"/>
          </p15:clr>
        </p15:guide>
        <p15:guide id="14" orient="horz" pos="3295" userDrawn="1">
          <p15:clr>
            <a:srgbClr val="A4A3A4"/>
          </p15:clr>
        </p15:guide>
        <p15:guide id="15"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3551"/>
    <a:srgbClr val="D4A36E"/>
    <a:srgbClr val="D0343C"/>
    <a:srgbClr val="8DB1C4"/>
    <a:srgbClr val="3D4149"/>
    <a:srgbClr val="615474"/>
    <a:srgbClr val="F9BE75"/>
    <a:srgbClr val="E4625C"/>
    <a:srgbClr val="CECFCE"/>
    <a:srgbClr val="E4E4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Style foncé 1 - Accentuation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Style foncé 1 - Accentuation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Style foncé 1 - Accentuation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98" autoAdjust="0"/>
    <p:restoredTop sz="95827" autoAdjust="0"/>
  </p:normalViewPr>
  <p:slideViewPr>
    <p:cSldViewPr>
      <p:cViewPr varScale="1">
        <p:scale>
          <a:sx n="105" d="100"/>
          <a:sy n="105" d="100"/>
        </p:scale>
        <p:origin x="984" y="176"/>
      </p:cViewPr>
      <p:guideLst>
        <p:guide orient="horz" pos="2251"/>
        <p:guide orient="horz" pos="3159"/>
        <p:guide orient="horz" pos="981"/>
        <p:guide pos="3840"/>
        <p:guide pos="575"/>
        <p:guide pos="7105"/>
        <p:guide pos="7408"/>
        <p:guide pos="303"/>
        <p:guide pos="1965"/>
        <p:guide pos="5715"/>
        <p:guide pos="4384"/>
        <p:guide orient="horz" pos="3295"/>
        <p:guide orient="horz" pos="216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80" d="100"/>
        <a:sy n="80" d="100"/>
      </p:scale>
      <p:origin x="0" y="0"/>
    </p:cViewPr>
  </p:sorterViewPr>
  <p:notesViewPr>
    <p:cSldViewPr>
      <p:cViewPr varScale="1">
        <p:scale>
          <a:sx n="85" d="100"/>
          <a:sy n="85" d="100"/>
        </p:scale>
        <p:origin x="2720" y="19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Trebuchet MS" panose="020B0703020202090204" pitchFamily="34" charset="0"/>
            </a:endParaRP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A33B4B9-AFB0-43EB-82AF-ED70AC262E4F}" type="datetimeFigureOut">
              <a:rPr lang="en-US" smtClean="0">
                <a:latin typeface="Trebuchet MS" panose="020B0703020202090204" pitchFamily="34" charset="0"/>
              </a:rPr>
              <a:pPr/>
              <a:t>1/13/22</a:t>
            </a:fld>
            <a:endParaRPr lang="en-US" dirty="0">
              <a:latin typeface="Trebuchet MS" panose="020B0703020202090204" pitchFamily="34" charset="0"/>
            </a:endParaRP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Trebuchet MS" panose="020B0703020202090204" pitchFamily="34" charset="0"/>
            </a:endParaRP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6472C8F-9949-4688-BFEB-F813D79CFC0A}" type="slidenum">
              <a:rPr lang="en-US" smtClean="0">
                <a:latin typeface="Trebuchet MS" panose="020B0703020202090204" pitchFamily="34" charset="0"/>
              </a:rPr>
              <a:pPr/>
              <a:t>‹#›</a:t>
            </a:fld>
            <a:endParaRPr lang="en-US" dirty="0">
              <a:latin typeface="Trebuchet MS" panose="020B0703020202090204" pitchFamily="34" charset="0"/>
            </a:endParaRPr>
          </a:p>
        </p:txBody>
      </p:sp>
    </p:spTree>
    <p:extLst>
      <p:ext uri="{BB962C8B-B14F-4D97-AF65-F5344CB8AC3E}">
        <p14:creationId xmlns:p14="http://schemas.microsoft.com/office/powerpoint/2010/main" val="1792992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Trebuchet MS" panose="020B0703020202090204" pitchFamily="34" charset="0"/>
              </a:defRPr>
            </a:lvl1pPr>
          </a:lstStyle>
          <a:p>
            <a:endParaRPr lang="en-US"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Trebuchet MS" panose="020B0703020202090204" pitchFamily="34" charset="0"/>
              </a:defRPr>
            </a:lvl1pPr>
          </a:lstStyle>
          <a:p>
            <a:fld id="{3D31E77A-DD07-4A76-801D-B4BF4990C412}" type="datetimeFigureOut">
              <a:rPr lang="en-US" smtClean="0"/>
              <a:pPr/>
              <a:t>1/13/22</a:t>
            </a:fld>
            <a:endParaRPr lang="en-US" dirty="0"/>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Trebuchet MS" panose="020B0703020202090204" pitchFamily="34" charset="0"/>
              </a:defRPr>
            </a:lvl1pPr>
          </a:lstStyle>
          <a:p>
            <a:endParaRPr lang="en-US"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Trebuchet MS" panose="020B0703020202090204" pitchFamily="34" charset="0"/>
              </a:defRPr>
            </a:lvl1pPr>
          </a:lstStyle>
          <a:p>
            <a:fld id="{2CA3AB2B-189A-4C92-A457-C6A3833631A7}" type="slidenum">
              <a:rPr lang="en-US" smtClean="0"/>
              <a:pPr/>
              <a:t>‹#›</a:t>
            </a:fld>
            <a:endParaRPr lang="en-US" dirty="0"/>
          </a:p>
        </p:txBody>
      </p:sp>
    </p:spTree>
    <p:extLst>
      <p:ext uri="{BB962C8B-B14F-4D97-AF65-F5344CB8AC3E}">
        <p14:creationId xmlns:p14="http://schemas.microsoft.com/office/powerpoint/2010/main" val="2753898374"/>
      </p:ext>
    </p:extLst>
  </p:cSld>
  <p:clrMap bg1="lt1" tx1="dk1" bg2="lt2" tx2="dk2" accent1="accent1" accent2="accent2" accent3="accent3" accent4="accent4" accent5="accent5" accent6="accent6" hlink="hlink" folHlink="folHlink"/>
  <p:hf hdr="0" ftr="0" dt="0"/>
  <p:notesStyle>
    <a:lvl1pPr marL="0" algn="l" defTabSz="914354" rtl="0" eaLnBrk="1" latinLnBrk="0" hangingPunct="1">
      <a:defRPr sz="1200" b="0" i="0" kern="1200">
        <a:solidFill>
          <a:schemeClr val="tx1"/>
        </a:solidFill>
        <a:latin typeface="Trebuchet MS" panose="020B0703020202090204" pitchFamily="34" charset="0"/>
        <a:ea typeface="+mn-ea"/>
        <a:cs typeface="+mn-cs"/>
      </a:defRPr>
    </a:lvl1pPr>
    <a:lvl2pPr marL="457178" algn="l" defTabSz="914354" rtl="0" eaLnBrk="1" latinLnBrk="0" hangingPunct="1">
      <a:defRPr sz="1200" b="0" i="0" kern="1200">
        <a:solidFill>
          <a:schemeClr val="tx1"/>
        </a:solidFill>
        <a:latin typeface="Trebuchet MS" panose="020B0703020202090204" pitchFamily="34" charset="0"/>
        <a:ea typeface="+mn-ea"/>
        <a:cs typeface="+mn-cs"/>
      </a:defRPr>
    </a:lvl2pPr>
    <a:lvl3pPr marL="914354" algn="l" defTabSz="914354" rtl="0" eaLnBrk="1" latinLnBrk="0" hangingPunct="1">
      <a:defRPr sz="1200" b="0" i="0" kern="1200">
        <a:solidFill>
          <a:schemeClr val="tx1"/>
        </a:solidFill>
        <a:latin typeface="Trebuchet MS" panose="020B0703020202090204" pitchFamily="34" charset="0"/>
        <a:ea typeface="+mn-ea"/>
        <a:cs typeface="+mn-cs"/>
      </a:defRPr>
    </a:lvl3pPr>
    <a:lvl4pPr marL="1371532" algn="l" defTabSz="914354" rtl="0" eaLnBrk="1" latinLnBrk="0" hangingPunct="1">
      <a:defRPr sz="1200" b="0" i="0" kern="1200">
        <a:solidFill>
          <a:schemeClr val="tx1"/>
        </a:solidFill>
        <a:latin typeface="Trebuchet MS" panose="020B0703020202090204" pitchFamily="34" charset="0"/>
        <a:ea typeface="+mn-ea"/>
        <a:cs typeface="+mn-cs"/>
      </a:defRPr>
    </a:lvl4pPr>
    <a:lvl5pPr marL="1828709" algn="l" defTabSz="914354" rtl="0" eaLnBrk="1" latinLnBrk="0" hangingPunct="1">
      <a:defRPr sz="1200" b="0" i="0" kern="1200">
        <a:solidFill>
          <a:schemeClr val="tx1"/>
        </a:solidFill>
        <a:latin typeface="Trebuchet MS" panose="020B0703020202090204" pitchFamily="34" charset="0"/>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3AB2B-189A-4C92-A457-C6A3833631A7}" type="slidenum">
              <a:rPr lang="en-US" smtClean="0"/>
              <a:pPr/>
              <a:t>1</a:t>
            </a:fld>
            <a:endParaRPr lang="en-US"/>
          </a:p>
        </p:txBody>
      </p:sp>
    </p:spTree>
    <p:extLst>
      <p:ext uri="{BB962C8B-B14F-4D97-AF65-F5344CB8AC3E}">
        <p14:creationId xmlns:p14="http://schemas.microsoft.com/office/powerpoint/2010/main" val="2901289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18</a:t>
            </a:fld>
            <a:endParaRPr lang="en-US"/>
          </a:p>
        </p:txBody>
      </p:sp>
    </p:spTree>
    <p:extLst>
      <p:ext uri="{BB962C8B-B14F-4D97-AF65-F5344CB8AC3E}">
        <p14:creationId xmlns:p14="http://schemas.microsoft.com/office/powerpoint/2010/main" val="2006304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19</a:t>
            </a:fld>
            <a:endParaRPr lang="en-US"/>
          </a:p>
        </p:txBody>
      </p:sp>
    </p:spTree>
    <p:extLst>
      <p:ext uri="{BB962C8B-B14F-4D97-AF65-F5344CB8AC3E}">
        <p14:creationId xmlns:p14="http://schemas.microsoft.com/office/powerpoint/2010/main" val="188154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20</a:t>
            </a:fld>
            <a:endParaRPr lang="en-US"/>
          </a:p>
        </p:txBody>
      </p:sp>
    </p:spTree>
    <p:extLst>
      <p:ext uri="{BB962C8B-B14F-4D97-AF65-F5344CB8AC3E}">
        <p14:creationId xmlns:p14="http://schemas.microsoft.com/office/powerpoint/2010/main" val="3917234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21</a:t>
            </a:fld>
            <a:endParaRPr lang="en-US"/>
          </a:p>
        </p:txBody>
      </p:sp>
    </p:spTree>
    <p:extLst>
      <p:ext uri="{BB962C8B-B14F-4D97-AF65-F5344CB8AC3E}">
        <p14:creationId xmlns:p14="http://schemas.microsoft.com/office/powerpoint/2010/main" val="3422479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22</a:t>
            </a:fld>
            <a:endParaRPr lang="en-US"/>
          </a:p>
        </p:txBody>
      </p:sp>
    </p:spTree>
    <p:extLst>
      <p:ext uri="{BB962C8B-B14F-4D97-AF65-F5344CB8AC3E}">
        <p14:creationId xmlns:p14="http://schemas.microsoft.com/office/powerpoint/2010/main" val="1263634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24</a:t>
            </a:fld>
            <a:endParaRPr lang="en-US"/>
          </a:p>
        </p:txBody>
      </p:sp>
    </p:spTree>
    <p:extLst>
      <p:ext uri="{BB962C8B-B14F-4D97-AF65-F5344CB8AC3E}">
        <p14:creationId xmlns:p14="http://schemas.microsoft.com/office/powerpoint/2010/main" val="1190632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25</a:t>
            </a:fld>
            <a:endParaRPr lang="en-US"/>
          </a:p>
        </p:txBody>
      </p:sp>
    </p:spTree>
    <p:extLst>
      <p:ext uri="{BB962C8B-B14F-4D97-AF65-F5344CB8AC3E}">
        <p14:creationId xmlns:p14="http://schemas.microsoft.com/office/powerpoint/2010/main" val="1582296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27</a:t>
            </a:fld>
            <a:endParaRPr lang="en-US"/>
          </a:p>
        </p:txBody>
      </p:sp>
    </p:spTree>
    <p:extLst>
      <p:ext uri="{BB962C8B-B14F-4D97-AF65-F5344CB8AC3E}">
        <p14:creationId xmlns:p14="http://schemas.microsoft.com/office/powerpoint/2010/main" val="2635002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28</a:t>
            </a:fld>
            <a:endParaRPr lang="en-US"/>
          </a:p>
        </p:txBody>
      </p:sp>
    </p:spTree>
    <p:extLst>
      <p:ext uri="{BB962C8B-B14F-4D97-AF65-F5344CB8AC3E}">
        <p14:creationId xmlns:p14="http://schemas.microsoft.com/office/powerpoint/2010/main" val="4876731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30</a:t>
            </a:fld>
            <a:endParaRPr lang="en-US"/>
          </a:p>
        </p:txBody>
      </p:sp>
    </p:spTree>
    <p:extLst>
      <p:ext uri="{BB962C8B-B14F-4D97-AF65-F5344CB8AC3E}">
        <p14:creationId xmlns:p14="http://schemas.microsoft.com/office/powerpoint/2010/main" val="1542156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a:t>
            </a:fld>
            <a:endParaRPr lang="en-US"/>
          </a:p>
        </p:txBody>
      </p:sp>
    </p:spTree>
    <p:extLst>
      <p:ext uri="{BB962C8B-B14F-4D97-AF65-F5344CB8AC3E}">
        <p14:creationId xmlns:p14="http://schemas.microsoft.com/office/powerpoint/2010/main" val="31243812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31</a:t>
            </a:fld>
            <a:endParaRPr lang="en-US"/>
          </a:p>
        </p:txBody>
      </p:sp>
    </p:spTree>
    <p:extLst>
      <p:ext uri="{BB962C8B-B14F-4D97-AF65-F5344CB8AC3E}">
        <p14:creationId xmlns:p14="http://schemas.microsoft.com/office/powerpoint/2010/main" val="1147454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32</a:t>
            </a:fld>
            <a:endParaRPr lang="en-US"/>
          </a:p>
        </p:txBody>
      </p:sp>
    </p:spTree>
    <p:extLst>
      <p:ext uri="{BB962C8B-B14F-4D97-AF65-F5344CB8AC3E}">
        <p14:creationId xmlns:p14="http://schemas.microsoft.com/office/powerpoint/2010/main" val="33445778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33</a:t>
            </a:fld>
            <a:endParaRPr lang="en-US"/>
          </a:p>
        </p:txBody>
      </p:sp>
    </p:spTree>
    <p:extLst>
      <p:ext uri="{BB962C8B-B14F-4D97-AF65-F5344CB8AC3E}">
        <p14:creationId xmlns:p14="http://schemas.microsoft.com/office/powerpoint/2010/main" val="724672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34</a:t>
            </a:fld>
            <a:endParaRPr lang="en-US"/>
          </a:p>
        </p:txBody>
      </p:sp>
    </p:spTree>
    <p:extLst>
      <p:ext uri="{BB962C8B-B14F-4D97-AF65-F5344CB8AC3E}">
        <p14:creationId xmlns:p14="http://schemas.microsoft.com/office/powerpoint/2010/main" val="1064736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7</a:t>
            </a:fld>
            <a:endParaRPr lang="en-US"/>
          </a:p>
        </p:txBody>
      </p:sp>
    </p:spTree>
    <p:extLst>
      <p:ext uri="{BB962C8B-B14F-4D97-AF65-F5344CB8AC3E}">
        <p14:creationId xmlns:p14="http://schemas.microsoft.com/office/powerpoint/2010/main" val="2915452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9</a:t>
            </a:fld>
            <a:endParaRPr lang="en-US"/>
          </a:p>
        </p:txBody>
      </p:sp>
    </p:spTree>
    <p:extLst>
      <p:ext uri="{BB962C8B-B14F-4D97-AF65-F5344CB8AC3E}">
        <p14:creationId xmlns:p14="http://schemas.microsoft.com/office/powerpoint/2010/main" val="2049104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10</a:t>
            </a:fld>
            <a:endParaRPr lang="en-US"/>
          </a:p>
        </p:txBody>
      </p:sp>
    </p:spTree>
    <p:extLst>
      <p:ext uri="{BB962C8B-B14F-4D97-AF65-F5344CB8AC3E}">
        <p14:creationId xmlns:p14="http://schemas.microsoft.com/office/powerpoint/2010/main" val="1168323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12</a:t>
            </a:fld>
            <a:endParaRPr lang="en-US"/>
          </a:p>
        </p:txBody>
      </p:sp>
    </p:spTree>
    <p:extLst>
      <p:ext uri="{BB962C8B-B14F-4D97-AF65-F5344CB8AC3E}">
        <p14:creationId xmlns:p14="http://schemas.microsoft.com/office/powerpoint/2010/main" val="2427266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13</a:t>
            </a:fld>
            <a:endParaRPr lang="en-US"/>
          </a:p>
        </p:txBody>
      </p:sp>
    </p:spTree>
    <p:extLst>
      <p:ext uri="{BB962C8B-B14F-4D97-AF65-F5344CB8AC3E}">
        <p14:creationId xmlns:p14="http://schemas.microsoft.com/office/powerpoint/2010/main" val="2793024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16</a:t>
            </a:fld>
            <a:endParaRPr lang="en-US"/>
          </a:p>
        </p:txBody>
      </p:sp>
    </p:spTree>
    <p:extLst>
      <p:ext uri="{BB962C8B-B14F-4D97-AF65-F5344CB8AC3E}">
        <p14:creationId xmlns:p14="http://schemas.microsoft.com/office/powerpoint/2010/main" val="1515413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17</a:t>
            </a:fld>
            <a:endParaRPr lang="en-US"/>
          </a:p>
        </p:txBody>
      </p:sp>
    </p:spTree>
    <p:extLst>
      <p:ext uri="{BB962C8B-B14F-4D97-AF65-F5344CB8AC3E}">
        <p14:creationId xmlns:p14="http://schemas.microsoft.com/office/powerpoint/2010/main" val="991129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01">
    <p:bg>
      <p:bgPr>
        <a:solidFill>
          <a:srgbClr val="FFFFFF"/>
        </a:solidFill>
        <a:effectLst/>
      </p:bgPr>
    </p:bg>
    <p:spTree>
      <p:nvGrpSpPr>
        <p:cNvPr id="1" name=""/>
        <p:cNvGrpSpPr/>
        <p:nvPr/>
      </p:nvGrpSpPr>
      <p:grpSpPr>
        <a:xfrm>
          <a:off x="0" y="0"/>
          <a:ext cx="0" cy="0"/>
          <a:chOff x="0" y="0"/>
          <a:chExt cx="0" cy="0"/>
        </a:xfrm>
      </p:grpSpPr>
      <p:sp>
        <p:nvSpPr>
          <p:cNvPr id="7" name="Shape">
            <a:extLst>
              <a:ext uri="{FF2B5EF4-FFF2-40B4-BE49-F238E27FC236}">
                <a16:creationId xmlns:a16="http://schemas.microsoft.com/office/drawing/2014/main" id="{88BD67A3-43E4-B14F-AA72-EAA62C2DE49F}"/>
              </a:ext>
            </a:extLst>
          </p:cNvPr>
          <p:cNvSpPr/>
          <p:nvPr/>
        </p:nvSpPr>
        <p:spPr>
          <a:xfrm>
            <a:off x="911424" y="3393327"/>
            <a:ext cx="10231939" cy="2952991"/>
          </a:xfrm>
          <a:custGeom>
            <a:avLst/>
            <a:gdLst/>
            <a:ahLst/>
            <a:cxnLst>
              <a:cxn ang="0">
                <a:pos x="wd2" y="hd2"/>
              </a:cxn>
              <a:cxn ang="5400000">
                <a:pos x="wd2" y="hd2"/>
              </a:cxn>
              <a:cxn ang="10800000">
                <a:pos x="wd2" y="hd2"/>
              </a:cxn>
              <a:cxn ang="16200000">
                <a:pos x="wd2" y="hd2"/>
              </a:cxn>
            </a:cxnLst>
            <a:rect l="0" t="0" r="r" b="b"/>
            <a:pathLst>
              <a:path w="21600" h="21600" extrusionOk="0">
                <a:moveTo>
                  <a:pt x="21551" y="21600"/>
                </a:moveTo>
                <a:lnTo>
                  <a:pt x="4798" y="21600"/>
                </a:lnTo>
                <a:cubicBezTo>
                  <a:pt x="4765" y="21600"/>
                  <a:pt x="4733" y="21600"/>
                  <a:pt x="4684" y="21600"/>
                </a:cubicBezTo>
                <a:cubicBezTo>
                  <a:pt x="2096" y="21331"/>
                  <a:pt x="0" y="11776"/>
                  <a:pt x="0" y="269"/>
                </a:cubicBezTo>
                <a:cubicBezTo>
                  <a:pt x="0" y="135"/>
                  <a:pt x="33" y="0"/>
                  <a:pt x="66" y="0"/>
                </a:cubicBezTo>
                <a:cubicBezTo>
                  <a:pt x="98" y="0"/>
                  <a:pt x="131" y="135"/>
                  <a:pt x="131" y="269"/>
                </a:cubicBezTo>
                <a:cubicBezTo>
                  <a:pt x="131" y="11507"/>
                  <a:pt x="2178" y="20860"/>
                  <a:pt x="4700" y="21129"/>
                </a:cubicBezTo>
                <a:cubicBezTo>
                  <a:pt x="4733" y="21129"/>
                  <a:pt x="4765" y="21129"/>
                  <a:pt x="4798" y="21129"/>
                </a:cubicBezTo>
                <a:lnTo>
                  <a:pt x="21534" y="21129"/>
                </a:lnTo>
                <a:cubicBezTo>
                  <a:pt x="21567" y="21129"/>
                  <a:pt x="21600" y="21264"/>
                  <a:pt x="21600" y="21398"/>
                </a:cubicBezTo>
                <a:cubicBezTo>
                  <a:pt x="21600" y="21533"/>
                  <a:pt x="21584" y="21600"/>
                  <a:pt x="2155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9" name="Shape">
            <a:extLst>
              <a:ext uri="{FF2B5EF4-FFF2-40B4-BE49-F238E27FC236}">
                <a16:creationId xmlns:a16="http://schemas.microsoft.com/office/drawing/2014/main" id="{990E4B3B-1338-4B4D-805C-27702096AAA0}"/>
              </a:ext>
            </a:extLst>
          </p:cNvPr>
          <p:cNvSpPr/>
          <p:nvPr/>
        </p:nvSpPr>
        <p:spPr>
          <a:xfrm>
            <a:off x="983432" y="1031305"/>
            <a:ext cx="10978228" cy="5052703"/>
          </a:xfrm>
          <a:custGeom>
            <a:avLst/>
            <a:gdLst/>
            <a:ahLst/>
            <a:cxnLst>
              <a:cxn ang="0">
                <a:pos x="wd2" y="hd2"/>
              </a:cxn>
              <a:cxn ang="5400000">
                <a:pos x="wd2" y="hd2"/>
              </a:cxn>
              <a:cxn ang="10800000">
                <a:pos x="wd2" y="hd2"/>
              </a:cxn>
              <a:cxn ang="16200000">
                <a:pos x="wd2" y="hd2"/>
              </a:cxn>
            </a:cxnLst>
            <a:rect l="0" t="0" r="r" b="b"/>
            <a:pathLst>
              <a:path w="21600" h="21600" extrusionOk="0">
                <a:moveTo>
                  <a:pt x="21582" y="0"/>
                </a:moveTo>
                <a:lnTo>
                  <a:pt x="4617" y="0"/>
                </a:lnTo>
                <a:lnTo>
                  <a:pt x="4617" y="0"/>
                </a:lnTo>
                <a:cubicBezTo>
                  <a:pt x="2919" y="0"/>
                  <a:pt x="2105" y="3019"/>
                  <a:pt x="1698" y="5865"/>
                </a:cubicBezTo>
                <a:cubicBezTo>
                  <a:pt x="1433" y="7781"/>
                  <a:pt x="584" y="7723"/>
                  <a:pt x="354" y="5748"/>
                </a:cubicBezTo>
                <a:cubicBezTo>
                  <a:pt x="354" y="5748"/>
                  <a:pt x="354" y="5690"/>
                  <a:pt x="354" y="5690"/>
                </a:cubicBezTo>
                <a:cubicBezTo>
                  <a:pt x="283" y="5052"/>
                  <a:pt x="0" y="5226"/>
                  <a:pt x="0" y="5923"/>
                </a:cubicBezTo>
                <a:cubicBezTo>
                  <a:pt x="0" y="5923"/>
                  <a:pt x="0" y="5923"/>
                  <a:pt x="0" y="5981"/>
                </a:cubicBezTo>
                <a:cubicBezTo>
                  <a:pt x="0" y="14458"/>
                  <a:pt x="1875" y="21368"/>
                  <a:pt x="4228" y="21600"/>
                </a:cubicBezTo>
                <a:cubicBezTo>
                  <a:pt x="4263" y="21600"/>
                  <a:pt x="4281" y="21600"/>
                  <a:pt x="4316" y="21600"/>
                </a:cubicBezTo>
                <a:lnTo>
                  <a:pt x="21600" y="21600"/>
                </a:lnTo>
                <a:lnTo>
                  <a:pt x="21600" y="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 name="Title 1">
            <a:extLst>
              <a:ext uri="{FF2B5EF4-FFF2-40B4-BE49-F238E27FC236}">
                <a16:creationId xmlns:a16="http://schemas.microsoft.com/office/drawing/2014/main" id="{5CE624E2-0D6E-4EE7-A9BC-6DC9F61DE3A7}"/>
              </a:ext>
            </a:extLst>
          </p:cNvPr>
          <p:cNvSpPr>
            <a:spLocks noGrp="1"/>
          </p:cNvSpPr>
          <p:nvPr userDrawn="1">
            <p:ph type="ctrTitle"/>
          </p:nvPr>
        </p:nvSpPr>
        <p:spPr>
          <a:xfrm>
            <a:off x="2207568" y="2060849"/>
            <a:ext cx="5351940" cy="1368152"/>
          </a:xfrm>
          <a:noFill/>
        </p:spPr>
        <p:txBody>
          <a:bodyPr anchor="t" anchorCtr="0">
            <a:normAutofit/>
          </a:bodyPr>
          <a:lstStyle>
            <a:lvl1pPr algn="ctr">
              <a:defRPr sz="4400">
                <a:solidFill>
                  <a:schemeClr val="accent5"/>
                </a:solidFill>
              </a:defRPr>
            </a:lvl1pPr>
          </a:lstStyle>
          <a:p>
            <a:r>
              <a:rPr lang="en-US" dirty="0"/>
              <a:t>Click to edit Master title style</a:t>
            </a:r>
          </a:p>
        </p:txBody>
      </p:sp>
      <p:sp>
        <p:nvSpPr>
          <p:cNvPr id="3" name="Subtitle 2">
            <a:extLst>
              <a:ext uri="{FF2B5EF4-FFF2-40B4-BE49-F238E27FC236}">
                <a16:creationId xmlns:a16="http://schemas.microsoft.com/office/drawing/2014/main" id="{8BF178C3-AF1B-4640-9A86-A6BB7FE5B7E7}"/>
              </a:ext>
            </a:extLst>
          </p:cNvPr>
          <p:cNvSpPr>
            <a:spLocks noGrp="1"/>
          </p:cNvSpPr>
          <p:nvPr userDrawn="1">
            <p:ph type="subTitle" idx="1"/>
          </p:nvPr>
        </p:nvSpPr>
        <p:spPr>
          <a:xfrm>
            <a:off x="2207568" y="3557657"/>
            <a:ext cx="5351940" cy="531952"/>
          </a:xfrm>
        </p:spPr>
        <p:txBody>
          <a:bodyPr anchor="ct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30515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0">
    <p:bg>
      <p:bgPr>
        <a:solidFill>
          <a:srgbClr val="FFFFFF"/>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5246809" y="365125"/>
            <a:ext cx="6105774"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5266233" y="2001465"/>
            <a:ext cx="6086350"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9139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1 SWOT">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0C510DB-1611-9E42-9671-CD3617B60152}"/>
              </a:ext>
            </a:extLst>
          </p:cNvPr>
          <p:cNvGrpSpPr/>
          <p:nvPr userDrawn="1"/>
        </p:nvGrpSpPr>
        <p:grpSpPr>
          <a:xfrm>
            <a:off x="1415480" y="481962"/>
            <a:ext cx="9449136" cy="5718998"/>
            <a:chOff x="3505200" y="3225800"/>
            <a:chExt cx="1957751" cy="1184910"/>
          </a:xfrm>
        </p:grpSpPr>
        <p:sp>
          <p:nvSpPr>
            <p:cNvPr id="10" name="Shape">
              <a:extLst>
                <a:ext uri="{FF2B5EF4-FFF2-40B4-BE49-F238E27FC236}">
                  <a16:creationId xmlns:a16="http://schemas.microsoft.com/office/drawing/2014/main" id="{ED8C2FF9-C2EE-0441-8D1E-4942E9469C2F}"/>
                </a:ext>
              </a:extLst>
            </p:cNvPr>
            <p:cNvSpPr/>
            <p:nvPr/>
          </p:nvSpPr>
          <p:spPr>
            <a:xfrm>
              <a:off x="3733799" y="3987800"/>
              <a:ext cx="83187" cy="170181"/>
            </a:xfrm>
            <a:custGeom>
              <a:avLst/>
              <a:gdLst/>
              <a:ahLst/>
              <a:cxnLst>
                <a:cxn ang="0">
                  <a:pos x="wd2" y="hd2"/>
                </a:cxn>
                <a:cxn ang="5400000">
                  <a:pos x="wd2" y="hd2"/>
                </a:cxn>
                <a:cxn ang="10800000">
                  <a:pos x="wd2" y="hd2"/>
                </a:cxn>
                <a:cxn ang="16200000">
                  <a:pos x="wd2" y="hd2"/>
                </a:cxn>
              </a:cxnLst>
              <a:rect l="0" t="0" r="r" b="b"/>
              <a:pathLst>
                <a:path w="21436" h="21600" extrusionOk="0">
                  <a:moveTo>
                    <a:pt x="19636" y="21600"/>
                  </a:moveTo>
                  <a:cubicBezTo>
                    <a:pt x="19309" y="21600"/>
                    <a:pt x="18982" y="21600"/>
                    <a:pt x="18982" y="21439"/>
                  </a:cubicBezTo>
                  <a:cubicBezTo>
                    <a:pt x="6873" y="16119"/>
                    <a:pt x="0" y="8543"/>
                    <a:pt x="0" y="645"/>
                  </a:cubicBezTo>
                  <a:cubicBezTo>
                    <a:pt x="0" y="322"/>
                    <a:pt x="655" y="0"/>
                    <a:pt x="1309" y="0"/>
                  </a:cubicBezTo>
                  <a:cubicBezTo>
                    <a:pt x="1964" y="0"/>
                    <a:pt x="2618" y="322"/>
                    <a:pt x="2618" y="645"/>
                  </a:cubicBezTo>
                  <a:cubicBezTo>
                    <a:pt x="2618" y="8221"/>
                    <a:pt x="9164" y="15475"/>
                    <a:pt x="20945" y="20633"/>
                  </a:cubicBezTo>
                  <a:cubicBezTo>
                    <a:pt x="21600" y="20794"/>
                    <a:pt x="21600" y="21278"/>
                    <a:pt x="20945" y="21439"/>
                  </a:cubicBezTo>
                  <a:cubicBezTo>
                    <a:pt x="20291" y="21439"/>
                    <a:pt x="19964" y="21600"/>
                    <a:pt x="1963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1F611BA9-AAC0-C144-AC77-3ED76783A0AC}"/>
                </a:ext>
              </a:extLst>
            </p:cNvPr>
            <p:cNvSpPr/>
            <p:nvPr/>
          </p:nvSpPr>
          <p:spPr>
            <a:xfrm>
              <a:off x="3822700" y="4203700"/>
              <a:ext cx="486410" cy="90171"/>
            </a:xfrm>
            <a:custGeom>
              <a:avLst/>
              <a:gdLst/>
              <a:ahLst/>
              <a:cxnLst>
                <a:cxn ang="0">
                  <a:pos x="wd2" y="hd2"/>
                </a:cxn>
                <a:cxn ang="5400000">
                  <a:pos x="wd2" y="hd2"/>
                </a:cxn>
                <a:cxn ang="10800000">
                  <a:pos x="wd2" y="hd2"/>
                </a:cxn>
                <a:cxn ang="16200000">
                  <a:pos x="wd2" y="hd2"/>
                </a:cxn>
              </a:cxnLst>
              <a:rect l="0" t="0" r="r" b="b"/>
              <a:pathLst>
                <a:path w="21600" h="21600" extrusionOk="0">
                  <a:moveTo>
                    <a:pt x="226" y="21600"/>
                  </a:moveTo>
                  <a:cubicBezTo>
                    <a:pt x="113" y="21600"/>
                    <a:pt x="0" y="20992"/>
                    <a:pt x="0" y="20383"/>
                  </a:cubicBezTo>
                  <a:cubicBezTo>
                    <a:pt x="0" y="19775"/>
                    <a:pt x="113" y="19166"/>
                    <a:pt x="226" y="19166"/>
                  </a:cubicBezTo>
                  <a:cubicBezTo>
                    <a:pt x="3553" y="19166"/>
                    <a:pt x="6655" y="12473"/>
                    <a:pt x="8516" y="913"/>
                  </a:cubicBezTo>
                  <a:cubicBezTo>
                    <a:pt x="8629" y="304"/>
                    <a:pt x="8742" y="0"/>
                    <a:pt x="8911" y="0"/>
                  </a:cubicBezTo>
                  <a:lnTo>
                    <a:pt x="21374" y="0"/>
                  </a:lnTo>
                  <a:cubicBezTo>
                    <a:pt x="21487" y="0"/>
                    <a:pt x="21600" y="608"/>
                    <a:pt x="21600" y="1217"/>
                  </a:cubicBezTo>
                  <a:cubicBezTo>
                    <a:pt x="21600" y="1825"/>
                    <a:pt x="21487" y="2434"/>
                    <a:pt x="21374" y="2434"/>
                  </a:cubicBezTo>
                  <a:lnTo>
                    <a:pt x="8911" y="2434"/>
                  </a:lnTo>
                  <a:cubicBezTo>
                    <a:pt x="8911" y="2434"/>
                    <a:pt x="8854" y="2434"/>
                    <a:pt x="8854" y="2738"/>
                  </a:cubicBezTo>
                  <a:cubicBezTo>
                    <a:pt x="6937" y="14603"/>
                    <a:pt x="3722" y="21600"/>
                    <a:pt x="22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CADDCBDC-110D-A94F-B676-3D9D77BD575C}"/>
                </a:ext>
              </a:extLst>
            </p:cNvPr>
            <p:cNvSpPr/>
            <p:nvPr/>
          </p:nvSpPr>
          <p:spPr>
            <a:xfrm>
              <a:off x="4635500" y="4191000"/>
              <a:ext cx="486410" cy="91440"/>
            </a:xfrm>
            <a:custGeom>
              <a:avLst/>
              <a:gdLst/>
              <a:ahLst/>
              <a:cxnLst>
                <a:cxn ang="0">
                  <a:pos x="wd2" y="hd2"/>
                </a:cxn>
                <a:cxn ang="5400000">
                  <a:pos x="wd2" y="hd2"/>
                </a:cxn>
                <a:cxn ang="10800000">
                  <a:pos x="wd2" y="hd2"/>
                </a:cxn>
                <a:cxn ang="16200000">
                  <a:pos x="wd2" y="hd2"/>
                </a:cxn>
              </a:cxnLst>
              <a:rect l="0" t="0" r="r" b="b"/>
              <a:pathLst>
                <a:path w="21600" h="21600" extrusionOk="0">
                  <a:moveTo>
                    <a:pt x="21431" y="21600"/>
                  </a:moveTo>
                  <a:cubicBezTo>
                    <a:pt x="17934" y="21600"/>
                    <a:pt x="14720" y="14700"/>
                    <a:pt x="12802" y="2700"/>
                  </a:cubicBezTo>
                  <a:cubicBezTo>
                    <a:pt x="12802" y="2700"/>
                    <a:pt x="12746" y="2400"/>
                    <a:pt x="12746" y="2400"/>
                  </a:cubicBezTo>
                  <a:lnTo>
                    <a:pt x="226" y="2400"/>
                  </a:lnTo>
                  <a:cubicBezTo>
                    <a:pt x="113" y="2400"/>
                    <a:pt x="0" y="1800"/>
                    <a:pt x="0" y="1200"/>
                  </a:cubicBezTo>
                  <a:cubicBezTo>
                    <a:pt x="0" y="600"/>
                    <a:pt x="113" y="0"/>
                    <a:pt x="226" y="0"/>
                  </a:cubicBezTo>
                  <a:lnTo>
                    <a:pt x="12689" y="0"/>
                  </a:lnTo>
                  <a:cubicBezTo>
                    <a:pt x="12858" y="0"/>
                    <a:pt x="12971" y="300"/>
                    <a:pt x="13084" y="900"/>
                  </a:cubicBezTo>
                  <a:cubicBezTo>
                    <a:pt x="14945" y="12300"/>
                    <a:pt x="18047" y="18900"/>
                    <a:pt x="21374" y="18900"/>
                  </a:cubicBezTo>
                  <a:cubicBezTo>
                    <a:pt x="21487" y="18900"/>
                    <a:pt x="21600" y="19500"/>
                    <a:pt x="21600" y="20100"/>
                  </a:cubicBezTo>
                  <a:cubicBezTo>
                    <a:pt x="21600" y="20700"/>
                    <a:pt x="21544" y="21600"/>
                    <a:pt x="2143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FA027A7A-9E73-7340-875D-78C7E8181660}"/>
                </a:ext>
              </a:extLst>
            </p:cNvPr>
            <p:cNvSpPr/>
            <p:nvPr/>
          </p:nvSpPr>
          <p:spPr>
            <a:xfrm>
              <a:off x="5118099" y="3987800"/>
              <a:ext cx="82234" cy="170181"/>
            </a:xfrm>
            <a:custGeom>
              <a:avLst/>
              <a:gdLst/>
              <a:ahLst/>
              <a:cxnLst>
                <a:cxn ang="0">
                  <a:pos x="wd2" y="hd2"/>
                </a:cxn>
                <a:cxn ang="5400000">
                  <a:pos x="wd2" y="hd2"/>
                </a:cxn>
                <a:cxn ang="10800000">
                  <a:pos x="wd2" y="hd2"/>
                </a:cxn>
                <a:cxn ang="16200000">
                  <a:pos x="wd2" y="hd2"/>
                </a:cxn>
              </a:cxnLst>
              <a:rect l="0" t="0" r="r" b="b"/>
              <a:pathLst>
                <a:path w="21517" h="21600" extrusionOk="0">
                  <a:moveTo>
                    <a:pt x="1246" y="21600"/>
                  </a:moveTo>
                  <a:cubicBezTo>
                    <a:pt x="914" y="21600"/>
                    <a:pt x="582" y="21600"/>
                    <a:pt x="249" y="21439"/>
                  </a:cubicBezTo>
                  <a:cubicBezTo>
                    <a:pt x="-83" y="21116"/>
                    <a:pt x="-83" y="20794"/>
                    <a:pt x="249" y="20633"/>
                  </a:cubicBezTo>
                  <a:cubicBezTo>
                    <a:pt x="12212" y="15636"/>
                    <a:pt x="18859" y="8382"/>
                    <a:pt x="18859" y="645"/>
                  </a:cubicBezTo>
                  <a:cubicBezTo>
                    <a:pt x="18859" y="322"/>
                    <a:pt x="19523" y="0"/>
                    <a:pt x="20188" y="0"/>
                  </a:cubicBezTo>
                  <a:cubicBezTo>
                    <a:pt x="20852" y="0"/>
                    <a:pt x="21517" y="322"/>
                    <a:pt x="21517" y="645"/>
                  </a:cubicBezTo>
                  <a:cubicBezTo>
                    <a:pt x="21517" y="8543"/>
                    <a:pt x="14539" y="16281"/>
                    <a:pt x="2243" y="21439"/>
                  </a:cubicBezTo>
                  <a:cubicBezTo>
                    <a:pt x="1911" y="21600"/>
                    <a:pt x="1579" y="21600"/>
                    <a:pt x="124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19F61911-079B-D445-99D4-6551E9E2D09C}"/>
                </a:ext>
              </a:extLst>
            </p:cNvPr>
            <p:cNvSpPr/>
            <p:nvPr/>
          </p:nvSpPr>
          <p:spPr>
            <a:xfrm>
              <a:off x="5118100" y="3479799"/>
              <a:ext cx="81916" cy="170817"/>
            </a:xfrm>
            <a:custGeom>
              <a:avLst/>
              <a:gdLst/>
              <a:ahLst/>
              <a:cxnLst>
                <a:cxn ang="0">
                  <a:pos x="wd2" y="hd2"/>
                </a:cxn>
                <a:cxn ang="5400000">
                  <a:pos x="wd2" y="hd2"/>
                </a:cxn>
                <a:cxn ang="10800000">
                  <a:pos x="wd2" y="hd2"/>
                </a:cxn>
                <a:cxn ang="16200000">
                  <a:pos x="wd2" y="hd2"/>
                </a:cxn>
              </a:cxnLst>
              <a:rect l="0" t="0" r="r" b="b"/>
              <a:pathLst>
                <a:path w="21434" h="21520" extrusionOk="0">
                  <a:moveTo>
                    <a:pt x="20437" y="21520"/>
                  </a:moveTo>
                  <a:cubicBezTo>
                    <a:pt x="19772" y="21520"/>
                    <a:pt x="19108" y="21200"/>
                    <a:pt x="19108" y="20880"/>
                  </a:cubicBezTo>
                  <a:cubicBezTo>
                    <a:pt x="19108" y="13360"/>
                    <a:pt x="12462" y="6160"/>
                    <a:pt x="499" y="1040"/>
                  </a:cubicBezTo>
                  <a:cubicBezTo>
                    <a:pt x="-166" y="880"/>
                    <a:pt x="-166" y="400"/>
                    <a:pt x="499" y="240"/>
                  </a:cubicBezTo>
                  <a:cubicBezTo>
                    <a:pt x="831" y="-80"/>
                    <a:pt x="1828" y="-80"/>
                    <a:pt x="2160" y="240"/>
                  </a:cubicBezTo>
                  <a:cubicBezTo>
                    <a:pt x="14456" y="5520"/>
                    <a:pt x="21434" y="13040"/>
                    <a:pt x="21434" y="20880"/>
                  </a:cubicBezTo>
                  <a:cubicBezTo>
                    <a:pt x="21434" y="21360"/>
                    <a:pt x="21102" y="21520"/>
                    <a:pt x="20437" y="2152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8A7C68C6-11CA-634B-ACFA-CE78A8CB0B4B}"/>
                </a:ext>
              </a:extLst>
            </p:cNvPr>
            <p:cNvSpPr/>
            <p:nvPr/>
          </p:nvSpPr>
          <p:spPr>
            <a:xfrm>
              <a:off x="4635500" y="3352800"/>
              <a:ext cx="486410" cy="91440"/>
            </a:xfrm>
            <a:custGeom>
              <a:avLst/>
              <a:gdLst/>
              <a:ahLst/>
              <a:cxnLst>
                <a:cxn ang="0">
                  <a:pos x="wd2" y="hd2"/>
                </a:cxn>
                <a:cxn ang="5400000">
                  <a:pos x="wd2" y="hd2"/>
                </a:cxn>
                <a:cxn ang="10800000">
                  <a:pos x="wd2" y="hd2"/>
                </a:cxn>
                <a:cxn ang="16200000">
                  <a:pos x="wd2" y="hd2"/>
                </a:cxn>
              </a:cxnLst>
              <a:rect l="0" t="0" r="r" b="b"/>
              <a:pathLst>
                <a:path w="21600" h="21600" extrusionOk="0">
                  <a:moveTo>
                    <a:pt x="12689" y="21600"/>
                  </a:moveTo>
                  <a:lnTo>
                    <a:pt x="226" y="21600"/>
                  </a:lnTo>
                  <a:cubicBezTo>
                    <a:pt x="113" y="21600"/>
                    <a:pt x="0" y="21000"/>
                    <a:pt x="0" y="20400"/>
                  </a:cubicBezTo>
                  <a:cubicBezTo>
                    <a:pt x="0" y="19800"/>
                    <a:pt x="113" y="19200"/>
                    <a:pt x="226" y="19200"/>
                  </a:cubicBezTo>
                  <a:lnTo>
                    <a:pt x="12689" y="19200"/>
                  </a:lnTo>
                  <a:cubicBezTo>
                    <a:pt x="12689" y="19200"/>
                    <a:pt x="12746" y="19200"/>
                    <a:pt x="12746" y="18900"/>
                  </a:cubicBezTo>
                  <a:cubicBezTo>
                    <a:pt x="14663" y="7200"/>
                    <a:pt x="17878" y="0"/>
                    <a:pt x="21374" y="0"/>
                  </a:cubicBezTo>
                  <a:cubicBezTo>
                    <a:pt x="21487" y="0"/>
                    <a:pt x="21600" y="600"/>
                    <a:pt x="21600" y="1200"/>
                  </a:cubicBezTo>
                  <a:cubicBezTo>
                    <a:pt x="21600" y="1800"/>
                    <a:pt x="21487" y="2400"/>
                    <a:pt x="21374" y="2400"/>
                  </a:cubicBezTo>
                  <a:cubicBezTo>
                    <a:pt x="18047" y="2400"/>
                    <a:pt x="14945" y="9000"/>
                    <a:pt x="13084" y="20400"/>
                  </a:cubicBezTo>
                  <a:cubicBezTo>
                    <a:pt x="12971" y="21000"/>
                    <a:pt x="12858" y="21600"/>
                    <a:pt x="1268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F6E8AFE2-2778-2C4C-8723-64BAF1EBAD97}"/>
                </a:ext>
              </a:extLst>
            </p:cNvPr>
            <p:cNvSpPr/>
            <p:nvPr/>
          </p:nvSpPr>
          <p:spPr>
            <a:xfrm>
              <a:off x="3822700" y="3352800"/>
              <a:ext cx="486410" cy="90171"/>
            </a:xfrm>
            <a:custGeom>
              <a:avLst/>
              <a:gdLst/>
              <a:ahLst/>
              <a:cxnLst>
                <a:cxn ang="0">
                  <a:pos x="wd2" y="hd2"/>
                </a:cxn>
                <a:cxn ang="5400000">
                  <a:pos x="wd2" y="hd2"/>
                </a:cxn>
                <a:cxn ang="10800000">
                  <a:pos x="wd2" y="hd2"/>
                </a:cxn>
                <a:cxn ang="16200000">
                  <a:pos x="wd2" y="hd2"/>
                </a:cxn>
              </a:cxnLst>
              <a:rect l="0" t="0" r="r" b="b"/>
              <a:pathLst>
                <a:path w="21600" h="21600" extrusionOk="0">
                  <a:moveTo>
                    <a:pt x="21374" y="21600"/>
                  </a:moveTo>
                  <a:lnTo>
                    <a:pt x="8911" y="21600"/>
                  </a:lnTo>
                  <a:cubicBezTo>
                    <a:pt x="8742" y="21600"/>
                    <a:pt x="8629" y="21296"/>
                    <a:pt x="8516" y="20687"/>
                  </a:cubicBezTo>
                  <a:cubicBezTo>
                    <a:pt x="6655" y="9127"/>
                    <a:pt x="3553" y="2434"/>
                    <a:pt x="226" y="2434"/>
                  </a:cubicBezTo>
                  <a:cubicBezTo>
                    <a:pt x="113" y="2434"/>
                    <a:pt x="0" y="1825"/>
                    <a:pt x="0" y="1217"/>
                  </a:cubicBezTo>
                  <a:cubicBezTo>
                    <a:pt x="0" y="608"/>
                    <a:pt x="113" y="0"/>
                    <a:pt x="226" y="0"/>
                  </a:cubicBezTo>
                  <a:cubicBezTo>
                    <a:pt x="3722" y="0"/>
                    <a:pt x="6937" y="6997"/>
                    <a:pt x="8854" y="19166"/>
                  </a:cubicBezTo>
                  <a:cubicBezTo>
                    <a:pt x="8854" y="19166"/>
                    <a:pt x="8911" y="19470"/>
                    <a:pt x="8911" y="19470"/>
                  </a:cubicBezTo>
                  <a:lnTo>
                    <a:pt x="21374" y="19470"/>
                  </a:lnTo>
                  <a:cubicBezTo>
                    <a:pt x="21487" y="19470"/>
                    <a:pt x="21600" y="20079"/>
                    <a:pt x="21600" y="20687"/>
                  </a:cubicBezTo>
                  <a:cubicBezTo>
                    <a:pt x="21600" y="21296"/>
                    <a:pt x="21487" y="21600"/>
                    <a:pt x="2137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D2AD778B-D71D-1345-AD66-93E73F8CA37B}"/>
                </a:ext>
              </a:extLst>
            </p:cNvPr>
            <p:cNvSpPr/>
            <p:nvPr/>
          </p:nvSpPr>
          <p:spPr>
            <a:xfrm>
              <a:off x="3733799" y="3479800"/>
              <a:ext cx="80964" cy="169863"/>
            </a:xfrm>
            <a:custGeom>
              <a:avLst/>
              <a:gdLst/>
              <a:ahLst/>
              <a:cxnLst>
                <a:cxn ang="0">
                  <a:pos x="wd2" y="hd2"/>
                </a:cxn>
                <a:cxn ang="5400000">
                  <a:pos x="wd2" y="hd2"/>
                </a:cxn>
                <a:cxn ang="10800000">
                  <a:pos x="wd2" y="hd2"/>
                </a:cxn>
                <a:cxn ang="16200000">
                  <a:pos x="wd2" y="hd2"/>
                </a:cxn>
              </a:cxnLst>
              <a:rect l="0" t="0" r="r" b="b"/>
              <a:pathLst>
                <a:path w="21516" h="21560" extrusionOk="0">
                  <a:moveTo>
                    <a:pt x="1350" y="21560"/>
                  </a:moveTo>
                  <a:cubicBezTo>
                    <a:pt x="675" y="21560"/>
                    <a:pt x="0" y="21238"/>
                    <a:pt x="0" y="20915"/>
                  </a:cubicBezTo>
                  <a:cubicBezTo>
                    <a:pt x="0" y="12856"/>
                    <a:pt x="7088" y="5279"/>
                    <a:pt x="19575" y="121"/>
                  </a:cubicBezTo>
                  <a:cubicBezTo>
                    <a:pt x="20250" y="-40"/>
                    <a:pt x="20925" y="-40"/>
                    <a:pt x="21262" y="121"/>
                  </a:cubicBezTo>
                  <a:cubicBezTo>
                    <a:pt x="21600" y="444"/>
                    <a:pt x="21600" y="766"/>
                    <a:pt x="21262" y="927"/>
                  </a:cubicBezTo>
                  <a:cubicBezTo>
                    <a:pt x="9112" y="5924"/>
                    <a:pt x="2362" y="13178"/>
                    <a:pt x="2362" y="20915"/>
                  </a:cubicBezTo>
                  <a:cubicBezTo>
                    <a:pt x="2700" y="21399"/>
                    <a:pt x="2025" y="21560"/>
                    <a:pt x="1350" y="2156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B3507656-44B8-EC4E-BB24-BA0574860765}"/>
                </a:ext>
              </a:extLst>
            </p:cNvPr>
            <p:cNvSpPr/>
            <p:nvPr/>
          </p:nvSpPr>
          <p:spPr>
            <a:xfrm>
              <a:off x="3797299" y="3835399"/>
              <a:ext cx="666751" cy="394972"/>
            </a:xfrm>
            <a:custGeom>
              <a:avLst/>
              <a:gdLst/>
              <a:ahLst/>
              <a:cxnLst>
                <a:cxn ang="0">
                  <a:pos x="wd2" y="hd2"/>
                </a:cxn>
                <a:cxn ang="5400000">
                  <a:pos x="wd2" y="hd2"/>
                </a:cxn>
                <a:cxn ang="10800000">
                  <a:pos x="wd2" y="hd2"/>
                </a:cxn>
                <a:cxn ang="16200000">
                  <a:pos x="wd2" y="hd2"/>
                </a:cxn>
              </a:cxnLst>
              <a:rect l="0" t="0" r="r" b="b"/>
              <a:pathLst>
                <a:path w="21600" h="21600" extrusionOk="0">
                  <a:moveTo>
                    <a:pt x="0" y="8612"/>
                  </a:moveTo>
                  <a:lnTo>
                    <a:pt x="0" y="8612"/>
                  </a:lnTo>
                  <a:cubicBezTo>
                    <a:pt x="0" y="3889"/>
                    <a:pt x="2263" y="0"/>
                    <a:pt x="5102" y="0"/>
                  </a:cubicBezTo>
                  <a:lnTo>
                    <a:pt x="16498" y="0"/>
                  </a:lnTo>
                  <a:cubicBezTo>
                    <a:pt x="19296" y="0"/>
                    <a:pt x="21600" y="3820"/>
                    <a:pt x="21600" y="8612"/>
                  </a:cubicBezTo>
                  <a:lnTo>
                    <a:pt x="21600" y="8612"/>
                  </a:lnTo>
                  <a:cubicBezTo>
                    <a:pt x="21600" y="13335"/>
                    <a:pt x="19337" y="17224"/>
                    <a:pt x="16498" y="17224"/>
                  </a:cubicBezTo>
                  <a:lnTo>
                    <a:pt x="7406" y="17224"/>
                  </a:lnTo>
                  <a:cubicBezTo>
                    <a:pt x="6789" y="17224"/>
                    <a:pt x="6213" y="17641"/>
                    <a:pt x="5842" y="18405"/>
                  </a:cubicBezTo>
                  <a:cubicBezTo>
                    <a:pt x="4855" y="20350"/>
                    <a:pt x="3086" y="21600"/>
                    <a:pt x="1070" y="21600"/>
                  </a:cubicBezTo>
                  <a:cubicBezTo>
                    <a:pt x="1070" y="21600"/>
                    <a:pt x="1070" y="21600"/>
                    <a:pt x="1070" y="21600"/>
                  </a:cubicBezTo>
                  <a:cubicBezTo>
                    <a:pt x="823" y="21600"/>
                    <a:pt x="782" y="21183"/>
                    <a:pt x="987" y="21044"/>
                  </a:cubicBezTo>
                  <a:cubicBezTo>
                    <a:pt x="987" y="21044"/>
                    <a:pt x="1029" y="21044"/>
                    <a:pt x="1029" y="21044"/>
                  </a:cubicBezTo>
                  <a:cubicBezTo>
                    <a:pt x="2551" y="20211"/>
                    <a:pt x="2962" y="16877"/>
                    <a:pt x="1769" y="15071"/>
                  </a:cubicBezTo>
                  <a:cubicBezTo>
                    <a:pt x="658" y="13474"/>
                    <a:pt x="0" y="11182"/>
                    <a:pt x="0" y="8612"/>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1EC5C5E0-78CC-0344-A258-C70457C591AF}"/>
                </a:ext>
              </a:extLst>
            </p:cNvPr>
            <p:cNvSpPr/>
            <p:nvPr/>
          </p:nvSpPr>
          <p:spPr>
            <a:xfrm>
              <a:off x="4483099" y="3835399"/>
              <a:ext cx="666751" cy="394972"/>
            </a:xfrm>
            <a:custGeom>
              <a:avLst/>
              <a:gdLst/>
              <a:ahLst/>
              <a:cxnLst>
                <a:cxn ang="0">
                  <a:pos x="wd2" y="hd2"/>
                </a:cxn>
                <a:cxn ang="5400000">
                  <a:pos x="wd2" y="hd2"/>
                </a:cxn>
                <a:cxn ang="10800000">
                  <a:pos x="wd2" y="hd2"/>
                </a:cxn>
                <a:cxn ang="16200000">
                  <a:pos x="wd2" y="hd2"/>
                </a:cxn>
              </a:cxnLst>
              <a:rect l="0" t="0" r="r" b="b"/>
              <a:pathLst>
                <a:path w="21600" h="21600" extrusionOk="0">
                  <a:moveTo>
                    <a:pt x="21600" y="8612"/>
                  </a:moveTo>
                  <a:lnTo>
                    <a:pt x="21600" y="8612"/>
                  </a:lnTo>
                  <a:cubicBezTo>
                    <a:pt x="21600" y="3889"/>
                    <a:pt x="19337" y="0"/>
                    <a:pt x="16498" y="0"/>
                  </a:cubicBezTo>
                  <a:lnTo>
                    <a:pt x="5102" y="0"/>
                  </a:lnTo>
                  <a:cubicBezTo>
                    <a:pt x="2304" y="0"/>
                    <a:pt x="0" y="3820"/>
                    <a:pt x="0" y="8612"/>
                  </a:cubicBezTo>
                  <a:lnTo>
                    <a:pt x="0" y="8612"/>
                  </a:lnTo>
                  <a:cubicBezTo>
                    <a:pt x="0" y="13335"/>
                    <a:pt x="2263" y="17224"/>
                    <a:pt x="5102" y="17224"/>
                  </a:cubicBezTo>
                  <a:lnTo>
                    <a:pt x="14194" y="17224"/>
                  </a:lnTo>
                  <a:cubicBezTo>
                    <a:pt x="14811" y="17224"/>
                    <a:pt x="15387" y="17641"/>
                    <a:pt x="15758" y="18405"/>
                  </a:cubicBezTo>
                  <a:cubicBezTo>
                    <a:pt x="16745" y="20350"/>
                    <a:pt x="18514" y="21600"/>
                    <a:pt x="20530" y="21600"/>
                  </a:cubicBezTo>
                  <a:cubicBezTo>
                    <a:pt x="20530" y="21600"/>
                    <a:pt x="20530" y="21600"/>
                    <a:pt x="20530" y="21600"/>
                  </a:cubicBezTo>
                  <a:cubicBezTo>
                    <a:pt x="20777" y="21600"/>
                    <a:pt x="20818" y="21183"/>
                    <a:pt x="20613" y="21044"/>
                  </a:cubicBezTo>
                  <a:cubicBezTo>
                    <a:pt x="20613" y="21044"/>
                    <a:pt x="20571" y="21044"/>
                    <a:pt x="20571" y="21044"/>
                  </a:cubicBezTo>
                  <a:cubicBezTo>
                    <a:pt x="19049" y="20211"/>
                    <a:pt x="18638" y="16877"/>
                    <a:pt x="19831" y="15071"/>
                  </a:cubicBezTo>
                  <a:cubicBezTo>
                    <a:pt x="20901" y="13474"/>
                    <a:pt x="21600" y="11182"/>
                    <a:pt x="21600" y="8612"/>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597F4A93-47C8-404C-81FA-9A8F817E0D11}"/>
                </a:ext>
              </a:extLst>
            </p:cNvPr>
            <p:cNvSpPr/>
            <p:nvPr/>
          </p:nvSpPr>
          <p:spPr>
            <a:xfrm>
              <a:off x="4483099" y="3416299"/>
              <a:ext cx="665481" cy="394971"/>
            </a:xfrm>
            <a:custGeom>
              <a:avLst/>
              <a:gdLst/>
              <a:ahLst/>
              <a:cxnLst>
                <a:cxn ang="0">
                  <a:pos x="wd2" y="hd2"/>
                </a:cxn>
                <a:cxn ang="5400000">
                  <a:pos x="wd2" y="hd2"/>
                </a:cxn>
                <a:cxn ang="10800000">
                  <a:pos x="wd2" y="hd2"/>
                </a:cxn>
                <a:cxn ang="16200000">
                  <a:pos x="wd2" y="hd2"/>
                </a:cxn>
              </a:cxnLst>
              <a:rect l="0" t="0" r="r" b="b"/>
              <a:pathLst>
                <a:path w="21600" h="21600" extrusionOk="0">
                  <a:moveTo>
                    <a:pt x="5111" y="4376"/>
                  </a:moveTo>
                  <a:lnTo>
                    <a:pt x="14221" y="4376"/>
                  </a:lnTo>
                  <a:cubicBezTo>
                    <a:pt x="14840" y="4376"/>
                    <a:pt x="15417" y="3959"/>
                    <a:pt x="15788" y="3195"/>
                  </a:cubicBezTo>
                  <a:cubicBezTo>
                    <a:pt x="16777" y="1250"/>
                    <a:pt x="18550" y="0"/>
                    <a:pt x="20569" y="0"/>
                  </a:cubicBezTo>
                  <a:cubicBezTo>
                    <a:pt x="20569" y="0"/>
                    <a:pt x="20569" y="0"/>
                    <a:pt x="20569" y="0"/>
                  </a:cubicBezTo>
                  <a:cubicBezTo>
                    <a:pt x="20817" y="0"/>
                    <a:pt x="20858" y="417"/>
                    <a:pt x="20652" y="556"/>
                  </a:cubicBezTo>
                  <a:cubicBezTo>
                    <a:pt x="20652" y="556"/>
                    <a:pt x="20611" y="556"/>
                    <a:pt x="20611" y="556"/>
                  </a:cubicBezTo>
                  <a:cubicBezTo>
                    <a:pt x="19085" y="1389"/>
                    <a:pt x="18673" y="4723"/>
                    <a:pt x="19869" y="6529"/>
                  </a:cubicBezTo>
                  <a:cubicBezTo>
                    <a:pt x="20940" y="8126"/>
                    <a:pt x="21600" y="10418"/>
                    <a:pt x="21600" y="12988"/>
                  </a:cubicBezTo>
                  <a:lnTo>
                    <a:pt x="21600" y="12988"/>
                  </a:lnTo>
                  <a:cubicBezTo>
                    <a:pt x="21600" y="17711"/>
                    <a:pt x="19333" y="21600"/>
                    <a:pt x="16489" y="21600"/>
                  </a:cubicBezTo>
                  <a:lnTo>
                    <a:pt x="5111" y="21600"/>
                  </a:lnTo>
                  <a:cubicBezTo>
                    <a:pt x="2308" y="21600"/>
                    <a:pt x="0" y="17780"/>
                    <a:pt x="0" y="12988"/>
                  </a:cubicBezTo>
                  <a:lnTo>
                    <a:pt x="0" y="12988"/>
                  </a:lnTo>
                  <a:cubicBezTo>
                    <a:pt x="0" y="8196"/>
                    <a:pt x="2308" y="4376"/>
                    <a:pt x="5111" y="437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50F06B65-0266-6F47-9787-CAA3490236EA}"/>
                </a:ext>
              </a:extLst>
            </p:cNvPr>
            <p:cNvSpPr/>
            <p:nvPr/>
          </p:nvSpPr>
          <p:spPr>
            <a:xfrm>
              <a:off x="3797299" y="3416299"/>
              <a:ext cx="666751" cy="394971"/>
            </a:xfrm>
            <a:custGeom>
              <a:avLst/>
              <a:gdLst/>
              <a:ahLst/>
              <a:cxnLst>
                <a:cxn ang="0">
                  <a:pos x="wd2" y="hd2"/>
                </a:cxn>
                <a:cxn ang="5400000">
                  <a:pos x="wd2" y="hd2"/>
                </a:cxn>
                <a:cxn ang="10800000">
                  <a:pos x="wd2" y="hd2"/>
                </a:cxn>
                <a:cxn ang="16200000">
                  <a:pos x="wd2" y="hd2"/>
                </a:cxn>
              </a:cxnLst>
              <a:rect l="0" t="0" r="r" b="b"/>
              <a:pathLst>
                <a:path w="21600" h="21600" extrusionOk="0">
                  <a:moveTo>
                    <a:pt x="16457" y="4376"/>
                  </a:moveTo>
                  <a:lnTo>
                    <a:pt x="7365" y="4376"/>
                  </a:lnTo>
                  <a:cubicBezTo>
                    <a:pt x="6747" y="4376"/>
                    <a:pt x="6171" y="3959"/>
                    <a:pt x="5801" y="3195"/>
                  </a:cubicBezTo>
                  <a:cubicBezTo>
                    <a:pt x="4814" y="1250"/>
                    <a:pt x="3045" y="0"/>
                    <a:pt x="1029" y="0"/>
                  </a:cubicBezTo>
                  <a:cubicBezTo>
                    <a:pt x="1029" y="0"/>
                    <a:pt x="1029" y="0"/>
                    <a:pt x="1029" y="0"/>
                  </a:cubicBezTo>
                  <a:cubicBezTo>
                    <a:pt x="782" y="0"/>
                    <a:pt x="741" y="417"/>
                    <a:pt x="946" y="556"/>
                  </a:cubicBezTo>
                  <a:cubicBezTo>
                    <a:pt x="946" y="556"/>
                    <a:pt x="987" y="556"/>
                    <a:pt x="987" y="556"/>
                  </a:cubicBezTo>
                  <a:cubicBezTo>
                    <a:pt x="2510" y="1389"/>
                    <a:pt x="2921" y="4723"/>
                    <a:pt x="1728" y="6529"/>
                  </a:cubicBezTo>
                  <a:cubicBezTo>
                    <a:pt x="658" y="8126"/>
                    <a:pt x="0" y="10418"/>
                    <a:pt x="0" y="12988"/>
                  </a:cubicBezTo>
                  <a:lnTo>
                    <a:pt x="0" y="12988"/>
                  </a:lnTo>
                  <a:cubicBezTo>
                    <a:pt x="0" y="17711"/>
                    <a:pt x="2263" y="21600"/>
                    <a:pt x="5102" y="21600"/>
                  </a:cubicBezTo>
                  <a:lnTo>
                    <a:pt x="16498" y="21600"/>
                  </a:lnTo>
                  <a:cubicBezTo>
                    <a:pt x="19296" y="21600"/>
                    <a:pt x="21600" y="17780"/>
                    <a:pt x="21600" y="12988"/>
                  </a:cubicBezTo>
                  <a:lnTo>
                    <a:pt x="21600" y="12988"/>
                  </a:lnTo>
                  <a:cubicBezTo>
                    <a:pt x="21518" y="8196"/>
                    <a:pt x="19255" y="4376"/>
                    <a:pt x="16457" y="4376"/>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2" name="Shape">
              <a:extLst>
                <a:ext uri="{FF2B5EF4-FFF2-40B4-BE49-F238E27FC236}">
                  <a16:creationId xmlns:a16="http://schemas.microsoft.com/office/drawing/2014/main" id="{FC3E4D04-1868-5A4F-BD9F-A311E2E00528}"/>
                </a:ext>
              </a:extLst>
            </p:cNvPr>
            <p:cNvSpPr/>
            <p:nvPr/>
          </p:nvSpPr>
          <p:spPr>
            <a:xfrm>
              <a:off x="3581400" y="3225800"/>
              <a:ext cx="212617" cy="269240"/>
            </a:xfrm>
            <a:custGeom>
              <a:avLst/>
              <a:gdLst/>
              <a:ahLst/>
              <a:cxnLst>
                <a:cxn ang="0">
                  <a:pos x="wd2" y="hd2"/>
                </a:cxn>
                <a:cxn ang="5400000">
                  <a:pos x="wd2" y="hd2"/>
                </a:cxn>
                <a:cxn ang="10800000">
                  <a:pos x="wd2" y="hd2"/>
                </a:cxn>
                <a:cxn ang="16200000">
                  <a:pos x="wd2" y="hd2"/>
                </a:cxn>
              </a:cxnLst>
              <a:rect l="0" t="0" r="r" b="b"/>
              <a:pathLst>
                <a:path w="20546" h="21600" extrusionOk="0">
                  <a:moveTo>
                    <a:pt x="20344" y="13857"/>
                  </a:moveTo>
                  <a:cubicBezTo>
                    <a:pt x="20344" y="18849"/>
                    <a:pt x="15557" y="21600"/>
                    <a:pt x="8194" y="21600"/>
                  </a:cubicBezTo>
                  <a:cubicBezTo>
                    <a:pt x="6230" y="21600"/>
                    <a:pt x="4266" y="21396"/>
                    <a:pt x="2671" y="21091"/>
                  </a:cubicBezTo>
                  <a:cubicBezTo>
                    <a:pt x="707" y="20683"/>
                    <a:pt x="-520" y="18951"/>
                    <a:pt x="216" y="17321"/>
                  </a:cubicBezTo>
                  <a:lnTo>
                    <a:pt x="216" y="17321"/>
                  </a:lnTo>
                  <a:cubicBezTo>
                    <a:pt x="830" y="15792"/>
                    <a:pt x="2794" y="14977"/>
                    <a:pt x="4635" y="15487"/>
                  </a:cubicBezTo>
                  <a:cubicBezTo>
                    <a:pt x="5862" y="15792"/>
                    <a:pt x="7212" y="15996"/>
                    <a:pt x="8807" y="15996"/>
                  </a:cubicBezTo>
                  <a:cubicBezTo>
                    <a:pt x="10894" y="15996"/>
                    <a:pt x="11262" y="15589"/>
                    <a:pt x="11262" y="15283"/>
                  </a:cubicBezTo>
                  <a:cubicBezTo>
                    <a:pt x="11262" y="13551"/>
                    <a:pt x="1321" y="15283"/>
                    <a:pt x="1321" y="8151"/>
                  </a:cubicBezTo>
                  <a:cubicBezTo>
                    <a:pt x="1321" y="3464"/>
                    <a:pt x="5739" y="0"/>
                    <a:pt x="12980" y="0"/>
                  </a:cubicBezTo>
                  <a:cubicBezTo>
                    <a:pt x="14453" y="0"/>
                    <a:pt x="16048" y="102"/>
                    <a:pt x="17644" y="408"/>
                  </a:cubicBezTo>
                  <a:cubicBezTo>
                    <a:pt x="19730" y="713"/>
                    <a:pt x="21080" y="2547"/>
                    <a:pt x="20344" y="4279"/>
                  </a:cubicBezTo>
                  <a:lnTo>
                    <a:pt x="20344" y="4279"/>
                  </a:lnTo>
                  <a:cubicBezTo>
                    <a:pt x="19730" y="5706"/>
                    <a:pt x="18012" y="6521"/>
                    <a:pt x="16294" y="6113"/>
                  </a:cubicBezTo>
                  <a:cubicBezTo>
                    <a:pt x="15189" y="5909"/>
                    <a:pt x="13839" y="5706"/>
                    <a:pt x="12612" y="5706"/>
                  </a:cubicBezTo>
                  <a:cubicBezTo>
                    <a:pt x="11262" y="5706"/>
                    <a:pt x="10403" y="5909"/>
                    <a:pt x="10403" y="6419"/>
                  </a:cubicBezTo>
                  <a:cubicBezTo>
                    <a:pt x="10157" y="8355"/>
                    <a:pt x="20344" y="6623"/>
                    <a:pt x="20344" y="13857"/>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3" name="Shape">
              <a:extLst>
                <a:ext uri="{FF2B5EF4-FFF2-40B4-BE49-F238E27FC236}">
                  <a16:creationId xmlns:a16="http://schemas.microsoft.com/office/drawing/2014/main" id="{F0238541-EE1D-FD41-BA41-385D843E2070}"/>
                </a:ext>
              </a:extLst>
            </p:cNvPr>
            <p:cNvSpPr/>
            <p:nvPr/>
          </p:nvSpPr>
          <p:spPr>
            <a:xfrm>
              <a:off x="5156199" y="3225800"/>
              <a:ext cx="306752" cy="259080"/>
            </a:xfrm>
            <a:custGeom>
              <a:avLst/>
              <a:gdLst/>
              <a:ahLst/>
              <a:cxnLst>
                <a:cxn ang="0">
                  <a:pos x="wd2" y="hd2"/>
                </a:cxn>
                <a:cxn ang="5400000">
                  <a:pos x="wd2" y="hd2"/>
                </a:cxn>
                <a:cxn ang="10800000">
                  <a:pos x="wd2" y="hd2"/>
                </a:cxn>
                <a:cxn ang="16200000">
                  <a:pos x="wd2" y="hd2"/>
                </a:cxn>
              </a:cxnLst>
              <a:rect l="0" t="0" r="r" b="b"/>
              <a:pathLst>
                <a:path w="21122" h="21600" extrusionOk="0">
                  <a:moveTo>
                    <a:pt x="20992" y="4871"/>
                  </a:moveTo>
                  <a:lnTo>
                    <a:pt x="17757" y="18635"/>
                  </a:lnTo>
                  <a:cubicBezTo>
                    <a:pt x="17319" y="20435"/>
                    <a:pt x="16183" y="21600"/>
                    <a:pt x="14958" y="21600"/>
                  </a:cubicBezTo>
                  <a:lnTo>
                    <a:pt x="13384" y="21600"/>
                  </a:lnTo>
                  <a:cubicBezTo>
                    <a:pt x="11810" y="21600"/>
                    <a:pt x="10498" y="19800"/>
                    <a:pt x="10411" y="17471"/>
                  </a:cubicBezTo>
                  <a:lnTo>
                    <a:pt x="10061" y="9529"/>
                  </a:lnTo>
                  <a:lnTo>
                    <a:pt x="7962" y="18635"/>
                  </a:lnTo>
                  <a:cubicBezTo>
                    <a:pt x="7525" y="20435"/>
                    <a:pt x="6388" y="21600"/>
                    <a:pt x="5164" y="21600"/>
                  </a:cubicBezTo>
                  <a:lnTo>
                    <a:pt x="3590" y="21600"/>
                  </a:lnTo>
                  <a:cubicBezTo>
                    <a:pt x="2016" y="21600"/>
                    <a:pt x="704" y="19800"/>
                    <a:pt x="617" y="17471"/>
                  </a:cubicBezTo>
                  <a:lnTo>
                    <a:pt x="4" y="3918"/>
                  </a:lnTo>
                  <a:cubicBezTo>
                    <a:pt x="-83" y="1800"/>
                    <a:pt x="1054" y="0"/>
                    <a:pt x="2453" y="0"/>
                  </a:cubicBezTo>
                  <a:lnTo>
                    <a:pt x="2628" y="0"/>
                  </a:lnTo>
                  <a:cubicBezTo>
                    <a:pt x="3940" y="0"/>
                    <a:pt x="5077" y="1588"/>
                    <a:pt x="5077" y="3600"/>
                  </a:cubicBezTo>
                  <a:lnTo>
                    <a:pt x="5077" y="14718"/>
                  </a:lnTo>
                  <a:lnTo>
                    <a:pt x="7875" y="2965"/>
                  </a:lnTo>
                  <a:cubicBezTo>
                    <a:pt x="8312" y="1165"/>
                    <a:pt x="9449" y="0"/>
                    <a:pt x="10673" y="0"/>
                  </a:cubicBezTo>
                  <a:lnTo>
                    <a:pt x="10673" y="0"/>
                  </a:lnTo>
                  <a:cubicBezTo>
                    <a:pt x="12247" y="0"/>
                    <a:pt x="13559" y="1800"/>
                    <a:pt x="13647" y="4129"/>
                  </a:cubicBezTo>
                  <a:lnTo>
                    <a:pt x="14171" y="14718"/>
                  </a:lnTo>
                  <a:lnTo>
                    <a:pt x="16445" y="2647"/>
                  </a:lnTo>
                  <a:cubicBezTo>
                    <a:pt x="16707" y="1059"/>
                    <a:pt x="17669" y="0"/>
                    <a:pt x="18806" y="0"/>
                  </a:cubicBezTo>
                  <a:lnTo>
                    <a:pt x="18806" y="0"/>
                  </a:lnTo>
                  <a:cubicBezTo>
                    <a:pt x="20380" y="106"/>
                    <a:pt x="21517" y="2541"/>
                    <a:pt x="20992" y="4871"/>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4" name="Shape">
              <a:extLst>
                <a:ext uri="{FF2B5EF4-FFF2-40B4-BE49-F238E27FC236}">
                  <a16:creationId xmlns:a16="http://schemas.microsoft.com/office/drawing/2014/main" id="{D4A69B73-4975-B741-B89B-8522CD22354E}"/>
                </a:ext>
              </a:extLst>
            </p:cNvPr>
            <p:cNvSpPr/>
            <p:nvPr/>
          </p:nvSpPr>
          <p:spPr>
            <a:xfrm>
              <a:off x="3505200" y="4140200"/>
              <a:ext cx="280671" cy="267999"/>
            </a:xfrm>
            <a:custGeom>
              <a:avLst/>
              <a:gdLst/>
              <a:ahLst/>
              <a:cxnLst>
                <a:cxn ang="0">
                  <a:pos x="wd2" y="hd2"/>
                </a:cxn>
                <a:cxn ang="5400000">
                  <a:pos x="wd2" y="hd2"/>
                </a:cxn>
                <a:cxn ang="10800000">
                  <a:pos x="wd2" y="hd2"/>
                </a:cxn>
                <a:cxn ang="16200000">
                  <a:pos x="wd2" y="hd2"/>
                </a:cxn>
              </a:cxnLst>
              <a:rect l="0" t="0" r="r" b="b"/>
              <a:pathLst>
                <a:path w="21600" h="21500" extrusionOk="0">
                  <a:moveTo>
                    <a:pt x="21600" y="9375"/>
                  </a:moveTo>
                  <a:cubicBezTo>
                    <a:pt x="21600" y="16609"/>
                    <a:pt x="16420" y="21500"/>
                    <a:pt x="9383" y="21500"/>
                  </a:cubicBezTo>
                  <a:cubicBezTo>
                    <a:pt x="3616" y="21500"/>
                    <a:pt x="0" y="18138"/>
                    <a:pt x="0" y="12126"/>
                  </a:cubicBezTo>
                  <a:cubicBezTo>
                    <a:pt x="0" y="4892"/>
                    <a:pt x="5180" y="2"/>
                    <a:pt x="12217" y="2"/>
                  </a:cubicBezTo>
                  <a:cubicBezTo>
                    <a:pt x="17984" y="-100"/>
                    <a:pt x="21600" y="3262"/>
                    <a:pt x="21600" y="9375"/>
                  </a:cubicBezTo>
                  <a:close/>
                  <a:moveTo>
                    <a:pt x="14270" y="9783"/>
                  </a:moveTo>
                  <a:cubicBezTo>
                    <a:pt x="14270" y="7236"/>
                    <a:pt x="13390" y="5911"/>
                    <a:pt x="11435" y="5911"/>
                  </a:cubicBezTo>
                  <a:cubicBezTo>
                    <a:pt x="8699" y="5911"/>
                    <a:pt x="7330" y="8459"/>
                    <a:pt x="7330" y="11617"/>
                  </a:cubicBezTo>
                  <a:cubicBezTo>
                    <a:pt x="7330" y="14164"/>
                    <a:pt x="8210" y="15489"/>
                    <a:pt x="10165" y="15489"/>
                  </a:cubicBezTo>
                  <a:cubicBezTo>
                    <a:pt x="12804" y="15591"/>
                    <a:pt x="14270" y="13043"/>
                    <a:pt x="14270" y="9783"/>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5" name="Shape">
              <a:extLst>
                <a:ext uri="{FF2B5EF4-FFF2-40B4-BE49-F238E27FC236}">
                  <a16:creationId xmlns:a16="http://schemas.microsoft.com/office/drawing/2014/main" id="{1CCCED4A-37D1-7043-86A3-FCA513291F5B}"/>
                </a:ext>
              </a:extLst>
            </p:cNvPr>
            <p:cNvSpPr/>
            <p:nvPr/>
          </p:nvSpPr>
          <p:spPr>
            <a:xfrm>
              <a:off x="5156200" y="4152899"/>
              <a:ext cx="234196" cy="257811"/>
            </a:xfrm>
            <a:custGeom>
              <a:avLst/>
              <a:gdLst/>
              <a:ahLst/>
              <a:cxnLst>
                <a:cxn ang="0">
                  <a:pos x="wd2" y="hd2"/>
                </a:cxn>
                <a:cxn ang="5400000">
                  <a:pos x="wd2" y="hd2"/>
                </a:cxn>
                <a:cxn ang="10800000">
                  <a:pos x="wd2" y="hd2"/>
                </a:cxn>
                <a:cxn ang="16200000">
                  <a:pos x="wd2" y="hd2"/>
                </a:cxn>
              </a:cxnLst>
              <a:rect l="0" t="0" r="r" b="b"/>
              <a:pathLst>
                <a:path w="21187" h="21600" extrusionOk="0">
                  <a:moveTo>
                    <a:pt x="9215" y="21600"/>
                  </a:moveTo>
                  <a:lnTo>
                    <a:pt x="7377" y="21600"/>
                  </a:lnTo>
                  <a:cubicBezTo>
                    <a:pt x="5309" y="21600"/>
                    <a:pt x="3815" y="19898"/>
                    <a:pt x="4045" y="18089"/>
                  </a:cubicBezTo>
                  <a:lnTo>
                    <a:pt x="5883" y="6171"/>
                  </a:lnTo>
                  <a:lnTo>
                    <a:pt x="3356" y="6171"/>
                  </a:lnTo>
                  <a:cubicBezTo>
                    <a:pt x="1288" y="6171"/>
                    <a:pt x="-206" y="4469"/>
                    <a:pt x="24" y="2660"/>
                  </a:cubicBezTo>
                  <a:lnTo>
                    <a:pt x="24" y="2660"/>
                  </a:lnTo>
                  <a:cubicBezTo>
                    <a:pt x="254" y="1170"/>
                    <a:pt x="1632" y="0"/>
                    <a:pt x="3356" y="0"/>
                  </a:cubicBezTo>
                  <a:lnTo>
                    <a:pt x="17832" y="0"/>
                  </a:lnTo>
                  <a:cubicBezTo>
                    <a:pt x="19900" y="0"/>
                    <a:pt x="21394" y="1702"/>
                    <a:pt x="21164" y="3511"/>
                  </a:cubicBezTo>
                  <a:lnTo>
                    <a:pt x="21164" y="3511"/>
                  </a:lnTo>
                  <a:cubicBezTo>
                    <a:pt x="20934" y="5001"/>
                    <a:pt x="19556" y="6171"/>
                    <a:pt x="17832" y="6171"/>
                  </a:cubicBezTo>
                  <a:lnTo>
                    <a:pt x="14385" y="6171"/>
                  </a:lnTo>
                  <a:lnTo>
                    <a:pt x="12432" y="19046"/>
                  </a:lnTo>
                  <a:cubicBezTo>
                    <a:pt x="12317" y="20430"/>
                    <a:pt x="10824" y="21600"/>
                    <a:pt x="9215" y="21600"/>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3115946" y="365125"/>
            <a:ext cx="5860374" cy="725505"/>
          </a:xfrm>
        </p:spPr>
        <p:txBody>
          <a:bodyPr/>
          <a:lstStyle>
            <a:lvl1pPr algn="ctr">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hasCustomPrompt="1"/>
          </p:nvPr>
        </p:nvSpPr>
        <p:spPr>
          <a:xfrm>
            <a:off x="3115946" y="1916833"/>
            <a:ext cx="2620014" cy="1200890"/>
          </a:xfrm>
        </p:spPr>
        <p:txBody>
          <a:bodyPr>
            <a:normAutofit/>
          </a:bodyPr>
          <a:lstStyle>
            <a:lvl1pPr>
              <a:spcAft>
                <a:spcPts val="600"/>
              </a:spcAft>
              <a:defRPr sz="1400">
                <a:solidFill>
                  <a:schemeClr val="tx1"/>
                </a:solidFill>
              </a:defRPr>
            </a:lvl1pPr>
            <a:lvl2pPr>
              <a:spcAft>
                <a:spcPts val="600"/>
              </a:spcAft>
              <a:defRPr sz="1400">
                <a:solidFill>
                  <a:schemeClr val="tx1"/>
                </a:solidFill>
              </a:defRPr>
            </a:lvl2pPr>
            <a:lvl3pPr>
              <a:spcAft>
                <a:spcPts val="600"/>
              </a:spcAft>
              <a:defRPr sz="1400">
                <a:solidFill>
                  <a:schemeClr val="tx1"/>
                </a:solidFill>
              </a:defRPr>
            </a:lvl3pPr>
            <a:lvl4pPr>
              <a:spcAft>
                <a:spcPts val="600"/>
              </a:spcAft>
              <a:defRPr sz="1400">
                <a:solidFill>
                  <a:schemeClr val="tx1"/>
                </a:solidFill>
              </a:defRPr>
            </a:lvl4pPr>
            <a:lvl5pPr>
              <a:spcAft>
                <a:spcPts val="600"/>
              </a:spcAft>
              <a:defRPr sz="14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Date Placeholder 3">
            <a:extLst>
              <a:ext uri="{FF2B5EF4-FFF2-40B4-BE49-F238E27FC236}">
                <a16:creationId xmlns:a16="http://schemas.microsoft.com/office/drawing/2014/main" id="{044D6315-8277-3244-A529-3D6746058B83}"/>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27" name="Footer Placeholder 4">
            <a:extLst>
              <a:ext uri="{FF2B5EF4-FFF2-40B4-BE49-F238E27FC236}">
                <a16:creationId xmlns:a16="http://schemas.microsoft.com/office/drawing/2014/main" id="{479A7B4D-8A19-C946-9025-2B6E4F8F45A1}"/>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8" name="Slide Number Placeholder 5">
            <a:extLst>
              <a:ext uri="{FF2B5EF4-FFF2-40B4-BE49-F238E27FC236}">
                <a16:creationId xmlns:a16="http://schemas.microsoft.com/office/drawing/2014/main" id="{883F0F1A-BDD5-BD43-9E17-3648E8EA5D3C}"/>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9" name="Content Placeholder 2">
            <a:extLst>
              <a:ext uri="{FF2B5EF4-FFF2-40B4-BE49-F238E27FC236}">
                <a16:creationId xmlns:a16="http://schemas.microsoft.com/office/drawing/2014/main" id="{189371AF-1BE0-6948-9C56-1C890E428636}"/>
              </a:ext>
            </a:extLst>
          </p:cNvPr>
          <p:cNvSpPr>
            <a:spLocks noGrp="1"/>
          </p:cNvSpPr>
          <p:nvPr>
            <p:ph idx="13" hasCustomPrompt="1"/>
          </p:nvPr>
        </p:nvSpPr>
        <p:spPr>
          <a:xfrm>
            <a:off x="6430646" y="1916833"/>
            <a:ext cx="2620014" cy="1200890"/>
          </a:xfrm>
        </p:spPr>
        <p:txBody>
          <a:bodyPr>
            <a:normAutofit/>
          </a:bodyPr>
          <a:lstStyle>
            <a:lvl1pPr>
              <a:spcAft>
                <a:spcPts val="600"/>
              </a:spcAft>
              <a:defRPr sz="1400">
                <a:solidFill>
                  <a:schemeClr val="accent4"/>
                </a:solidFill>
              </a:defRPr>
            </a:lvl1pPr>
            <a:lvl2pPr>
              <a:spcAft>
                <a:spcPts val="600"/>
              </a:spcAft>
              <a:defRPr sz="1400">
                <a:solidFill>
                  <a:schemeClr val="accent4"/>
                </a:solidFill>
              </a:defRPr>
            </a:lvl2pPr>
            <a:lvl3pPr>
              <a:spcAft>
                <a:spcPts val="600"/>
              </a:spcAft>
              <a:defRPr sz="1400">
                <a:solidFill>
                  <a:schemeClr val="accent4"/>
                </a:solidFill>
              </a:defRPr>
            </a:lvl3pPr>
            <a:lvl4pPr>
              <a:spcAft>
                <a:spcPts val="600"/>
              </a:spcAft>
              <a:defRPr sz="1400">
                <a:solidFill>
                  <a:schemeClr val="accent4"/>
                </a:solidFill>
              </a:defRPr>
            </a:lvl4pPr>
            <a:lvl5pPr>
              <a:spcAft>
                <a:spcPts val="600"/>
              </a:spcAft>
              <a:defRPr sz="14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2">
            <a:extLst>
              <a:ext uri="{FF2B5EF4-FFF2-40B4-BE49-F238E27FC236}">
                <a16:creationId xmlns:a16="http://schemas.microsoft.com/office/drawing/2014/main" id="{F34D076E-2477-1A4F-AD5D-04C816AADA55}"/>
              </a:ext>
            </a:extLst>
          </p:cNvPr>
          <p:cNvSpPr>
            <a:spLocks noGrp="1"/>
          </p:cNvSpPr>
          <p:nvPr>
            <p:ph idx="14" hasCustomPrompt="1"/>
          </p:nvPr>
        </p:nvSpPr>
        <p:spPr>
          <a:xfrm>
            <a:off x="3115946" y="3578579"/>
            <a:ext cx="2620014" cy="1200890"/>
          </a:xfrm>
        </p:spPr>
        <p:txBody>
          <a:bodyPr>
            <a:normAutofit/>
          </a:bodyPr>
          <a:lstStyle>
            <a:lvl1pPr>
              <a:spcAft>
                <a:spcPts val="600"/>
              </a:spcAft>
              <a:defRPr sz="1400">
                <a:solidFill>
                  <a:schemeClr val="bg1"/>
                </a:solidFill>
              </a:defRPr>
            </a:lvl1pPr>
            <a:lvl2pPr>
              <a:spcAft>
                <a:spcPts val="600"/>
              </a:spcAft>
              <a:defRPr sz="1400">
                <a:solidFill>
                  <a:schemeClr val="bg1"/>
                </a:solidFill>
              </a:defRPr>
            </a:lvl2pPr>
            <a:lvl3pPr>
              <a:spcAft>
                <a:spcPts val="600"/>
              </a:spcAft>
              <a:defRPr sz="1400">
                <a:solidFill>
                  <a:schemeClr val="bg1"/>
                </a:solidFill>
              </a:defRPr>
            </a:lvl3pPr>
            <a:lvl4pPr>
              <a:spcAft>
                <a:spcPts val="600"/>
              </a:spcAft>
              <a:defRPr sz="1400">
                <a:solidFill>
                  <a:schemeClr val="bg1"/>
                </a:solidFill>
              </a:defRPr>
            </a:lvl4pPr>
            <a:lvl5pPr>
              <a:spcAft>
                <a:spcPts val="600"/>
              </a:spcAft>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2">
            <a:extLst>
              <a:ext uri="{FF2B5EF4-FFF2-40B4-BE49-F238E27FC236}">
                <a16:creationId xmlns:a16="http://schemas.microsoft.com/office/drawing/2014/main" id="{DE325983-2303-8344-A184-22650E26E87E}"/>
              </a:ext>
            </a:extLst>
          </p:cNvPr>
          <p:cNvSpPr>
            <a:spLocks noGrp="1"/>
          </p:cNvSpPr>
          <p:nvPr>
            <p:ph idx="15" hasCustomPrompt="1"/>
          </p:nvPr>
        </p:nvSpPr>
        <p:spPr>
          <a:xfrm>
            <a:off x="6430646" y="3578579"/>
            <a:ext cx="2620014" cy="1200890"/>
          </a:xfrm>
        </p:spPr>
        <p:txBody>
          <a:bodyPr>
            <a:normAutofit/>
          </a:bodyPr>
          <a:lstStyle>
            <a:lvl1pPr>
              <a:spcAft>
                <a:spcPts val="600"/>
              </a:spcAft>
              <a:defRPr sz="1400">
                <a:solidFill>
                  <a:schemeClr val="tx1"/>
                </a:solidFill>
              </a:defRPr>
            </a:lvl1pPr>
            <a:lvl2pPr>
              <a:spcAft>
                <a:spcPts val="600"/>
              </a:spcAft>
              <a:defRPr sz="1400">
                <a:solidFill>
                  <a:schemeClr val="tx1"/>
                </a:solidFill>
              </a:defRPr>
            </a:lvl2pPr>
            <a:lvl3pPr>
              <a:spcAft>
                <a:spcPts val="600"/>
              </a:spcAft>
              <a:defRPr sz="1400">
                <a:solidFill>
                  <a:schemeClr val="tx1"/>
                </a:solidFill>
              </a:defRPr>
            </a:lvl3pPr>
            <a:lvl4pPr>
              <a:spcAft>
                <a:spcPts val="600"/>
              </a:spcAft>
              <a:defRPr sz="1400">
                <a:solidFill>
                  <a:schemeClr val="tx1"/>
                </a:solidFill>
              </a:defRPr>
            </a:lvl4pPr>
            <a:lvl5pPr>
              <a:spcAft>
                <a:spcPts val="600"/>
              </a:spcAft>
              <a:defRPr sz="14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32" name="Picture 31" descr="A picture containing large, group, street, video&#10;&#10;Description automatically generated">
            <a:extLst>
              <a:ext uri="{FF2B5EF4-FFF2-40B4-BE49-F238E27FC236}">
                <a16:creationId xmlns:a16="http://schemas.microsoft.com/office/drawing/2014/main" id="{21D851DE-CA4A-3049-B018-C55A94049BFE}"/>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a:off x="10488488" y="72008"/>
            <a:ext cx="1053197" cy="4005064"/>
          </a:xfrm>
          <a:prstGeom prst="rect">
            <a:avLst/>
          </a:prstGeom>
        </p:spPr>
      </p:pic>
      <p:pic>
        <p:nvPicPr>
          <p:cNvPr id="33" name="Picture 32" descr="A picture containing large, group, street, video&#10;&#10;Description automatically generated">
            <a:extLst>
              <a:ext uri="{FF2B5EF4-FFF2-40B4-BE49-F238E27FC236}">
                <a16:creationId xmlns:a16="http://schemas.microsoft.com/office/drawing/2014/main" id="{EA9B14E6-6C39-D949-A9EC-492EFEBD466B}"/>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5400000">
            <a:off x="771372" y="3944897"/>
            <a:ext cx="497891" cy="1893363"/>
          </a:xfrm>
          <a:prstGeom prst="rect">
            <a:avLst/>
          </a:prstGeom>
        </p:spPr>
      </p:pic>
    </p:spTree>
    <p:extLst>
      <p:ext uri="{BB962C8B-B14F-4D97-AF65-F5344CB8AC3E}">
        <p14:creationId xmlns:p14="http://schemas.microsoft.com/office/powerpoint/2010/main" val="2081535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 SWOT - Strength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F940826B-D0F2-924B-8374-F3791C896B55}"/>
              </a:ext>
            </a:extLst>
          </p:cNvPr>
          <p:cNvSpPr/>
          <p:nvPr userDrawn="1"/>
        </p:nvSpPr>
        <p:spPr>
          <a:xfrm>
            <a:off x="1216934" y="1027906"/>
            <a:ext cx="438083" cy="2206957"/>
          </a:xfrm>
          <a:custGeom>
            <a:avLst/>
            <a:gdLst/>
            <a:ahLst/>
            <a:cxnLst>
              <a:cxn ang="0">
                <a:pos x="wd2" y="hd2"/>
              </a:cxn>
              <a:cxn ang="5400000">
                <a:pos x="wd2" y="hd2"/>
              </a:cxn>
              <a:cxn ang="10800000">
                <a:pos x="wd2" y="hd2"/>
              </a:cxn>
              <a:cxn ang="16200000">
                <a:pos x="wd2" y="hd2"/>
              </a:cxn>
            </a:cxnLst>
            <a:rect l="0" t="0" r="r" b="b"/>
            <a:pathLst>
              <a:path w="21526" h="21585" extrusionOk="0">
                <a:moveTo>
                  <a:pt x="1184" y="21585"/>
                </a:moveTo>
                <a:cubicBezTo>
                  <a:pt x="592" y="21585"/>
                  <a:pt x="0" y="21466"/>
                  <a:pt x="0" y="21347"/>
                </a:cubicBezTo>
                <a:lnTo>
                  <a:pt x="0" y="10279"/>
                </a:lnTo>
                <a:cubicBezTo>
                  <a:pt x="0" y="10041"/>
                  <a:pt x="0" y="9803"/>
                  <a:pt x="0" y="9565"/>
                </a:cubicBezTo>
                <a:cubicBezTo>
                  <a:pt x="0" y="9387"/>
                  <a:pt x="0" y="9149"/>
                  <a:pt x="0" y="8911"/>
                </a:cubicBezTo>
                <a:cubicBezTo>
                  <a:pt x="0" y="5519"/>
                  <a:pt x="7397" y="2306"/>
                  <a:pt x="19825" y="45"/>
                </a:cubicBezTo>
                <a:cubicBezTo>
                  <a:pt x="20416" y="-15"/>
                  <a:pt x="21008" y="-15"/>
                  <a:pt x="21304" y="45"/>
                </a:cubicBezTo>
                <a:cubicBezTo>
                  <a:pt x="21600" y="164"/>
                  <a:pt x="21600" y="283"/>
                  <a:pt x="21304" y="342"/>
                </a:cubicBezTo>
                <a:cubicBezTo>
                  <a:pt x="9173" y="2484"/>
                  <a:pt x="2071" y="5638"/>
                  <a:pt x="2071" y="8911"/>
                </a:cubicBezTo>
                <a:cubicBezTo>
                  <a:pt x="2071" y="9149"/>
                  <a:pt x="2071" y="9387"/>
                  <a:pt x="2071" y="9565"/>
                </a:cubicBezTo>
                <a:cubicBezTo>
                  <a:pt x="2071" y="9803"/>
                  <a:pt x="2071" y="10041"/>
                  <a:pt x="2071" y="10279"/>
                </a:cubicBezTo>
                <a:lnTo>
                  <a:pt x="2071" y="21347"/>
                </a:lnTo>
                <a:cubicBezTo>
                  <a:pt x="2071" y="21525"/>
                  <a:pt x="1775" y="21585"/>
                  <a:pt x="1184" y="21585"/>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18D9F0E1-EAA8-B445-B841-4871A8BE3CF3}"/>
              </a:ext>
            </a:extLst>
          </p:cNvPr>
          <p:cNvSpPr/>
          <p:nvPr userDrawn="1"/>
        </p:nvSpPr>
        <p:spPr>
          <a:xfrm>
            <a:off x="1991544" y="100823"/>
            <a:ext cx="8860118" cy="3429000"/>
          </a:xfrm>
          <a:custGeom>
            <a:avLst/>
            <a:gdLst/>
            <a:ahLst/>
            <a:cxnLst>
              <a:cxn ang="0">
                <a:pos x="wd2" y="hd2"/>
              </a:cxn>
              <a:cxn ang="5400000">
                <a:pos x="wd2" y="hd2"/>
              </a:cxn>
              <a:cxn ang="10800000">
                <a:pos x="wd2" y="hd2"/>
              </a:cxn>
              <a:cxn ang="16200000">
                <a:pos x="wd2" y="hd2"/>
              </a:cxn>
            </a:cxnLst>
            <a:rect l="0" t="0" r="r" b="b"/>
            <a:pathLst>
              <a:path w="21600" h="21600" extrusionOk="0">
                <a:moveTo>
                  <a:pt x="21539" y="21600"/>
                </a:moveTo>
                <a:cubicBezTo>
                  <a:pt x="21508" y="21600"/>
                  <a:pt x="21477" y="21512"/>
                  <a:pt x="21477" y="21424"/>
                </a:cubicBezTo>
                <a:lnTo>
                  <a:pt x="21477" y="13224"/>
                </a:lnTo>
                <a:cubicBezTo>
                  <a:pt x="21477" y="7935"/>
                  <a:pt x="19991" y="3659"/>
                  <a:pt x="18153" y="3659"/>
                </a:cubicBezTo>
                <a:lnTo>
                  <a:pt x="2819" y="3659"/>
                </a:lnTo>
                <a:cubicBezTo>
                  <a:pt x="2803" y="3659"/>
                  <a:pt x="2803" y="3659"/>
                  <a:pt x="2788" y="3659"/>
                </a:cubicBezTo>
                <a:cubicBezTo>
                  <a:pt x="2757" y="3615"/>
                  <a:pt x="2727" y="3527"/>
                  <a:pt x="2696" y="3438"/>
                </a:cubicBezTo>
                <a:cubicBezTo>
                  <a:pt x="2114" y="1499"/>
                  <a:pt x="1134" y="353"/>
                  <a:pt x="61" y="353"/>
                </a:cubicBezTo>
                <a:cubicBezTo>
                  <a:pt x="31" y="353"/>
                  <a:pt x="0" y="264"/>
                  <a:pt x="0" y="176"/>
                </a:cubicBezTo>
                <a:cubicBezTo>
                  <a:pt x="0" y="88"/>
                  <a:pt x="31" y="0"/>
                  <a:pt x="61" y="0"/>
                </a:cubicBezTo>
                <a:cubicBezTo>
                  <a:pt x="1164" y="0"/>
                  <a:pt x="2175" y="1190"/>
                  <a:pt x="2788" y="3174"/>
                </a:cubicBezTo>
                <a:cubicBezTo>
                  <a:pt x="2803" y="3218"/>
                  <a:pt x="2819" y="3262"/>
                  <a:pt x="2834" y="3306"/>
                </a:cubicBezTo>
                <a:lnTo>
                  <a:pt x="18153" y="3306"/>
                </a:lnTo>
                <a:cubicBezTo>
                  <a:pt x="20053" y="3306"/>
                  <a:pt x="21600" y="7758"/>
                  <a:pt x="21600" y="13224"/>
                </a:cubicBezTo>
                <a:lnTo>
                  <a:pt x="21600" y="21424"/>
                </a:lnTo>
                <a:cubicBezTo>
                  <a:pt x="21600" y="21556"/>
                  <a:pt x="21569" y="21600"/>
                  <a:pt x="2153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BB0B4E6D-22FF-1045-B84C-4F36359C3873}"/>
              </a:ext>
            </a:extLst>
          </p:cNvPr>
          <p:cNvSpPr/>
          <p:nvPr userDrawn="1"/>
        </p:nvSpPr>
        <p:spPr>
          <a:xfrm>
            <a:off x="1523938" y="433479"/>
            <a:ext cx="9144124" cy="6192688"/>
          </a:xfrm>
          <a:custGeom>
            <a:avLst/>
            <a:gdLst/>
            <a:ahLst/>
            <a:cxnLst>
              <a:cxn ang="0">
                <a:pos x="wd2" y="hd2"/>
              </a:cxn>
              <a:cxn ang="5400000">
                <a:pos x="wd2" y="hd2"/>
              </a:cxn>
              <a:cxn ang="10800000">
                <a:pos x="wd2" y="hd2"/>
              </a:cxn>
              <a:cxn ang="16200000">
                <a:pos x="wd2" y="hd2"/>
              </a:cxn>
            </a:cxnLst>
            <a:rect l="0" t="0" r="r" b="b"/>
            <a:pathLst>
              <a:path w="21600" h="21600" extrusionOk="0">
                <a:moveTo>
                  <a:pt x="18859" y="1856"/>
                </a:moveTo>
                <a:lnTo>
                  <a:pt x="3161" y="1856"/>
                </a:lnTo>
                <a:cubicBezTo>
                  <a:pt x="2974" y="1781"/>
                  <a:pt x="2803" y="1608"/>
                  <a:pt x="2679" y="1386"/>
                </a:cubicBezTo>
                <a:cubicBezTo>
                  <a:pt x="2227" y="569"/>
                  <a:pt x="1417" y="0"/>
                  <a:pt x="483" y="0"/>
                </a:cubicBezTo>
                <a:cubicBezTo>
                  <a:pt x="483" y="0"/>
                  <a:pt x="483" y="0"/>
                  <a:pt x="483" y="0"/>
                </a:cubicBezTo>
                <a:cubicBezTo>
                  <a:pt x="374" y="0"/>
                  <a:pt x="343" y="198"/>
                  <a:pt x="452" y="247"/>
                </a:cubicBezTo>
                <a:cubicBezTo>
                  <a:pt x="452" y="247"/>
                  <a:pt x="467" y="247"/>
                  <a:pt x="467" y="247"/>
                </a:cubicBezTo>
                <a:cubicBezTo>
                  <a:pt x="1168" y="594"/>
                  <a:pt x="1355" y="2054"/>
                  <a:pt x="794" y="2821"/>
                </a:cubicBezTo>
                <a:cubicBezTo>
                  <a:pt x="311" y="3489"/>
                  <a:pt x="0" y="4503"/>
                  <a:pt x="0" y="5616"/>
                </a:cubicBezTo>
                <a:lnTo>
                  <a:pt x="0" y="5616"/>
                </a:lnTo>
                <a:cubicBezTo>
                  <a:pt x="0" y="5715"/>
                  <a:pt x="0" y="5814"/>
                  <a:pt x="0" y="5889"/>
                </a:cubicBezTo>
                <a:cubicBezTo>
                  <a:pt x="0" y="5988"/>
                  <a:pt x="0" y="6087"/>
                  <a:pt x="0" y="6186"/>
                </a:cubicBezTo>
                <a:lnTo>
                  <a:pt x="0" y="21600"/>
                </a:lnTo>
                <a:lnTo>
                  <a:pt x="21600" y="21600"/>
                </a:lnTo>
                <a:lnTo>
                  <a:pt x="21600" y="6210"/>
                </a:lnTo>
                <a:cubicBezTo>
                  <a:pt x="21600" y="3810"/>
                  <a:pt x="20370" y="1856"/>
                  <a:pt x="18859" y="1856"/>
                </a:cubicBezTo>
                <a:close/>
              </a:path>
            </a:pathLst>
          </a:custGeom>
          <a:solidFill>
            <a:schemeClr val="accent1">
              <a:lumMod val="50000"/>
            </a:schemeClr>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3647727" y="365125"/>
            <a:ext cx="7759503" cy="1325563"/>
          </a:xfrm>
        </p:spPr>
        <p:txBody>
          <a:bodyPr/>
          <a:lstStyle>
            <a:lvl1pPr algn="l">
              <a:defRPr>
                <a:solidFill>
                  <a:schemeClr val="accent6">
                    <a:lumMod val="75000"/>
                  </a:schemeClr>
                </a:solidFill>
              </a:defRPr>
            </a:lvl1pPr>
          </a:lstStyle>
          <a:p>
            <a:r>
              <a:rPr lang="en-US" dirty="0"/>
              <a:t>Click to edit Master title style</a:t>
            </a:r>
          </a:p>
        </p:txBody>
      </p:sp>
    </p:spTree>
    <p:extLst>
      <p:ext uri="{BB962C8B-B14F-4D97-AF65-F5344CB8AC3E}">
        <p14:creationId xmlns:p14="http://schemas.microsoft.com/office/powerpoint/2010/main" val="3901581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3 SWOT - Weaknesse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D0F1B281-0E23-9749-A80F-D0725299BE5A}"/>
              </a:ext>
            </a:extLst>
          </p:cNvPr>
          <p:cNvSpPr/>
          <p:nvPr/>
        </p:nvSpPr>
        <p:spPr>
          <a:xfrm>
            <a:off x="309952" y="165217"/>
            <a:ext cx="10388557" cy="3612774"/>
          </a:xfrm>
          <a:custGeom>
            <a:avLst/>
            <a:gdLst/>
            <a:ahLst/>
            <a:cxnLst>
              <a:cxn ang="0">
                <a:pos x="wd2" y="hd2"/>
              </a:cxn>
              <a:cxn ang="5400000">
                <a:pos x="wd2" y="hd2"/>
              </a:cxn>
              <a:cxn ang="10800000">
                <a:pos x="wd2" y="hd2"/>
              </a:cxn>
              <a:cxn ang="16200000">
                <a:pos x="wd2" y="hd2"/>
              </a:cxn>
            </a:cxnLst>
            <a:rect l="0" t="0" r="r" b="b"/>
            <a:pathLst>
              <a:path w="21600" h="21600" extrusionOk="0">
                <a:moveTo>
                  <a:pt x="61" y="21600"/>
                </a:moveTo>
                <a:cubicBezTo>
                  <a:pt x="31" y="21600"/>
                  <a:pt x="0" y="21512"/>
                  <a:pt x="0" y="21424"/>
                </a:cubicBezTo>
                <a:lnTo>
                  <a:pt x="0" y="13224"/>
                </a:lnTo>
                <a:cubicBezTo>
                  <a:pt x="0" y="7758"/>
                  <a:pt x="1548" y="3306"/>
                  <a:pt x="3449" y="3306"/>
                </a:cubicBezTo>
                <a:lnTo>
                  <a:pt x="18779" y="3306"/>
                </a:lnTo>
                <a:cubicBezTo>
                  <a:pt x="18795" y="3262"/>
                  <a:pt x="18810" y="3218"/>
                  <a:pt x="18825" y="3174"/>
                </a:cubicBezTo>
                <a:cubicBezTo>
                  <a:pt x="19438" y="1190"/>
                  <a:pt x="20450" y="0"/>
                  <a:pt x="21539" y="0"/>
                </a:cubicBezTo>
                <a:cubicBezTo>
                  <a:pt x="21569" y="0"/>
                  <a:pt x="21600" y="88"/>
                  <a:pt x="21600" y="176"/>
                </a:cubicBezTo>
                <a:cubicBezTo>
                  <a:pt x="21600" y="264"/>
                  <a:pt x="21569" y="353"/>
                  <a:pt x="21539" y="353"/>
                </a:cubicBezTo>
                <a:cubicBezTo>
                  <a:pt x="20481" y="353"/>
                  <a:pt x="19484" y="1499"/>
                  <a:pt x="18902" y="3438"/>
                </a:cubicBezTo>
                <a:cubicBezTo>
                  <a:pt x="18871" y="3527"/>
                  <a:pt x="18841" y="3615"/>
                  <a:pt x="18810" y="3659"/>
                </a:cubicBezTo>
                <a:cubicBezTo>
                  <a:pt x="18795" y="3659"/>
                  <a:pt x="18795" y="3659"/>
                  <a:pt x="18779" y="3659"/>
                </a:cubicBezTo>
                <a:lnTo>
                  <a:pt x="3434" y="3659"/>
                </a:lnTo>
                <a:cubicBezTo>
                  <a:pt x="1594" y="3659"/>
                  <a:pt x="107" y="7935"/>
                  <a:pt x="107" y="13224"/>
                </a:cubicBezTo>
                <a:lnTo>
                  <a:pt x="107" y="21424"/>
                </a:lnTo>
                <a:cubicBezTo>
                  <a:pt x="107" y="21556"/>
                  <a:pt x="92" y="21600"/>
                  <a:pt x="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F84EF021-D5A2-554A-A63F-DBE2E470616A}"/>
              </a:ext>
            </a:extLst>
          </p:cNvPr>
          <p:cNvSpPr/>
          <p:nvPr/>
        </p:nvSpPr>
        <p:spPr>
          <a:xfrm>
            <a:off x="9491500" y="1971604"/>
            <a:ext cx="448889" cy="2218052"/>
          </a:xfrm>
          <a:custGeom>
            <a:avLst/>
            <a:gdLst/>
            <a:ahLst/>
            <a:cxnLst>
              <a:cxn ang="0">
                <a:pos x="wd2" y="hd2"/>
              </a:cxn>
              <a:cxn ang="5400000">
                <a:pos x="wd2" y="hd2"/>
              </a:cxn>
              <a:cxn ang="10800000">
                <a:pos x="wd2" y="hd2"/>
              </a:cxn>
              <a:cxn ang="16200000">
                <a:pos x="wd2" y="hd2"/>
              </a:cxn>
            </a:cxnLst>
            <a:rect l="0" t="0" r="r" b="b"/>
            <a:pathLst>
              <a:path w="21245" h="21570" extrusionOk="0">
                <a:moveTo>
                  <a:pt x="20304" y="21570"/>
                </a:moveTo>
                <a:cubicBezTo>
                  <a:pt x="19728" y="21570"/>
                  <a:pt x="19152" y="21452"/>
                  <a:pt x="19152" y="21333"/>
                </a:cubicBezTo>
                <a:lnTo>
                  <a:pt x="19152" y="10326"/>
                </a:lnTo>
                <a:cubicBezTo>
                  <a:pt x="19152" y="10089"/>
                  <a:pt x="19152" y="9853"/>
                  <a:pt x="19152" y="9616"/>
                </a:cubicBezTo>
                <a:cubicBezTo>
                  <a:pt x="19152" y="9379"/>
                  <a:pt x="19152" y="9143"/>
                  <a:pt x="19152" y="8906"/>
                </a:cubicBezTo>
                <a:cubicBezTo>
                  <a:pt x="19152" y="5651"/>
                  <a:pt x="12240" y="2574"/>
                  <a:pt x="432" y="384"/>
                </a:cubicBezTo>
                <a:cubicBezTo>
                  <a:pt x="-144" y="325"/>
                  <a:pt x="-144" y="148"/>
                  <a:pt x="432" y="88"/>
                </a:cubicBezTo>
                <a:cubicBezTo>
                  <a:pt x="720" y="-30"/>
                  <a:pt x="1584" y="-30"/>
                  <a:pt x="1872" y="88"/>
                </a:cubicBezTo>
                <a:cubicBezTo>
                  <a:pt x="14256" y="2337"/>
                  <a:pt x="21168" y="5533"/>
                  <a:pt x="21168" y="8906"/>
                </a:cubicBezTo>
                <a:cubicBezTo>
                  <a:pt x="21168" y="9143"/>
                  <a:pt x="21168" y="9379"/>
                  <a:pt x="21168" y="9616"/>
                </a:cubicBezTo>
                <a:cubicBezTo>
                  <a:pt x="21168" y="9853"/>
                  <a:pt x="21168" y="10089"/>
                  <a:pt x="21168" y="10326"/>
                </a:cubicBezTo>
                <a:lnTo>
                  <a:pt x="21168" y="21333"/>
                </a:lnTo>
                <a:cubicBezTo>
                  <a:pt x="21456" y="21511"/>
                  <a:pt x="20880" y="21570"/>
                  <a:pt x="20304" y="2157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BCADABA7-E3E8-6740-9F52-8623451C6AF4}"/>
              </a:ext>
            </a:extLst>
          </p:cNvPr>
          <p:cNvSpPr/>
          <p:nvPr/>
        </p:nvSpPr>
        <p:spPr>
          <a:xfrm>
            <a:off x="594293" y="403650"/>
            <a:ext cx="10226348" cy="6436632"/>
          </a:xfrm>
          <a:custGeom>
            <a:avLst/>
            <a:gdLst/>
            <a:ahLst/>
            <a:cxnLst>
              <a:cxn ang="0">
                <a:pos x="wd2" y="hd2"/>
              </a:cxn>
              <a:cxn ang="5400000">
                <a:pos x="wd2" y="hd2"/>
              </a:cxn>
              <a:cxn ang="10800000">
                <a:pos x="wd2" y="hd2"/>
              </a:cxn>
              <a:cxn ang="16200000">
                <a:pos x="wd2" y="hd2"/>
              </a:cxn>
            </a:cxnLst>
            <a:rect l="0" t="0" r="r" b="b"/>
            <a:pathLst>
              <a:path w="21600" h="21600" extrusionOk="0">
                <a:moveTo>
                  <a:pt x="2725" y="1856"/>
                </a:moveTo>
                <a:lnTo>
                  <a:pt x="18439" y="1856"/>
                </a:lnTo>
                <a:cubicBezTo>
                  <a:pt x="18626" y="1781"/>
                  <a:pt x="18797" y="1608"/>
                  <a:pt x="18921" y="1386"/>
                </a:cubicBezTo>
                <a:cubicBezTo>
                  <a:pt x="19373" y="569"/>
                  <a:pt x="20183" y="0"/>
                  <a:pt x="21117" y="0"/>
                </a:cubicBezTo>
                <a:cubicBezTo>
                  <a:pt x="21117" y="0"/>
                  <a:pt x="21117" y="0"/>
                  <a:pt x="21117" y="0"/>
                </a:cubicBezTo>
                <a:cubicBezTo>
                  <a:pt x="21226" y="0"/>
                  <a:pt x="21257" y="198"/>
                  <a:pt x="21148" y="247"/>
                </a:cubicBezTo>
                <a:cubicBezTo>
                  <a:pt x="21148" y="247"/>
                  <a:pt x="21133" y="247"/>
                  <a:pt x="21133" y="247"/>
                </a:cubicBezTo>
                <a:cubicBezTo>
                  <a:pt x="20432" y="594"/>
                  <a:pt x="20245" y="2054"/>
                  <a:pt x="20806" y="2821"/>
                </a:cubicBezTo>
                <a:cubicBezTo>
                  <a:pt x="21289" y="3489"/>
                  <a:pt x="21600" y="4503"/>
                  <a:pt x="21600" y="5616"/>
                </a:cubicBezTo>
                <a:lnTo>
                  <a:pt x="21600" y="5616"/>
                </a:lnTo>
                <a:cubicBezTo>
                  <a:pt x="21600" y="5715"/>
                  <a:pt x="21600" y="5814"/>
                  <a:pt x="21600" y="5889"/>
                </a:cubicBezTo>
                <a:cubicBezTo>
                  <a:pt x="21600" y="5988"/>
                  <a:pt x="21600" y="6087"/>
                  <a:pt x="21600" y="6186"/>
                </a:cubicBezTo>
                <a:lnTo>
                  <a:pt x="21600" y="21600"/>
                </a:lnTo>
                <a:lnTo>
                  <a:pt x="0" y="21600"/>
                </a:lnTo>
                <a:lnTo>
                  <a:pt x="0" y="6210"/>
                </a:lnTo>
                <a:cubicBezTo>
                  <a:pt x="0" y="3810"/>
                  <a:pt x="1215" y="1856"/>
                  <a:pt x="2725" y="185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1631504" y="2276872"/>
            <a:ext cx="7872176" cy="3768698"/>
          </a:xfrm>
        </p:spPr>
        <p:txBody>
          <a:bodyPr>
            <a:normAutofit/>
          </a:bodyPr>
          <a:lstStyle>
            <a:lvl1pPr>
              <a:spcAft>
                <a:spcPts val="1200"/>
              </a:spcAft>
              <a:defRPr sz="3200">
                <a:solidFill>
                  <a:schemeClr val="accent4"/>
                </a:solidFill>
              </a:defRPr>
            </a:lvl1pPr>
            <a:lvl2pPr>
              <a:spcAft>
                <a:spcPts val="1200"/>
              </a:spcAft>
              <a:defRPr sz="2800">
                <a:solidFill>
                  <a:schemeClr val="accent4"/>
                </a:solidFill>
              </a:defRPr>
            </a:lvl2pPr>
            <a:lvl3pPr>
              <a:spcAft>
                <a:spcPts val="1200"/>
              </a:spcAft>
              <a:defRPr sz="2400">
                <a:solidFill>
                  <a:schemeClr val="accent4"/>
                </a:solidFill>
              </a:defRPr>
            </a:lvl3pPr>
            <a:lvl4pPr>
              <a:spcAft>
                <a:spcPts val="1200"/>
              </a:spcAft>
              <a:defRPr sz="2000">
                <a:solidFill>
                  <a:schemeClr val="accent4"/>
                </a:solidFill>
              </a:defRPr>
            </a:lvl4pPr>
            <a:lvl5pPr>
              <a:spcAft>
                <a:spcPts val="1200"/>
              </a:spcAft>
              <a:defRPr sz="20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7166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4 SWOT - Opportunitie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A70BB48D-DB19-A84E-8EDC-4A55E7A9037B}"/>
              </a:ext>
            </a:extLst>
          </p:cNvPr>
          <p:cNvSpPr/>
          <p:nvPr/>
        </p:nvSpPr>
        <p:spPr>
          <a:xfrm>
            <a:off x="1559496" y="2323523"/>
            <a:ext cx="9640413" cy="4417845"/>
          </a:xfrm>
          <a:custGeom>
            <a:avLst/>
            <a:gdLst/>
            <a:ahLst/>
            <a:cxnLst>
              <a:cxn ang="0">
                <a:pos x="wd2" y="hd2"/>
              </a:cxn>
              <a:cxn ang="5400000">
                <a:pos x="wd2" y="hd2"/>
              </a:cxn>
              <a:cxn ang="10800000">
                <a:pos x="wd2" y="hd2"/>
              </a:cxn>
              <a:cxn ang="16200000">
                <a:pos x="wd2" y="hd2"/>
              </a:cxn>
            </a:cxnLst>
            <a:rect l="0" t="0" r="r" b="b"/>
            <a:pathLst>
              <a:path w="21600" h="21600" extrusionOk="0">
                <a:moveTo>
                  <a:pt x="61" y="21600"/>
                </a:moveTo>
                <a:cubicBezTo>
                  <a:pt x="31" y="21600"/>
                  <a:pt x="0" y="21521"/>
                  <a:pt x="0" y="21443"/>
                </a:cubicBezTo>
                <a:cubicBezTo>
                  <a:pt x="0" y="21364"/>
                  <a:pt x="31" y="21285"/>
                  <a:pt x="61" y="21285"/>
                </a:cubicBezTo>
                <a:cubicBezTo>
                  <a:pt x="1118" y="21285"/>
                  <a:pt x="2114" y="20262"/>
                  <a:pt x="2696" y="18531"/>
                </a:cubicBezTo>
                <a:cubicBezTo>
                  <a:pt x="2727" y="18452"/>
                  <a:pt x="2757" y="18374"/>
                  <a:pt x="2788" y="18334"/>
                </a:cubicBezTo>
                <a:cubicBezTo>
                  <a:pt x="2803" y="18334"/>
                  <a:pt x="2803" y="18334"/>
                  <a:pt x="2819" y="18334"/>
                </a:cubicBezTo>
                <a:lnTo>
                  <a:pt x="18153" y="18334"/>
                </a:lnTo>
                <a:cubicBezTo>
                  <a:pt x="19991" y="18334"/>
                  <a:pt x="21477" y="14518"/>
                  <a:pt x="21477" y="9797"/>
                </a:cubicBezTo>
                <a:lnTo>
                  <a:pt x="21477" y="157"/>
                </a:lnTo>
                <a:cubicBezTo>
                  <a:pt x="21477" y="79"/>
                  <a:pt x="21508" y="0"/>
                  <a:pt x="21539" y="0"/>
                </a:cubicBezTo>
                <a:cubicBezTo>
                  <a:pt x="21569" y="0"/>
                  <a:pt x="21600" y="79"/>
                  <a:pt x="21600" y="157"/>
                </a:cubicBezTo>
                <a:lnTo>
                  <a:pt x="21600" y="9797"/>
                </a:lnTo>
                <a:cubicBezTo>
                  <a:pt x="21600" y="14675"/>
                  <a:pt x="20053" y="18649"/>
                  <a:pt x="18153" y="18649"/>
                </a:cubicBezTo>
                <a:lnTo>
                  <a:pt x="2834" y="18649"/>
                </a:lnTo>
                <a:cubicBezTo>
                  <a:pt x="2819" y="18689"/>
                  <a:pt x="2803" y="18728"/>
                  <a:pt x="2788" y="18767"/>
                </a:cubicBezTo>
                <a:cubicBezTo>
                  <a:pt x="2175" y="20538"/>
                  <a:pt x="1164" y="21600"/>
                  <a:pt x="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DD69BD96-0D91-2B45-9F67-1099A3A5C732}"/>
              </a:ext>
            </a:extLst>
          </p:cNvPr>
          <p:cNvSpPr/>
          <p:nvPr/>
        </p:nvSpPr>
        <p:spPr>
          <a:xfrm>
            <a:off x="2166995" y="2251515"/>
            <a:ext cx="453354" cy="2574024"/>
          </a:xfrm>
          <a:custGeom>
            <a:avLst/>
            <a:gdLst/>
            <a:ahLst/>
            <a:cxnLst>
              <a:cxn ang="0">
                <a:pos x="wd2" y="hd2"/>
              </a:cxn>
              <a:cxn ang="5400000">
                <a:pos x="wd2" y="hd2"/>
              </a:cxn>
              <a:cxn ang="10800000">
                <a:pos x="wd2" y="hd2"/>
              </a:cxn>
              <a:cxn ang="16200000">
                <a:pos x="wd2" y="hd2"/>
              </a:cxn>
            </a:cxnLst>
            <a:rect l="0" t="0" r="r" b="b"/>
            <a:pathLst>
              <a:path w="21456" h="21600" extrusionOk="0">
                <a:moveTo>
                  <a:pt x="19872" y="21600"/>
                </a:moveTo>
                <a:cubicBezTo>
                  <a:pt x="19584" y="21600"/>
                  <a:pt x="19296" y="21600"/>
                  <a:pt x="19296" y="21549"/>
                </a:cubicBezTo>
                <a:cubicBezTo>
                  <a:pt x="6912" y="19609"/>
                  <a:pt x="0" y="16851"/>
                  <a:pt x="0" y="13940"/>
                </a:cubicBezTo>
                <a:cubicBezTo>
                  <a:pt x="0" y="13736"/>
                  <a:pt x="0" y="13532"/>
                  <a:pt x="0" y="13328"/>
                </a:cubicBezTo>
                <a:cubicBezTo>
                  <a:pt x="0" y="13123"/>
                  <a:pt x="0" y="12919"/>
                  <a:pt x="0" y="12715"/>
                </a:cubicBezTo>
                <a:lnTo>
                  <a:pt x="0" y="204"/>
                </a:lnTo>
                <a:cubicBezTo>
                  <a:pt x="0" y="102"/>
                  <a:pt x="576" y="0"/>
                  <a:pt x="1152" y="0"/>
                </a:cubicBezTo>
                <a:cubicBezTo>
                  <a:pt x="1728" y="0"/>
                  <a:pt x="2304" y="102"/>
                  <a:pt x="2304" y="204"/>
                </a:cubicBezTo>
                <a:lnTo>
                  <a:pt x="2304" y="12715"/>
                </a:lnTo>
                <a:cubicBezTo>
                  <a:pt x="2304" y="12919"/>
                  <a:pt x="2304" y="13123"/>
                  <a:pt x="2304" y="13328"/>
                </a:cubicBezTo>
                <a:cubicBezTo>
                  <a:pt x="2304" y="13532"/>
                  <a:pt x="2304" y="13736"/>
                  <a:pt x="2304" y="13940"/>
                </a:cubicBezTo>
                <a:cubicBezTo>
                  <a:pt x="2304" y="16749"/>
                  <a:pt x="9216" y="19404"/>
                  <a:pt x="21024" y="21294"/>
                </a:cubicBezTo>
                <a:cubicBezTo>
                  <a:pt x="21600" y="21345"/>
                  <a:pt x="21600" y="21498"/>
                  <a:pt x="21024" y="21549"/>
                </a:cubicBezTo>
                <a:cubicBezTo>
                  <a:pt x="20448" y="21600"/>
                  <a:pt x="20160" y="21600"/>
                  <a:pt x="1987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0DBBAE36-8B27-374D-8F0A-99DECC2367C5}"/>
              </a:ext>
            </a:extLst>
          </p:cNvPr>
          <p:cNvSpPr/>
          <p:nvPr/>
        </p:nvSpPr>
        <p:spPr>
          <a:xfrm>
            <a:off x="1413486" y="0"/>
            <a:ext cx="9291026" cy="6309320"/>
          </a:xfrm>
          <a:custGeom>
            <a:avLst/>
            <a:gdLst/>
            <a:ahLst/>
            <a:cxnLst>
              <a:cxn ang="0">
                <a:pos x="wd2" y="hd2"/>
              </a:cxn>
              <a:cxn ang="5400000">
                <a:pos x="wd2" y="hd2"/>
              </a:cxn>
              <a:cxn ang="10800000">
                <a:pos x="wd2" y="hd2"/>
              </a:cxn>
              <a:cxn ang="16200000">
                <a:pos x="wd2" y="hd2"/>
              </a:cxn>
            </a:cxnLst>
            <a:rect l="0" t="0" r="r" b="b"/>
            <a:pathLst>
              <a:path w="21600" h="21600" extrusionOk="0">
                <a:moveTo>
                  <a:pt x="18875" y="19742"/>
                </a:moveTo>
                <a:lnTo>
                  <a:pt x="3161" y="19742"/>
                </a:lnTo>
                <a:cubicBezTo>
                  <a:pt x="2974" y="19817"/>
                  <a:pt x="2803" y="19990"/>
                  <a:pt x="2679" y="20213"/>
                </a:cubicBezTo>
                <a:cubicBezTo>
                  <a:pt x="2227" y="21030"/>
                  <a:pt x="1417" y="21600"/>
                  <a:pt x="483" y="21600"/>
                </a:cubicBezTo>
                <a:cubicBezTo>
                  <a:pt x="483" y="21600"/>
                  <a:pt x="483" y="21600"/>
                  <a:pt x="483" y="21600"/>
                </a:cubicBezTo>
                <a:cubicBezTo>
                  <a:pt x="374" y="21600"/>
                  <a:pt x="343" y="21402"/>
                  <a:pt x="452" y="21352"/>
                </a:cubicBezTo>
                <a:cubicBezTo>
                  <a:pt x="452" y="21352"/>
                  <a:pt x="467" y="21352"/>
                  <a:pt x="467" y="21352"/>
                </a:cubicBezTo>
                <a:cubicBezTo>
                  <a:pt x="1168" y="21006"/>
                  <a:pt x="1355" y="19544"/>
                  <a:pt x="794" y="18776"/>
                </a:cubicBezTo>
                <a:cubicBezTo>
                  <a:pt x="311" y="18107"/>
                  <a:pt x="0" y="17092"/>
                  <a:pt x="0" y="15977"/>
                </a:cubicBezTo>
                <a:lnTo>
                  <a:pt x="0" y="15977"/>
                </a:lnTo>
                <a:cubicBezTo>
                  <a:pt x="0" y="15878"/>
                  <a:pt x="0" y="15779"/>
                  <a:pt x="0" y="15705"/>
                </a:cubicBezTo>
                <a:cubicBezTo>
                  <a:pt x="0" y="15606"/>
                  <a:pt x="0" y="15506"/>
                  <a:pt x="0" y="15407"/>
                </a:cubicBezTo>
                <a:lnTo>
                  <a:pt x="0" y="0"/>
                </a:lnTo>
                <a:lnTo>
                  <a:pt x="21600" y="0"/>
                </a:lnTo>
                <a:lnTo>
                  <a:pt x="21600" y="15407"/>
                </a:lnTo>
                <a:cubicBezTo>
                  <a:pt x="21600" y="17785"/>
                  <a:pt x="20385" y="19742"/>
                  <a:pt x="18875" y="19742"/>
                </a:cubicBezTo>
                <a:close/>
              </a:path>
            </a:pathLst>
          </a:custGeom>
          <a:solidFill>
            <a:schemeClr val="accent1">
              <a:lumMod val="50000"/>
            </a:schemeClr>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3755132" y="5168527"/>
            <a:ext cx="7597452" cy="996778"/>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2605136" y="365125"/>
            <a:ext cx="8027367" cy="4044106"/>
          </a:xfrm>
        </p:spPr>
        <p:txBody>
          <a:bodyPr>
            <a:normAutofit/>
          </a:bodyPr>
          <a:lstStyle>
            <a:lvl1pPr>
              <a:spcAft>
                <a:spcPts val="1200"/>
              </a:spcAft>
              <a:defRPr sz="3200">
                <a:solidFill>
                  <a:schemeClr val="bg1"/>
                </a:solidFill>
              </a:defRPr>
            </a:lvl1pPr>
            <a:lvl2pPr>
              <a:spcAft>
                <a:spcPts val="1200"/>
              </a:spcAft>
              <a:defRPr sz="2800">
                <a:solidFill>
                  <a:schemeClr val="bg1"/>
                </a:solidFill>
              </a:defRPr>
            </a:lvl2pPr>
            <a:lvl3pPr>
              <a:spcAft>
                <a:spcPts val="1200"/>
              </a:spcAft>
              <a:defRPr sz="2400">
                <a:solidFill>
                  <a:schemeClr val="bg1"/>
                </a:solidFill>
              </a:defRPr>
            </a:lvl3pPr>
            <a:lvl4pPr>
              <a:spcAft>
                <a:spcPts val="1200"/>
              </a:spcAft>
              <a:defRPr sz="2000">
                <a:solidFill>
                  <a:schemeClr val="bg1"/>
                </a:solidFill>
              </a:defRPr>
            </a:lvl4pPr>
            <a:lvl5pPr>
              <a:spcAft>
                <a:spcPts val="1200"/>
              </a:spcAft>
              <a:defRPr sz="2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4245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5 SWOT - Threat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B0F4E6DA-D2FA-BF4A-A9FD-E53BEF5FD926}"/>
              </a:ext>
            </a:extLst>
          </p:cNvPr>
          <p:cNvSpPr/>
          <p:nvPr/>
        </p:nvSpPr>
        <p:spPr>
          <a:xfrm>
            <a:off x="10274296" y="2251927"/>
            <a:ext cx="48691" cy="167951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2" y="21600"/>
                  <a:pt x="0" y="21443"/>
                  <a:pt x="0" y="21287"/>
                </a:cubicBezTo>
                <a:cubicBezTo>
                  <a:pt x="0" y="20974"/>
                  <a:pt x="0" y="20661"/>
                  <a:pt x="0" y="20426"/>
                </a:cubicBezTo>
                <a:cubicBezTo>
                  <a:pt x="0" y="20113"/>
                  <a:pt x="0" y="19800"/>
                  <a:pt x="0" y="19487"/>
                </a:cubicBezTo>
                <a:lnTo>
                  <a:pt x="0" y="313"/>
                </a:lnTo>
                <a:cubicBezTo>
                  <a:pt x="0" y="157"/>
                  <a:pt x="5398" y="0"/>
                  <a:pt x="10800" y="0"/>
                </a:cubicBezTo>
                <a:cubicBezTo>
                  <a:pt x="16202" y="0"/>
                  <a:pt x="21600" y="157"/>
                  <a:pt x="21600" y="313"/>
                </a:cubicBezTo>
                <a:lnTo>
                  <a:pt x="21600" y="19487"/>
                </a:lnTo>
                <a:cubicBezTo>
                  <a:pt x="21600" y="19800"/>
                  <a:pt x="21600" y="20113"/>
                  <a:pt x="21600" y="20426"/>
                </a:cubicBezTo>
                <a:cubicBezTo>
                  <a:pt x="21600" y="20661"/>
                  <a:pt x="21600" y="20974"/>
                  <a:pt x="21600" y="21287"/>
                </a:cubicBezTo>
                <a:cubicBezTo>
                  <a:pt x="21600" y="21443"/>
                  <a:pt x="16202" y="21600"/>
                  <a:pt x="1080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5F5F1D56-7FAC-6C4D-B150-A3AC240BB11D}"/>
              </a:ext>
            </a:extLst>
          </p:cNvPr>
          <p:cNvSpPr/>
          <p:nvPr/>
        </p:nvSpPr>
        <p:spPr>
          <a:xfrm>
            <a:off x="455308" y="2069267"/>
            <a:ext cx="9584983" cy="4425595"/>
          </a:xfrm>
          <a:custGeom>
            <a:avLst/>
            <a:gdLst/>
            <a:ahLst/>
            <a:cxnLst>
              <a:cxn ang="0">
                <a:pos x="wd2" y="hd2"/>
              </a:cxn>
              <a:cxn ang="5400000">
                <a:pos x="wd2" y="hd2"/>
              </a:cxn>
              <a:cxn ang="10800000">
                <a:pos x="wd2" y="hd2"/>
              </a:cxn>
              <a:cxn ang="16200000">
                <a:pos x="wd2" y="hd2"/>
              </a:cxn>
            </a:cxnLst>
            <a:rect l="0" t="0" r="r" b="b"/>
            <a:pathLst>
              <a:path w="21600" h="21600" extrusionOk="0">
                <a:moveTo>
                  <a:pt x="21539" y="21600"/>
                </a:moveTo>
                <a:cubicBezTo>
                  <a:pt x="20436" y="21600"/>
                  <a:pt x="19425" y="20538"/>
                  <a:pt x="18812" y="18767"/>
                </a:cubicBezTo>
                <a:cubicBezTo>
                  <a:pt x="18797" y="18728"/>
                  <a:pt x="18781" y="18689"/>
                  <a:pt x="18766" y="18649"/>
                </a:cubicBezTo>
                <a:lnTo>
                  <a:pt x="3447" y="18649"/>
                </a:lnTo>
                <a:cubicBezTo>
                  <a:pt x="1547" y="18649"/>
                  <a:pt x="0" y="14675"/>
                  <a:pt x="0" y="9797"/>
                </a:cubicBezTo>
                <a:lnTo>
                  <a:pt x="0" y="157"/>
                </a:lnTo>
                <a:cubicBezTo>
                  <a:pt x="0" y="79"/>
                  <a:pt x="31" y="0"/>
                  <a:pt x="61" y="0"/>
                </a:cubicBezTo>
                <a:cubicBezTo>
                  <a:pt x="92" y="0"/>
                  <a:pt x="123" y="79"/>
                  <a:pt x="123" y="157"/>
                </a:cubicBezTo>
                <a:lnTo>
                  <a:pt x="123" y="9797"/>
                </a:lnTo>
                <a:cubicBezTo>
                  <a:pt x="123" y="14518"/>
                  <a:pt x="1609" y="18334"/>
                  <a:pt x="3447" y="18334"/>
                </a:cubicBezTo>
                <a:lnTo>
                  <a:pt x="18781" y="18334"/>
                </a:lnTo>
                <a:cubicBezTo>
                  <a:pt x="18797" y="18334"/>
                  <a:pt x="18797" y="18334"/>
                  <a:pt x="18812" y="18334"/>
                </a:cubicBezTo>
                <a:cubicBezTo>
                  <a:pt x="18843" y="18374"/>
                  <a:pt x="18873" y="18452"/>
                  <a:pt x="18904" y="18531"/>
                </a:cubicBezTo>
                <a:cubicBezTo>
                  <a:pt x="19486" y="20262"/>
                  <a:pt x="20466" y="21285"/>
                  <a:pt x="21539" y="21285"/>
                </a:cubicBezTo>
                <a:cubicBezTo>
                  <a:pt x="21569" y="21285"/>
                  <a:pt x="21600" y="21364"/>
                  <a:pt x="21600" y="21443"/>
                </a:cubicBezTo>
                <a:cubicBezTo>
                  <a:pt x="21600" y="21521"/>
                  <a:pt x="21569" y="21600"/>
                  <a:pt x="2153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C05B17D9-C479-1A44-ADC2-8C5865B4F513}"/>
              </a:ext>
            </a:extLst>
          </p:cNvPr>
          <p:cNvSpPr/>
          <p:nvPr/>
        </p:nvSpPr>
        <p:spPr>
          <a:xfrm>
            <a:off x="731231" y="417"/>
            <a:ext cx="10261313" cy="6164888"/>
          </a:xfrm>
          <a:custGeom>
            <a:avLst/>
            <a:gdLst/>
            <a:ahLst/>
            <a:cxnLst>
              <a:cxn ang="0">
                <a:pos x="wd2" y="hd2"/>
              </a:cxn>
              <a:cxn ang="5400000">
                <a:pos x="wd2" y="hd2"/>
              </a:cxn>
              <a:cxn ang="10800000">
                <a:pos x="wd2" y="hd2"/>
              </a:cxn>
              <a:cxn ang="16200000">
                <a:pos x="wd2" y="hd2"/>
              </a:cxn>
            </a:cxnLst>
            <a:rect l="0" t="0" r="r" b="b"/>
            <a:pathLst>
              <a:path w="21585" h="21600" extrusionOk="0">
                <a:moveTo>
                  <a:pt x="2724" y="19742"/>
                </a:moveTo>
                <a:lnTo>
                  <a:pt x="18426" y="19742"/>
                </a:lnTo>
                <a:cubicBezTo>
                  <a:pt x="18613" y="19817"/>
                  <a:pt x="18784" y="19990"/>
                  <a:pt x="18908" y="20213"/>
                </a:cubicBezTo>
                <a:cubicBezTo>
                  <a:pt x="19360" y="21030"/>
                  <a:pt x="20169" y="21600"/>
                  <a:pt x="21103" y="21600"/>
                </a:cubicBezTo>
                <a:cubicBezTo>
                  <a:pt x="21103" y="21600"/>
                  <a:pt x="21103" y="21600"/>
                  <a:pt x="21103" y="21600"/>
                </a:cubicBezTo>
                <a:cubicBezTo>
                  <a:pt x="21212" y="21600"/>
                  <a:pt x="21243" y="21402"/>
                  <a:pt x="21134" y="21352"/>
                </a:cubicBezTo>
                <a:cubicBezTo>
                  <a:pt x="21134" y="21352"/>
                  <a:pt x="21118" y="21352"/>
                  <a:pt x="21118" y="21352"/>
                </a:cubicBezTo>
                <a:cubicBezTo>
                  <a:pt x="20418" y="21006"/>
                  <a:pt x="20231" y="19544"/>
                  <a:pt x="20791" y="18776"/>
                </a:cubicBezTo>
                <a:cubicBezTo>
                  <a:pt x="21274" y="18107"/>
                  <a:pt x="21585" y="17092"/>
                  <a:pt x="21585" y="15977"/>
                </a:cubicBezTo>
                <a:lnTo>
                  <a:pt x="21585" y="15977"/>
                </a:lnTo>
                <a:cubicBezTo>
                  <a:pt x="21585" y="15878"/>
                  <a:pt x="21585" y="15779"/>
                  <a:pt x="21585" y="15705"/>
                </a:cubicBezTo>
                <a:cubicBezTo>
                  <a:pt x="21585" y="15606"/>
                  <a:pt x="21585" y="15506"/>
                  <a:pt x="21585" y="15407"/>
                </a:cubicBezTo>
                <a:lnTo>
                  <a:pt x="21585" y="0"/>
                </a:lnTo>
                <a:lnTo>
                  <a:pt x="1" y="0"/>
                </a:lnTo>
                <a:lnTo>
                  <a:pt x="1" y="15407"/>
                </a:lnTo>
                <a:cubicBezTo>
                  <a:pt x="-15" y="17785"/>
                  <a:pt x="1214" y="19742"/>
                  <a:pt x="2724" y="19742"/>
                </a:cubicBezTo>
                <a:close/>
              </a:path>
            </a:pathLst>
          </a:custGeom>
          <a:solidFill>
            <a:schemeClr val="accent6">
              <a:lumMod val="50000"/>
            </a:schemeClr>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Title 1">
            <a:extLst>
              <a:ext uri="{FF2B5EF4-FFF2-40B4-BE49-F238E27FC236}">
                <a16:creationId xmlns:a16="http://schemas.microsoft.com/office/drawing/2014/main" id="{B035D3D8-96A2-D145-8587-122D3F0F2FD2}"/>
              </a:ext>
            </a:extLst>
          </p:cNvPr>
          <p:cNvSpPr>
            <a:spLocks noGrp="1"/>
          </p:cNvSpPr>
          <p:nvPr userDrawn="1">
            <p:ph type="title"/>
          </p:nvPr>
        </p:nvSpPr>
        <p:spPr>
          <a:xfrm>
            <a:off x="731231" y="5680744"/>
            <a:ext cx="7597452" cy="996778"/>
          </a:xfrm>
        </p:spPr>
        <p:txBody>
          <a:bodyPr/>
          <a:lstStyle>
            <a:lvl1pPr algn="l">
              <a:defRPr>
                <a:solidFill>
                  <a:schemeClr val="accent6">
                    <a:lumMod val="75000"/>
                  </a:schemeClr>
                </a:solidFill>
              </a:defRPr>
            </a:lvl1pPr>
          </a:lstStyle>
          <a:p>
            <a:r>
              <a:rPr lang="en-US" dirty="0"/>
              <a:t>Click to edit Master title style</a:t>
            </a:r>
          </a:p>
        </p:txBody>
      </p:sp>
      <p:sp>
        <p:nvSpPr>
          <p:cNvPr id="18" name="Content Placeholder 2">
            <a:extLst>
              <a:ext uri="{FF2B5EF4-FFF2-40B4-BE49-F238E27FC236}">
                <a16:creationId xmlns:a16="http://schemas.microsoft.com/office/drawing/2014/main" id="{775C65C7-CBBB-CD48-8902-3DBEEF938891}"/>
              </a:ext>
            </a:extLst>
          </p:cNvPr>
          <p:cNvSpPr>
            <a:spLocks noGrp="1"/>
          </p:cNvSpPr>
          <p:nvPr userDrawn="1">
            <p:ph idx="1"/>
          </p:nvPr>
        </p:nvSpPr>
        <p:spPr>
          <a:xfrm>
            <a:off x="1778920" y="365125"/>
            <a:ext cx="8027367"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405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6">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4D30A5B-E6DE-6B41-B5D2-F8940C82078A}"/>
              </a:ext>
            </a:extLst>
          </p:cNvPr>
          <p:cNvGrpSpPr/>
          <p:nvPr userDrawn="1"/>
        </p:nvGrpSpPr>
        <p:grpSpPr>
          <a:xfrm>
            <a:off x="0" y="406861"/>
            <a:ext cx="12192000" cy="6451139"/>
            <a:chOff x="756175" y="4597400"/>
            <a:chExt cx="2450575" cy="1296670"/>
          </a:xfrm>
        </p:grpSpPr>
        <p:sp>
          <p:nvSpPr>
            <p:cNvPr id="10" name="Shape">
              <a:extLst>
                <a:ext uri="{FF2B5EF4-FFF2-40B4-BE49-F238E27FC236}">
                  <a16:creationId xmlns:a16="http://schemas.microsoft.com/office/drawing/2014/main" id="{ADA2649A-0411-6C45-BC9A-9A5F80014EBD}"/>
                </a:ext>
              </a:extLst>
            </p:cNvPr>
            <p:cNvSpPr/>
            <p:nvPr/>
          </p:nvSpPr>
          <p:spPr>
            <a:xfrm>
              <a:off x="2171700" y="4597400"/>
              <a:ext cx="487681" cy="224791"/>
            </a:xfrm>
            <a:custGeom>
              <a:avLst/>
              <a:gdLst/>
              <a:ahLst/>
              <a:cxnLst>
                <a:cxn ang="0">
                  <a:pos x="wd2" y="hd2"/>
                </a:cxn>
                <a:cxn ang="5400000">
                  <a:pos x="wd2" y="hd2"/>
                </a:cxn>
                <a:cxn ang="10800000">
                  <a:pos x="wd2" y="hd2"/>
                </a:cxn>
                <a:cxn ang="16200000">
                  <a:pos x="wd2" y="hd2"/>
                </a:cxn>
              </a:cxnLst>
              <a:rect l="0" t="0" r="r" b="b"/>
              <a:pathLst>
                <a:path w="21600" h="21600" extrusionOk="0">
                  <a:moveTo>
                    <a:pt x="21375" y="21600"/>
                  </a:moveTo>
                  <a:cubicBezTo>
                    <a:pt x="21262" y="21600"/>
                    <a:pt x="21150" y="21356"/>
                    <a:pt x="21150" y="21112"/>
                  </a:cubicBezTo>
                  <a:cubicBezTo>
                    <a:pt x="21150" y="10007"/>
                    <a:pt x="16988" y="976"/>
                    <a:pt x="11869" y="976"/>
                  </a:cubicBezTo>
                  <a:lnTo>
                    <a:pt x="225" y="976"/>
                  </a:lnTo>
                  <a:cubicBezTo>
                    <a:pt x="112" y="976"/>
                    <a:pt x="0" y="732"/>
                    <a:pt x="0" y="488"/>
                  </a:cubicBezTo>
                  <a:cubicBezTo>
                    <a:pt x="0" y="244"/>
                    <a:pt x="112" y="0"/>
                    <a:pt x="225" y="0"/>
                  </a:cubicBezTo>
                  <a:cubicBezTo>
                    <a:pt x="281" y="0"/>
                    <a:pt x="394" y="0"/>
                    <a:pt x="506" y="0"/>
                  </a:cubicBezTo>
                  <a:lnTo>
                    <a:pt x="11925" y="0"/>
                  </a:lnTo>
                  <a:cubicBezTo>
                    <a:pt x="17269" y="0"/>
                    <a:pt x="21600" y="9397"/>
                    <a:pt x="21600" y="20990"/>
                  </a:cubicBezTo>
                  <a:cubicBezTo>
                    <a:pt x="21600" y="21356"/>
                    <a:pt x="21488" y="21600"/>
                    <a:pt x="21375"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A4820551-0515-6944-B76F-D1A7D670D605}"/>
                </a:ext>
              </a:extLst>
            </p:cNvPr>
            <p:cNvSpPr/>
            <p:nvPr/>
          </p:nvSpPr>
          <p:spPr>
            <a:xfrm>
              <a:off x="2730499" y="4838700"/>
              <a:ext cx="223859" cy="224791"/>
            </a:xfrm>
            <a:custGeom>
              <a:avLst/>
              <a:gdLst/>
              <a:ahLst/>
              <a:cxnLst>
                <a:cxn ang="0">
                  <a:pos x="wd2" y="hd2"/>
                </a:cxn>
                <a:cxn ang="5400000">
                  <a:pos x="wd2" y="hd2"/>
                </a:cxn>
                <a:cxn ang="10800000">
                  <a:pos x="wd2" y="hd2"/>
                </a:cxn>
                <a:cxn ang="16200000">
                  <a:pos x="wd2" y="hd2"/>
                </a:cxn>
              </a:cxnLst>
              <a:rect l="0" t="0" r="r" b="b"/>
              <a:pathLst>
                <a:path w="21510" h="21600" extrusionOk="0">
                  <a:moveTo>
                    <a:pt x="21112" y="21600"/>
                  </a:moveTo>
                  <a:cubicBezTo>
                    <a:pt x="20868" y="21600"/>
                    <a:pt x="20624" y="21356"/>
                    <a:pt x="20624" y="21112"/>
                  </a:cubicBezTo>
                  <a:cubicBezTo>
                    <a:pt x="20624" y="10007"/>
                    <a:pt x="11593" y="976"/>
                    <a:pt x="488" y="976"/>
                  </a:cubicBezTo>
                  <a:cubicBezTo>
                    <a:pt x="244" y="976"/>
                    <a:pt x="0" y="732"/>
                    <a:pt x="0" y="488"/>
                  </a:cubicBezTo>
                  <a:cubicBezTo>
                    <a:pt x="0" y="244"/>
                    <a:pt x="244" y="0"/>
                    <a:pt x="488" y="0"/>
                  </a:cubicBezTo>
                  <a:cubicBezTo>
                    <a:pt x="12081" y="0"/>
                    <a:pt x="21478" y="9397"/>
                    <a:pt x="21478" y="20990"/>
                  </a:cubicBezTo>
                  <a:cubicBezTo>
                    <a:pt x="21600" y="21356"/>
                    <a:pt x="21356" y="21600"/>
                    <a:pt x="2111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2DE25ECD-8EA2-E94D-8852-ACF7C5118B0D}"/>
                </a:ext>
              </a:extLst>
            </p:cNvPr>
            <p:cNvSpPr/>
            <p:nvPr/>
          </p:nvSpPr>
          <p:spPr>
            <a:xfrm>
              <a:off x="2133600" y="5575299"/>
              <a:ext cx="689293" cy="252731"/>
            </a:xfrm>
            <a:custGeom>
              <a:avLst/>
              <a:gdLst/>
              <a:ahLst/>
              <a:cxnLst>
                <a:cxn ang="0">
                  <a:pos x="wd2" y="hd2"/>
                </a:cxn>
                <a:cxn ang="5400000">
                  <a:pos x="wd2" y="hd2"/>
                </a:cxn>
                <a:cxn ang="10800000">
                  <a:pos x="wd2" y="hd2"/>
                </a:cxn>
                <a:cxn ang="16200000">
                  <a:pos x="wd2" y="hd2"/>
                </a:cxn>
              </a:cxnLst>
              <a:rect l="0" t="0" r="r" b="b"/>
              <a:pathLst>
                <a:path w="21590" h="21600" extrusionOk="0">
                  <a:moveTo>
                    <a:pt x="149" y="21600"/>
                  </a:moveTo>
                  <a:cubicBezTo>
                    <a:pt x="109" y="21600"/>
                    <a:pt x="70" y="21600"/>
                    <a:pt x="30" y="21491"/>
                  </a:cubicBezTo>
                  <a:cubicBezTo>
                    <a:pt x="-10" y="21383"/>
                    <a:pt x="-10" y="21057"/>
                    <a:pt x="30" y="20949"/>
                  </a:cubicBezTo>
                  <a:cubicBezTo>
                    <a:pt x="626" y="19321"/>
                    <a:pt x="1462" y="18344"/>
                    <a:pt x="2297" y="18344"/>
                  </a:cubicBezTo>
                  <a:lnTo>
                    <a:pt x="14708" y="18344"/>
                  </a:lnTo>
                  <a:cubicBezTo>
                    <a:pt x="18328" y="18344"/>
                    <a:pt x="21272" y="10312"/>
                    <a:pt x="21272" y="434"/>
                  </a:cubicBezTo>
                  <a:cubicBezTo>
                    <a:pt x="21272" y="217"/>
                    <a:pt x="21351" y="0"/>
                    <a:pt x="21431" y="0"/>
                  </a:cubicBezTo>
                  <a:cubicBezTo>
                    <a:pt x="21510" y="0"/>
                    <a:pt x="21590" y="217"/>
                    <a:pt x="21590" y="434"/>
                  </a:cubicBezTo>
                  <a:cubicBezTo>
                    <a:pt x="21590" y="10746"/>
                    <a:pt x="18527" y="19104"/>
                    <a:pt x="14748" y="19104"/>
                  </a:cubicBezTo>
                  <a:lnTo>
                    <a:pt x="2337" y="19104"/>
                  </a:lnTo>
                  <a:cubicBezTo>
                    <a:pt x="1541" y="19104"/>
                    <a:pt x="825" y="19972"/>
                    <a:pt x="268" y="21491"/>
                  </a:cubicBezTo>
                  <a:cubicBezTo>
                    <a:pt x="229" y="21491"/>
                    <a:pt x="189" y="21600"/>
                    <a:pt x="14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1BBC8789-4659-1D49-B51F-B5028BF3D9B1}"/>
                </a:ext>
              </a:extLst>
            </p:cNvPr>
            <p:cNvSpPr/>
            <p:nvPr/>
          </p:nvSpPr>
          <p:spPr>
            <a:xfrm>
              <a:off x="812800" y="5257799"/>
              <a:ext cx="1019493" cy="464821"/>
            </a:xfrm>
            <a:custGeom>
              <a:avLst/>
              <a:gdLst/>
              <a:ahLst/>
              <a:cxnLst>
                <a:cxn ang="0">
                  <a:pos x="wd2" y="hd2"/>
                </a:cxn>
                <a:cxn ang="5400000">
                  <a:pos x="wd2" y="hd2"/>
                </a:cxn>
                <a:cxn ang="10800000">
                  <a:pos x="wd2" y="hd2"/>
                </a:cxn>
                <a:cxn ang="16200000">
                  <a:pos x="wd2" y="hd2"/>
                </a:cxn>
              </a:cxnLst>
              <a:rect l="0" t="0" r="r" b="b"/>
              <a:pathLst>
                <a:path w="21593" h="21600" extrusionOk="0">
                  <a:moveTo>
                    <a:pt x="21519" y="21600"/>
                  </a:moveTo>
                  <a:cubicBezTo>
                    <a:pt x="21492" y="21600"/>
                    <a:pt x="21466" y="21600"/>
                    <a:pt x="21439" y="21541"/>
                  </a:cubicBezTo>
                  <a:cubicBezTo>
                    <a:pt x="21089" y="20774"/>
                    <a:pt x="20632" y="20361"/>
                    <a:pt x="20121" y="20361"/>
                  </a:cubicBezTo>
                  <a:lnTo>
                    <a:pt x="4627" y="20361"/>
                  </a:lnTo>
                  <a:cubicBezTo>
                    <a:pt x="3389" y="20361"/>
                    <a:pt x="2206" y="19298"/>
                    <a:pt x="1345" y="17351"/>
                  </a:cubicBezTo>
                  <a:cubicBezTo>
                    <a:pt x="484" y="15403"/>
                    <a:pt x="0" y="12866"/>
                    <a:pt x="0" y="10092"/>
                  </a:cubicBezTo>
                  <a:cubicBezTo>
                    <a:pt x="27" y="4544"/>
                    <a:pt x="2125" y="0"/>
                    <a:pt x="4680" y="0"/>
                  </a:cubicBezTo>
                  <a:cubicBezTo>
                    <a:pt x="4734" y="0"/>
                    <a:pt x="4788" y="118"/>
                    <a:pt x="4788" y="236"/>
                  </a:cubicBezTo>
                  <a:cubicBezTo>
                    <a:pt x="4788" y="354"/>
                    <a:pt x="4734" y="472"/>
                    <a:pt x="4680" y="472"/>
                  </a:cubicBezTo>
                  <a:cubicBezTo>
                    <a:pt x="2233" y="472"/>
                    <a:pt x="215" y="4780"/>
                    <a:pt x="188" y="10151"/>
                  </a:cubicBezTo>
                  <a:cubicBezTo>
                    <a:pt x="188" y="12748"/>
                    <a:pt x="646" y="15226"/>
                    <a:pt x="1479" y="17056"/>
                  </a:cubicBezTo>
                  <a:cubicBezTo>
                    <a:pt x="2313" y="18885"/>
                    <a:pt x="3443" y="19948"/>
                    <a:pt x="4627" y="19948"/>
                  </a:cubicBezTo>
                  <a:lnTo>
                    <a:pt x="20121" y="19948"/>
                  </a:lnTo>
                  <a:cubicBezTo>
                    <a:pt x="20659" y="19948"/>
                    <a:pt x="21197" y="20420"/>
                    <a:pt x="21573" y="21246"/>
                  </a:cubicBezTo>
                  <a:cubicBezTo>
                    <a:pt x="21600" y="21305"/>
                    <a:pt x="21600" y="21482"/>
                    <a:pt x="21573" y="21541"/>
                  </a:cubicBezTo>
                  <a:cubicBezTo>
                    <a:pt x="21573" y="21541"/>
                    <a:pt x="21546" y="21600"/>
                    <a:pt x="2151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4E33FB6A-732E-B84A-9014-B7C4E8E28E4D}"/>
                </a:ext>
              </a:extLst>
            </p:cNvPr>
            <p:cNvSpPr/>
            <p:nvPr/>
          </p:nvSpPr>
          <p:spPr>
            <a:xfrm>
              <a:off x="1981200" y="4660899"/>
              <a:ext cx="621030" cy="435611"/>
            </a:xfrm>
            <a:custGeom>
              <a:avLst/>
              <a:gdLst/>
              <a:ahLst/>
              <a:cxnLst>
                <a:cxn ang="0">
                  <a:pos x="wd2" y="hd2"/>
                </a:cxn>
                <a:cxn ang="5400000">
                  <a:pos x="wd2" y="hd2"/>
                </a:cxn>
                <a:cxn ang="10800000">
                  <a:pos x="wd2" y="hd2"/>
                </a:cxn>
                <a:cxn ang="16200000">
                  <a:pos x="wd2" y="hd2"/>
                </a:cxn>
              </a:cxnLst>
              <a:rect l="0" t="0" r="r" b="b"/>
              <a:pathLst>
                <a:path w="21600" h="21600" extrusionOk="0">
                  <a:moveTo>
                    <a:pt x="16123" y="0"/>
                  </a:moveTo>
                  <a:lnTo>
                    <a:pt x="7156" y="0"/>
                  </a:lnTo>
                  <a:cubicBezTo>
                    <a:pt x="7112" y="0"/>
                    <a:pt x="7067" y="0"/>
                    <a:pt x="7023" y="0"/>
                  </a:cubicBezTo>
                  <a:cubicBezTo>
                    <a:pt x="3136" y="126"/>
                    <a:pt x="0" y="5101"/>
                    <a:pt x="0" y="11272"/>
                  </a:cubicBezTo>
                  <a:cubicBezTo>
                    <a:pt x="0" y="11272"/>
                    <a:pt x="0" y="11272"/>
                    <a:pt x="0" y="11272"/>
                  </a:cubicBezTo>
                  <a:lnTo>
                    <a:pt x="0" y="15555"/>
                  </a:lnTo>
                  <a:lnTo>
                    <a:pt x="0" y="21600"/>
                  </a:lnTo>
                  <a:lnTo>
                    <a:pt x="4240" y="15555"/>
                  </a:lnTo>
                  <a:lnTo>
                    <a:pt x="7730" y="15555"/>
                  </a:lnTo>
                  <a:lnTo>
                    <a:pt x="16123" y="15555"/>
                  </a:lnTo>
                  <a:cubicBezTo>
                    <a:pt x="19126" y="15555"/>
                    <a:pt x="21600" y="12091"/>
                    <a:pt x="21600" y="7746"/>
                  </a:cubicBezTo>
                  <a:lnTo>
                    <a:pt x="21600" y="7746"/>
                  </a:lnTo>
                  <a:cubicBezTo>
                    <a:pt x="21600" y="3527"/>
                    <a:pt x="19126" y="0"/>
                    <a:pt x="16123" y="0"/>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C8474BFD-037B-5F41-BA63-8A6CCB5463E5}"/>
                </a:ext>
              </a:extLst>
            </p:cNvPr>
            <p:cNvSpPr/>
            <p:nvPr/>
          </p:nvSpPr>
          <p:spPr>
            <a:xfrm>
              <a:off x="1974325" y="4902200"/>
              <a:ext cx="918210" cy="489175"/>
            </a:xfrm>
            <a:custGeom>
              <a:avLst/>
              <a:gdLst>
                <a:gd name="connsiteX0" fmla="*/ 17895 w 21600"/>
                <a:gd name="connsiteY0" fmla="*/ 0 h 23839"/>
                <a:gd name="connsiteX1" fmla="*/ 4840 w 21600"/>
                <a:gd name="connsiteY1" fmla="*/ 0 h 23839"/>
                <a:gd name="connsiteX2" fmla="*/ 4750 w 21600"/>
                <a:gd name="connsiteY2" fmla="*/ 0 h 23839"/>
                <a:gd name="connsiteX3" fmla="*/ 0 w 21600"/>
                <a:gd name="connsiteY3" fmla="*/ 11079 h 23839"/>
                <a:gd name="connsiteX4" fmla="*/ 0 w 21600"/>
                <a:gd name="connsiteY4" fmla="*/ 11079 h 23839"/>
                <a:gd name="connsiteX5" fmla="*/ 0 w 21600"/>
                <a:gd name="connsiteY5" fmla="*/ 15287 h 23839"/>
                <a:gd name="connsiteX6" fmla="*/ 28 w 21600"/>
                <a:gd name="connsiteY6" fmla="*/ 23839 h 23839"/>
                <a:gd name="connsiteX7" fmla="*/ 3047 w 21600"/>
                <a:gd name="connsiteY7" fmla="*/ 15287 h 23839"/>
                <a:gd name="connsiteX8" fmla="*/ 17895 w 21600"/>
                <a:gd name="connsiteY8" fmla="*/ 15287 h 23839"/>
                <a:gd name="connsiteX9" fmla="*/ 21600 w 21600"/>
                <a:gd name="connsiteY9" fmla="*/ 7613 h 23839"/>
                <a:gd name="connsiteX10" fmla="*/ 21600 w 21600"/>
                <a:gd name="connsiteY10" fmla="*/ 7613 h 23839"/>
                <a:gd name="connsiteX11" fmla="*/ 17895 w 21600"/>
                <a:gd name="connsiteY11" fmla="*/ 0 h 2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00" h="23839" extrusionOk="0">
                  <a:moveTo>
                    <a:pt x="17895" y="0"/>
                  </a:moveTo>
                  <a:lnTo>
                    <a:pt x="4840" y="0"/>
                  </a:lnTo>
                  <a:lnTo>
                    <a:pt x="4750" y="0"/>
                  </a:lnTo>
                  <a:cubicBezTo>
                    <a:pt x="2121" y="124"/>
                    <a:pt x="0" y="5013"/>
                    <a:pt x="0" y="11079"/>
                  </a:cubicBezTo>
                  <a:lnTo>
                    <a:pt x="0" y="11079"/>
                  </a:lnTo>
                  <a:lnTo>
                    <a:pt x="0" y="15287"/>
                  </a:lnTo>
                  <a:cubicBezTo>
                    <a:pt x="9" y="18138"/>
                    <a:pt x="19" y="20988"/>
                    <a:pt x="28" y="23839"/>
                  </a:cubicBezTo>
                  <a:lnTo>
                    <a:pt x="3047" y="15287"/>
                  </a:lnTo>
                  <a:lnTo>
                    <a:pt x="17895" y="15287"/>
                  </a:lnTo>
                  <a:cubicBezTo>
                    <a:pt x="19927" y="15287"/>
                    <a:pt x="21600" y="11883"/>
                    <a:pt x="21600" y="7613"/>
                  </a:cubicBezTo>
                  <a:lnTo>
                    <a:pt x="21600" y="7613"/>
                  </a:lnTo>
                  <a:cubicBezTo>
                    <a:pt x="21600" y="3404"/>
                    <a:pt x="19957" y="0"/>
                    <a:pt x="17895" y="0"/>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A60D2936-BC5B-F04A-B76A-F1799C4D4AB5}"/>
                </a:ext>
              </a:extLst>
            </p:cNvPr>
            <p:cNvSpPr/>
            <p:nvPr/>
          </p:nvSpPr>
          <p:spPr>
            <a:xfrm>
              <a:off x="1980008" y="5144423"/>
              <a:ext cx="1226742" cy="517576"/>
            </a:xfrm>
            <a:custGeom>
              <a:avLst/>
              <a:gdLst>
                <a:gd name="connsiteX0" fmla="*/ 21599 w 21621"/>
                <a:gd name="connsiteY0" fmla="*/ 0 h 22659"/>
                <a:gd name="connsiteX1" fmla="*/ 3647 w 21621"/>
                <a:gd name="connsiteY1" fmla="*/ 0 h 22659"/>
                <a:gd name="connsiteX2" fmla="*/ 3580 w 21621"/>
                <a:gd name="connsiteY2" fmla="*/ 0 h 22659"/>
                <a:gd name="connsiteX3" fmla="*/ 21 w 21621"/>
                <a:gd name="connsiteY3" fmla="*/ 10422 h 22659"/>
                <a:gd name="connsiteX4" fmla="*/ 21 w 21621"/>
                <a:gd name="connsiteY4" fmla="*/ 10422 h 22659"/>
                <a:gd name="connsiteX5" fmla="*/ 21 w 21621"/>
                <a:gd name="connsiteY5" fmla="*/ 14381 h 22659"/>
                <a:gd name="connsiteX6" fmla="*/ 0 w 21621"/>
                <a:gd name="connsiteY6" fmla="*/ 22659 h 22659"/>
                <a:gd name="connsiteX7" fmla="*/ 2797 w 21621"/>
                <a:gd name="connsiteY7" fmla="*/ 14381 h 22659"/>
                <a:gd name="connsiteX8" fmla="*/ 21621 w 21621"/>
                <a:gd name="connsiteY8" fmla="*/ 14381 h 22659"/>
                <a:gd name="connsiteX9" fmla="*/ 21621 w 21621"/>
                <a:gd name="connsiteY9" fmla="*/ 0 h 22659"/>
                <a:gd name="connsiteX10" fmla="*/ 21599 w 21621"/>
                <a:gd name="connsiteY10" fmla="*/ 0 h 22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21" h="22659" extrusionOk="0">
                  <a:moveTo>
                    <a:pt x="21599" y="0"/>
                  </a:moveTo>
                  <a:lnTo>
                    <a:pt x="3647" y="0"/>
                  </a:lnTo>
                  <a:lnTo>
                    <a:pt x="3580" y="0"/>
                  </a:lnTo>
                  <a:cubicBezTo>
                    <a:pt x="1610" y="116"/>
                    <a:pt x="21" y="4716"/>
                    <a:pt x="21" y="10422"/>
                  </a:cubicBezTo>
                  <a:lnTo>
                    <a:pt x="21" y="10422"/>
                  </a:lnTo>
                  <a:lnTo>
                    <a:pt x="21" y="14381"/>
                  </a:lnTo>
                  <a:cubicBezTo>
                    <a:pt x="14" y="17140"/>
                    <a:pt x="7" y="19900"/>
                    <a:pt x="0" y="22659"/>
                  </a:cubicBezTo>
                  <a:lnTo>
                    <a:pt x="2797" y="14381"/>
                  </a:lnTo>
                  <a:lnTo>
                    <a:pt x="21621" y="14381"/>
                  </a:lnTo>
                  <a:lnTo>
                    <a:pt x="21621" y="0"/>
                  </a:lnTo>
                  <a:lnTo>
                    <a:pt x="21599" y="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E640AF13-AFBF-DF49-8C96-CCE5FF8FF238}"/>
                </a:ext>
              </a:extLst>
            </p:cNvPr>
            <p:cNvSpPr/>
            <p:nvPr/>
          </p:nvSpPr>
          <p:spPr>
            <a:xfrm>
              <a:off x="756175" y="4775200"/>
              <a:ext cx="1225550" cy="483871"/>
            </a:xfrm>
            <a:custGeom>
              <a:avLst/>
              <a:gdLst/>
              <a:ahLst/>
              <a:cxnLst>
                <a:cxn ang="0">
                  <a:pos x="wd2" y="hd2"/>
                </a:cxn>
                <a:cxn ang="5400000">
                  <a:pos x="wd2" y="hd2"/>
                </a:cxn>
                <a:cxn ang="10800000">
                  <a:pos x="wd2" y="hd2"/>
                </a:cxn>
                <a:cxn ang="16200000">
                  <a:pos x="wd2" y="hd2"/>
                </a:cxn>
              </a:cxnLst>
              <a:rect l="0" t="0" r="r" b="b"/>
              <a:pathLst>
                <a:path w="21600" h="21600" extrusionOk="0">
                  <a:moveTo>
                    <a:pt x="21600" y="10148"/>
                  </a:moveTo>
                  <a:cubicBezTo>
                    <a:pt x="21600" y="4592"/>
                    <a:pt x="20011" y="113"/>
                    <a:pt x="18041" y="0"/>
                  </a:cubicBezTo>
                  <a:cubicBezTo>
                    <a:pt x="18019" y="0"/>
                    <a:pt x="17996" y="0"/>
                    <a:pt x="17974" y="0"/>
                  </a:cubicBezTo>
                  <a:lnTo>
                    <a:pt x="0" y="0"/>
                  </a:lnTo>
                  <a:lnTo>
                    <a:pt x="0" y="14003"/>
                  </a:lnTo>
                  <a:lnTo>
                    <a:pt x="17683" y="14003"/>
                  </a:lnTo>
                  <a:lnTo>
                    <a:pt x="19474" y="14003"/>
                  </a:lnTo>
                  <a:lnTo>
                    <a:pt x="21600" y="21600"/>
                  </a:lnTo>
                  <a:lnTo>
                    <a:pt x="21600" y="14003"/>
                  </a:lnTo>
                  <a:lnTo>
                    <a:pt x="21600" y="10148"/>
                  </a:lnTo>
                  <a:cubicBezTo>
                    <a:pt x="21600" y="10148"/>
                    <a:pt x="21600" y="10148"/>
                    <a:pt x="21600" y="10148"/>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4E4E21DE-2E4D-F74B-8BAD-27EBD5EF34BF}"/>
                </a:ext>
              </a:extLst>
            </p:cNvPr>
            <p:cNvSpPr/>
            <p:nvPr/>
          </p:nvSpPr>
          <p:spPr>
            <a:xfrm>
              <a:off x="1168400" y="5029200"/>
              <a:ext cx="812800" cy="513081"/>
            </a:xfrm>
            <a:custGeom>
              <a:avLst/>
              <a:gdLst/>
              <a:ahLst/>
              <a:cxnLst>
                <a:cxn ang="0">
                  <a:pos x="wd2" y="hd2"/>
                </a:cxn>
                <a:cxn ang="5400000">
                  <a:pos x="wd2" y="hd2"/>
                </a:cxn>
                <a:cxn ang="10800000">
                  <a:pos x="wd2" y="hd2"/>
                </a:cxn>
                <a:cxn ang="16200000">
                  <a:pos x="wd2" y="hd2"/>
                </a:cxn>
              </a:cxnLst>
              <a:rect l="0" t="0" r="r" b="b"/>
              <a:pathLst>
                <a:path w="21600" h="21600" extrusionOk="0">
                  <a:moveTo>
                    <a:pt x="21600" y="9570"/>
                  </a:moveTo>
                  <a:cubicBezTo>
                    <a:pt x="21600" y="4331"/>
                    <a:pt x="19204" y="107"/>
                    <a:pt x="16234" y="0"/>
                  </a:cubicBezTo>
                  <a:cubicBezTo>
                    <a:pt x="16200" y="0"/>
                    <a:pt x="16166" y="0"/>
                    <a:pt x="16132" y="0"/>
                  </a:cubicBezTo>
                  <a:lnTo>
                    <a:pt x="4185" y="0"/>
                  </a:lnTo>
                  <a:cubicBezTo>
                    <a:pt x="1890" y="0"/>
                    <a:pt x="0" y="2941"/>
                    <a:pt x="0" y="6630"/>
                  </a:cubicBezTo>
                  <a:cubicBezTo>
                    <a:pt x="0" y="10319"/>
                    <a:pt x="1856" y="13259"/>
                    <a:pt x="4185" y="13259"/>
                  </a:cubicBezTo>
                  <a:lnTo>
                    <a:pt x="15727" y="13259"/>
                  </a:lnTo>
                  <a:lnTo>
                    <a:pt x="17786" y="13259"/>
                  </a:lnTo>
                  <a:lnTo>
                    <a:pt x="21600" y="21600"/>
                  </a:lnTo>
                  <a:lnTo>
                    <a:pt x="21600" y="13259"/>
                  </a:lnTo>
                  <a:lnTo>
                    <a:pt x="21600" y="9570"/>
                  </a:lnTo>
                  <a:cubicBezTo>
                    <a:pt x="21600" y="9570"/>
                    <a:pt x="21600" y="9570"/>
                    <a:pt x="21600" y="957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E39812DE-77C5-9C42-A355-AD244E628ACB}"/>
                </a:ext>
              </a:extLst>
            </p:cNvPr>
            <p:cNvSpPr/>
            <p:nvPr/>
          </p:nvSpPr>
          <p:spPr>
            <a:xfrm>
              <a:off x="871143" y="5321299"/>
              <a:ext cx="1111268" cy="474981"/>
            </a:xfrm>
            <a:custGeom>
              <a:avLst/>
              <a:gdLst>
                <a:gd name="connsiteX0" fmla="*/ 21551 w 21576"/>
                <a:gd name="connsiteY0" fmla="*/ 10338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 name="connsiteX11" fmla="*/ 21576 w 21576"/>
                <a:gd name="connsiteY11" fmla="*/ 14323 h 21600"/>
                <a:gd name="connsiteX12" fmla="*/ 21576 w 21576"/>
                <a:gd name="connsiteY12" fmla="*/ 10338 h 21600"/>
                <a:gd name="connsiteX13" fmla="*/ 21551 w 21576"/>
                <a:gd name="connsiteY13" fmla="*/ 10338 h 21600"/>
                <a:gd name="connsiteX0" fmla="*/ 21551 w 21576"/>
                <a:gd name="connsiteY0" fmla="*/ 10338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 name="connsiteX11" fmla="*/ 21576 w 21576"/>
                <a:gd name="connsiteY11" fmla="*/ 10338 h 21600"/>
                <a:gd name="connsiteX12" fmla="*/ 21551 w 21576"/>
                <a:gd name="connsiteY12" fmla="*/ 10338 h 21600"/>
                <a:gd name="connsiteX0" fmla="*/ 21576 w 21576"/>
                <a:gd name="connsiteY0" fmla="*/ 10338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 name="connsiteX11" fmla="*/ 21576 w 21576"/>
                <a:gd name="connsiteY11" fmla="*/ 10338 h 21600"/>
                <a:gd name="connsiteX0" fmla="*/ 21576 w 21576"/>
                <a:gd name="connsiteY0" fmla="*/ 21600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76" h="21600" extrusionOk="0">
                  <a:moveTo>
                    <a:pt x="21576" y="21600"/>
                  </a:moveTo>
                  <a:cubicBezTo>
                    <a:pt x="21568" y="17846"/>
                    <a:pt x="21559" y="14092"/>
                    <a:pt x="21551" y="10338"/>
                  </a:cubicBezTo>
                  <a:cubicBezTo>
                    <a:pt x="21551" y="4678"/>
                    <a:pt x="19801" y="115"/>
                    <a:pt x="17631" y="0"/>
                  </a:cubicBezTo>
                  <a:lnTo>
                    <a:pt x="17557" y="0"/>
                  </a:lnTo>
                  <a:lnTo>
                    <a:pt x="3083" y="0"/>
                  </a:lnTo>
                  <a:cubicBezTo>
                    <a:pt x="1406" y="0"/>
                    <a:pt x="1" y="3176"/>
                    <a:pt x="1" y="7104"/>
                  </a:cubicBezTo>
                  <a:cubicBezTo>
                    <a:pt x="-24" y="11089"/>
                    <a:pt x="1357" y="14323"/>
                    <a:pt x="3058" y="14323"/>
                  </a:cubicBezTo>
                  <a:lnTo>
                    <a:pt x="17261" y="14323"/>
                  </a:lnTo>
                  <a:lnTo>
                    <a:pt x="17261" y="14323"/>
                  </a:lnTo>
                  <a:cubicBezTo>
                    <a:pt x="18025" y="14323"/>
                    <a:pt x="18765" y="15016"/>
                    <a:pt x="19308" y="16287"/>
                  </a:cubicBezTo>
                  <a:lnTo>
                    <a:pt x="21576" y="2160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AAEA2309-4D7D-2F48-A5DE-DCBE980E0CD2}"/>
                </a:ext>
              </a:extLst>
            </p:cNvPr>
            <p:cNvSpPr/>
            <p:nvPr/>
          </p:nvSpPr>
          <p:spPr>
            <a:xfrm>
              <a:off x="1980493" y="5422899"/>
              <a:ext cx="774701" cy="471171"/>
            </a:xfrm>
            <a:custGeom>
              <a:avLst/>
              <a:gdLst/>
              <a:ahLst/>
              <a:cxnLst>
                <a:cxn ang="0">
                  <a:pos x="wd2" y="hd2"/>
                </a:cxn>
                <a:cxn ang="5400000">
                  <a:pos x="wd2" y="hd2"/>
                </a:cxn>
                <a:cxn ang="10800000">
                  <a:pos x="wd2" y="hd2"/>
                </a:cxn>
                <a:cxn ang="16200000">
                  <a:pos x="wd2" y="hd2"/>
                </a:cxn>
              </a:cxnLst>
              <a:rect l="0" t="0" r="r" b="b"/>
              <a:pathLst>
                <a:path w="21600" h="21600" extrusionOk="0">
                  <a:moveTo>
                    <a:pt x="17209" y="0"/>
                  </a:moveTo>
                  <a:lnTo>
                    <a:pt x="5736" y="0"/>
                  </a:lnTo>
                  <a:cubicBezTo>
                    <a:pt x="5701" y="0"/>
                    <a:pt x="5666" y="0"/>
                    <a:pt x="5630" y="0"/>
                  </a:cubicBezTo>
                  <a:cubicBezTo>
                    <a:pt x="2514" y="116"/>
                    <a:pt x="0" y="4716"/>
                    <a:pt x="0" y="10422"/>
                  </a:cubicBezTo>
                  <a:cubicBezTo>
                    <a:pt x="0" y="10422"/>
                    <a:pt x="0" y="10422"/>
                    <a:pt x="0" y="10422"/>
                  </a:cubicBezTo>
                  <a:lnTo>
                    <a:pt x="0" y="14381"/>
                  </a:lnTo>
                  <a:lnTo>
                    <a:pt x="0" y="21600"/>
                  </a:lnTo>
                  <a:lnTo>
                    <a:pt x="3116" y="16477"/>
                  </a:lnTo>
                  <a:cubicBezTo>
                    <a:pt x="3930" y="15137"/>
                    <a:pt x="5028" y="14381"/>
                    <a:pt x="6161" y="14381"/>
                  </a:cubicBezTo>
                  <a:lnTo>
                    <a:pt x="6161" y="14381"/>
                  </a:lnTo>
                  <a:lnTo>
                    <a:pt x="17209" y="14381"/>
                  </a:lnTo>
                  <a:cubicBezTo>
                    <a:pt x="19617" y="14381"/>
                    <a:pt x="21600" y="11178"/>
                    <a:pt x="21600" y="7161"/>
                  </a:cubicBezTo>
                  <a:lnTo>
                    <a:pt x="21600" y="7161"/>
                  </a:lnTo>
                  <a:cubicBezTo>
                    <a:pt x="21565" y="3202"/>
                    <a:pt x="19617" y="0"/>
                    <a:pt x="17209"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291988"/>
            <a:ext cx="5222290" cy="78979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200" y="1464512"/>
            <a:ext cx="4618335" cy="954097"/>
          </a:xfrm>
        </p:spPr>
        <p:txBody>
          <a:bodyPr>
            <a:normAutofit/>
          </a:bodyPr>
          <a:lstStyle>
            <a:lvl1pPr algn="r">
              <a:spcAft>
                <a:spcPts val="1200"/>
              </a:spcAft>
              <a:defRPr sz="2000">
                <a:solidFill>
                  <a:schemeClr val="tx1"/>
                </a:solidFill>
              </a:defRPr>
            </a:lvl1pPr>
            <a:lvl2pPr algn="r">
              <a:spcAft>
                <a:spcPts val="1200"/>
              </a:spcAft>
              <a:defRPr sz="2000">
                <a:solidFill>
                  <a:schemeClr val="tx1"/>
                </a:solidFill>
              </a:defRPr>
            </a:lvl2pPr>
            <a:lvl3pPr algn="r">
              <a:spcAft>
                <a:spcPts val="1200"/>
              </a:spcAft>
              <a:defRPr sz="2000">
                <a:solidFill>
                  <a:schemeClr val="tx1"/>
                </a:solidFill>
              </a:defRPr>
            </a:lvl3pPr>
            <a:lvl4pPr algn="r">
              <a:spcAft>
                <a:spcPts val="1200"/>
              </a:spcAft>
              <a:defRPr sz="2000">
                <a:solidFill>
                  <a:schemeClr val="tx1"/>
                </a:solidFill>
              </a:defRPr>
            </a:lvl4pPr>
            <a:lvl5pPr algn="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Date Placeholder 3">
            <a:extLst>
              <a:ext uri="{FF2B5EF4-FFF2-40B4-BE49-F238E27FC236}">
                <a16:creationId xmlns:a16="http://schemas.microsoft.com/office/drawing/2014/main" id="{FFF894F0-3B61-AF40-8800-96B1E8885135}"/>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22" name="Footer Placeholder 4">
            <a:extLst>
              <a:ext uri="{FF2B5EF4-FFF2-40B4-BE49-F238E27FC236}">
                <a16:creationId xmlns:a16="http://schemas.microsoft.com/office/drawing/2014/main" id="{9AE6B88D-8E51-B945-AF22-FCBDDB4AD1BC}"/>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3" name="Slide Number Placeholder 5">
            <a:extLst>
              <a:ext uri="{FF2B5EF4-FFF2-40B4-BE49-F238E27FC236}">
                <a16:creationId xmlns:a16="http://schemas.microsoft.com/office/drawing/2014/main" id="{8E88B85F-3526-744C-8C20-65FCBD82506E}"/>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4" name="Content Placeholder 2">
            <a:extLst>
              <a:ext uri="{FF2B5EF4-FFF2-40B4-BE49-F238E27FC236}">
                <a16:creationId xmlns:a16="http://schemas.microsoft.com/office/drawing/2014/main" id="{F4CA02FB-1F7B-7B42-84D1-5082AE556C3B}"/>
              </a:ext>
            </a:extLst>
          </p:cNvPr>
          <p:cNvSpPr>
            <a:spLocks noGrp="1"/>
          </p:cNvSpPr>
          <p:nvPr>
            <p:ph idx="13"/>
          </p:nvPr>
        </p:nvSpPr>
        <p:spPr>
          <a:xfrm>
            <a:off x="6588369" y="3416404"/>
            <a:ext cx="4764215" cy="954097"/>
          </a:xfrm>
        </p:spPr>
        <p:txBody>
          <a:bodyPr>
            <a:norm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E4D98ADC-1030-6D45-9616-A9346AEFB121}"/>
              </a:ext>
            </a:extLst>
          </p:cNvPr>
          <p:cNvSpPr>
            <a:spLocks noGrp="1"/>
          </p:cNvSpPr>
          <p:nvPr>
            <p:ph idx="14"/>
          </p:nvPr>
        </p:nvSpPr>
        <p:spPr>
          <a:xfrm>
            <a:off x="6588369" y="2132728"/>
            <a:ext cx="3612087" cy="954097"/>
          </a:xfrm>
        </p:spPr>
        <p:txBody>
          <a:bodyPr>
            <a:norm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
            <a:extLst>
              <a:ext uri="{FF2B5EF4-FFF2-40B4-BE49-F238E27FC236}">
                <a16:creationId xmlns:a16="http://schemas.microsoft.com/office/drawing/2014/main" id="{A643E51A-2711-1641-A42A-0CC0E8EE5AD6}"/>
              </a:ext>
            </a:extLst>
          </p:cNvPr>
          <p:cNvSpPr>
            <a:spLocks noGrp="1"/>
          </p:cNvSpPr>
          <p:nvPr>
            <p:ph idx="15"/>
          </p:nvPr>
        </p:nvSpPr>
        <p:spPr>
          <a:xfrm>
            <a:off x="6588369" y="910598"/>
            <a:ext cx="2243935" cy="954097"/>
          </a:xfrm>
        </p:spPr>
        <p:txBody>
          <a:bodyPr>
            <a:normAutofit/>
          </a:bodyPr>
          <a:lstStyle>
            <a:lvl1pPr>
              <a:spcAft>
                <a:spcPts val="1200"/>
              </a:spcAft>
              <a:defRPr sz="2000">
                <a:solidFill>
                  <a:schemeClr val="bg1"/>
                </a:solidFill>
              </a:defRPr>
            </a:lvl1pPr>
            <a:lvl2pPr>
              <a:spcAft>
                <a:spcPts val="1200"/>
              </a:spcAft>
              <a:defRPr sz="2000">
                <a:solidFill>
                  <a:schemeClr val="bg1"/>
                </a:solidFill>
              </a:defRPr>
            </a:lvl2pPr>
            <a:lvl3pPr>
              <a:spcAft>
                <a:spcPts val="1200"/>
              </a:spcAft>
              <a:defRPr sz="2000">
                <a:solidFill>
                  <a:schemeClr val="bg1"/>
                </a:solidFill>
              </a:defRPr>
            </a:lvl3pPr>
            <a:lvl4pPr>
              <a:spcAft>
                <a:spcPts val="1200"/>
              </a:spcAft>
              <a:defRPr sz="2000">
                <a:solidFill>
                  <a:schemeClr val="bg1"/>
                </a:solidFill>
              </a:defRPr>
            </a:lvl4pPr>
            <a:lvl5pPr>
              <a:spcAft>
                <a:spcPts val="1200"/>
              </a:spcAft>
              <a:defRPr sz="2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2">
            <a:extLst>
              <a:ext uri="{FF2B5EF4-FFF2-40B4-BE49-F238E27FC236}">
                <a16:creationId xmlns:a16="http://schemas.microsoft.com/office/drawing/2014/main" id="{089CEA59-ED4D-4A42-9AC1-C0A88AD12C0E}"/>
              </a:ext>
            </a:extLst>
          </p:cNvPr>
          <p:cNvSpPr>
            <a:spLocks noGrp="1"/>
          </p:cNvSpPr>
          <p:nvPr>
            <p:ph idx="16"/>
          </p:nvPr>
        </p:nvSpPr>
        <p:spPr>
          <a:xfrm>
            <a:off x="6588369" y="4796798"/>
            <a:ext cx="3036023" cy="954097"/>
          </a:xfrm>
        </p:spPr>
        <p:txBody>
          <a:bodyPr>
            <a:normAutofit/>
          </a:bodyPr>
          <a:lstStyle>
            <a:lvl1pPr>
              <a:spcAft>
                <a:spcPts val="1200"/>
              </a:spcAft>
              <a:defRPr sz="2000">
                <a:solidFill>
                  <a:schemeClr val="accent4"/>
                </a:solidFill>
              </a:defRPr>
            </a:lvl1pPr>
            <a:lvl2pPr>
              <a:spcAft>
                <a:spcPts val="1200"/>
              </a:spcAft>
              <a:defRPr sz="2000">
                <a:solidFill>
                  <a:schemeClr val="accent4"/>
                </a:solidFill>
              </a:defRPr>
            </a:lvl2pPr>
            <a:lvl3pPr>
              <a:spcAft>
                <a:spcPts val="1200"/>
              </a:spcAft>
              <a:defRPr sz="2000">
                <a:solidFill>
                  <a:schemeClr val="accent4"/>
                </a:solidFill>
              </a:defRPr>
            </a:lvl3pPr>
            <a:lvl4pPr>
              <a:spcAft>
                <a:spcPts val="1200"/>
              </a:spcAft>
              <a:defRPr sz="2000">
                <a:solidFill>
                  <a:schemeClr val="accent4"/>
                </a:solidFill>
              </a:defRPr>
            </a:lvl4pPr>
            <a:lvl5pPr>
              <a:spcAft>
                <a:spcPts val="1200"/>
              </a:spcAft>
              <a:defRPr sz="20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Content Placeholder 2">
            <a:extLst>
              <a:ext uri="{FF2B5EF4-FFF2-40B4-BE49-F238E27FC236}">
                <a16:creationId xmlns:a16="http://schemas.microsoft.com/office/drawing/2014/main" id="{C6CFE019-F23C-C64A-A5AA-08A345FF6919}"/>
              </a:ext>
            </a:extLst>
          </p:cNvPr>
          <p:cNvSpPr>
            <a:spLocks noGrp="1"/>
          </p:cNvSpPr>
          <p:nvPr>
            <p:ph idx="17"/>
          </p:nvPr>
        </p:nvSpPr>
        <p:spPr>
          <a:xfrm>
            <a:off x="2351584" y="2827319"/>
            <a:ext cx="3104951" cy="954097"/>
          </a:xfrm>
        </p:spPr>
        <p:txBody>
          <a:bodyPr>
            <a:normAutofit/>
          </a:bodyPr>
          <a:lstStyle>
            <a:lvl1pPr algn="r">
              <a:spcAft>
                <a:spcPts val="1200"/>
              </a:spcAft>
              <a:defRPr sz="2000">
                <a:solidFill>
                  <a:schemeClr val="accent4"/>
                </a:solidFill>
              </a:defRPr>
            </a:lvl1pPr>
            <a:lvl2pPr algn="r">
              <a:spcAft>
                <a:spcPts val="1200"/>
              </a:spcAft>
              <a:defRPr sz="2000">
                <a:solidFill>
                  <a:schemeClr val="accent4"/>
                </a:solidFill>
              </a:defRPr>
            </a:lvl2pPr>
            <a:lvl3pPr algn="r">
              <a:spcAft>
                <a:spcPts val="1200"/>
              </a:spcAft>
              <a:defRPr sz="2000">
                <a:solidFill>
                  <a:schemeClr val="accent4"/>
                </a:solidFill>
              </a:defRPr>
            </a:lvl3pPr>
            <a:lvl4pPr algn="r">
              <a:spcAft>
                <a:spcPts val="1200"/>
              </a:spcAft>
              <a:defRPr sz="2000">
                <a:solidFill>
                  <a:schemeClr val="accent4"/>
                </a:solidFill>
              </a:defRPr>
            </a:lvl4pPr>
            <a:lvl5pPr algn="r">
              <a:spcAft>
                <a:spcPts val="1200"/>
              </a:spcAft>
              <a:defRPr sz="20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2">
            <a:extLst>
              <a:ext uri="{FF2B5EF4-FFF2-40B4-BE49-F238E27FC236}">
                <a16:creationId xmlns:a16="http://schemas.microsoft.com/office/drawing/2014/main" id="{D910B45E-89A6-CD44-87CA-537F108CB565}"/>
              </a:ext>
            </a:extLst>
          </p:cNvPr>
          <p:cNvSpPr>
            <a:spLocks noGrp="1"/>
          </p:cNvSpPr>
          <p:nvPr>
            <p:ph idx="18"/>
          </p:nvPr>
        </p:nvSpPr>
        <p:spPr>
          <a:xfrm>
            <a:off x="1055440" y="4176347"/>
            <a:ext cx="4401095" cy="1158404"/>
          </a:xfrm>
        </p:spPr>
        <p:txBody>
          <a:bodyPr>
            <a:normAutofit/>
          </a:bodyPr>
          <a:lstStyle>
            <a:lvl1pPr algn="r">
              <a:spcAft>
                <a:spcPts val="1200"/>
              </a:spcAft>
              <a:defRPr sz="2000">
                <a:solidFill>
                  <a:schemeClr val="bg1"/>
                </a:solidFill>
              </a:defRPr>
            </a:lvl1pPr>
            <a:lvl2pPr algn="r">
              <a:spcAft>
                <a:spcPts val="1200"/>
              </a:spcAft>
              <a:defRPr sz="2000">
                <a:solidFill>
                  <a:schemeClr val="bg1"/>
                </a:solidFill>
              </a:defRPr>
            </a:lvl2pPr>
            <a:lvl3pPr algn="r">
              <a:spcAft>
                <a:spcPts val="1200"/>
              </a:spcAft>
              <a:defRPr sz="2000">
                <a:solidFill>
                  <a:schemeClr val="bg1"/>
                </a:solidFill>
              </a:defRPr>
            </a:lvl3pPr>
            <a:lvl4pPr algn="r">
              <a:spcAft>
                <a:spcPts val="1200"/>
              </a:spcAft>
              <a:defRPr sz="2000">
                <a:solidFill>
                  <a:schemeClr val="bg1"/>
                </a:solidFill>
              </a:defRPr>
            </a:lvl4pPr>
            <a:lvl5pPr algn="r">
              <a:spcAft>
                <a:spcPts val="1200"/>
              </a:spcAft>
              <a:defRPr sz="20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0" name="Picture 29" descr="A picture containing large, group, street, video&#10;&#10;Description automatically generated">
            <a:extLst>
              <a:ext uri="{FF2B5EF4-FFF2-40B4-BE49-F238E27FC236}">
                <a16:creationId xmlns:a16="http://schemas.microsoft.com/office/drawing/2014/main" id="{93746EBB-2C4A-6E49-BC9B-F0C36381A02C}"/>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a:off x="11310190" y="-1"/>
            <a:ext cx="810790" cy="3083245"/>
          </a:xfrm>
          <a:prstGeom prst="rect">
            <a:avLst/>
          </a:prstGeom>
        </p:spPr>
      </p:pic>
      <p:pic>
        <p:nvPicPr>
          <p:cNvPr id="31" name="Picture 30" descr="A picture containing large, standing&#10;&#10;Description automatically generated">
            <a:extLst>
              <a:ext uri="{FF2B5EF4-FFF2-40B4-BE49-F238E27FC236}">
                <a16:creationId xmlns:a16="http://schemas.microsoft.com/office/drawing/2014/main" id="{BBA7ADE3-7E5D-0B44-9299-EB085C10627B}"/>
              </a:ext>
            </a:extLst>
          </p:cNvPr>
          <p:cNvPicPr>
            <a:picLocks noChangeAspect="1"/>
          </p:cNvPicPr>
          <p:nvPr userDrawn="1"/>
        </p:nvPicPr>
        <p:blipFill>
          <a:blip r:embed="rId3" cstate="print">
            <a:alphaModFix amt="30000"/>
            <a:extLst>
              <a:ext uri="{28A0092B-C50C-407E-A947-70E740481C1C}">
                <a14:useLocalDpi xmlns:a14="http://schemas.microsoft.com/office/drawing/2010/main" val="0"/>
              </a:ext>
            </a:extLst>
          </a:blip>
          <a:stretch>
            <a:fillRect/>
          </a:stretch>
        </p:blipFill>
        <p:spPr>
          <a:xfrm rot="16200000">
            <a:off x="785087" y="2336301"/>
            <a:ext cx="540705" cy="1780073"/>
          </a:xfrm>
          <a:prstGeom prst="rect">
            <a:avLst/>
          </a:prstGeom>
        </p:spPr>
      </p:pic>
    </p:spTree>
    <p:extLst>
      <p:ext uri="{BB962C8B-B14F-4D97-AF65-F5344CB8AC3E}">
        <p14:creationId xmlns:p14="http://schemas.microsoft.com/office/powerpoint/2010/main" val="2421377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7">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D64D07F-3B33-8E48-95A1-8B1FC4175F02}"/>
              </a:ext>
            </a:extLst>
          </p:cNvPr>
          <p:cNvGrpSpPr/>
          <p:nvPr userDrawn="1"/>
        </p:nvGrpSpPr>
        <p:grpSpPr>
          <a:xfrm>
            <a:off x="1" y="463173"/>
            <a:ext cx="12288688" cy="5893176"/>
            <a:chOff x="3238499" y="4686299"/>
            <a:chExt cx="2465071" cy="1182152"/>
          </a:xfrm>
        </p:grpSpPr>
        <p:sp>
          <p:nvSpPr>
            <p:cNvPr id="10" name="Shape">
              <a:extLst>
                <a:ext uri="{FF2B5EF4-FFF2-40B4-BE49-F238E27FC236}">
                  <a16:creationId xmlns:a16="http://schemas.microsoft.com/office/drawing/2014/main" id="{D93D34AC-AEB4-2C40-B68B-B58731235E6F}"/>
                </a:ext>
              </a:extLst>
            </p:cNvPr>
            <p:cNvSpPr/>
            <p:nvPr/>
          </p:nvSpPr>
          <p:spPr>
            <a:xfrm>
              <a:off x="4826000" y="5156199"/>
              <a:ext cx="96412" cy="268607"/>
            </a:xfrm>
            <a:custGeom>
              <a:avLst/>
              <a:gdLst/>
              <a:ahLst/>
              <a:cxnLst>
                <a:cxn ang="0">
                  <a:pos x="wd2" y="hd2"/>
                </a:cxn>
                <a:cxn ang="5400000">
                  <a:pos x="wd2" y="hd2"/>
                </a:cxn>
                <a:cxn ang="10800000">
                  <a:pos x="wd2" y="hd2"/>
                </a:cxn>
                <a:cxn ang="16200000">
                  <a:pos x="wd2" y="hd2"/>
                </a:cxn>
              </a:cxnLst>
              <a:rect l="0" t="0" r="r" b="b"/>
              <a:pathLst>
                <a:path w="18634" h="21549" extrusionOk="0">
                  <a:moveTo>
                    <a:pt x="16729" y="21549"/>
                  </a:moveTo>
                  <a:cubicBezTo>
                    <a:pt x="16484" y="21549"/>
                    <a:pt x="16484" y="21549"/>
                    <a:pt x="16729" y="21549"/>
                  </a:cubicBezTo>
                  <a:cubicBezTo>
                    <a:pt x="15993" y="21549"/>
                    <a:pt x="15748" y="21345"/>
                    <a:pt x="15748" y="21040"/>
                  </a:cubicBezTo>
                  <a:cubicBezTo>
                    <a:pt x="19429" y="13602"/>
                    <a:pt x="13784" y="5960"/>
                    <a:pt x="284" y="662"/>
                  </a:cubicBezTo>
                  <a:cubicBezTo>
                    <a:pt x="38" y="560"/>
                    <a:pt x="-207" y="255"/>
                    <a:pt x="284" y="153"/>
                  </a:cubicBezTo>
                  <a:cubicBezTo>
                    <a:pt x="529" y="-51"/>
                    <a:pt x="1266" y="-51"/>
                    <a:pt x="1511" y="153"/>
                  </a:cubicBezTo>
                  <a:cubicBezTo>
                    <a:pt x="15257" y="5553"/>
                    <a:pt x="21393" y="13500"/>
                    <a:pt x="17466" y="21243"/>
                  </a:cubicBezTo>
                  <a:cubicBezTo>
                    <a:pt x="17466" y="21345"/>
                    <a:pt x="16975" y="21549"/>
                    <a:pt x="16729" y="21549"/>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38CAA0A1-F55D-254B-8FD1-984BDCDEC6B2}"/>
                </a:ext>
              </a:extLst>
            </p:cNvPr>
            <p:cNvSpPr/>
            <p:nvPr/>
          </p:nvSpPr>
          <p:spPr>
            <a:xfrm>
              <a:off x="3949700" y="5156199"/>
              <a:ext cx="163077" cy="296864"/>
            </a:xfrm>
            <a:custGeom>
              <a:avLst/>
              <a:gdLst/>
              <a:ahLst/>
              <a:cxnLst>
                <a:cxn ang="0">
                  <a:pos x="wd2" y="hd2"/>
                </a:cxn>
                <a:cxn ang="5400000">
                  <a:pos x="wd2" y="hd2"/>
                </a:cxn>
                <a:cxn ang="10800000">
                  <a:pos x="wd2" y="hd2"/>
                </a:cxn>
                <a:cxn ang="16200000">
                  <a:pos x="wd2" y="hd2"/>
                </a:cxn>
              </a:cxnLst>
              <a:rect l="0" t="0" r="r" b="b"/>
              <a:pathLst>
                <a:path w="21501" h="21577" extrusionOk="0">
                  <a:moveTo>
                    <a:pt x="613" y="21577"/>
                  </a:moveTo>
                  <a:cubicBezTo>
                    <a:pt x="445" y="21577"/>
                    <a:pt x="445" y="21577"/>
                    <a:pt x="278" y="21485"/>
                  </a:cubicBezTo>
                  <a:cubicBezTo>
                    <a:pt x="-57" y="21392"/>
                    <a:pt x="-57" y="21208"/>
                    <a:pt x="110" y="21023"/>
                  </a:cubicBezTo>
                  <a:cubicBezTo>
                    <a:pt x="2287" y="19362"/>
                    <a:pt x="5803" y="18439"/>
                    <a:pt x="9487" y="18623"/>
                  </a:cubicBezTo>
                  <a:cubicBezTo>
                    <a:pt x="7310" y="11792"/>
                    <a:pt x="11329" y="4869"/>
                    <a:pt x="20538" y="69"/>
                  </a:cubicBezTo>
                  <a:cubicBezTo>
                    <a:pt x="20706" y="-23"/>
                    <a:pt x="21208" y="-23"/>
                    <a:pt x="21376" y="69"/>
                  </a:cubicBezTo>
                  <a:cubicBezTo>
                    <a:pt x="21543" y="254"/>
                    <a:pt x="21543" y="439"/>
                    <a:pt x="21376" y="531"/>
                  </a:cubicBezTo>
                  <a:cubicBezTo>
                    <a:pt x="12334" y="5331"/>
                    <a:pt x="8315" y="12162"/>
                    <a:pt x="10827" y="18992"/>
                  </a:cubicBezTo>
                  <a:cubicBezTo>
                    <a:pt x="10827" y="19085"/>
                    <a:pt x="10827" y="19269"/>
                    <a:pt x="10659" y="19269"/>
                  </a:cubicBezTo>
                  <a:cubicBezTo>
                    <a:pt x="10492" y="19362"/>
                    <a:pt x="10324" y="19362"/>
                    <a:pt x="10157" y="19362"/>
                  </a:cubicBezTo>
                  <a:cubicBezTo>
                    <a:pt x="6808" y="18992"/>
                    <a:pt x="3292" y="19731"/>
                    <a:pt x="1283" y="21392"/>
                  </a:cubicBezTo>
                  <a:cubicBezTo>
                    <a:pt x="948" y="21485"/>
                    <a:pt x="780" y="21577"/>
                    <a:pt x="613" y="21577"/>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1D8B4BD9-F3D7-0047-AFE3-FBD514EC31A7}"/>
                </a:ext>
              </a:extLst>
            </p:cNvPr>
            <p:cNvSpPr/>
            <p:nvPr/>
          </p:nvSpPr>
          <p:spPr>
            <a:xfrm>
              <a:off x="4241799" y="5562599"/>
              <a:ext cx="249874" cy="103824"/>
            </a:xfrm>
            <a:custGeom>
              <a:avLst/>
              <a:gdLst/>
              <a:ahLst/>
              <a:cxnLst>
                <a:cxn ang="0">
                  <a:pos x="wd2" y="hd2"/>
                </a:cxn>
                <a:cxn ang="5400000">
                  <a:pos x="wd2" y="hd2"/>
                </a:cxn>
                <a:cxn ang="10800000">
                  <a:pos x="wd2" y="hd2"/>
                </a:cxn>
                <a:cxn ang="16200000">
                  <a:pos x="wd2" y="hd2"/>
                </a:cxn>
              </a:cxnLst>
              <a:rect l="0" t="0" r="r" b="b"/>
              <a:pathLst>
                <a:path w="21573" h="21534" extrusionOk="0">
                  <a:moveTo>
                    <a:pt x="439" y="21534"/>
                  </a:moveTo>
                  <a:cubicBezTo>
                    <a:pt x="219" y="21534"/>
                    <a:pt x="0" y="21007"/>
                    <a:pt x="0" y="20480"/>
                  </a:cubicBezTo>
                  <a:cubicBezTo>
                    <a:pt x="0" y="19954"/>
                    <a:pt x="219" y="19427"/>
                    <a:pt x="439" y="19427"/>
                  </a:cubicBezTo>
                  <a:cubicBezTo>
                    <a:pt x="8333" y="19427"/>
                    <a:pt x="15570" y="12578"/>
                    <a:pt x="20942" y="197"/>
                  </a:cubicBezTo>
                  <a:cubicBezTo>
                    <a:pt x="21052" y="-66"/>
                    <a:pt x="21381" y="-66"/>
                    <a:pt x="21490" y="197"/>
                  </a:cubicBezTo>
                  <a:cubicBezTo>
                    <a:pt x="21600" y="461"/>
                    <a:pt x="21600" y="1251"/>
                    <a:pt x="21490" y="1515"/>
                  </a:cubicBezTo>
                  <a:cubicBezTo>
                    <a:pt x="16008" y="14422"/>
                    <a:pt x="8443" y="21534"/>
                    <a:pt x="439" y="21534"/>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D3A1FCBA-CC4A-6842-B729-C0E9DD424806}"/>
                </a:ext>
              </a:extLst>
            </p:cNvPr>
            <p:cNvSpPr/>
            <p:nvPr/>
          </p:nvSpPr>
          <p:spPr>
            <a:xfrm>
              <a:off x="3949699" y="4686299"/>
              <a:ext cx="542927" cy="130710"/>
            </a:xfrm>
            <a:custGeom>
              <a:avLst/>
              <a:gdLst/>
              <a:ahLst/>
              <a:cxnLst>
                <a:cxn ang="0">
                  <a:pos x="wd2" y="hd2"/>
                </a:cxn>
                <a:cxn ang="5400000">
                  <a:pos x="wd2" y="hd2"/>
                </a:cxn>
                <a:cxn ang="10800000">
                  <a:pos x="wd2" y="hd2"/>
                </a:cxn>
                <a:cxn ang="16200000">
                  <a:pos x="wd2" y="hd2"/>
                </a:cxn>
              </a:cxnLst>
              <a:rect l="0" t="0" r="r" b="b"/>
              <a:pathLst>
                <a:path w="21575" h="16346" extrusionOk="0">
                  <a:moveTo>
                    <a:pt x="189" y="16346"/>
                  </a:moveTo>
                  <a:cubicBezTo>
                    <a:pt x="138" y="16346"/>
                    <a:pt x="88" y="16346"/>
                    <a:pt x="37" y="16187"/>
                  </a:cubicBezTo>
                  <a:cubicBezTo>
                    <a:pt x="-13" y="16028"/>
                    <a:pt x="-13" y="15552"/>
                    <a:pt x="37" y="15393"/>
                  </a:cubicBezTo>
                  <a:cubicBezTo>
                    <a:pt x="6094" y="-3666"/>
                    <a:pt x="15632" y="-5254"/>
                    <a:pt x="21335" y="11899"/>
                  </a:cubicBezTo>
                  <a:cubicBezTo>
                    <a:pt x="21385" y="12058"/>
                    <a:pt x="21486" y="12375"/>
                    <a:pt x="21537" y="12534"/>
                  </a:cubicBezTo>
                  <a:cubicBezTo>
                    <a:pt x="21587" y="12693"/>
                    <a:pt x="21587" y="13169"/>
                    <a:pt x="21537" y="13328"/>
                  </a:cubicBezTo>
                  <a:cubicBezTo>
                    <a:pt x="21486" y="13487"/>
                    <a:pt x="21335" y="13487"/>
                    <a:pt x="21284" y="13328"/>
                  </a:cubicBezTo>
                  <a:cubicBezTo>
                    <a:pt x="21234" y="13169"/>
                    <a:pt x="21133" y="12852"/>
                    <a:pt x="21082" y="12693"/>
                  </a:cubicBezTo>
                  <a:cubicBezTo>
                    <a:pt x="15531" y="-3983"/>
                    <a:pt x="6245" y="-2554"/>
                    <a:pt x="340" y="16028"/>
                  </a:cubicBezTo>
                  <a:cubicBezTo>
                    <a:pt x="290" y="16346"/>
                    <a:pt x="239" y="16346"/>
                    <a:pt x="189" y="16346"/>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AFE829B8-52B0-2F4A-8AE5-FE46CDD40B01}"/>
                </a:ext>
              </a:extLst>
            </p:cNvPr>
            <p:cNvSpPr/>
            <p:nvPr/>
          </p:nvSpPr>
          <p:spPr>
            <a:xfrm>
              <a:off x="3238500" y="4902200"/>
              <a:ext cx="411481" cy="13971"/>
            </a:xfrm>
            <a:custGeom>
              <a:avLst/>
              <a:gdLst/>
              <a:ahLst/>
              <a:cxnLst>
                <a:cxn ang="0">
                  <a:pos x="wd2" y="hd2"/>
                </a:cxn>
                <a:cxn ang="5400000">
                  <a:pos x="wd2" y="hd2"/>
                </a:cxn>
                <a:cxn ang="10800000">
                  <a:pos x="wd2" y="hd2"/>
                </a:cxn>
                <a:cxn ang="16200000">
                  <a:pos x="wd2" y="hd2"/>
                </a:cxn>
              </a:cxnLst>
              <a:rect l="0" t="0" r="r" b="b"/>
              <a:pathLst>
                <a:path w="21600" h="21600" extrusionOk="0">
                  <a:moveTo>
                    <a:pt x="267" y="21600"/>
                  </a:moveTo>
                  <a:cubicBezTo>
                    <a:pt x="133" y="21600"/>
                    <a:pt x="0" y="17672"/>
                    <a:pt x="0" y="13745"/>
                  </a:cubicBezTo>
                  <a:cubicBezTo>
                    <a:pt x="0" y="9818"/>
                    <a:pt x="133" y="5891"/>
                    <a:pt x="267" y="5891"/>
                  </a:cubicBezTo>
                  <a:lnTo>
                    <a:pt x="21333" y="0"/>
                  </a:lnTo>
                  <a:cubicBezTo>
                    <a:pt x="21333" y="0"/>
                    <a:pt x="21333" y="0"/>
                    <a:pt x="21333" y="0"/>
                  </a:cubicBezTo>
                  <a:cubicBezTo>
                    <a:pt x="21467" y="0"/>
                    <a:pt x="21600" y="3928"/>
                    <a:pt x="21600" y="7855"/>
                  </a:cubicBezTo>
                  <a:cubicBezTo>
                    <a:pt x="21600" y="11782"/>
                    <a:pt x="21467" y="15709"/>
                    <a:pt x="21333" y="15709"/>
                  </a:cubicBezTo>
                  <a:lnTo>
                    <a:pt x="267" y="21600"/>
                  </a:lnTo>
                  <a:cubicBezTo>
                    <a:pt x="267" y="21600"/>
                    <a:pt x="267" y="21600"/>
                    <a:pt x="267"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EBE30A3A-574C-1D40-B721-FFDE190B1D46}"/>
                </a:ext>
              </a:extLst>
            </p:cNvPr>
            <p:cNvSpPr/>
            <p:nvPr/>
          </p:nvSpPr>
          <p:spPr>
            <a:xfrm>
              <a:off x="3238499" y="5251975"/>
              <a:ext cx="699771" cy="13971"/>
            </a:xfrm>
            <a:custGeom>
              <a:avLst/>
              <a:gdLst/>
              <a:ahLst/>
              <a:cxnLst>
                <a:cxn ang="0">
                  <a:pos x="wd2" y="hd2"/>
                </a:cxn>
                <a:cxn ang="5400000">
                  <a:pos x="wd2" y="hd2"/>
                </a:cxn>
                <a:cxn ang="10800000">
                  <a:pos x="wd2" y="hd2"/>
                </a:cxn>
                <a:cxn ang="16200000">
                  <a:pos x="wd2" y="hd2"/>
                </a:cxn>
              </a:cxnLst>
              <a:rect l="0" t="0" r="r" b="b"/>
              <a:pathLst>
                <a:path w="21600" h="21600" extrusionOk="0">
                  <a:moveTo>
                    <a:pt x="157" y="21600"/>
                  </a:moveTo>
                  <a:cubicBezTo>
                    <a:pt x="78" y="21600"/>
                    <a:pt x="0" y="17672"/>
                    <a:pt x="0" y="13745"/>
                  </a:cubicBezTo>
                  <a:cubicBezTo>
                    <a:pt x="0" y="9818"/>
                    <a:pt x="78" y="5891"/>
                    <a:pt x="157" y="5891"/>
                  </a:cubicBezTo>
                  <a:lnTo>
                    <a:pt x="21443" y="0"/>
                  </a:lnTo>
                  <a:cubicBezTo>
                    <a:pt x="21443" y="0"/>
                    <a:pt x="21443" y="0"/>
                    <a:pt x="21443" y="0"/>
                  </a:cubicBezTo>
                  <a:cubicBezTo>
                    <a:pt x="21522" y="0"/>
                    <a:pt x="21600" y="3928"/>
                    <a:pt x="21600" y="7855"/>
                  </a:cubicBezTo>
                  <a:cubicBezTo>
                    <a:pt x="21600" y="11782"/>
                    <a:pt x="21522" y="15709"/>
                    <a:pt x="21443" y="15709"/>
                  </a:cubicBezTo>
                  <a:lnTo>
                    <a:pt x="157" y="21600"/>
                  </a:lnTo>
                  <a:cubicBezTo>
                    <a:pt x="157" y="21600"/>
                    <a:pt x="157" y="21600"/>
                    <a:pt x="157"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85307132-B345-434C-A1A6-4800994B7698}"/>
                </a:ext>
              </a:extLst>
            </p:cNvPr>
            <p:cNvSpPr/>
            <p:nvPr/>
          </p:nvSpPr>
          <p:spPr>
            <a:xfrm>
              <a:off x="5003799" y="5251974"/>
              <a:ext cx="699771" cy="10161"/>
            </a:xfrm>
            <a:custGeom>
              <a:avLst/>
              <a:gdLst/>
              <a:ahLst/>
              <a:cxnLst>
                <a:cxn ang="0">
                  <a:pos x="wd2" y="hd2"/>
                </a:cxn>
                <a:cxn ang="5400000">
                  <a:pos x="wd2" y="hd2"/>
                </a:cxn>
                <a:cxn ang="10800000">
                  <a:pos x="wd2" y="hd2"/>
                </a:cxn>
                <a:cxn ang="16200000">
                  <a:pos x="wd2" y="hd2"/>
                </a:cxn>
              </a:cxnLst>
              <a:rect l="0" t="0" r="r" b="b"/>
              <a:pathLst>
                <a:path w="21600" h="21600" extrusionOk="0">
                  <a:moveTo>
                    <a:pt x="21443" y="21600"/>
                  </a:moveTo>
                  <a:lnTo>
                    <a:pt x="157" y="21600"/>
                  </a:lnTo>
                  <a:cubicBezTo>
                    <a:pt x="78" y="21600"/>
                    <a:pt x="0" y="16200"/>
                    <a:pt x="0" y="10800"/>
                  </a:cubicBezTo>
                  <a:cubicBezTo>
                    <a:pt x="0" y="5400"/>
                    <a:pt x="78" y="0"/>
                    <a:pt x="157" y="0"/>
                  </a:cubicBezTo>
                  <a:lnTo>
                    <a:pt x="21443" y="0"/>
                  </a:lnTo>
                  <a:cubicBezTo>
                    <a:pt x="21522" y="0"/>
                    <a:pt x="21600" y="5400"/>
                    <a:pt x="21600" y="10800"/>
                  </a:cubicBezTo>
                  <a:cubicBezTo>
                    <a:pt x="21600" y="16200"/>
                    <a:pt x="21522" y="21600"/>
                    <a:pt x="21443"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4A9F1092-30CC-554F-ACE4-24E553309AF4}"/>
                </a:ext>
              </a:extLst>
            </p:cNvPr>
            <p:cNvSpPr/>
            <p:nvPr/>
          </p:nvSpPr>
          <p:spPr>
            <a:xfrm>
              <a:off x="5232399" y="4902199"/>
              <a:ext cx="463551" cy="10161"/>
            </a:xfrm>
            <a:custGeom>
              <a:avLst/>
              <a:gdLst/>
              <a:ahLst/>
              <a:cxnLst>
                <a:cxn ang="0">
                  <a:pos x="wd2" y="hd2"/>
                </a:cxn>
                <a:cxn ang="5400000">
                  <a:pos x="wd2" y="hd2"/>
                </a:cxn>
                <a:cxn ang="10800000">
                  <a:pos x="wd2" y="hd2"/>
                </a:cxn>
                <a:cxn ang="16200000">
                  <a:pos x="wd2" y="hd2"/>
                </a:cxn>
              </a:cxnLst>
              <a:rect l="0" t="0" r="r" b="b"/>
              <a:pathLst>
                <a:path w="21600" h="21600" extrusionOk="0">
                  <a:moveTo>
                    <a:pt x="21363" y="21600"/>
                  </a:moveTo>
                  <a:lnTo>
                    <a:pt x="237" y="21600"/>
                  </a:lnTo>
                  <a:cubicBezTo>
                    <a:pt x="118" y="21600"/>
                    <a:pt x="0" y="16200"/>
                    <a:pt x="0" y="10800"/>
                  </a:cubicBezTo>
                  <a:cubicBezTo>
                    <a:pt x="0" y="5400"/>
                    <a:pt x="118" y="0"/>
                    <a:pt x="237" y="0"/>
                  </a:cubicBezTo>
                  <a:lnTo>
                    <a:pt x="21363" y="0"/>
                  </a:lnTo>
                  <a:cubicBezTo>
                    <a:pt x="21482" y="0"/>
                    <a:pt x="21600" y="5400"/>
                    <a:pt x="21600" y="10800"/>
                  </a:cubicBezTo>
                  <a:cubicBezTo>
                    <a:pt x="21600" y="16200"/>
                    <a:pt x="21482" y="21600"/>
                    <a:pt x="21363"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59699581-D83B-8C48-A5B5-F392C7E7171E}"/>
                </a:ext>
              </a:extLst>
            </p:cNvPr>
            <p:cNvSpPr/>
            <p:nvPr/>
          </p:nvSpPr>
          <p:spPr>
            <a:xfrm>
              <a:off x="3238500" y="5511799"/>
              <a:ext cx="459740" cy="10161"/>
            </a:xfrm>
            <a:custGeom>
              <a:avLst/>
              <a:gdLst/>
              <a:ahLst/>
              <a:cxnLst>
                <a:cxn ang="0">
                  <a:pos x="wd2" y="hd2"/>
                </a:cxn>
                <a:cxn ang="5400000">
                  <a:pos x="wd2" y="hd2"/>
                </a:cxn>
                <a:cxn ang="10800000">
                  <a:pos x="wd2" y="hd2"/>
                </a:cxn>
                <a:cxn ang="16200000">
                  <a:pos x="wd2" y="hd2"/>
                </a:cxn>
              </a:cxnLst>
              <a:rect l="0" t="0" r="r" b="b"/>
              <a:pathLst>
                <a:path w="21600" h="21600" extrusionOk="0">
                  <a:moveTo>
                    <a:pt x="21361" y="21600"/>
                  </a:moveTo>
                  <a:lnTo>
                    <a:pt x="239" y="21600"/>
                  </a:lnTo>
                  <a:cubicBezTo>
                    <a:pt x="119" y="21600"/>
                    <a:pt x="0" y="16200"/>
                    <a:pt x="0" y="10800"/>
                  </a:cubicBezTo>
                  <a:cubicBezTo>
                    <a:pt x="0" y="5400"/>
                    <a:pt x="119" y="0"/>
                    <a:pt x="239" y="0"/>
                  </a:cubicBezTo>
                  <a:lnTo>
                    <a:pt x="21361" y="0"/>
                  </a:lnTo>
                  <a:cubicBezTo>
                    <a:pt x="21481" y="0"/>
                    <a:pt x="21600" y="5400"/>
                    <a:pt x="21600" y="10800"/>
                  </a:cubicBezTo>
                  <a:cubicBezTo>
                    <a:pt x="21600" y="16200"/>
                    <a:pt x="21481" y="21600"/>
                    <a:pt x="213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9773D5A2-D875-394C-9CB3-1974D5D282BC}"/>
                </a:ext>
              </a:extLst>
            </p:cNvPr>
            <p:cNvSpPr/>
            <p:nvPr/>
          </p:nvSpPr>
          <p:spPr>
            <a:xfrm>
              <a:off x="3238500" y="5690649"/>
              <a:ext cx="867411" cy="177802"/>
            </a:xfrm>
            <a:custGeom>
              <a:avLst/>
              <a:gdLst/>
              <a:ahLst/>
              <a:cxnLst>
                <a:cxn ang="0">
                  <a:pos x="wd2" y="hd2"/>
                </a:cxn>
                <a:cxn ang="5400000">
                  <a:pos x="wd2" y="hd2"/>
                </a:cxn>
                <a:cxn ang="10800000">
                  <a:pos x="wd2" y="hd2"/>
                </a:cxn>
                <a:cxn ang="16200000">
                  <a:pos x="wd2" y="hd2"/>
                </a:cxn>
              </a:cxnLst>
              <a:rect l="0" t="0" r="r" b="b"/>
              <a:pathLst>
                <a:path w="21600" h="21600" extrusionOk="0">
                  <a:moveTo>
                    <a:pt x="17299" y="21600"/>
                  </a:moveTo>
                  <a:lnTo>
                    <a:pt x="126" y="21600"/>
                  </a:lnTo>
                  <a:cubicBezTo>
                    <a:pt x="63" y="21600"/>
                    <a:pt x="0" y="21291"/>
                    <a:pt x="0" y="20983"/>
                  </a:cubicBezTo>
                  <a:cubicBezTo>
                    <a:pt x="0" y="20674"/>
                    <a:pt x="63" y="20366"/>
                    <a:pt x="126" y="20366"/>
                  </a:cubicBezTo>
                  <a:lnTo>
                    <a:pt x="17299" y="20366"/>
                  </a:lnTo>
                  <a:cubicBezTo>
                    <a:pt x="19544" y="20366"/>
                    <a:pt x="21347" y="11417"/>
                    <a:pt x="21347" y="617"/>
                  </a:cubicBezTo>
                  <a:cubicBezTo>
                    <a:pt x="21347" y="309"/>
                    <a:pt x="21410" y="0"/>
                    <a:pt x="21473" y="0"/>
                  </a:cubicBezTo>
                  <a:cubicBezTo>
                    <a:pt x="21537" y="0"/>
                    <a:pt x="21600" y="309"/>
                    <a:pt x="21600" y="617"/>
                  </a:cubicBezTo>
                  <a:cubicBezTo>
                    <a:pt x="21600" y="12189"/>
                    <a:pt x="19671" y="21600"/>
                    <a:pt x="1729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85B1BE86-3D2A-0741-97AD-66C54E70BC17}"/>
                </a:ext>
              </a:extLst>
            </p:cNvPr>
            <p:cNvSpPr/>
            <p:nvPr/>
          </p:nvSpPr>
          <p:spPr>
            <a:xfrm>
              <a:off x="4826000" y="5690649"/>
              <a:ext cx="867411" cy="177801"/>
            </a:xfrm>
            <a:custGeom>
              <a:avLst/>
              <a:gdLst/>
              <a:ahLst/>
              <a:cxnLst>
                <a:cxn ang="0">
                  <a:pos x="wd2" y="hd2"/>
                </a:cxn>
                <a:cxn ang="5400000">
                  <a:pos x="wd2" y="hd2"/>
                </a:cxn>
                <a:cxn ang="10800000">
                  <a:pos x="wd2" y="hd2"/>
                </a:cxn>
                <a:cxn ang="16200000">
                  <a:pos x="wd2" y="hd2"/>
                </a:cxn>
              </a:cxnLst>
              <a:rect l="0" t="0" r="r" b="b"/>
              <a:pathLst>
                <a:path w="21600" h="21600" extrusionOk="0">
                  <a:moveTo>
                    <a:pt x="21474" y="21600"/>
                  </a:moveTo>
                  <a:lnTo>
                    <a:pt x="4301" y="21600"/>
                  </a:lnTo>
                  <a:cubicBezTo>
                    <a:pt x="1929" y="21600"/>
                    <a:pt x="0" y="12189"/>
                    <a:pt x="0" y="617"/>
                  </a:cubicBezTo>
                  <a:cubicBezTo>
                    <a:pt x="0" y="309"/>
                    <a:pt x="63" y="0"/>
                    <a:pt x="126" y="0"/>
                  </a:cubicBezTo>
                  <a:cubicBezTo>
                    <a:pt x="190" y="0"/>
                    <a:pt x="253" y="309"/>
                    <a:pt x="253" y="617"/>
                  </a:cubicBezTo>
                  <a:cubicBezTo>
                    <a:pt x="253" y="11571"/>
                    <a:pt x="2087" y="20366"/>
                    <a:pt x="4301" y="20366"/>
                  </a:cubicBezTo>
                  <a:lnTo>
                    <a:pt x="21474" y="20366"/>
                  </a:lnTo>
                  <a:cubicBezTo>
                    <a:pt x="21537" y="20366"/>
                    <a:pt x="21600" y="20674"/>
                    <a:pt x="21600" y="20983"/>
                  </a:cubicBezTo>
                  <a:cubicBezTo>
                    <a:pt x="21600" y="21291"/>
                    <a:pt x="21537" y="21600"/>
                    <a:pt x="2147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DDF841D1-41AA-D246-9F98-63A6B26E4188}"/>
                </a:ext>
              </a:extLst>
            </p:cNvPr>
            <p:cNvSpPr/>
            <p:nvPr/>
          </p:nvSpPr>
          <p:spPr>
            <a:xfrm>
              <a:off x="5270499" y="5511799"/>
              <a:ext cx="424181" cy="10161"/>
            </a:xfrm>
            <a:custGeom>
              <a:avLst/>
              <a:gdLst/>
              <a:ahLst/>
              <a:cxnLst>
                <a:cxn ang="0">
                  <a:pos x="wd2" y="hd2"/>
                </a:cxn>
                <a:cxn ang="5400000">
                  <a:pos x="wd2" y="hd2"/>
                </a:cxn>
                <a:cxn ang="10800000">
                  <a:pos x="wd2" y="hd2"/>
                </a:cxn>
                <a:cxn ang="16200000">
                  <a:pos x="wd2" y="hd2"/>
                </a:cxn>
              </a:cxnLst>
              <a:rect l="0" t="0" r="r" b="b"/>
              <a:pathLst>
                <a:path w="21600" h="21600" extrusionOk="0">
                  <a:moveTo>
                    <a:pt x="21341" y="21600"/>
                  </a:moveTo>
                  <a:lnTo>
                    <a:pt x="259" y="21600"/>
                  </a:lnTo>
                  <a:cubicBezTo>
                    <a:pt x="129" y="21600"/>
                    <a:pt x="0" y="16200"/>
                    <a:pt x="0" y="10800"/>
                  </a:cubicBezTo>
                  <a:cubicBezTo>
                    <a:pt x="0" y="5400"/>
                    <a:pt x="129" y="0"/>
                    <a:pt x="259" y="0"/>
                  </a:cubicBezTo>
                  <a:lnTo>
                    <a:pt x="21341" y="0"/>
                  </a:lnTo>
                  <a:cubicBezTo>
                    <a:pt x="21471" y="0"/>
                    <a:pt x="21600" y="5400"/>
                    <a:pt x="21600" y="10800"/>
                  </a:cubicBezTo>
                  <a:cubicBezTo>
                    <a:pt x="21600" y="16200"/>
                    <a:pt x="21471" y="21600"/>
                    <a:pt x="2134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2" name="Shape">
              <a:extLst>
                <a:ext uri="{FF2B5EF4-FFF2-40B4-BE49-F238E27FC236}">
                  <a16:creationId xmlns:a16="http://schemas.microsoft.com/office/drawing/2014/main" id="{D2DD09C9-BA79-1D4D-A899-09361ABA6465}"/>
                </a:ext>
              </a:extLst>
            </p:cNvPr>
            <p:cNvSpPr/>
            <p:nvPr/>
          </p:nvSpPr>
          <p:spPr>
            <a:xfrm>
              <a:off x="4419600" y="5143500"/>
              <a:ext cx="520460" cy="460273"/>
            </a:xfrm>
            <a:custGeom>
              <a:avLst/>
              <a:gdLst/>
              <a:ahLst/>
              <a:cxnLst>
                <a:cxn ang="0">
                  <a:pos x="wd2" y="hd2"/>
                </a:cxn>
                <a:cxn ang="5400000">
                  <a:pos x="wd2" y="hd2"/>
                </a:cxn>
                <a:cxn ang="10800000">
                  <a:pos x="wd2" y="hd2"/>
                </a:cxn>
                <a:cxn ang="16200000">
                  <a:pos x="wd2" y="hd2"/>
                </a:cxn>
              </a:cxnLst>
              <a:rect l="0" t="0" r="r" b="b"/>
              <a:pathLst>
                <a:path w="20491" h="19234" extrusionOk="0">
                  <a:moveTo>
                    <a:pt x="14688" y="2515"/>
                  </a:moveTo>
                  <a:cubicBezTo>
                    <a:pt x="11338" y="-882"/>
                    <a:pt x="5938" y="-829"/>
                    <a:pt x="2638" y="2621"/>
                  </a:cubicBezTo>
                  <a:cubicBezTo>
                    <a:pt x="-862" y="6230"/>
                    <a:pt x="-862" y="12120"/>
                    <a:pt x="2538" y="15782"/>
                  </a:cubicBezTo>
                  <a:cubicBezTo>
                    <a:pt x="2588" y="15835"/>
                    <a:pt x="2638" y="15889"/>
                    <a:pt x="2688" y="15942"/>
                  </a:cubicBezTo>
                  <a:cubicBezTo>
                    <a:pt x="7388" y="20718"/>
                    <a:pt x="15238" y="20240"/>
                    <a:pt x="20338" y="14880"/>
                  </a:cubicBezTo>
                  <a:cubicBezTo>
                    <a:pt x="20338" y="14880"/>
                    <a:pt x="20338" y="14880"/>
                    <a:pt x="20338" y="14880"/>
                  </a:cubicBezTo>
                  <a:cubicBezTo>
                    <a:pt x="20738" y="14456"/>
                    <a:pt x="20288" y="13766"/>
                    <a:pt x="19738" y="13978"/>
                  </a:cubicBezTo>
                  <a:cubicBezTo>
                    <a:pt x="19688" y="13978"/>
                    <a:pt x="19688" y="13978"/>
                    <a:pt x="19638" y="14031"/>
                  </a:cubicBezTo>
                  <a:cubicBezTo>
                    <a:pt x="18188" y="14668"/>
                    <a:pt x="16638" y="13235"/>
                    <a:pt x="17038" y="11590"/>
                  </a:cubicBezTo>
                  <a:cubicBezTo>
                    <a:pt x="17888" y="8459"/>
                    <a:pt x="17088" y="4956"/>
                    <a:pt x="14688" y="2515"/>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3" name="Shape">
              <a:extLst>
                <a:ext uri="{FF2B5EF4-FFF2-40B4-BE49-F238E27FC236}">
                  <a16:creationId xmlns:a16="http://schemas.microsoft.com/office/drawing/2014/main" id="{6849B940-49EE-6A4F-8238-1EBCF15E8710}"/>
                </a:ext>
              </a:extLst>
            </p:cNvPr>
            <p:cNvSpPr/>
            <p:nvPr/>
          </p:nvSpPr>
          <p:spPr>
            <a:xfrm>
              <a:off x="3987799" y="5143500"/>
              <a:ext cx="520461" cy="460273"/>
            </a:xfrm>
            <a:custGeom>
              <a:avLst/>
              <a:gdLst/>
              <a:ahLst/>
              <a:cxnLst>
                <a:cxn ang="0">
                  <a:pos x="wd2" y="hd2"/>
                </a:cxn>
                <a:cxn ang="5400000">
                  <a:pos x="wd2" y="hd2"/>
                </a:cxn>
                <a:cxn ang="10800000">
                  <a:pos x="wd2" y="hd2"/>
                </a:cxn>
                <a:cxn ang="16200000">
                  <a:pos x="wd2" y="hd2"/>
                </a:cxn>
              </a:cxnLst>
              <a:rect l="0" t="0" r="r" b="b"/>
              <a:pathLst>
                <a:path w="20491" h="19234" extrusionOk="0">
                  <a:moveTo>
                    <a:pt x="5803" y="2515"/>
                  </a:moveTo>
                  <a:cubicBezTo>
                    <a:pt x="9153" y="-882"/>
                    <a:pt x="14553" y="-829"/>
                    <a:pt x="17853" y="2621"/>
                  </a:cubicBezTo>
                  <a:cubicBezTo>
                    <a:pt x="21353" y="6230"/>
                    <a:pt x="21353" y="12120"/>
                    <a:pt x="17953" y="15782"/>
                  </a:cubicBezTo>
                  <a:cubicBezTo>
                    <a:pt x="17903" y="15835"/>
                    <a:pt x="17853" y="15889"/>
                    <a:pt x="17803" y="15942"/>
                  </a:cubicBezTo>
                  <a:cubicBezTo>
                    <a:pt x="13103" y="20718"/>
                    <a:pt x="5253" y="20240"/>
                    <a:pt x="153" y="14880"/>
                  </a:cubicBezTo>
                  <a:cubicBezTo>
                    <a:pt x="153" y="14880"/>
                    <a:pt x="153" y="14880"/>
                    <a:pt x="153" y="14880"/>
                  </a:cubicBezTo>
                  <a:cubicBezTo>
                    <a:pt x="-247" y="14456"/>
                    <a:pt x="203" y="13766"/>
                    <a:pt x="753" y="13978"/>
                  </a:cubicBezTo>
                  <a:cubicBezTo>
                    <a:pt x="803" y="13978"/>
                    <a:pt x="803" y="13978"/>
                    <a:pt x="853" y="14031"/>
                  </a:cubicBezTo>
                  <a:cubicBezTo>
                    <a:pt x="2303" y="14668"/>
                    <a:pt x="3853" y="13235"/>
                    <a:pt x="3453" y="11590"/>
                  </a:cubicBezTo>
                  <a:cubicBezTo>
                    <a:pt x="2603" y="8459"/>
                    <a:pt x="3403" y="4956"/>
                    <a:pt x="5803" y="2515"/>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4" name="Shape">
              <a:extLst>
                <a:ext uri="{FF2B5EF4-FFF2-40B4-BE49-F238E27FC236}">
                  <a16:creationId xmlns:a16="http://schemas.microsoft.com/office/drawing/2014/main" id="{645D8E7E-ADF8-AA4D-96B7-634FB0EEC4C2}"/>
                </a:ext>
              </a:extLst>
            </p:cNvPr>
            <p:cNvSpPr/>
            <p:nvPr/>
          </p:nvSpPr>
          <p:spPr>
            <a:xfrm>
              <a:off x="4419600" y="4749800"/>
              <a:ext cx="520460" cy="460273"/>
            </a:xfrm>
            <a:custGeom>
              <a:avLst/>
              <a:gdLst/>
              <a:ahLst/>
              <a:cxnLst>
                <a:cxn ang="0">
                  <a:pos x="wd2" y="hd2"/>
                </a:cxn>
                <a:cxn ang="5400000">
                  <a:pos x="wd2" y="hd2"/>
                </a:cxn>
                <a:cxn ang="10800000">
                  <a:pos x="wd2" y="hd2"/>
                </a:cxn>
                <a:cxn ang="16200000">
                  <a:pos x="wd2" y="hd2"/>
                </a:cxn>
              </a:cxnLst>
              <a:rect l="0" t="0" r="r" b="b"/>
              <a:pathLst>
                <a:path w="20491" h="19234" extrusionOk="0">
                  <a:moveTo>
                    <a:pt x="14688" y="16719"/>
                  </a:moveTo>
                  <a:cubicBezTo>
                    <a:pt x="11338" y="20116"/>
                    <a:pt x="5938" y="20063"/>
                    <a:pt x="2638" y="16613"/>
                  </a:cubicBezTo>
                  <a:cubicBezTo>
                    <a:pt x="-862" y="13004"/>
                    <a:pt x="-862" y="7114"/>
                    <a:pt x="2538" y="3452"/>
                  </a:cubicBezTo>
                  <a:cubicBezTo>
                    <a:pt x="2588" y="3399"/>
                    <a:pt x="2638" y="3345"/>
                    <a:pt x="2688" y="3292"/>
                  </a:cubicBezTo>
                  <a:cubicBezTo>
                    <a:pt x="7388" y="-1484"/>
                    <a:pt x="15238" y="-1006"/>
                    <a:pt x="20338" y="4354"/>
                  </a:cubicBezTo>
                  <a:cubicBezTo>
                    <a:pt x="20338" y="4354"/>
                    <a:pt x="20338" y="4354"/>
                    <a:pt x="20338" y="4354"/>
                  </a:cubicBezTo>
                  <a:cubicBezTo>
                    <a:pt x="20738" y="4778"/>
                    <a:pt x="20288" y="5468"/>
                    <a:pt x="19738" y="5256"/>
                  </a:cubicBezTo>
                  <a:cubicBezTo>
                    <a:pt x="19688" y="5256"/>
                    <a:pt x="19688" y="5256"/>
                    <a:pt x="19638" y="5203"/>
                  </a:cubicBezTo>
                  <a:cubicBezTo>
                    <a:pt x="18188" y="4566"/>
                    <a:pt x="16638" y="5999"/>
                    <a:pt x="17038" y="7644"/>
                  </a:cubicBezTo>
                  <a:cubicBezTo>
                    <a:pt x="17888" y="10829"/>
                    <a:pt x="17088" y="14331"/>
                    <a:pt x="14688" y="16719"/>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5" name="Shape">
              <a:extLst>
                <a:ext uri="{FF2B5EF4-FFF2-40B4-BE49-F238E27FC236}">
                  <a16:creationId xmlns:a16="http://schemas.microsoft.com/office/drawing/2014/main" id="{BE4251E7-AA3F-3645-8C99-7D98C99B637C}"/>
                </a:ext>
              </a:extLst>
            </p:cNvPr>
            <p:cNvSpPr/>
            <p:nvPr/>
          </p:nvSpPr>
          <p:spPr>
            <a:xfrm>
              <a:off x="3987799" y="4749800"/>
              <a:ext cx="520461" cy="460273"/>
            </a:xfrm>
            <a:custGeom>
              <a:avLst/>
              <a:gdLst/>
              <a:ahLst/>
              <a:cxnLst>
                <a:cxn ang="0">
                  <a:pos x="wd2" y="hd2"/>
                </a:cxn>
                <a:cxn ang="5400000">
                  <a:pos x="wd2" y="hd2"/>
                </a:cxn>
                <a:cxn ang="10800000">
                  <a:pos x="wd2" y="hd2"/>
                </a:cxn>
                <a:cxn ang="16200000">
                  <a:pos x="wd2" y="hd2"/>
                </a:cxn>
              </a:cxnLst>
              <a:rect l="0" t="0" r="r" b="b"/>
              <a:pathLst>
                <a:path w="20491" h="19234" extrusionOk="0">
                  <a:moveTo>
                    <a:pt x="5803" y="16719"/>
                  </a:moveTo>
                  <a:cubicBezTo>
                    <a:pt x="9153" y="20116"/>
                    <a:pt x="14553" y="20063"/>
                    <a:pt x="17853" y="16613"/>
                  </a:cubicBezTo>
                  <a:cubicBezTo>
                    <a:pt x="21353" y="13004"/>
                    <a:pt x="21353" y="7114"/>
                    <a:pt x="17953" y="3452"/>
                  </a:cubicBezTo>
                  <a:cubicBezTo>
                    <a:pt x="17903" y="3399"/>
                    <a:pt x="17853" y="3345"/>
                    <a:pt x="17803" y="3292"/>
                  </a:cubicBezTo>
                  <a:cubicBezTo>
                    <a:pt x="13103" y="-1484"/>
                    <a:pt x="5253" y="-1006"/>
                    <a:pt x="153" y="4354"/>
                  </a:cubicBezTo>
                  <a:cubicBezTo>
                    <a:pt x="153" y="4354"/>
                    <a:pt x="153" y="4354"/>
                    <a:pt x="153" y="4354"/>
                  </a:cubicBezTo>
                  <a:cubicBezTo>
                    <a:pt x="-247" y="4778"/>
                    <a:pt x="203" y="5468"/>
                    <a:pt x="753" y="5256"/>
                  </a:cubicBezTo>
                  <a:cubicBezTo>
                    <a:pt x="803" y="5256"/>
                    <a:pt x="803" y="5256"/>
                    <a:pt x="853" y="5203"/>
                  </a:cubicBezTo>
                  <a:cubicBezTo>
                    <a:pt x="2303" y="4566"/>
                    <a:pt x="3853" y="5999"/>
                    <a:pt x="3453" y="7644"/>
                  </a:cubicBezTo>
                  <a:cubicBezTo>
                    <a:pt x="2603" y="10829"/>
                    <a:pt x="3403" y="14331"/>
                    <a:pt x="5803" y="16719"/>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6" name="Shape">
              <a:extLst>
                <a:ext uri="{FF2B5EF4-FFF2-40B4-BE49-F238E27FC236}">
                  <a16:creationId xmlns:a16="http://schemas.microsoft.com/office/drawing/2014/main" id="{0370CC2C-514A-C74F-AD23-E52D8A8D339E}"/>
                </a:ext>
              </a:extLst>
            </p:cNvPr>
            <p:cNvSpPr/>
            <p:nvPr/>
          </p:nvSpPr>
          <p:spPr>
            <a:xfrm>
              <a:off x="3682999" y="5499099"/>
              <a:ext cx="252731" cy="292101"/>
            </a:xfrm>
            <a:custGeom>
              <a:avLst/>
              <a:gdLst/>
              <a:ahLst/>
              <a:cxnLst>
                <a:cxn ang="0">
                  <a:pos x="wd2" y="hd2"/>
                </a:cxn>
                <a:cxn ang="5400000">
                  <a:pos x="wd2" y="hd2"/>
                </a:cxn>
                <a:cxn ang="10800000">
                  <a:pos x="wd2" y="hd2"/>
                </a:cxn>
                <a:cxn ang="16200000">
                  <a:pos x="wd2" y="hd2"/>
                </a:cxn>
              </a:cxnLst>
              <a:rect l="0" t="0" r="r" b="b"/>
              <a:pathLst>
                <a:path w="21600" h="21600" extrusionOk="0">
                  <a:moveTo>
                    <a:pt x="19429" y="21600"/>
                  </a:moveTo>
                  <a:lnTo>
                    <a:pt x="109" y="21600"/>
                  </a:lnTo>
                  <a:lnTo>
                    <a:pt x="0" y="13805"/>
                  </a:lnTo>
                  <a:cubicBezTo>
                    <a:pt x="0" y="9673"/>
                    <a:pt x="543" y="5917"/>
                    <a:pt x="3908" y="2817"/>
                  </a:cubicBezTo>
                  <a:lnTo>
                    <a:pt x="6947" y="0"/>
                  </a:lnTo>
                  <a:lnTo>
                    <a:pt x="13025" y="188"/>
                  </a:lnTo>
                  <a:cubicBezTo>
                    <a:pt x="13242" y="282"/>
                    <a:pt x="13459" y="470"/>
                    <a:pt x="13676" y="563"/>
                  </a:cubicBezTo>
                  <a:cubicBezTo>
                    <a:pt x="16933" y="2442"/>
                    <a:pt x="19212" y="5353"/>
                    <a:pt x="20080" y="8734"/>
                  </a:cubicBezTo>
                  <a:cubicBezTo>
                    <a:pt x="20732" y="11457"/>
                    <a:pt x="21600" y="16059"/>
                    <a:pt x="21600" y="21600"/>
                  </a:cubicBezTo>
                  <a:lnTo>
                    <a:pt x="19429" y="2160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7" name="Shape">
              <a:extLst>
                <a:ext uri="{FF2B5EF4-FFF2-40B4-BE49-F238E27FC236}">
                  <a16:creationId xmlns:a16="http://schemas.microsoft.com/office/drawing/2014/main" id="{13E33764-FACD-BF49-80E3-4B8356EC749E}"/>
                </a:ext>
              </a:extLst>
            </p:cNvPr>
            <p:cNvSpPr/>
            <p:nvPr/>
          </p:nvSpPr>
          <p:spPr>
            <a:xfrm>
              <a:off x="3771900" y="5448299"/>
              <a:ext cx="72390" cy="99062"/>
            </a:xfrm>
            <a:custGeom>
              <a:avLst/>
              <a:gdLst/>
              <a:ahLst/>
              <a:cxnLst>
                <a:cxn ang="0">
                  <a:pos x="wd2" y="hd2"/>
                </a:cxn>
                <a:cxn ang="5400000">
                  <a:pos x="wd2" y="hd2"/>
                </a:cxn>
                <a:cxn ang="10800000">
                  <a:pos x="wd2" y="hd2"/>
                </a:cxn>
                <a:cxn ang="16200000">
                  <a:pos x="wd2" y="hd2"/>
                </a:cxn>
              </a:cxnLst>
              <a:rect l="0" t="0" r="r" b="b"/>
              <a:pathLst>
                <a:path w="21600" h="21600" extrusionOk="0">
                  <a:moveTo>
                    <a:pt x="0" y="11908"/>
                  </a:moveTo>
                  <a:lnTo>
                    <a:pt x="14021" y="21600"/>
                  </a:lnTo>
                  <a:lnTo>
                    <a:pt x="21600" y="12462"/>
                  </a:lnTo>
                  <a:lnTo>
                    <a:pt x="19705" y="3046"/>
                  </a:lnTo>
                  <a:lnTo>
                    <a:pt x="1516" y="0"/>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8" name="Shape">
              <a:extLst>
                <a:ext uri="{FF2B5EF4-FFF2-40B4-BE49-F238E27FC236}">
                  <a16:creationId xmlns:a16="http://schemas.microsoft.com/office/drawing/2014/main" id="{370364ED-8063-0545-834C-B7005F1CD26F}"/>
                </a:ext>
              </a:extLst>
            </p:cNvPr>
            <p:cNvSpPr/>
            <p:nvPr/>
          </p:nvSpPr>
          <p:spPr>
            <a:xfrm>
              <a:off x="3771900" y="5435599"/>
              <a:ext cx="64770" cy="62458"/>
            </a:xfrm>
            <a:custGeom>
              <a:avLst/>
              <a:gdLst/>
              <a:ahLst/>
              <a:cxnLst>
                <a:cxn ang="0">
                  <a:pos x="wd2" y="hd2"/>
                </a:cxn>
                <a:cxn ang="5400000">
                  <a:pos x="wd2" y="hd2"/>
                </a:cxn>
                <a:cxn ang="10800000">
                  <a:pos x="wd2" y="hd2"/>
                </a:cxn>
                <a:cxn ang="16200000">
                  <a:pos x="wd2" y="hd2"/>
                </a:cxn>
              </a:cxnLst>
              <a:rect l="0" t="0" r="r" b="b"/>
              <a:pathLst>
                <a:path w="21600" h="18004" extrusionOk="0">
                  <a:moveTo>
                    <a:pt x="21600" y="5492"/>
                  </a:moveTo>
                  <a:lnTo>
                    <a:pt x="21176" y="4393"/>
                  </a:lnTo>
                  <a:lnTo>
                    <a:pt x="847" y="0"/>
                  </a:lnTo>
                  <a:lnTo>
                    <a:pt x="0" y="9519"/>
                  </a:lnTo>
                  <a:cubicBezTo>
                    <a:pt x="7624" y="21600"/>
                    <a:pt x="19482" y="21234"/>
                    <a:pt x="21600" y="5492"/>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9" name="Shape">
              <a:extLst>
                <a:ext uri="{FF2B5EF4-FFF2-40B4-BE49-F238E27FC236}">
                  <a16:creationId xmlns:a16="http://schemas.microsoft.com/office/drawing/2014/main" id="{0EE25758-CDA7-C34C-B00A-07D45934D56C}"/>
                </a:ext>
              </a:extLst>
            </p:cNvPr>
            <p:cNvSpPr/>
            <p:nvPr/>
          </p:nvSpPr>
          <p:spPr>
            <a:xfrm>
              <a:off x="3822700" y="53466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8404" y="0"/>
                  </a:moveTo>
                  <a:cubicBezTo>
                    <a:pt x="2747" y="0"/>
                    <a:pt x="-853" y="4985"/>
                    <a:pt x="175" y="10800"/>
                  </a:cubicBezTo>
                  <a:cubicBezTo>
                    <a:pt x="1204" y="16892"/>
                    <a:pt x="6347" y="21600"/>
                    <a:pt x="11490" y="21600"/>
                  </a:cubicBezTo>
                  <a:cubicBezTo>
                    <a:pt x="17147" y="21600"/>
                    <a:pt x="20747" y="16615"/>
                    <a:pt x="19719" y="10800"/>
                  </a:cubicBezTo>
                  <a:cubicBezTo>
                    <a:pt x="19204" y="4708"/>
                    <a:pt x="14061" y="0"/>
                    <a:pt x="8404"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0" name="Shape">
              <a:extLst>
                <a:ext uri="{FF2B5EF4-FFF2-40B4-BE49-F238E27FC236}">
                  <a16:creationId xmlns:a16="http://schemas.microsoft.com/office/drawing/2014/main" id="{EB4565B4-54BD-8647-ADAC-5D1B0ABE4800}"/>
                </a:ext>
              </a:extLst>
            </p:cNvPr>
            <p:cNvSpPr/>
            <p:nvPr/>
          </p:nvSpPr>
          <p:spPr>
            <a:xfrm>
              <a:off x="3759199" y="5359399"/>
              <a:ext cx="111449" cy="127730"/>
            </a:xfrm>
            <a:custGeom>
              <a:avLst/>
              <a:gdLst/>
              <a:ahLst/>
              <a:cxnLst>
                <a:cxn ang="0">
                  <a:pos x="wd2" y="hd2"/>
                </a:cxn>
                <a:cxn ang="5400000">
                  <a:pos x="wd2" y="hd2"/>
                </a:cxn>
                <a:cxn ang="10800000">
                  <a:pos x="wd2" y="hd2"/>
                </a:cxn>
                <a:cxn ang="16200000">
                  <a:pos x="wd2" y="hd2"/>
                </a:cxn>
              </a:cxnLst>
              <a:rect l="0" t="0" r="r" b="b"/>
              <a:pathLst>
                <a:path w="15537" h="15298" extrusionOk="0">
                  <a:moveTo>
                    <a:pt x="14174" y="0"/>
                  </a:moveTo>
                  <a:cubicBezTo>
                    <a:pt x="21079" y="21600"/>
                    <a:pt x="-521" y="19014"/>
                    <a:pt x="10" y="456"/>
                  </a:cubicBezTo>
                  <a:lnTo>
                    <a:pt x="14174"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1" name="Triangle">
              <a:extLst>
                <a:ext uri="{FF2B5EF4-FFF2-40B4-BE49-F238E27FC236}">
                  <a16:creationId xmlns:a16="http://schemas.microsoft.com/office/drawing/2014/main" id="{59DF01D4-F99C-5249-9238-804950D23BBD}"/>
                </a:ext>
              </a:extLst>
            </p:cNvPr>
            <p:cNvSpPr/>
            <p:nvPr/>
          </p:nvSpPr>
          <p:spPr>
            <a:xfrm>
              <a:off x="3759199" y="5676900"/>
              <a:ext cx="29211" cy="110490"/>
            </a:xfrm>
            <a:custGeom>
              <a:avLst/>
              <a:gdLst/>
              <a:ahLst/>
              <a:cxnLst>
                <a:cxn ang="0">
                  <a:pos x="wd2" y="hd2"/>
                </a:cxn>
                <a:cxn ang="5400000">
                  <a:pos x="wd2" y="hd2"/>
                </a:cxn>
                <a:cxn ang="10800000">
                  <a:pos x="wd2" y="hd2"/>
                </a:cxn>
                <a:cxn ang="16200000">
                  <a:pos x="wd2" y="hd2"/>
                </a:cxn>
              </a:cxnLst>
              <a:rect l="0" t="0" r="r" b="b"/>
              <a:pathLst>
                <a:path w="21600" h="21600" extrusionOk="0">
                  <a:moveTo>
                    <a:pt x="6574" y="0"/>
                  </a:moveTo>
                  <a:lnTo>
                    <a:pt x="0" y="21600"/>
                  </a:lnTo>
                  <a:lnTo>
                    <a:pt x="21600" y="2160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2" name="Shape">
              <a:extLst>
                <a:ext uri="{FF2B5EF4-FFF2-40B4-BE49-F238E27FC236}">
                  <a16:creationId xmlns:a16="http://schemas.microsoft.com/office/drawing/2014/main" id="{C3579FBC-8C85-C643-89D1-BA5A6C5500F0}"/>
                </a:ext>
              </a:extLst>
            </p:cNvPr>
            <p:cNvSpPr/>
            <p:nvPr/>
          </p:nvSpPr>
          <p:spPr>
            <a:xfrm>
              <a:off x="3759200" y="5321299"/>
              <a:ext cx="111761" cy="8128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909" y="21600"/>
                    <a:pt x="0" y="16538"/>
                    <a:pt x="0" y="10800"/>
                  </a:cubicBezTo>
                  <a:cubicBezTo>
                    <a:pt x="0" y="4725"/>
                    <a:pt x="4909" y="0"/>
                    <a:pt x="10800" y="0"/>
                  </a:cubicBezTo>
                  <a:cubicBezTo>
                    <a:pt x="16691" y="0"/>
                    <a:pt x="21600" y="5062"/>
                    <a:pt x="21600" y="10800"/>
                  </a:cubicBezTo>
                  <a:cubicBezTo>
                    <a:pt x="21600" y="16875"/>
                    <a:pt x="16691"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3" name="Shape">
              <a:extLst>
                <a:ext uri="{FF2B5EF4-FFF2-40B4-BE49-F238E27FC236}">
                  <a16:creationId xmlns:a16="http://schemas.microsoft.com/office/drawing/2014/main" id="{BB3F4C4D-752E-9544-918E-BB81F0123357}"/>
                </a:ext>
              </a:extLst>
            </p:cNvPr>
            <p:cNvSpPr/>
            <p:nvPr/>
          </p:nvSpPr>
          <p:spPr>
            <a:xfrm>
              <a:off x="3733800" y="53466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8404" y="0"/>
                  </a:moveTo>
                  <a:cubicBezTo>
                    <a:pt x="2747" y="0"/>
                    <a:pt x="-853" y="4985"/>
                    <a:pt x="175" y="10800"/>
                  </a:cubicBezTo>
                  <a:cubicBezTo>
                    <a:pt x="1204" y="16892"/>
                    <a:pt x="6347" y="21600"/>
                    <a:pt x="11490" y="21600"/>
                  </a:cubicBezTo>
                  <a:cubicBezTo>
                    <a:pt x="17147" y="21600"/>
                    <a:pt x="20747" y="16615"/>
                    <a:pt x="19719" y="10800"/>
                  </a:cubicBezTo>
                  <a:cubicBezTo>
                    <a:pt x="19204" y="4985"/>
                    <a:pt x="14061" y="0"/>
                    <a:pt x="8404"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4" name="Shape">
              <a:extLst>
                <a:ext uri="{FF2B5EF4-FFF2-40B4-BE49-F238E27FC236}">
                  <a16:creationId xmlns:a16="http://schemas.microsoft.com/office/drawing/2014/main" id="{42C92CB5-B5A3-EB49-B74D-A16FE9905BB1}"/>
                </a:ext>
              </a:extLst>
            </p:cNvPr>
            <p:cNvSpPr/>
            <p:nvPr/>
          </p:nvSpPr>
          <p:spPr>
            <a:xfrm>
              <a:off x="3771899" y="5410199"/>
              <a:ext cx="22078" cy="43182"/>
            </a:xfrm>
            <a:custGeom>
              <a:avLst/>
              <a:gdLst/>
              <a:ahLst/>
              <a:cxnLst>
                <a:cxn ang="0">
                  <a:pos x="wd2" y="hd2"/>
                </a:cxn>
                <a:cxn ang="5400000">
                  <a:pos x="wd2" y="hd2"/>
                </a:cxn>
                <a:cxn ang="10800000">
                  <a:pos x="wd2" y="hd2"/>
                </a:cxn>
                <a:cxn ang="16200000">
                  <a:pos x="wd2" y="hd2"/>
                </a:cxn>
              </a:cxnLst>
              <a:rect l="0" t="0" r="r" b="b"/>
              <a:pathLst>
                <a:path w="19762" h="21600" extrusionOk="0">
                  <a:moveTo>
                    <a:pt x="8176" y="0"/>
                  </a:moveTo>
                  <a:cubicBezTo>
                    <a:pt x="2491" y="0"/>
                    <a:pt x="-919" y="5082"/>
                    <a:pt x="218" y="10800"/>
                  </a:cubicBezTo>
                  <a:cubicBezTo>
                    <a:pt x="1355" y="17153"/>
                    <a:pt x="5902" y="21600"/>
                    <a:pt x="11586" y="21600"/>
                  </a:cubicBezTo>
                  <a:cubicBezTo>
                    <a:pt x="17271" y="21600"/>
                    <a:pt x="20681" y="16518"/>
                    <a:pt x="19544" y="10800"/>
                  </a:cubicBezTo>
                  <a:cubicBezTo>
                    <a:pt x="18408" y="4447"/>
                    <a:pt x="13860" y="0"/>
                    <a:pt x="8176" y="0"/>
                  </a:cubicBez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5" name="Shape">
              <a:extLst>
                <a:ext uri="{FF2B5EF4-FFF2-40B4-BE49-F238E27FC236}">
                  <a16:creationId xmlns:a16="http://schemas.microsoft.com/office/drawing/2014/main" id="{C14DA711-E28B-074D-825A-10DBD4B40103}"/>
                </a:ext>
              </a:extLst>
            </p:cNvPr>
            <p:cNvSpPr/>
            <p:nvPr/>
          </p:nvSpPr>
          <p:spPr>
            <a:xfrm>
              <a:off x="5003799" y="4889499"/>
              <a:ext cx="252731" cy="292101"/>
            </a:xfrm>
            <a:custGeom>
              <a:avLst/>
              <a:gdLst/>
              <a:ahLst/>
              <a:cxnLst>
                <a:cxn ang="0">
                  <a:pos x="wd2" y="hd2"/>
                </a:cxn>
                <a:cxn ang="5400000">
                  <a:pos x="wd2" y="hd2"/>
                </a:cxn>
                <a:cxn ang="10800000">
                  <a:pos x="wd2" y="hd2"/>
                </a:cxn>
                <a:cxn ang="16200000">
                  <a:pos x="wd2" y="hd2"/>
                </a:cxn>
              </a:cxnLst>
              <a:rect l="0" t="0" r="r" b="b"/>
              <a:pathLst>
                <a:path w="21600" h="21600" extrusionOk="0">
                  <a:moveTo>
                    <a:pt x="2171" y="21600"/>
                  </a:moveTo>
                  <a:lnTo>
                    <a:pt x="21491" y="21600"/>
                  </a:lnTo>
                  <a:lnTo>
                    <a:pt x="21600" y="13805"/>
                  </a:lnTo>
                  <a:cubicBezTo>
                    <a:pt x="21600" y="9673"/>
                    <a:pt x="21057" y="5917"/>
                    <a:pt x="17692" y="2817"/>
                  </a:cubicBezTo>
                  <a:lnTo>
                    <a:pt x="14653" y="0"/>
                  </a:lnTo>
                  <a:lnTo>
                    <a:pt x="8575" y="188"/>
                  </a:lnTo>
                  <a:cubicBezTo>
                    <a:pt x="8358" y="282"/>
                    <a:pt x="8141" y="470"/>
                    <a:pt x="7924" y="563"/>
                  </a:cubicBezTo>
                  <a:cubicBezTo>
                    <a:pt x="4667" y="2442"/>
                    <a:pt x="2388" y="5353"/>
                    <a:pt x="1520" y="8734"/>
                  </a:cubicBezTo>
                  <a:cubicBezTo>
                    <a:pt x="868" y="11457"/>
                    <a:pt x="0" y="16059"/>
                    <a:pt x="0" y="21600"/>
                  </a:cubicBezTo>
                  <a:lnTo>
                    <a:pt x="2171" y="2160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6" name="Shape">
              <a:extLst>
                <a:ext uri="{FF2B5EF4-FFF2-40B4-BE49-F238E27FC236}">
                  <a16:creationId xmlns:a16="http://schemas.microsoft.com/office/drawing/2014/main" id="{95B04CB3-E956-8147-87DA-6E2424A8D660}"/>
                </a:ext>
              </a:extLst>
            </p:cNvPr>
            <p:cNvSpPr/>
            <p:nvPr/>
          </p:nvSpPr>
          <p:spPr>
            <a:xfrm>
              <a:off x="5105399" y="4838700"/>
              <a:ext cx="71122" cy="100331"/>
            </a:xfrm>
            <a:custGeom>
              <a:avLst/>
              <a:gdLst/>
              <a:ahLst/>
              <a:cxnLst>
                <a:cxn ang="0">
                  <a:pos x="wd2" y="hd2"/>
                </a:cxn>
                <a:cxn ang="5400000">
                  <a:pos x="wd2" y="hd2"/>
                </a:cxn>
                <a:cxn ang="10800000">
                  <a:pos x="wd2" y="hd2"/>
                </a:cxn>
                <a:cxn ang="16200000">
                  <a:pos x="wd2" y="hd2"/>
                </a:cxn>
              </a:cxnLst>
              <a:rect l="0" t="0" r="r" b="b"/>
              <a:pathLst>
                <a:path w="21600" h="21600" extrusionOk="0">
                  <a:moveTo>
                    <a:pt x="21600" y="12030"/>
                  </a:moveTo>
                  <a:lnTo>
                    <a:pt x="7714" y="21600"/>
                  </a:lnTo>
                  <a:lnTo>
                    <a:pt x="0" y="12577"/>
                  </a:lnTo>
                  <a:lnTo>
                    <a:pt x="1929" y="3281"/>
                  </a:lnTo>
                  <a:lnTo>
                    <a:pt x="20443" y="0"/>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7" name="Shape">
              <a:extLst>
                <a:ext uri="{FF2B5EF4-FFF2-40B4-BE49-F238E27FC236}">
                  <a16:creationId xmlns:a16="http://schemas.microsoft.com/office/drawing/2014/main" id="{57527C9B-EC37-604C-B210-38EA5B0380F5}"/>
                </a:ext>
              </a:extLst>
            </p:cNvPr>
            <p:cNvSpPr/>
            <p:nvPr/>
          </p:nvSpPr>
          <p:spPr>
            <a:xfrm>
              <a:off x="5105400" y="4838699"/>
              <a:ext cx="64770" cy="62458"/>
            </a:xfrm>
            <a:custGeom>
              <a:avLst/>
              <a:gdLst/>
              <a:ahLst/>
              <a:cxnLst>
                <a:cxn ang="0">
                  <a:pos x="wd2" y="hd2"/>
                </a:cxn>
                <a:cxn ang="5400000">
                  <a:pos x="wd2" y="hd2"/>
                </a:cxn>
                <a:cxn ang="10800000">
                  <a:pos x="wd2" y="hd2"/>
                </a:cxn>
                <a:cxn ang="16200000">
                  <a:pos x="wd2" y="hd2"/>
                </a:cxn>
              </a:cxnLst>
              <a:rect l="0" t="0" r="r" b="b"/>
              <a:pathLst>
                <a:path w="21600" h="18004" extrusionOk="0">
                  <a:moveTo>
                    <a:pt x="0" y="5492"/>
                  </a:moveTo>
                  <a:lnTo>
                    <a:pt x="424" y="4393"/>
                  </a:lnTo>
                  <a:lnTo>
                    <a:pt x="20753" y="0"/>
                  </a:lnTo>
                  <a:lnTo>
                    <a:pt x="21600" y="9519"/>
                  </a:lnTo>
                  <a:cubicBezTo>
                    <a:pt x="14400" y="21600"/>
                    <a:pt x="2541" y="21234"/>
                    <a:pt x="0" y="5492"/>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8" name="Shape">
              <a:extLst>
                <a:ext uri="{FF2B5EF4-FFF2-40B4-BE49-F238E27FC236}">
                  <a16:creationId xmlns:a16="http://schemas.microsoft.com/office/drawing/2014/main" id="{1791C2A1-B4B0-8A4B-BF42-A3E2B6956FA3}"/>
                </a:ext>
              </a:extLst>
            </p:cNvPr>
            <p:cNvSpPr/>
            <p:nvPr/>
          </p:nvSpPr>
          <p:spPr>
            <a:xfrm>
              <a:off x="5067300" y="47370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11490" y="0"/>
                  </a:moveTo>
                  <a:cubicBezTo>
                    <a:pt x="17147" y="0"/>
                    <a:pt x="20747" y="4985"/>
                    <a:pt x="19719" y="10800"/>
                  </a:cubicBezTo>
                  <a:cubicBezTo>
                    <a:pt x="18690" y="16892"/>
                    <a:pt x="13547" y="21600"/>
                    <a:pt x="8404" y="21600"/>
                  </a:cubicBezTo>
                  <a:cubicBezTo>
                    <a:pt x="2747" y="21600"/>
                    <a:pt x="-853" y="16615"/>
                    <a:pt x="175" y="10800"/>
                  </a:cubicBezTo>
                  <a:cubicBezTo>
                    <a:pt x="690" y="4708"/>
                    <a:pt x="5833" y="0"/>
                    <a:pt x="11490" y="0"/>
                  </a:cubicBezTo>
                  <a:close/>
                </a:path>
              </a:pathLst>
            </a:custGeom>
            <a:solidFill>
              <a:srgbClr val="424145"/>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9" name="Shape">
              <a:extLst>
                <a:ext uri="{FF2B5EF4-FFF2-40B4-BE49-F238E27FC236}">
                  <a16:creationId xmlns:a16="http://schemas.microsoft.com/office/drawing/2014/main" id="{1FCC3675-530F-5B48-AA9B-47554E586FC6}"/>
                </a:ext>
              </a:extLst>
            </p:cNvPr>
            <p:cNvSpPr/>
            <p:nvPr/>
          </p:nvSpPr>
          <p:spPr>
            <a:xfrm>
              <a:off x="5067299" y="4762499"/>
              <a:ext cx="111449" cy="127730"/>
            </a:xfrm>
            <a:custGeom>
              <a:avLst/>
              <a:gdLst/>
              <a:ahLst/>
              <a:cxnLst>
                <a:cxn ang="0">
                  <a:pos x="wd2" y="hd2"/>
                </a:cxn>
                <a:cxn ang="5400000">
                  <a:pos x="wd2" y="hd2"/>
                </a:cxn>
                <a:cxn ang="10800000">
                  <a:pos x="wd2" y="hd2"/>
                </a:cxn>
                <a:cxn ang="16200000">
                  <a:pos x="wd2" y="hd2"/>
                </a:cxn>
              </a:cxnLst>
              <a:rect l="0" t="0" r="r" b="b"/>
              <a:pathLst>
                <a:path w="15537" h="15298" extrusionOk="0">
                  <a:moveTo>
                    <a:pt x="1363" y="0"/>
                  </a:moveTo>
                  <a:cubicBezTo>
                    <a:pt x="-5542" y="21600"/>
                    <a:pt x="16058" y="19014"/>
                    <a:pt x="15527" y="456"/>
                  </a:cubicBezTo>
                  <a:lnTo>
                    <a:pt x="1363"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0" name="Triangle">
              <a:extLst>
                <a:ext uri="{FF2B5EF4-FFF2-40B4-BE49-F238E27FC236}">
                  <a16:creationId xmlns:a16="http://schemas.microsoft.com/office/drawing/2014/main" id="{D5140F50-EC55-EF45-B7CD-75F7DBB2601B}"/>
                </a:ext>
              </a:extLst>
            </p:cNvPr>
            <p:cNvSpPr/>
            <p:nvPr/>
          </p:nvSpPr>
          <p:spPr>
            <a:xfrm>
              <a:off x="5143499" y="5080000"/>
              <a:ext cx="29211" cy="110490"/>
            </a:xfrm>
            <a:custGeom>
              <a:avLst/>
              <a:gdLst/>
              <a:ahLst/>
              <a:cxnLst>
                <a:cxn ang="0">
                  <a:pos x="wd2" y="hd2"/>
                </a:cxn>
                <a:cxn ang="5400000">
                  <a:pos x="wd2" y="hd2"/>
                </a:cxn>
                <a:cxn ang="10800000">
                  <a:pos x="wd2" y="hd2"/>
                </a:cxn>
                <a:cxn ang="16200000">
                  <a:pos x="wd2" y="hd2"/>
                </a:cxn>
              </a:cxnLst>
              <a:rect l="0" t="0" r="r" b="b"/>
              <a:pathLst>
                <a:path w="21600" h="21600" extrusionOk="0">
                  <a:moveTo>
                    <a:pt x="15965" y="0"/>
                  </a:moveTo>
                  <a:lnTo>
                    <a:pt x="21600" y="21600"/>
                  </a:lnTo>
                  <a:lnTo>
                    <a:pt x="0" y="2160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1" name="Shape">
              <a:extLst>
                <a:ext uri="{FF2B5EF4-FFF2-40B4-BE49-F238E27FC236}">
                  <a16:creationId xmlns:a16="http://schemas.microsoft.com/office/drawing/2014/main" id="{4CE7F597-FDA9-CF43-B20E-08C9A18083CB}"/>
                </a:ext>
              </a:extLst>
            </p:cNvPr>
            <p:cNvSpPr/>
            <p:nvPr/>
          </p:nvSpPr>
          <p:spPr>
            <a:xfrm>
              <a:off x="5067299" y="4711699"/>
              <a:ext cx="111807" cy="81282"/>
            </a:xfrm>
            <a:custGeom>
              <a:avLst/>
              <a:gdLst/>
              <a:ahLst/>
              <a:cxnLst>
                <a:cxn ang="0">
                  <a:pos x="wd2" y="hd2"/>
                </a:cxn>
                <a:cxn ang="5400000">
                  <a:pos x="wd2" y="hd2"/>
                </a:cxn>
                <a:cxn ang="10800000">
                  <a:pos x="wd2" y="hd2"/>
                </a:cxn>
                <a:cxn ang="16200000">
                  <a:pos x="wd2" y="hd2"/>
                </a:cxn>
              </a:cxnLst>
              <a:rect l="0" t="0" r="r" b="b"/>
              <a:pathLst>
                <a:path w="21366" h="21600" extrusionOk="0">
                  <a:moveTo>
                    <a:pt x="10687" y="21600"/>
                  </a:moveTo>
                  <a:cubicBezTo>
                    <a:pt x="16512" y="21600"/>
                    <a:pt x="21366" y="16538"/>
                    <a:pt x="21366" y="10800"/>
                  </a:cubicBezTo>
                  <a:cubicBezTo>
                    <a:pt x="21366" y="4725"/>
                    <a:pt x="16512" y="0"/>
                    <a:pt x="10687" y="0"/>
                  </a:cubicBezTo>
                  <a:cubicBezTo>
                    <a:pt x="4863" y="0"/>
                    <a:pt x="9" y="5062"/>
                    <a:pt x="9" y="10800"/>
                  </a:cubicBezTo>
                  <a:cubicBezTo>
                    <a:pt x="-234" y="16538"/>
                    <a:pt x="4620" y="21600"/>
                    <a:pt x="10687"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2" name="Shape">
              <a:extLst>
                <a:ext uri="{FF2B5EF4-FFF2-40B4-BE49-F238E27FC236}">
                  <a16:creationId xmlns:a16="http://schemas.microsoft.com/office/drawing/2014/main" id="{0E02934F-6D36-8546-B233-98292ED626D7}"/>
                </a:ext>
              </a:extLst>
            </p:cNvPr>
            <p:cNvSpPr/>
            <p:nvPr/>
          </p:nvSpPr>
          <p:spPr>
            <a:xfrm>
              <a:off x="5156200" y="47497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11490" y="0"/>
                  </a:moveTo>
                  <a:cubicBezTo>
                    <a:pt x="17147" y="0"/>
                    <a:pt x="20747" y="4985"/>
                    <a:pt x="19719" y="10800"/>
                  </a:cubicBezTo>
                  <a:cubicBezTo>
                    <a:pt x="18690" y="16615"/>
                    <a:pt x="13547" y="21600"/>
                    <a:pt x="8404" y="21600"/>
                  </a:cubicBezTo>
                  <a:cubicBezTo>
                    <a:pt x="2747" y="21600"/>
                    <a:pt x="-853" y="16615"/>
                    <a:pt x="175" y="10800"/>
                  </a:cubicBezTo>
                  <a:cubicBezTo>
                    <a:pt x="690" y="4708"/>
                    <a:pt x="5833" y="0"/>
                    <a:pt x="11490"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3" name="Shape">
              <a:extLst>
                <a:ext uri="{FF2B5EF4-FFF2-40B4-BE49-F238E27FC236}">
                  <a16:creationId xmlns:a16="http://schemas.microsoft.com/office/drawing/2014/main" id="{F9E2838F-5063-3045-9118-A70E911B8CD5}"/>
                </a:ext>
              </a:extLst>
            </p:cNvPr>
            <p:cNvSpPr/>
            <p:nvPr/>
          </p:nvSpPr>
          <p:spPr>
            <a:xfrm>
              <a:off x="5156199" y="4800599"/>
              <a:ext cx="22078" cy="43182"/>
            </a:xfrm>
            <a:custGeom>
              <a:avLst/>
              <a:gdLst/>
              <a:ahLst/>
              <a:cxnLst>
                <a:cxn ang="0">
                  <a:pos x="wd2" y="hd2"/>
                </a:cxn>
                <a:cxn ang="5400000">
                  <a:pos x="wd2" y="hd2"/>
                </a:cxn>
                <a:cxn ang="10800000">
                  <a:pos x="wd2" y="hd2"/>
                </a:cxn>
                <a:cxn ang="16200000">
                  <a:pos x="wd2" y="hd2"/>
                </a:cxn>
              </a:cxnLst>
              <a:rect l="0" t="0" r="r" b="b"/>
              <a:pathLst>
                <a:path w="19762" h="21600" extrusionOk="0">
                  <a:moveTo>
                    <a:pt x="11586" y="0"/>
                  </a:moveTo>
                  <a:cubicBezTo>
                    <a:pt x="17271" y="0"/>
                    <a:pt x="20681" y="5082"/>
                    <a:pt x="19544" y="10800"/>
                  </a:cubicBezTo>
                  <a:cubicBezTo>
                    <a:pt x="18407" y="17153"/>
                    <a:pt x="13860" y="21600"/>
                    <a:pt x="8176" y="21600"/>
                  </a:cubicBezTo>
                  <a:cubicBezTo>
                    <a:pt x="2491" y="21600"/>
                    <a:pt x="-919" y="16518"/>
                    <a:pt x="218" y="10800"/>
                  </a:cubicBezTo>
                  <a:cubicBezTo>
                    <a:pt x="1355" y="5082"/>
                    <a:pt x="5902" y="0"/>
                    <a:pt x="11586" y="0"/>
                  </a:cubicBez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4" name="Shape">
              <a:extLst>
                <a:ext uri="{FF2B5EF4-FFF2-40B4-BE49-F238E27FC236}">
                  <a16:creationId xmlns:a16="http://schemas.microsoft.com/office/drawing/2014/main" id="{95EAF293-E2B2-904A-B26C-DE234ACE786B}"/>
                </a:ext>
              </a:extLst>
            </p:cNvPr>
            <p:cNvSpPr/>
            <p:nvPr/>
          </p:nvSpPr>
          <p:spPr>
            <a:xfrm>
              <a:off x="5143499" y="5448299"/>
              <a:ext cx="96575" cy="96521"/>
            </a:xfrm>
            <a:custGeom>
              <a:avLst/>
              <a:gdLst/>
              <a:ahLst/>
              <a:cxnLst>
                <a:cxn ang="0">
                  <a:pos x="wd2" y="hd2"/>
                </a:cxn>
                <a:cxn ang="5400000">
                  <a:pos x="wd2" y="hd2"/>
                </a:cxn>
                <a:cxn ang="10800000">
                  <a:pos x="wd2" y="hd2"/>
                </a:cxn>
                <a:cxn ang="16200000">
                  <a:pos x="wd2" y="hd2"/>
                </a:cxn>
              </a:cxnLst>
              <a:rect l="0" t="0" r="r" b="b"/>
              <a:pathLst>
                <a:path w="21331" h="21600" extrusionOk="0">
                  <a:moveTo>
                    <a:pt x="10671" y="21600"/>
                  </a:moveTo>
                  <a:cubicBezTo>
                    <a:pt x="16562" y="21600"/>
                    <a:pt x="21331" y="16768"/>
                    <a:pt x="21331" y="10800"/>
                  </a:cubicBezTo>
                  <a:cubicBezTo>
                    <a:pt x="21331" y="4832"/>
                    <a:pt x="16562" y="0"/>
                    <a:pt x="10671" y="0"/>
                  </a:cubicBezTo>
                  <a:cubicBezTo>
                    <a:pt x="4780" y="0"/>
                    <a:pt x="12" y="4832"/>
                    <a:pt x="12" y="10800"/>
                  </a:cubicBezTo>
                  <a:cubicBezTo>
                    <a:pt x="-269" y="16768"/>
                    <a:pt x="4500" y="21600"/>
                    <a:pt x="10671"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5" name="Shape">
              <a:extLst>
                <a:ext uri="{FF2B5EF4-FFF2-40B4-BE49-F238E27FC236}">
                  <a16:creationId xmlns:a16="http://schemas.microsoft.com/office/drawing/2014/main" id="{837D238C-34D7-0746-8A55-6E277119270E}"/>
                </a:ext>
              </a:extLst>
            </p:cNvPr>
            <p:cNvSpPr/>
            <p:nvPr/>
          </p:nvSpPr>
          <p:spPr>
            <a:xfrm>
              <a:off x="4991100" y="5486399"/>
              <a:ext cx="261621" cy="30734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78" y="13745"/>
                  </a:lnTo>
                  <a:cubicBezTo>
                    <a:pt x="2621" y="9104"/>
                    <a:pt x="5348" y="5355"/>
                    <a:pt x="9751" y="2499"/>
                  </a:cubicBezTo>
                  <a:lnTo>
                    <a:pt x="13526" y="0"/>
                  </a:lnTo>
                  <a:lnTo>
                    <a:pt x="16357" y="2231"/>
                  </a:lnTo>
                  <a:cubicBezTo>
                    <a:pt x="19817" y="4998"/>
                    <a:pt x="21600" y="8479"/>
                    <a:pt x="21600" y="12585"/>
                  </a:cubicBezTo>
                  <a:lnTo>
                    <a:pt x="21495" y="21511"/>
                  </a:lnTo>
                  <a:lnTo>
                    <a:pt x="0" y="21511"/>
                  </a:ln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6" name="Shape">
              <a:extLst>
                <a:ext uri="{FF2B5EF4-FFF2-40B4-BE49-F238E27FC236}">
                  <a16:creationId xmlns:a16="http://schemas.microsoft.com/office/drawing/2014/main" id="{8CEBD6AA-415E-EA46-A604-2CF8EB3E0C9F}"/>
                </a:ext>
              </a:extLst>
            </p:cNvPr>
            <p:cNvSpPr/>
            <p:nvPr/>
          </p:nvSpPr>
          <p:spPr>
            <a:xfrm>
              <a:off x="5130800" y="5448300"/>
              <a:ext cx="54611" cy="90171"/>
            </a:xfrm>
            <a:custGeom>
              <a:avLst/>
              <a:gdLst/>
              <a:ahLst/>
              <a:cxnLst>
                <a:cxn ang="0">
                  <a:pos x="wd2" y="hd2"/>
                </a:cxn>
                <a:cxn ang="5400000">
                  <a:pos x="wd2" y="hd2"/>
                </a:cxn>
                <a:cxn ang="10800000">
                  <a:pos x="wd2" y="hd2"/>
                </a:cxn>
                <a:cxn ang="16200000">
                  <a:pos x="wd2" y="hd2"/>
                </a:cxn>
              </a:cxnLst>
              <a:rect l="0" t="0" r="r" b="b"/>
              <a:pathLst>
                <a:path w="21600" h="21600" extrusionOk="0">
                  <a:moveTo>
                    <a:pt x="0" y="12473"/>
                  </a:moveTo>
                  <a:lnTo>
                    <a:pt x="3014" y="21600"/>
                  </a:lnTo>
                  <a:lnTo>
                    <a:pt x="21600" y="13082"/>
                  </a:lnTo>
                  <a:lnTo>
                    <a:pt x="19591" y="0"/>
                  </a:lnTo>
                  <a:lnTo>
                    <a:pt x="3014" y="304"/>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7" name="Shape">
              <a:extLst>
                <a:ext uri="{FF2B5EF4-FFF2-40B4-BE49-F238E27FC236}">
                  <a16:creationId xmlns:a16="http://schemas.microsoft.com/office/drawing/2014/main" id="{F07BC0F8-120C-B245-AF79-69C9093B5FEF}"/>
                </a:ext>
              </a:extLst>
            </p:cNvPr>
            <p:cNvSpPr/>
            <p:nvPr/>
          </p:nvSpPr>
          <p:spPr>
            <a:xfrm>
              <a:off x="5130800" y="5448300"/>
              <a:ext cx="52070" cy="46736"/>
            </a:xfrm>
            <a:custGeom>
              <a:avLst/>
              <a:gdLst/>
              <a:ahLst/>
              <a:cxnLst>
                <a:cxn ang="0">
                  <a:pos x="wd2" y="hd2"/>
                </a:cxn>
                <a:cxn ang="5400000">
                  <a:pos x="wd2" y="hd2"/>
                </a:cxn>
                <a:cxn ang="10800000">
                  <a:pos x="wd2" y="hd2"/>
                </a:cxn>
                <a:cxn ang="16200000">
                  <a:pos x="wd2" y="hd2"/>
                </a:cxn>
              </a:cxnLst>
              <a:rect l="0" t="0" r="r" b="b"/>
              <a:pathLst>
                <a:path w="21600" h="19872" extrusionOk="0">
                  <a:moveTo>
                    <a:pt x="21600" y="14040"/>
                  </a:moveTo>
                  <a:lnTo>
                    <a:pt x="20020" y="0"/>
                  </a:lnTo>
                  <a:lnTo>
                    <a:pt x="2634" y="1080"/>
                  </a:lnTo>
                  <a:lnTo>
                    <a:pt x="0" y="17280"/>
                  </a:lnTo>
                  <a:cubicBezTo>
                    <a:pt x="6322" y="21600"/>
                    <a:pt x="14751" y="20520"/>
                    <a:pt x="21600" y="14040"/>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8" name="Triangle">
              <a:extLst>
                <a:ext uri="{FF2B5EF4-FFF2-40B4-BE49-F238E27FC236}">
                  <a16:creationId xmlns:a16="http://schemas.microsoft.com/office/drawing/2014/main" id="{A72D3C55-2FE8-8544-8781-CD86DFD85D04}"/>
                </a:ext>
              </a:extLst>
            </p:cNvPr>
            <p:cNvSpPr/>
            <p:nvPr/>
          </p:nvSpPr>
          <p:spPr>
            <a:xfrm>
              <a:off x="5168899" y="5702299"/>
              <a:ext cx="21592" cy="88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059" y="0"/>
                  </a:lnTo>
                  <a:lnTo>
                    <a:pt x="0" y="2160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9" name="Shape">
              <a:extLst>
                <a:ext uri="{FF2B5EF4-FFF2-40B4-BE49-F238E27FC236}">
                  <a16:creationId xmlns:a16="http://schemas.microsoft.com/office/drawing/2014/main" id="{174341D3-5223-8A46-BF1C-935AD52CC2D8}"/>
                </a:ext>
              </a:extLst>
            </p:cNvPr>
            <p:cNvSpPr/>
            <p:nvPr/>
          </p:nvSpPr>
          <p:spPr>
            <a:xfrm>
              <a:off x="5080000" y="5359400"/>
              <a:ext cx="76200" cy="7620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920" y="21600"/>
                    <a:pt x="21600" y="16560"/>
                    <a:pt x="21600" y="10800"/>
                  </a:cubicBezTo>
                  <a:cubicBezTo>
                    <a:pt x="21600" y="4680"/>
                    <a:pt x="16560" y="0"/>
                    <a:pt x="10800" y="0"/>
                  </a:cubicBezTo>
                  <a:cubicBezTo>
                    <a:pt x="5040" y="0"/>
                    <a:pt x="0" y="5040"/>
                    <a:pt x="0" y="10800"/>
                  </a:cubicBezTo>
                  <a:cubicBezTo>
                    <a:pt x="0" y="16920"/>
                    <a:pt x="4680"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0" name="Shape">
              <a:extLst>
                <a:ext uri="{FF2B5EF4-FFF2-40B4-BE49-F238E27FC236}">
                  <a16:creationId xmlns:a16="http://schemas.microsoft.com/office/drawing/2014/main" id="{876B12E8-77B0-CD4A-86C5-40E19123E695}"/>
                </a:ext>
              </a:extLst>
            </p:cNvPr>
            <p:cNvSpPr/>
            <p:nvPr/>
          </p:nvSpPr>
          <p:spPr>
            <a:xfrm>
              <a:off x="5092699" y="5372100"/>
              <a:ext cx="104262" cy="119625"/>
            </a:xfrm>
            <a:custGeom>
              <a:avLst/>
              <a:gdLst/>
              <a:ahLst/>
              <a:cxnLst>
                <a:cxn ang="0">
                  <a:pos x="wd2" y="hd2"/>
                </a:cxn>
                <a:cxn ang="5400000">
                  <a:pos x="wd2" y="hd2"/>
                </a:cxn>
                <a:cxn ang="10800000">
                  <a:pos x="wd2" y="hd2"/>
                </a:cxn>
                <a:cxn ang="16200000">
                  <a:pos x="wd2" y="hd2"/>
                </a:cxn>
              </a:cxnLst>
              <a:rect l="0" t="0" r="r" b="b"/>
              <a:pathLst>
                <a:path w="15555" h="15297" extrusionOk="0">
                  <a:moveTo>
                    <a:pt x="1333" y="0"/>
                  </a:moveTo>
                  <a:cubicBezTo>
                    <a:pt x="-5488" y="21600"/>
                    <a:pt x="16112" y="19002"/>
                    <a:pt x="15544" y="487"/>
                  </a:cubicBezTo>
                  <a:lnTo>
                    <a:pt x="1333"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1" name="Shape">
              <a:extLst>
                <a:ext uri="{FF2B5EF4-FFF2-40B4-BE49-F238E27FC236}">
                  <a16:creationId xmlns:a16="http://schemas.microsoft.com/office/drawing/2014/main" id="{63966E77-8594-7040-828A-6E3DD1BE462C}"/>
                </a:ext>
              </a:extLst>
            </p:cNvPr>
            <p:cNvSpPr/>
            <p:nvPr/>
          </p:nvSpPr>
          <p:spPr>
            <a:xfrm>
              <a:off x="5105400" y="5321300"/>
              <a:ext cx="111761" cy="11176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91" y="21600"/>
                    <a:pt x="21600" y="16691"/>
                    <a:pt x="21600" y="10800"/>
                  </a:cubicBezTo>
                  <a:cubicBezTo>
                    <a:pt x="21600" y="4909"/>
                    <a:pt x="16691" y="0"/>
                    <a:pt x="10800" y="0"/>
                  </a:cubicBezTo>
                  <a:cubicBezTo>
                    <a:pt x="4909" y="0"/>
                    <a:pt x="0" y="4909"/>
                    <a:pt x="0" y="10800"/>
                  </a:cubicBezTo>
                  <a:cubicBezTo>
                    <a:pt x="245" y="16691"/>
                    <a:pt x="4909"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2" name="Shape">
              <a:extLst>
                <a:ext uri="{FF2B5EF4-FFF2-40B4-BE49-F238E27FC236}">
                  <a16:creationId xmlns:a16="http://schemas.microsoft.com/office/drawing/2014/main" id="{7FD1050C-F970-F840-A33B-1024E913A4AF}"/>
                </a:ext>
              </a:extLst>
            </p:cNvPr>
            <p:cNvSpPr/>
            <p:nvPr/>
          </p:nvSpPr>
          <p:spPr>
            <a:xfrm>
              <a:off x="5156200" y="5384800"/>
              <a:ext cx="101600" cy="10160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40" y="21600"/>
                    <a:pt x="21600" y="16740"/>
                    <a:pt x="21600" y="10800"/>
                  </a:cubicBezTo>
                  <a:cubicBezTo>
                    <a:pt x="21600" y="4860"/>
                    <a:pt x="16740" y="0"/>
                    <a:pt x="10800" y="0"/>
                  </a:cubicBezTo>
                  <a:cubicBezTo>
                    <a:pt x="4860" y="0"/>
                    <a:pt x="0" y="4860"/>
                    <a:pt x="0" y="10800"/>
                  </a:cubicBezTo>
                  <a:cubicBezTo>
                    <a:pt x="0" y="16740"/>
                    <a:pt x="4860"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3" name="Shape">
              <a:extLst>
                <a:ext uri="{FF2B5EF4-FFF2-40B4-BE49-F238E27FC236}">
                  <a16:creationId xmlns:a16="http://schemas.microsoft.com/office/drawing/2014/main" id="{97644483-D234-4545-8A28-00FEF6175764}"/>
                </a:ext>
              </a:extLst>
            </p:cNvPr>
            <p:cNvSpPr/>
            <p:nvPr/>
          </p:nvSpPr>
          <p:spPr>
            <a:xfrm>
              <a:off x="3695699" y="4851399"/>
              <a:ext cx="96521" cy="9652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32" y="21600"/>
                    <a:pt x="0" y="16768"/>
                    <a:pt x="0" y="10800"/>
                  </a:cubicBezTo>
                  <a:cubicBezTo>
                    <a:pt x="0" y="4832"/>
                    <a:pt x="4832" y="0"/>
                    <a:pt x="10800" y="0"/>
                  </a:cubicBezTo>
                  <a:cubicBezTo>
                    <a:pt x="16768" y="0"/>
                    <a:pt x="21600" y="4832"/>
                    <a:pt x="21600" y="10800"/>
                  </a:cubicBezTo>
                  <a:cubicBezTo>
                    <a:pt x="21600" y="16484"/>
                    <a:pt x="16768"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4" name="Shape">
              <a:extLst>
                <a:ext uri="{FF2B5EF4-FFF2-40B4-BE49-F238E27FC236}">
                  <a16:creationId xmlns:a16="http://schemas.microsoft.com/office/drawing/2014/main" id="{F5238554-3C62-4940-88F9-3EBBA008D793}"/>
                </a:ext>
              </a:extLst>
            </p:cNvPr>
            <p:cNvSpPr/>
            <p:nvPr/>
          </p:nvSpPr>
          <p:spPr>
            <a:xfrm>
              <a:off x="3683000" y="4876799"/>
              <a:ext cx="261621" cy="30734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922" y="13745"/>
                  </a:lnTo>
                  <a:cubicBezTo>
                    <a:pt x="18979" y="9104"/>
                    <a:pt x="16252" y="5355"/>
                    <a:pt x="11849" y="2499"/>
                  </a:cubicBezTo>
                  <a:lnTo>
                    <a:pt x="8074" y="0"/>
                  </a:lnTo>
                  <a:lnTo>
                    <a:pt x="5243" y="2231"/>
                  </a:lnTo>
                  <a:cubicBezTo>
                    <a:pt x="1783" y="4998"/>
                    <a:pt x="0" y="8479"/>
                    <a:pt x="0" y="12585"/>
                  </a:cubicBezTo>
                  <a:lnTo>
                    <a:pt x="105" y="21511"/>
                  </a:lnTo>
                  <a:lnTo>
                    <a:pt x="21600" y="21511"/>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5" name="Shape">
              <a:extLst>
                <a:ext uri="{FF2B5EF4-FFF2-40B4-BE49-F238E27FC236}">
                  <a16:creationId xmlns:a16="http://schemas.microsoft.com/office/drawing/2014/main" id="{99DE1584-CC82-BA40-8CB6-D325DFA5E97C}"/>
                </a:ext>
              </a:extLst>
            </p:cNvPr>
            <p:cNvSpPr/>
            <p:nvPr/>
          </p:nvSpPr>
          <p:spPr>
            <a:xfrm>
              <a:off x="3746500" y="4851400"/>
              <a:ext cx="55881" cy="90171"/>
            </a:xfrm>
            <a:custGeom>
              <a:avLst/>
              <a:gdLst/>
              <a:ahLst/>
              <a:cxnLst>
                <a:cxn ang="0">
                  <a:pos x="wd2" y="hd2"/>
                </a:cxn>
                <a:cxn ang="5400000">
                  <a:pos x="wd2" y="hd2"/>
                </a:cxn>
                <a:cxn ang="10800000">
                  <a:pos x="wd2" y="hd2"/>
                </a:cxn>
                <a:cxn ang="16200000">
                  <a:pos x="wd2" y="hd2"/>
                </a:cxn>
              </a:cxnLst>
              <a:rect l="0" t="0" r="r" b="b"/>
              <a:pathLst>
                <a:path w="21600" h="21600" extrusionOk="0">
                  <a:moveTo>
                    <a:pt x="21600" y="12777"/>
                  </a:moveTo>
                  <a:lnTo>
                    <a:pt x="18164" y="21600"/>
                  </a:lnTo>
                  <a:lnTo>
                    <a:pt x="0" y="13386"/>
                  </a:lnTo>
                  <a:lnTo>
                    <a:pt x="2455" y="0"/>
                  </a:lnTo>
                  <a:lnTo>
                    <a:pt x="18164" y="608"/>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6" name="Shape">
              <a:extLst>
                <a:ext uri="{FF2B5EF4-FFF2-40B4-BE49-F238E27FC236}">
                  <a16:creationId xmlns:a16="http://schemas.microsoft.com/office/drawing/2014/main" id="{605814C6-9FF1-794C-97F3-2DCD00C287FF}"/>
                </a:ext>
              </a:extLst>
            </p:cNvPr>
            <p:cNvSpPr/>
            <p:nvPr/>
          </p:nvSpPr>
          <p:spPr>
            <a:xfrm>
              <a:off x="3759200" y="4851399"/>
              <a:ext cx="52070" cy="46737"/>
            </a:xfrm>
            <a:custGeom>
              <a:avLst/>
              <a:gdLst/>
              <a:ahLst/>
              <a:cxnLst>
                <a:cxn ang="0">
                  <a:pos x="wd2" y="hd2"/>
                </a:cxn>
                <a:cxn ang="5400000">
                  <a:pos x="wd2" y="hd2"/>
                </a:cxn>
                <a:cxn ang="10800000">
                  <a:pos x="wd2" y="hd2"/>
                </a:cxn>
                <a:cxn ang="16200000">
                  <a:pos x="wd2" y="hd2"/>
                </a:cxn>
              </a:cxnLst>
              <a:rect l="0" t="0" r="r" b="b"/>
              <a:pathLst>
                <a:path w="21600" h="19872" extrusionOk="0">
                  <a:moveTo>
                    <a:pt x="0" y="14040"/>
                  </a:moveTo>
                  <a:lnTo>
                    <a:pt x="1580" y="0"/>
                  </a:lnTo>
                  <a:lnTo>
                    <a:pt x="18966" y="1080"/>
                  </a:lnTo>
                  <a:lnTo>
                    <a:pt x="21600" y="17280"/>
                  </a:lnTo>
                  <a:cubicBezTo>
                    <a:pt x="15278" y="21600"/>
                    <a:pt x="7376" y="20520"/>
                    <a:pt x="0" y="14040"/>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7" name="Triangle">
              <a:extLst>
                <a:ext uri="{FF2B5EF4-FFF2-40B4-BE49-F238E27FC236}">
                  <a16:creationId xmlns:a16="http://schemas.microsoft.com/office/drawing/2014/main" id="{C35BF4F8-71E4-054B-A6C0-6D92867F8A63}"/>
                </a:ext>
              </a:extLst>
            </p:cNvPr>
            <p:cNvSpPr/>
            <p:nvPr/>
          </p:nvSpPr>
          <p:spPr>
            <a:xfrm>
              <a:off x="3733799" y="5105399"/>
              <a:ext cx="21592" cy="889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812" y="0"/>
                  </a:lnTo>
                  <a:lnTo>
                    <a:pt x="21600" y="2160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8" name="Shape">
              <a:extLst>
                <a:ext uri="{FF2B5EF4-FFF2-40B4-BE49-F238E27FC236}">
                  <a16:creationId xmlns:a16="http://schemas.microsoft.com/office/drawing/2014/main" id="{BBFC6781-673D-1D46-B794-A7E175A712CE}"/>
                </a:ext>
              </a:extLst>
            </p:cNvPr>
            <p:cNvSpPr/>
            <p:nvPr/>
          </p:nvSpPr>
          <p:spPr>
            <a:xfrm>
              <a:off x="3784600" y="4749800"/>
              <a:ext cx="76265" cy="76200"/>
            </a:xfrm>
            <a:custGeom>
              <a:avLst/>
              <a:gdLst/>
              <a:ahLst/>
              <a:cxnLst>
                <a:cxn ang="0">
                  <a:pos x="wd2" y="hd2"/>
                </a:cxn>
                <a:cxn ang="5400000">
                  <a:pos x="wd2" y="hd2"/>
                </a:cxn>
                <a:cxn ang="10800000">
                  <a:pos x="wd2" y="hd2"/>
                </a:cxn>
                <a:cxn ang="16200000">
                  <a:pos x="wd2" y="hd2"/>
                </a:cxn>
              </a:cxnLst>
              <a:rect l="0" t="0" r="r" b="b"/>
              <a:pathLst>
                <a:path w="21264" h="21600" extrusionOk="0">
                  <a:moveTo>
                    <a:pt x="10623" y="21600"/>
                  </a:moveTo>
                  <a:cubicBezTo>
                    <a:pt x="4603" y="21600"/>
                    <a:pt x="0" y="16560"/>
                    <a:pt x="0" y="10800"/>
                  </a:cubicBezTo>
                  <a:cubicBezTo>
                    <a:pt x="0" y="4680"/>
                    <a:pt x="4957" y="0"/>
                    <a:pt x="10623" y="0"/>
                  </a:cubicBezTo>
                  <a:cubicBezTo>
                    <a:pt x="16643" y="0"/>
                    <a:pt x="21246" y="5040"/>
                    <a:pt x="21246" y="10800"/>
                  </a:cubicBezTo>
                  <a:cubicBezTo>
                    <a:pt x="21600" y="16560"/>
                    <a:pt x="16643" y="21600"/>
                    <a:pt x="10623"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9" name="Shape">
              <a:extLst>
                <a:ext uri="{FF2B5EF4-FFF2-40B4-BE49-F238E27FC236}">
                  <a16:creationId xmlns:a16="http://schemas.microsoft.com/office/drawing/2014/main" id="{913961F0-B790-3542-96E1-F4732EA140C4}"/>
                </a:ext>
              </a:extLst>
            </p:cNvPr>
            <p:cNvSpPr/>
            <p:nvPr/>
          </p:nvSpPr>
          <p:spPr>
            <a:xfrm>
              <a:off x="3733800" y="4775200"/>
              <a:ext cx="104261" cy="119625"/>
            </a:xfrm>
            <a:custGeom>
              <a:avLst/>
              <a:gdLst/>
              <a:ahLst/>
              <a:cxnLst>
                <a:cxn ang="0">
                  <a:pos x="wd2" y="hd2"/>
                </a:cxn>
                <a:cxn ang="5400000">
                  <a:pos x="wd2" y="hd2"/>
                </a:cxn>
                <a:cxn ang="10800000">
                  <a:pos x="wd2" y="hd2"/>
                </a:cxn>
                <a:cxn ang="16200000">
                  <a:pos x="wd2" y="hd2"/>
                </a:cxn>
              </a:cxnLst>
              <a:rect l="0" t="0" r="r" b="b"/>
              <a:pathLst>
                <a:path w="15555" h="15297" extrusionOk="0">
                  <a:moveTo>
                    <a:pt x="14222" y="0"/>
                  </a:moveTo>
                  <a:cubicBezTo>
                    <a:pt x="21043" y="21600"/>
                    <a:pt x="-557" y="19002"/>
                    <a:pt x="11" y="487"/>
                  </a:cubicBezTo>
                  <a:lnTo>
                    <a:pt x="14222"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0" name="Shape">
              <a:extLst>
                <a:ext uri="{FF2B5EF4-FFF2-40B4-BE49-F238E27FC236}">
                  <a16:creationId xmlns:a16="http://schemas.microsoft.com/office/drawing/2014/main" id="{FA976E6A-5441-1D44-9FAE-968A5DA1CC44}"/>
                </a:ext>
              </a:extLst>
            </p:cNvPr>
            <p:cNvSpPr/>
            <p:nvPr/>
          </p:nvSpPr>
          <p:spPr>
            <a:xfrm>
              <a:off x="3721100" y="4724400"/>
              <a:ext cx="111761" cy="11176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909" y="21600"/>
                    <a:pt x="0" y="16691"/>
                    <a:pt x="0" y="10800"/>
                  </a:cubicBezTo>
                  <a:cubicBezTo>
                    <a:pt x="0" y="4909"/>
                    <a:pt x="4909" y="0"/>
                    <a:pt x="10800" y="0"/>
                  </a:cubicBezTo>
                  <a:cubicBezTo>
                    <a:pt x="16691" y="0"/>
                    <a:pt x="21600" y="4909"/>
                    <a:pt x="21600" y="10800"/>
                  </a:cubicBezTo>
                  <a:cubicBezTo>
                    <a:pt x="21600" y="16691"/>
                    <a:pt x="16691"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1" name="Shape">
              <a:extLst>
                <a:ext uri="{FF2B5EF4-FFF2-40B4-BE49-F238E27FC236}">
                  <a16:creationId xmlns:a16="http://schemas.microsoft.com/office/drawing/2014/main" id="{34F975FF-3F00-114C-974E-EC1C68AC44F8}"/>
                </a:ext>
              </a:extLst>
            </p:cNvPr>
            <p:cNvSpPr/>
            <p:nvPr/>
          </p:nvSpPr>
          <p:spPr>
            <a:xfrm>
              <a:off x="3683000" y="4787900"/>
              <a:ext cx="101600" cy="10160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2" name="Shape">
              <a:extLst>
                <a:ext uri="{FF2B5EF4-FFF2-40B4-BE49-F238E27FC236}">
                  <a16:creationId xmlns:a16="http://schemas.microsoft.com/office/drawing/2014/main" id="{97897E2D-A5CE-0546-A220-0E91FC346642}"/>
                </a:ext>
              </a:extLst>
            </p:cNvPr>
            <p:cNvSpPr/>
            <p:nvPr/>
          </p:nvSpPr>
          <p:spPr>
            <a:xfrm>
              <a:off x="4419600" y="4940300"/>
              <a:ext cx="184150" cy="8001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cubicBezTo>
                    <a:pt x="16386" y="0"/>
                    <a:pt x="15790" y="343"/>
                    <a:pt x="15195" y="1029"/>
                  </a:cubicBezTo>
                  <a:cubicBezTo>
                    <a:pt x="15195" y="1029"/>
                    <a:pt x="15046" y="1029"/>
                    <a:pt x="15046" y="1371"/>
                  </a:cubicBezTo>
                  <a:cubicBezTo>
                    <a:pt x="15046" y="1371"/>
                    <a:pt x="14897" y="1371"/>
                    <a:pt x="14897" y="1714"/>
                  </a:cubicBezTo>
                  <a:cubicBezTo>
                    <a:pt x="14897" y="1714"/>
                    <a:pt x="14748" y="1714"/>
                    <a:pt x="14748" y="2057"/>
                  </a:cubicBezTo>
                  <a:cubicBezTo>
                    <a:pt x="14748" y="2057"/>
                    <a:pt x="14599" y="2057"/>
                    <a:pt x="14599" y="2400"/>
                  </a:cubicBezTo>
                  <a:cubicBezTo>
                    <a:pt x="14301" y="2743"/>
                    <a:pt x="14003" y="3429"/>
                    <a:pt x="13705" y="4114"/>
                  </a:cubicBezTo>
                  <a:cubicBezTo>
                    <a:pt x="13705" y="4114"/>
                    <a:pt x="13705" y="4114"/>
                    <a:pt x="13705" y="4114"/>
                  </a:cubicBezTo>
                  <a:cubicBezTo>
                    <a:pt x="13705" y="4114"/>
                    <a:pt x="13556" y="4457"/>
                    <a:pt x="13556" y="4457"/>
                  </a:cubicBezTo>
                  <a:cubicBezTo>
                    <a:pt x="13258" y="5143"/>
                    <a:pt x="12513" y="6857"/>
                    <a:pt x="10725" y="6857"/>
                  </a:cubicBezTo>
                  <a:cubicBezTo>
                    <a:pt x="9087" y="6857"/>
                    <a:pt x="8342" y="5486"/>
                    <a:pt x="8044" y="4457"/>
                  </a:cubicBezTo>
                  <a:cubicBezTo>
                    <a:pt x="8044" y="4457"/>
                    <a:pt x="7895" y="4114"/>
                    <a:pt x="7895" y="4114"/>
                  </a:cubicBezTo>
                  <a:cubicBezTo>
                    <a:pt x="7001" y="1714"/>
                    <a:pt x="5810" y="343"/>
                    <a:pt x="4469" y="343"/>
                  </a:cubicBezTo>
                  <a:cubicBezTo>
                    <a:pt x="3724" y="343"/>
                    <a:pt x="3128" y="686"/>
                    <a:pt x="2532" y="1371"/>
                  </a:cubicBezTo>
                  <a:cubicBezTo>
                    <a:pt x="2532" y="1371"/>
                    <a:pt x="2383" y="1371"/>
                    <a:pt x="2383" y="1714"/>
                  </a:cubicBezTo>
                  <a:cubicBezTo>
                    <a:pt x="2383" y="1714"/>
                    <a:pt x="2234" y="1714"/>
                    <a:pt x="2234" y="2057"/>
                  </a:cubicBezTo>
                  <a:cubicBezTo>
                    <a:pt x="2234" y="2057"/>
                    <a:pt x="2086" y="2057"/>
                    <a:pt x="2086" y="2400"/>
                  </a:cubicBezTo>
                  <a:cubicBezTo>
                    <a:pt x="2086" y="2400"/>
                    <a:pt x="1937" y="2400"/>
                    <a:pt x="1937" y="2743"/>
                  </a:cubicBezTo>
                  <a:cubicBezTo>
                    <a:pt x="745" y="4800"/>
                    <a:pt x="0" y="7886"/>
                    <a:pt x="0" y="11314"/>
                  </a:cubicBezTo>
                  <a:cubicBezTo>
                    <a:pt x="0" y="16800"/>
                    <a:pt x="1937" y="21600"/>
                    <a:pt x="4469" y="21600"/>
                  </a:cubicBezTo>
                  <a:cubicBezTo>
                    <a:pt x="5214" y="21600"/>
                    <a:pt x="5810" y="21257"/>
                    <a:pt x="6405" y="20571"/>
                  </a:cubicBezTo>
                  <a:cubicBezTo>
                    <a:pt x="6405" y="20571"/>
                    <a:pt x="6554" y="20571"/>
                    <a:pt x="6554" y="20229"/>
                  </a:cubicBezTo>
                  <a:cubicBezTo>
                    <a:pt x="6554" y="20229"/>
                    <a:pt x="6703" y="20229"/>
                    <a:pt x="6703" y="19886"/>
                  </a:cubicBezTo>
                  <a:cubicBezTo>
                    <a:pt x="6703" y="19886"/>
                    <a:pt x="6852" y="19886"/>
                    <a:pt x="6852" y="19543"/>
                  </a:cubicBezTo>
                  <a:cubicBezTo>
                    <a:pt x="6852" y="19543"/>
                    <a:pt x="7001" y="19543"/>
                    <a:pt x="7001" y="19200"/>
                  </a:cubicBezTo>
                  <a:cubicBezTo>
                    <a:pt x="7299" y="18857"/>
                    <a:pt x="7597" y="18171"/>
                    <a:pt x="7895" y="17486"/>
                  </a:cubicBezTo>
                  <a:cubicBezTo>
                    <a:pt x="7895" y="17486"/>
                    <a:pt x="7895" y="17486"/>
                    <a:pt x="7895" y="17486"/>
                  </a:cubicBezTo>
                  <a:cubicBezTo>
                    <a:pt x="7895" y="17486"/>
                    <a:pt x="8044" y="17143"/>
                    <a:pt x="8044" y="17143"/>
                  </a:cubicBezTo>
                  <a:cubicBezTo>
                    <a:pt x="8342" y="16457"/>
                    <a:pt x="9087" y="14743"/>
                    <a:pt x="10875" y="14743"/>
                  </a:cubicBezTo>
                  <a:cubicBezTo>
                    <a:pt x="12513" y="14743"/>
                    <a:pt x="13258" y="16457"/>
                    <a:pt x="13556" y="17143"/>
                  </a:cubicBezTo>
                  <a:cubicBezTo>
                    <a:pt x="13556" y="17143"/>
                    <a:pt x="13705" y="17486"/>
                    <a:pt x="13705" y="17486"/>
                  </a:cubicBezTo>
                  <a:cubicBezTo>
                    <a:pt x="14599" y="19886"/>
                    <a:pt x="15790" y="21257"/>
                    <a:pt x="17131" y="21257"/>
                  </a:cubicBezTo>
                  <a:cubicBezTo>
                    <a:pt x="17876" y="21257"/>
                    <a:pt x="18472" y="20914"/>
                    <a:pt x="19068" y="20229"/>
                  </a:cubicBezTo>
                  <a:cubicBezTo>
                    <a:pt x="19068" y="20229"/>
                    <a:pt x="19217" y="20229"/>
                    <a:pt x="19217" y="19886"/>
                  </a:cubicBezTo>
                  <a:cubicBezTo>
                    <a:pt x="19217" y="19886"/>
                    <a:pt x="19366" y="19886"/>
                    <a:pt x="19366" y="19543"/>
                  </a:cubicBezTo>
                  <a:cubicBezTo>
                    <a:pt x="19366" y="19543"/>
                    <a:pt x="19514" y="19543"/>
                    <a:pt x="19514" y="19200"/>
                  </a:cubicBezTo>
                  <a:cubicBezTo>
                    <a:pt x="19514" y="19200"/>
                    <a:pt x="19663" y="19200"/>
                    <a:pt x="19663" y="18857"/>
                  </a:cubicBezTo>
                  <a:cubicBezTo>
                    <a:pt x="20855" y="16800"/>
                    <a:pt x="21600" y="13714"/>
                    <a:pt x="21600" y="10286"/>
                  </a:cubicBezTo>
                  <a:cubicBezTo>
                    <a:pt x="21600" y="4800"/>
                    <a:pt x="19663" y="0"/>
                    <a:pt x="17131"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3" name="Shape">
              <a:extLst>
                <a:ext uri="{FF2B5EF4-FFF2-40B4-BE49-F238E27FC236}">
                  <a16:creationId xmlns:a16="http://schemas.microsoft.com/office/drawing/2014/main" id="{12214571-C2E6-CC4A-A73B-AAB85250B7D4}"/>
                </a:ext>
              </a:extLst>
            </p:cNvPr>
            <p:cNvSpPr/>
            <p:nvPr/>
          </p:nvSpPr>
          <p:spPr>
            <a:xfrm>
              <a:off x="4597400" y="5118100"/>
              <a:ext cx="80011" cy="184150"/>
            </a:xfrm>
            <a:custGeom>
              <a:avLst/>
              <a:gdLst/>
              <a:ahLst/>
              <a:cxnLst>
                <a:cxn ang="0">
                  <a:pos x="wd2" y="hd2"/>
                </a:cxn>
                <a:cxn ang="5400000">
                  <a:pos x="wd2" y="hd2"/>
                </a:cxn>
                <a:cxn ang="10800000">
                  <a:pos x="wd2" y="hd2"/>
                </a:cxn>
                <a:cxn ang="16200000">
                  <a:pos x="wd2" y="hd2"/>
                </a:cxn>
              </a:cxnLst>
              <a:rect l="0" t="0" r="r" b="b"/>
              <a:pathLst>
                <a:path w="21600" h="21600" extrusionOk="0">
                  <a:moveTo>
                    <a:pt x="21600" y="17131"/>
                  </a:moveTo>
                  <a:cubicBezTo>
                    <a:pt x="21600" y="16386"/>
                    <a:pt x="21257" y="15790"/>
                    <a:pt x="20571" y="15195"/>
                  </a:cubicBezTo>
                  <a:cubicBezTo>
                    <a:pt x="20571" y="15195"/>
                    <a:pt x="20571" y="15046"/>
                    <a:pt x="20229" y="15046"/>
                  </a:cubicBezTo>
                  <a:cubicBezTo>
                    <a:pt x="20229" y="15046"/>
                    <a:pt x="20229" y="14897"/>
                    <a:pt x="19886" y="14897"/>
                  </a:cubicBezTo>
                  <a:cubicBezTo>
                    <a:pt x="19886" y="14897"/>
                    <a:pt x="19886" y="14748"/>
                    <a:pt x="19543" y="14748"/>
                  </a:cubicBezTo>
                  <a:cubicBezTo>
                    <a:pt x="19543" y="14748"/>
                    <a:pt x="19543" y="14599"/>
                    <a:pt x="19200" y="14599"/>
                  </a:cubicBezTo>
                  <a:cubicBezTo>
                    <a:pt x="18857" y="14301"/>
                    <a:pt x="18171" y="14003"/>
                    <a:pt x="17486" y="13705"/>
                  </a:cubicBezTo>
                  <a:cubicBezTo>
                    <a:pt x="17486" y="13705"/>
                    <a:pt x="17486" y="13705"/>
                    <a:pt x="17486" y="13705"/>
                  </a:cubicBezTo>
                  <a:cubicBezTo>
                    <a:pt x="17486" y="13705"/>
                    <a:pt x="17143" y="13556"/>
                    <a:pt x="17143" y="13556"/>
                  </a:cubicBezTo>
                  <a:cubicBezTo>
                    <a:pt x="16457" y="13258"/>
                    <a:pt x="14743" y="12513"/>
                    <a:pt x="14743" y="10725"/>
                  </a:cubicBezTo>
                  <a:cubicBezTo>
                    <a:pt x="14743" y="9087"/>
                    <a:pt x="16114" y="8342"/>
                    <a:pt x="17143" y="8044"/>
                  </a:cubicBezTo>
                  <a:cubicBezTo>
                    <a:pt x="17143" y="8044"/>
                    <a:pt x="17486" y="7895"/>
                    <a:pt x="17486" y="7895"/>
                  </a:cubicBezTo>
                  <a:cubicBezTo>
                    <a:pt x="19886" y="7001"/>
                    <a:pt x="21257" y="5810"/>
                    <a:pt x="21257" y="4469"/>
                  </a:cubicBezTo>
                  <a:cubicBezTo>
                    <a:pt x="21257" y="3724"/>
                    <a:pt x="20914" y="3128"/>
                    <a:pt x="20229" y="2532"/>
                  </a:cubicBezTo>
                  <a:cubicBezTo>
                    <a:pt x="20229" y="2532"/>
                    <a:pt x="20229" y="2383"/>
                    <a:pt x="19886" y="2383"/>
                  </a:cubicBezTo>
                  <a:cubicBezTo>
                    <a:pt x="19886" y="2383"/>
                    <a:pt x="19886" y="2234"/>
                    <a:pt x="19543" y="2234"/>
                  </a:cubicBezTo>
                  <a:cubicBezTo>
                    <a:pt x="19543" y="2234"/>
                    <a:pt x="19543" y="2086"/>
                    <a:pt x="19200" y="2086"/>
                  </a:cubicBezTo>
                  <a:cubicBezTo>
                    <a:pt x="19200" y="2086"/>
                    <a:pt x="19200" y="1937"/>
                    <a:pt x="18857" y="1937"/>
                  </a:cubicBezTo>
                  <a:cubicBezTo>
                    <a:pt x="16800" y="745"/>
                    <a:pt x="13714" y="0"/>
                    <a:pt x="10286" y="0"/>
                  </a:cubicBezTo>
                  <a:cubicBezTo>
                    <a:pt x="4800" y="0"/>
                    <a:pt x="0" y="1937"/>
                    <a:pt x="0" y="4469"/>
                  </a:cubicBezTo>
                  <a:cubicBezTo>
                    <a:pt x="0" y="5214"/>
                    <a:pt x="343" y="5810"/>
                    <a:pt x="1029" y="6405"/>
                  </a:cubicBezTo>
                  <a:cubicBezTo>
                    <a:pt x="1029" y="6405"/>
                    <a:pt x="1029" y="6554"/>
                    <a:pt x="1371" y="6554"/>
                  </a:cubicBezTo>
                  <a:cubicBezTo>
                    <a:pt x="1371" y="6554"/>
                    <a:pt x="1371" y="6703"/>
                    <a:pt x="1714" y="6703"/>
                  </a:cubicBezTo>
                  <a:cubicBezTo>
                    <a:pt x="1714" y="6703"/>
                    <a:pt x="1714" y="6852"/>
                    <a:pt x="2057" y="6852"/>
                  </a:cubicBezTo>
                  <a:cubicBezTo>
                    <a:pt x="2057" y="6852"/>
                    <a:pt x="2057" y="7001"/>
                    <a:pt x="2400" y="7001"/>
                  </a:cubicBezTo>
                  <a:cubicBezTo>
                    <a:pt x="2743" y="7299"/>
                    <a:pt x="3429" y="7597"/>
                    <a:pt x="4114" y="7895"/>
                  </a:cubicBezTo>
                  <a:cubicBezTo>
                    <a:pt x="4114" y="7895"/>
                    <a:pt x="4114" y="7895"/>
                    <a:pt x="4114" y="7895"/>
                  </a:cubicBezTo>
                  <a:cubicBezTo>
                    <a:pt x="4114" y="7895"/>
                    <a:pt x="4457" y="8044"/>
                    <a:pt x="4457" y="8044"/>
                  </a:cubicBezTo>
                  <a:cubicBezTo>
                    <a:pt x="5143" y="8342"/>
                    <a:pt x="6857" y="9087"/>
                    <a:pt x="6857" y="10875"/>
                  </a:cubicBezTo>
                  <a:cubicBezTo>
                    <a:pt x="6857" y="12513"/>
                    <a:pt x="5143" y="13258"/>
                    <a:pt x="4457" y="13556"/>
                  </a:cubicBezTo>
                  <a:cubicBezTo>
                    <a:pt x="4457" y="13556"/>
                    <a:pt x="4114" y="13705"/>
                    <a:pt x="4114" y="13705"/>
                  </a:cubicBezTo>
                  <a:cubicBezTo>
                    <a:pt x="1714" y="14599"/>
                    <a:pt x="343" y="15790"/>
                    <a:pt x="343" y="17131"/>
                  </a:cubicBezTo>
                  <a:cubicBezTo>
                    <a:pt x="343" y="17876"/>
                    <a:pt x="686" y="18472"/>
                    <a:pt x="1371" y="19068"/>
                  </a:cubicBezTo>
                  <a:cubicBezTo>
                    <a:pt x="1371" y="19068"/>
                    <a:pt x="1371" y="19217"/>
                    <a:pt x="1714" y="19217"/>
                  </a:cubicBezTo>
                  <a:cubicBezTo>
                    <a:pt x="1714" y="19217"/>
                    <a:pt x="1714" y="19366"/>
                    <a:pt x="2057" y="19366"/>
                  </a:cubicBezTo>
                  <a:cubicBezTo>
                    <a:pt x="2057" y="19366"/>
                    <a:pt x="2057" y="19514"/>
                    <a:pt x="2400" y="19514"/>
                  </a:cubicBezTo>
                  <a:cubicBezTo>
                    <a:pt x="2400" y="19514"/>
                    <a:pt x="2400" y="19663"/>
                    <a:pt x="2743" y="19663"/>
                  </a:cubicBezTo>
                  <a:cubicBezTo>
                    <a:pt x="4800" y="20855"/>
                    <a:pt x="7886" y="21600"/>
                    <a:pt x="11314" y="21600"/>
                  </a:cubicBezTo>
                  <a:cubicBezTo>
                    <a:pt x="17143" y="21600"/>
                    <a:pt x="21600" y="19514"/>
                    <a:pt x="21600" y="17131"/>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4" name="Shape">
              <a:extLst>
                <a:ext uri="{FF2B5EF4-FFF2-40B4-BE49-F238E27FC236}">
                  <a16:creationId xmlns:a16="http://schemas.microsoft.com/office/drawing/2014/main" id="{EDA7D390-9F43-2745-82C1-2E8031D94BB6}"/>
                </a:ext>
              </a:extLst>
            </p:cNvPr>
            <p:cNvSpPr/>
            <p:nvPr/>
          </p:nvSpPr>
          <p:spPr>
            <a:xfrm>
              <a:off x="4419600" y="5334000"/>
              <a:ext cx="184150" cy="80011"/>
            </a:xfrm>
            <a:custGeom>
              <a:avLst/>
              <a:gdLst/>
              <a:ahLst/>
              <a:cxnLst>
                <a:cxn ang="0">
                  <a:pos x="wd2" y="hd2"/>
                </a:cxn>
                <a:cxn ang="5400000">
                  <a:pos x="wd2" y="hd2"/>
                </a:cxn>
                <a:cxn ang="10800000">
                  <a:pos x="wd2" y="hd2"/>
                </a:cxn>
                <a:cxn ang="16200000">
                  <a:pos x="wd2" y="hd2"/>
                </a:cxn>
              </a:cxnLst>
              <a:rect l="0" t="0" r="r" b="b"/>
              <a:pathLst>
                <a:path w="21600" h="21600" extrusionOk="0">
                  <a:moveTo>
                    <a:pt x="4469" y="21600"/>
                  </a:moveTo>
                  <a:cubicBezTo>
                    <a:pt x="5214" y="21600"/>
                    <a:pt x="5810" y="21257"/>
                    <a:pt x="6405" y="20571"/>
                  </a:cubicBezTo>
                  <a:cubicBezTo>
                    <a:pt x="6405" y="20571"/>
                    <a:pt x="6554" y="20571"/>
                    <a:pt x="6554" y="20229"/>
                  </a:cubicBezTo>
                  <a:cubicBezTo>
                    <a:pt x="6554" y="20229"/>
                    <a:pt x="6703" y="20229"/>
                    <a:pt x="6703" y="19886"/>
                  </a:cubicBezTo>
                  <a:cubicBezTo>
                    <a:pt x="6703" y="19886"/>
                    <a:pt x="6852" y="19886"/>
                    <a:pt x="6852" y="19543"/>
                  </a:cubicBezTo>
                  <a:cubicBezTo>
                    <a:pt x="6852" y="19543"/>
                    <a:pt x="7001" y="19543"/>
                    <a:pt x="7001" y="19200"/>
                  </a:cubicBezTo>
                  <a:cubicBezTo>
                    <a:pt x="7299" y="18857"/>
                    <a:pt x="7597" y="18171"/>
                    <a:pt x="7895" y="17486"/>
                  </a:cubicBezTo>
                  <a:cubicBezTo>
                    <a:pt x="7895" y="17486"/>
                    <a:pt x="7895" y="17486"/>
                    <a:pt x="7895" y="17486"/>
                  </a:cubicBezTo>
                  <a:cubicBezTo>
                    <a:pt x="7895" y="17486"/>
                    <a:pt x="8044" y="17143"/>
                    <a:pt x="8044" y="17143"/>
                  </a:cubicBezTo>
                  <a:cubicBezTo>
                    <a:pt x="8342" y="16457"/>
                    <a:pt x="9087" y="14743"/>
                    <a:pt x="10875" y="14743"/>
                  </a:cubicBezTo>
                  <a:cubicBezTo>
                    <a:pt x="12513" y="14743"/>
                    <a:pt x="13258" y="16114"/>
                    <a:pt x="13556" y="17143"/>
                  </a:cubicBezTo>
                  <a:cubicBezTo>
                    <a:pt x="13556" y="17143"/>
                    <a:pt x="13705" y="17486"/>
                    <a:pt x="13705" y="17486"/>
                  </a:cubicBezTo>
                  <a:cubicBezTo>
                    <a:pt x="14599" y="19886"/>
                    <a:pt x="15790" y="21257"/>
                    <a:pt x="17131" y="21257"/>
                  </a:cubicBezTo>
                  <a:cubicBezTo>
                    <a:pt x="17876" y="21257"/>
                    <a:pt x="18472" y="20914"/>
                    <a:pt x="19068" y="20229"/>
                  </a:cubicBezTo>
                  <a:cubicBezTo>
                    <a:pt x="19068" y="20229"/>
                    <a:pt x="19217" y="20229"/>
                    <a:pt x="19217" y="19886"/>
                  </a:cubicBezTo>
                  <a:cubicBezTo>
                    <a:pt x="19217" y="19886"/>
                    <a:pt x="19366" y="19886"/>
                    <a:pt x="19366" y="19543"/>
                  </a:cubicBezTo>
                  <a:cubicBezTo>
                    <a:pt x="19366" y="19543"/>
                    <a:pt x="19514" y="19543"/>
                    <a:pt x="19514" y="19200"/>
                  </a:cubicBezTo>
                  <a:cubicBezTo>
                    <a:pt x="19514" y="19200"/>
                    <a:pt x="19663" y="19200"/>
                    <a:pt x="19663" y="18857"/>
                  </a:cubicBezTo>
                  <a:cubicBezTo>
                    <a:pt x="20855" y="16800"/>
                    <a:pt x="21600" y="13714"/>
                    <a:pt x="21600" y="10286"/>
                  </a:cubicBezTo>
                  <a:cubicBezTo>
                    <a:pt x="21600" y="4800"/>
                    <a:pt x="19663" y="0"/>
                    <a:pt x="17131" y="0"/>
                  </a:cubicBezTo>
                  <a:cubicBezTo>
                    <a:pt x="16386" y="0"/>
                    <a:pt x="15790" y="343"/>
                    <a:pt x="15195" y="1029"/>
                  </a:cubicBezTo>
                  <a:cubicBezTo>
                    <a:pt x="15195" y="1029"/>
                    <a:pt x="15046" y="1029"/>
                    <a:pt x="15046" y="1371"/>
                  </a:cubicBezTo>
                  <a:cubicBezTo>
                    <a:pt x="15046" y="1371"/>
                    <a:pt x="14897" y="1371"/>
                    <a:pt x="14897" y="1714"/>
                  </a:cubicBezTo>
                  <a:cubicBezTo>
                    <a:pt x="14897" y="1714"/>
                    <a:pt x="14748" y="1714"/>
                    <a:pt x="14748" y="2057"/>
                  </a:cubicBezTo>
                  <a:cubicBezTo>
                    <a:pt x="14748" y="2057"/>
                    <a:pt x="14599" y="2057"/>
                    <a:pt x="14599" y="2400"/>
                  </a:cubicBezTo>
                  <a:cubicBezTo>
                    <a:pt x="14301" y="2743"/>
                    <a:pt x="14003" y="3429"/>
                    <a:pt x="13705" y="4114"/>
                  </a:cubicBezTo>
                  <a:cubicBezTo>
                    <a:pt x="13705" y="4114"/>
                    <a:pt x="13705" y="4114"/>
                    <a:pt x="13705" y="4114"/>
                  </a:cubicBezTo>
                  <a:cubicBezTo>
                    <a:pt x="13705" y="4114"/>
                    <a:pt x="13556" y="4457"/>
                    <a:pt x="13556" y="4457"/>
                  </a:cubicBezTo>
                  <a:cubicBezTo>
                    <a:pt x="13258" y="5143"/>
                    <a:pt x="12513" y="6857"/>
                    <a:pt x="10725" y="6857"/>
                  </a:cubicBezTo>
                  <a:cubicBezTo>
                    <a:pt x="9087" y="6857"/>
                    <a:pt x="8342" y="5143"/>
                    <a:pt x="8044" y="4457"/>
                  </a:cubicBezTo>
                  <a:cubicBezTo>
                    <a:pt x="8044" y="4457"/>
                    <a:pt x="7895" y="4114"/>
                    <a:pt x="7895" y="4114"/>
                  </a:cubicBezTo>
                  <a:cubicBezTo>
                    <a:pt x="7001" y="1714"/>
                    <a:pt x="5810" y="343"/>
                    <a:pt x="4469" y="343"/>
                  </a:cubicBezTo>
                  <a:cubicBezTo>
                    <a:pt x="3724" y="343"/>
                    <a:pt x="3128" y="686"/>
                    <a:pt x="2532" y="1371"/>
                  </a:cubicBezTo>
                  <a:cubicBezTo>
                    <a:pt x="2532" y="1371"/>
                    <a:pt x="2383" y="1371"/>
                    <a:pt x="2383" y="1714"/>
                  </a:cubicBezTo>
                  <a:cubicBezTo>
                    <a:pt x="2383" y="1714"/>
                    <a:pt x="2234" y="1714"/>
                    <a:pt x="2234" y="2057"/>
                  </a:cubicBezTo>
                  <a:cubicBezTo>
                    <a:pt x="2234" y="2057"/>
                    <a:pt x="2086" y="2057"/>
                    <a:pt x="2086" y="2400"/>
                  </a:cubicBezTo>
                  <a:cubicBezTo>
                    <a:pt x="2086" y="2400"/>
                    <a:pt x="1937" y="2400"/>
                    <a:pt x="1937" y="2743"/>
                  </a:cubicBezTo>
                  <a:cubicBezTo>
                    <a:pt x="745" y="4800"/>
                    <a:pt x="0" y="7886"/>
                    <a:pt x="0" y="11314"/>
                  </a:cubicBezTo>
                  <a:cubicBezTo>
                    <a:pt x="0" y="16800"/>
                    <a:pt x="1937" y="21600"/>
                    <a:pt x="4469" y="21600"/>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5" name="Shape">
              <a:extLst>
                <a:ext uri="{FF2B5EF4-FFF2-40B4-BE49-F238E27FC236}">
                  <a16:creationId xmlns:a16="http://schemas.microsoft.com/office/drawing/2014/main" id="{114A6FAA-70BB-C34C-8D7A-99415A79D510}"/>
                </a:ext>
              </a:extLst>
            </p:cNvPr>
            <p:cNvSpPr/>
            <p:nvPr/>
          </p:nvSpPr>
          <p:spPr>
            <a:xfrm>
              <a:off x="4254500" y="5118100"/>
              <a:ext cx="80011" cy="184150"/>
            </a:xfrm>
            <a:custGeom>
              <a:avLst/>
              <a:gdLst/>
              <a:ahLst/>
              <a:cxnLst>
                <a:cxn ang="0">
                  <a:pos x="wd2" y="hd2"/>
                </a:cxn>
                <a:cxn ang="5400000">
                  <a:pos x="wd2" y="hd2"/>
                </a:cxn>
                <a:cxn ang="10800000">
                  <a:pos x="wd2" y="hd2"/>
                </a:cxn>
                <a:cxn ang="16200000">
                  <a:pos x="wd2" y="hd2"/>
                </a:cxn>
              </a:cxnLst>
              <a:rect l="0" t="0" r="r" b="b"/>
              <a:pathLst>
                <a:path w="21600" h="21600" extrusionOk="0">
                  <a:moveTo>
                    <a:pt x="0" y="4469"/>
                  </a:moveTo>
                  <a:cubicBezTo>
                    <a:pt x="0" y="5214"/>
                    <a:pt x="343" y="5810"/>
                    <a:pt x="1029" y="6405"/>
                  </a:cubicBezTo>
                  <a:cubicBezTo>
                    <a:pt x="1029" y="6405"/>
                    <a:pt x="1029" y="6554"/>
                    <a:pt x="1371" y="6554"/>
                  </a:cubicBezTo>
                  <a:cubicBezTo>
                    <a:pt x="1371" y="6554"/>
                    <a:pt x="1371" y="6703"/>
                    <a:pt x="1714" y="6703"/>
                  </a:cubicBezTo>
                  <a:cubicBezTo>
                    <a:pt x="1714" y="6703"/>
                    <a:pt x="1714" y="6852"/>
                    <a:pt x="2057" y="6852"/>
                  </a:cubicBezTo>
                  <a:cubicBezTo>
                    <a:pt x="2057" y="6852"/>
                    <a:pt x="2057" y="7001"/>
                    <a:pt x="2400" y="7001"/>
                  </a:cubicBezTo>
                  <a:cubicBezTo>
                    <a:pt x="2743" y="7299"/>
                    <a:pt x="3429" y="7597"/>
                    <a:pt x="4114" y="7895"/>
                  </a:cubicBezTo>
                  <a:cubicBezTo>
                    <a:pt x="4114" y="7895"/>
                    <a:pt x="4114" y="7895"/>
                    <a:pt x="4114" y="7895"/>
                  </a:cubicBezTo>
                  <a:cubicBezTo>
                    <a:pt x="4114" y="7895"/>
                    <a:pt x="4457" y="8044"/>
                    <a:pt x="4457" y="8044"/>
                  </a:cubicBezTo>
                  <a:cubicBezTo>
                    <a:pt x="5143" y="8342"/>
                    <a:pt x="6857" y="9087"/>
                    <a:pt x="6857" y="10875"/>
                  </a:cubicBezTo>
                  <a:cubicBezTo>
                    <a:pt x="6857" y="12513"/>
                    <a:pt x="5486" y="13258"/>
                    <a:pt x="4457" y="13556"/>
                  </a:cubicBezTo>
                  <a:cubicBezTo>
                    <a:pt x="4457" y="13556"/>
                    <a:pt x="4114" y="13705"/>
                    <a:pt x="4114" y="13705"/>
                  </a:cubicBezTo>
                  <a:cubicBezTo>
                    <a:pt x="1714" y="14599"/>
                    <a:pt x="343" y="15790"/>
                    <a:pt x="343" y="17131"/>
                  </a:cubicBezTo>
                  <a:cubicBezTo>
                    <a:pt x="343" y="17876"/>
                    <a:pt x="686" y="18472"/>
                    <a:pt x="1371" y="19068"/>
                  </a:cubicBezTo>
                  <a:cubicBezTo>
                    <a:pt x="1371" y="19068"/>
                    <a:pt x="1371" y="19217"/>
                    <a:pt x="1714" y="19217"/>
                  </a:cubicBezTo>
                  <a:cubicBezTo>
                    <a:pt x="1714" y="19217"/>
                    <a:pt x="1714" y="19366"/>
                    <a:pt x="2057" y="19366"/>
                  </a:cubicBezTo>
                  <a:cubicBezTo>
                    <a:pt x="2057" y="19366"/>
                    <a:pt x="2057" y="19514"/>
                    <a:pt x="2400" y="19514"/>
                  </a:cubicBezTo>
                  <a:cubicBezTo>
                    <a:pt x="2400" y="19514"/>
                    <a:pt x="2400" y="19663"/>
                    <a:pt x="2743" y="19663"/>
                  </a:cubicBezTo>
                  <a:cubicBezTo>
                    <a:pt x="4800" y="20855"/>
                    <a:pt x="7886" y="21600"/>
                    <a:pt x="11314" y="21600"/>
                  </a:cubicBezTo>
                  <a:cubicBezTo>
                    <a:pt x="16800" y="21600"/>
                    <a:pt x="21600" y="19663"/>
                    <a:pt x="21600" y="17131"/>
                  </a:cubicBezTo>
                  <a:cubicBezTo>
                    <a:pt x="21600" y="16386"/>
                    <a:pt x="21257" y="15790"/>
                    <a:pt x="20571" y="15195"/>
                  </a:cubicBezTo>
                  <a:cubicBezTo>
                    <a:pt x="20571" y="15195"/>
                    <a:pt x="20571" y="15046"/>
                    <a:pt x="20229" y="15046"/>
                  </a:cubicBezTo>
                  <a:cubicBezTo>
                    <a:pt x="20229" y="15046"/>
                    <a:pt x="20229" y="14897"/>
                    <a:pt x="19886" y="14897"/>
                  </a:cubicBezTo>
                  <a:cubicBezTo>
                    <a:pt x="19886" y="14897"/>
                    <a:pt x="19886" y="14748"/>
                    <a:pt x="19543" y="14748"/>
                  </a:cubicBezTo>
                  <a:cubicBezTo>
                    <a:pt x="19543" y="14748"/>
                    <a:pt x="19543" y="14599"/>
                    <a:pt x="19200" y="14599"/>
                  </a:cubicBezTo>
                  <a:cubicBezTo>
                    <a:pt x="18857" y="14301"/>
                    <a:pt x="18171" y="14003"/>
                    <a:pt x="17486" y="13705"/>
                  </a:cubicBezTo>
                  <a:cubicBezTo>
                    <a:pt x="17486" y="13705"/>
                    <a:pt x="17486" y="13705"/>
                    <a:pt x="17486" y="13705"/>
                  </a:cubicBezTo>
                  <a:cubicBezTo>
                    <a:pt x="17486" y="13705"/>
                    <a:pt x="17143" y="13556"/>
                    <a:pt x="17143" y="13556"/>
                  </a:cubicBezTo>
                  <a:cubicBezTo>
                    <a:pt x="16457" y="13258"/>
                    <a:pt x="14743" y="12513"/>
                    <a:pt x="14743" y="10725"/>
                  </a:cubicBezTo>
                  <a:cubicBezTo>
                    <a:pt x="14743" y="9087"/>
                    <a:pt x="16457" y="8342"/>
                    <a:pt x="17143" y="8044"/>
                  </a:cubicBezTo>
                  <a:cubicBezTo>
                    <a:pt x="17143" y="8044"/>
                    <a:pt x="17486" y="7895"/>
                    <a:pt x="17486" y="7895"/>
                  </a:cubicBezTo>
                  <a:cubicBezTo>
                    <a:pt x="19886" y="7001"/>
                    <a:pt x="21257" y="5810"/>
                    <a:pt x="21257" y="4469"/>
                  </a:cubicBezTo>
                  <a:cubicBezTo>
                    <a:pt x="21257" y="3724"/>
                    <a:pt x="20914" y="3128"/>
                    <a:pt x="20229" y="2532"/>
                  </a:cubicBezTo>
                  <a:cubicBezTo>
                    <a:pt x="20229" y="2532"/>
                    <a:pt x="20229" y="2383"/>
                    <a:pt x="19886" y="2383"/>
                  </a:cubicBezTo>
                  <a:cubicBezTo>
                    <a:pt x="19886" y="2383"/>
                    <a:pt x="19886" y="2234"/>
                    <a:pt x="19543" y="2234"/>
                  </a:cubicBezTo>
                  <a:cubicBezTo>
                    <a:pt x="19543" y="2234"/>
                    <a:pt x="19543" y="2086"/>
                    <a:pt x="19200" y="2086"/>
                  </a:cubicBezTo>
                  <a:cubicBezTo>
                    <a:pt x="19200" y="2086"/>
                    <a:pt x="19200" y="1937"/>
                    <a:pt x="18857" y="1937"/>
                  </a:cubicBezTo>
                  <a:cubicBezTo>
                    <a:pt x="16800" y="745"/>
                    <a:pt x="13714" y="0"/>
                    <a:pt x="10286" y="0"/>
                  </a:cubicBezTo>
                  <a:cubicBezTo>
                    <a:pt x="4457" y="0"/>
                    <a:pt x="0" y="1937"/>
                    <a:pt x="0" y="4469"/>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6" name="Shape">
              <a:extLst>
                <a:ext uri="{FF2B5EF4-FFF2-40B4-BE49-F238E27FC236}">
                  <a16:creationId xmlns:a16="http://schemas.microsoft.com/office/drawing/2014/main" id="{5F26084C-8641-6A4A-BD3B-609211B107C4}"/>
                </a:ext>
              </a:extLst>
            </p:cNvPr>
            <p:cNvSpPr/>
            <p:nvPr/>
          </p:nvSpPr>
          <p:spPr>
            <a:xfrm>
              <a:off x="3238500" y="4993836"/>
              <a:ext cx="800100" cy="220980"/>
            </a:xfrm>
            <a:custGeom>
              <a:avLst/>
              <a:gdLst/>
              <a:ahLst/>
              <a:cxnLst>
                <a:cxn ang="0">
                  <a:pos x="wd2" y="hd2"/>
                </a:cxn>
                <a:cxn ang="5400000">
                  <a:pos x="wd2" y="hd2"/>
                </a:cxn>
                <a:cxn ang="10800000">
                  <a:pos x="wd2" y="hd2"/>
                </a:cxn>
                <a:cxn ang="16200000">
                  <a:pos x="wd2" y="hd2"/>
                </a:cxn>
              </a:cxnLst>
              <a:rect l="0" t="0" r="r" b="b"/>
              <a:pathLst>
                <a:path w="21600" h="21600" extrusionOk="0">
                  <a:moveTo>
                    <a:pt x="18617" y="0"/>
                  </a:moveTo>
                  <a:lnTo>
                    <a:pt x="0" y="0"/>
                  </a:lnTo>
                  <a:lnTo>
                    <a:pt x="0" y="21600"/>
                  </a:lnTo>
                  <a:lnTo>
                    <a:pt x="18617" y="21600"/>
                  </a:lnTo>
                  <a:cubicBezTo>
                    <a:pt x="20263" y="21600"/>
                    <a:pt x="21600" y="16759"/>
                    <a:pt x="21600" y="10800"/>
                  </a:cubicBezTo>
                  <a:lnTo>
                    <a:pt x="21600" y="10800"/>
                  </a:lnTo>
                  <a:cubicBezTo>
                    <a:pt x="21600" y="4841"/>
                    <a:pt x="20263" y="0"/>
                    <a:pt x="18617"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7" name="Shape">
              <a:extLst>
                <a:ext uri="{FF2B5EF4-FFF2-40B4-BE49-F238E27FC236}">
                  <a16:creationId xmlns:a16="http://schemas.microsoft.com/office/drawing/2014/main" id="{CDEF305A-161D-CF49-9C61-CC08D60D1B05}"/>
                </a:ext>
              </a:extLst>
            </p:cNvPr>
            <p:cNvSpPr/>
            <p:nvPr/>
          </p:nvSpPr>
          <p:spPr>
            <a:xfrm>
              <a:off x="4889500" y="4993836"/>
              <a:ext cx="800100" cy="2209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983" y="0"/>
                  </a:lnTo>
                  <a:cubicBezTo>
                    <a:pt x="1337" y="0"/>
                    <a:pt x="0" y="4841"/>
                    <a:pt x="0" y="10800"/>
                  </a:cubicBezTo>
                  <a:lnTo>
                    <a:pt x="0" y="10800"/>
                  </a:lnTo>
                  <a:cubicBezTo>
                    <a:pt x="0" y="16759"/>
                    <a:pt x="1337" y="21600"/>
                    <a:pt x="2983" y="21600"/>
                  </a:cubicBezTo>
                  <a:lnTo>
                    <a:pt x="21600" y="21600"/>
                  </a:lnTo>
                  <a:lnTo>
                    <a:pt x="21600" y="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8" name="Shape">
              <a:extLst>
                <a:ext uri="{FF2B5EF4-FFF2-40B4-BE49-F238E27FC236}">
                  <a16:creationId xmlns:a16="http://schemas.microsoft.com/office/drawing/2014/main" id="{0B593111-AC06-684F-9CE6-4156D5A3A35C}"/>
                </a:ext>
              </a:extLst>
            </p:cNvPr>
            <p:cNvSpPr/>
            <p:nvPr/>
          </p:nvSpPr>
          <p:spPr>
            <a:xfrm>
              <a:off x="3238500" y="5590736"/>
              <a:ext cx="800100" cy="222250"/>
            </a:xfrm>
            <a:custGeom>
              <a:avLst/>
              <a:gdLst/>
              <a:ahLst/>
              <a:cxnLst>
                <a:cxn ang="0">
                  <a:pos x="wd2" y="hd2"/>
                </a:cxn>
                <a:cxn ang="5400000">
                  <a:pos x="wd2" y="hd2"/>
                </a:cxn>
                <a:cxn ang="10800000">
                  <a:pos x="wd2" y="hd2"/>
                </a:cxn>
                <a:cxn ang="16200000">
                  <a:pos x="wd2" y="hd2"/>
                </a:cxn>
              </a:cxnLst>
              <a:rect l="0" t="0" r="r" b="b"/>
              <a:pathLst>
                <a:path w="21600" h="21600" extrusionOk="0">
                  <a:moveTo>
                    <a:pt x="18617" y="0"/>
                  </a:moveTo>
                  <a:lnTo>
                    <a:pt x="0" y="0"/>
                  </a:lnTo>
                  <a:lnTo>
                    <a:pt x="0" y="21600"/>
                  </a:lnTo>
                  <a:lnTo>
                    <a:pt x="18617" y="21600"/>
                  </a:lnTo>
                  <a:cubicBezTo>
                    <a:pt x="20263" y="21600"/>
                    <a:pt x="21600" y="16786"/>
                    <a:pt x="21600" y="10862"/>
                  </a:cubicBezTo>
                  <a:lnTo>
                    <a:pt x="21600" y="10862"/>
                  </a:lnTo>
                  <a:cubicBezTo>
                    <a:pt x="21600" y="4814"/>
                    <a:pt x="20263" y="0"/>
                    <a:pt x="18617"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9" name="Shape">
              <a:extLst>
                <a:ext uri="{FF2B5EF4-FFF2-40B4-BE49-F238E27FC236}">
                  <a16:creationId xmlns:a16="http://schemas.microsoft.com/office/drawing/2014/main" id="{59851E49-3E0C-1349-85D6-D7D2AE5A6D00}"/>
                </a:ext>
              </a:extLst>
            </p:cNvPr>
            <p:cNvSpPr/>
            <p:nvPr/>
          </p:nvSpPr>
          <p:spPr>
            <a:xfrm>
              <a:off x="4889500" y="5590736"/>
              <a:ext cx="800100" cy="2209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983" y="0"/>
                  </a:lnTo>
                  <a:cubicBezTo>
                    <a:pt x="1337" y="0"/>
                    <a:pt x="0" y="4841"/>
                    <a:pt x="0" y="10800"/>
                  </a:cubicBezTo>
                  <a:lnTo>
                    <a:pt x="0" y="10800"/>
                  </a:lnTo>
                  <a:cubicBezTo>
                    <a:pt x="0" y="16759"/>
                    <a:pt x="1337" y="21600"/>
                    <a:pt x="2983" y="21600"/>
                  </a:cubicBezTo>
                  <a:lnTo>
                    <a:pt x="21600" y="21600"/>
                  </a:lnTo>
                  <a:lnTo>
                    <a:pt x="21600" y="0"/>
                  </a:ln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4430590" y="5427161"/>
            <a:ext cx="3393602" cy="749235"/>
          </a:xfrm>
        </p:spPr>
        <p:txBody>
          <a:bodyPr/>
          <a:lstStyle>
            <a:lvl1pPr algn="ctr">
              <a:defRPr>
                <a:solidFill>
                  <a:schemeClr val="accent6"/>
                </a:solidFill>
              </a:defRPr>
            </a:lvl1pPr>
          </a:lstStyle>
          <a:p>
            <a:r>
              <a:rPr lang="en-US" dirty="0"/>
              <a:t>Click to edit Master title style</a:t>
            </a:r>
          </a:p>
        </p:txBody>
      </p:sp>
      <p:sp>
        <p:nvSpPr>
          <p:cNvPr id="70" name="Date Placeholder 3">
            <a:extLst>
              <a:ext uri="{FF2B5EF4-FFF2-40B4-BE49-F238E27FC236}">
                <a16:creationId xmlns:a16="http://schemas.microsoft.com/office/drawing/2014/main" id="{74CFF1C0-AC43-554D-BE1A-DD07BA73468F}"/>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71" name="Footer Placeholder 4">
            <a:extLst>
              <a:ext uri="{FF2B5EF4-FFF2-40B4-BE49-F238E27FC236}">
                <a16:creationId xmlns:a16="http://schemas.microsoft.com/office/drawing/2014/main" id="{59CF527B-797A-BC4D-B6C8-65FF1B41383D}"/>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72" name="Slide Number Placeholder 5">
            <a:extLst>
              <a:ext uri="{FF2B5EF4-FFF2-40B4-BE49-F238E27FC236}">
                <a16:creationId xmlns:a16="http://schemas.microsoft.com/office/drawing/2014/main" id="{59A241F9-8C5B-DF4A-80DD-7748AED9CF1D}"/>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73" name="Content Placeholder 2">
            <a:extLst>
              <a:ext uri="{FF2B5EF4-FFF2-40B4-BE49-F238E27FC236}">
                <a16:creationId xmlns:a16="http://schemas.microsoft.com/office/drawing/2014/main" id="{65B92F9F-B1BF-A844-A2B1-3E08AACA3949}"/>
              </a:ext>
            </a:extLst>
          </p:cNvPr>
          <p:cNvSpPr>
            <a:spLocks noGrp="1"/>
          </p:cNvSpPr>
          <p:nvPr>
            <p:ph idx="13"/>
          </p:nvPr>
        </p:nvSpPr>
        <p:spPr>
          <a:xfrm>
            <a:off x="407368" y="2096619"/>
            <a:ext cx="3112739" cy="954097"/>
          </a:xfrm>
        </p:spPr>
        <p:txBody>
          <a:bodyPr>
            <a:noAutofit/>
          </a:bodyPr>
          <a:lstStyle>
            <a:lvl1pPr>
              <a:spcAft>
                <a:spcPts val="600"/>
              </a:spcAft>
              <a:defRPr sz="1600">
                <a:solidFill>
                  <a:schemeClr val="tx1"/>
                </a:solidFill>
              </a:defRPr>
            </a:lvl1pPr>
            <a:lvl2pPr>
              <a:spcAft>
                <a:spcPts val="600"/>
              </a:spcAft>
              <a:defRPr sz="1600">
                <a:solidFill>
                  <a:schemeClr val="tx1"/>
                </a:solidFill>
              </a:defRPr>
            </a:lvl2pPr>
            <a:lvl3pPr>
              <a:spcAft>
                <a:spcPts val="600"/>
              </a:spcAft>
              <a:defRPr sz="1600">
                <a:solidFill>
                  <a:schemeClr val="tx1"/>
                </a:solidFill>
              </a:defRPr>
            </a:lvl3pPr>
            <a:lvl4pPr>
              <a:spcAft>
                <a:spcPts val="600"/>
              </a:spcAft>
              <a:defRPr sz="1600">
                <a:solidFill>
                  <a:schemeClr val="tx1"/>
                </a:solidFill>
              </a:defRPr>
            </a:lvl4pPr>
            <a:lvl5pPr>
              <a:spcAft>
                <a:spcPts val="600"/>
              </a:spcAft>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4" name="Content Placeholder 2">
            <a:extLst>
              <a:ext uri="{FF2B5EF4-FFF2-40B4-BE49-F238E27FC236}">
                <a16:creationId xmlns:a16="http://schemas.microsoft.com/office/drawing/2014/main" id="{27BD99D9-02A2-3242-913C-D79DD2A982B8}"/>
              </a:ext>
            </a:extLst>
          </p:cNvPr>
          <p:cNvSpPr>
            <a:spLocks noGrp="1"/>
          </p:cNvSpPr>
          <p:nvPr>
            <p:ph idx="14"/>
          </p:nvPr>
        </p:nvSpPr>
        <p:spPr>
          <a:xfrm>
            <a:off x="407368" y="5033250"/>
            <a:ext cx="3112739" cy="954097"/>
          </a:xfrm>
        </p:spPr>
        <p:txBody>
          <a:bodyPr>
            <a:noAutofit/>
          </a:bodyPr>
          <a:lstStyle>
            <a:lvl1pPr>
              <a:spcAft>
                <a:spcPts val="600"/>
              </a:spcAft>
              <a:defRPr sz="1600">
                <a:solidFill>
                  <a:schemeClr val="accent4"/>
                </a:solidFill>
              </a:defRPr>
            </a:lvl1pPr>
            <a:lvl2pPr>
              <a:spcAft>
                <a:spcPts val="600"/>
              </a:spcAft>
              <a:defRPr sz="1600">
                <a:solidFill>
                  <a:schemeClr val="accent4"/>
                </a:solidFill>
              </a:defRPr>
            </a:lvl2pPr>
            <a:lvl3pPr>
              <a:spcAft>
                <a:spcPts val="600"/>
              </a:spcAft>
              <a:defRPr sz="1600">
                <a:solidFill>
                  <a:schemeClr val="accent4"/>
                </a:solidFill>
              </a:defRPr>
            </a:lvl3pPr>
            <a:lvl4pPr>
              <a:spcAft>
                <a:spcPts val="600"/>
              </a:spcAft>
              <a:defRPr sz="1600">
                <a:solidFill>
                  <a:schemeClr val="accent4"/>
                </a:solidFill>
              </a:defRPr>
            </a:lvl4pPr>
            <a:lvl5pPr>
              <a:spcAft>
                <a:spcPts val="600"/>
              </a:spcAft>
              <a:defRPr sz="16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5" name="Content Placeholder 2">
            <a:extLst>
              <a:ext uri="{FF2B5EF4-FFF2-40B4-BE49-F238E27FC236}">
                <a16:creationId xmlns:a16="http://schemas.microsoft.com/office/drawing/2014/main" id="{A81CAF18-E32E-EB46-99B1-851783A500DF}"/>
              </a:ext>
            </a:extLst>
          </p:cNvPr>
          <p:cNvSpPr>
            <a:spLocks noGrp="1"/>
          </p:cNvSpPr>
          <p:nvPr>
            <p:ph idx="15"/>
          </p:nvPr>
        </p:nvSpPr>
        <p:spPr>
          <a:xfrm>
            <a:off x="8593006" y="2096619"/>
            <a:ext cx="3112739" cy="954097"/>
          </a:xfrm>
        </p:spPr>
        <p:txBody>
          <a:bodyPr>
            <a:noAutofit/>
          </a:bodyPr>
          <a:lstStyle>
            <a:lvl1pPr>
              <a:spcAft>
                <a:spcPts val="600"/>
              </a:spcAft>
              <a:defRPr sz="1600">
                <a:solidFill>
                  <a:schemeClr val="bg1"/>
                </a:solidFill>
              </a:defRPr>
            </a:lvl1pPr>
            <a:lvl2pPr>
              <a:spcAft>
                <a:spcPts val="600"/>
              </a:spcAft>
              <a:defRPr sz="1600">
                <a:solidFill>
                  <a:schemeClr val="bg1"/>
                </a:solidFill>
              </a:defRPr>
            </a:lvl2pPr>
            <a:lvl3pPr>
              <a:spcAft>
                <a:spcPts val="600"/>
              </a:spcAft>
              <a:defRPr sz="1600">
                <a:solidFill>
                  <a:schemeClr val="bg1"/>
                </a:solidFill>
              </a:defRPr>
            </a:lvl3pPr>
            <a:lvl4pPr>
              <a:spcAft>
                <a:spcPts val="600"/>
              </a:spcAft>
              <a:defRPr sz="1600">
                <a:solidFill>
                  <a:schemeClr val="bg1"/>
                </a:solidFill>
              </a:defRPr>
            </a:lvl4pPr>
            <a:lvl5pPr>
              <a:spcAft>
                <a:spcPts val="600"/>
              </a:spcAft>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6" name="Content Placeholder 2">
            <a:extLst>
              <a:ext uri="{FF2B5EF4-FFF2-40B4-BE49-F238E27FC236}">
                <a16:creationId xmlns:a16="http://schemas.microsoft.com/office/drawing/2014/main" id="{5322523B-25CA-AA41-A785-0916E958F386}"/>
              </a:ext>
            </a:extLst>
          </p:cNvPr>
          <p:cNvSpPr>
            <a:spLocks noGrp="1"/>
          </p:cNvSpPr>
          <p:nvPr>
            <p:ph idx="16"/>
          </p:nvPr>
        </p:nvSpPr>
        <p:spPr>
          <a:xfrm>
            <a:off x="8593006" y="5033250"/>
            <a:ext cx="3112739" cy="954097"/>
          </a:xfrm>
        </p:spPr>
        <p:txBody>
          <a:bodyPr>
            <a:noAutofit/>
          </a:bodyPr>
          <a:lstStyle>
            <a:lvl1pPr>
              <a:spcAft>
                <a:spcPts val="600"/>
              </a:spcAft>
              <a:defRPr sz="1600">
                <a:solidFill>
                  <a:schemeClr val="tx1"/>
                </a:solidFill>
              </a:defRPr>
            </a:lvl1pPr>
            <a:lvl2pPr>
              <a:spcAft>
                <a:spcPts val="600"/>
              </a:spcAft>
              <a:defRPr sz="1600">
                <a:solidFill>
                  <a:schemeClr val="tx1"/>
                </a:solidFill>
              </a:defRPr>
            </a:lvl2pPr>
            <a:lvl3pPr>
              <a:spcAft>
                <a:spcPts val="600"/>
              </a:spcAft>
              <a:defRPr sz="1600">
                <a:solidFill>
                  <a:schemeClr val="tx1"/>
                </a:solidFill>
              </a:defRPr>
            </a:lvl3pPr>
            <a:lvl4pPr>
              <a:spcAft>
                <a:spcPts val="600"/>
              </a:spcAft>
              <a:defRPr sz="1600">
                <a:solidFill>
                  <a:schemeClr val="tx1"/>
                </a:solidFill>
              </a:defRPr>
            </a:lvl4pPr>
            <a:lvl5pPr>
              <a:spcAft>
                <a:spcPts val="600"/>
              </a:spcAft>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7" name="Picture 76" descr="A picture containing large, standing&#10;&#10;Description automatically generated">
            <a:extLst>
              <a:ext uri="{FF2B5EF4-FFF2-40B4-BE49-F238E27FC236}">
                <a16:creationId xmlns:a16="http://schemas.microsoft.com/office/drawing/2014/main" id="{4845ED21-C38C-914F-904C-6ABCB4182163}"/>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10854111" y="3251408"/>
            <a:ext cx="587810" cy="1935149"/>
          </a:xfrm>
          <a:prstGeom prst="rect">
            <a:avLst/>
          </a:prstGeom>
        </p:spPr>
      </p:pic>
      <p:pic>
        <p:nvPicPr>
          <p:cNvPr id="78" name="Picture 77" descr="A picture containing large, standing&#10;&#10;Description automatically generated">
            <a:extLst>
              <a:ext uri="{FF2B5EF4-FFF2-40B4-BE49-F238E27FC236}">
                <a16:creationId xmlns:a16="http://schemas.microsoft.com/office/drawing/2014/main" id="{46EC2907-F499-494B-BC1E-2690467C59F0}"/>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10854113" y="218535"/>
            <a:ext cx="587810" cy="1935149"/>
          </a:xfrm>
          <a:prstGeom prst="rect">
            <a:avLst/>
          </a:prstGeom>
        </p:spPr>
      </p:pic>
      <p:pic>
        <p:nvPicPr>
          <p:cNvPr id="79" name="Picture 78" descr="A picture containing large, standing&#10;&#10;Description automatically generated">
            <a:extLst>
              <a:ext uri="{FF2B5EF4-FFF2-40B4-BE49-F238E27FC236}">
                <a16:creationId xmlns:a16="http://schemas.microsoft.com/office/drawing/2014/main" id="{8E6D6582-2603-9546-9408-09C2F8396A1B}"/>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721065" y="3251408"/>
            <a:ext cx="587810" cy="1935149"/>
          </a:xfrm>
          <a:prstGeom prst="rect">
            <a:avLst/>
          </a:prstGeom>
        </p:spPr>
      </p:pic>
      <p:pic>
        <p:nvPicPr>
          <p:cNvPr id="80" name="Picture 79" descr="A picture containing large, standing&#10;&#10;Description automatically generated">
            <a:extLst>
              <a:ext uri="{FF2B5EF4-FFF2-40B4-BE49-F238E27FC236}">
                <a16:creationId xmlns:a16="http://schemas.microsoft.com/office/drawing/2014/main" id="{3FED9A6F-50B6-1043-9E22-BE79A933FDC4}"/>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721067" y="218535"/>
            <a:ext cx="587810" cy="1935149"/>
          </a:xfrm>
          <a:prstGeom prst="rect">
            <a:avLst/>
          </a:prstGeom>
        </p:spPr>
      </p:pic>
    </p:spTree>
    <p:extLst>
      <p:ext uri="{BB962C8B-B14F-4D97-AF65-F5344CB8AC3E}">
        <p14:creationId xmlns:p14="http://schemas.microsoft.com/office/powerpoint/2010/main" val="2009180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8">
    <p:bg>
      <p:bgPr>
        <a:solidFill>
          <a:srgbClr val="FFFFFF"/>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28598AC1-5995-044F-8093-2EECD3F7B6AB}"/>
              </a:ext>
            </a:extLst>
          </p:cNvPr>
          <p:cNvGrpSpPr/>
          <p:nvPr userDrawn="1"/>
        </p:nvGrpSpPr>
        <p:grpSpPr>
          <a:xfrm>
            <a:off x="3319376" y="620479"/>
            <a:ext cx="5553248" cy="5420240"/>
            <a:chOff x="6375400" y="4673600"/>
            <a:chExt cx="1128621" cy="1101589"/>
          </a:xfrm>
        </p:grpSpPr>
        <p:sp>
          <p:nvSpPr>
            <p:cNvPr id="22" name="Shape">
              <a:extLst>
                <a:ext uri="{FF2B5EF4-FFF2-40B4-BE49-F238E27FC236}">
                  <a16:creationId xmlns:a16="http://schemas.microsoft.com/office/drawing/2014/main" id="{93521683-2AF7-CB40-96AA-633EA2BFCBDA}"/>
                </a:ext>
              </a:extLst>
            </p:cNvPr>
            <p:cNvSpPr/>
            <p:nvPr/>
          </p:nvSpPr>
          <p:spPr>
            <a:xfrm>
              <a:off x="7200900" y="4800599"/>
              <a:ext cx="84302" cy="378144"/>
            </a:xfrm>
            <a:custGeom>
              <a:avLst/>
              <a:gdLst/>
              <a:ahLst/>
              <a:cxnLst>
                <a:cxn ang="0">
                  <a:pos x="wd2" y="hd2"/>
                </a:cxn>
                <a:cxn ang="5400000">
                  <a:pos x="wd2" y="hd2"/>
                </a:cxn>
                <a:cxn ang="10800000">
                  <a:pos x="wd2" y="hd2"/>
                </a:cxn>
                <a:cxn ang="16200000">
                  <a:pos x="wd2" y="hd2"/>
                </a:cxn>
              </a:cxnLst>
              <a:rect l="0" t="0" r="r" b="b"/>
              <a:pathLst>
                <a:path w="16481" h="21582" extrusionOk="0">
                  <a:moveTo>
                    <a:pt x="1428" y="21582"/>
                  </a:moveTo>
                  <a:cubicBezTo>
                    <a:pt x="1179" y="21582"/>
                    <a:pt x="931" y="21582"/>
                    <a:pt x="683" y="21510"/>
                  </a:cubicBezTo>
                  <a:cubicBezTo>
                    <a:pt x="435" y="21437"/>
                    <a:pt x="186" y="21220"/>
                    <a:pt x="683" y="21147"/>
                  </a:cubicBezTo>
                  <a:cubicBezTo>
                    <a:pt x="19800" y="15276"/>
                    <a:pt x="19552" y="6216"/>
                    <a:pt x="186" y="417"/>
                  </a:cubicBezTo>
                  <a:cubicBezTo>
                    <a:pt x="-62" y="344"/>
                    <a:pt x="-62" y="127"/>
                    <a:pt x="186" y="54"/>
                  </a:cubicBezTo>
                  <a:cubicBezTo>
                    <a:pt x="434" y="-18"/>
                    <a:pt x="1179" y="-18"/>
                    <a:pt x="1428" y="54"/>
                  </a:cubicBezTo>
                  <a:cubicBezTo>
                    <a:pt x="21290" y="6071"/>
                    <a:pt x="21538" y="15493"/>
                    <a:pt x="1924" y="21582"/>
                  </a:cubicBezTo>
                  <a:cubicBezTo>
                    <a:pt x="1924" y="21582"/>
                    <a:pt x="1676" y="21582"/>
                    <a:pt x="1428" y="21582"/>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3" name="Shape">
              <a:extLst>
                <a:ext uri="{FF2B5EF4-FFF2-40B4-BE49-F238E27FC236}">
                  <a16:creationId xmlns:a16="http://schemas.microsoft.com/office/drawing/2014/main" id="{47472D9A-FB8B-9143-8CBF-567971948E57}"/>
                </a:ext>
              </a:extLst>
            </p:cNvPr>
            <p:cNvSpPr/>
            <p:nvPr/>
          </p:nvSpPr>
          <p:spPr>
            <a:xfrm>
              <a:off x="6896099" y="5587999"/>
              <a:ext cx="341358" cy="187190"/>
            </a:xfrm>
            <a:custGeom>
              <a:avLst/>
              <a:gdLst/>
              <a:ahLst/>
              <a:cxnLst>
                <a:cxn ang="0">
                  <a:pos x="wd2" y="hd2"/>
                </a:cxn>
                <a:cxn ang="5400000">
                  <a:pos x="wd2" y="hd2"/>
                </a:cxn>
                <a:cxn ang="10800000">
                  <a:pos x="wd2" y="hd2"/>
                </a:cxn>
                <a:cxn ang="16200000">
                  <a:pos x="wd2" y="hd2"/>
                </a:cxn>
              </a:cxnLst>
              <a:rect l="0" t="0" r="r" b="b"/>
              <a:pathLst>
                <a:path w="21503" h="21511" extrusionOk="0">
                  <a:moveTo>
                    <a:pt x="16111" y="21511"/>
                  </a:moveTo>
                  <a:cubicBezTo>
                    <a:pt x="8911" y="21511"/>
                    <a:pt x="2431" y="13192"/>
                    <a:pt x="31" y="787"/>
                  </a:cubicBezTo>
                  <a:cubicBezTo>
                    <a:pt x="-49" y="495"/>
                    <a:pt x="31" y="203"/>
                    <a:pt x="191" y="57"/>
                  </a:cubicBezTo>
                  <a:cubicBezTo>
                    <a:pt x="351" y="-89"/>
                    <a:pt x="511" y="57"/>
                    <a:pt x="591" y="349"/>
                  </a:cubicBezTo>
                  <a:cubicBezTo>
                    <a:pt x="2911" y="12316"/>
                    <a:pt x="9151" y="20343"/>
                    <a:pt x="16111" y="20343"/>
                  </a:cubicBezTo>
                  <a:cubicBezTo>
                    <a:pt x="17791" y="20343"/>
                    <a:pt x="19471" y="19906"/>
                    <a:pt x="21071" y="18884"/>
                  </a:cubicBezTo>
                  <a:cubicBezTo>
                    <a:pt x="21231" y="18738"/>
                    <a:pt x="21391" y="18884"/>
                    <a:pt x="21471" y="19176"/>
                  </a:cubicBezTo>
                  <a:cubicBezTo>
                    <a:pt x="21551" y="19468"/>
                    <a:pt x="21471" y="19760"/>
                    <a:pt x="21311" y="19906"/>
                  </a:cubicBezTo>
                  <a:cubicBezTo>
                    <a:pt x="19551" y="20927"/>
                    <a:pt x="17791" y="21511"/>
                    <a:pt x="16111" y="21511"/>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4" name="Shape">
              <a:extLst>
                <a:ext uri="{FF2B5EF4-FFF2-40B4-BE49-F238E27FC236}">
                  <a16:creationId xmlns:a16="http://schemas.microsoft.com/office/drawing/2014/main" id="{010DBDCF-F659-B54C-8651-F5B81B3E5394}"/>
                </a:ext>
              </a:extLst>
            </p:cNvPr>
            <p:cNvSpPr/>
            <p:nvPr/>
          </p:nvSpPr>
          <p:spPr>
            <a:xfrm>
              <a:off x="6375400" y="5118099"/>
              <a:ext cx="292438" cy="247058"/>
            </a:xfrm>
            <a:custGeom>
              <a:avLst/>
              <a:gdLst/>
              <a:ahLst/>
              <a:cxnLst>
                <a:cxn ang="0">
                  <a:pos x="wd2" y="hd2"/>
                </a:cxn>
                <a:cxn ang="5400000">
                  <a:pos x="wd2" y="hd2"/>
                </a:cxn>
                <a:cxn ang="10800000">
                  <a:pos x="wd2" y="hd2"/>
                </a:cxn>
                <a:cxn ang="16200000">
                  <a:pos x="wd2" y="hd2"/>
                </a:cxn>
              </a:cxnLst>
              <a:rect l="0" t="0" r="r" b="b"/>
              <a:pathLst>
                <a:path w="21531" h="20802" extrusionOk="0">
                  <a:moveTo>
                    <a:pt x="374" y="20802"/>
                  </a:moveTo>
                  <a:cubicBezTo>
                    <a:pt x="374" y="20802"/>
                    <a:pt x="281" y="20802"/>
                    <a:pt x="374" y="20802"/>
                  </a:cubicBezTo>
                  <a:cubicBezTo>
                    <a:pt x="187" y="20802"/>
                    <a:pt x="0" y="20588"/>
                    <a:pt x="0" y="20374"/>
                  </a:cubicBezTo>
                  <a:cubicBezTo>
                    <a:pt x="1216" y="8077"/>
                    <a:pt x="10473" y="-798"/>
                    <a:pt x="21226" y="57"/>
                  </a:cubicBezTo>
                  <a:cubicBezTo>
                    <a:pt x="21413" y="57"/>
                    <a:pt x="21600" y="271"/>
                    <a:pt x="21506" y="485"/>
                  </a:cubicBezTo>
                  <a:cubicBezTo>
                    <a:pt x="21506" y="699"/>
                    <a:pt x="21319" y="913"/>
                    <a:pt x="21132" y="806"/>
                  </a:cubicBezTo>
                  <a:cubicBezTo>
                    <a:pt x="10753" y="-50"/>
                    <a:pt x="1777" y="8612"/>
                    <a:pt x="655" y="20481"/>
                  </a:cubicBezTo>
                  <a:cubicBezTo>
                    <a:pt x="655" y="20695"/>
                    <a:pt x="561" y="20802"/>
                    <a:pt x="374" y="20802"/>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5" name="Shape">
              <a:extLst>
                <a:ext uri="{FF2B5EF4-FFF2-40B4-BE49-F238E27FC236}">
                  <a16:creationId xmlns:a16="http://schemas.microsoft.com/office/drawing/2014/main" id="{4EFA3A16-4D7F-E34B-819F-9E3521DE0A5F}"/>
                </a:ext>
              </a:extLst>
            </p:cNvPr>
            <p:cNvSpPr/>
            <p:nvPr/>
          </p:nvSpPr>
          <p:spPr>
            <a:xfrm>
              <a:off x="6794500" y="4787900"/>
              <a:ext cx="437395" cy="494295"/>
            </a:xfrm>
            <a:custGeom>
              <a:avLst/>
              <a:gdLst/>
              <a:ahLst/>
              <a:cxnLst>
                <a:cxn ang="0">
                  <a:pos x="wd2" y="hd2"/>
                </a:cxn>
                <a:cxn ang="5400000">
                  <a:pos x="wd2" y="hd2"/>
                </a:cxn>
                <a:cxn ang="10800000">
                  <a:pos x="wd2" y="hd2"/>
                </a:cxn>
                <a:cxn ang="16200000">
                  <a:pos x="wd2" y="hd2"/>
                </a:cxn>
              </a:cxnLst>
              <a:rect l="0" t="0" r="r" b="b"/>
              <a:pathLst>
                <a:path w="19223" h="20455" extrusionOk="0">
                  <a:moveTo>
                    <a:pt x="16697" y="14669"/>
                  </a:moveTo>
                  <a:cubicBezTo>
                    <a:pt x="20102" y="11306"/>
                    <a:pt x="20046" y="5945"/>
                    <a:pt x="16642" y="2634"/>
                  </a:cubicBezTo>
                  <a:cubicBezTo>
                    <a:pt x="13069" y="-834"/>
                    <a:pt x="7153" y="-887"/>
                    <a:pt x="3469" y="2529"/>
                  </a:cubicBezTo>
                  <a:cubicBezTo>
                    <a:pt x="3414" y="2582"/>
                    <a:pt x="3358" y="2634"/>
                    <a:pt x="3302" y="2687"/>
                  </a:cubicBezTo>
                  <a:cubicBezTo>
                    <a:pt x="-1498" y="7364"/>
                    <a:pt x="-996" y="15195"/>
                    <a:pt x="4362" y="20293"/>
                  </a:cubicBezTo>
                  <a:cubicBezTo>
                    <a:pt x="4362" y="20293"/>
                    <a:pt x="4362" y="20293"/>
                    <a:pt x="4362" y="20293"/>
                  </a:cubicBezTo>
                  <a:cubicBezTo>
                    <a:pt x="4809" y="20713"/>
                    <a:pt x="5479" y="20240"/>
                    <a:pt x="5255" y="19714"/>
                  </a:cubicBezTo>
                  <a:cubicBezTo>
                    <a:pt x="5255" y="19714"/>
                    <a:pt x="5255" y="19662"/>
                    <a:pt x="5200" y="19662"/>
                  </a:cubicBezTo>
                  <a:cubicBezTo>
                    <a:pt x="4530" y="18190"/>
                    <a:pt x="5981" y="16666"/>
                    <a:pt x="7600" y="17087"/>
                  </a:cubicBezTo>
                  <a:cubicBezTo>
                    <a:pt x="10837" y="17875"/>
                    <a:pt x="14297" y="17087"/>
                    <a:pt x="16697" y="14669"/>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6" name="Shape">
              <a:extLst>
                <a:ext uri="{FF2B5EF4-FFF2-40B4-BE49-F238E27FC236}">
                  <a16:creationId xmlns:a16="http://schemas.microsoft.com/office/drawing/2014/main" id="{E2999131-629C-914E-8008-3F51AA3EC81B}"/>
                </a:ext>
              </a:extLst>
            </p:cNvPr>
            <p:cNvSpPr/>
            <p:nvPr/>
          </p:nvSpPr>
          <p:spPr>
            <a:xfrm>
              <a:off x="6946899" y="5245099"/>
              <a:ext cx="420239" cy="468186"/>
            </a:xfrm>
            <a:custGeom>
              <a:avLst/>
              <a:gdLst/>
              <a:ahLst/>
              <a:cxnLst>
                <a:cxn ang="0">
                  <a:pos x="wd2" y="hd2"/>
                </a:cxn>
                <a:cxn ang="5400000">
                  <a:pos x="wd2" y="hd2"/>
                </a:cxn>
                <a:cxn ang="10800000">
                  <a:pos x="wd2" y="hd2"/>
                </a:cxn>
                <a:cxn ang="16200000">
                  <a:pos x="wd2" y="hd2"/>
                </a:cxn>
              </a:cxnLst>
              <a:rect l="0" t="0" r="r" b="b"/>
              <a:pathLst>
                <a:path w="19690" h="19095" extrusionOk="0">
                  <a:moveTo>
                    <a:pt x="568" y="13411"/>
                  </a:moveTo>
                  <a:cubicBezTo>
                    <a:pt x="2353" y="17710"/>
                    <a:pt x="7768" y="20093"/>
                    <a:pt x="12766" y="18694"/>
                  </a:cubicBezTo>
                  <a:cubicBezTo>
                    <a:pt x="18002" y="17244"/>
                    <a:pt x="20918" y="12375"/>
                    <a:pt x="19192" y="7869"/>
                  </a:cubicBezTo>
                  <a:cubicBezTo>
                    <a:pt x="19192" y="7817"/>
                    <a:pt x="19133" y="7713"/>
                    <a:pt x="19133" y="7661"/>
                  </a:cubicBezTo>
                  <a:cubicBezTo>
                    <a:pt x="16693" y="1601"/>
                    <a:pt x="8541" y="-1507"/>
                    <a:pt x="806" y="720"/>
                  </a:cubicBezTo>
                  <a:cubicBezTo>
                    <a:pt x="806" y="720"/>
                    <a:pt x="806" y="720"/>
                    <a:pt x="746" y="720"/>
                  </a:cubicBezTo>
                  <a:cubicBezTo>
                    <a:pt x="151" y="876"/>
                    <a:pt x="270" y="1705"/>
                    <a:pt x="925" y="1705"/>
                  </a:cubicBezTo>
                  <a:cubicBezTo>
                    <a:pt x="984" y="1705"/>
                    <a:pt x="984" y="1705"/>
                    <a:pt x="1044" y="1705"/>
                  </a:cubicBezTo>
                  <a:cubicBezTo>
                    <a:pt x="2829" y="1808"/>
                    <a:pt x="3662" y="3673"/>
                    <a:pt x="2472" y="4864"/>
                  </a:cubicBezTo>
                  <a:cubicBezTo>
                    <a:pt x="211" y="7092"/>
                    <a:pt x="-682" y="10355"/>
                    <a:pt x="568" y="13411"/>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7" name="Shape">
              <a:extLst>
                <a:ext uri="{FF2B5EF4-FFF2-40B4-BE49-F238E27FC236}">
                  <a16:creationId xmlns:a16="http://schemas.microsoft.com/office/drawing/2014/main" id="{7C1F3122-96F0-E64B-A36A-8F73C1F40C80}"/>
                </a:ext>
              </a:extLst>
            </p:cNvPr>
            <p:cNvSpPr/>
            <p:nvPr/>
          </p:nvSpPr>
          <p:spPr>
            <a:xfrm>
              <a:off x="6438900" y="5181600"/>
              <a:ext cx="508047" cy="420296"/>
            </a:xfrm>
            <a:custGeom>
              <a:avLst/>
              <a:gdLst/>
              <a:ahLst/>
              <a:cxnLst>
                <a:cxn ang="0">
                  <a:pos x="wd2" y="hd2"/>
                </a:cxn>
                <a:cxn ang="5400000">
                  <a:pos x="wd2" y="hd2"/>
                </a:cxn>
                <a:cxn ang="10800000">
                  <a:pos x="wd2" y="hd2"/>
                </a:cxn>
                <a:cxn ang="16200000">
                  <a:pos x="wd2" y="hd2"/>
                </a:cxn>
              </a:cxnLst>
              <a:rect l="0" t="0" r="r" b="b"/>
              <a:pathLst>
                <a:path w="21075" h="20720" extrusionOk="0">
                  <a:moveTo>
                    <a:pt x="9324" y="24"/>
                  </a:moveTo>
                  <a:cubicBezTo>
                    <a:pt x="4688" y="-352"/>
                    <a:pt x="579" y="3718"/>
                    <a:pt x="52" y="9227"/>
                  </a:cubicBezTo>
                  <a:cubicBezTo>
                    <a:pt x="-475" y="14987"/>
                    <a:pt x="3055" y="20121"/>
                    <a:pt x="7902" y="20685"/>
                  </a:cubicBezTo>
                  <a:cubicBezTo>
                    <a:pt x="7954" y="20685"/>
                    <a:pt x="8060" y="20685"/>
                    <a:pt x="8112" y="20685"/>
                  </a:cubicBezTo>
                  <a:cubicBezTo>
                    <a:pt x="14592" y="21248"/>
                    <a:pt x="20387" y="14925"/>
                    <a:pt x="21072" y="6410"/>
                  </a:cubicBezTo>
                  <a:cubicBezTo>
                    <a:pt x="21072" y="6410"/>
                    <a:pt x="21072" y="6410"/>
                    <a:pt x="21072" y="6347"/>
                  </a:cubicBezTo>
                  <a:cubicBezTo>
                    <a:pt x="21125" y="5658"/>
                    <a:pt x="20335" y="5408"/>
                    <a:pt x="20071" y="6034"/>
                  </a:cubicBezTo>
                  <a:cubicBezTo>
                    <a:pt x="20071" y="6034"/>
                    <a:pt x="20071" y="6097"/>
                    <a:pt x="20019" y="6097"/>
                  </a:cubicBezTo>
                  <a:cubicBezTo>
                    <a:pt x="19281" y="7787"/>
                    <a:pt x="17226" y="7662"/>
                    <a:pt x="16594" y="5971"/>
                  </a:cubicBezTo>
                  <a:cubicBezTo>
                    <a:pt x="15330" y="2716"/>
                    <a:pt x="12643" y="337"/>
                    <a:pt x="9324" y="24"/>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8" name="Shape">
              <a:extLst>
                <a:ext uri="{FF2B5EF4-FFF2-40B4-BE49-F238E27FC236}">
                  <a16:creationId xmlns:a16="http://schemas.microsoft.com/office/drawing/2014/main" id="{4C31DCDE-2110-A54C-8A6B-660F66C032FC}"/>
                </a:ext>
              </a:extLst>
            </p:cNvPr>
            <p:cNvSpPr/>
            <p:nvPr/>
          </p:nvSpPr>
          <p:spPr>
            <a:xfrm>
              <a:off x="6858000" y="4673600"/>
              <a:ext cx="183267" cy="206151"/>
            </a:xfrm>
            <a:custGeom>
              <a:avLst/>
              <a:gdLst/>
              <a:ahLst/>
              <a:cxnLst>
                <a:cxn ang="0">
                  <a:pos x="wd2" y="hd2"/>
                </a:cxn>
                <a:cxn ang="5400000">
                  <a:pos x="wd2" y="hd2"/>
                </a:cxn>
                <a:cxn ang="10800000">
                  <a:pos x="wd2" y="hd2"/>
                </a:cxn>
                <a:cxn ang="16200000">
                  <a:pos x="wd2" y="hd2"/>
                </a:cxn>
              </a:cxnLst>
              <a:rect l="0" t="0" r="r" b="b"/>
              <a:pathLst>
                <a:path w="19241" h="20504" extrusionOk="0">
                  <a:moveTo>
                    <a:pt x="16757" y="14795"/>
                  </a:moveTo>
                  <a:cubicBezTo>
                    <a:pt x="20090" y="11385"/>
                    <a:pt x="20090" y="6079"/>
                    <a:pt x="16623" y="2669"/>
                  </a:cubicBezTo>
                  <a:cubicBezTo>
                    <a:pt x="13023" y="-868"/>
                    <a:pt x="7157" y="-868"/>
                    <a:pt x="3423" y="2543"/>
                  </a:cubicBezTo>
                  <a:cubicBezTo>
                    <a:pt x="3423" y="2543"/>
                    <a:pt x="3290" y="2669"/>
                    <a:pt x="3290" y="2669"/>
                  </a:cubicBezTo>
                  <a:cubicBezTo>
                    <a:pt x="-1510" y="7343"/>
                    <a:pt x="-977" y="15300"/>
                    <a:pt x="4357" y="20353"/>
                  </a:cubicBezTo>
                  <a:cubicBezTo>
                    <a:pt x="4357" y="20353"/>
                    <a:pt x="4357" y="20353"/>
                    <a:pt x="4357" y="20353"/>
                  </a:cubicBezTo>
                  <a:cubicBezTo>
                    <a:pt x="4757" y="20732"/>
                    <a:pt x="5423" y="20353"/>
                    <a:pt x="5290" y="19721"/>
                  </a:cubicBezTo>
                  <a:cubicBezTo>
                    <a:pt x="5290" y="19721"/>
                    <a:pt x="5290" y="19721"/>
                    <a:pt x="5290" y="19595"/>
                  </a:cubicBezTo>
                  <a:cubicBezTo>
                    <a:pt x="4623" y="18079"/>
                    <a:pt x="6090" y="16564"/>
                    <a:pt x="7690" y="16943"/>
                  </a:cubicBezTo>
                  <a:cubicBezTo>
                    <a:pt x="10890" y="18079"/>
                    <a:pt x="14357" y="17195"/>
                    <a:pt x="16757" y="14795"/>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9" name="Shape">
              <a:extLst>
                <a:ext uri="{FF2B5EF4-FFF2-40B4-BE49-F238E27FC236}">
                  <a16:creationId xmlns:a16="http://schemas.microsoft.com/office/drawing/2014/main" id="{223FDDA9-8382-2D4A-98A9-9C3817B2123E}"/>
                </a:ext>
              </a:extLst>
            </p:cNvPr>
            <p:cNvSpPr/>
            <p:nvPr/>
          </p:nvSpPr>
          <p:spPr>
            <a:xfrm>
              <a:off x="7327900" y="5422900"/>
              <a:ext cx="176121" cy="196795"/>
            </a:xfrm>
            <a:custGeom>
              <a:avLst/>
              <a:gdLst/>
              <a:ahLst/>
              <a:cxnLst>
                <a:cxn ang="0">
                  <a:pos x="wd2" y="hd2"/>
                </a:cxn>
                <a:cxn ang="5400000">
                  <a:pos x="wd2" y="hd2"/>
                </a:cxn>
                <a:cxn ang="10800000">
                  <a:pos x="wd2" y="hd2"/>
                </a:cxn>
                <a:cxn ang="16200000">
                  <a:pos x="wd2" y="hd2"/>
                </a:cxn>
              </a:cxnLst>
              <a:rect l="0" t="0" r="r" b="b"/>
              <a:pathLst>
                <a:path w="19707" h="19126" extrusionOk="0">
                  <a:moveTo>
                    <a:pt x="596" y="13434"/>
                  </a:moveTo>
                  <a:cubicBezTo>
                    <a:pt x="2301" y="17754"/>
                    <a:pt x="7843" y="20099"/>
                    <a:pt x="12817" y="18741"/>
                  </a:cubicBezTo>
                  <a:cubicBezTo>
                    <a:pt x="18075" y="17260"/>
                    <a:pt x="20917" y="12446"/>
                    <a:pt x="19212" y="7880"/>
                  </a:cubicBezTo>
                  <a:cubicBezTo>
                    <a:pt x="19212" y="7756"/>
                    <a:pt x="19212" y="7756"/>
                    <a:pt x="19070" y="7633"/>
                  </a:cubicBezTo>
                  <a:cubicBezTo>
                    <a:pt x="16654" y="1585"/>
                    <a:pt x="8554" y="-1501"/>
                    <a:pt x="738" y="721"/>
                  </a:cubicBezTo>
                  <a:cubicBezTo>
                    <a:pt x="738" y="721"/>
                    <a:pt x="738" y="721"/>
                    <a:pt x="738" y="721"/>
                  </a:cubicBezTo>
                  <a:cubicBezTo>
                    <a:pt x="170" y="844"/>
                    <a:pt x="312" y="1708"/>
                    <a:pt x="880" y="1708"/>
                  </a:cubicBezTo>
                  <a:cubicBezTo>
                    <a:pt x="880" y="1708"/>
                    <a:pt x="880" y="1708"/>
                    <a:pt x="1022" y="1708"/>
                  </a:cubicBezTo>
                  <a:cubicBezTo>
                    <a:pt x="2870" y="1832"/>
                    <a:pt x="3722" y="3683"/>
                    <a:pt x="2443" y="4794"/>
                  </a:cubicBezTo>
                  <a:cubicBezTo>
                    <a:pt x="170" y="7139"/>
                    <a:pt x="-683" y="10348"/>
                    <a:pt x="596" y="13434"/>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0" name="Shape">
              <a:extLst>
                <a:ext uri="{FF2B5EF4-FFF2-40B4-BE49-F238E27FC236}">
                  <a16:creationId xmlns:a16="http://schemas.microsoft.com/office/drawing/2014/main" id="{13A4E59B-7FD5-DC4E-ACFA-A7922F00DD19}"/>
                </a:ext>
              </a:extLst>
            </p:cNvPr>
            <p:cNvSpPr/>
            <p:nvPr/>
          </p:nvSpPr>
          <p:spPr>
            <a:xfrm>
              <a:off x="6451599" y="5511800"/>
              <a:ext cx="212575" cy="175868"/>
            </a:xfrm>
            <a:custGeom>
              <a:avLst/>
              <a:gdLst/>
              <a:ahLst/>
              <a:cxnLst>
                <a:cxn ang="0">
                  <a:pos x="wd2" y="hd2"/>
                </a:cxn>
                <a:cxn ang="5400000">
                  <a:pos x="wd2" y="hd2"/>
                </a:cxn>
                <a:cxn ang="10800000">
                  <a:pos x="wd2" y="hd2"/>
                </a:cxn>
                <a:cxn ang="16200000">
                  <a:pos x="wd2" y="hd2"/>
                </a:cxn>
              </a:cxnLst>
              <a:rect l="0" t="0" r="r" b="b"/>
              <a:pathLst>
                <a:path w="21143" h="20629" extrusionOk="0">
                  <a:moveTo>
                    <a:pt x="9396" y="33"/>
                  </a:moveTo>
                  <a:cubicBezTo>
                    <a:pt x="4722" y="-414"/>
                    <a:pt x="554" y="3757"/>
                    <a:pt x="48" y="9269"/>
                  </a:cubicBezTo>
                  <a:cubicBezTo>
                    <a:pt x="-457" y="14929"/>
                    <a:pt x="3080" y="20143"/>
                    <a:pt x="7880" y="20590"/>
                  </a:cubicBezTo>
                  <a:cubicBezTo>
                    <a:pt x="8006" y="20590"/>
                    <a:pt x="8006" y="20590"/>
                    <a:pt x="8132" y="20590"/>
                  </a:cubicBezTo>
                  <a:cubicBezTo>
                    <a:pt x="14701" y="21186"/>
                    <a:pt x="20511" y="14781"/>
                    <a:pt x="21143" y="6289"/>
                  </a:cubicBezTo>
                  <a:cubicBezTo>
                    <a:pt x="21143" y="6289"/>
                    <a:pt x="21143" y="6289"/>
                    <a:pt x="21143" y="6289"/>
                  </a:cubicBezTo>
                  <a:cubicBezTo>
                    <a:pt x="21143" y="5545"/>
                    <a:pt x="20385" y="5396"/>
                    <a:pt x="20132" y="5991"/>
                  </a:cubicBezTo>
                  <a:cubicBezTo>
                    <a:pt x="20132" y="5991"/>
                    <a:pt x="20132" y="5991"/>
                    <a:pt x="20132" y="6140"/>
                  </a:cubicBezTo>
                  <a:cubicBezTo>
                    <a:pt x="19375" y="7779"/>
                    <a:pt x="17354" y="7779"/>
                    <a:pt x="16722" y="5991"/>
                  </a:cubicBezTo>
                  <a:cubicBezTo>
                    <a:pt x="15459" y="2565"/>
                    <a:pt x="12806" y="182"/>
                    <a:pt x="9396" y="33"/>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365125"/>
            <a:ext cx="4681736"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200" y="2001465"/>
            <a:ext cx="2348606" cy="4044106"/>
          </a:xfrm>
        </p:spPr>
        <p:txBody>
          <a:bodyPr>
            <a:no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a:extLst>
              <a:ext uri="{FF2B5EF4-FFF2-40B4-BE49-F238E27FC236}">
                <a16:creationId xmlns:a16="http://schemas.microsoft.com/office/drawing/2014/main" id="{1C6F0C17-7B5F-434E-975C-25BF5D0CC672}"/>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18" name="Footer Placeholder 4">
            <a:extLst>
              <a:ext uri="{FF2B5EF4-FFF2-40B4-BE49-F238E27FC236}">
                <a16:creationId xmlns:a16="http://schemas.microsoft.com/office/drawing/2014/main" id="{6BB9850C-B1D4-A04D-9226-ED887127AF11}"/>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9" name="Slide Number Placeholder 5">
            <a:extLst>
              <a:ext uri="{FF2B5EF4-FFF2-40B4-BE49-F238E27FC236}">
                <a16:creationId xmlns:a16="http://schemas.microsoft.com/office/drawing/2014/main" id="{3BACEAF1-AECF-4F48-918B-E4B803FA3AAB}"/>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0" name="Content Placeholder 2">
            <a:extLst>
              <a:ext uri="{FF2B5EF4-FFF2-40B4-BE49-F238E27FC236}">
                <a16:creationId xmlns:a16="http://schemas.microsoft.com/office/drawing/2014/main" id="{B957C77F-DD3B-4A49-94AC-544DC8E96762}"/>
              </a:ext>
            </a:extLst>
          </p:cNvPr>
          <p:cNvSpPr>
            <a:spLocks noGrp="1"/>
          </p:cNvSpPr>
          <p:nvPr>
            <p:ph idx="13"/>
          </p:nvPr>
        </p:nvSpPr>
        <p:spPr>
          <a:xfrm>
            <a:off x="9102969" y="3614999"/>
            <a:ext cx="2348606" cy="2430571"/>
          </a:xfrm>
        </p:spPr>
        <p:txBody>
          <a:bodyPr>
            <a:no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2">
            <a:extLst>
              <a:ext uri="{FF2B5EF4-FFF2-40B4-BE49-F238E27FC236}">
                <a16:creationId xmlns:a16="http://schemas.microsoft.com/office/drawing/2014/main" id="{AD41749A-7E4B-F04D-945B-B776935F1873}"/>
              </a:ext>
            </a:extLst>
          </p:cNvPr>
          <p:cNvSpPr>
            <a:spLocks noGrp="1"/>
          </p:cNvSpPr>
          <p:nvPr>
            <p:ph idx="14"/>
          </p:nvPr>
        </p:nvSpPr>
        <p:spPr>
          <a:xfrm>
            <a:off x="7968784" y="260648"/>
            <a:ext cx="3482791" cy="3191191"/>
          </a:xfrm>
        </p:spPr>
        <p:txBody>
          <a:bodyPr>
            <a:no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32" name="Picture 31" descr="A picture containing large, standing&#10;&#10;Description automatically generated">
            <a:extLst>
              <a:ext uri="{FF2B5EF4-FFF2-40B4-BE49-F238E27FC236}">
                <a16:creationId xmlns:a16="http://schemas.microsoft.com/office/drawing/2014/main" id="{7FE37646-13C9-AA44-BF48-17218B46A65C}"/>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7177451" y="2130327"/>
            <a:ext cx="679609" cy="2237363"/>
          </a:xfrm>
          <a:prstGeom prst="rect">
            <a:avLst/>
          </a:prstGeom>
        </p:spPr>
      </p:pic>
    </p:spTree>
    <p:extLst>
      <p:ext uri="{BB962C8B-B14F-4D97-AF65-F5344CB8AC3E}">
        <p14:creationId xmlns:p14="http://schemas.microsoft.com/office/powerpoint/2010/main" val="37399741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9">
    <p:bg>
      <p:bgPr>
        <a:solidFill>
          <a:srgbClr val="FFFFFF"/>
        </a:solidFill>
        <a:effectLst/>
      </p:bgPr>
    </p:bg>
    <p:spTree>
      <p:nvGrpSpPr>
        <p:cNvPr id="1" name=""/>
        <p:cNvGrpSpPr/>
        <p:nvPr/>
      </p:nvGrpSpPr>
      <p:grpSpPr>
        <a:xfrm>
          <a:off x="0" y="0"/>
          <a:ext cx="0" cy="0"/>
          <a:chOff x="0" y="0"/>
          <a:chExt cx="0" cy="0"/>
        </a:xfrm>
      </p:grpSpPr>
      <p:grpSp>
        <p:nvGrpSpPr>
          <p:cNvPr id="70" name="Group 69">
            <a:extLst>
              <a:ext uri="{FF2B5EF4-FFF2-40B4-BE49-F238E27FC236}">
                <a16:creationId xmlns:a16="http://schemas.microsoft.com/office/drawing/2014/main" id="{77D021CF-BD5C-5F45-BBDB-3B53E4F9D5B3}"/>
              </a:ext>
            </a:extLst>
          </p:cNvPr>
          <p:cNvGrpSpPr/>
          <p:nvPr userDrawn="1"/>
        </p:nvGrpSpPr>
        <p:grpSpPr>
          <a:xfrm>
            <a:off x="623392" y="1389278"/>
            <a:ext cx="11089232" cy="4957498"/>
            <a:chOff x="8381999" y="4737100"/>
            <a:chExt cx="2215834" cy="990600"/>
          </a:xfrm>
        </p:grpSpPr>
        <p:sp>
          <p:nvSpPr>
            <p:cNvPr id="71" name="Shape">
              <a:extLst>
                <a:ext uri="{FF2B5EF4-FFF2-40B4-BE49-F238E27FC236}">
                  <a16:creationId xmlns:a16="http://schemas.microsoft.com/office/drawing/2014/main" id="{14CF50CA-69A4-E54C-96CD-93A985F25FA7}"/>
                </a:ext>
              </a:extLst>
            </p:cNvPr>
            <p:cNvSpPr/>
            <p:nvPr/>
          </p:nvSpPr>
          <p:spPr>
            <a:xfrm>
              <a:off x="8839200" y="4737100"/>
              <a:ext cx="250190" cy="247650"/>
            </a:xfrm>
            <a:custGeom>
              <a:avLst/>
              <a:gdLst/>
              <a:ahLst/>
              <a:cxnLst>
                <a:cxn ang="0">
                  <a:pos x="wd2" y="hd2"/>
                </a:cxn>
                <a:cxn ang="5400000">
                  <a:pos x="wd2" y="hd2"/>
                </a:cxn>
                <a:cxn ang="10800000">
                  <a:pos x="wd2" y="hd2"/>
                </a:cxn>
                <a:cxn ang="16200000">
                  <a:pos x="wd2" y="hd2"/>
                </a:cxn>
              </a:cxnLst>
              <a:rect l="0" t="0" r="r" b="b"/>
              <a:pathLst>
                <a:path w="21600" h="21600" extrusionOk="0">
                  <a:moveTo>
                    <a:pt x="21161" y="21600"/>
                  </a:moveTo>
                  <a:cubicBezTo>
                    <a:pt x="20942" y="21600"/>
                    <a:pt x="20723" y="21378"/>
                    <a:pt x="20723" y="21157"/>
                  </a:cubicBezTo>
                  <a:cubicBezTo>
                    <a:pt x="20723" y="15729"/>
                    <a:pt x="18640" y="10634"/>
                    <a:pt x="14802" y="6757"/>
                  </a:cubicBezTo>
                  <a:cubicBezTo>
                    <a:pt x="11074" y="2991"/>
                    <a:pt x="6030" y="886"/>
                    <a:pt x="768" y="886"/>
                  </a:cubicBezTo>
                  <a:lnTo>
                    <a:pt x="439" y="886"/>
                  </a:lnTo>
                  <a:cubicBezTo>
                    <a:pt x="439" y="886"/>
                    <a:pt x="439" y="886"/>
                    <a:pt x="439" y="886"/>
                  </a:cubicBezTo>
                  <a:cubicBezTo>
                    <a:pt x="219" y="886"/>
                    <a:pt x="0" y="665"/>
                    <a:pt x="0" y="443"/>
                  </a:cubicBezTo>
                  <a:cubicBezTo>
                    <a:pt x="0" y="222"/>
                    <a:pt x="219" y="0"/>
                    <a:pt x="439" y="0"/>
                  </a:cubicBezTo>
                  <a:lnTo>
                    <a:pt x="768" y="0"/>
                  </a:lnTo>
                  <a:cubicBezTo>
                    <a:pt x="6250" y="0"/>
                    <a:pt x="11513" y="2105"/>
                    <a:pt x="15350" y="6092"/>
                  </a:cubicBezTo>
                  <a:cubicBezTo>
                    <a:pt x="19407" y="10080"/>
                    <a:pt x="21600" y="15397"/>
                    <a:pt x="21600" y="21046"/>
                  </a:cubicBezTo>
                  <a:cubicBezTo>
                    <a:pt x="21600" y="21378"/>
                    <a:pt x="21381" y="21600"/>
                    <a:pt x="211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2" name="Shape">
              <a:extLst>
                <a:ext uri="{FF2B5EF4-FFF2-40B4-BE49-F238E27FC236}">
                  <a16:creationId xmlns:a16="http://schemas.microsoft.com/office/drawing/2014/main" id="{8BE605C4-D5BE-994A-BE8C-19605382CCE3}"/>
                </a:ext>
              </a:extLst>
            </p:cNvPr>
            <p:cNvSpPr/>
            <p:nvPr/>
          </p:nvSpPr>
          <p:spPr>
            <a:xfrm>
              <a:off x="10185399" y="5486400"/>
              <a:ext cx="412434" cy="241300"/>
            </a:xfrm>
            <a:custGeom>
              <a:avLst/>
              <a:gdLst/>
              <a:ahLst/>
              <a:cxnLst>
                <a:cxn ang="0">
                  <a:pos x="wd2" y="hd2"/>
                </a:cxn>
                <a:cxn ang="5400000">
                  <a:pos x="wd2" y="hd2"/>
                </a:cxn>
                <a:cxn ang="10800000">
                  <a:pos x="wd2" y="hd2"/>
                </a:cxn>
                <a:cxn ang="16200000">
                  <a:pos x="wd2" y="hd2"/>
                </a:cxn>
              </a:cxnLst>
              <a:rect l="0" t="0" r="r" b="b"/>
              <a:pathLst>
                <a:path w="21583" h="21600" extrusionOk="0">
                  <a:moveTo>
                    <a:pt x="8889" y="21600"/>
                  </a:moveTo>
                  <a:cubicBezTo>
                    <a:pt x="5566" y="21600"/>
                    <a:pt x="2376" y="19440"/>
                    <a:pt x="49" y="15347"/>
                  </a:cubicBezTo>
                  <a:cubicBezTo>
                    <a:pt x="-17" y="15234"/>
                    <a:pt x="-17" y="14893"/>
                    <a:pt x="49" y="14779"/>
                  </a:cubicBezTo>
                  <a:cubicBezTo>
                    <a:pt x="116" y="14665"/>
                    <a:pt x="315" y="14665"/>
                    <a:pt x="382" y="14779"/>
                  </a:cubicBezTo>
                  <a:cubicBezTo>
                    <a:pt x="2641" y="18644"/>
                    <a:pt x="5699" y="20804"/>
                    <a:pt x="8889" y="20804"/>
                  </a:cubicBezTo>
                  <a:lnTo>
                    <a:pt x="9088" y="20804"/>
                  </a:lnTo>
                  <a:cubicBezTo>
                    <a:pt x="15535" y="20691"/>
                    <a:pt x="20918" y="11596"/>
                    <a:pt x="21051" y="455"/>
                  </a:cubicBezTo>
                  <a:cubicBezTo>
                    <a:pt x="21051" y="227"/>
                    <a:pt x="21184" y="114"/>
                    <a:pt x="21317" y="0"/>
                  </a:cubicBezTo>
                  <a:cubicBezTo>
                    <a:pt x="21450" y="0"/>
                    <a:pt x="21583" y="227"/>
                    <a:pt x="21583" y="455"/>
                  </a:cubicBezTo>
                  <a:cubicBezTo>
                    <a:pt x="21450" y="11937"/>
                    <a:pt x="15867" y="21373"/>
                    <a:pt x="9155" y="21600"/>
                  </a:cubicBezTo>
                  <a:lnTo>
                    <a:pt x="8889"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3" name="Shape">
              <a:extLst>
                <a:ext uri="{FF2B5EF4-FFF2-40B4-BE49-F238E27FC236}">
                  <a16:creationId xmlns:a16="http://schemas.microsoft.com/office/drawing/2014/main" id="{ED9B069A-EB32-0E46-9311-37BD859CF3E3}"/>
                </a:ext>
              </a:extLst>
            </p:cNvPr>
            <p:cNvSpPr/>
            <p:nvPr/>
          </p:nvSpPr>
          <p:spPr>
            <a:xfrm>
              <a:off x="8889999" y="5384800"/>
              <a:ext cx="176533" cy="173990"/>
            </a:xfrm>
            <a:custGeom>
              <a:avLst/>
              <a:gdLst/>
              <a:ahLst/>
              <a:cxnLst>
                <a:cxn ang="0">
                  <a:pos x="wd2" y="hd2"/>
                </a:cxn>
                <a:cxn ang="5400000">
                  <a:pos x="wd2" y="hd2"/>
                </a:cxn>
                <a:cxn ang="10800000">
                  <a:pos x="wd2" y="hd2"/>
                </a:cxn>
                <a:cxn ang="16200000">
                  <a:pos x="wd2" y="hd2"/>
                </a:cxn>
              </a:cxnLst>
              <a:rect l="0" t="0" r="r" b="b"/>
              <a:pathLst>
                <a:path w="21600" h="21600" extrusionOk="0">
                  <a:moveTo>
                    <a:pt x="20667" y="21600"/>
                  </a:moveTo>
                  <a:cubicBezTo>
                    <a:pt x="15229" y="21600"/>
                    <a:pt x="10101" y="19393"/>
                    <a:pt x="6216" y="15609"/>
                  </a:cubicBezTo>
                  <a:cubicBezTo>
                    <a:pt x="2176" y="11667"/>
                    <a:pt x="0" y="6307"/>
                    <a:pt x="0" y="631"/>
                  </a:cubicBezTo>
                  <a:cubicBezTo>
                    <a:pt x="0" y="315"/>
                    <a:pt x="311" y="0"/>
                    <a:pt x="622" y="0"/>
                  </a:cubicBezTo>
                  <a:cubicBezTo>
                    <a:pt x="932" y="0"/>
                    <a:pt x="1243" y="315"/>
                    <a:pt x="1243" y="631"/>
                  </a:cubicBezTo>
                  <a:cubicBezTo>
                    <a:pt x="1243" y="5991"/>
                    <a:pt x="3263" y="11037"/>
                    <a:pt x="6993" y="14663"/>
                  </a:cubicBezTo>
                  <a:cubicBezTo>
                    <a:pt x="10722" y="18289"/>
                    <a:pt x="15540" y="20339"/>
                    <a:pt x="20668" y="20339"/>
                  </a:cubicBezTo>
                  <a:lnTo>
                    <a:pt x="20978" y="20339"/>
                  </a:lnTo>
                  <a:cubicBezTo>
                    <a:pt x="21289" y="20339"/>
                    <a:pt x="21600" y="20654"/>
                    <a:pt x="21600" y="20969"/>
                  </a:cubicBezTo>
                  <a:cubicBezTo>
                    <a:pt x="21600" y="21285"/>
                    <a:pt x="21289" y="21600"/>
                    <a:pt x="20978" y="21600"/>
                  </a:cubicBezTo>
                  <a:lnTo>
                    <a:pt x="20667"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4" name="Shape">
              <a:extLst>
                <a:ext uri="{FF2B5EF4-FFF2-40B4-BE49-F238E27FC236}">
                  <a16:creationId xmlns:a16="http://schemas.microsoft.com/office/drawing/2014/main" id="{B350B86C-6E0F-DA42-BF64-8BEDBA73D672}"/>
                </a:ext>
              </a:extLst>
            </p:cNvPr>
            <p:cNvSpPr/>
            <p:nvPr/>
          </p:nvSpPr>
          <p:spPr>
            <a:xfrm>
              <a:off x="9702800" y="5384800"/>
              <a:ext cx="173990" cy="170181"/>
            </a:xfrm>
            <a:custGeom>
              <a:avLst/>
              <a:gdLst/>
              <a:ahLst/>
              <a:cxnLst>
                <a:cxn ang="0">
                  <a:pos x="wd2" y="hd2"/>
                </a:cxn>
                <a:cxn ang="5400000">
                  <a:pos x="wd2" y="hd2"/>
                </a:cxn>
                <a:cxn ang="10800000">
                  <a:pos x="wd2" y="hd2"/>
                </a:cxn>
                <a:cxn ang="16200000">
                  <a:pos x="wd2" y="hd2"/>
                </a:cxn>
              </a:cxnLst>
              <a:rect l="0" t="0" r="r" b="b"/>
              <a:pathLst>
                <a:path w="21600" h="21600" extrusionOk="0">
                  <a:moveTo>
                    <a:pt x="631" y="21600"/>
                  </a:moveTo>
                  <a:cubicBezTo>
                    <a:pt x="315" y="21600"/>
                    <a:pt x="0" y="21278"/>
                    <a:pt x="0" y="20955"/>
                  </a:cubicBezTo>
                  <a:cubicBezTo>
                    <a:pt x="0" y="20633"/>
                    <a:pt x="315" y="20310"/>
                    <a:pt x="631" y="20310"/>
                  </a:cubicBezTo>
                  <a:lnTo>
                    <a:pt x="631" y="20955"/>
                  </a:lnTo>
                  <a:lnTo>
                    <a:pt x="788" y="20310"/>
                  </a:lnTo>
                  <a:cubicBezTo>
                    <a:pt x="788" y="20310"/>
                    <a:pt x="946" y="20310"/>
                    <a:pt x="946" y="20310"/>
                  </a:cubicBezTo>
                  <a:cubicBezTo>
                    <a:pt x="11667" y="20149"/>
                    <a:pt x="20181" y="11445"/>
                    <a:pt x="20339" y="645"/>
                  </a:cubicBezTo>
                  <a:cubicBezTo>
                    <a:pt x="20339" y="322"/>
                    <a:pt x="20654" y="0"/>
                    <a:pt x="20969" y="0"/>
                  </a:cubicBezTo>
                  <a:cubicBezTo>
                    <a:pt x="20969" y="0"/>
                    <a:pt x="20969" y="0"/>
                    <a:pt x="20969" y="0"/>
                  </a:cubicBezTo>
                  <a:cubicBezTo>
                    <a:pt x="21285" y="0"/>
                    <a:pt x="21600" y="322"/>
                    <a:pt x="21600" y="645"/>
                  </a:cubicBezTo>
                  <a:cubicBezTo>
                    <a:pt x="21285" y="12251"/>
                    <a:pt x="12298" y="21439"/>
                    <a:pt x="946" y="21600"/>
                  </a:cubicBezTo>
                  <a:cubicBezTo>
                    <a:pt x="946" y="21600"/>
                    <a:pt x="788" y="21600"/>
                    <a:pt x="631" y="21600"/>
                  </a:cubicBezTo>
                  <a:lnTo>
                    <a:pt x="631"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5" name="Shape">
              <a:extLst>
                <a:ext uri="{FF2B5EF4-FFF2-40B4-BE49-F238E27FC236}">
                  <a16:creationId xmlns:a16="http://schemas.microsoft.com/office/drawing/2014/main" id="{D16FC404-C50F-B544-9B85-CD5FE2254C53}"/>
                </a:ext>
              </a:extLst>
            </p:cNvPr>
            <p:cNvSpPr/>
            <p:nvPr/>
          </p:nvSpPr>
          <p:spPr>
            <a:xfrm>
              <a:off x="9867900" y="4826000"/>
              <a:ext cx="217171" cy="214684"/>
            </a:xfrm>
            <a:custGeom>
              <a:avLst/>
              <a:gdLst/>
              <a:ahLst/>
              <a:cxnLst>
                <a:cxn ang="0">
                  <a:pos x="wd2" y="hd2"/>
                </a:cxn>
                <a:cxn ang="5400000">
                  <a:pos x="wd2" y="hd2"/>
                </a:cxn>
                <a:cxn ang="10800000">
                  <a:pos x="wd2" y="hd2"/>
                </a:cxn>
                <a:cxn ang="16200000">
                  <a:pos x="wd2" y="hd2"/>
                </a:cxn>
              </a:cxnLst>
              <a:rect l="0" t="0" r="r" b="b"/>
              <a:pathLst>
                <a:path w="21600" h="21478" extrusionOk="0">
                  <a:moveTo>
                    <a:pt x="21095" y="21478"/>
                  </a:moveTo>
                  <a:cubicBezTo>
                    <a:pt x="20842" y="21478"/>
                    <a:pt x="20589" y="21224"/>
                    <a:pt x="20589" y="20970"/>
                  </a:cubicBezTo>
                  <a:cubicBezTo>
                    <a:pt x="20589" y="15633"/>
                    <a:pt x="18442" y="10551"/>
                    <a:pt x="14653" y="6739"/>
                  </a:cubicBezTo>
                  <a:cubicBezTo>
                    <a:pt x="10863" y="2927"/>
                    <a:pt x="5811" y="894"/>
                    <a:pt x="505" y="1022"/>
                  </a:cubicBezTo>
                  <a:cubicBezTo>
                    <a:pt x="505" y="1022"/>
                    <a:pt x="505" y="1022"/>
                    <a:pt x="505" y="1022"/>
                  </a:cubicBezTo>
                  <a:cubicBezTo>
                    <a:pt x="253" y="1022"/>
                    <a:pt x="0" y="767"/>
                    <a:pt x="0" y="513"/>
                  </a:cubicBezTo>
                  <a:cubicBezTo>
                    <a:pt x="0" y="259"/>
                    <a:pt x="253" y="5"/>
                    <a:pt x="505" y="5"/>
                  </a:cubicBezTo>
                  <a:cubicBezTo>
                    <a:pt x="6189" y="-122"/>
                    <a:pt x="11368" y="2038"/>
                    <a:pt x="15411" y="5977"/>
                  </a:cubicBezTo>
                  <a:cubicBezTo>
                    <a:pt x="19453" y="9916"/>
                    <a:pt x="21600" y="15252"/>
                    <a:pt x="21600" y="20843"/>
                  </a:cubicBezTo>
                  <a:cubicBezTo>
                    <a:pt x="21600" y="21224"/>
                    <a:pt x="21347" y="21478"/>
                    <a:pt x="21095" y="21478"/>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6" name="Shape">
              <a:extLst>
                <a:ext uri="{FF2B5EF4-FFF2-40B4-BE49-F238E27FC236}">
                  <a16:creationId xmlns:a16="http://schemas.microsoft.com/office/drawing/2014/main" id="{2A971C0C-EF24-EE4D-8A1B-8245D238DC2B}"/>
                </a:ext>
              </a:extLst>
            </p:cNvPr>
            <p:cNvSpPr/>
            <p:nvPr/>
          </p:nvSpPr>
          <p:spPr>
            <a:xfrm>
              <a:off x="8381999" y="5219699"/>
              <a:ext cx="2137533" cy="35562"/>
            </a:xfrm>
            <a:custGeom>
              <a:avLst/>
              <a:gdLst/>
              <a:ahLst/>
              <a:cxnLst>
                <a:cxn ang="0">
                  <a:pos x="wd2" y="hd2"/>
                </a:cxn>
                <a:cxn ang="5400000">
                  <a:pos x="wd2" y="hd2"/>
                </a:cxn>
                <a:cxn ang="10800000">
                  <a:pos x="wd2" y="hd2"/>
                </a:cxn>
                <a:cxn ang="16200000">
                  <a:pos x="wd2" y="hd2"/>
                </a:cxn>
              </a:cxnLst>
              <a:rect l="0" t="0" r="r" b="b"/>
              <a:pathLst>
                <a:path w="21588" h="21600" extrusionOk="0">
                  <a:moveTo>
                    <a:pt x="21420" y="0"/>
                  </a:moveTo>
                  <a:lnTo>
                    <a:pt x="180" y="0"/>
                  </a:lnTo>
                  <a:cubicBezTo>
                    <a:pt x="77" y="0"/>
                    <a:pt x="0" y="4629"/>
                    <a:pt x="0" y="10800"/>
                  </a:cubicBezTo>
                  <a:lnTo>
                    <a:pt x="0" y="10800"/>
                  </a:lnTo>
                  <a:cubicBezTo>
                    <a:pt x="0" y="16971"/>
                    <a:pt x="77" y="21600"/>
                    <a:pt x="180" y="21600"/>
                  </a:cubicBezTo>
                  <a:lnTo>
                    <a:pt x="21408" y="21600"/>
                  </a:lnTo>
                  <a:cubicBezTo>
                    <a:pt x="21510" y="21600"/>
                    <a:pt x="21587" y="16971"/>
                    <a:pt x="21587" y="10800"/>
                  </a:cubicBezTo>
                  <a:lnTo>
                    <a:pt x="21587" y="10800"/>
                  </a:lnTo>
                  <a:cubicBezTo>
                    <a:pt x="21600" y="4629"/>
                    <a:pt x="21510" y="0"/>
                    <a:pt x="21420"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7" name="Shape">
              <a:extLst>
                <a:ext uri="{FF2B5EF4-FFF2-40B4-BE49-F238E27FC236}">
                  <a16:creationId xmlns:a16="http://schemas.microsoft.com/office/drawing/2014/main" id="{D090B873-4579-0341-B5D8-53A2811B793D}"/>
                </a:ext>
              </a:extLst>
            </p:cNvPr>
            <p:cNvSpPr/>
            <p:nvPr/>
          </p:nvSpPr>
          <p:spPr>
            <a:xfrm>
              <a:off x="8674099" y="4800600"/>
              <a:ext cx="358170" cy="429593"/>
            </a:xfrm>
            <a:custGeom>
              <a:avLst/>
              <a:gdLst/>
              <a:ahLst/>
              <a:cxnLst>
                <a:cxn ang="0">
                  <a:pos x="wd2" y="hd2"/>
                </a:cxn>
                <a:cxn ang="5400000">
                  <a:pos x="wd2" y="hd2"/>
                </a:cxn>
                <a:cxn ang="10800000">
                  <a:pos x="wd2" y="hd2"/>
                </a:cxn>
                <a:cxn ang="16200000">
                  <a:pos x="wd2" y="hd2"/>
                </a:cxn>
              </a:cxnLst>
              <a:rect l="0" t="0" r="r" b="b"/>
              <a:pathLst>
                <a:path w="21525" h="21364" extrusionOk="0">
                  <a:moveTo>
                    <a:pt x="21525" y="8906"/>
                  </a:moveTo>
                  <a:cubicBezTo>
                    <a:pt x="21525" y="3917"/>
                    <a:pt x="16640" y="-62"/>
                    <a:pt x="10611" y="1"/>
                  </a:cubicBezTo>
                  <a:cubicBezTo>
                    <a:pt x="4810" y="64"/>
                    <a:pt x="78" y="3917"/>
                    <a:pt x="1" y="8717"/>
                  </a:cubicBezTo>
                  <a:cubicBezTo>
                    <a:pt x="-75" y="12380"/>
                    <a:pt x="2444" y="15538"/>
                    <a:pt x="6107" y="16991"/>
                  </a:cubicBezTo>
                  <a:cubicBezTo>
                    <a:pt x="7939" y="17749"/>
                    <a:pt x="9313" y="19075"/>
                    <a:pt x="9924" y="20717"/>
                  </a:cubicBezTo>
                  <a:lnTo>
                    <a:pt x="9924" y="20843"/>
                  </a:lnTo>
                  <a:cubicBezTo>
                    <a:pt x="10153" y="21538"/>
                    <a:pt x="11297" y="21538"/>
                    <a:pt x="11603" y="20843"/>
                  </a:cubicBezTo>
                  <a:lnTo>
                    <a:pt x="11603" y="20717"/>
                  </a:lnTo>
                  <a:cubicBezTo>
                    <a:pt x="12213" y="19075"/>
                    <a:pt x="13587" y="17749"/>
                    <a:pt x="15495" y="16991"/>
                  </a:cubicBezTo>
                  <a:cubicBezTo>
                    <a:pt x="19083" y="15538"/>
                    <a:pt x="21525" y="12443"/>
                    <a:pt x="21525" y="890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8" name="Shape">
              <a:extLst>
                <a:ext uri="{FF2B5EF4-FFF2-40B4-BE49-F238E27FC236}">
                  <a16:creationId xmlns:a16="http://schemas.microsoft.com/office/drawing/2014/main" id="{929EC5A1-C621-2B4C-95BB-641FFFA64A5E}"/>
                </a:ext>
              </a:extLst>
            </p:cNvPr>
            <p:cNvSpPr/>
            <p:nvPr/>
          </p:nvSpPr>
          <p:spPr>
            <a:xfrm>
              <a:off x="8483599" y="5232399"/>
              <a:ext cx="358170" cy="429594"/>
            </a:xfrm>
            <a:custGeom>
              <a:avLst/>
              <a:gdLst/>
              <a:ahLst/>
              <a:cxnLst>
                <a:cxn ang="0">
                  <a:pos x="wd2" y="hd2"/>
                </a:cxn>
                <a:cxn ang="5400000">
                  <a:pos x="wd2" y="hd2"/>
                </a:cxn>
                <a:cxn ang="10800000">
                  <a:pos x="wd2" y="hd2"/>
                </a:cxn>
                <a:cxn ang="16200000">
                  <a:pos x="wd2" y="hd2"/>
                </a:cxn>
              </a:cxnLst>
              <a:rect l="0" t="0" r="r" b="b"/>
              <a:pathLst>
                <a:path w="21525" h="21364" extrusionOk="0">
                  <a:moveTo>
                    <a:pt x="0" y="12458"/>
                  </a:moveTo>
                  <a:cubicBezTo>
                    <a:pt x="0" y="17447"/>
                    <a:pt x="4885" y="21426"/>
                    <a:pt x="10914" y="21363"/>
                  </a:cubicBezTo>
                  <a:cubicBezTo>
                    <a:pt x="16715" y="21300"/>
                    <a:pt x="21447" y="17447"/>
                    <a:pt x="21524" y="12647"/>
                  </a:cubicBezTo>
                  <a:cubicBezTo>
                    <a:pt x="21600" y="8984"/>
                    <a:pt x="19081" y="5826"/>
                    <a:pt x="15418" y="4373"/>
                  </a:cubicBezTo>
                  <a:cubicBezTo>
                    <a:pt x="13586" y="3615"/>
                    <a:pt x="12212" y="2289"/>
                    <a:pt x="11601" y="647"/>
                  </a:cubicBezTo>
                  <a:lnTo>
                    <a:pt x="11601" y="521"/>
                  </a:lnTo>
                  <a:cubicBezTo>
                    <a:pt x="11372" y="-174"/>
                    <a:pt x="10228" y="-174"/>
                    <a:pt x="9922" y="521"/>
                  </a:cubicBezTo>
                  <a:lnTo>
                    <a:pt x="9922" y="647"/>
                  </a:lnTo>
                  <a:cubicBezTo>
                    <a:pt x="9312" y="2289"/>
                    <a:pt x="7938" y="3615"/>
                    <a:pt x="6030" y="4373"/>
                  </a:cubicBezTo>
                  <a:cubicBezTo>
                    <a:pt x="2442" y="5889"/>
                    <a:pt x="0" y="8921"/>
                    <a:pt x="0" y="12458"/>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9" name="Shape">
              <a:extLst>
                <a:ext uri="{FF2B5EF4-FFF2-40B4-BE49-F238E27FC236}">
                  <a16:creationId xmlns:a16="http://schemas.microsoft.com/office/drawing/2014/main" id="{E4E5ED43-12D5-5549-927F-7C16424F2BAA}"/>
                </a:ext>
              </a:extLst>
            </p:cNvPr>
            <p:cNvSpPr/>
            <p:nvPr/>
          </p:nvSpPr>
          <p:spPr>
            <a:xfrm>
              <a:off x="9207499" y="5232399"/>
              <a:ext cx="358170" cy="429594"/>
            </a:xfrm>
            <a:custGeom>
              <a:avLst/>
              <a:gdLst/>
              <a:ahLst/>
              <a:cxnLst>
                <a:cxn ang="0">
                  <a:pos x="wd2" y="hd2"/>
                </a:cxn>
                <a:cxn ang="5400000">
                  <a:pos x="wd2" y="hd2"/>
                </a:cxn>
                <a:cxn ang="10800000">
                  <a:pos x="wd2" y="hd2"/>
                </a:cxn>
                <a:cxn ang="16200000">
                  <a:pos x="wd2" y="hd2"/>
                </a:cxn>
              </a:cxnLst>
              <a:rect l="0" t="0" r="r" b="b"/>
              <a:pathLst>
                <a:path w="21525" h="21364" extrusionOk="0">
                  <a:moveTo>
                    <a:pt x="0" y="12458"/>
                  </a:moveTo>
                  <a:cubicBezTo>
                    <a:pt x="0" y="17447"/>
                    <a:pt x="4885" y="21426"/>
                    <a:pt x="10914" y="21363"/>
                  </a:cubicBezTo>
                  <a:cubicBezTo>
                    <a:pt x="16715" y="21300"/>
                    <a:pt x="21447" y="17447"/>
                    <a:pt x="21524" y="12647"/>
                  </a:cubicBezTo>
                  <a:cubicBezTo>
                    <a:pt x="21600" y="8984"/>
                    <a:pt x="19081" y="5826"/>
                    <a:pt x="15418" y="4373"/>
                  </a:cubicBezTo>
                  <a:cubicBezTo>
                    <a:pt x="13586" y="3615"/>
                    <a:pt x="12212" y="2289"/>
                    <a:pt x="11601" y="647"/>
                  </a:cubicBezTo>
                  <a:lnTo>
                    <a:pt x="11601" y="521"/>
                  </a:lnTo>
                  <a:cubicBezTo>
                    <a:pt x="11372" y="-174"/>
                    <a:pt x="10228" y="-174"/>
                    <a:pt x="9922" y="521"/>
                  </a:cubicBezTo>
                  <a:lnTo>
                    <a:pt x="9922" y="647"/>
                  </a:lnTo>
                  <a:cubicBezTo>
                    <a:pt x="9312" y="2289"/>
                    <a:pt x="7938" y="3615"/>
                    <a:pt x="6030" y="4373"/>
                  </a:cubicBezTo>
                  <a:cubicBezTo>
                    <a:pt x="2442" y="5889"/>
                    <a:pt x="0" y="8921"/>
                    <a:pt x="0" y="12458"/>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0" name="Shape">
              <a:extLst>
                <a:ext uri="{FF2B5EF4-FFF2-40B4-BE49-F238E27FC236}">
                  <a16:creationId xmlns:a16="http://schemas.microsoft.com/office/drawing/2014/main" id="{4369B870-0809-BE4D-A1F7-4B3BF7988538}"/>
                </a:ext>
              </a:extLst>
            </p:cNvPr>
            <p:cNvSpPr/>
            <p:nvPr/>
          </p:nvSpPr>
          <p:spPr>
            <a:xfrm>
              <a:off x="10172699" y="5232399"/>
              <a:ext cx="358170" cy="429594"/>
            </a:xfrm>
            <a:custGeom>
              <a:avLst/>
              <a:gdLst/>
              <a:ahLst/>
              <a:cxnLst>
                <a:cxn ang="0">
                  <a:pos x="wd2" y="hd2"/>
                </a:cxn>
                <a:cxn ang="5400000">
                  <a:pos x="wd2" y="hd2"/>
                </a:cxn>
                <a:cxn ang="10800000">
                  <a:pos x="wd2" y="hd2"/>
                </a:cxn>
                <a:cxn ang="16200000">
                  <a:pos x="wd2" y="hd2"/>
                </a:cxn>
              </a:cxnLst>
              <a:rect l="0" t="0" r="r" b="b"/>
              <a:pathLst>
                <a:path w="21525" h="21364" extrusionOk="0">
                  <a:moveTo>
                    <a:pt x="0" y="12458"/>
                  </a:moveTo>
                  <a:cubicBezTo>
                    <a:pt x="0" y="17447"/>
                    <a:pt x="4885" y="21426"/>
                    <a:pt x="10914" y="21363"/>
                  </a:cubicBezTo>
                  <a:cubicBezTo>
                    <a:pt x="16715" y="21300"/>
                    <a:pt x="21447" y="17447"/>
                    <a:pt x="21524" y="12647"/>
                  </a:cubicBezTo>
                  <a:cubicBezTo>
                    <a:pt x="21600" y="8984"/>
                    <a:pt x="19081" y="5826"/>
                    <a:pt x="15418" y="4373"/>
                  </a:cubicBezTo>
                  <a:cubicBezTo>
                    <a:pt x="13586" y="3615"/>
                    <a:pt x="12212" y="2289"/>
                    <a:pt x="11601" y="647"/>
                  </a:cubicBezTo>
                  <a:lnTo>
                    <a:pt x="11601" y="521"/>
                  </a:lnTo>
                  <a:cubicBezTo>
                    <a:pt x="11372" y="-174"/>
                    <a:pt x="10228" y="-174"/>
                    <a:pt x="9922" y="521"/>
                  </a:cubicBezTo>
                  <a:lnTo>
                    <a:pt x="9922" y="647"/>
                  </a:lnTo>
                  <a:cubicBezTo>
                    <a:pt x="9312" y="2289"/>
                    <a:pt x="7938" y="3615"/>
                    <a:pt x="6030" y="4373"/>
                  </a:cubicBezTo>
                  <a:cubicBezTo>
                    <a:pt x="2442" y="5889"/>
                    <a:pt x="0" y="8921"/>
                    <a:pt x="0" y="12458"/>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1" name="Shape">
              <a:extLst>
                <a:ext uri="{FF2B5EF4-FFF2-40B4-BE49-F238E27FC236}">
                  <a16:creationId xmlns:a16="http://schemas.microsoft.com/office/drawing/2014/main" id="{1AC089A4-98FB-554B-847A-FE4180896176}"/>
                </a:ext>
              </a:extLst>
            </p:cNvPr>
            <p:cNvSpPr/>
            <p:nvPr/>
          </p:nvSpPr>
          <p:spPr>
            <a:xfrm>
              <a:off x="91567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8921"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2" name="Shape">
              <a:extLst>
                <a:ext uri="{FF2B5EF4-FFF2-40B4-BE49-F238E27FC236}">
                  <a16:creationId xmlns:a16="http://schemas.microsoft.com/office/drawing/2014/main" id="{B0BD4534-7423-EE41-8938-7CC27760249F}"/>
                </a:ext>
              </a:extLst>
            </p:cNvPr>
            <p:cNvSpPr/>
            <p:nvPr/>
          </p:nvSpPr>
          <p:spPr>
            <a:xfrm>
              <a:off x="8953500" y="5232399"/>
              <a:ext cx="213406" cy="254661"/>
            </a:xfrm>
            <a:custGeom>
              <a:avLst/>
              <a:gdLst/>
              <a:ahLst/>
              <a:cxnLst>
                <a:cxn ang="0">
                  <a:pos x="wd2" y="hd2"/>
                </a:cxn>
                <a:cxn ang="5400000">
                  <a:pos x="wd2" y="hd2"/>
                </a:cxn>
                <a:cxn ang="10800000">
                  <a:pos x="wd2" y="hd2"/>
                </a:cxn>
                <a:cxn ang="16200000">
                  <a:pos x="wd2" y="hd2"/>
                </a:cxn>
              </a:cxnLst>
              <a:rect l="0" t="0" r="r" b="b"/>
              <a:pathLst>
                <a:path w="21477" h="21336" extrusionOk="0">
                  <a:moveTo>
                    <a:pt x="0" y="12396"/>
                  </a:moveTo>
                  <a:cubicBezTo>
                    <a:pt x="0" y="17397"/>
                    <a:pt x="4857" y="21440"/>
                    <a:pt x="10864" y="21334"/>
                  </a:cubicBezTo>
                  <a:cubicBezTo>
                    <a:pt x="16615" y="21227"/>
                    <a:pt x="21344" y="17397"/>
                    <a:pt x="21472" y="12608"/>
                  </a:cubicBezTo>
                  <a:cubicBezTo>
                    <a:pt x="21600" y="8991"/>
                    <a:pt x="19044" y="5799"/>
                    <a:pt x="15337" y="4309"/>
                  </a:cubicBezTo>
                  <a:cubicBezTo>
                    <a:pt x="13548" y="3564"/>
                    <a:pt x="12142" y="2181"/>
                    <a:pt x="11503" y="585"/>
                  </a:cubicBezTo>
                  <a:lnTo>
                    <a:pt x="11503" y="478"/>
                  </a:lnTo>
                  <a:cubicBezTo>
                    <a:pt x="11247" y="-160"/>
                    <a:pt x="10097" y="-160"/>
                    <a:pt x="9841" y="478"/>
                  </a:cubicBezTo>
                  <a:lnTo>
                    <a:pt x="9841" y="585"/>
                  </a:lnTo>
                  <a:cubicBezTo>
                    <a:pt x="9330" y="2287"/>
                    <a:pt x="7797" y="3564"/>
                    <a:pt x="6007" y="4309"/>
                  </a:cubicBezTo>
                  <a:cubicBezTo>
                    <a:pt x="2428" y="5799"/>
                    <a:pt x="0" y="8778"/>
                    <a:pt x="0" y="1239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3" name="Shape">
              <a:extLst>
                <a:ext uri="{FF2B5EF4-FFF2-40B4-BE49-F238E27FC236}">
                  <a16:creationId xmlns:a16="http://schemas.microsoft.com/office/drawing/2014/main" id="{0DD37A18-26A3-6A42-9F48-DAA81F6DF232}"/>
                </a:ext>
              </a:extLst>
            </p:cNvPr>
            <p:cNvSpPr/>
            <p:nvPr/>
          </p:nvSpPr>
          <p:spPr>
            <a:xfrm>
              <a:off x="9601200" y="5232399"/>
              <a:ext cx="213406" cy="254661"/>
            </a:xfrm>
            <a:custGeom>
              <a:avLst/>
              <a:gdLst/>
              <a:ahLst/>
              <a:cxnLst>
                <a:cxn ang="0">
                  <a:pos x="wd2" y="hd2"/>
                </a:cxn>
                <a:cxn ang="5400000">
                  <a:pos x="wd2" y="hd2"/>
                </a:cxn>
                <a:cxn ang="10800000">
                  <a:pos x="wd2" y="hd2"/>
                </a:cxn>
                <a:cxn ang="16200000">
                  <a:pos x="wd2" y="hd2"/>
                </a:cxn>
              </a:cxnLst>
              <a:rect l="0" t="0" r="r" b="b"/>
              <a:pathLst>
                <a:path w="21477" h="21336" extrusionOk="0">
                  <a:moveTo>
                    <a:pt x="0" y="12396"/>
                  </a:moveTo>
                  <a:cubicBezTo>
                    <a:pt x="0" y="17397"/>
                    <a:pt x="4857" y="21440"/>
                    <a:pt x="10864" y="21334"/>
                  </a:cubicBezTo>
                  <a:cubicBezTo>
                    <a:pt x="16615" y="21227"/>
                    <a:pt x="21344" y="17397"/>
                    <a:pt x="21472" y="12608"/>
                  </a:cubicBezTo>
                  <a:cubicBezTo>
                    <a:pt x="21600" y="8991"/>
                    <a:pt x="19044" y="5799"/>
                    <a:pt x="15337" y="4309"/>
                  </a:cubicBezTo>
                  <a:cubicBezTo>
                    <a:pt x="13548" y="3564"/>
                    <a:pt x="12142" y="2181"/>
                    <a:pt x="11503" y="585"/>
                  </a:cubicBezTo>
                  <a:lnTo>
                    <a:pt x="11503" y="478"/>
                  </a:lnTo>
                  <a:cubicBezTo>
                    <a:pt x="11247" y="-160"/>
                    <a:pt x="10097" y="-160"/>
                    <a:pt x="9841" y="478"/>
                  </a:cubicBezTo>
                  <a:lnTo>
                    <a:pt x="9841" y="585"/>
                  </a:lnTo>
                  <a:cubicBezTo>
                    <a:pt x="9330" y="2287"/>
                    <a:pt x="7797" y="3564"/>
                    <a:pt x="6007" y="4309"/>
                  </a:cubicBezTo>
                  <a:cubicBezTo>
                    <a:pt x="2428" y="5799"/>
                    <a:pt x="0" y="8778"/>
                    <a:pt x="0" y="1239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4" name="Shape">
              <a:extLst>
                <a:ext uri="{FF2B5EF4-FFF2-40B4-BE49-F238E27FC236}">
                  <a16:creationId xmlns:a16="http://schemas.microsoft.com/office/drawing/2014/main" id="{7511B581-1C69-B440-9401-596AA7480ACF}"/>
                </a:ext>
              </a:extLst>
            </p:cNvPr>
            <p:cNvSpPr/>
            <p:nvPr/>
          </p:nvSpPr>
          <p:spPr>
            <a:xfrm>
              <a:off x="9918700" y="5232399"/>
              <a:ext cx="213406" cy="254661"/>
            </a:xfrm>
            <a:custGeom>
              <a:avLst/>
              <a:gdLst/>
              <a:ahLst/>
              <a:cxnLst>
                <a:cxn ang="0">
                  <a:pos x="wd2" y="hd2"/>
                </a:cxn>
                <a:cxn ang="5400000">
                  <a:pos x="wd2" y="hd2"/>
                </a:cxn>
                <a:cxn ang="10800000">
                  <a:pos x="wd2" y="hd2"/>
                </a:cxn>
                <a:cxn ang="16200000">
                  <a:pos x="wd2" y="hd2"/>
                </a:cxn>
              </a:cxnLst>
              <a:rect l="0" t="0" r="r" b="b"/>
              <a:pathLst>
                <a:path w="21477" h="21336" extrusionOk="0">
                  <a:moveTo>
                    <a:pt x="0" y="12396"/>
                  </a:moveTo>
                  <a:cubicBezTo>
                    <a:pt x="0" y="17397"/>
                    <a:pt x="4857" y="21440"/>
                    <a:pt x="10864" y="21334"/>
                  </a:cubicBezTo>
                  <a:cubicBezTo>
                    <a:pt x="16615" y="21227"/>
                    <a:pt x="21344" y="17397"/>
                    <a:pt x="21472" y="12608"/>
                  </a:cubicBezTo>
                  <a:cubicBezTo>
                    <a:pt x="21600" y="8991"/>
                    <a:pt x="19044" y="5799"/>
                    <a:pt x="15337" y="4309"/>
                  </a:cubicBezTo>
                  <a:cubicBezTo>
                    <a:pt x="13548" y="3564"/>
                    <a:pt x="12142" y="2181"/>
                    <a:pt x="11503" y="585"/>
                  </a:cubicBezTo>
                  <a:lnTo>
                    <a:pt x="11503" y="478"/>
                  </a:lnTo>
                  <a:cubicBezTo>
                    <a:pt x="11247" y="-160"/>
                    <a:pt x="10097" y="-160"/>
                    <a:pt x="9841" y="478"/>
                  </a:cubicBezTo>
                  <a:lnTo>
                    <a:pt x="9841" y="585"/>
                  </a:lnTo>
                  <a:cubicBezTo>
                    <a:pt x="9330" y="2287"/>
                    <a:pt x="7797" y="3564"/>
                    <a:pt x="6007" y="4309"/>
                  </a:cubicBezTo>
                  <a:cubicBezTo>
                    <a:pt x="2556" y="5799"/>
                    <a:pt x="0" y="8778"/>
                    <a:pt x="0" y="1239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5" name="Shape">
              <a:extLst>
                <a:ext uri="{FF2B5EF4-FFF2-40B4-BE49-F238E27FC236}">
                  <a16:creationId xmlns:a16="http://schemas.microsoft.com/office/drawing/2014/main" id="{913304AF-AB10-3F40-99E7-1AC45B4A2042}"/>
                </a:ext>
              </a:extLst>
            </p:cNvPr>
            <p:cNvSpPr/>
            <p:nvPr/>
          </p:nvSpPr>
          <p:spPr>
            <a:xfrm>
              <a:off x="94361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9049"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6" name="Shape">
              <a:extLst>
                <a:ext uri="{FF2B5EF4-FFF2-40B4-BE49-F238E27FC236}">
                  <a16:creationId xmlns:a16="http://schemas.microsoft.com/office/drawing/2014/main" id="{C8167A57-B257-F843-B667-27BFC37B18F2}"/>
                </a:ext>
              </a:extLst>
            </p:cNvPr>
            <p:cNvSpPr/>
            <p:nvPr/>
          </p:nvSpPr>
          <p:spPr>
            <a:xfrm>
              <a:off x="84074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9049"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7" name="Shape">
              <a:extLst>
                <a:ext uri="{FF2B5EF4-FFF2-40B4-BE49-F238E27FC236}">
                  <a16:creationId xmlns:a16="http://schemas.microsoft.com/office/drawing/2014/main" id="{D6DE7FEB-BE39-7442-B579-9E0A8F7F6EAE}"/>
                </a:ext>
              </a:extLst>
            </p:cNvPr>
            <p:cNvSpPr/>
            <p:nvPr/>
          </p:nvSpPr>
          <p:spPr>
            <a:xfrm>
              <a:off x="9728199" y="4889500"/>
              <a:ext cx="293406" cy="350203"/>
            </a:xfrm>
            <a:custGeom>
              <a:avLst/>
              <a:gdLst/>
              <a:ahLst/>
              <a:cxnLst>
                <a:cxn ang="0">
                  <a:pos x="wd2" y="hd2"/>
                </a:cxn>
                <a:cxn ang="5400000">
                  <a:pos x="wd2" y="hd2"/>
                </a:cxn>
                <a:cxn ang="10800000">
                  <a:pos x="wd2" y="hd2"/>
                </a:cxn>
                <a:cxn ang="16200000">
                  <a:pos x="wd2" y="hd2"/>
                </a:cxn>
              </a:cxnLst>
              <a:rect l="0" t="0" r="r" b="b"/>
              <a:pathLst>
                <a:path w="21509" h="21425" extrusionOk="0">
                  <a:moveTo>
                    <a:pt x="21509" y="9013"/>
                  </a:moveTo>
                  <a:cubicBezTo>
                    <a:pt x="21509" y="4040"/>
                    <a:pt x="16575" y="0"/>
                    <a:pt x="10616" y="0"/>
                  </a:cubicBezTo>
                  <a:cubicBezTo>
                    <a:pt x="4843" y="78"/>
                    <a:pt x="188" y="3963"/>
                    <a:pt x="2" y="8780"/>
                  </a:cubicBezTo>
                  <a:cubicBezTo>
                    <a:pt x="-91" y="12432"/>
                    <a:pt x="2423" y="15617"/>
                    <a:pt x="6147" y="17094"/>
                  </a:cubicBezTo>
                  <a:cubicBezTo>
                    <a:pt x="8009" y="17871"/>
                    <a:pt x="9406" y="19191"/>
                    <a:pt x="9964" y="20823"/>
                  </a:cubicBezTo>
                  <a:lnTo>
                    <a:pt x="9964" y="20901"/>
                  </a:lnTo>
                  <a:cubicBezTo>
                    <a:pt x="10243" y="21600"/>
                    <a:pt x="11361" y="21600"/>
                    <a:pt x="11640" y="20901"/>
                  </a:cubicBezTo>
                  <a:lnTo>
                    <a:pt x="11640" y="20823"/>
                  </a:lnTo>
                  <a:cubicBezTo>
                    <a:pt x="12199" y="19191"/>
                    <a:pt x="13595" y="17793"/>
                    <a:pt x="15457" y="17016"/>
                  </a:cubicBezTo>
                  <a:cubicBezTo>
                    <a:pt x="19088" y="15617"/>
                    <a:pt x="21509" y="12587"/>
                    <a:pt x="21509" y="9013"/>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8" name="Shape">
              <a:extLst>
                <a:ext uri="{FF2B5EF4-FFF2-40B4-BE49-F238E27FC236}">
                  <a16:creationId xmlns:a16="http://schemas.microsoft.com/office/drawing/2014/main" id="{9FB8FAE3-B74E-7C4D-B7E1-279682BB4484}"/>
                </a:ext>
              </a:extLst>
            </p:cNvPr>
            <p:cNvSpPr/>
            <p:nvPr/>
          </p:nvSpPr>
          <p:spPr>
            <a:xfrm>
              <a:off x="100838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9049"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199" y="365125"/>
            <a:ext cx="10539299" cy="1325563"/>
          </a:xfrm>
        </p:spPr>
        <p:txBody>
          <a:bodyPr/>
          <a:lstStyle>
            <a:lvl1pPr algn="l">
              <a:defRPr>
                <a:solidFill>
                  <a:schemeClr val="accent6">
                    <a:lumMod val="75000"/>
                  </a:schemeClr>
                </a:solidFill>
              </a:defRPr>
            </a:lvl1pPr>
          </a:lstStyle>
          <a:p>
            <a:r>
              <a:rPr lang="en-US" dirty="0"/>
              <a:t>Click to edit Master title style</a:t>
            </a:r>
          </a:p>
        </p:txBody>
      </p:sp>
      <p:sp>
        <p:nvSpPr>
          <p:cNvPr id="26" name="Date Placeholder 3">
            <a:extLst>
              <a:ext uri="{FF2B5EF4-FFF2-40B4-BE49-F238E27FC236}">
                <a16:creationId xmlns:a16="http://schemas.microsoft.com/office/drawing/2014/main" id="{A9BE70C1-B364-B44B-A64E-A37E5E7F7469}"/>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27" name="Footer Placeholder 4">
            <a:extLst>
              <a:ext uri="{FF2B5EF4-FFF2-40B4-BE49-F238E27FC236}">
                <a16:creationId xmlns:a16="http://schemas.microsoft.com/office/drawing/2014/main" id="{DEDF388A-8A02-A845-98AA-BDDAE2E7BDE1}"/>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8" name="Slide Number Placeholder 5">
            <a:extLst>
              <a:ext uri="{FF2B5EF4-FFF2-40B4-BE49-F238E27FC236}">
                <a16:creationId xmlns:a16="http://schemas.microsoft.com/office/drawing/2014/main" id="{6A309085-DA45-8541-9038-41A825ACEFB5}"/>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pic>
        <p:nvPicPr>
          <p:cNvPr id="29" name="Picture 28" descr="A picture containing large, standing&#10;&#10;Description automatically generated">
            <a:extLst>
              <a:ext uri="{FF2B5EF4-FFF2-40B4-BE49-F238E27FC236}">
                <a16:creationId xmlns:a16="http://schemas.microsoft.com/office/drawing/2014/main" id="{8E27943F-C015-F847-B6A0-2A215462517F}"/>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10944761" y="2708156"/>
            <a:ext cx="557494" cy="1835344"/>
          </a:xfrm>
          <a:prstGeom prst="rect">
            <a:avLst/>
          </a:prstGeom>
        </p:spPr>
      </p:pic>
      <p:pic>
        <p:nvPicPr>
          <p:cNvPr id="30" name="Picture 29" descr="A picture containing large, standing&#10;&#10;Description automatically generated">
            <a:extLst>
              <a:ext uri="{FF2B5EF4-FFF2-40B4-BE49-F238E27FC236}">
                <a16:creationId xmlns:a16="http://schemas.microsoft.com/office/drawing/2014/main" id="{F76643B6-5353-6B4E-8F96-3DCBF969959B}"/>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671757" y="3240001"/>
            <a:ext cx="557494" cy="1835344"/>
          </a:xfrm>
          <a:prstGeom prst="rect">
            <a:avLst/>
          </a:prstGeom>
        </p:spPr>
      </p:pic>
    </p:spTree>
    <p:extLst>
      <p:ext uri="{BB962C8B-B14F-4D97-AF65-F5344CB8AC3E}">
        <p14:creationId xmlns:p14="http://schemas.microsoft.com/office/powerpoint/2010/main" val="2546429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02">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AFE89A-D4D6-8D4F-B02C-C208067AF830}"/>
              </a:ext>
            </a:extLst>
          </p:cNvPr>
          <p:cNvGrpSpPr/>
          <p:nvPr userDrawn="1"/>
        </p:nvGrpSpPr>
        <p:grpSpPr>
          <a:xfrm>
            <a:off x="5" y="370446"/>
            <a:ext cx="11640610" cy="5841621"/>
            <a:chOff x="5727700" y="1803400"/>
            <a:chExt cx="2338398" cy="1173481"/>
          </a:xfrm>
        </p:grpSpPr>
        <p:sp>
          <p:nvSpPr>
            <p:cNvPr id="10" name="Shape">
              <a:extLst>
                <a:ext uri="{FF2B5EF4-FFF2-40B4-BE49-F238E27FC236}">
                  <a16:creationId xmlns:a16="http://schemas.microsoft.com/office/drawing/2014/main" id="{3C2F433B-41AC-3143-B335-5F46554FB627}"/>
                </a:ext>
              </a:extLst>
            </p:cNvPr>
            <p:cNvSpPr/>
            <p:nvPr/>
          </p:nvSpPr>
          <p:spPr>
            <a:xfrm>
              <a:off x="7493000" y="1943100"/>
              <a:ext cx="573098" cy="1033781"/>
            </a:xfrm>
            <a:custGeom>
              <a:avLst/>
              <a:gdLst/>
              <a:ahLst/>
              <a:cxnLst>
                <a:cxn ang="0">
                  <a:pos x="wd2" y="hd2"/>
                </a:cxn>
                <a:cxn ang="5400000">
                  <a:pos x="wd2" y="hd2"/>
                </a:cxn>
                <a:cxn ang="10800000">
                  <a:pos x="wd2" y="hd2"/>
                </a:cxn>
                <a:cxn ang="16200000">
                  <a:pos x="wd2" y="hd2"/>
                </a:cxn>
              </a:cxnLst>
              <a:rect l="0" t="0" r="r" b="b"/>
              <a:pathLst>
                <a:path w="21329" h="21600" extrusionOk="0">
                  <a:moveTo>
                    <a:pt x="2990" y="21600"/>
                  </a:moveTo>
                  <a:cubicBezTo>
                    <a:pt x="1525" y="21600"/>
                    <a:pt x="343" y="21043"/>
                    <a:pt x="60" y="20273"/>
                  </a:cubicBezTo>
                  <a:cubicBezTo>
                    <a:pt x="-224" y="19477"/>
                    <a:pt x="532" y="18734"/>
                    <a:pt x="1856" y="18442"/>
                  </a:cubicBezTo>
                  <a:lnTo>
                    <a:pt x="1903" y="18416"/>
                  </a:lnTo>
                  <a:cubicBezTo>
                    <a:pt x="1997" y="18389"/>
                    <a:pt x="2092" y="18416"/>
                    <a:pt x="2139" y="18469"/>
                  </a:cubicBezTo>
                  <a:cubicBezTo>
                    <a:pt x="2186" y="18522"/>
                    <a:pt x="2139" y="18575"/>
                    <a:pt x="2045" y="18601"/>
                  </a:cubicBezTo>
                  <a:lnTo>
                    <a:pt x="1997" y="18628"/>
                  </a:lnTo>
                  <a:cubicBezTo>
                    <a:pt x="816" y="18893"/>
                    <a:pt x="154" y="19557"/>
                    <a:pt x="390" y="20247"/>
                  </a:cubicBezTo>
                  <a:cubicBezTo>
                    <a:pt x="627" y="20937"/>
                    <a:pt x="1667" y="21414"/>
                    <a:pt x="2943" y="21414"/>
                  </a:cubicBezTo>
                  <a:cubicBezTo>
                    <a:pt x="12868" y="21414"/>
                    <a:pt x="20951" y="17248"/>
                    <a:pt x="20951" y="12127"/>
                  </a:cubicBezTo>
                  <a:lnTo>
                    <a:pt x="20951" y="7536"/>
                  </a:lnTo>
                  <a:cubicBezTo>
                    <a:pt x="20951" y="3503"/>
                    <a:pt x="15090" y="212"/>
                    <a:pt x="7906" y="212"/>
                  </a:cubicBezTo>
                  <a:cubicBezTo>
                    <a:pt x="7811" y="212"/>
                    <a:pt x="7716" y="159"/>
                    <a:pt x="7716" y="106"/>
                  </a:cubicBezTo>
                  <a:cubicBezTo>
                    <a:pt x="7716" y="53"/>
                    <a:pt x="7811" y="0"/>
                    <a:pt x="7906" y="0"/>
                  </a:cubicBezTo>
                  <a:cubicBezTo>
                    <a:pt x="15279" y="0"/>
                    <a:pt x="21329" y="3370"/>
                    <a:pt x="21329" y="7536"/>
                  </a:cubicBezTo>
                  <a:lnTo>
                    <a:pt x="21329" y="12127"/>
                  </a:lnTo>
                  <a:cubicBezTo>
                    <a:pt x="21376" y="17354"/>
                    <a:pt x="13105" y="21600"/>
                    <a:pt x="299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79AEC3B7-4A73-E247-968A-7325F3228B5C}"/>
                </a:ext>
              </a:extLst>
            </p:cNvPr>
            <p:cNvSpPr/>
            <p:nvPr/>
          </p:nvSpPr>
          <p:spPr>
            <a:xfrm>
              <a:off x="5740400" y="1803400"/>
              <a:ext cx="487681" cy="93981"/>
            </a:xfrm>
            <a:custGeom>
              <a:avLst/>
              <a:gdLst/>
              <a:ahLst/>
              <a:cxnLst>
                <a:cxn ang="0">
                  <a:pos x="wd2" y="hd2"/>
                </a:cxn>
                <a:cxn ang="5400000">
                  <a:pos x="wd2" y="hd2"/>
                </a:cxn>
                <a:cxn ang="10800000">
                  <a:pos x="wd2" y="hd2"/>
                </a:cxn>
                <a:cxn ang="16200000">
                  <a:pos x="wd2" y="hd2"/>
                </a:cxn>
              </a:cxnLst>
              <a:rect l="0" t="0" r="r" b="b"/>
              <a:pathLst>
                <a:path w="21600" h="21600" extrusionOk="0">
                  <a:moveTo>
                    <a:pt x="21375" y="21600"/>
                  </a:moveTo>
                  <a:lnTo>
                    <a:pt x="6412" y="21600"/>
                  </a:lnTo>
                  <a:cubicBezTo>
                    <a:pt x="6075" y="21600"/>
                    <a:pt x="5794" y="20724"/>
                    <a:pt x="5569" y="19557"/>
                  </a:cubicBezTo>
                  <a:cubicBezTo>
                    <a:pt x="4275" y="11676"/>
                    <a:pt x="2362" y="5838"/>
                    <a:pt x="169" y="2335"/>
                  </a:cubicBezTo>
                  <a:cubicBezTo>
                    <a:pt x="56" y="2043"/>
                    <a:pt x="0" y="1459"/>
                    <a:pt x="0" y="876"/>
                  </a:cubicBezTo>
                  <a:cubicBezTo>
                    <a:pt x="56" y="292"/>
                    <a:pt x="169" y="0"/>
                    <a:pt x="281" y="0"/>
                  </a:cubicBezTo>
                  <a:cubicBezTo>
                    <a:pt x="2588" y="3503"/>
                    <a:pt x="4556" y="9632"/>
                    <a:pt x="5906" y="17805"/>
                  </a:cubicBezTo>
                  <a:cubicBezTo>
                    <a:pt x="6019" y="18681"/>
                    <a:pt x="6244" y="18973"/>
                    <a:pt x="6412" y="18973"/>
                  </a:cubicBezTo>
                  <a:lnTo>
                    <a:pt x="21375" y="18973"/>
                  </a:lnTo>
                  <a:cubicBezTo>
                    <a:pt x="21488" y="18973"/>
                    <a:pt x="21600" y="19557"/>
                    <a:pt x="21600" y="20141"/>
                  </a:cubicBezTo>
                  <a:cubicBezTo>
                    <a:pt x="21600" y="20724"/>
                    <a:pt x="21488" y="21600"/>
                    <a:pt x="21375"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14296066-D3FD-E846-8E76-5F2E811375BB}"/>
                </a:ext>
              </a:extLst>
            </p:cNvPr>
            <p:cNvSpPr/>
            <p:nvPr userDrawn="1"/>
          </p:nvSpPr>
          <p:spPr>
            <a:xfrm>
              <a:off x="6096000" y="2794000"/>
              <a:ext cx="610339" cy="182880"/>
            </a:xfrm>
            <a:custGeom>
              <a:avLst/>
              <a:gdLst/>
              <a:ahLst/>
              <a:cxnLst>
                <a:cxn ang="0">
                  <a:pos x="wd2" y="hd2"/>
                </a:cxn>
                <a:cxn ang="5400000">
                  <a:pos x="wd2" y="hd2"/>
                </a:cxn>
                <a:cxn ang="10800000">
                  <a:pos x="wd2" y="hd2"/>
                </a:cxn>
                <a:cxn ang="16200000">
                  <a:pos x="wd2" y="hd2"/>
                </a:cxn>
              </a:cxnLst>
              <a:rect l="0" t="0" r="r" b="b"/>
              <a:pathLst>
                <a:path w="21447" h="21600" extrusionOk="0">
                  <a:moveTo>
                    <a:pt x="18922" y="21600"/>
                  </a:moveTo>
                  <a:cubicBezTo>
                    <a:pt x="14504" y="21600"/>
                    <a:pt x="10398" y="16050"/>
                    <a:pt x="7988" y="6750"/>
                  </a:cubicBezTo>
                  <a:cubicBezTo>
                    <a:pt x="7631" y="5400"/>
                    <a:pt x="7096" y="4500"/>
                    <a:pt x="6605" y="4500"/>
                  </a:cubicBezTo>
                  <a:lnTo>
                    <a:pt x="179" y="4500"/>
                  </a:lnTo>
                  <a:cubicBezTo>
                    <a:pt x="89" y="4500"/>
                    <a:pt x="0" y="4200"/>
                    <a:pt x="0" y="3900"/>
                  </a:cubicBezTo>
                  <a:cubicBezTo>
                    <a:pt x="0" y="3600"/>
                    <a:pt x="89" y="3300"/>
                    <a:pt x="179" y="3300"/>
                  </a:cubicBezTo>
                  <a:lnTo>
                    <a:pt x="6605" y="3300"/>
                  </a:lnTo>
                  <a:cubicBezTo>
                    <a:pt x="7230" y="3300"/>
                    <a:pt x="7855" y="4200"/>
                    <a:pt x="8256" y="5850"/>
                  </a:cubicBezTo>
                  <a:cubicBezTo>
                    <a:pt x="10577" y="14850"/>
                    <a:pt x="14593" y="20250"/>
                    <a:pt x="18922" y="20250"/>
                  </a:cubicBezTo>
                  <a:cubicBezTo>
                    <a:pt x="20038" y="20250"/>
                    <a:pt x="21020" y="17550"/>
                    <a:pt x="21154" y="13950"/>
                  </a:cubicBezTo>
                  <a:cubicBezTo>
                    <a:pt x="21332" y="10350"/>
                    <a:pt x="20663" y="7050"/>
                    <a:pt x="19592" y="6000"/>
                  </a:cubicBezTo>
                  <a:lnTo>
                    <a:pt x="19502" y="6000"/>
                  </a:lnTo>
                  <a:cubicBezTo>
                    <a:pt x="18431" y="4800"/>
                    <a:pt x="18119" y="1800"/>
                    <a:pt x="18030" y="600"/>
                  </a:cubicBezTo>
                  <a:cubicBezTo>
                    <a:pt x="18030" y="300"/>
                    <a:pt x="18074" y="0"/>
                    <a:pt x="18164" y="0"/>
                  </a:cubicBezTo>
                  <a:cubicBezTo>
                    <a:pt x="18253" y="0"/>
                    <a:pt x="18342" y="150"/>
                    <a:pt x="18342" y="450"/>
                  </a:cubicBezTo>
                  <a:cubicBezTo>
                    <a:pt x="18387" y="1500"/>
                    <a:pt x="18655" y="4050"/>
                    <a:pt x="19547" y="5100"/>
                  </a:cubicBezTo>
                  <a:lnTo>
                    <a:pt x="19636" y="5100"/>
                  </a:lnTo>
                  <a:cubicBezTo>
                    <a:pt x="20841" y="6300"/>
                    <a:pt x="21600" y="10200"/>
                    <a:pt x="21421" y="14400"/>
                  </a:cubicBezTo>
                  <a:cubicBezTo>
                    <a:pt x="21288" y="18600"/>
                    <a:pt x="20216" y="21600"/>
                    <a:pt x="1892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305DE377-17C4-A444-8683-0222F228A643}"/>
                </a:ext>
              </a:extLst>
            </p:cNvPr>
            <p:cNvSpPr/>
            <p:nvPr/>
          </p:nvSpPr>
          <p:spPr>
            <a:xfrm>
              <a:off x="5727700" y="2006599"/>
              <a:ext cx="2277111" cy="911862"/>
            </a:xfrm>
            <a:custGeom>
              <a:avLst/>
              <a:gdLst/>
              <a:ahLst/>
              <a:cxnLst>
                <a:cxn ang="0">
                  <a:pos x="wd2" y="hd2"/>
                </a:cxn>
                <a:cxn ang="5400000">
                  <a:pos x="wd2" y="hd2"/>
                </a:cxn>
                <a:cxn ang="10800000">
                  <a:pos x="wd2" y="hd2"/>
                </a:cxn>
                <a:cxn ang="16200000">
                  <a:pos x="wd2" y="hd2"/>
                </a:cxn>
              </a:cxnLst>
              <a:rect l="0" t="0" r="r" b="b"/>
              <a:pathLst>
                <a:path w="21600" h="21600" extrusionOk="0">
                  <a:moveTo>
                    <a:pt x="18757" y="0"/>
                  </a:moveTo>
                  <a:lnTo>
                    <a:pt x="18757" y="0"/>
                  </a:lnTo>
                  <a:lnTo>
                    <a:pt x="0" y="0"/>
                  </a:lnTo>
                  <a:lnTo>
                    <a:pt x="0" y="17870"/>
                  </a:lnTo>
                  <a:lnTo>
                    <a:pt x="17203" y="17870"/>
                  </a:lnTo>
                  <a:cubicBezTo>
                    <a:pt x="17853" y="17870"/>
                    <a:pt x="18058" y="20096"/>
                    <a:pt x="17468" y="20758"/>
                  </a:cubicBezTo>
                  <a:cubicBezTo>
                    <a:pt x="17456" y="20758"/>
                    <a:pt x="17456" y="20788"/>
                    <a:pt x="17444" y="20788"/>
                  </a:cubicBezTo>
                  <a:cubicBezTo>
                    <a:pt x="17444" y="20788"/>
                    <a:pt x="17432" y="20788"/>
                    <a:pt x="17432" y="20818"/>
                  </a:cubicBezTo>
                  <a:cubicBezTo>
                    <a:pt x="17263" y="20968"/>
                    <a:pt x="17311" y="21600"/>
                    <a:pt x="17492" y="21600"/>
                  </a:cubicBezTo>
                  <a:cubicBezTo>
                    <a:pt x="17492" y="21600"/>
                    <a:pt x="17492" y="21600"/>
                    <a:pt x="17504" y="21600"/>
                  </a:cubicBezTo>
                  <a:cubicBezTo>
                    <a:pt x="19769" y="21600"/>
                    <a:pt x="21600" y="17448"/>
                    <a:pt x="21600" y="12304"/>
                  </a:cubicBezTo>
                  <a:lnTo>
                    <a:pt x="21600" y="11582"/>
                  </a:lnTo>
                  <a:lnTo>
                    <a:pt x="21600" y="7100"/>
                  </a:lnTo>
                  <a:cubicBezTo>
                    <a:pt x="21588" y="3159"/>
                    <a:pt x="20323" y="0"/>
                    <a:pt x="18757" y="0"/>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5143330" y="1553789"/>
            <a:ext cx="5633190" cy="3459388"/>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23863BA5-39F3-F248-A8F8-C46D73EAA2C2}"/>
              </a:ext>
            </a:extLst>
          </p:cNvPr>
          <p:cNvSpPr>
            <a:spLocks noGrp="1"/>
          </p:cNvSpPr>
          <p:nvPr>
            <p:ph type="title"/>
          </p:nvPr>
        </p:nvSpPr>
        <p:spPr/>
        <p:txBody>
          <a:bodyPr/>
          <a:lstStyle/>
          <a:p>
            <a:r>
              <a:rPr lang="en-US"/>
              <a:t>Click to edit Master title style</a:t>
            </a:r>
            <a:endParaRPr lang="es-ES_tradnl"/>
          </a:p>
        </p:txBody>
      </p:sp>
    </p:spTree>
    <p:extLst>
      <p:ext uri="{BB962C8B-B14F-4D97-AF65-F5344CB8AC3E}">
        <p14:creationId xmlns:p14="http://schemas.microsoft.com/office/powerpoint/2010/main" val="16063512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0">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F99E3F2-AF14-AB4D-A934-D602CD1F8058}"/>
              </a:ext>
            </a:extLst>
          </p:cNvPr>
          <p:cNvGrpSpPr/>
          <p:nvPr userDrawn="1"/>
        </p:nvGrpSpPr>
        <p:grpSpPr>
          <a:xfrm>
            <a:off x="634413" y="2001465"/>
            <a:ext cx="10702111" cy="4163838"/>
            <a:chOff x="10858499" y="4813299"/>
            <a:chExt cx="2239257" cy="871221"/>
          </a:xfrm>
        </p:grpSpPr>
        <p:sp>
          <p:nvSpPr>
            <p:cNvPr id="10" name="Shape">
              <a:extLst>
                <a:ext uri="{FF2B5EF4-FFF2-40B4-BE49-F238E27FC236}">
                  <a16:creationId xmlns:a16="http://schemas.microsoft.com/office/drawing/2014/main" id="{18E9510B-FD26-614D-BBF6-88AC54FB8213}"/>
                </a:ext>
              </a:extLst>
            </p:cNvPr>
            <p:cNvSpPr/>
            <p:nvPr/>
          </p:nvSpPr>
          <p:spPr>
            <a:xfrm>
              <a:off x="12280900" y="4813299"/>
              <a:ext cx="635696" cy="346711"/>
            </a:xfrm>
            <a:custGeom>
              <a:avLst/>
              <a:gdLst/>
              <a:ahLst/>
              <a:cxnLst>
                <a:cxn ang="0">
                  <a:pos x="wd2" y="hd2"/>
                </a:cxn>
                <a:cxn ang="5400000">
                  <a:pos x="wd2" y="hd2"/>
                </a:cxn>
                <a:cxn ang="10800000">
                  <a:pos x="wd2" y="hd2"/>
                </a:cxn>
                <a:cxn ang="16200000">
                  <a:pos x="wd2" y="hd2"/>
                </a:cxn>
              </a:cxnLst>
              <a:rect l="0" t="0" r="r" b="b"/>
              <a:pathLst>
                <a:path w="21537" h="21600" extrusionOk="0">
                  <a:moveTo>
                    <a:pt x="21306" y="21600"/>
                  </a:moveTo>
                  <a:cubicBezTo>
                    <a:pt x="21306" y="21600"/>
                    <a:pt x="21263" y="21600"/>
                    <a:pt x="21263" y="21600"/>
                  </a:cubicBezTo>
                  <a:cubicBezTo>
                    <a:pt x="19413" y="20413"/>
                    <a:pt x="17476" y="20413"/>
                    <a:pt x="15669" y="21442"/>
                  </a:cubicBezTo>
                  <a:cubicBezTo>
                    <a:pt x="15626" y="21442"/>
                    <a:pt x="15540" y="21442"/>
                    <a:pt x="15497" y="21363"/>
                  </a:cubicBezTo>
                  <a:cubicBezTo>
                    <a:pt x="15454" y="21283"/>
                    <a:pt x="15454" y="21204"/>
                    <a:pt x="15454" y="21046"/>
                  </a:cubicBezTo>
                  <a:cubicBezTo>
                    <a:pt x="16185" y="15429"/>
                    <a:pt x="15325" y="9574"/>
                    <a:pt x="13087" y="5459"/>
                  </a:cubicBezTo>
                  <a:cubicBezTo>
                    <a:pt x="11409" y="2374"/>
                    <a:pt x="9129" y="633"/>
                    <a:pt x="6719" y="633"/>
                  </a:cubicBezTo>
                  <a:lnTo>
                    <a:pt x="6633" y="633"/>
                  </a:lnTo>
                  <a:cubicBezTo>
                    <a:pt x="4224" y="633"/>
                    <a:pt x="1943" y="2453"/>
                    <a:pt x="265" y="5618"/>
                  </a:cubicBezTo>
                  <a:cubicBezTo>
                    <a:pt x="222" y="5697"/>
                    <a:pt x="93" y="5776"/>
                    <a:pt x="50" y="5618"/>
                  </a:cubicBezTo>
                  <a:cubicBezTo>
                    <a:pt x="7" y="5538"/>
                    <a:pt x="-36" y="5301"/>
                    <a:pt x="50" y="5222"/>
                  </a:cubicBezTo>
                  <a:cubicBezTo>
                    <a:pt x="1814" y="1899"/>
                    <a:pt x="4138" y="79"/>
                    <a:pt x="6676" y="0"/>
                  </a:cubicBezTo>
                  <a:lnTo>
                    <a:pt x="6762" y="0"/>
                  </a:lnTo>
                  <a:cubicBezTo>
                    <a:pt x="9258" y="0"/>
                    <a:pt x="11582" y="1741"/>
                    <a:pt x="13346" y="4985"/>
                  </a:cubicBezTo>
                  <a:cubicBezTo>
                    <a:pt x="15583" y="9099"/>
                    <a:pt x="16530" y="14954"/>
                    <a:pt x="15884" y="20571"/>
                  </a:cubicBezTo>
                  <a:cubicBezTo>
                    <a:pt x="17691" y="19622"/>
                    <a:pt x="19628" y="19780"/>
                    <a:pt x="21435" y="20888"/>
                  </a:cubicBezTo>
                  <a:cubicBezTo>
                    <a:pt x="21521" y="20967"/>
                    <a:pt x="21564" y="21125"/>
                    <a:pt x="21521" y="21283"/>
                  </a:cubicBezTo>
                  <a:cubicBezTo>
                    <a:pt x="21435" y="21521"/>
                    <a:pt x="21392" y="21600"/>
                    <a:pt x="2130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4091BF70-4B3E-E04B-9FE3-4E1353FFBBA4}"/>
                </a:ext>
              </a:extLst>
            </p:cNvPr>
            <p:cNvSpPr/>
            <p:nvPr/>
          </p:nvSpPr>
          <p:spPr>
            <a:xfrm>
              <a:off x="12547599" y="5308599"/>
              <a:ext cx="550157" cy="370070"/>
            </a:xfrm>
            <a:custGeom>
              <a:avLst/>
              <a:gdLst/>
              <a:ahLst/>
              <a:cxnLst>
                <a:cxn ang="0">
                  <a:pos x="wd2" y="hd2"/>
                </a:cxn>
                <a:cxn ang="5400000">
                  <a:pos x="wd2" y="hd2"/>
                </a:cxn>
                <a:cxn ang="10800000">
                  <a:pos x="wd2" y="hd2"/>
                </a:cxn>
                <a:cxn ang="16200000">
                  <a:pos x="wd2" y="hd2"/>
                </a:cxn>
              </a:cxnLst>
              <a:rect l="0" t="0" r="r" b="b"/>
              <a:pathLst>
                <a:path w="20840" h="21555" extrusionOk="0">
                  <a:moveTo>
                    <a:pt x="10439" y="21555"/>
                  </a:moveTo>
                  <a:cubicBezTo>
                    <a:pt x="7697" y="21555"/>
                    <a:pt x="5099" y="19928"/>
                    <a:pt x="3175" y="17043"/>
                  </a:cubicBezTo>
                  <a:cubicBezTo>
                    <a:pt x="1155" y="14010"/>
                    <a:pt x="48" y="10015"/>
                    <a:pt x="0" y="5651"/>
                  </a:cubicBezTo>
                  <a:cubicBezTo>
                    <a:pt x="0" y="4393"/>
                    <a:pt x="96" y="3062"/>
                    <a:pt x="289" y="1730"/>
                  </a:cubicBezTo>
                  <a:cubicBezTo>
                    <a:pt x="289" y="1582"/>
                    <a:pt x="385" y="1508"/>
                    <a:pt x="529" y="1508"/>
                  </a:cubicBezTo>
                  <a:cubicBezTo>
                    <a:pt x="625" y="1508"/>
                    <a:pt x="673" y="1730"/>
                    <a:pt x="673" y="1878"/>
                  </a:cubicBezTo>
                  <a:cubicBezTo>
                    <a:pt x="481" y="3136"/>
                    <a:pt x="385" y="4393"/>
                    <a:pt x="385" y="5651"/>
                  </a:cubicBezTo>
                  <a:cubicBezTo>
                    <a:pt x="385" y="9793"/>
                    <a:pt x="1491" y="13714"/>
                    <a:pt x="3416" y="16599"/>
                  </a:cubicBezTo>
                  <a:cubicBezTo>
                    <a:pt x="5292" y="19410"/>
                    <a:pt x="7745" y="20889"/>
                    <a:pt x="10439" y="20889"/>
                  </a:cubicBezTo>
                  <a:cubicBezTo>
                    <a:pt x="13037" y="20889"/>
                    <a:pt x="15538" y="19410"/>
                    <a:pt x="17367" y="16673"/>
                  </a:cubicBezTo>
                  <a:cubicBezTo>
                    <a:pt x="20205" y="12456"/>
                    <a:pt x="21215" y="6095"/>
                    <a:pt x="19916" y="399"/>
                  </a:cubicBezTo>
                  <a:cubicBezTo>
                    <a:pt x="19868" y="251"/>
                    <a:pt x="19916" y="103"/>
                    <a:pt x="20012" y="29"/>
                  </a:cubicBezTo>
                  <a:cubicBezTo>
                    <a:pt x="20109" y="-45"/>
                    <a:pt x="20205" y="29"/>
                    <a:pt x="20253" y="177"/>
                  </a:cubicBezTo>
                  <a:cubicBezTo>
                    <a:pt x="21600" y="6095"/>
                    <a:pt x="20590" y="12752"/>
                    <a:pt x="17607" y="17043"/>
                  </a:cubicBezTo>
                  <a:cubicBezTo>
                    <a:pt x="15683" y="20002"/>
                    <a:pt x="13133" y="21555"/>
                    <a:pt x="10439" y="21555"/>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154ADB68-341B-CC44-A234-9577614BA3A0}"/>
                </a:ext>
              </a:extLst>
            </p:cNvPr>
            <p:cNvSpPr/>
            <p:nvPr/>
          </p:nvSpPr>
          <p:spPr>
            <a:xfrm>
              <a:off x="11607800" y="4813299"/>
              <a:ext cx="635696" cy="346711"/>
            </a:xfrm>
            <a:custGeom>
              <a:avLst/>
              <a:gdLst/>
              <a:ahLst/>
              <a:cxnLst>
                <a:cxn ang="0">
                  <a:pos x="wd2" y="hd2"/>
                </a:cxn>
                <a:cxn ang="5400000">
                  <a:pos x="wd2" y="hd2"/>
                </a:cxn>
                <a:cxn ang="10800000">
                  <a:pos x="wd2" y="hd2"/>
                </a:cxn>
                <a:cxn ang="16200000">
                  <a:pos x="wd2" y="hd2"/>
                </a:cxn>
              </a:cxnLst>
              <a:rect l="0" t="0" r="r" b="b"/>
              <a:pathLst>
                <a:path w="21537" h="21600" extrusionOk="0">
                  <a:moveTo>
                    <a:pt x="21306" y="21600"/>
                  </a:moveTo>
                  <a:cubicBezTo>
                    <a:pt x="21306" y="21600"/>
                    <a:pt x="21263" y="21600"/>
                    <a:pt x="21263" y="21600"/>
                  </a:cubicBezTo>
                  <a:cubicBezTo>
                    <a:pt x="19413" y="20413"/>
                    <a:pt x="17476" y="20413"/>
                    <a:pt x="15669" y="21442"/>
                  </a:cubicBezTo>
                  <a:cubicBezTo>
                    <a:pt x="15626" y="21442"/>
                    <a:pt x="15540" y="21442"/>
                    <a:pt x="15497" y="21363"/>
                  </a:cubicBezTo>
                  <a:cubicBezTo>
                    <a:pt x="15454" y="21283"/>
                    <a:pt x="15454" y="21204"/>
                    <a:pt x="15454" y="21046"/>
                  </a:cubicBezTo>
                  <a:cubicBezTo>
                    <a:pt x="16185" y="15429"/>
                    <a:pt x="15325" y="9574"/>
                    <a:pt x="13087" y="5459"/>
                  </a:cubicBezTo>
                  <a:cubicBezTo>
                    <a:pt x="11409" y="2374"/>
                    <a:pt x="9129" y="633"/>
                    <a:pt x="6719" y="633"/>
                  </a:cubicBezTo>
                  <a:lnTo>
                    <a:pt x="6633" y="633"/>
                  </a:lnTo>
                  <a:cubicBezTo>
                    <a:pt x="4224" y="633"/>
                    <a:pt x="1943" y="2453"/>
                    <a:pt x="265" y="5618"/>
                  </a:cubicBezTo>
                  <a:cubicBezTo>
                    <a:pt x="222" y="5697"/>
                    <a:pt x="93" y="5776"/>
                    <a:pt x="50" y="5618"/>
                  </a:cubicBezTo>
                  <a:cubicBezTo>
                    <a:pt x="7" y="5538"/>
                    <a:pt x="-36" y="5301"/>
                    <a:pt x="50" y="5222"/>
                  </a:cubicBezTo>
                  <a:cubicBezTo>
                    <a:pt x="1814" y="1899"/>
                    <a:pt x="4138" y="79"/>
                    <a:pt x="6676" y="0"/>
                  </a:cubicBezTo>
                  <a:lnTo>
                    <a:pt x="6762" y="0"/>
                  </a:lnTo>
                  <a:cubicBezTo>
                    <a:pt x="9258" y="0"/>
                    <a:pt x="11582" y="1741"/>
                    <a:pt x="13346" y="4985"/>
                  </a:cubicBezTo>
                  <a:cubicBezTo>
                    <a:pt x="15583" y="9099"/>
                    <a:pt x="16530" y="14954"/>
                    <a:pt x="15884" y="20571"/>
                  </a:cubicBezTo>
                  <a:cubicBezTo>
                    <a:pt x="17691" y="19622"/>
                    <a:pt x="19628" y="19780"/>
                    <a:pt x="21435" y="20888"/>
                  </a:cubicBezTo>
                  <a:cubicBezTo>
                    <a:pt x="21521" y="20967"/>
                    <a:pt x="21564" y="21125"/>
                    <a:pt x="21521" y="21283"/>
                  </a:cubicBezTo>
                  <a:cubicBezTo>
                    <a:pt x="21435" y="21521"/>
                    <a:pt x="21392" y="21600"/>
                    <a:pt x="2130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CE7B707A-CFBA-AE4C-826D-4EA9C8FB68FB}"/>
                </a:ext>
              </a:extLst>
            </p:cNvPr>
            <p:cNvSpPr/>
            <p:nvPr/>
          </p:nvSpPr>
          <p:spPr>
            <a:xfrm>
              <a:off x="11874499" y="5334000"/>
              <a:ext cx="465774" cy="344171"/>
            </a:xfrm>
            <a:custGeom>
              <a:avLst/>
              <a:gdLst/>
              <a:ahLst/>
              <a:cxnLst>
                <a:cxn ang="0">
                  <a:pos x="wd2" y="hd2"/>
                </a:cxn>
                <a:cxn ang="5400000">
                  <a:pos x="wd2" y="hd2"/>
                </a:cxn>
                <a:cxn ang="10800000">
                  <a:pos x="wd2" y="hd2"/>
                </a:cxn>
                <a:cxn ang="16200000">
                  <a:pos x="wd2" y="hd2"/>
                </a:cxn>
              </a:cxnLst>
              <a:rect l="0" t="0" r="r" b="b"/>
              <a:pathLst>
                <a:path w="21585" h="21600" extrusionOk="0">
                  <a:moveTo>
                    <a:pt x="12772" y="21600"/>
                  </a:moveTo>
                  <a:cubicBezTo>
                    <a:pt x="9417" y="21600"/>
                    <a:pt x="6239" y="19846"/>
                    <a:pt x="3884" y="16738"/>
                  </a:cubicBezTo>
                  <a:cubicBezTo>
                    <a:pt x="1413" y="13470"/>
                    <a:pt x="59" y="9166"/>
                    <a:pt x="0" y="4463"/>
                  </a:cubicBezTo>
                  <a:cubicBezTo>
                    <a:pt x="0" y="3108"/>
                    <a:pt x="118" y="1674"/>
                    <a:pt x="353" y="239"/>
                  </a:cubicBezTo>
                  <a:cubicBezTo>
                    <a:pt x="353" y="80"/>
                    <a:pt x="530" y="0"/>
                    <a:pt x="647" y="0"/>
                  </a:cubicBezTo>
                  <a:cubicBezTo>
                    <a:pt x="765" y="0"/>
                    <a:pt x="824" y="239"/>
                    <a:pt x="824" y="399"/>
                  </a:cubicBezTo>
                  <a:cubicBezTo>
                    <a:pt x="589" y="1754"/>
                    <a:pt x="471" y="3108"/>
                    <a:pt x="471" y="4463"/>
                  </a:cubicBezTo>
                  <a:cubicBezTo>
                    <a:pt x="471" y="8927"/>
                    <a:pt x="1825" y="13151"/>
                    <a:pt x="4179" y="16260"/>
                  </a:cubicBezTo>
                  <a:cubicBezTo>
                    <a:pt x="6474" y="19289"/>
                    <a:pt x="9476" y="20883"/>
                    <a:pt x="12772" y="20883"/>
                  </a:cubicBezTo>
                  <a:cubicBezTo>
                    <a:pt x="15950" y="20883"/>
                    <a:pt x="19010" y="19289"/>
                    <a:pt x="21247" y="16339"/>
                  </a:cubicBezTo>
                  <a:cubicBezTo>
                    <a:pt x="21306" y="16260"/>
                    <a:pt x="21482" y="16260"/>
                    <a:pt x="21541" y="16339"/>
                  </a:cubicBezTo>
                  <a:cubicBezTo>
                    <a:pt x="21600" y="16419"/>
                    <a:pt x="21600" y="16658"/>
                    <a:pt x="21541" y="16738"/>
                  </a:cubicBezTo>
                  <a:cubicBezTo>
                    <a:pt x="19187" y="19926"/>
                    <a:pt x="16068" y="21600"/>
                    <a:pt x="1277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BFB1BE91-429C-FD4A-B99B-EF15FBAA9D94}"/>
                </a:ext>
              </a:extLst>
            </p:cNvPr>
            <p:cNvSpPr/>
            <p:nvPr/>
          </p:nvSpPr>
          <p:spPr>
            <a:xfrm>
              <a:off x="10858499" y="4813299"/>
              <a:ext cx="808043" cy="871221"/>
            </a:xfrm>
            <a:custGeom>
              <a:avLst/>
              <a:gdLst/>
              <a:ahLst/>
              <a:cxnLst>
                <a:cxn ang="0">
                  <a:pos x="wd2" y="hd2"/>
                </a:cxn>
                <a:cxn ang="5400000">
                  <a:pos x="wd2" y="hd2"/>
                </a:cxn>
                <a:cxn ang="10800000">
                  <a:pos x="wd2" y="hd2"/>
                </a:cxn>
                <a:cxn ang="16200000">
                  <a:pos x="wd2" y="hd2"/>
                </a:cxn>
              </a:cxnLst>
              <a:rect l="0" t="0" r="r" b="b"/>
              <a:pathLst>
                <a:path w="20918" h="21600" extrusionOk="0">
                  <a:moveTo>
                    <a:pt x="15994" y="21600"/>
                  </a:moveTo>
                  <a:cubicBezTo>
                    <a:pt x="14120" y="21600"/>
                    <a:pt x="12345" y="20907"/>
                    <a:pt x="11030" y="19679"/>
                  </a:cubicBezTo>
                  <a:cubicBezTo>
                    <a:pt x="9649" y="18388"/>
                    <a:pt x="8893" y="16688"/>
                    <a:pt x="8860" y="14830"/>
                  </a:cubicBezTo>
                  <a:cubicBezTo>
                    <a:pt x="8860" y="14358"/>
                    <a:pt x="8926" y="13854"/>
                    <a:pt x="9025" y="13382"/>
                  </a:cubicBezTo>
                  <a:cubicBezTo>
                    <a:pt x="6526" y="14043"/>
                    <a:pt x="3764" y="13319"/>
                    <a:pt x="1956" y="11524"/>
                  </a:cubicBezTo>
                  <a:cubicBezTo>
                    <a:pt x="-674" y="8911"/>
                    <a:pt x="-641" y="4660"/>
                    <a:pt x="1989" y="2078"/>
                  </a:cubicBezTo>
                  <a:cubicBezTo>
                    <a:pt x="3337" y="756"/>
                    <a:pt x="5112" y="31"/>
                    <a:pt x="7052" y="0"/>
                  </a:cubicBezTo>
                  <a:cubicBezTo>
                    <a:pt x="7052" y="0"/>
                    <a:pt x="7085" y="0"/>
                    <a:pt x="7085" y="0"/>
                  </a:cubicBezTo>
                  <a:cubicBezTo>
                    <a:pt x="8992" y="0"/>
                    <a:pt x="10800" y="693"/>
                    <a:pt x="12148" y="1984"/>
                  </a:cubicBezTo>
                  <a:cubicBezTo>
                    <a:pt x="13923" y="3684"/>
                    <a:pt x="14614" y="6077"/>
                    <a:pt x="14022" y="8407"/>
                  </a:cubicBezTo>
                  <a:cubicBezTo>
                    <a:pt x="14022" y="8470"/>
                    <a:pt x="13956" y="8501"/>
                    <a:pt x="13857" y="8501"/>
                  </a:cubicBezTo>
                  <a:cubicBezTo>
                    <a:pt x="13792" y="8501"/>
                    <a:pt x="13759" y="8407"/>
                    <a:pt x="13759" y="8344"/>
                  </a:cubicBezTo>
                  <a:cubicBezTo>
                    <a:pt x="14318" y="6108"/>
                    <a:pt x="13660" y="3778"/>
                    <a:pt x="11951" y="2141"/>
                  </a:cubicBezTo>
                  <a:cubicBezTo>
                    <a:pt x="10668" y="913"/>
                    <a:pt x="8926" y="220"/>
                    <a:pt x="7085" y="220"/>
                  </a:cubicBezTo>
                  <a:cubicBezTo>
                    <a:pt x="7085" y="220"/>
                    <a:pt x="7052" y="220"/>
                    <a:pt x="7052" y="220"/>
                  </a:cubicBezTo>
                  <a:cubicBezTo>
                    <a:pt x="5211" y="220"/>
                    <a:pt x="3468" y="945"/>
                    <a:pt x="2186" y="2204"/>
                  </a:cubicBezTo>
                  <a:cubicBezTo>
                    <a:pt x="-345" y="4723"/>
                    <a:pt x="-378" y="8816"/>
                    <a:pt x="2153" y="11335"/>
                  </a:cubicBezTo>
                  <a:cubicBezTo>
                    <a:pt x="3929" y="13130"/>
                    <a:pt x="6690" y="13791"/>
                    <a:pt x="9156" y="13067"/>
                  </a:cubicBezTo>
                  <a:cubicBezTo>
                    <a:pt x="9189" y="13067"/>
                    <a:pt x="9255" y="13067"/>
                    <a:pt x="9288" y="13099"/>
                  </a:cubicBezTo>
                  <a:cubicBezTo>
                    <a:pt x="9321" y="13130"/>
                    <a:pt x="9321" y="13162"/>
                    <a:pt x="9321" y="13224"/>
                  </a:cubicBezTo>
                  <a:cubicBezTo>
                    <a:pt x="9189" y="13760"/>
                    <a:pt x="9123" y="14295"/>
                    <a:pt x="9123" y="14830"/>
                  </a:cubicBezTo>
                  <a:cubicBezTo>
                    <a:pt x="9123" y="16594"/>
                    <a:pt x="9879" y="18262"/>
                    <a:pt x="11195" y="19490"/>
                  </a:cubicBezTo>
                  <a:cubicBezTo>
                    <a:pt x="12477" y="20687"/>
                    <a:pt x="14153" y="21317"/>
                    <a:pt x="15994" y="21317"/>
                  </a:cubicBezTo>
                  <a:cubicBezTo>
                    <a:pt x="17770" y="21317"/>
                    <a:pt x="19479" y="20687"/>
                    <a:pt x="20729" y="19522"/>
                  </a:cubicBezTo>
                  <a:cubicBezTo>
                    <a:pt x="20762" y="19490"/>
                    <a:pt x="20860" y="19490"/>
                    <a:pt x="20893" y="19522"/>
                  </a:cubicBezTo>
                  <a:cubicBezTo>
                    <a:pt x="20926" y="19553"/>
                    <a:pt x="20926" y="19648"/>
                    <a:pt x="20893" y="19679"/>
                  </a:cubicBezTo>
                  <a:cubicBezTo>
                    <a:pt x="19611" y="20939"/>
                    <a:pt x="17868" y="21600"/>
                    <a:pt x="1599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35DEE9F0-4DE9-F647-A894-98DA2A4FF5FA}"/>
                </a:ext>
              </a:extLst>
            </p:cNvPr>
            <p:cNvSpPr/>
            <p:nvPr/>
          </p:nvSpPr>
          <p:spPr>
            <a:xfrm>
              <a:off x="12611099" y="5194300"/>
              <a:ext cx="427328" cy="427158"/>
            </a:xfrm>
            <a:custGeom>
              <a:avLst/>
              <a:gdLst/>
              <a:ahLst/>
              <a:cxnLst>
                <a:cxn ang="0">
                  <a:pos x="wd2" y="hd2"/>
                </a:cxn>
                <a:cxn ang="5400000">
                  <a:pos x="wd2" y="hd2"/>
                </a:cxn>
                <a:cxn ang="10800000">
                  <a:pos x="wd2" y="hd2"/>
                </a:cxn>
                <a:cxn ang="16200000">
                  <a:pos x="wd2" y="hd2"/>
                </a:cxn>
              </a:cxnLst>
              <a:rect l="0" t="0" r="r" b="b"/>
              <a:pathLst>
                <a:path w="19967" h="20069" extrusionOk="0">
                  <a:moveTo>
                    <a:pt x="2900" y="2981"/>
                  </a:moveTo>
                  <a:cubicBezTo>
                    <a:pt x="-1016" y="6919"/>
                    <a:pt x="-957" y="13304"/>
                    <a:pt x="3019" y="17242"/>
                  </a:cubicBezTo>
                  <a:cubicBezTo>
                    <a:pt x="6817" y="21001"/>
                    <a:pt x="12988" y="21001"/>
                    <a:pt x="16846" y="17302"/>
                  </a:cubicBezTo>
                  <a:cubicBezTo>
                    <a:pt x="19753" y="14497"/>
                    <a:pt x="20584" y="10320"/>
                    <a:pt x="19338" y="6740"/>
                  </a:cubicBezTo>
                  <a:cubicBezTo>
                    <a:pt x="18685" y="4950"/>
                    <a:pt x="18863" y="2981"/>
                    <a:pt x="19813" y="1310"/>
                  </a:cubicBezTo>
                  <a:lnTo>
                    <a:pt x="19872" y="1191"/>
                  </a:lnTo>
                  <a:cubicBezTo>
                    <a:pt x="20228" y="475"/>
                    <a:pt x="19516" y="-301"/>
                    <a:pt x="18804" y="117"/>
                  </a:cubicBezTo>
                  <a:lnTo>
                    <a:pt x="18685" y="177"/>
                  </a:lnTo>
                  <a:cubicBezTo>
                    <a:pt x="17024" y="1131"/>
                    <a:pt x="15006" y="1251"/>
                    <a:pt x="13226" y="594"/>
                  </a:cubicBezTo>
                  <a:cubicBezTo>
                    <a:pt x="9725" y="-599"/>
                    <a:pt x="5689" y="177"/>
                    <a:pt x="2900" y="298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44B34D34-3CD9-5B4B-891A-C56C46FF8420}"/>
                </a:ext>
              </a:extLst>
            </p:cNvPr>
            <p:cNvSpPr/>
            <p:nvPr/>
          </p:nvSpPr>
          <p:spPr>
            <a:xfrm>
              <a:off x="12268199" y="4876800"/>
              <a:ext cx="427160" cy="427327"/>
            </a:xfrm>
            <a:custGeom>
              <a:avLst/>
              <a:gdLst/>
              <a:ahLst/>
              <a:cxnLst>
                <a:cxn ang="0">
                  <a:pos x="wd2" y="hd2"/>
                </a:cxn>
                <a:cxn ang="5400000">
                  <a:pos x="wd2" y="hd2"/>
                </a:cxn>
                <a:cxn ang="10800000">
                  <a:pos x="wd2" y="hd2"/>
                </a:cxn>
                <a:cxn ang="16200000">
                  <a:pos x="wd2" y="hd2"/>
                </a:cxn>
              </a:cxnLst>
              <a:rect l="0" t="0" r="r" b="b"/>
              <a:pathLst>
                <a:path w="20069" h="19967" extrusionOk="0">
                  <a:moveTo>
                    <a:pt x="17088" y="2900"/>
                  </a:moveTo>
                  <a:cubicBezTo>
                    <a:pt x="13150" y="-1016"/>
                    <a:pt x="6765" y="-957"/>
                    <a:pt x="2827" y="3019"/>
                  </a:cubicBezTo>
                  <a:cubicBezTo>
                    <a:pt x="-932" y="6817"/>
                    <a:pt x="-932" y="12988"/>
                    <a:pt x="2767" y="16846"/>
                  </a:cubicBezTo>
                  <a:cubicBezTo>
                    <a:pt x="5572" y="19753"/>
                    <a:pt x="9749" y="20584"/>
                    <a:pt x="13329" y="19338"/>
                  </a:cubicBezTo>
                  <a:cubicBezTo>
                    <a:pt x="15119" y="18685"/>
                    <a:pt x="17088" y="18863"/>
                    <a:pt x="18759" y="19813"/>
                  </a:cubicBezTo>
                  <a:lnTo>
                    <a:pt x="18878" y="19872"/>
                  </a:lnTo>
                  <a:cubicBezTo>
                    <a:pt x="19594" y="20228"/>
                    <a:pt x="20370" y="19516"/>
                    <a:pt x="19952" y="18804"/>
                  </a:cubicBezTo>
                  <a:lnTo>
                    <a:pt x="19892" y="18685"/>
                  </a:lnTo>
                  <a:cubicBezTo>
                    <a:pt x="18938" y="17024"/>
                    <a:pt x="18818" y="15006"/>
                    <a:pt x="19475" y="13226"/>
                  </a:cubicBezTo>
                  <a:cubicBezTo>
                    <a:pt x="20668" y="9725"/>
                    <a:pt x="19892" y="5689"/>
                    <a:pt x="17088" y="29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9B4780EB-7F98-764B-9A32-7902D29B21E8}"/>
                </a:ext>
              </a:extLst>
            </p:cNvPr>
            <p:cNvSpPr/>
            <p:nvPr/>
          </p:nvSpPr>
          <p:spPr>
            <a:xfrm>
              <a:off x="11937999" y="5194300"/>
              <a:ext cx="427328" cy="427158"/>
            </a:xfrm>
            <a:custGeom>
              <a:avLst/>
              <a:gdLst/>
              <a:ahLst/>
              <a:cxnLst>
                <a:cxn ang="0">
                  <a:pos x="wd2" y="hd2"/>
                </a:cxn>
                <a:cxn ang="5400000">
                  <a:pos x="wd2" y="hd2"/>
                </a:cxn>
                <a:cxn ang="10800000">
                  <a:pos x="wd2" y="hd2"/>
                </a:cxn>
                <a:cxn ang="16200000">
                  <a:pos x="wd2" y="hd2"/>
                </a:cxn>
              </a:cxnLst>
              <a:rect l="0" t="0" r="r" b="b"/>
              <a:pathLst>
                <a:path w="19967" h="20069" extrusionOk="0">
                  <a:moveTo>
                    <a:pt x="2900" y="2981"/>
                  </a:moveTo>
                  <a:cubicBezTo>
                    <a:pt x="-1016" y="6919"/>
                    <a:pt x="-957" y="13304"/>
                    <a:pt x="3019" y="17242"/>
                  </a:cubicBezTo>
                  <a:cubicBezTo>
                    <a:pt x="6817" y="21001"/>
                    <a:pt x="12988" y="21001"/>
                    <a:pt x="16846" y="17302"/>
                  </a:cubicBezTo>
                  <a:cubicBezTo>
                    <a:pt x="19753" y="14497"/>
                    <a:pt x="20584" y="10320"/>
                    <a:pt x="19338" y="6740"/>
                  </a:cubicBezTo>
                  <a:cubicBezTo>
                    <a:pt x="18685" y="4950"/>
                    <a:pt x="18863" y="2981"/>
                    <a:pt x="19813" y="1310"/>
                  </a:cubicBezTo>
                  <a:lnTo>
                    <a:pt x="19872" y="1191"/>
                  </a:lnTo>
                  <a:cubicBezTo>
                    <a:pt x="20228" y="475"/>
                    <a:pt x="19516" y="-301"/>
                    <a:pt x="18804" y="117"/>
                  </a:cubicBezTo>
                  <a:lnTo>
                    <a:pt x="18685" y="177"/>
                  </a:lnTo>
                  <a:cubicBezTo>
                    <a:pt x="17024" y="1131"/>
                    <a:pt x="15006" y="1251"/>
                    <a:pt x="13226" y="594"/>
                  </a:cubicBezTo>
                  <a:cubicBezTo>
                    <a:pt x="9725" y="-599"/>
                    <a:pt x="5689" y="177"/>
                    <a:pt x="2900" y="298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914A62C6-9539-534F-AFDE-0ACE58A23272}"/>
                </a:ext>
              </a:extLst>
            </p:cNvPr>
            <p:cNvSpPr/>
            <p:nvPr/>
          </p:nvSpPr>
          <p:spPr>
            <a:xfrm>
              <a:off x="11595099" y="4876800"/>
              <a:ext cx="427160" cy="427327"/>
            </a:xfrm>
            <a:custGeom>
              <a:avLst/>
              <a:gdLst/>
              <a:ahLst/>
              <a:cxnLst>
                <a:cxn ang="0">
                  <a:pos x="wd2" y="hd2"/>
                </a:cxn>
                <a:cxn ang="5400000">
                  <a:pos x="wd2" y="hd2"/>
                </a:cxn>
                <a:cxn ang="10800000">
                  <a:pos x="wd2" y="hd2"/>
                </a:cxn>
                <a:cxn ang="16200000">
                  <a:pos x="wd2" y="hd2"/>
                </a:cxn>
              </a:cxnLst>
              <a:rect l="0" t="0" r="r" b="b"/>
              <a:pathLst>
                <a:path w="20014" h="19967" extrusionOk="0">
                  <a:moveTo>
                    <a:pt x="17040" y="2900"/>
                  </a:moveTo>
                  <a:cubicBezTo>
                    <a:pt x="13113" y="-1016"/>
                    <a:pt x="6746" y="-957"/>
                    <a:pt x="2819" y="3019"/>
                  </a:cubicBezTo>
                  <a:cubicBezTo>
                    <a:pt x="-930" y="6817"/>
                    <a:pt x="-930" y="12988"/>
                    <a:pt x="2759" y="16846"/>
                  </a:cubicBezTo>
                  <a:cubicBezTo>
                    <a:pt x="5556" y="19753"/>
                    <a:pt x="9721" y="20584"/>
                    <a:pt x="13292" y="19338"/>
                  </a:cubicBezTo>
                  <a:cubicBezTo>
                    <a:pt x="15077" y="18685"/>
                    <a:pt x="17040" y="18863"/>
                    <a:pt x="18706" y="19813"/>
                  </a:cubicBezTo>
                  <a:lnTo>
                    <a:pt x="18825" y="19872"/>
                  </a:lnTo>
                  <a:cubicBezTo>
                    <a:pt x="19539" y="20228"/>
                    <a:pt x="20313" y="19516"/>
                    <a:pt x="19896" y="18804"/>
                  </a:cubicBezTo>
                  <a:lnTo>
                    <a:pt x="19837" y="18685"/>
                  </a:lnTo>
                  <a:cubicBezTo>
                    <a:pt x="18885" y="17024"/>
                    <a:pt x="18766" y="15006"/>
                    <a:pt x="19420" y="13226"/>
                  </a:cubicBezTo>
                  <a:cubicBezTo>
                    <a:pt x="20670" y="9725"/>
                    <a:pt x="19837" y="5689"/>
                    <a:pt x="17040" y="29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F700691A-7F05-3642-9968-969890323106}"/>
                </a:ext>
              </a:extLst>
            </p:cNvPr>
            <p:cNvSpPr/>
            <p:nvPr/>
          </p:nvSpPr>
          <p:spPr>
            <a:xfrm>
              <a:off x="11264899" y="5194300"/>
              <a:ext cx="427328" cy="427158"/>
            </a:xfrm>
            <a:custGeom>
              <a:avLst/>
              <a:gdLst/>
              <a:ahLst/>
              <a:cxnLst>
                <a:cxn ang="0">
                  <a:pos x="wd2" y="hd2"/>
                </a:cxn>
                <a:cxn ang="5400000">
                  <a:pos x="wd2" y="hd2"/>
                </a:cxn>
                <a:cxn ang="10800000">
                  <a:pos x="wd2" y="hd2"/>
                </a:cxn>
                <a:cxn ang="16200000">
                  <a:pos x="wd2" y="hd2"/>
                </a:cxn>
              </a:cxnLst>
              <a:rect l="0" t="0" r="r" b="b"/>
              <a:pathLst>
                <a:path w="19967" h="20069" extrusionOk="0">
                  <a:moveTo>
                    <a:pt x="2900" y="2981"/>
                  </a:moveTo>
                  <a:cubicBezTo>
                    <a:pt x="-1016" y="6919"/>
                    <a:pt x="-957" y="13304"/>
                    <a:pt x="3019" y="17242"/>
                  </a:cubicBezTo>
                  <a:cubicBezTo>
                    <a:pt x="6817" y="21001"/>
                    <a:pt x="12988" y="21001"/>
                    <a:pt x="16846" y="17302"/>
                  </a:cubicBezTo>
                  <a:cubicBezTo>
                    <a:pt x="19753" y="14497"/>
                    <a:pt x="20584" y="10320"/>
                    <a:pt x="19338" y="6740"/>
                  </a:cubicBezTo>
                  <a:cubicBezTo>
                    <a:pt x="18685" y="4950"/>
                    <a:pt x="18863" y="2981"/>
                    <a:pt x="19813" y="1310"/>
                  </a:cubicBezTo>
                  <a:lnTo>
                    <a:pt x="19872" y="1191"/>
                  </a:lnTo>
                  <a:cubicBezTo>
                    <a:pt x="20228" y="475"/>
                    <a:pt x="19516" y="-301"/>
                    <a:pt x="18804" y="117"/>
                  </a:cubicBezTo>
                  <a:lnTo>
                    <a:pt x="18685" y="177"/>
                  </a:lnTo>
                  <a:cubicBezTo>
                    <a:pt x="17024" y="1131"/>
                    <a:pt x="15006" y="1251"/>
                    <a:pt x="13226" y="594"/>
                  </a:cubicBezTo>
                  <a:cubicBezTo>
                    <a:pt x="9665" y="-599"/>
                    <a:pt x="5689" y="177"/>
                    <a:pt x="2900" y="298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F98C3EB3-327D-4F47-8EF6-F674C3622D4E}"/>
                </a:ext>
              </a:extLst>
            </p:cNvPr>
            <p:cNvSpPr/>
            <p:nvPr/>
          </p:nvSpPr>
          <p:spPr>
            <a:xfrm>
              <a:off x="10921999" y="4876800"/>
              <a:ext cx="427160" cy="427327"/>
            </a:xfrm>
            <a:custGeom>
              <a:avLst/>
              <a:gdLst/>
              <a:ahLst/>
              <a:cxnLst>
                <a:cxn ang="0">
                  <a:pos x="wd2" y="hd2"/>
                </a:cxn>
                <a:cxn ang="5400000">
                  <a:pos x="wd2" y="hd2"/>
                </a:cxn>
                <a:cxn ang="10800000">
                  <a:pos x="wd2" y="hd2"/>
                </a:cxn>
                <a:cxn ang="16200000">
                  <a:pos x="wd2" y="hd2"/>
                </a:cxn>
              </a:cxnLst>
              <a:rect l="0" t="0" r="r" b="b"/>
              <a:pathLst>
                <a:path w="20069" h="19967" extrusionOk="0">
                  <a:moveTo>
                    <a:pt x="17088" y="2900"/>
                  </a:moveTo>
                  <a:cubicBezTo>
                    <a:pt x="13150" y="-1016"/>
                    <a:pt x="6765" y="-957"/>
                    <a:pt x="2827" y="3019"/>
                  </a:cubicBezTo>
                  <a:cubicBezTo>
                    <a:pt x="-932" y="6817"/>
                    <a:pt x="-932" y="12988"/>
                    <a:pt x="2767" y="16846"/>
                  </a:cubicBezTo>
                  <a:cubicBezTo>
                    <a:pt x="5572" y="19753"/>
                    <a:pt x="9749" y="20584"/>
                    <a:pt x="13329" y="19338"/>
                  </a:cubicBezTo>
                  <a:cubicBezTo>
                    <a:pt x="15119" y="18685"/>
                    <a:pt x="17088" y="18863"/>
                    <a:pt x="18759" y="19813"/>
                  </a:cubicBezTo>
                  <a:lnTo>
                    <a:pt x="18878" y="19872"/>
                  </a:lnTo>
                  <a:cubicBezTo>
                    <a:pt x="19594" y="20228"/>
                    <a:pt x="20370" y="19516"/>
                    <a:pt x="19952" y="18804"/>
                  </a:cubicBezTo>
                  <a:lnTo>
                    <a:pt x="19892" y="18685"/>
                  </a:lnTo>
                  <a:cubicBezTo>
                    <a:pt x="18938" y="17024"/>
                    <a:pt x="18818" y="15006"/>
                    <a:pt x="19475" y="13226"/>
                  </a:cubicBezTo>
                  <a:cubicBezTo>
                    <a:pt x="20668" y="9725"/>
                    <a:pt x="19892" y="5689"/>
                    <a:pt x="17088" y="29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365125"/>
            <a:ext cx="10514384" cy="1325563"/>
          </a:xfrm>
        </p:spPr>
        <p:txBody>
          <a:bodyPr/>
          <a:lstStyle>
            <a:lvl1pPr algn="l">
              <a:defRPr>
                <a:solidFill>
                  <a:schemeClr val="accent6">
                    <a:lumMod val="75000"/>
                  </a:schemeClr>
                </a:solidFill>
              </a:defRPr>
            </a:lvl1pPr>
          </a:lstStyle>
          <a:p>
            <a:r>
              <a:rPr lang="en-US" dirty="0"/>
              <a:t>Click to edit Master title style</a:t>
            </a:r>
          </a:p>
        </p:txBody>
      </p:sp>
      <p:sp>
        <p:nvSpPr>
          <p:cNvPr id="21" name="Date Placeholder 3">
            <a:extLst>
              <a:ext uri="{FF2B5EF4-FFF2-40B4-BE49-F238E27FC236}">
                <a16:creationId xmlns:a16="http://schemas.microsoft.com/office/drawing/2014/main" id="{0C671139-EA0A-F24B-A3F5-2A499F757BC7}"/>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22" name="Footer Placeholder 4">
            <a:extLst>
              <a:ext uri="{FF2B5EF4-FFF2-40B4-BE49-F238E27FC236}">
                <a16:creationId xmlns:a16="http://schemas.microsoft.com/office/drawing/2014/main" id="{0434B04B-78E3-D545-9DE1-DC535C046100}"/>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3" name="Slide Number Placeholder 5">
            <a:extLst>
              <a:ext uri="{FF2B5EF4-FFF2-40B4-BE49-F238E27FC236}">
                <a16:creationId xmlns:a16="http://schemas.microsoft.com/office/drawing/2014/main" id="{BB8338E3-0F5A-3E44-ADBA-21E86A65E7E8}"/>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pic>
        <p:nvPicPr>
          <p:cNvPr id="24" name="Picture 23" descr="A picture containing large, group, street, video&#10;&#10;Description automatically generated">
            <a:extLst>
              <a:ext uri="{FF2B5EF4-FFF2-40B4-BE49-F238E27FC236}">
                <a16:creationId xmlns:a16="http://schemas.microsoft.com/office/drawing/2014/main" id="{892B7284-9D14-0C44-A7A5-22697EE7D276}"/>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a:off x="10583166" y="72008"/>
            <a:ext cx="958519" cy="3645024"/>
          </a:xfrm>
          <a:prstGeom prst="rect">
            <a:avLst/>
          </a:prstGeom>
        </p:spPr>
      </p:pic>
    </p:spTree>
    <p:extLst>
      <p:ext uri="{BB962C8B-B14F-4D97-AF65-F5344CB8AC3E}">
        <p14:creationId xmlns:p14="http://schemas.microsoft.com/office/powerpoint/2010/main" val="41280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1">
    <p:bg>
      <p:bgPr>
        <a:solidFill>
          <a:srgbClr val="FFFFFF"/>
        </a:solidFill>
        <a:effectLst/>
      </p:bgPr>
    </p:bg>
    <p:spTree>
      <p:nvGrpSpPr>
        <p:cNvPr id="1" name=""/>
        <p:cNvGrpSpPr/>
        <p:nvPr/>
      </p:nvGrpSpPr>
      <p:grpSpPr>
        <a:xfrm>
          <a:off x="0" y="0"/>
          <a:ext cx="0" cy="0"/>
          <a:chOff x="0" y="0"/>
          <a:chExt cx="0" cy="0"/>
        </a:xfrm>
      </p:grpSpPr>
      <p:sp>
        <p:nvSpPr>
          <p:cNvPr id="14" name="Shape">
            <a:extLst>
              <a:ext uri="{FF2B5EF4-FFF2-40B4-BE49-F238E27FC236}">
                <a16:creationId xmlns:a16="http://schemas.microsoft.com/office/drawing/2014/main" id="{2ED60452-DB69-2B4A-BC5A-6F0E6A32443F}"/>
              </a:ext>
            </a:extLst>
          </p:cNvPr>
          <p:cNvSpPr/>
          <p:nvPr/>
        </p:nvSpPr>
        <p:spPr>
          <a:xfrm>
            <a:off x="7767783" y="1688158"/>
            <a:ext cx="973756" cy="910250"/>
          </a:xfrm>
          <a:custGeom>
            <a:avLst/>
            <a:gdLst/>
            <a:ahLst/>
            <a:cxnLst>
              <a:cxn ang="0">
                <a:pos x="wd2" y="hd2"/>
              </a:cxn>
              <a:cxn ang="5400000">
                <a:pos x="wd2" y="hd2"/>
              </a:cxn>
              <a:cxn ang="10800000">
                <a:pos x="wd2" y="hd2"/>
              </a:cxn>
              <a:cxn ang="16200000">
                <a:pos x="wd2" y="hd2"/>
              </a:cxn>
            </a:cxnLst>
            <a:rect l="0" t="0" r="r" b="b"/>
            <a:pathLst>
              <a:path w="21600" h="21600" extrusionOk="0">
                <a:moveTo>
                  <a:pt x="470" y="21600"/>
                </a:moveTo>
                <a:cubicBezTo>
                  <a:pt x="235" y="21600"/>
                  <a:pt x="0" y="21349"/>
                  <a:pt x="0" y="21098"/>
                </a:cubicBezTo>
                <a:cubicBezTo>
                  <a:pt x="0" y="9544"/>
                  <a:pt x="8804" y="0"/>
                  <a:pt x="19722" y="0"/>
                </a:cubicBezTo>
                <a:lnTo>
                  <a:pt x="21130" y="0"/>
                </a:lnTo>
                <a:cubicBezTo>
                  <a:pt x="21365" y="0"/>
                  <a:pt x="21600" y="251"/>
                  <a:pt x="21600" y="502"/>
                </a:cubicBezTo>
                <a:cubicBezTo>
                  <a:pt x="21600" y="753"/>
                  <a:pt x="21365" y="1005"/>
                  <a:pt x="21130" y="1005"/>
                </a:cubicBezTo>
                <a:lnTo>
                  <a:pt x="19722" y="1005"/>
                </a:lnTo>
                <a:cubicBezTo>
                  <a:pt x="9391" y="1005"/>
                  <a:pt x="939" y="10047"/>
                  <a:pt x="939" y="21098"/>
                </a:cubicBezTo>
                <a:cubicBezTo>
                  <a:pt x="822" y="21349"/>
                  <a:pt x="704" y="21600"/>
                  <a:pt x="47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C47CCA9B-A790-1F4C-A16B-65F1CABE0BC4}"/>
              </a:ext>
            </a:extLst>
          </p:cNvPr>
          <p:cNvSpPr/>
          <p:nvPr/>
        </p:nvSpPr>
        <p:spPr>
          <a:xfrm>
            <a:off x="8561603" y="4122534"/>
            <a:ext cx="973764" cy="910259"/>
          </a:xfrm>
          <a:custGeom>
            <a:avLst/>
            <a:gdLst/>
            <a:ahLst/>
            <a:cxnLst>
              <a:cxn ang="0">
                <a:pos x="wd2" y="hd2"/>
              </a:cxn>
              <a:cxn ang="5400000">
                <a:pos x="wd2" y="hd2"/>
              </a:cxn>
              <a:cxn ang="10800000">
                <a:pos x="wd2" y="hd2"/>
              </a:cxn>
              <a:cxn ang="16200000">
                <a:pos x="wd2" y="hd2"/>
              </a:cxn>
            </a:cxnLst>
            <a:rect l="0" t="0" r="r" b="b"/>
            <a:pathLst>
              <a:path w="21600" h="21600" extrusionOk="0">
                <a:moveTo>
                  <a:pt x="1878" y="21600"/>
                </a:moveTo>
                <a:lnTo>
                  <a:pt x="470" y="21600"/>
                </a:lnTo>
                <a:cubicBezTo>
                  <a:pt x="235" y="21600"/>
                  <a:pt x="0" y="21349"/>
                  <a:pt x="0" y="21098"/>
                </a:cubicBezTo>
                <a:cubicBezTo>
                  <a:pt x="0" y="20846"/>
                  <a:pt x="235" y="20595"/>
                  <a:pt x="470" y="20595"/>
                </a:cubicBezTo>
                <a:lnTo>
                  <a:pt x="1878" y="20595"/>
                </a:lnTo>
                <a:cubicBezTo>
                  <a:pt x="12209" y="20595"/>
                  <a:pt x="20661" y="11553"/>
                  <a:pt x="20661" y="502"/>
                </a:cubicBezTo>
                <a:cubicBezTo>
                  <a:pt x="20661" y="251"/>
                  <a:pt x="20896" y="0"/>
                  <a:pt x="21130" y="0"/>
                </a:cubicBezTo>
                <a:cubicBezTo>
                  <a:pt x="21365" y="0"/>
                  <a:pt x="21600" y="251"/>
                  <a:pt x="21600" y="502"/>
                </a:cubicBezTo>
                <a:cubicBezTo>
                  <a:pt x="21482" y="12056"/>
                  <a:pt x="12678" y="21600"/>
                  <a:pt x="1878"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74B907BE-D1B3-F245-B22F-C9B5A6D3EECA}"/>
              </a:ext>
            </a:extLst>
          </p:cNvPr>
          <p:cNvSpPr/>
          <p:nvPr/>
        </p:nvSpPr>
        <p:spPr>
          <a:xfrm>
            <a:off x="9355426" y="365126"/>
            <a:ext cx="2397335" cy="1407711"/>
          </a:xfrm>
          <a:custGeom>
            <a:avLst/>
            <a:gdLst/>
            <a:ahLst/>
            <a:cxnLst>
              <a:cxn ang="0">
                <a:pos x="wd2" y="hd2"/>
              </a:cxn>
              <a:cxn ang="5400000">
                <a:pos x="wd2" y="hd2"/>
              </a:cxn>
              <a:cxn ang="10800000">
                <a:pos x="wd2" y="hd2"/>
              </a:cxn>
              <a:cxn ang="16200000">
                <a:pos x="wd2" y="hd2"/>
              </a:cxn>
            </a:cxnLst>
            <a:rect l="0" t="0" r="r" b="b"/>
            <a:pathLst>
              <a:path w="21600" h="21600" extrusionOk="0">
                <a:moveTo>
                  <a:pt x="21409" y="21600"/>
                </a:moveTo>
                <a:cubicBezTo>
                  <a:pt x="21314" y="21600"/>
                  <a:pt x="21219" y="21519"/>
                  <a:pt x="21219" y="21275"/>
                </a:cubicBezTo>
                <a:lnTo>
                  <a:pt x="21219" y="21275"/>
                </a:lnTo>
                <a:cubicBezTo>
                  <a:pt x="21219" y="9907"/>
                  <a:pt x="16212" y="650"/>
                  <a:pt x="10061" y="650"/>
                </a:cubicBezTo>
                <a:lnTo>
                  <a:pt x="9346" y="650"/>
                </a:lnTo>
                <a:cubicBezTo>
                  <a:pt x="4387" y="650"/>
                  <a:pt x="381" y="7471"/>
                  <a:pt x="381" y="15916"/>
                </a:cubicBezTo>
                <a:cubicBezTo>
                  <a:pt x="381" y="16078"/>
                  <a:pt x="286" y="16241"/>
                  <a:pt x="191" y="16241"/>
                </a:cubicBezTo>
                <a:cubicBezTo>
                  <a:pt x="95" y="16241"/>
                  <a:pt x="0" y="16078"/>
                  <a:pt x="0" y="15916"/>
                </a:cubicBezTo>
                <a:cubicBezTo>
                  <a:pt x="0" y="7146"/>
                  <a:pt x="4196" y="0"/>
                  <a:pt x="9346" y="0"/>
                </a:cubicBezTo>
                <a:lnTo>
                  <a:pt x="10061" y="0"/>
                </a:lnTo>
                <a:cubicBezTo>
                  <a:pt x="16403" y="0"/>
                  <a:pt x="21600" y="9501"/>
                  <a:pt x="21600" y="21194"/>
                </a:cubicBezTo>
                <a:cubicBezTo>
                  <a:pt x="21600" y="21438"/>
                  <a:pt x="21505" y="21600"/>
                  <a:pt x="2140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195369FB-4AAD-F442-AE28-7955CAD27D40}"/>
              </a:ext>
            </a:extLst>
          </p:cNvPr>
          <p:cNvSpPr/>
          <p:nvPr/>
        </p:nvSpPr>
        <p:spPr>
          <a:xfrm>
            <a:off x="10413852" y="2005686"/>
            <a:ext cx="1058434" cy="2333833"/>
          </a:xfrm>
          <a:custGeom>
            <a:avLst/>
            <a:gdLst/>
            <a:ahLst/>
            <a:cxnLst>
              <a:cxn ang="0">
                <a:pos x="wd2" y="hd2"/>
              </a:cxn>
              <a:cxn ang="5400000">
                <a:pos x="wd2" y="hd2"/>
              </a:cxn>
              <a:cxn ang="10800000">
                <a:pos x="wd2" y="hd2"/>
              </a:cxn>
              <a:cxn ang="16200000">
                <a:pos x="wd2" y="hd2"/>
              </a:cxn>
            </a:cxnLst>
            <a:rect l="0" t="0" r="r" b="b"/>
            <a:pathLst>
              <a:path w="21600" h="21600" extrusionOk="0">
                <a:moveTo>
                  <a:pt x="432" y="21600"/>
                </a:moveTo>
                <a:cubicBezTo>
                  <a:pt x="216" y="21600"/>
                  <a:pt x="0" y="21502"/>
                  <a:pt x="0" y="21404"/>
                </a:cubicBezTo>
                <a:cubicBezTo>
                  <a:pt x="0" y="21306"/>
                  <a:pt x="216" y="21208"/>
                  <a:pt x="432" y="21208"/>
                </a:cubicBezTo>
                <a:cubicBezTo>
                  <a:pt x="11664" y="21208"/>
                  <a:pt x="20736" y="17094"/>
                  <a:pt x="20736" y="12000"/>
                </a:cubicBezTo>
                <a:lnTo>
                  <a:pt x="20736" y="196"/>
                </a:lnTo>
                <a:cubicBezTo>
                  <a:pt x="20736" y="98"/>
                  <a:pt x="20952" y="0"/>
                  <a:pt x="21168" y="0"/>
                </a:cubicBezTo>
                <a:cubicBezTo>
                  <a:pt x="21384" y="0"/>
                  <a:pt x="21600" y="98"/>
                  <a:pt x="21600" y="196"/>
                </a:cubicBezTo>
                <a:lnTo>
                  <a:pt x="21600" y="12000"/>
                </a:lnTo>
                <a:cubicBezTo>
                  <a:pt x="21600" y="17290"/>
                  <a:pt x="12096" y="21600"/>
                  <a:pt x="43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1231AB5A-6934-7F4C-89BF-92D6B47B0A0E}"/>
              </a:ext>
            </a:extLst>
          </p:cNvPr>
          <p:cNvSpPr/>
          <p:nvPr/>
        </p:nvSpPr>
        <p:spPr>
          <a:xfrm>
            <a:off x="7767783" y="1952761"/>
            <a:ext cx="1778160" cy="2788961"/>
          </a:xfrm>
          <a:custGeom>
            <a:avLst/>
            <a:gdLst/>
            <a:ahLst/>
            <a:cxnLst>
              <a:cxn ang="0">
                <a:pos x="wd2" y="hd2"/>
              </a:cxn>
              <a:cxn ang="5400000">
                <a:pos x="wd2" y="hd2"/>
              </a:cxn>
              <a:cxn ang="10800000">
                <a:pos x="wd2" y="hd2"/>
              </a:cxn>
              <a:cxn ang="16200000">
                <a:pos x="wd2" y="hd2"/>
              </a:cxn>
            </a:cxnLst>
            <a:rect l="0" t="0" r="r" b="b"/>
            <a:pathLst>
              <a:path w="21600" h="21600" extrusionOk="0">
                <a:moveTo>
                  <a:pt x="21600" y="7050"/>
                </a:moveTo>
                <a:cubicBezTo>
                  <a:pt x="21600" y="7337"/>
                  <a:pt x="20957" y="7419"/>
                  <a:pt x="20764" y="7132"/>
                </a:cubicBezTo>
                <a:cubicBezTo>
                  <a:pt x="20764" y="7132"/>
                  <a:pt x="20764" y="7132"/>
                  <a:pt x="20764" y="7091"/>
                </a:cubicBezTo>
                <a:cubicBezTo>
                  <a:pt x="20764" y="7091"/>
                  <a:pt x="20764" y="7091"/>
                  <a:pt x="20764" y="7091"/>
                </a:cubicBezTo>
                <a:cubicBezTo>
                  <a:pt x="20250" y="6312"/>
                  <a:pt x="18450" y="6558"/>
                  <a:pt x="18450" y="7378"/>
                </a:cubicBezTo>
                <a:lnTo>
                  <a:pt x="18450" y="8320"/>
                </a:lnTo>
                <a:lnTo>
                  <a:pt x="18450" y="8320"/>
                </a:lnTo>
                <a:lnTo>
                  <a:pt x="18450" y="8320"/>
                </a:lnTo>
                <a:lnTo>
                  <a:pt x="18450" y="8320"/>
                </a:lnTo>
                <a:lnTo>
                  <a:pt x="18450" y="8320"/>
                </a:lnTo>
                <a:lnTo>
                  <a:pt x="18450" y="16723"/>
                </a:lnTo>
                <a:cubicBezTo>
                  <a:pt x="18450" y="19428"/>
                  <a:pt x="15043" y="21600"/>
                  <a:pt x="10800" y="21600"/>
                </a:cubicBezTo>
                <a:lnTo>
                  <a:pt x="10800" y="21600"/>
                </a:lnTo>
                <a:cubicBezTo>
                  <a:pt x="10800" y="21600"/>
                  <a:pt x="10800" y="21600"/>
                  <a:pt x="10800" y="21600"/>
                </a:cubicBezTo>
                <a:lnTo>
                  <a:pt x="10800" y="21600"/>
                </a:lnTo>
                <a:lnTo>
                  <a:pt x="10029" y="21600"/>
                </a:lnTo>
                <a:cubicBezTo>
                  <a:pt x="4500" y="21600"/>
                  <a:pt x="0" y="18444"/>
                  <a:pt x="0" y="14550"/>
                </a:cubicBezTo>
                <a:cubicBezTo>
                  <a:pt x="0" y="14550"/>
                  <a:pt x="0" y="14550"/>
                  <a:pt x="0" y="14550"/>
                </a:cubicBezTo>
                <a:cubicBezTo>
                  <a:pt x="0" y="14263"/>
                  <a:pt x="643" y="14181"/>
                  <a:pt x="836" y="14468"/>
                </a:cubicBezTo>
                <a:cubicBezTo>
                  <a:pt x="836" y="14468"/>
                  <a:pt x="836" y="14468"/>
                  <a:pt x="836" y="14509"/>
                </a:cubicBezTo>
                <a:cubicBezTo>
                  <a:pt x="836" y="14509"/>
                  <a:pt x="836" y="14550"/>
                  <a:pt x="900" y="14550"/>
                </a:cubicBezTo>
                <a:cubicBezTo>
                  <a:pt x="1414" y="15288"/>
                  <a:pt x="3214" y="15001"/>
                  <a:pt x="3214" y="14222"/>
                </a:cubicBezTo>
                <a:lnTo>
                  <a:pt x="3214" y="11517"/>
                </a:lnTo>
                <a:lnTo>
                  <a:pt x="3214" y="11517"/>
                </a:lnTo>
                <a:lnTo>
                  <a:pt x="3214" y="11517"/>
                </a:lnTo>
                <a:lnTo>
                  <a:pt x="3214" y="11517"/>
                </a:lnTo>
                <a:lnTo>
                  <a:pt x="3214" y="11517"/>
                </a:lnTo>
                <a:lnTo>
                  <a:pt x="3214" y="4877"/>
                </a:lnTo>
                <a:cubicBezTo>
                  <a:pt x="3214" y="2172"/>
                  <a:pt x="6621" y="0"/>
                  <a:pt x="10864" y="0"/>
                </a:cubicBezTo>
                <a:lnTo>
                  <a:pt x="10864" y="0"/>
                </a:lnTo>
                <a:cubicBezTo>
                  <a:pt x="10864" y="0"/>
                  <a:pt x="10864" y="0"/>
                  <a:pt x="10864" y="0"/>
                </a:cubicBezTo>
                <a:lnTo>
                  <a:pt x="10864" y="0"/>
                </a:lnTo>
                <a:lnTo>
                  <a:pt x="11636" y="0"/>
                </a:lnTo>
                <a:cubicBezTo>
                  <a:pt x="17100" y="0"/>
                  <a:pt x="21600" y="3156"/>
                  <a:pt x="21600" y="7050"/>
                </a:cubicBezTo>
                <a:cubicBezTo>
                  <a:pt x="21600" y="7050"/>
                  <a:pt x="21600" y="7050"/>
                  <a:pt x="21600" y="705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24BD3826-4BDC-3441-A001-A26C77C61174}"/>
              </a:ext>
            </a:extLst>
          </p:cNvPr>
          <p:cNvSpPr/>
          <p:nvPr/>
        </p:nvSpPr>
        <p:spPr>
          <a:xfrm>
            <a:off x="9302505" y="629732"/>
            <a:ext cx="2196230" cy="3445218"/>
          </a:xfrm>
          <a:custGeom>
            <a:avLst/>
            <a:gdLst/>
            <a:ahLst/>
            <a:cxnLst>
              <a:cxn ang="0">
                <a:pos x="wd2" y="hd2"/>
              </a:cxn>
              <a:cxn ang="5400000">
                <a:pos x="wd2" y="hd2"/>
              </a:cxn>
              <a:cxn ang="10800000">
                <a:pos x="wd2" y="hd2"/>
              </a:cxn>
              <a:cxn ang="16200000">
                <a:pos x="wd2" y="hd2"/>
              </a:cxn>
            </a:cxnLst>
            <a:rect l="0" t="0" r="r" b="b"/>
            <a:pathLst>
              <a:path w="21600" h="21567" extrusionOk="0">
                <a:moveTo>
                  <a:pt x="21600" y="7023"/>
                </a:moveTo>
                <a:cubicBezTo>
                  <a:pt x="21600" y="7322"/>
                  <a:pt x="20923" y="7421"/>
                  <a:pt x="20767" y="7123"/>
                </a:cubicBezTo>
                <a:cubicBezTo>
                  <a:pt x="20767" y="7123"/>
                  <a:pt x="20767" y="7090"/>
                  <a:pt x="20767" y="7090"/>
                </a:cubicBezTo>
                <a:cubicBezTo>
                  <a:pt x="20767" y="7090"/>
                  <a:pt x="20767" y="7090"/>
                  <a:pt x="20767" y="7057"/>
                </a:cubicBezTo>
                <a:cubicBezTo>
                  <a:pt x="20247" y="6295"/>
                  <a:pt x="18477" y="6527"/>
                  <a:pt x="18477" y="7355"/>
                </a:cubicBezTo>
                <a:lnTo>
                  <a:pt x="18477" y="8282"/>
                </a:lnTo>
                <a:lnTo>
                  <a:pt x="18477" y="8282"/>
                </a:lnTo>
                <a:lnTo>
                  <a:pt x="18477" y="8282"/>
                </a:lnTo>
                <a:lnTo>
                  <a:pt x="18477" y="8282"/>
                </a:lnTo>
                <a:lnTo>
                  <a:pt x="18477" y="8282"/>
                </a:lnTo>
                <a:lnTo>
                  <a:pt x="18477" y="16697"/>
                </a:lnTo>
                <a:cubicBezTo>
                  <a:pt x="18477" y="19380"/>
                  <a:pt x="15042" y="21567"/>
                  <a:pt x="10826" y="21567"/>
                </a:cubicBezTo>
                <a:lnTo>
                  <a:pt x="10826" y="21567"/>
                </a:lnTo>
                <a:cubicBezTo>
                  <a:pt x="10826" y="21567"/>
                  <a:pt x="10826" y="21567"/>
                  <a:pt x="10826" y="21567"/>
                </a:cubicBezTo>
                <a:lnTo>
                  <a:pt x="10826" y="21567"/>
                </a:lnTo>
                <a:lnTo>
                  <a:pt x="10045" y="21567"/>
                </a:lnTo>
                <a:cubicBezTo>
                  <a:pt x="4476" y="21567"/>
                  <a:pt x="0" y="18420"/>
                  <a:pt x="0" y="14544"/>
                </a:cubicBezTo>
                <a:cubicBezTo>
                  <a:pt x="0" y="14544"/>
                  <a:pt x="0" y="14544"/>
                  <a:pt x="0" y="14544"/>
                </a:cubicBezTo>
                <a:cubicBezTo>
                  <a:pt x="0" y="14246"/>
                  <a:pt x="677" y="14146"/>
                  <a:pt x="833" y="14444"/>
                </a:cubicBezTo>
                <a:cubicBezTo>
                  <a:pt x="833" y="14444"/>
                  <a:pt x="833" y="14477"/>
                  <a:pt x="833" y="14477"/>
                </a:cubicBezTo>
                <a:cubicBezTo>
                  <a:pt x="833" y="14511"/>
                  <a:pt x="833" y="14511"/>
                  <a:pt x="885" y="14544"/>
                </a:cubicBezTo>
                <a:cubicBezTo>
                  <a:pt x="1405" y="15273"/>
                  <a:pt x="3175" y="15007"/>
                  <a:pt x="3175" y="14212"/>
                </a:cubicBezTo>
                <a:lnTo>
                  <a:pt x="3175" y="11496"/>
                </a:lnTo>
                <a:lnTo>
                  <a:pt x="3175" y="11496"/>
                </a:lnTo>
                <a:lnTo>
                  <a:pt x="3175" y="11496"/>
                </a:lnTo>
                <a:lnTo>
                  <a:pt x="3175" y="11496"/>
                </a:lnTo>
                <a:lnTo>
                  <a:pt x="3175" y="11496"/>
                </a:lnTo>
                <a:lnTo>
                  <a:pt x="3175" y="4870"/>
                </a:lnTo>
                <a:cubicBezTo>
                  <a:pt x="3175" y="2187"/>
                  <a:pt x="6610" y="0"/>
                  <a:pt x="10826" y="0"/>
                </a:cubicBezTo>
                <a:lnTo>
                  <a:pt x="10826" y="0"/>
                </a:lnTo>
                <a:cubicBezTo>
                  <a:pt x="10826" y="0"/>
                  <a:pt x="10826" y="0"/>
                  <a:pt x="10826" y="0"/>
                </a:cubicBezTo>
                <a:lnTo>
                  <a:pt x="10826" y="0"/>
                </a:lnTo>
                <a:lnTo>
                  <a:pt x="11607" y="0"/>
                </a:lnTo>
                <a:cubicBezTo>
                  <a:pt x="17124" y="-33"/>
                  <a:pt x="21600" y="3114"/>
                  <a:pt x="21600" y="7023"/>
                </a:cubicBezTo>
                <a:cubicBezTo>
                  <a:pt x="21600" y="7023"/>
                  <a:pt x="21600" y="7023"/>
                  <a:pt x="21600" y="7023"/>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838199" y="836712"/>
            <a:ext cx="6675557" cy="5208859"/>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609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624E2-0D6E-4EE7-A9BC-6DC9F61DE3A7}"/>
              </a:ext>
            </a:extLst>
          </p:cNvPr>
          <p:cNvSpPr>
            <a:spLocks noGrp="1"/>
          </p:cNvSpPr>
          <p:nvPr>
            <p:ph type="ctrTitle"/>
          </p:nvPr>
        </p:nvSpPr>
        <p:spPr>
          <a:xfrm>
            <a:off x="2225824" y="661293"/>
            <a:ext cx="7740352"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F178C3-AF1B-4640-9A86-A6BB7FE5B7E7}"/>
              </a:ext>
            </a:extLst>
          </p:cNvPr>
          <p:cNvSpPr>
            <a:spLocks noGrp="1"/>
          </p:cNvSpPr>
          <p:nvPr>
            <p:ph type="subTitle" idx="1"/>
          </p:nvPr>
        </p:nvSpPr>
        <p:spPr>
          <a:xfrm>
            <a:off x="1524000" y="314096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7EE292-5A4A-403F-AF29-E99CE55E03EA}"/>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3493181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624E2-0D6E-4EE7-A9BC-6DC9F61DE3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F178C3-AF1B-4640-9A86-A6BB7FE5B7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7EE292-5A4A-403F-AF29-E99CE55E03EA}"/>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802640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5E831-A3B9-4C4A-B5E4-FDB5CE9D28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341DE-7CD9-4174-8D57-A601D0B30007}"/>
              </a:ext>
            </a:extLst>
          </p:cNvPr>
          <p:cNvSpPr>
            <a:spLocks noGrp="1"/>
          </p:cNvSpPr>
          <p:nvPr>
            <p:ph idx="1"/>
          </p:nvPr>
        </p:nvSpPr>
        <p:spPr>
          <a:xfrm>
            <a:off x="838200" y="2132856"/>
            <a:ext cx="10515600" cy="40441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B1A8EA4-BB95-4E7A-9B75-6ECDDAB89288}"/>
              </a:ext>
            </a:extLst>
          </p:cNvPr>
          <p:cNvSpPr>
            <a:spLocks noGrp="1"/>
          </p:cNvSpPr>
          <p:nvPr>
            <p:ph type="dt" sz="half" idx="2"/>
          </p:nvPr>
        </p:nvSpPr>
        <p:spPr>
          <a:xfrm>
            <a:off x="838200" y="6356350"/>
            <a:ext cx="1453896" cy="365125"/>
          </a:xfrm>
          <a:prstGeom prst="rect">
            <a:avLst/>
          </a:prstGeom>
        </p:spPr>
        <p:txBody>
          <a:bodyPr vert="horz" lIns="91440" tIns="45720" rIns="91440" bIns="45720" rtlCol="0" anchor="ctr"/>
          <a:lstStyle>
            <a:lvl1pPr algn="l">
              <a:defRPr sz="1200">
                <a:solidFill>
                  <a:schemeClr val="tx1">
                    <a:lumMod val="75000"/>
                    <a:lumOff val="25000"/>
                  </a:schemeClr>
                </a:solidFill>
              </a:defRPr>
            </a:lvl1pPr>
          </a:lstStyle>
          <a:p>
            <a:r>
              <a:rPr lang="en-US"/>
              <a:t>Your Date Here</a:t>
            </a:r>
          </a:p>
        </p:txBody>
      </p:sp>
      <p:sp>
        <p:nvSpPr>
          <p:cNvPr id="8" name="Footer Placeholder 4">
            <a:extLst>
              <a:ext uri="{FF2B5EF4-FFF2-40B4-BE49-F238E27FC236}">
                <a16:creationId xmlns:a16="http://schemas.microsoft.com/office/drawing/2014/main" id="{D0D07241-0D9A-471A-B137-FA6FF1DB01EC}"/>
              </a:ext>
            </a:extLst>
          </p:cNvPr>
          <p:cNvSpPr>
            <a:spLocks noGrp="1"/>
          </p:cNvSpPr>
          <p:nvPr>
            <p:ph type="ftr" sz="quarter" idx="3"/>
          </p:nvPr>
        </p:nvSpPr>
        <p:spPr>
          <a:xfrm>
            <a:off x="2502408" y="6356350"/>
            <a:ext cx="7635240" cy="365125"/>
          </a:xfrm>
          <a:prstGeom prst="rect">
            <a:avLst/>
          </a:prstGeom>
        </p:spPr>
        <p:txBody>
          <a:bodyPr vert="horz" lIns="91440" tIns="45720" rIns="91440" bIns="45720" rtlCol="0" anchor="ctr"/>
          <a:lstStyle>
            <a:lvl1pPr algn="ctr">
              <a:defRPr sz="1200">
                <a:solidFill>
                  <a:schemeClr val="tx1">
                    <a:lumMod val="75000"/>
                    <a:lumOff val="25000"/>
                  </a:schemeClr>
                </a:solidFill>
              </a:defRPr>
            </a:lvl1pPr>
          </a:lstStyle>
          <a:p>
            <a:r>
              <a:rPr lang="en-US" dirty="0"/>
              <a:t>Your Footer Here</a:t>
            </a:r>
          </a:p>
        </p:txBody>
      </p:sp>
      <p:sp>
        <p:nvSpPr>
          <p:cNvPr id="9" name="Slide Number Placeholder 5">
            <a:extLst>
              <a:ext uri="{FF2B5EF4-FFF2-40B4-BE49-F238E27FC236}">
                <a16:creationId xmlns:a16="http://schemas.microsoft.com/office/drawing/2014/main" id="{000BEB33-DDDA-4487-8A38-9F3C968EB0DD}"/>
              </a:ext>
            </a:extLst>
          </p:cNvPr>
          <p:cNvSpPr>
            <a:spLocks noGrp="1"/>
          </p:cNvSpPr>
          <p:nvPr>
            <p:ph type="sldNum" sz="quarter" idx="4"/>
          </p:nvPr>
        </p:nvSpPr>
        <p:spPr>
          <a:xfrm>
            <a:off x="10347960" y="6356350"/>
            <a:ext cx="1005840"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456C22B4-381E-481C-AFD8-67FB4DE2EDCA}" type="slidenum">
              <a:rPr lang="en-US" smtClean="0"/>
              <a:pPr/>
              <a:t>‹#›</a:t>
            </a:fld>
            <a:endParaRPr lang="en-US"/>
          </a:p>
        </p:txBody>
      </p:sp>
    </p:spTree>
    <p:extLst>
      <p:ext uri="{BB962C8B-B14F-4D97-AF65-F5344CB8AC3E}">
        <p14:creationId xmlns:p14="http://schemas.microsoft.com/office/powerpoint/2010/main" val="20298174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DD25C-66E5-4F53-AA69-EDB830937B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DB5E7F-DB0C-42F3-9FF1-86C17191ED93}"/>
              </a:ext>
            </a:extLst>
          </p:cNvPr>
          <p:cNvSpPr>
            <a:spLocks noGrp="1"/>
          </p:cNvSpPr>
          <p:nvPr>
            <p:ph type="body" idx="1"/>
          </p:nvPr>
        </p:nvSpPr>
        <p:spPr>
          <a:xfrm>
            <a:off x="831850" y="45894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E2897A-5DCC-400B-B196-7E816796DD1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073970F4-EF07-41F2-BB11-C291CB1AE80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29E96568-E4B6-41E2-BEEB-6D9A365834D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6001812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DD25C-66E5-4F53-AA69-EDB830937B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DB5E7F-DB0C-42F3-9FF1-86C17191ED93}"/>
              </a:ext>
            </a:extLst>
          </p:cNvPr>
          <p:cNvSpPr>
            <a:spLocks noGrp="1"/>
          </p:cNvSpPr>
          <p:nvPr>
            <p:ph type="body" idx="1"/>
          </p:nvPr>
        </p:nvSpPr>
        <p:spPr>
          <a:xfrm>
            <a:off x="831850" y="45894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E2897A-5DCC-400B-B196-7E816796DD1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073970F4-EF07-41F2-BB11-C291CB1AE80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29E96568-E4B6-41E2-BEEB-6D9A365834D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37588034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F2A30-61F8-4104-85E9-D001D06E0E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7CE5A5-270D-41E0-B338-C1DA86E54940}"/>
              </a:ext>
            </a:extLst>
          </p:cNvPr>
          <p:cNvSpPr>
            <a:spLocks noGrp="1"/>
          </p:cNvSpPr>
          <p:nvPr>
            <p:ph sz="half" idx="1"/>
          </p:nvPr>
        </p:nvSpPr>
        <p:spPr>
          <a:xfrm>
            <a:off x="838200" y="2132855"/>
            <a:ext cx="5181600" cy="404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4639D8-C12C-4075-AFC9-0643483CF1AF}"/>
              </a:ext>
            </a:extLst>
          </p:cNvPr>
          <p:cNvSpPr>
            <a:spLocks noGrp="1"/>
          </p:cNvSpPr>
          <p:nvPr>
            <p:ph sz="half" idx="2"/>
          </p:nvPr>
        </p:nvSpPr>
        <p:spPr>
          <a:xfrm>
            <a:off x="6172200" y="2132855"/>
            <a:ext cx="5181600" cy="404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1BECB-64B5-4FF3-9D67-7DD3434187E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6" name="Footer Placeholder 5">
            <a:extLst>
              <a:ext uri="{FF2B5EF4-FFF2-40B4-BE49-F238E27FC236}">
                <a16:creationId xmlns:a16="http://schemas.microsoft.com/office/drawing/2014/main" id="{394FAD61-1E99-4371-B51A-6A94E8AB3F3F}"/>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7" name="Slide Number Placeholder 6">
            <a:extLst>
              <a:ext uri="{FF2B5EF4-FFF2-40B4-BE49-F238E27FC236}">
                <a16:creationId xmlns:a16="http://schemas.microsoft.com/office/drawing/2014/main" id="{05E4A34A-FC88-43D3-A292-04FFD549F5EB}"/>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9373786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6DD21-EA3D-429A-8808-5F83EA2FF5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5C34F1-A2BC-44AF-B07C-7A5BF76648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92C6105-449E-4C42-95FD-206F6614793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2637EE-41A5-4696-BBA3-1C3141F6FA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334F8E8-D22B-4A3E-AED9-3E1D9CD9B42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280910-07E7-4195-BA8B-27178CD0AA39}"/>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8" name="Footer Placeholder 7">
            <a:extLst>
              <a:ext uri="{FF2B5EF4-FFF2-40B4-BE49-F238E27FC236}">
                <a16:creationId xmlns:a16="http://schemas.microsoft.com/office/drawing/2014/main" id="{CEC158A7-4537-428C-AE96-600F90719460}"/>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9" name="Slide Number Placeholder 8">
            <a:extLst>
              <a:ext uri="{FF2B5EF4-FFF2-40B4-BE49-F238E27FC236}">
                <a16:creationId xmlns:a16="http://schemas.microsoft.com/office/drawing/2014/main" id="{F99F28B1-B75A-4358-BE90-409081AA35FE}"/>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7865788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E2938-EF95-4CB9-8B62-4A048E0B02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B15BB7-4595-4B5D-9730-BD9C35E7EE33}"/>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4" name="Footer Placeholder 3">
            <a:extLst>
              <a:ext uri="{FF2B5EF4-FFF2-40B4-BE49-F238E27FC236}">
                <a16:creationId xmlns:a16="http://schemas.microsoft.com/office/drawing/2014/main" id="{AA9A8F67-D004-431B-BF17-8EC7C7CC93BE}"/>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5" name="Slide Number Placeholder 4">
            <a:extLst>
              <a:ext uri="{FF2B5EF4-FFF2-40B4-BE49-F238E27FC236}">
                <a16:creationId xmlns:a16="http://schemas.microsoft.com/office/drawing/2014/main" id="{88B10282-0AD5-4004-B68F-C97D8EF59EC8}"/>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677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03">
    <p:bg>
      <p:bgPr>
        <a:solidFill>
          <a:srgbClr val="FFFFFF"/>
        </a:solidFill>
        <a:effectLst/>
      </p:bgPr>
    </p:bg>
    <p:spTree>
      <p:nvGrpSpPr>
        <p:cNvPr id="1" name=""/>
        <p:cNvGrpSpPr/>
        <p:nvPr/>
      </p:nvGrpSpPr>
      <p:grpSpPr>
        <a:xfrm>
          <a:off x="0" y="0"/>
          <a:ext cx="0" cy="0"/>
          <a:chOff x="0" y="0"/>
          <a:chExt cx="0" cy="0"/>
        </a:xfrm>
      </p:grpSpPr>
      <p:sp>
        <p:nvSpPr>
          <p:cNvPr id="30" name="Shape">
            <a:extLst>
              <a:ext uri="{FF2B5EF4-FFF2-40B4-BE49-F238E27FC236}">
                <a16:creationId xmlns:a16="http://schemas.microsoft.com/office/drawing/2014/main" id="{58115CA8-BCE2-1F44-9832-3DBD855B99D4}"/>
              </a:ext>
            </a:extLst>
          </p:cNvPr>
          <p:cNvSpPr/>
          <p:nvPr/>
        </p:nvSpPr>
        <p:spPr>
          <a:xfrm>
            <a:off x="2438319" y="2159749"/>
            <a:ext cx="7348230" cy="3443353"/>
          </a:xfrm>
          <a:custGeom>
            <a:avLst/>
            <a:gdLst/>
            <a:ahLst/>
            <a:cxnLst>
              <a:cxn ang="0">
                <a:pos x="wd2" y="hd2"/>
              </a:cxn>
              <a:cxn ang="5400000">
                <a:pos x="wd2" y="hd2"/>
              </a:cxn>
              <a:cxn ang="10800000">
                <a:pos x="wd2" y="hd2"/>
              </a:cxn>
              <a:cxn ang="16200000">
                <a:pos x="wd2" y="hd2"/>
              </a:cxn>
            </a:cxnLst>
            <a:rect l="0" t="0" r="r" b="b"/>
            <a:pathLst>
              <a:path w="21600" h="21600" extrusionOk="0">
                <a:moveTo>
                  <a:pt x="16048" y="21600"/>
                </a:moveTo>
                <a:cubicBezTo>
                  <a:pt x="16048" y="21600"/>
                  <a:pt x="16048" y="21600"/>
                  <a:pt x="16048" y="21600"/>
                </a:cubicBezTo>
                <a:lnTo>
                  <a:pt x="5641" y="21600"/>
                </a:lnTo>
                <a:cubicBezTo>
                  <a:pt x="3713" y="21371"/>
                  <a:pt x="2231" y="19276"/>
                  <a:pt x="1446" y="15657"/>
                </a:cubicBezTo>
                <a:cubicBezTo>
                  <a:pt x="1428" y="15619"/>
                  <a:pt x="1428" y="15581"/>
                  <a:pt x="1375" y="15581"/>
                </a:cubicBezTo>
                <a:cubicBezTo>
                  <a:pt x="1321" y="15581"/>
                  <a:pt x="1321" y="15619"/>
                  <a:pt x="1303" y="15657"/>
                </a:cubicBezTo>
                <a:lnTo>
                  <a:pt x="1303" y="15695"/>
                </a:lnTo>
                <a:cubicBezTo>
                  <a:pt x="1107" y="16762"/>
                  <a:pt x="589" y="17371"/>
                  <a:pt x="54" y="17143"/>
                </a:cubicBezTo>
                <a:cubicBezTo>
                  <a:pt x="18" y="17143"/>
                  <a:pt x="0" y="17067"/>
                  <a:pt x="0" y="16990"/>
                </a:cubicBezTo>
                <a:cubicBezTo>
                  <a:pt x="0" y="16914"/>
                  <a:pt x="36" y="16876"/>
                  <a:pt x="71" y="16876"/>
                </a:cubicBezTo>
                <a:cubicBezTo>
                  <a:pt x="536" y="17067"/>
                  <a:pt x="982" y="16533"/>
                  <a:pt x="1160" y="15581"/>
                </a:cubicBezTo>
                <a:lnTo>
                  <a:pt x="1160" y="15543"/>
                </a:lnTo>
                <a:cubicBezTo>
                  <a:pt x="1196" y="15314"/>
                  <a:pt x="1285" y="15276"/>
                  <a:pt x="1339" y="15276"/>
                </a:cubicBezTo>
                <a:cubicBezTo>
                  <a:pt x="1428" y="15276"/>
                  <a:pt x="1500" y="15352"/>
                  <a:pt x="1535" y="15505"/>
                </a:cubicBezTo>
                <a:cubicBezTo>
                  <a:pt x="2285" y="19048"/>
                  <a:pt x="3731" y="21105"/>
                  <a:pt x="5605" y="21295"/>
                </a:cubicBezTo>
                <a:lnTo>
                  <a:pt x="16013" y="21295"/>
                </a:lnTo>
                <a:cubicBezTo>
                  <a:pt x="16048" y="21295"/>
                  <a:pt x="16084" y="21371"/>
                  <a:pt x="16084" y="21448"/>
                </a:cubicBezTo>
                <a:cubicBezTo>
                  <a:pt x="16120" y="21524"/>
                  <a:pt x="16084" y="21600"/>
                  <a:pt x="16048" y="21600"/>
                </a:cubicBezTo>
                <a:close/>
                <a:moveTo>
                  <a:pt x="20208" y="6324"/>
                </a:moveTo>
                <a:cubicBezTo>
                  <a:pt x="20118" y="6324"/>
                  <a:pt x="20065" y="6248"/>
                  <a:pt x="20029" y="6095"/>
                </a:cubicBezTo>
                <a:cubicBezTo>
                  <a:pt x="19279" y="2552"/>
                  <a:pt x="17833" y="495"/>
                  <a:pt x="15959" y="305"/>
                </a:cubicBezTo>
                <a:lnTo>
                  <a:pt x="5552" y="305"/>
                </a:lnTo>
                <a:cubicBezTo>
                  <a:pt x="5516" y="305"/>
                  <a:pt x="5480" y="229"/>
                  <a:pt x="5480" y="152"/>
                </a:cubicBezTo>
                <a:cubicBezTo>
                  <a:pt x="5480" y="76"/>
                  <a:pt x="5516" y="0"/>
                  <a:pt x="5552" y="0"/>
                </a:cubicBezTo>
                <a:cubicBezTo>
                  <a:pt x="5552" y="0"/>
                  <a:pt x="5552" y="0"/>
                  <a:pt x="5552" y="0"/>
                </a:cubicBezTo>
                <a:lnTo>
                  <a:pt x="15959" y="0"/>
                </a:lnTo>
                <a:cubicBezTo>
                  <a:pt x="17887" y="229"/>
                  <a:pt x="19369" y="2324"/>
                  <a:pt x="20154" y="5943"/>
                </a:cubicBezTo>
                <a:cubicBezTo>
                  <a:pt x="20172" y="5981"/>
                  <a:pt x="20172" y="6019"/>
                  <a:pt x="20225" y="6019"/>
                </a:cubicBezTo>
                <a:cubicBezTo>
                  <a:pt x="20279" y="6019"/>
                  <a:pt x="20279" y="5981"/>
                  <a:pt x="20297" y="5943"/>
                </a:cubicBezTo>
                <a:lnTo>
                  <a:pt x="20297" y="5905"/>
                </a:lnTo>
                <a:cubicBezTo>
                  <a:pt x="20493" y="4838"/>
                  <a:pt x="21011" y="4229"/>
                  <a:pt x="21546" y="4457"/>
                </a:cubicBezTo>
                <a:cubicBezTo>
                  <a:pt x="21582" y="4457"/>
                  <a:pt x="21600" y="4533"/>
                  <a:pt x="21600" y="4610"/>
                </a:cubicBezTo>
                <a:cubicBezTo>
                  <a:pt x="21600" y="4686"/>
                  <a:pt x="21564" y="4724"/>
                  <a:pt x="21529" y="4724"/>
                </a:cubicBezTo>
                <a:cubicBezTo>
                  <a:pt x="21064" y="4533"/>
                  <a:pt x="20618" y="5067"/>
                  <a:pt x="20440" y="6019"/>
                </a:cubicBezTo>
                <a:lnTo>
                  <a:pt x="20440" y="6057"/>
                </a:lnTo>
                <a:cubicBezTo>
                  <a:pt x="20368" y="6248"/>
                  <a:pt x="20279" y="6324"/>
                  <a:pt x="20208" y="6324"/>
                </a:cubicBezTo>
                <a:cubicBezTo>
                  <a:pt x="20208" y="6324"/>
                  <a:pt x="20208" y="6324"/>
                  <a:pt x="20208" y="6324"/>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2" name="Shape">
            <a:extLst>
              <a:ext uri="{FF2B5EF4-FFF2-40B4-BE49-F238E27FC236}">
                <a16:creationId xmlns:a16="http://schemas.microsoft.com/office/drawing/2014/main" id="{FA945C7A-8A19-0646-8115-7AE5DDD726FA}"/>
              </a:ext>
            </a:extLst>
          </p:cNvPr>
          <p:cNvSpPr/>
          <p:nvPr/>
        </p:nvSpPr>
        <p:spPr>
          <a:xfrm>
            <a:off x="2438323" y="2463395"/>
            <a:ext cx="7323938" cy="2860349"/>
          </a:xfrm>
          <a:custGeom>
            <a:avLst/>
            <a:gdLst/>
            <a:ahLst/>
            <a:cxnLst>
              <a:cxn ang="0">
                <a:pos x="wd2" y="hd2"/>
              </a:cxn>
              <a:cxn ang="5400000">
                <a:pos x="wd2" y="hd2"/>
              </a:cxn>
              <a:cxn ang="10800000">
                <a:pos x="wd2" y="hd2"/>
              </a:cxn>
              <a:cxn ang="16200000">
                <a:pos x="wd2" y="hd2"/>
              </a:cxn>
            </a:cxnLst>
            <a:rect l="0" t="0" r="r" b="b"/>
            <a:pathLst>
              <a:path w="21600" h="21600" extrusionOk="0">
                <a:moveTo>
                  <a:pt x="21600" y="5962"/>
                </a:moveTo>
                <a:cubicBezTo>
                  <a:pt x="21600" y="5274"/>
                  <a:pt x="21242" y="5136"/>
                  <a:pt x="21134" y="5732"/>
                </a:cubicBezTo>
                <a:cubicBezTo>
                  <a:pt x="21134" y="5732"/>
                  <a:pt x="21134" y="5778"/>
                  <a:pt x="21116" y="5778"/>
                </a:cubicBezTo>
                <a:cubicBezTo>
                  <a:pt x="20812" y="7750"/>
                  <a:pt x="19719" y="7796"/>
                  <a:pt x="19379" y="5870"/>
                </a:cubicBezTo>
                <a:cubicBezTo>
                  <a:pt x="18878" y="3027"/>
                  <a:pt x="17821" y="0"/>
                  <a:pt x="15636" y="0"/>
                </a:cubicBezTo>
                <a:lnTo>
                  <a:pt x="15636" y="0"/>
                </a:lnTo>
                <a:cubicBezTo>
                  <a:pt x="15636" y="0"/>
                  <a:pt x="15636" y="0"/>
                  <a:pt x="15636" y="0"/>
                </a:cubicBezTo>
                <a:lnTo>
                  <a:pt x="15636" y="0"/>
                </a:lnTo>
                <a:lnTo>
                  <a:pt x="15385" y="0"/>
                </a:lnTo>
                <a:lnTo>
                  <a:pt x="6215" y="0"/>
                </a:lnTo>
                <a:lnTo>
                  <a:pt x="5964" y="0"/>
                </a:lnTo>
                <a:lnTo>
                  <a:pt x="5534" y="0"/>
                </a:lnTo>
                <a:cubicBezTo>
                  <a:pt x="2472" y="0"/>
                  <a:pt x="0" y="6971"/>
                  <a:pt x="0" y="15592"/>
                </a:cubicBezTo>
                <a:cubicBezTo>
                  <a:pt x="0" y="15592"/>
                  <a:pt x="0" y="15592"/>
                  <a:pt x="0" y="15638"/>
                </a:cubicBezTo>
                <a:cubicBezTo>
                  <a:pt x="0" y="16326"/>
                  <a:pt x="358" y="16464"/>
                  <a:pt x="466" y="15868"/>
                </a:cubicBezTo>
                <a:cubicBezTo>
                  <a:pt x="466" y="15868"/>
                  <a:pt x="466" y="15822"/>
                  <a:pt x="484" y="15822"/>
                </a:cubicBezTo>
                <a:cubicBezTo>
                  <a:pt x="788" y="13850"/>
                  <a:pt x="1881" y="13804"/>
                  <a:pt x="2221" y="15730"/>
                </a:cubicBezTo>
                <a:cubicBezTo>
                  <a:pt x="2722" y="18573"/>
                  <a:pt x="3779" y="21600"/>
                  <a:pt x="5964" y="21600"/>
                </a:cubicBezTo>
                <a:lnTo>
                  <a:pt x="5964" y="21600"/>
                </a:lnTo>
                <a:cubicBezTo>
                  <a:pt x="5964" y="21600"/>
                  <a:pt x="5964" y="21600"/>
                  <a:pt x="5964" y="21600"/>
                </a:cubicBezTo>
                <a:lnTo>
                  <a:pt x="5964" y="21600"/>
                </a:lnTo>
                <a:lnTo>
                  <a:pt x="6215" y="21600"/>
                </a:lnTo>
                <a:lnTo>
                  <a:pt x="15385" y="21600"/>
                </a:lnTo>
                <a:lnTo>
                  <a:pt x="15636" y="21600"/>
                </a:lnTo>
                <a:lnTo>
                  <a:pt x="16066" y="21600"/>
                </a:lnTo>
                <a:cubicBezTo>
                  <a:pt x="19110" y="21554"/>
                  <a:pt x="21600" y="14583"/>
                  <a:pt x="21600" y="5962"/>
                </a:cubicBezTo>
                <a:cubicBezTo>
                  <a:pt x="21600" y="5962"/>
                  <a:pt x="21600" y="5962"/>
                  <a:pt x="21600" y="5962"/>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nvGrpSpPr>
          <p:cNvPr id="3" name="Group 2">
            <a:extLst>
              <a:ext uri="{FF2B5EF4-FFF2-40B4-BE49-F238E27FC236}">
                <a16:creationId xmlns:a16="http://schemas.microsoft.com/office/drawing/2014/main" id="{3BD50ED9-A6BD-284A-AFCA-9288F1608DD3}"/>
              </a:ext>
            </a:extLst>
          </p:cNvPr>
          <p:cNvGrpSpPr/>
          <p:nvPr userDrawn="1"/>
        </p:nvGrpSpPr>
        <p:grpSpPr>
          <a:xfrm>
            <a:off x="191344" y="3508837"/>
            <a:ext cx="2489896" cy="3376547"/>
            <a:chOff x="191344" y="3556524"/>
            <a:chExt cx="2489896" cy="3376547"/>
          </a:xfrm>
        </p:grpSpPr>
        <p:grpSp>
          <p:nvGrpSpPr>
            <p:cNvPr id="2" name="Group 1">
              <a:extLst>
                <a:ext uri="{FF2B5EF4-FFF2-40B4-BE49-F238E27FC236}">
                  <a16:creationId xmlns:a16="http://schemas.microsoft.com/office/drawing/2014/main" id="{8A6C855A-A2C6-1B41-9058-E9F4F238EAE0}"/>
                </a:ext>
              </a:extLst>
            </p:cNvPr>
            <p:cNvGrpSpPr/>
            <p:nvPr userDrawn="1"/>
          </p:nvGrpSpPr>
          <p:grpSpPr>
            <a:xfrm>
              <a:off x="191344" y="3556524"/>
              <a:ext cx="2489896" cy="3376547"/>
              <a:chOff x="191344" y="3556524"/>
              <a:chExt cx="2489896" cy="3376547"/>
            </a:xfrm>
          </p:grpSpPr>
          <p:sp>
            <p:nvSpPr>
              <p:cNvPr id="31" name="Shape">
                <a:extLst>
                  <a:ext uri="{FF2B5EF4-FFF2-40B4-BE49-F238E27FC236}">
                    <a16:creationId xmlns:a16="http://schemas.microsoft.com/office/drawing/2014/main" id="{0695E9C3-CA9A-A74F-AFAC-15F03188EEAC}"/>
                  </a:ext>
                </a:extLst>
              </p:cNvPr>
              <p:cNvSpPr/>
              <p:nvPr/>
            </p:nvSpPr>
            <p:spPr>
              <a:xfrm>
                <a:off x="191344" y="5439124"/>
                <a:ext cx="2489896" cy="149394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442" y="20195"/>
                      <a:pt x="21337" y="18966"/>
                      <a:pt x="21179" y="17824"/>
                    </a:cubicBezTo>
                    <a:cubicBezTo>
                      <a:pt x="20336" y="10976"/>
                      <a:pt x="17965" y="4917"/>
                      <a:pt x="14435" y="1141"/>
                    </a:cubicBezTo>
                    <a:cubicBezTo>
                      <a:pt x="14172" y="878"/>
                      <a:pt x="13961" y="615"/>
                      <a:pt x="13698" y="439"/>
                    </a:cubicBezTo>
                    <a:lnTo>
                      <a:pt x="7218" y="0"/>
                    </a:lnTo>
                    <a:lnTo>
                      <a:pt x="3951" y="5795"/>
                    </a:lnTo>
                    <a:cubicBezTo>
                      <a:pt x="1422" y="10361"/>
                      <a:pt x="369" y="15717"/>
                      <a:pt x="0" y="21600"/>
                    </a:cubicBezTo>
                    <a:lnTo>
                      <a:pt x="21600" y="2160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3" name="Shape">
                <a:extLst>
                  <a:ext uri="{FF2B5EF4-FFF2-40B4-BE49-F238E27FC236}">
                    <a16:creationId xmlns:a16="http://schemas.microsoft.com/office/drawing/2014/main" id="{ABB4FF09-D68F-7548-B19F-1F8B9399FEF3}"/>
                  </a:ext>
                </a:extLst>
              </p:cNvPr>
              <p:cNvSpPr/>
              <p:nvPr/>
            </p:nvSpPr>
            <p:spPr>
              <a:xfrm>
                <a:off x="1041548" y="4831837"/>
                <a:ext cx="746978" cy="1044547"/>
              </a:xfrm>
              <a:custGeom>
                <a:avLst/>
                <a:gdLst/>
                <a:ahLst/>
                <a:cxnLst>
                  <a:cxn ang="0">
                    <a:pos x="wd2" y="hd2"/>
                  </a:cxn>
                  <a:cxn ang="5400000">
                    <a:pos x="wd2" y="hd2"/>
                  </a:cxn>
                  <a:cxn ang="10800000">
                    <a:pos x="wd2" y="hd2"/>
                  </a:cxn>
                  <a:cxn ang="16200000">
                    <a:pos x="wd2" y="hd2"/>
                  </a:cxn>
                </a:cxnLst>
                <a:rect l="0" t="0" r="r" b="b"/>
                <a:pathLst>
                  <a:path w="21600" h="21600" extrusionOk="0">
                    <a:moveTo>
                      <a:pt x="0" y="11930"/>
                    </a:moveTo>
                    <a:lnTo>
                      <a:pt x="14049" y="21600"/>
                    </a:lnTo>
                    <a:lnTo>
                      <a:pt x="21600" y="12558"/>
                    </a:lnTo>
                    <a:lnTo>
                      <a:pt x="19844" y="3265"/>
                    </a:lnTo>
                    <a:lnTo>
                      <a:pt x="1405" y="0"/>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4" name="Shape">
                <a:extLst>
                  <a:ext uri="{FF2B5EF4-FFF2-40B4-BE49-F238E27FC236}">
                    <a16:creationId xmlns:a16="http://schemas.microsoft.com/office/drawing/2014/main" id="{CFF2C72B-D532-3044-8776-5060B22021C5}"/>
                  </a:ext>
                </a:extLst>
              </p:cNvPr>
              <p:cNvSpPr/>
              <p:nvPr/>
            </p:nvSpPr>
            <p:spPr>
              <a:xfrm>
                <a:off x="1041552" y="4831837"/>
                <a:ext cx="668021" cy="647574"/>
              </a:xfrm>
              <a:custGeom>
                <a:avLst/>
                <a:gdLst/>
                <a:ahLst/>
                <a:cxnLst>
                  <a:cxn ang="0">
                    <a:pos x="wd2" y="hd2"/>
                  </a:cxn>
                  <a:cxn ang="5400000">
                    <a:pos x="wd2" y="hd2"/>
                  </a:cxn>
                  <a:cxn ang="10800000">
                    <a:pos x="wd2" y="hd2"/>
                  </a:cxn>
                  <a:cxn ang="16200000">
                    <a:pos x="wd2" y="hd2"/>
                  </a:cxn>
                </a:cxnLst>
                <a:rect l="0" t="0" r="r" b="b"/>
                <a:pathLst>
                  <a:path w="21600" h="17994" extrusionOk="0">
                    <a:moveTo>
                      <a:pt x="21600" y="5400"/>
                    </a:moveTo>
                    <a:lnTo>
                      <a:pt x="21404" y="4388"/>
                    </a:lnTo>
                    <a:lnTo>
                      <a:pt x="785" y="0"/>
                    </a:lnTo>
                    <a:lnTo>
                      <a:pt x="0" y="9450"/>
                    </a:lnTo>
                    <a:cubicBezTo>
                      <a:pt x="7265" y="21600"/>
                      <a:pt x="19047" y="21262"/>
                      <a:pt x="21600" y="5400"/>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5" name="Shape">
                <a:extLst>
                  <a:ext uri="{FF2B5EF4-FFF2-40B4-BE49-F238E27FC236}">
                    <a16:creationId xmlns:a16="http://schemas.microsoft.com/office/drawing/2014/main" id="{17A33919-570E-B745-A6E2-F58582FC519F}"/>
                  </a:ext>
                </a:extLst>
              </p:cNvPr>
              <p:cNvSpPr/>
              <p:nvPr/>
            </p:nvSpPr>
            <p:spPr>
              <a:xfrm>
                <a:off x="1588115" y="3799441"/>
                <a:ext cx="517580" cy="1044547"/>
              </a:xfrm>
              <a:custGeom>
                <a:avLst/>
                <a:gdLst/>
                <a:ahLst/>
                <a:cxnLst>
                  <a:cxn ang="0">
                    <a:pos x="wd2" y="hd2"/>
                  </a:cxn>
                  <a:cxn ang="5400000">
                    <a:pos x="wd2" y="hd2"/>
                  </a:cxn>
                  <a:cxn ang="10800000">
                    <a:pos x="wd2" y="hd2"/>
                  </a:cxn>
                  <a:cxn ang="16200000">
                    <a:pos x="wd2" y="hd2"/>
                  </a:cxn>
                </a:cxnLst>
                <a:rect l="0" t="0" r="r" b="b"/>
                <a:pathLst>
                  <a:path w="20010" h="21600" extrusionOk="0">
                    <a:moveTo>
                      <a:pt x="8362" y="0"/>
                    </a:moveTo>
                    <a:cubicBezTo>
                      <a:pt x="2962" y="0"/>
                      <a:pt x="-795" y="4898"/>
                      <a:pt x="144" y="10800"/>
                    </a:cubicBezTo>
                    <a:cubicBezTo>
                      <a:pt x="1083" y="16828"/>
                      <a:pt x="6248" y="21600"/>
                      <a:pt x="11648" y="21600"/>
                    </a:cubicBezTo>
                    <a:cubicBezTo>
                      <a:pt x="17048" y="21600"/>
                      <a:pt x="20805" y="16702"/>
                      <a:pt x="19866" y="10800"/>
                    </a:cubicBezTo>
                    <a:cubicBezTo>
                      <a:pt x="18927" y="4898"/>
                      <a:pt x="13762" y="0"/>
                      <a:pt x="8362" y="0"/>
                    </a:cubicBezTo>
                    <a:close/>
                  </a:path>
                </a:pathLst>
              </a:custGeom>
              <a:solidFill>
                <a:srgbClr val="424145"/>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6" name="Shape">
                <a:extLst>
                  <a:ext uri="{FF2B5EF4-FFF2-40B4-BE49-F238E27FC236}">
                    <a16:creationId xmlns:a16="http://schemas.microsoft.com/office/drawing/2014/main" id="{87783816-6D06-F746-8DAC-6843BE8093E1}"/>
                  </a:ext>
                </a:extLst>
              </p:cNvPr>
              <p:cNvSpPr/>
              <p:nvPr userDrawn="1"/>
            </p:nvSpPr>
            <p:spPr>
              <a:xfrm>
                <a:off x="859365" y="4042353"/>
                <a:ext cx="1169137" cy="1336123"/>
              </a:xfrm>
              <a:custGeom>
                <a:avLst/>
                <a:gdLst/>
                <a:ahLst/>
                <a:cxnLst>
                  <a:cxn ang="0">
                    <a:pos x="wd2" y="hd2"/>
                  </a:cxn>
                  <a:cxn ang="5400000">
                    <a:pos x="wd2" y="hd2"/>
                  </a:cxn>
                  <a:cxn ang="10800000">
                    <a:pos x="wd2" y="hd2"/>
                  </a:cxn>
                  <a:cxn ang="16200000">
                    <a:pos x="wd2" y="hd2"/>
                  </a:cxn>
                </a:cxnLst>
                <a:rect l="0" t="0" r="r" b="b"/>
                <a:pathLst>
                  <a:path w="15633" h="15330" extrusionOk="0">
                    <a:moveTo>
                      <a:pt x="14300" y="0"/>
                    </a:moveTo>
                    <a:cubicBezTo>
                      <a:pt x="21121" y="21600"/>
                      <a:pt x="-479" y="19092"/>
                      <a:pt x="8" y="488"/>
                    </a:cubicBezTo>
                    <a:lnTo>
                      <a:pt x="14300"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7" name="Shape">
                <a:extLst>
                  <a:ext uri="{FF2B5EF4-FFF2-40B4-BE49-F238E27FC236}">
                    <a16:creationId xmlns:a16="http://schemas.microsoft.com/office/drawing/2014/main" id="{2FB13B97-A460-A94D-8672-B7D6A3F426D9}"/>
                  </a:ext>
                </a:extLst>
              </p:cNvPr>
              <p:cNvSpPr/>
              <p:nvPr/>
            </p:nvSpPr>
            <p:spPr>
              <a:xfrm>
                <a:off x="920089" y="3556524"/>
                <a:ext cx="1178155" cy="86235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99" y="21600"/>
                      <a:pt x="0" y="16732"/>
                      <a:pt x="0" y="10800"/>
                    </a:cubicBezTo>
                    <a:cubicBezTo>
                      <a:pt x="0" y="4868"/>
                      <a:pt x="4899" y="0"/>
                      <a:pt x="10800" y="0"/>
                    </a:cubicBezTo>
                    <a:cubicBezTo>
                      <a:pt x="16701" y="0"/>
                      <a:pt x="21600" y="4868"/>
                      <a:pt x="21600" y="10800"/>
                    </a:cubicBezTo>
                    <a:cubicBezTo>
                      <a:pt x="21600" y="16732"/>
                      <a:pt x="16701"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8" name="Shape">
                <a:extLst>
                  <a:ext uri="{FF2B5EF4-FFF2-40B4-BE49-F238E27FC236}">
                    <a16:creationId xmlns:a16="http://schemas.microsoft.com/office/drawing/2014/main" id="{2645FCFA-1A56-964C-9CE2-19E59E65247A}"/>
                  </a:ext>
                </a:extLst>
              </p:cNvPr>
              <p:cNvSpPr/>
              <p:nvPr/>
            </p:nvSpPr>
            <p:spPr>
              <a:xfrm>
                <a:off x="737907" y="3920899"/>
                <a:ext cx="517580" cy="1044547"/>
              </a:xfrm>
              <a:custGeom>
                <a:avLst/>
                <a:gdLst/>
                <a:ahLst/>
                <a:cxnLst>
                  <a:cxn ang="0">
                    <a:pos x="wd2" y="hd2"/>
                  </a:cxn>
                  <a:cxn ang="5400000">
                    <a:pos x="wd2" y="hd2"/>
                  </a:cxn>
                  <a:cxn ang="10800000">
                    <a:pos x="wd2" y="hd2"/>
                  </a:cxn>
                  <a:cxn ang="16200000">
                    <a:pos x="wd2" y="hd2"/>
                  </a:cxn>
                </a:cxnLst>
                <a:rect l="0" t="0" r="r" b="b"/>
                <a:pathLst>
                  <a:path w="20010" h="21600" extrusionOk="0">
                    <a:moveTo>
                      <a:pt x="8362" y="0"/>
                    </a:moveTo>
                    <a:cubicBezTo>
                      <a:pt x="2962" y="0"/>
                      <a:pt x="-795" y="4898"/>
                      <a:pt x="144" y="10800"/>
                    </a:cubicBezTo>
                    <a:cubicBezTo>
                      <a:pt x="1083" y="16828"/>
                      <a:pt x="6248" y="21600"/>
                      <a:pt x="11648" y="21600"/>
                    </a:cubicBezTo>
                    <a:cubicBezTo>
                      <a:pt x="17048" y="21600"/>
                      <a:pt x="20805" y="16702"/>
                      <a:pt x="19866" y="10800"/>
                    </a:cubicBezTo>
                    <a:cubicBezTo>
                      <a:pt x="19162" y="4772"/>
                      <a:pt x="13996" y="0"/>
                      <a:pt x="8362"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39" name="Shape">
              <a:extLst>
                <a:ext uri="{FF2B5EF4-FFF2-40B4-BE49-F238E27FC236}">
                  <a16:creationId xmlns:a16="http://schemas.microsoft.com/office/drawing/2014/main" id="{E906BFAE-5E6A-1B4A-9D38-07F3F070F181}"/>
                </a:ext>
              </a:extLst>
            </p:cNvPr>
            <p:cNvSpPr/>
            <p:nvPr/>
          </p:nvSpPr>
          <p:spPr>
            <a:xfrm>
              <a:off x="980823" y="4528186"/>
              <a:ext cx="225855" cy="461546"/>
            </a:xfrm>
            <a:custGeom>
              <a:avLst/>
              <a:gdLst/>
              <a:ahLst/>
              <a:cxnLst>
                <a:cxn ang="0">
                  <a:pos x="wd2" y="hd2"/>
                </a:cxn>
                <a:cxn ang="5400000">
                  <a:pos x="wd2" y="hd2"/>
                </a:cxn>
                <a:cxn ang="10800000">
                  <a:pos x="wd2" y="hd2"/>
                </a:cxn>
                <a:cxn ang="16200000">
                  <a:pos x="wd2" y="hd2"/>
                </a:cxn>
              </a:cxnLst>
              <a:rect l="0" t="0" r="r" b="b"/>
              <a:pathLst>
                <a:path w="20597" h="21600" extrusionOk="0">
                  <a:moveTo>
                    <a:pt x="8914" y="0"/>
                  </a:moveTo>
                  <a:cubicBezTo>
                    <a:pt x="3376" y="0"/>
                    <a:pt x="-501" y="4832"/>
                    <a:pt x="53" y="10800"/>
                  </a:cubicBezTo>
                  <a:cubicBezTo>
                    <a:pt x="607" y="16768"/>
                    <a:pt x="6145" y="21600"/>
                    <a:pt x="11684" y="21600"/>
                  </a:cubicBezTo>
                  <a:cubicBezTo>
                    <a:pt x="17222" y="21600"/>
                    <a:pt x="21099" y="16768"/>
                    <a:pt x="20545" y="10800"/>
                  </a:cubicBezTo>
                  <a:cubicBezTo>
                    <a:pt x="19437" y="4832"/>
                    <a:pt x="14453" y="0"/>
                    <a:pt x="8914" y="0"/>
                  </a:cubicBez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43" name="Shape">
            <a:extLst>
              <a:ext uri="{FF2B5EF4-FFF2-40B4-BE49-F238E27FC236}">
                <a16:creationId xmlns:a16="http://schemas.microsoft.com/office/drawing/2014/main" id="{3F49E753-3A40-F44F-91D0-49748CFFB125}"/>
              </a:ext>
            </a:extLst>
          </p:cNvPr>
          <p:cNvSpPr/>
          <p:nvPr/>
        </p:nvSpPr>
        <p:spPr>
          <a:xfrm>
            <a:off x="10515303" y="3313608"/>
            <a:ext cx="552635" cy="505267"/>
          </a:xfrm>
          <a:custGeom>
            <a:avLst/>
            <a:gdLst/>
            <a:ahLst/>
            <a:cxnLst>
              <a:cxn ang="0">
                <a:pos x="wd2" y="hd2"/>
              </a:cxn>
              <a:cxn ang="5400000">
                <a:pos x="wd2" y="hd2"/>
              </a:cxn>
              <a:cxn ang="10800000">
                <a:pos x="wd2" y="hd2"/>
              </a:cxn>
              <a:cxn ang="16200000">
                <a:pos x="wd2" y="hd2"/>
              </a:cxn>
            </a:cxnLst>
            <a:rect l="0" t="0" r="r" b="b"/>
            <a:pathLst>
              <a:path w="21600" h="19748" extrusionOk="0">
                <a:moveTo>
                  <a:pt x="21600" y="14004"/>
                </a:moveTo>
                <a:lnTo>
                  <a:pt x="20176" y="0"/>
                </a:lnTo>
                <a:lnTo>
                  <a:pt x="2611" y="949"/>
                </a:lnTo>
                <a:lnTo>
                  <a:pt x="0" y="16853"/>
                </a:lnTo>
                <a:cubicBezTo>
                  <a:pt x="6171" y="21600"/>
                  <a:pt x="14479" y="20413"/>
                  <a:pt x="21600" y="14004"/>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nvGrpSpPr>
          <p:cNvPr id="10" name="Group 9">
            <a:extLst>
              <a:ext uri="{FF2B5EF4-FFF2-40B4-BE49-F238E27FC236}">
                <a16:creationId xmlns:a16="http://schemas.microsoft.com/office/drawing/2014/main" id="{C580A1EE-C805-C448-846E-8E673F06797A}"/>
              </a:ext>
            </a:extLst>
          </p:cNvPr>
          <p:cNvGrpSpPr/>
          <p:nvPr userDrawn="1"/>
        </p:nvGrpSpPr>
        <p:grpSpPr>
          <a:xfrm>
            <a:off x="9057798" y="1916832"/>
            <a:ext cx="2854276" cy="4991943"/>
            <a:chOff x="9057798" y="1916832"/>
            <a:chExt cx="2854276" cy="4991943"/>
          </a:xfrm>
        </p:grpSpPr>
        <p:sp>
          <p:nvSpPr>
            <p:cNvPr id="40" name="Shape">
              <a:extLst>
                <a:ext uri="{FF2B5EF4-FFF2-40B4-BE49-F238E27FC236}">
                  <a16:creationId xmlns:a16="http://schemas.microsoft.com/office/drawing/2014/main" id="{FB6F1E5D-B643-6348-8D17-4406F6844CA6}"/>
                </a:ext>
              </a:extLst>
            </p:cNvPr>
            <p:cNvSpPr/>
            <p:nvPr/>
          </p:nvSpPr>
          <p:spPr>
            <a:xfrm>
              <a:off x="10697491" y="3313608"/>
              <a:ext cx="1044657" cy="1044547"/>
            </a:xfrm>
            <a:custGeom>
              <a:avLst/>
              <a:gdLst/>
              <a:ahLst/>
              <a:cxnLst>
                <a:cxn ang="0">
                  <a:pos x="wd2" y="hd2"/>
                </a:cxn>
                <a:cxn ang="5400000">
                  <a:pos x="wd2" y="hd2"/>
                </a:cxn>
                <a:cxn ang="10800000">
                  <a:pos x="wd2" y="hd2"/>
                </a:cxn>
                <a:cxn ang="16200000">
                  <a:pos x="wd2" y="hd2"/>
                </a:cxn>
              </a:cxnLst>
              <a:rect l="0" t="0" r="r" b="b"/>
              <a:pathLst>
                <a:path w="21477" h="21600" extrusionOk="0">
                  <a:moveTo>
                    <a:pt x="10739" y="21600"/>
                  </a:moveTo>
                  <a:cubicBezTo>
                    <a:pt x="16732" y="21600"/>
                    <a:pt x="21477" y="16702"/>
                    <a:pt x="21477" y="10800"/>
                  </a:cubicBezTo>
                  <a:cubicBezTo>
                    <a:pt x="21477" y="4772"/>
                    <a:pt x="16608" y="0"/>
                    <a:pt x="10739" y="0"/>
                  </a:cubicBezTo>
                  <a:cubicBezTo>
                    <a:pt x="4746" y="0"/>
                    <a:pt x="2" y="4898"/>
                    <a:pt x="2" y="10800"/>
                  </a:cubicBezTo>
                  <a:cubicBezTo>
                    <a:pt x="-123" y="16828"/>
                    <a:pt x="4746" y="21600"/>
                    <a:pt x="10739"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nvGrpSpPr>
            <p:cNvPr id="9" name="Group 8">
              <a:extLst>
                <a:ext uri="{FF2B5EF4-FFF2-40B4-BE49-F238E27FC236}">
                  <a16:creationId xmlns:a16="http://schemas.microsoft.com/office/drawing/2014/main" id="{EF1945C0-9904-4942-BDE0-7A2DCDD1F075}"/>
                </a:ext>
              </a:extLst>
            </p:cNvPr>
            <p:cNvGrpSpPr/>
            <p:nvPr userDrawn="1"/>
          </p:nvGrpSpPr>
          <p:grpSpPr>
            <a:xfrm>
              <a:off x="9057798" y="1916832"/>
              <a:ext cx="2854276" cy="4991943"/>
              <a:chOff x="9057798" y="1916832"/>
              <a:chExt cx="2854276" cy="4991943"/>
            </a:xfrm>
          </p:grpSpPr>
          <p:sp>
            <p:nvSpPr>
              <p:cNvPr id="41" name="Shape">
                <a:extLst>
                  <a:ext uri="{FF2B5EF4-FFF2-40B4-BE49-F238E27FC236}">
                    <a16:creationId xmlns:a16="http://schemas.microsoft.com/office/drawing/2014/main" id="{96D37C07-C4D0-C347-97A8-65BE971114D9}"/>
                  </a:ext>
                </a:extLst>
              </p:cNvPr>
              <p:cNvSpPr/>
              <p:nvPr/>
            </p:nvSpPr>
            <p:spPr>
              <a:xfrm>
                <a:off x="9057798" y="3617254"/>
                <a:ext cx="2817838" cy="329152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76" y="13749"/>
                    </a:lnTo>
                    <a:cubicBezTo>
                      <a:pt x="2653" y="9086"/>
                      <a:pt x="5353" y="5340"/>
                      <a:pt x="9729" y="2471"/>
                    </a:cubicBezTo>
                    <a:lnTo>
                      <a:pt x="13547" y="0"/>
                    </a:lnTo>
                    <a:lnTo>
                      <a:pt x="16386" y="2272"/>
                    </a:lnTo>
                    <a:cubicBezTo>
                      <a:pt x="19878" y="5061"/>
                      <a:pt x="21600" y="8568"/>
                      <a:pt x="21600" y="12633"/>
                    </a:cubicBezTo>
                    <a:lnTo>
                      <a:pt x="21507" y="21600"/>
                    </a:lnTo>
                    <a:lnTo>
                      <a:pt x="0" y="21600"/>
                    </a:ln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2" name="Shape">
                <a:extLst>
                  <a:ext uri="{FF2B5EF4-FFF2-40B4-BE49-F238E27FC236}">
                    <a16:creationId xmlns:a16="http://schemas.microsoft.com/office/drawing/2014/main" id="{63966DDF-0FD6-3540-BD1B-B7654864014F}"/>
                  </a:ext>
                </a:extLst>
              </p:cNvPr>
              <p:cNvSpPr/>
              <p:nvPr/>
            </p:nvSpPr>
            <p:spPr>
              <a:xfrm>
                <a:off x="10515298" y="3313608"/>
                <a:ext cx="595155" cy="965594"/>
              </a:xfrm>
              <a:custGeom>
                <a:avLst/>
                <a:gdLst/>
                <a:ahLst/>
                <a:cxnLst>
                  <a:cxn ang="0">
                    <a:pos x="wd2" y="hd2"/>
                  </a:cxn>
                  <a:cxn ang="5400000">
                    <a:pos x="wd2" y="hd2"/>
                  </a:cxn>
                  <a:cxn ang="10800000">
                    <a:pos x="wd2" y="hd2"/>
                  </a:cxn>
                  <a:cxn ang="16200000">
                    <a:pos x="wd2" y="hd2"/>
                  </a:cxn>
                </a:cxnLst>
                <a:rect l="0" t="0" r="r" b="b"/>
                <a:pathLst>
                  <a:path w="21600" h="21600" extrusionOk="0">
                    <a:moveTo>
                      <a:pt x="0" y="12770"/>
                    </a:moveTo>
                    <a:lnTo>
                      <a:pt x="3086" y="21600"/>
                    </a:lnTo>
                    <a:lnTo>
                      <a:pt x="21600" y="13177"/>
                    </a:lnTo>
                    <a:lnTo>
                      <a:pt x="19396" y="0"/>
                    </a:lnTo>
                    <a:lnTo>
                      <a:pt x="3086" y="543"/>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4" name="Triangle">
                <a:extLst>
                  <a:ext uri="{FF2B5EF4-FFF2-40B4-BE49-F238E27FC236}">
                    <a16:creationId xmlns:a16="http://schemas.microsoft.com/office/drawing/2014/main" id="{0A0461A4-2453-184D-B333-4885E61717DC}"/>
                  </a:ext>
                </a:extLst>
              </p:cNvPr>
              <p:cNvSpPr/>
              <p:nvPr/>
            </p:nvSpPr>
            <p:spPr>
              <a:xfrm>
                <a:off x="11001136" y="5919941"/>
                <a:ext cx="224703" cy="95345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681" y="0"/>
                    </a:lnTo>
                    <a:lnTo>
                      <a:pt x="0" y="2160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5" name="Shape">
                <a:extLst>
                  <a:ext uri="{FF2B5EF4-FFF2-40B4-BE49-F238E27FC236}">
                    <a16:creationId xmlns:a16="http://schemas.microsoft.com/office/drawing/2014/main" id="{AEE203EC-9109-D948-87F6-DD62CD371434}"/>
                  </a:ext>
                </a:extLst>
              </p:cNvPr>
              <p:cNvSpPr/>
              <p:nvPr/>
            </p:nvSpPr>
            <p:spPr>
              <a:xfrm>
                <a:off x="9968736" y="2220478"/>
                <a:ext cx="825926" cy="82592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77" y="21600"/>
                      <a:pt x="21600" y="16676"/>
                      <a:pt x="21600" y="10800"/>
                    </a:cubicBezTo>
                    <a:cubicBezTo>
                      <a:pt x="21600" y="4924"/>
                      <a:pt x="16676" y="0"/>
                      <a:pt x="10800" y="0"/>
                    </a:cubicBezTo>
                    <a:cubicBezTo>
                      <a:pt x="4923" y="0"/>
                      <a:pt x="0" y="4924"/>
                      <a:pt x="0" y="10800"/>
                    </a:cubicBezTo>
                    <a:cubicBezTo>
                      <a:pt x="0" y="16676"/>
                      <a:pt x="4765"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6" name="Shape">
                <a:extLst>
                  <a:ext uri="{FF2B5EF4-FFF2-40B4-BE49-F238E27FC236}">
                    <a16:creationId xmlns:a16="http://schemas.microsoft.com/office/drawing/2014/main" id="{EA8592A1-1377-784C-9859-F1891720C2E4}"/>
                  </a:ext>
                </a:extLst>
              </p:cNvPr>
              <p:cNvSpPr/>
              <p:nvPr/>
            </p:nvSpPr>
            <p:spPr>
              <a:xfrm>
                <a:off x="10150928" y="2463399"/>
                <a:ext cx="1123246" cy="1283714"/>
              </a:xfrm>
              <a:custGeom>
                <a:avLst/>
                <a:gdLst/>
                <a:ahLst/>
                <a:cxnLst>
                  <a:cxn ang="0">
                    <a:pos x="wd2" y="hd2"/>
                  </a:cxn>
                  <a:cxn ang="5400000">
                    <a:pos x="wd2" y="hd2"/>
                  </a:cxn>
                  <a:cxn ang="10800000">
                    <a:pos x="wd2" y="hd2"/>
                  </a:cxn>
                  <a:cxn ang="16200000">
                    <a:pos x="wd2" y="hd2"/>
                  </a:cxn>
                </a:cxnLst>
                <a:rect l="0" t="0" r="r" b="b"/>
                <a:pathLst>
                  <a:path w="15606" h="15322" extrusionOk="0">
                    <a:moveTo>
                      <a:pt x="1337" y="0"/>
                    </a:moveTo>
                    <a:cubicBezTo>
                      <a:pt x="-5497" y="21600"/>
                      <a:pt x="16103" y="19063"/>
                      <a:pt x="15597" y="507"/>
                    </a:cubicBezTo>
                    <a:lnTo>
                      <a:pt x="1337"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7" name="Shape">
                <a:extLst>
                  <a:ext uri="{FF2B5EF4-FFF2-40B4-BE49-F238E27FC236}">
                    <a16:creationId xmlns:a16="http://schemas.microsoft.com/office/drawing/2014/main" id="{3A7C0916-D04F-EA41-865C-87129AEBF9FC}"/>
                  </a:ext>
                </a:extLst>
              </p:cNvPr>
              <p:cNvSpPr/>
              <p:nvPr/>
            </p:nvSpPr>
            <p:spPr>
              <a:xfrm>
                <a:off x="10211652" y="1916832"/>
                <a:ext cx="1202442" cy="120244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91" y="21600"/>
                      <a:pt x="21600" y="16800"/>
                      <a:pt x="21600" y="10800"/>
                    </a:cubicBezTo>
                    <a:cubicBezTo>
                      <a:pt x="21600" y="4909"/>
                      <a:pt x="16800" y="0"/>
                      <a:pt x="10800" y="0"/>
                    </a:cubicBezTo>
                    <a:cubicBezTo>
                      <a:pt x="4909" y="0"/>
                      <a:pt x="0" y="4800"/>
                      <a:pt x="0" y="10800"/>
                    </a:cubicBezTo>
                    <a:cubicBezTo>
                      <a:pt x="109" y="16691"/>
                      <a:pt x="4909"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8" name="Shape">
                <a:extLst>
                  <a:ext uri="{FF2B5EF4-FFF2-40B4-BE49-F238E27FC236}">
                    <a16:creationId xmlns:a16="http://schemas.microsoft.com/office/drawing/2014/main" id="{9D3C027C-9810-8E4B-AFC9-36D0A21BFED3}"/>
                  </a:ext>
                </a:extLst>
              </p:cNvPr>
              <p:cNvSpPr/>
              <p:nvPr/>
            </p:nvSpPr>
            <p:spPr>
              <a:xfrm>
                <a:off x="10818949" y="2584858"/>
                <a:ext cx="1093125" cy="109312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80" y="21600"/>
                      <a:pt x="21600" y="16800"/>
                      <a:pt x="21600" y="10800"/>
                    </a:cubicBezTo>
                    <a:cubicBezTo>
                      <a:pt x="21600" y="4920"/>
                      <a:pt x="16800" y="0"/>
                      <a:pt x="10800" y="0"/>
                    </a:cubicBezTo>
                    <a:cubicBezTo>
                      <a:pt x="4800" y="0"/>
                      <a:pt x="0" y="4800"/>
                      <a:pt x="0" y="10800"/>
                    </a:cubicBezTo>
                    <a:cubicBezTo>
                      <a:pt x="0" y="16800"/>
                      <a:pt x="4920"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grpSp>
      <p:sp>
        <p:nvSpPr>
          <p:cNvPr id="4" name="Date Placeholder 3">
            <a:extLst>
              <a:ext uri="{FF2B5EF4-FFF2-40B4-BE49-F238E27FC236}">
                <a16:creationId xmlns:a16="http://schemas.microsoft.com/office/drawing/2014/main" id="{037EE292-5A4A-403F-AF29-E99CE55E03EA}"/>
              </a:ext>
            </a:extLst>
          </p:cNvPr>
          <p:cNvSpPr>
            <a:spLocks noGrp="1"/>
          </p:cNvSpPr>
          <p:nvPr userDrawn="1">
            <p:ph type="dt" sz="half" idx="10"/>
          </p:nvPr>
        </p:nvSpPr>
        <p:spPr>
          <a:xfrm>
            <a:off x="2832576" y="6356350"/>
            <a:ext cx="1300346"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userDrawn="1">
            <p:ph type="ftr" sz="quarter" idx="11"/>
          </p:nvPr>
        </p:nvSpPr>
        <p:spPr>
          <a:xfrm>
            <a:off x="4390642" y="6356349"/>
            <a:ext cx="3410648" cy="365125"/>
          </a:xfrm>
          <a:prstGeom prst="rect">
            <a:avLst/>
          </a:prstGeom>
        </p:spPr>
        <p:txBody>
          <a:bodyPr/>
          <a:lstStyle>
            <a:lvl1pPr algn="ctr">
              <a:defRPr/>
            </a:lvl1p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userDrawn="1">
            <p:ph type="sldNum" sz="quarter" idx="12"/>
          </p:nvPr>
        </p:nvSpPr>
        <p:spPr>
          <a:xfrm>
            <a:off x="8003386" y="6356350"/>
            <a:ext cx="900926" cy="365125"/>
          </a:xfrm>
          <a:prstGeom prst="rect">
            <a:avLst/>
          </a:prstGeom>
        </p:spPr>
        <p:txBody>
          <a:bodyPr/>
          <a:lstStyle/>
          <a:p>
            <a:fld id="{456C22B4-381E-481C-AFD8-67FB4DE2EDCA}" type="slidenum">
              <a:rPr lang="en-US" smtClean="0"/>
              <a:t>‹#›</a:t>
            </a:fld>
            <a:endParaRPr lang="en-US"/>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838200" y="365125"/>
            <a:ext cx="10435974"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3531444" y="2602217"/>
            <a:ext cx="5101252" cy="2554975"/>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11695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5E755C-4715-465F-9203-C645663327E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3" name="Footer Placeholder 2">
            <a:extLst>
              <a:ext uri="{FF2B5EF4-FFF2-40B4-BE49-F238E27FC236}">
                <a16:creationId xmlns:a16="http://schemas.microsoft.com/office/drawing/2014/main" id="{46D5D7C4-3EFC-492C-AADE-B9EC129581C5}"/>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4" name="Slide Number Placeholder 3">
            <a:extLst>
              <a:ext uri="{FF2B5EF4-FFF2-40B4-BE49-F238E27FC236}">
                <a16:creationId xmlns:a16="http://schemas.microsoft.com/office/drawing/2014/main" id="{750B570E-8AE2-4891-896B-D277CE7F857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41221922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6F47F-AA91-4217-B185-2B5003B4B4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D0500B-CB6E-4F01-AE5A-145D2C52A4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45FC32-62DA-4C29-AC47-9346B01027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B5B9FD3-4DC9-4005-8084-8D6B4100870D}"/>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6" name="Footer Placeholder 5">
            <a:extLst>
              <a:ext uri="{FF2B5EF4-FFF2-40B4-BE49-F238E27FC236}">
                <a16:creationId xmlns:a16="http://schemas.microsoft.com/office/drawing/2014/main" id="{F213B07D-A6EF-413A-A0F7-B19F5B2E1448}"/>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7" name="Slide Number Placeholder 6">
            <a:extLst>
              <a:ext uri="{FF2B5EF4-FFF2-40B4-BE49-F238E27FC236}">
                <a16:creationId xmlns:a16="http://schemas.microsoft.com/office/drawing/2014/main" id="{B5FB32C7-6203-4E15-BACF-B7EE4BA4640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5036294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43D72-9D3D-4F56-86D5-B465FC3D28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3E4490-E1AE-41C5-A3D8-A13EFDD4FB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BC2A24-00C6-4626-AFB1-F3E9CD4BF2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BA3B39-8771-4BA2-AE35-B9F03335AFFE}"/>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6" name="Footer Placeholder 5">
            <a:extLst>
              <a:ext uri="{FF2B5EF4-FFF2-40B4-BE49-F238E27FC236}">
                <a16:creationId xmlns:a16="http://schemas.microsoft.com/office/drawing/2014/main" id="{3C02F4E5-45FD-4114-A8C1-5E5A44B1AF8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7" name="Slide Number Placeholder 6">
            <a:extLst>
              <a:ext uri="{FF2B5EF4-FFF2-40B4-BE49-F238E27FC236}">
                <a16:creationId xmlns:a16="http://schemas.microsoft.com/office/drawing/2014/main" id="{756BBD6A-432E-4568-A31D-F656C7A73A3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6232911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0829F-FAE1-46B6-913F-66F858EE0C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BC9C02-9CC9-4E3C-B0AC-6B097A97F41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D9608C-FD8B-468E-BFFE-E5780665267E}"/>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C5582595-38A5-4C07-9E86-395419CEE8E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7C254A46-405E-40A6-90F8-759C508E51F2}"/>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182615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1D9723-64D6-4009-805A-750DC0F30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28BE3B-CE03-48AC-AF26-41A298CBEC3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FC3052-B266-4F14-AB3C-41AC98954AE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E49A54A7-907E-4B80-B9DB-8966D9252FDB}"/>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068AC758-7883-44D2-A1A7-A777D596884E}"/>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3336768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9176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howee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spTree>
    <p:extLst>
      <p:ext uri="{BB962C8B-B14F-4D97-AF65-F5344CB8AC3E}">
        <p14:creationId xmlns:p14="http://schemas.microsoft.com/office/powerpoint/2010/main" val="1578135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04">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0B6E442-721F-1F40-8924-DCA529546CEA}"/>
              </a:ext>
            </a:extLst>
          </p:cNvPr>
          <p:cNvGrpSpPr/>
          <p:nvPr userDrawn="1"/>
        </p:nvGrpSpPr>
        <p:grpSpPr>
          <a:xfrm>
            <a:off x="536225" y="371640"/>
            <a:ext cx="11667716" cy="5984709"/>
            <a:chOff x="8267699" y="1765299"/>
            <a:chExt cx="2406653" cy="1234442"/>
          </a:xfrm>
        </p:grpSpPr>
        <p:sp>
          <p:nvSpPr>
            <p:cNvPr id="10" name="Shape">
              <a:extLst>
                <a:ext uri="{FF2B5EF4-FFF2-40B4-BE49-F238E27FC236}">
                  <a16:creationId xmlns:a16="http://schemas.microsoft.com/office/drawing/2014/main" id="{0F4168F4-686D-2943-9D13-0A16A2835202}"/>
                </a:ext>
              </a:extLst>
            </p:cNvPr>
            <p:cNvSpPr/>
            <p:nvPr/>
          </p:nvSpPr>
          <p:spPr>
            <a:xfrm>
              <a:off x="8267699" y="1765299"/>
              <a:ext cx="451166" cy="462976"/>
            </a:xfrm>
            <a:custGeom>
              <a:avLst/>
              <a:gdLst/>
              <a:ahLst/>
              <a:cxnLst>
                <a:cxn ang="0">
                  <a:pos x="wd2" y="hd2"/>
                </a:cxn>
                <a:cxn ang="5400000">
                  <a:pos x="wd2" y="hd2"/>
                </a:cxn>
                <a:cxn ang="10800000">
                  <a:pos x="wd2" y="hd2"/>
                </a:cxn>
                <a:cxn ang="16200000">
                  <a:pos x="wd2" y="hd2"/>
                </a:cxn>
              </a:cxnLst>
              <a:rect l="0" t="0" r="r" b="b"/>
              <a:pathLst>
                <a:path w="20246" h="21397" extrusionOk="0">
                  <a:moveTo>
                    <a:pt x="4032" y="21397"/>
                  </a:moveTo>
                  <a:cubicBezTo>
                    <a:pt x="3975" y="21397"/>
                    <a:pt x="3918" y="21397"/>
                    <a:pt x="3861" y="21338"/>
                  </a:cubicBezTo>
                  <a:cubicBezTo>
                    <a:pt x="-869" y="16819"/>
                    <a:pt x="-1325" y="9364"/>
                    <a:pt x="2892" y="4317"/>
                  </a:cubicBezTo>
                  <a:cubicBezTo>
                    <a:pt x="5001" y="1793"/>
                    <a:pt x="7908" y="267"/>
                    <a:pt x="11156" y="32"/>
                  </a:cubicBezTo>
                  <a:cubicBezTo>
                    <a:pt x="14405" y="-203"/>
                    <a:pt x="17482" y="854"/>
                    <a:pt x="19933" y="3084"/>
                  </a:cubicBezTo>
                  <a:cubicBezTo>
                    <a:pt x="19990" y="3143"/>
                    <a:pt x="20104" y="3260"/>
                    <a:pt x="20161" y="3319"/>
                  </a:cubicBezTo>
                  <a:cubicBezTo>
                    <a:pt x="20275" y="3377"/>
                    <a:pt x="20275" y="3554"/>
                    <a:pt x="20161" y="3612"/>
                  </a:cubicBezTo>
                  <a:cubicBezTo>
                    <a:pt x="20104" y="3730"/>
                    <a:pt x="19933" y="3730"/>
                    <a:pt x="19876" y="3612"/>
                  </a:cubicBezTo>
                  <a:cubicBezTo>
                    <a:pt x="19819" y="3554"/>
                    <a:pt x="19705" y="3436"/>
                    <a:pt x="19648" y="3377"/>
                  </a:cubicBezTo>
                  <a:cubicBezTo>
                    <a:pt x="17311" y="1264"/>
                    <a:pt x="14348" y="208"/>
                    <a:pt x="11213" y="443"/>
                  </a:cubicBezTo>
                  <a:cubicBezTo>
                    <a:pt x="8136" y="677"/>
                    <a:pt x="5286" y="2145"/>
                    <a:pt x="3291" y="4610"/>
                  </a:cubicBezTo>
                  <a:cubicBezTo>
                    <a:pt x="-755" y="9482"/>
                    <a:pt x="-356" y="16701"/>
                    <a:pt x="4260" y="21045"/>
                  </a:cubicBezTo>
                  <a:cubicBezTo>
                    <a:pt x="4374" y="21104"/>
                    <a:pt x="4374" y="21280"/>
                    <a:pt x="4260" y="21338"/>
                  </a:cubicBezTo>
                  <a:cubicBezTo>
                    <a:pt x="4146" y="21397"/>
                    <a:pt x="4089" y="21397"/>
                    <a:pt x="4032" y="21397"/>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E0FAA3A2-9876-D84F-993B-19F41AB53070}"/>
                </a:ext>
              </a:extLst>
            </p:cNvPr>
            <p:cNvSpPr/>
            <p:nvPr/>
          </p:nvSpPr>
          <p:spPr>
            <a:xfrm>
              <a:off x="8508999" y="2070099"/>
              <a:ext cx="2165353" cy="753111"/>
            </a:xfrm>
            <a:custGeom>
              <a:avLst/>
              <a:gdLst/>
              <a:ahLst/>
              <a:cxnLst>
                <a:cxn ang="0">
                  <a:pos x="wd2" y="hd2"/>
                </a:cxn>
                <a:cxn ang="5400000">
                  <a:pos x="wd2" y="hd2"/>
                </a:cxn>
                <a:cxn ang="10800000">
                  <a:pos x="wd2" y="hd2"/>
                </a:cxn>
                <a:cxn ang="16200000">
                  <a:pos x="wd2" y="hd2"/>
                </a:cxn>
              </a:cxnLst>
              <a:rect l="0" t="0" r="r" b="b"/>
              <a:pathLst>
                <a:path w="21600" h="21600" extrusionOk="0">
                  <a:moveTo>
                    <a:pt x="11490" y="21600"/>
                  </a:moveTo>
                  <a:lnTo>
                    <a:pt x="4725" y="21600"/>
                  </a:lnTo>
                  <a:cubicBezTo>
                    <a:pt x="4687" y="21600"/>
                    <a:pt x="4662" y="21600"/>
                    <a:pt x="4624" y="21600"/>
                  </a:cubicBezTo>
                  <a:cubicBezTo>
                    <a:pt x="2078" y="21418"/>
                    <a:pt x="0" y="14789"/>
                    <a:pt x="0" y="6811"/>
                  </a:cubicBezTo>
                  <a:cubicBezTo>
                    <a:pt x="0" y="6739"/>
                    <a:pt x="25" y="6666"/>
                    <a:pt x="51" y="6666"/>
                  </a:cubicBezTo>
                  <a:cubicBezTo>
                    <a:pt x="76" y="6666"/>
                    <a:pt x="101" y="6739"/>
                    <a:pt x="101" y="6811"/>
                  </a:cubicBezTo>
                  <a:cubicBezTo>
                    <a:pt x="101" y="14643"/>
                    <a:pt x="2141" y="21163"/>
                    <a:pt x="4637" y="21345"/>
                  </a:cubicBezTo>
                  <a:cubicBezTo>
                    <a:pt x="4675" y="21345"/>
                    <a:pt x="4700" y="21345"/>
                    <a:pt x="4738" y="21345"/>
                  </a:cubicBezTo>
                  <a:lnTo>
                    <a:pt x="11503" y="21345"/>
                  </a:lnTo>
                  <a:cubicBezTo>
                    <a:pt x="11528" y="21345"/>
                    <a:pt x="11554" y="21418"/>
                    <a:pt x="11554" y="21491"/>
                  </a:cubicBezTo>
                  <a:cubicBezTo>
                    <a:pt x="11554" y="21564"/>
                    <a:pt x="11528" y="21600"/>
                    <a:pt x="11490" y="21600"/>
                  </a:cubicBezTo>
                  <a:close/>
                  <a:moveTo>
                    <a:pt x="21562" y="291"/>
                  </a:moveTo>
                  <a:lnTo>
                    <a:pt x="5042" y="291"/>
                  </a:lnTo>
                  <a:cubicBezTo>
                    <a:pt x="5017" y="291"/>
                    <a:pt x="4991" y="219"/>
                    <a:pt x="4991" y="146"/>
                  </a:cubicBezTo>
                  <a:cubicBezTo>
                    <a:pt x="4991" y="73"/>
                    <a:pt x="5017" y="0"/>
                    <a:pt x="5042" y="0"/>
                  </a:cubicBezTo>
                  <a:lnTo>
                    <a:pt x="21549" y="0"/>
                  </a:lnTo>
                  <a:cubicBezTo>
                    <a:pt x="21575" y="0"/>
                    <a:pt x="21600" y="73"/>
                    <a:pt x="21600" y="146"/>
                  </a:cubicBezTo>
                  <a:cubicBezTo>
                    <a:pt x="21600" y="219"/>
                    <a:pt x="21587" y="291"/>
                    <a:pt x="21562" y="291"/>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7E331023-59EF-914E-8A65-7C350C28F63B}"/>
                </a:ext>
              </a:extLst>
            </p:cNvPr>
            <p:cNvSpPr/>
            <p:nvPr/>
          </p:nvSpPr>
          <p:spPr>
            <a:xfrm>
              <a:off x="10096500" y="2552699"/>
              <a:ext cx="336233" cy="194311"/>
            </a:xfrm>
            <a:custGeom>
              <a:avLst/>
              <a:gdLst/>
              <a:ahLst/>
              <a:cxnLst>
                <a:cxn ang="0">
                  <a:pos x="wd2" y="hd2"/>
                </a:cxn>
                <a:cxn ang="5400000">
                  <a:pos x="wd2" y="hd2"/>
                </a:cxn>
                <a:cxn ang="10800000">
                  <a:pos x="wd2" y="hd2"/>
                </a:cxn>
                <a:cxn ang="16200000">
                  <a:pos x="wd2" y="hd2"/>
                </a:cxn>
              </a:cxnLst>
              <a:rect l="0" t="0" r="r" b="b"/>
              <a:pathLst>
                <a:path w="21580" h="21600" extrusionOk="0">
                  <a:moveTo>
                    <a:pt x="326" y="21600"/>
                  </a:moveTo>
                  <a:cubicBezTo>
                    <a:pt x="326" y="21600"/>
                    <a:pt x="326" y="21600"/>
                    <a:pt x="326" y="21600"/>
                  </a:cubicBezTo>
                  <a:cubicBezTo>
                    <a:pt x="163" y="21600"/>
                    <a:pt x="0" y="21318"/>
                    <a:pt x="0" y="21035"/>
                  </a:cubicBezTo>
                  <a:cubicBezTo>
                    <a:pt x="245" y="9318"/>
                    <a:pt x="5706" y="0"/>
                    <a:pt x="12552" y="0"/>
                  </a:cubicBezTo>
                  <a:cubicBezTo>
                    <a:pt x="15976" y="0"/>
                    <a:pt x="19155" y="2259"/>
                    <a:pt x="21519" y="6353"/>
                  </a:cubicBezTo>
                  <a:cubicBezTo>
                    <a:pt x="21600" y="6494"/>
                    <a:pt x="21600" y="6918"/>
                    <a:pt x="21519" y="7059"/>
                  </a:cubicBezTo>
                  <a:cubicBezTo>
                    <a:pt x="21437" y="7200"/>
                    <a:pt x="21192" y="7200"/>
                    <a:pt x="21111" y="7059"/>
                  </a:cubicBezTo>
                  <a:cubicBezTo>
                    <a:pt x="18829" y="3106"/>
                    <a:pt x="15813" y="988"/>
                    <a:pt x="12634" y="988"/>
                  </a:cubicBezTo>
                  <a:cubicBezTo>
                    <a:pt x="6113" y="988"/>
                    <a:pt x="897" y="9882"/>
                    <a:pt x="652" y="21035"/>
                  </a:cubicBezTo>
                  <a:cubicBezTo>
                    <a:pt x="652" y="21318"/>
                    <a:pt x="489" y="21600"/>
                    <a:pt x="32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0D619F05-7E07-6E4A-9A7E-6ADD933EE405}"/>
                </a:ext>
              </a:extLst>
            </p:cNvPr>
            <p:cNvSpPr/>
            <p:nvPr/>
          </p:nvSpPr>
          <p:spPr>
            <a:xfrm>
              <a:off x="10147300" y="2755900"/>
              <a:ext cx="337485" cy="243841"/>
            </a:xfrm>
            <a:custGeom>
              <a:avLst/>
              <a:gdLst/>
              <a:ahLst/>
              <a:cxnLst>
                <a:cxn ang="0">
                  <a:pos x="wd2" y="hd2"/>
                </a:cxn>
                <a:cxn ang="5400000">
                  <a:pos x="wd2" y="hd2"/>
                </a:cxn>
                <a:cxn ang="10800000">
                  <a:pos x="wd2" y="hd2"/>
                </a:cxn>
                <a:cxn ang="16200000">
                  <a:pos x="wd2" y="hd2"/>
                </a:cxn>
              </a:cxnLst>
              <a:rect l="0" t="0" r="r" b="b"/>
              <a:pathLst>
                <a:path w="21498" h="21600" extrusionOk="0">
                  <a:moveTo>
                    <a:pt x="4590" y="21600"/>
                  </a:moveTo>
                  <a:lnTo>
                    <a:pt x="4428" y="21600"/>
                  </a:lnTo>
                  <a:cubicBezTo>
                    <a:pt x="2244" y="21600"/>
                    <a:pt x="464" y="19463"/>
                    <a:pt x="60" y="16538"/>
                  </a:cubicBezTo>
                  <a:cubicBezTo>
                    <a:pt x="-102" y="15075"/>
                    <a:pt x="60" y="13612"/>
                    <a:pt x="626" y="12263"/>
                  </a:cubicBezTo>
                  <a:cubicBezTo>
                    <a:pt x="707" y="12038"/>
                    <a:pt x="869" y="12038"/>
                    <a:pt x="1031" y="12150"/>
                  </a:cubicBezTo>
                  <a:cubicBezTo>
                    <a:pt x="1192" y="12263"/>
                    <a:pt x="1192" y="12487"/>
                    <a:pt x="1111" y="12712"/>
                  </a:cubicBezTo>
                  <a:cubicBezTo>
                    <a:pt x="626" y="13837"/>
                    <a:pt x="464" y="15075"/>
                    <a:pt x="626" y="16425"/>
                  </a:cubicBezTo>
                  <a:cubicBezTo>
                    <a:pt x="950" y="18900"/>
                    <a:pt x="2568" y="20812"/>
                    <a:pt x="4428" y="20812"/>
                  </a:cubicBezTo>
                  <a:lnTo>
                    <a:pt x="4590" y="20812"/>
                  </a:lnTo>
                  <a:cubicBezTo>
                    <a:pt x="13327" y="20812"/>
                    <a:pt x="20608" y="11700"/>
                    <a:pt x="20851" y="450"/>
                  </a:cubicBezTo>
                  <a:cubicBezTo>
                    <a:pt x="20851" y="225"/>
                    <a:pt x="21013" y="112"/>
                    <a:pt x="21174" y="0"/>
                  </a:cubicBezTo>
                  <a:cubicBezTo>
                    <a:pt x="21336" y="0"/>
                    <a:pt x="21498" y="225"/>
                    <a:pt x="21498" y="450"/>
                  </a:cubicBezTo>
                  <a:cubicBezTo>
                    <a:pt x="21255" y="12150"/>
                    <a:pt x="13651" y="21600"/>
                    <a:pt x="459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E66FA968-FEEC-2F41-A945-3AA89645F089}"/>
                </a:ext>
              </a:extLst>
            </p:cNvPr>
            <p:cNvSpPr/>
            <p:nvPr/>
          </p:nvSpPr>
          <p:spPr>
            <a:xfrm>
              <a:off x="8331200" y="1828799"/>
              <a:ext cx="428992" cy="473949"/>
            </a:xfrm>
            <a:custGeom>
              <a:avLst/>
              <a:gdLst/>
              <a:ahLst/>
              <a:cxnLst>
                <a:cxn ang="0">
                  <a:pos x="wd2" y="hd2"/>
                </a:cxn>
                <a:cxn ang="5400000">
                  <a:pos x="wd2" y="hd2"/>
                </a:cxn>
                <a:cxn ang="10800000">
                  <a:pos x="wd2" y="hd2"/>
                </a:cxn>
                <a:cxn ang="16200000">
                  <a:pos x="wd2" y="hd2"/>
                </a:cxn>
              </a:cxnLst>
              <a:rect l="0" t="0" r="r" b="b"/>
              <a:pathLst>
                <a:path w="19302" h="20304" extrusionOk="0">
                  <a:moveTo>
                    <a:pt x="2938" y="15230"/>
                  </a:moveTo>
                  <a:cubicBezTo>
                    <a:pt x="-662" y="12074"/>
                    <a:pt x="-1005" y="6688"/>
                    <a:pt x="2195" y="3097"/>
                  </a:cubicBezTo>
                  <a:cubicBezTo>
                    <a:pt x="5509" y="-657"/>
                    <a:pt x="11452" y="-1038"/>
                    <a:pt x="15281" y="2172"/>
                  </a:cubicBezTo>
                  <a:cubicBezTo>
                    <a:pt x="15338" y="2226"/>
                    <a:pt x="15395" y="2281"/>
                    <a:pt x="15452" y="2335"/>
                  </a:cubicBezTo>
                  <a:cubicBezTo>
                    <a:pt x="20538" y="6742"/>
                    <a:pt x="20595" y="14686"/>
                    <a:pt x="15566" y="20127"/>
                  </a:cubicBezTo>
                  <a:cubicBezTo>
                    <a:pt x="15566" y="20127"/>
                    <a:pt x="15566" y="20127"/>
                    <a:pt x="15566" y="20127"/>
                  </a:cubicBezTo>
                  <a:cubicBezTo>
                    <a:pt x="15166" y="20562"/>
                    <a:pt x="14424" y="20127"/>
                    <a:pt x="14652" y="19583"/>
                  </a:cubicBezTo>
                  <a:cubicBezTo>
                    <a:pt x="14652" y="19583"/>
                    <a:pt x="14652" y="19528"/>
                    <a:pt x="14709" y="19528"/>
                  </a:cubicBezTo>
                  <a:cubicBezTo>
                    <a:pt x="15281" y="18005"/>
                    <a:pt x="13738" y="16590"/>
                    <a:pt x="12138" y="17080"/>
                  </a:cubicBezTo>
                  <a:cubicBezTo>
                    <a:pt x="9052" y="18114"/>
                    <a:pt x="5509" y="17515"/>
                    <a:pt x="2938" y="1523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7C0BB8E7-57D0-564D-9B08-1CAD3B318059}"/>
                </a:ext>
              </a:extLst>
            </p:cNvPr>
            <p:cNvSpPr/>
            <p:nvPr/>
          </p:nvSpPr>
          <p:spPr>
            <a:xfrm>
              <a:off x="8572500" y="2133599"/>
              <a:ext cx="2100581" cy="6299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571" y="0"/>
                  </a:lnTo>
                  <a:lnTo>
                    <a:pt x="4571" y="0"/>
                  </a:lnTo>
                  <a:cubicBezTo>
                    <a:pt x="2899" y="0"/>
                    <a:pt x="2089" y="3048"/>
                    <a:pt x="1698" y="5879"/>
                  </a:cubicBezTo>
                  <a:cubicBezTo>
                    <a:pt x="1437" y="7795"/>
                    <a:pt x="601" y="7752"/>
                    <a:pt x="366" y="5792"/>
                  </a:cubicBezTo>
                  <a:cubicBezTo>
                    <a:pt x="366" y="5792"/>
                    <a:pt x="366" y="5748"/>
                    <a:pt x="353" y="5748"/>
                  </a:cubicBezTo>
                  <a:cubicBezTo>
                    <a:pt x="274" y="5139"/>
                    <a:pt x="0" y="5313"/>
                    <a:pt x="0" y="5966"/>
                  </a:cubicBezTo>
                  <a:cubicBezTo>
                    <a:pt x="0" y="5966"/>
                    <a:pt x="0" y="6010"/>
                    <a:pt x="0" y="6010"/>
                  </a:cubicBezTo>
                  <a:cubicBezTo>
                    <a:pt x="0" y="14502"/>
                    <a:pt x="1854" y="21426"/>
                    <a:pt x="4153" y="21600"/>
                  </a:cubicBezTo>
                  <a:cubicBezTo>
                    <a:pt x="4179" y="21600"/>
                    <a:pt x="4218" y="21600"/>
                    <a:pt x="4244" y="21600"/>
                  </a:cubicBezTo>
                  <a:lnTo>
                    <a:pt x="21587" y="21600"/>
                  </a:lnTo>
                  <a:lnTo>
                    <a:pt x="21587" y="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E69ACE59-B7B3-F644-8E77-147A601CE5EA}"/>
                </a:ext>
              </a:extLst>
            </p:cNvPr>
            <p:cNvSpPr/>
            <p:nvPr/>
          </p:nvSpPr>
          <p:spPr>
            <a:xfrm>
              <a:off x="10159999" y="2616200"/>
              <a:ext cx="268034" cy="318785"/>
            </a:xfrm>
            <a:custGeom>
              <a:avLst/>
              <a:gdLst/>
              <a:ahLst/>
              <a:cxnLst>
                <a:cxn ang="0">
                  <a:pos x="wd2" y="hd2"/>
                </a:cxn>
                <a:cxn ang="5400000">
                  <a:pos x="wd2" y="hd2"/>
                </a:cxn>
                <a:cxn ang="10800000">
                  <a:pos x="wd2" y="hd2"/>
                </a:cxn>
                <a:cxn ang="16200000">
                  <a:pos x="wd2" y="hd2"/>
                </a:cxn>
              </a:cxnLst>
              <a:rect l="0" t="0" r="r" b="b"/>
              <a:pathLst>
                <a:path w="21402" h="21515" extrusionOk="0">
                  <a:moveTo>
                    <a:pt x="3" y="8743"/>
                  </a:moveTo>
                  <a:cubicBezTo>
                    <a:pt x="206" y="3943"/>
                    <a:pt x="4972" y="0"/>
                    <a:pt x="10651" y="0"/>
                  </a:cubicBezTo>
                  <a:cubicBezTo>
                    <a:pt x="16634" y="0"/>
                    <a:pt x="21502" y="4114"/>
                    <a:pt x="21401" y="9171"/>
                  </a:cubicBezTo>
                  <a:cubicBezTo>
                    <a:pt x="21401" y="9257"/>
                    <a:pt x="21401" y="9343"/>
                    <a:pt x="21401" y="9429"/>
                  </a:cubicBezTo>
                  <a:cubicBezTo>
                    <a:pt x="21198" y="16200"/>
                    <a:pt x="13896" y="21600"/>
                    <a:pt x="5074" y="21514"/>
                  </a:cubicBezTo>
                  <a:cubicBezTo>
                    <a:pt x="5074" y="21514"/>
                    <a:pt x="5074" y="21514"/>
                    <a:pt x="5074" y="21514"/>
                  </a:cubicBezTo>
                  <a:cubicBezTo>
                    <a:pt x="4364" y="21514"/>
                    <a:pt x="4161" y="20657"/>
                    <a:pt x="4871" y="20486"/>
                  </a:cubicBezTo>
                  <a:cubicBezTo>
                    <a:pt x="4871" y="20486"/>
                    <a:pt x="4972" y="20486"/>
                    <a:pt x="4972" y="20486"/>
                  </a:cubicBezTo>
                  <a:cubicBezTo>
                    <a:pt x="6798" y="19886"/>
                    <a:pt x="7001" y="17743"/>
                    <a:pt x="5277" y="16886"/>
                  </a:cubicBezTo>
                  <a:cubicBezTo>
                    <a:pt x="2032" y="15171"/>
                    <a:pt x="-98" y="12171"/>
                    <a:pt x="3" y="8743"/>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3231745" y="365125"/>
            <a:ext cx="8053153"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3231734" y="2276871"/>
            <a:ext cx="8053163" cy="2808313"/>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9561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05">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38B90B4-59A1-6D48-982B-31A9CF2BF5B8}"/>
              </a:ext>
            </a:extLst>
          </p:cNvPr>
          <p:cNvGrpSpPr/>
          <p:nvPr userDrawn="1"/>
        </p:nvGrpSpPr>
        <p:grpSpPr>
          <a:xfrm>
            <a:off x="0" y="361346"/>
            <a:ext cx="11820736" cy="5995003"/>
            <a:chOff x="10756899" y="1778000"/>
            <a:chExt cx="2393961" cy="1214121"/>
          </a:xfrm>
        </p:grpSpPr>
        <p:sp>
          <p:nvSpPr>
            <p:cNvPr id="10" name="Shape">
              <a:extLst>
                <a:ext uri="{FF2B5EF4-FFF2-40B4-BE49-F238E27FC236}">
                  <a16:creationId xmlns:a16="http://schemas.microsoft.com/office/drawing/2014/main" id="{3983378E-58BA-E04A-BA80-A39BC6AEB82A}"/>
                </a:ext>
              </a:extLst>
            </p:cNvPr>
            <p:cNvSpPr/>
            <p:nvPr/>
          </p:nvSpPr>
          <p:spPr>
            <a:xfrm>
              <a:off x="12712699" y="1778000"/>
              <a:ext cx="438161" cy="451547"/>
            </a:xfrm>
            <a:custGeom>
              <a:avLst/>
              <a:gdLst/>
              <a:ahLst/>
              <a:cxnLst>
                <a:cxn ang="0">
                  <a:pos x="wd2" y="hd2"/>
                </a:cxn>
                <a:cxn ang="5400000">
                  <a:pos x="wd2" y="hd2"/>
                </a:cxn>
                <a:cxn ang="10800000">
                  <a:pos x="wd2" y="hd2"/>
                </a:cxn>
                <a:cxn ang="16200000">
                  <a:pos x="wd2" y="hd2"/>
                </a:cxn>
              </a:cxnLst>
              <a:rect l="0" t="0" r="r" b="b"/>
              <a:pathLst>
                <a:path w="20250" h="21392" extrusionOk="0">
                  <a:moveTo>
                    <a:pt x="16244" y="21392"/>
                  </a:moveTo>
                  <a:cubicBezTo>
                    <a:pt x="16185" y="21392"/>
                    <a:pt x="16126" y="21392"/>
                    <a:pt x="16068" y="21332"/>
                  </a:cubicBezTo>
                  <a:cubicBezTo>
                    <a:pt x="16009" y="21211"/>
                    <a:pt x="16009" y="21091"/>
                    <a:pt x="16068" y="21031"/>
                  </a:cubicBezTo>
                  <a:cubicBezTo>
                    <a:pt x="20646" y="16699"/>
                    <a:pt x="21057" y="9479"/>
                    <a:pt x="17007" y="4605"/>
                  </a:cubicBezTo>
                  <a:cubicBezTo>
                    <a:pt x="14952" y="2139"/>
                    <a:pt x="12135" y="694"/>
                    <a:pt x="9024" y="454"/>
                  </a:cubicBezTo>
                  <a:cubicBezTo>
                    <a:pt x="5913" y="213"/>
                    <a:pt x="2920" y="1236"/>
                    <a:pt x="572" y="3402"/>
                  </a:cubicBezTo>
                  <a:cubicBezTo>
                    <a:pt x="513" y="3462"/>
                    <a:pt x="396" y="3522"/>
                    <a:pt x="337" y="3583"/>
                  </a:cubicBezTo>
                  <a:cubicBezTo>
                    <a:pt x="220" y="3643"/>
                    <a:pt x="102" y="3643"/>
                    <a:pt x="44" y="3583"/>
                  </a:cubicBezTo>
                  <a:cubicBezTo>
                    <a:pt x="-15" y="3462"/>
                    <a:pt x="-15" y="3342"/>
                    <a:pt x="44" y="3282"/>
                  </a:cubicBezTo>
                  <a:cubicBezTo>
                    <a:pt x="102" y="3222"/>
                    <a:pt x="220" y="3161"/>
                    <a:pt x="278" y="3041"/>
                  </a:cubicBezTo>
                  <a:cubicBezTo>
                    <a:pt x="2744" y="875"/>
                    <a:pt x="5855" y="-208"/>
                    <a:pt x="9083" y="33"/>
                  </a:cubicBezTo>
                  <a:cubicBezTo>
                    <a:pt x="12311" y="273"/>
                    <a:pt x="15246" y="1778"/>
                    <a:pt x="17359" y="4305"/>
                  </a:cubicBezTo>
                  <a:cubicBezTo>
                    <a:pt x="21585" y="9359"/>
                    <a:pt x="21115" y="16819"/>
                    <a:pt x="16361" y="21332"/>
                  </a:cubicBezTo>
                  <a:cubicBezTo>
                    <a:pt x="16361" y="21332"/>
                    <a:pt x="16302" y="21392"/>
                    <a:pt x="16244" y="21392"/>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54E058F6-C145-8E4D-9EDE-44B7775DB210}"/>
                </a:ext>
              </a:extLst>
            </p:cNvPr>
            <p:cNvSpPr/>
            <p:nvPr/>
          </p:nvSpPr>
          <p:spPr>
            <a:xfrm>
              <a:off x="10756899" y="2070099"/>
              <a:ext cx="1664972" cy="10161"/>
            </a:xfrm>
            <a:custGeom>
              <a:avLst/>
              <a:gdLst/>
              <a:ahLst/>
              <a:cxnLst>
                <a:cxn ang="0">
                  <a:pos x="wd2" y="hd2"/>
                </a:cxn>
                <a:cxn ang="5400000">
                  <a:pos x="wd2" y="hd2"/>
                </a:cxn>
                <a:cxn ang="10800000">
                  <a:pos x="wd2" y="hd2"/>
                </a:cxn>
                <a:cxn ang="16200000">
                  <a:pos x="wd2" y="hd2"/>
                </a:cxn>
              </a:cxnLst>
              <a:rect l="0" t="0" r="r" b="b"/>
              <a:pathLst>
                <a:path w="21600" h="21600" extrusionOk="0">
                  <a:moveTo>
                    <a:pt x="21534" y="21600"/>
                  </a:moveTo>
                  <a:lnTo>
                    <a:pt x="66" y="21600"/>
                  </a:lnTo>
                  <a:cubicBezTo>
                    <a:pt x="33" y="21600"/>
                    <a:pt x="0" y="16200"/>
                    <a:pt x="0" y="10800"/>
                  </a:cubicBezTo>
                  <a:cubicBezTo>
                    <a:pt x="0" y="5400"/>
                    <a:pt x="33" y="0"/>
                    <a:pt x="66" y="0"/>
                  </a:cubicBezTo>
                  <a:lnTo>
                    <a:pt x="21534" y="0"/>
                  </a:lnTo>
                  <a:cubicBezTo>
                    <a:pt x="21567" y="0"/>
                    <a:pt x="21600" y="5400"/>
                    <a:pt x="21600" y="10800"/>
                  </a:cubicBezTo>
                  <a:cubicBezTo>
                    <a:pt x="21600" y="16200"/>
                    <a:pt x="21567" y="21600"/>
                    <a:pt x="2153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CFBACC8C-737F-1249-9AA1-EFB373967399}"/>
                </a:ext>
              </a:extLst>
            </p:cNvPr>
            <p:cNvSpPr/>
            <p:nvPr/>
          </p:nvSpPr>
          <p:spPr>
            <a:xfrm>
              <a:off x="11798300" y="2298700"/>
              <a:ext cx="1116331" cy="523241"/>
            </a:xfrm>
            <a:custGeom>
              <a:avLst/>
              <a:gdLst/>
              <a:ahLst/>
              <a:cxnLst>
                <a:cxn ang="0">
                  <a:pos x="wd2" y="hd2"/>
                </a:cxn>
                <a:cxn ang="5400000">
                  <a:pos x="wd2" y="hd2"/>
                </a:cxn>
                <a:cxn ang="10800000">
                  <a:pos x="wd2" y="hd2"/>
                </a:cxn>
                <a:cxn ang="16200000">
                  <a:pos x="wd2" y="hd2"/>
                </a:cxn>
              </a:cxnLst>
              <a:rect l="0" t="0" r="r" b="b"/>
              <a:pathLst>
                <a:path w="21600" h="21600" extrusionOk="0">
                  <a:moveTo>
                    <a:pt x="12410" y="21600"/>
                  </a:moveTo>
                  <a:lnTo>
                    <a:pt x="98" y="21600"/>
                  </a:lnTo>
                  <a:cubicBezTo>
                    <a:pt x="49" y="21600"/>
                    <a:pt x="0" y="21495"/>
                    <a:pt x="0" y="21390"/>
                  </a:cubicBezTo>
                  <a:cubicBezTo>
                    <a:pt x="0" y="21285"/>
                    <a:pt x="49" y="21181"/>
                    <a:pt x="98" y="21181"/>
                  </a:cubicBezTo>
                  <a:lnTo>
                    <a:pt x="12410" y="21181"/>
                  </a:lnTo>
                  <a:cubicBezTo>
                    <a:pt x="12483" y="21181"/>
                    <a:pt x="12532" y="21181"/>
                    <a:pt x="12606" y="21181"/>
                  </a:cubicBezTo>
                  <a:cubicBezTo>
                    <a:pt x="17472" y="20918"/>
                    <a:pt x="21403" y="11534"/>
                    <a:pt x="21403" y="210"/>
                  </a:cubicBezTo>
                  <a:cubicBezTo>
                    <a:pt x="21403" y="105"/>
                    <a:pt x="21453" y="0"/>
                    <a:pt x="21502" y="0"/>
                  </a:cubicBezTo>
                  <a:cubicBezTo>
                    <a:pt x="21551" y="0"/>
                    <a:pt x="21600" y="105"/>
                    <a:pt x="21600" y="210"/>
                  </a:cubicBezTo>
                  <a:cubicBezTo>
                    <a:pt x="21600" y="11744"/>
                    <a:pt x="17570" y="21338"/>
                    <a:pt x="12606" y="21548"/>
                  </a:cubicBezTo>
                  <a:cubicBezTo>
                    <a:pt x="12557" y="21600"/>
                    <a:pt x="12483" y="21600"/>
                    <a:pt x="1241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CFFD5AD1-5676-F542-9148-B69742E24BB7}"/>
                </a:ext>
              </a:extLst>
            </p:cNvPr>
            <p:cNvSpPr/>
            <p:nvPr/>
          </p:nvSpPr>
          <p:spPr>
            <a:xfrm>
              <a:off x="10934699" y="2743199"/>
              <a:ext cx="336215" cy="248922"/>
            </a:xfrm>
            <a:custGeom>
              <a:avLst/>
              <a:gdLst/>
              <a:ahLst/>
              <a:cxnLst>
                <a:cxn ang="0">
                  <a:pos x="wd2" y="hd2"/>
                </a:cxn>
                <a:cxn ang="5400000">
                  <a:pos x="wd2" y="hd2"/>
                </a:cxn>
                <a:cxn ang="10800000">
                  <a:pos x="wd2" y="hd2"/>
                </a:cxn>
                <a:cxn ang="16200000">
                  <a:pos x="wd2" y="hd2"/>
                </a:cxn>
              </a:cxnLst>
              <a:rect l="0" t="0" r="r" b="b"/>
              <a:pathLst>
                <a:path w="21497" h="21600" extrusionOk="0">
                  <a:moveTo>
                    <a:pt x="16971" y="21600"/>
                  </a:moveTo>
                  <a:cubicBezTo>
                    <a:pt x="7877" y="21600"/>
                    <a:pt x="244" y="12233"/>
                    <a:pt x="0" y="882"/>
                  </a:cubicBezTo>
                  <a:cubicBezTo>
                    <a:pt x="0" y="771"/>
                    <a:pt x="0" y="661"/>
                    <a:pt x="0" y="441"/>
                  </a:cubicBezTo>
                  <a:cubicBezTo>
                    <a:pt x="0" y="220"/>
                    <a:pt x="162" y="0"/>
                    <a:pt x="325" y="0"/>
                  </a:cubicBezTo>
                  <a:cubicBezTo>
                    <a:pt x="325" y="0"/>
                    <a:pt x="325" y="0"/>
                    <a:pt x="325" y="0"/>
                  </a:cubicBezTo>
                  <a:cubicBezTo>
                    <a:pt x="487" y="0"/>
                    <a:pt x="650" y="220"/>
                    <a:pt x="650" y="441"/>
                  </a:cubicBezTo>
                  <a:cubicBezTo>
                    <a:pt x="650" y="551"/>
                    <a:pt x="650" y="771"/>
                    <a:pt x="650" y="882"/>
                  </a:cubicBezTo>
                  <a:cubicBezTo>
                    <a:pt x="893" y="11902"/>
                    <a:pt x="8202" y="20829"/>
                    <a:pt x="16971" y="20829"/>
                  </a:cubicBezTo>
                  <a:cubicBezTo>
                    <a:pt x="16971" y="20829"/>
                    <a:pt x="16971" y="20829"/>
                    <a:pt x="16971" y="20829"/>
                  </a:cubicBezTo>
                  <a:lnTo>
                    <a:pt x="17134" y="20829"/>
                  </a:lnTo>
                  <a:cubicBezTo>
                    <a:pt x="19001" y="20829"/>
                    <a:pt x="20544" y="18955"/>
                    <a:pt x="20869" y="16531"/>
                  </a:cubicBezTo>
                  <a:cubicBezTo>
                    <a:pt x="21032" y="15318"/>
                    <a:pt x="20869" y="13996"/>
                    <a:pt x="20382" y="12894"/>
                  </a:cubicBezTo>
                  <a:cubicBezTo>
                    <a:pt x="20301" y="12673"/>
                    <a:pt x="20382" y="12453"/>
                    <a:pt x="20463" y="12343"/>
                  </a:cubicBezTo>
                  <a:cubicBezTo>
                    <a:pt x="20626" y="12233"/>
                    <a:pt x="20788" y="12343"/>
                    <a:pt x="20869" y="12453"/>
                  </a:cubicBezTo>
                  <a:cubicBezTo>
                    <a:pt x="21438" y="13665"/>
                    <a:pt x="21600" y="15208"/>
                    <a:pt x="21438" y="16641"/>
                  </a:cubicBezTo>
                  <a:cubicBezTo>
                    <a:pt x="21032" y="19506"/>
                    <a:pt x="19245" y="21600"/>
                    <a:pt x="17134" y="21600"/>
                  </a:cubicBezTo>
                  <a:lnTo>
                    <a:pt x="16971"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EC70FB9B-5F84-7E40-9E3C-1AF05D21A89B}"/>
                </a:ext>
              </a:extLst>
            </p:cNvPr>
            <p:cNvSpPr/>
            <p:nvPr/>
          </p:nvSpPr>
          <p:spPr>
            <a:xfrm>
              <a:off x="12674599" y="1828799"/>
              <a:ext cx="428993" cy="473949"/>
            </a:xfrm>
            <a:custGeom>
              <a:avLst/>
              <a:gdLst/>
              <a:ahLst/>
              <a:cxnLst>
                <a:cxn ang="0">
                  <a:pos x="wd2" y="hd2"/>
                </a:cxn>
                <a:cxn ang="5400000">
                  <a:pos x="wd2" y="hd2"/>
                </a:cxn>
                <a:cxn ang="10800000">
                  <a:pos x="wd2" y="hd2"/>
                </a:cxn>
                <a:cxn ang="16200000">
                  <a:pos x="wd2" y="hd2"/>
                </a:cxn>
              </a:cxnLst>
              <a:rect l="0" t="0" r="r" b="b"/>
              <a:pathLst>
                <a:path w="19302" h="20304" extrusionOk="0">
                  <a:moveTo>
                    <a:pt x="16364" y="15230"/>
                  </a:moveTo>
                  <a:cubicBezTo>
                    <a:pt x="19964" y="12074"/>
                    <a:pt x="20307" y="6688"/>
                    <a:pt x="17107" y="3097"/>
                  </a:cubicBezTo>
                  <a:cubicBezTo>
                    <a:pt x="13793" y="-657"/>
                    <a:pt x="7850" y="-1038"/>
                    <a:pt x="4021" y="2172"/>
                  </a:cubicBezTo>
                  <a:cubicBezTo>
                    <a:pt x="3964" y="2226"/>
                    <a:pt x="3907" y="2281"/>
                    <a:pt x="3850" y="2335"/>
                  </a:cubicBezTo>
                  <a:cubicBezTo>
                    <a:pt x="-1236" y="6742"/>
                    <a:pt x="-1293" y="14686"/>
                    <a:pt x="3736" y="20127"/>
                  </a:cubicBezTo>
                  <a:cubicBezTo>
                    <a:pt x="3736" y="20127"/>
                    <a:pt x="3736" y="20127"/>
                    <a:pt x="3736" y="20127"/>
                  </a:cubicBezTo>
                  <a:cubicBezTo>
                    <a:pt x="4136" y="20562"/>
                    <a:pt x="4878" y="20127"/>
                    <a:pt x="4650" y="19583"/>
                  </a:cubicBezTo>
                  <a:cubicBezTo>
                    <a:pt x="4650" y="19583"/>
                    <a:pt x="4650" y="19528"/>
                    <a:pt x="4593" y="19528"/>
                  </a:cubicBezTo>
                  <a:cubicBezTo>
                    <a:pt x="4021" y="18005"/>
                    <a:pt x="5564" y="16590"/>
                    <a:pt x="7164" y="17080"/>
                  </a:cubicBezTo>
                  <a:cubicBezTo>
                    <a:pt x="10250" y="18114"/>
                    <a:pt x="13793" y="17515"/>
                    <a:pt x="16364" y="1523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EE7B9A07-82E9-934F-BE27-0E44731F2BD7}"/>
                </a:ext>
              </a:extLst>
            </p:cNvPr>
            <p:cNvSpPr/>
            <p:nvPr/>
          </p:nvSpPr>
          <p:spPr>
            <a:xfrm>
              <a:off x="10756900" y="2133599"/>
              <a:ext cx="2099311" cy="6299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026" y="0"/>
                  </a:lnTo>
                  <a:lnTo>
                    <a:pt x="17026" y="0"/>
                  </a:lnTo>
                  <a:cubicBezTo>
                    <a:pt x="18699" y="0"/>
                    <a:pt x="19509" y="3048"/>
                    <a:pt x="19901" y="5879"/>
                  </a:cubicBezTo>
                  <a:cubicBezTo>
                    <a:pt x="20163" y="7795"/>
                    <a:pt x="20999" y="7752"/>
                    <a:pt x="21234" y="5792"/>
                  </a:cubicBezTo>
                  <a:cubicBezTo>
                    <a:pt x="21234" y="5792"/>
                    <a:pt x="21234" y="5748"/>
                    <a:pt x="21247" y="5748"/>
                  </a:cubicBezTo>
                  <a:cubicBezTo>
                    <a:pt x="21326" y="5139"/>
                    <a:pt x="21600" y="5313"/>
                    <a:pt x="21600" y="5966"/>
                  </a:cubicBezTo>
                  <a:cubicBezTo>
                    <a:pt x="21600" y="5966"/>
                    <a:pt x="21600" y="6010"/>
                    <a:pt x="21600" y="6010"/>
                  </a:cubicBezTo>
                  <a:cubicBezTo>
                    <a:pt x="21600" y="14502"/>
                    <a:pt x="19744" y="21426"/>
                    <a:pt x="17445" y="21600"/>
                  </a:cubicBezTo>
                  <a:cubicBezTo>
                    <a:pt x="17419" y="21600"/>
                    <a:pt x="17379" y="21600"/>
                    <a:pt x="17353" y="21600"/>
                  </a:cubicBezTo>
                  <a:lnTo>
                    <a:pt x="0" y="21600"/>
                  </a:lnTo>
                  <a:lnTo>
                    <a:pt x="0" y="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1F766BC3-1E96-A846-8687-E01CE0EEFD35}"/>
                </a:ext>
              </a:extLst>
            </p:cNvPr>
            <p:cNvSpPr/>
            <p:nvPr/>
          </p:nvSpPr>
          <p:spPr>
            <a:xfrm>
              <a:off x="10998200" y="2616200"/>
              <a:ext cx="268035" cy="318785"/>
            </a:xfrm>
            <a:custGeom>
              <a:avLst/>
              <a:gdLst/>
              <a:ahLst/>
              <a:cxnLst>
                <a:cxn ang="0">
                  <a:pos x="wd2" y="hd2"/>
                </a:cxn>
                <a:cxn ang="5400000">
                  <a:pos x="wd2" y="hd2"/>
                </a:cxn>
                <a:cxn ang="10800000">
                  <a:pos x="wd2" y="hd2"/>
                </a:cxn>
                <a:cxn ang="16200000">
                  <a:pos x="wd2" y="hd2"/>
                </a:cxn>
              </a:cxnLst>
              <a:rect l="0" t="0" r="r" b="b"/>
              <a:pathLst>
                <a:path w="21402" h="21515" extrusionOk="0">
                  <a:moveTo>
                    <a:pt x="21399" y="8743"/>
                  </a:moveTo>
                  <a:cubicBezTo>
                    <a:pt x="21196" y="3943"/>
                    <a:pt x="16430" y="0"/>
                    <a:pt x="10751" y="0"/>
                  </a:cubicBezTo>
                  <a:cubicBezTo>
                    <a:pt x="4768" y="0"/>
                    <a:pt x="-100" y="4114"/>
                    <a:pt x="1" y="9171"/>
                  </a:cubicBezTo>
                  <a:cubicBezTo>
                    <a:pt x="1" y="9257"/>
                    <a:pt x="1" y="9343"/>
                    <a:pt x="1" y="9429"/>
                  </a:cubicBezTo>
                  <a:cubicBezTo>
                    <a:pt x="204" y="16200"/>
                    <a:pt x="7506" y="21600"/>
                    <a:pt x="16328" y="21514"/>
                  </a:cubicBezTo>
                  <a:cubicBezTo>
                    <a:pt x="16328" y="21514"/>
                    <a:pt x="16328" y="21514"/>
                    <a:pt x="16328" y="21514"/>
                  </a:cubicBezTo>
                  <a:cubicBezTo>
                    <a:pt x="17038" y="21514"/>
                    <a:pt x="17241" y="20657"/>
                    <a:pt x="16531" y="20486"/>
                  </a:cubicBezTo>
                  <a:cubicBezTo>
                    <a:pt x="16531" y="20486"/>
                    <a:pt x="16430" y="20486"/>
                    <a:pt x="16430" y="20486"/>
                  </a:cubicBezTo>
                  <a:cubicBezTo>
                    <a:pt x="14604" y="19886"/>
                    <a:pt x="14401" y="17743"/>
                    <a:pt x="16125" y="16886"/>
                  </a:cubicBezTo>
                  <a:cubicBezTo>
                    <a:pt x="19472" y="15171"/>
                    <a:pt x="21500" y="12171"/>
                    <a:pt x="21399" y="8743"/>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365125"/>
            <a:ext cx="8282136"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200" y="2204863"/>
            <a:ext cx="8282136" cy="2922375"/>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a:extLst>
              <a:ext uri="{FF2B5EF4-FFF2-40B4-BE49-F238E27FC236}">
                <a16:creationId xmlns:a16="http://schemas.microsoft.com/office/drawing/2014/main" id="{1236CB04-AAB5-D448-A620-E78D10FA8A42}"/>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18" name="Footer Placeholder 4">
            <a:extLst>
              <a:ext uri="{FF2B5EF4-FFF2-40B4-BE49-F238E27FC236}">
                <a16:creationId xmlns:a16="http://schemas.microsoft.com/office/drawing/2014/main" id="{63FD4FE9-88A6-8942-AE3B-7724D5A7CAFD}"/>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9" name="Slide Number Placeholder 5">
            <a:extLst>
              <a:ext uri="{FF2B5EF4-FFF2-40B4-BE49-F238E27FC236}">
                <a16:creationId xmlns:a16="http://schemas.microsoft.com/office/drawing/2014/main" id="{DB01EE81-8BD6-684A-AD64-B3CA9C12C291}"/>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pic>
        <p:nvPicPr>
          <p:cNvPr id="20" name="Picture 19" descr="A picture containing large, standing&#10;&#10;Description automatically generated">
            <a:extLst>
              <a:ext uri="{FF2B5EF4-FFF2-40B4-BE49-F238E27FC236}">
                <a16:creationId xmlns:a16="http://schemas.microsoft.com/office/drawing/2014/main" id="{7E5F5D3C-D41C-8B48-A188-D44EEB3C4105}"/>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3511860" y="4482540"/>
            <a:ext cx="679609" cy="2237363"/>
          </a:xfrm>
          <a:prstGeom prst="rect">
            <a:avLst/>
          </a:prstGeom>
        </p:spPr>
      </p:pic>
    </p:spTree>
    <p:extLst>
      <p:ext uri="{BB962C8B-B14F-4D97-AF65-F5344CB8AC3E}">
        <p14:creationId xmlns:p14="http://schemas.microsoft.com/office/powerpoint/2010/main" val="2303359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06">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6B6556B-BFBB-F34D-8CA3-DEB97B3DA4F1}"/>
              </a:ext>
            </a:extLst>
          </p:cNvPr>
          <p:cNvGrpSpPr/>
          <p:nvPr userDrawn="1"/>
        </p:nvGrpSpPr>
        <p:grpSpPr>
          <a:xfrm>
            <a:off x="798259" y="494817"/>
            <a:ext cx="10919707" cy="5998057"/>
            <a:chOff x="927100" y="3251200"/>
            <a:chExt cx="2138680" cy="1174750"/>
          </a:xfrm>
        </p:grpSpPr>
        <p:sp>
          <p:nvSpPr>
            <p:cNvPr id="10" name="Shape">
              <a:extLst>
                <a:ext uri="{FF2B5EF4-FFF2-40B4-BE49-F238E27FC236}">
                  <a16:creationId xmlns:a16="http://schemas.microsoft.com/office/drawing/2014/main" id="{25125F8F-AA44-314E-9AC3-A76164F28453}"/>
                </a:ext>
              </a:extLst>
            </p:cNvPr>
            <p:cNvSpPr/>
            <p:nvPr/>
          </p:nvSpPr>
          <p:spPr>
            <a:xfrm>
              <a:off x="1219200" y="3327399"/>
              <a:ext cx="1846580" cy="1098551"/>
            </a:xfrm>
            <a:custGeom>
              <a:avLst/>
              <a:gdLst/>
              <a:ahLst/>
              <a:cxnLst>
                <a:cxn ang="0">
                  <a:pos x="wd2" y="hd2"/>
                </a:cxn>
                <a:cxn ang="5400000">
                  <a:pos x="wd2" y="hd2"/>
                </a:cxn>
                <a:cxn ang="10800000">
                  <a:pos x="wd2" y="hd2"/>
                </a:cxn>
                <a:cxn ang="16200000">
                  <a:pos x="wd2" y="hd2"/>
                </a:cxn>
              </a:cxnLst>
              <a:rect l="0" t="0" r="r" b="b"/>
              <a:pathLst>
                <a:path w="21600" h="21600" extrusionOk="0">
                  <a:moveTo>
                    <a:pt x="59" y="21600"/>
                  </a:moveTo>
                  <a:cubicBezTo>
                    <a:pt x="30" y="21600"/>
                    <a:pt x="0" y="21550"/>
                    <a:pt x="0" y="21500"/>
                  </a:cubicBezTo>
                  <a:cubicBezTo>
                    <a:pt x="0" y="21450"/>
                    <a:pt x="30" y="21400"/>
                    <a:pt x="59" y="21400"/>
                  </a:cubicBezTo>
                  <a:cubicBezTo>
                    <a:pt x="936" y="21400"/>
                    <a:pt x="1753" y="20851"/>
                    <a:pt x="2243" y="19902"/>
                  </a:cubicBezTo>
                  <a:cubicBezTo>
                    <a:pt x="2273" y="19852"/>
                    <a:pt x="2303" y="19827"/>
                    <a:pt x="2347" y="19827"/>
                  </a:cubicBezTo>
                  <a:lnTo>
                    <a:pt x="19045" y="19827"/>
                  </a:lnTo>
                  <a:cubicBezTo>
                    <a:pt x="20397" y="19827"/>
                    <a:pt x="21496" y="17979"/>
                    <a:pt x="21496" y="15707"/>
                  </a:cubicBezTo>
                  <a:lnTo>
                    <a:pt x="21496" y="4320"/>
                  </a:lnTo>
                  <a:cubicBezTo>
                    <a:pt x="21496" y="2048"/>
                    <a:pt x="20397" y="200"/>
                    <a:pt x="19045" y="200"/>
                  </a:cubicBezTo>
                  <a:lnTo>
                    <a:pt x="10845" y="200"/>
                  </a:lnTo>
                  <a:cubicBezTo>
                    <a:pt x="10815" y="200"/>
                    <a:pt x="10785" y="150"/>
                    <a:pt x="10785" y="100"/>
                  </a:cubicBezTo>
                  <a:cubicBezTo>
                    <a:pt x="10785" y="50"/>
                    <a:pt x="10815" y="0"/>
                    <a:pt x="10845" y="0"/>
                  </a:cubicBezTo>
                  <a:lnTo>
                    <a:pt x="19045" y="0"/>
                  </a:lnTo>
                  <a:cubicBezTo>
                    <a:pt x="20456" y="0"/>
                    <a:pt x="21600" y="1923"/>
                    <a:pt x="21600" y="4295"/>
                  </a:cubicBezTo>
                  <a:lnTo>
                    <a:pt x="21600" y="15682"/>
                  </a:lnTo>
                  <a:cubicBezTo>
                    <a:pt x="21600" y="18054"/>
                    <a:pt x="20456" y="19977"/>
                    <a:pt x="19045" y="19977"/>
                  </a:cubicBezTo>
                  <a:lnTo>
                    <a:pt x="2347" y="19977"/>
                  </a:lnTo>
                  <a:cubicBezTo>
                    <a:pt x="2347" y="19977"/>
                    <a:pt x="2332" y="19977"/>
                    <a:pt x="2332" y="20002"/>
                  </a:cubicBezTo>
                  <a:cubicBezTo>
                    <a:pt x="1827" y="21001"/>
                    <a:pt x="966" y="21600"/>
                    <a:pt x="5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B29F9E74-B652-C946-8059-ADC656B2A98E}"/>
                </a:ext>
              </a:extLst>
            </p:cNvPr>
            <p:cNvSpPr/>
            <p:nvPr/>
          </p:nvSpPr>
          <p:spPr>
            <a:xfrm>
              <a:off x="1193800" y="3251200"/>
              <a:ext cx="798831" cy="521971"/>
            </a:xfrm>
            <a:custGeom>
              <a:avLst/>
              <a:gdLst/>
              <a:ahLst/>
              <a:cxnLst>
                <a:cxn ang="0">
                  <a:pos x="wd2" y="hd2"/>
                </a:cxn>
                <a:cxn ang="5400000">
                  <a:pos x="wd2" y="hd2"/>
                </a:cxn>
                <a:cxn ang="10800000">
                  <a:pos x="wd2" y="hd2"/>
                </a:cxn>
                <a:cxn ang="16200000">
                  <a:pos x="wd2" y="hd2"/>
                </a:cxn>
              </a:cxnLst>
              <a:rect l="0" t="0" r="r" b="b"/>
              <a:pathLst>
                <a:path w="21600" h="21600" extrusionOk="0">
                  <a:moveTo>
                    <a:pt x="19059" y="21600"/>
                  </a:moveTo>
                  <a:cubicBezTo>
                    <a:pt x="16930" y="21600"/>
                    <a:pt x="14972" y="20391"/>
                    <a:pt x="13805" y="18289"/>
                  </a:cubicBezTo>
                  <a:cubicBezTo>
                    <a:pt x="13805" y="18289"/>
                    <a:pt x="13770" y="18236"/>
                    <a:pt x="13770" y="18236"/>
                  </a:cubicBezTo>
                  <a:cubicBezTo>
                    <a:pt x="13702" y="18236"/>
                    <a:pt x="13633" y="18131"/>
                    <a:pt x="13633" y="18026"/>
                  </a:cubicBezTo>
                  <a:cubicBezTo>
                    <a:pt x="13633" y="17921"/>
                    <a:pt x="13702" y="17816"/>
                    <a:pt x="13770" y="17816"/>
                  </a:cubicBezTo>
                  <a:cubicBezTo>
                    <a:pt x="13873" y="17816"/>
                    <a:pt x="13942" y="17869"/>
                    <a:pt x="14011" y="17974"/>
                  </a:cubicBezTo>
                  <a:cubicBezTo>
                    <a:pt x="15144" y="19971"/>
                    <a:pt x="17033" y="21127"/>
                    <a:pt x="19059" y="21127"/>
                  </a:cubicBezTo>
                  <a:cubicBezTo>
                    <a:pt x="19849" y="21127"/>
                    <a:pt x="20535" y="20286"/>
                    <a:pt x="20638" y="19077"/>
                  </a:cubicBezTo>
                  <a:cubicBezTo>
                    <a:pt x="20741" y="17921"/>
                    <a:pt x="20295" y="16818"/>
                    <a:pt x="19505" y="16450"/>
                  </a:cubicBezTo>
                  <a:cubicBezTo>
                    <a:pt x="19402" y="16397"/>
                    <a:pt x="19334" y="16292"/>
                    <a:pt x="19299" y="16082"/>
                  </a:cubicBezTo>
                  <a:cubicBezTo>
                    <a:pt x="19265" y="15977"/>
                    <a:pt x="19299" y="15766"/>
                    <a:pt x="19402" y="15609"/>
                  </a:cubicBezTo>
                  <a:cubicBezTo>
                    <a:pt x="20638" y="13980"/>
                    <a:pt x="21325" y="11615"/>
                    <a:pt x="21325" y="9092"/>
                  </a:cubicBezTo>
                  <a:cubicBezTo>
                    <a:pt x="21325" y="4309"/>
                    <a:pt x="18784" y="420"/>
                    <a:pt x="15659" y="420"/>
                  </a:cubicBezTo>
                  <a:lnTo>
                    <a:pt x="137" y="420"/>
                  </a:lnTo>
                  <a:cubicBezTo>
                    <a:pt x="69" y="420"/>
                    <a:pt x="0" y="315"/>
                    <a:pt x="0" y="210"/>
                  </a:cubicBezTo>
                  <a:cubicBezTo>
                    <a:pt x="0" y="105"/>
                    <a:pt x="69" y="0"/>
                    <a:pt x="137" y="0"/>
                  </a:cubicBezTo>
                  <a:lnTo>
                    <a:pt x="15693" y="0"/>
                  </a:lnTo>
                  <a:cubicBezTo>
                    <a:pt x="18956" y="0"/>
                    <a:pt x="21600" y="4047"/>
                    <a:pt x="21600" y="9039"/>
                  </a:cubicBezTo>
                  <a:cubicBezTo>
                    <a:pt x="21600" y="11667"/>
                    <a:pt x="20879" y="14137"/>
                    <a:pt x="19574" y="15819"/>
                  </a:cubicBezTo>
                  <a:cubicBezTo>
                    <a:pt x="19540" y="15819"/>
                    <a:pt x="19540" y="15872"/>
                    <a:pt x="19540" y="15924"/>
                  </a:cubicBezTo>
                  <a:cubicBezTo>
                    <a:pt x="19540" y="15977"/>
                    <a:pt x="19540" y="15977"/>
                    <a:pt x="19574" y="15977"/>
                  </a:cubicBezTo>
                  <a:cubicBezTo>
                    <a:pt x="20467" y="16397"/>
                    <a:pt x="21016" y="17711"/>
                    <a:pt x="20879" y="19025"/>
                  </a:cubicBezTo>
                  <a:cubicBezTo>
                    <a:pt x="20741" y="20601"/>
                    <a:pt x="19986" y="21600"/>
                    <a:pt x="1905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A12BAA34-6048-8747-8946-5CEAB04B2237}"/>
                </a:ext>
              </a:extLst>
            </p:cNvPr>
            <p:cNvSpPr/>
            <p:nvPr/>
          </p:nvSpPr>
          <p:spPr>
            <a:xfrm>
              <a:off x="927100" y="3467100"/>
              <a:ext cx="224791" cy="223521"/>
            </a:xfrm>
            <a:custGeom>
              <a:avLst/>
              <a:gdLst/>
              <a:ahLst/>
              <a:cxnLst>
                <a:cxn ang="0">
                  <a:pos x="wd2" y="hd2"/>
                </a:cxn>
                <a:cxn ang="5400000">
                  <a:pos x="wd2" y="hd2"/>
                </a:cxn>
                <a:cxn ang="10800000">
                  <a:pos x="wd2" y="hd2"/>
                </a:cxn>
                <a:cxn ang="16200000">
                  <a:pos x="wd2" y="hd2"/>
                </a:cxn>
              </a:cxnLst>
              <a:rect l="0" t="0" r="r" b="b"/>
              <a:pathLst>
                <a:path w="21600" h="21600" extrusionOk="0">
                  <a:moveTo>
                    <a:pt x="20990" y="21600"/>
                  </a:moveTo>
                  <a:cubicBezTo>
                    <a:pt x="9397" y="21600"/>
                    <a:pt x="0" y="12150"/>
                    <a:pt x="0" y="491"/>
                  </a:cubicBezTo>
                  <a:cubicBezTo>
                    <a:pt x="0" y="245"/>
                    <a:pt x="244" y="0"/>
                    <a:pt x="488" y="0"/>
                  </a:cubicBezTo>
                  <a:cubicBezTo>
                    <a:pt x="732" y="0"/>
                    <a:pt x="976" y="245"/>
                    <a:pt x="976" y="491"/>
                  </a:cubicBezTo>
                  <a:cubicBezTo>
                    <a:pt x="976" y="11659"/>
                    <a:pt x="10007" y="20741"/>
                    <a:pt x="21112" y="20741"/>
                  </a:cubicBezTo>
                  <a:cubicBezTo>
                    <a:pt x="21356" y="20741"/>
                    <a:pt x="21600" y="20986"/>
                    <a:pt x="21600" y="21232"/>
                  </a:cubicBezTo>
                  <a:cubicBezTo>
                    <a:pt x="21600" y="21477"/>
                    <a:pt x="21234" y="21600"/>
                    <a:pt x="2099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9A4845D3-EE95-8C4C-B102-78D1158B4FAC}"/>
                </a:ext>
              </a:extLst>
            </p:cNvPr>
            <p:cNvSpPr/>
            <p:nvPr/>
          </p:nvSpPr>
          <p:spPr>
            <a:xfrm>
              <a:off x="1174914" y="3380351"/>
              <a:ext cx="1846580" cy="1009649"/>
            </a:xfrm>
            <a:custGeom>
              <a:avLst/>
              <a:gdLst/>
              <a:ahLst/>
              <a:cxnLst>
                <a:cxn ang="0">
                  <a:pos x="wd2" y="hd2"/>
                </a:cxn>
                <a:cxn ang="5400000">
                  <a:pos x="wd2" y="hd2"/>
                </a:cxn>
                <a:cxn ang="10800000">
                  <a:pos x="wd2" y="hd2"/>
                </a:cxn>
                <a:cxn ang="16200000">
                  <a:pos x="wd2" y="hd2"/>
                </a:cxn>
              </a:cxnLst>
              <a:rect l="0" t="0" r="r" b="b"/>
              <a:pathLst>
                <a:path w="21600" h="21600" extrusionOk="0">
                  <a:moveTo>
                    <a:pt x="1862" y="0"/>
                  </a:moveTo>
                  <a:lnTo>
                    <a:pt x="19723" y="0"/>
                  </a:lnTo>
                  <a:cubicBezTo>
                    <a:pt x="20752" y="0"/>
                    <a:pt x="21600" y="1549"/>
                    <a:pt x="21600" y="3492"/>
                  </a:cubicBezTo>
                  <a:lnTo>
                    <a:pt x="21600" y="3492"/>
                  </a:lnTo>
                  <a:lnTo>
                    <a:pt x="21600" y="16334"/>
                  </a:lnTo>
                  <a:lnTo>
                    <a:pt x="21600" y="16334"/>
                  </a:lnTo>
                  <a:cubicBezTo>
                    <a:pt x="21600" y="18249"/>
                    <a:pt x="20767" y="19826"/>
                    <a:pt x="19723" y="19826"/>
                  </a:cubicBezTo>
                  <a:lnTo>
                    <a:pt x="2709" y="19826"/>
                  </a:lnTo>
                  <a:cubicBezTo>
                    <a:pt x="2482" y="19826"/>
                    <a:pt x="2270" y="19995"/>
                    <a:pt x="2134" y="20305"/>
                  </a:cubicBezTo>
                  <a:cubicBezTo>
                    <a:pt x="1771" y="21093"/>
                    <a:pt x="1120" y="21600"/>
                    <a:pt x="378" y="21600"/>
                  </a:cubicBezTo>
                  <a:cubicBezTo>
                    <a:pt x="378" y="21600"/>
                    <a:pt x="378" y="21600"/>
                    <a:pt x="378" y="21600"/>
                  </a:cubicBezTo>
                  <a:cubicBezTo>
                    <a:pt x="288" y="21600"/>
                    <a:pt x="272" y="21431"/>
                    <a:pt x="348" y="21375"/>
                  </a:cubicBezTo>
                  <a:cubicBezTo>
                    <a:pt x="348" y="21375"/>
                    <a:pt x="363" y="21375"/>
                    <a:pt x="363" y="21375"/>
                  </a:cubicBezTo>
                  <a:cubicBezTo>
                    <a:pt x="923" y="21037"/>
                    <a:pt x="1075" y="19685"/>
                    <a:pt x="636" y="18953"/>
                  </a:cubicBezTo>
                  <a:cubicBezTo>
                    <a:pt x="242" y="18305"/>
                    <a:pt x="0" y="17376"/>
                    <a:pt x="0" y="16334"/>
                  </a:cubicBezTo>
                  <a:lnTo>
                    <a:pt x="0" y="16334"/>
                  </a:lnTo>
                  <a:lnTo>
                    <a:pt x="0" y="3492"/>
                  </a:lnTo>
                  <a:lnTo>
                    <a:pt x="0" y="3492"/>
                  </a:lnTo>
                  <a:cubicBezTo>
                    <a:pt x="0" y="1577"/>
                    <a:pt x="833" y="0"/>
                    <a:pt x="1862" y="0"/>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6183789" y="1462077"/>
            <a:ext cx="4804935"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Date Placeholder 3">
            <a:extLst>
              <a:ext uri="{FF2B5EF4-FFF2-40B4-BE49-F238E27FC236}">
                <a16:creationId xmlns:a16="http://schemas.microsoft.com/office/drawing/2014/main" id="{AD968523-8C13-104C-A194-BDB3B62D1F7C}"/>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17" name="Footer Placeholder 4">
            <a:extLst>
              <a:ext uri="{FF2B5EF4-FFF2-40B4-BE49-F238E27FC236}">
                <a16:creationId xmlns:a16="http://schemas.microsoft.com/office/drawing/2014/main" id="{2267CD15-AE11-5E40-B5C8-F2F5FF905CA8}"/>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8" name="Slide Number Placeholder 5">
            <a:extLst>
              <a:ext uri="{FF2B5EF4-FFF2-40B4-BE49-F238E27FC236}">
                <a16:creationId xmlns:a16="http://schemas.microsoft.com/office/drawing/2014/main" id="{B92FDFC8-410A-164D-B42F-356DBF8485F4}"/>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811763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07">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AC96D4F-F1CD-A04D-84CE-7FE45DA59C14}"/>
              </a:ext>
            </a:extLst>
          </p:cNvPr>
          <p:cNvGrpSpPr/>
          <p:nvPr userDrawn="1"/>
        </p:nvGrpSpPr>
        <p:grpSpPr>
          <a:xfrm>
            <a:off x="0" y="349386"/>
            <a:ext cx="11856640" cy="6159227"/>
            <a:chOff x="749300" y="6095999"/>
            <a:chExt cx="2413000" cy="1253493"/>
          </a:xfrm>
        </p:grpSpPr>
        <p:sp>
          <p:nvSpPr>
            <p:cNvPr id="10" name="Shape">
              <a:extLst>
                <a:ext uri="{FF2B5EF4-FFF2-40B4-BE49-F238E27FC236}">
                  <a16:creationId xmlns:a16="http://schemas.microsoft.com/office/drawing/2014/main" id="{2DA26874-B0A3-604B-8137-79E78EC75ACA}"/>
                </a:ext>
              </a:extLst>
            </p:cNvPr>
            <p:cNvSpPr/>
            <p:nvPr/>
          </p:nvSpPr>
          <p:spPr>
            <a:xfrm>
              <a:off x="749300" y="6095999"/>
              <a:ext cx="2202518" cy="226062"/>
            </a:xfrm>
            <a:custGeom>
              <a:avLst/>
              <a:gdLst/>
              <a:ahLst/>
              <a:cxnLst>
                <a:cxn ang="0">
                  <a:pos x="wd2" y="hd2"/>
                </a:cxn>
                <a:cxn ang="5400000">
                  <a:pos x="wd2" y="hd2"/>
                </a:cxn>
                <a:cxn ang="10800000">
                  <a:pos x="wd2" y="hd2"/>
                </a:cxn>
                <a:cxn ang="16200000">
                  <a:pos x="wd2" y="hd2"/>
                </a:cxn>
              </a:cxnLst>
              <a:rect l="0" t="0" r="r" b="b"/>
              <a:pathLst>
                <a:path w="21591" h="21600" extrusionOk="0">
                  <a:moveTo>
                    <a:pt x="21550" y="21600"/>
                  </a:moveTo>
                  <a:cubicBezTo>
                    <a:pt x="21525" y="21600"/>
                    <a:pt x="21500" y="21357"/>
                    <a:pt x="21500" y="21115"/>
                  </a:cubicBezTo>
                  <a:cubicBezTo>
                    <a:pt x="21500" y="10072"/>
                    <a:pt x="20579" y="971"/>
                    <a:pt x="19434" y="971"/>
                  </a:cubicBezTo>
                  <a:lnTo>
                    <a:pt x="50" y="971"/>
                  </a:lnTo>
                  <a:cubicBezTo>
                    <a:pt x="25" y="971"/>
                    <a:pt x="0" y="728"/>
                    <a:pt x="0" y="485"/>
                  </a:cubicBezTo>
                  <a:cubicBezTo>
                    <a:pt x="0" y="243"/>
                    <a:pt x="25" y="0"/>
                    <a:pt x="50" y="0"/>
                  </a:cubicBezTo>
                  <a:lnTo>
                    <a:pt x="19434" y="0"/>
                  </a:lnTo>
                  <a:cubicBezTo>
                    <a:pt x="20629" y="0"/>
                    <a:pt x="21588" y="9465"/>
                    <a:pt x="21588" y="20993"/>
                  </a:cubicBezTo>
                  <a:cubicBezTo>
                    <a:pt x="21600" y="21479"/>
                    <a:pt x="21575" y="21600"/>
                    <a:pt x="2155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9F15CE1B-4123-4948-98A1-FC75B0BB0DD4}"/>
                </a:ext>
              </a:extLst>
            </p:cNvPr>
            <p:cNvSpPr/>
            <p:nvPr/>
          </p:nvSpPr>
          <p:spPr>
            <a:xfrm>
              <a:off x="1155699" y="7124700"/>
              <a:ext cx="2006601" cy="224792"/>
            </a:xfrm>
            <a:custGeom>
              <a:avLst/>
              <a:gdLst/>
              <a:ahLst/>
              <a:cxnLst>
                <a:cxn ang="0">
                  <a:pos x="wd2" y="hd2"/>
                </a:cxn>
                <a:cxn ang="5400000">
                  <a:pos x="wd2" y="hd2"/>
                </a:cxn>
                <a:cxn ang="10800000">
                  <a:pos x="wd2" y="hd2"/>
                </a:cxn>
                <a:cxn ang="16200000">
                  <a:pos x="wd2" y="hd2"/>
                </a:cxn>
              </a:cxnLst>
              <a:rect l="0" t="0" r="r" b="b"/>
              <a:pathLst>
                <a:path w="21600" h="21600" extrusionOk="0">
                  <a:moveTo>
                    <a:pt x="711" y="21600"/>
                  </a:moveTo>
                  <a:cubicBezTo>
                    <a:pt x="355" y="21600"/>
                    <a:pt x="55" y="19403"/>
                    <a:pt x="0" y="16230"/>
                  </a:cubicBezTo>
                  <a:cubicBezTo>
                    <a:pt x="0" y="15986"/>
                    <a:pt x="14" y="15742"/>
                    <a:pt x="41" y="15742"/>
                  </a:cubicBezTo>
                  <a:cubicBezTo>
                    <a:pt x="68" y="15742"/>
                    <a:pt x="96" y="15864"/>
                    <a:pt x="96" y="16108"/>
                  </a:cubicBezTo>
                  <a:cubicBezTo>
                    <a:pt x="137" y="18793"/>
                    <a:pt x="396" y="20624"/>
                    <a:pt x="697" y="20624"/>
                  </a:cubicBezTo>
                  <a:cubicBezTo>
                    <a:pt x="1217" y="20624"/>
                    <a:pt x="1709" y="18915"/>
                    <a:pt x="2023" y="16108"/>
                  </a:cubicBezTo>
                  <a:cubicBezTo>
                    <a:pt x="2037" y="15986"/>
                    <a:pt x="2051" y="15986"/>
                    <a:pt x="2064" y="15986"/>
                  </a:cubicBezTo>
                  <a:lnTo>
                    <a:pt x="19891" y="15986"/>
                  </a:lnTo>
                  <a:cubicBezTo>
                    <a:pt x="20766" y="15986"/>
                    <a:pt x="21491" y="9641"/>
                    <a:pt x="21491" y="1708"/>
                  </a:cubicBezTo>
                  <a:lnTo>
                    <a:pt x="21491" y="488"/>
                  </a:lnTo>
                  <a:cubicBezTo>
                    <a:pt x="21491" y="244"/>
                    <a:pt x="21518" y="0"/>
                    <a:pt x="21545" y="0"/>
                  </a:cubicBezTo>
                  <a:cubicBezTo>
                    <a:pt x="21573" y="0"/>
                    <a:pt x="21600" y="244"/>
                    <a:pt x="21600" y="488"/>
                  </a:cubicBezTo>
                  <a:lnTo>
                    <a:pt x="21600" y="1708"/>
                  </a:lnTo>
                  <a:cubicBezTo>
                    <a:pt x="21600" y="10007"/>
                    <a:pt x="20834" y="16841"/>
                    <a:pt x="19905" y="16841"/>
                  </a:cubicBezTo>
                  <a:lnTo>
                    <a:pt x="2105" y="16841"/>
                  </a:lnTo>
                  <a:cubicBezTo>
                    <a:pt x="1764" y="19892"/>
                    <a:pt x="1258" y="21600"/>
                    <a:pt x="71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0777C6DD-B2C1-A941-892B-7BF1F89F4F7D}"/>
                </a:ext>
              </a:extLst>
            </p:cNvPr>
            <p:cNvSpPr/>
            <p:nvPr/>
          </p:nvSpPr>
          <p:spPr>
            <a:xfrm>
              <a:off x="749300" y="6146799"/>
              <a:ext cx="2142490" cy="1018541"/>
            </a:xfrm>
            <a:custGeom>
              <a:avLst/>
              <a:gdLst/>
              <a:ahLst/>
              <a:cxnLst>
                <a:cxn ang="0">
                  <a:pos x="wd2" y="hd2"/>
                </a:cxn>
                <a:cxn ang="5400000">
                  <a:pos x="wd2" y="hd2"/>
                </a:cxn>
                <a:cxn ang="10800000">
                  <a:pos x="wd2" y="hd2"/>
                </a:cxn>
                <a:cxn ang="16200000">
                  <a:pos x="wd2" y="hd2"/>
                </a:cxn>
              </a:cxnLst>
              <a:rect l="0" t="0" r="r" b="b"/>
              <a:pathLst>
                <a:path w="21600" h="21600" extrusionOk="0">
                  <a:moveTo>
                    <a:pt x="19936" y="0"/>
                  </a:moveTo>
                  <a:lnTo>
                    <a:pt x="0" y="0"/>
                  </a:lnTo>
                  <a:lnTo>
                    <a:pt x="0" y="21600"/>
                  </a:lnTo>
                  <a:lnTo>
                    <a:pt x="21600" y="21600"/>
                  </a:lnTo>
                  <a:lnTo>
                    <a:pt x="21600" y="3501"/>
                  </a:lnTo>
                  <a:cubicBezTo>
                    <a:pt x="21600" y="1562"/>
                    <a:pt x="20857" y="0"/>
                    <a:pt x="19936" y="0"/>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29866F3F-3A9F-5C4E-84C9-B7AF0C0D7B96}"/>
                </a:ext>
              </a:extLst>
            </p:cNvPr>
            <p:cNvSpPr/>
            <p:nvPr/>
          </p:nvSpPr>
          <p:spPr>
            <a:xfrm>
              <a:off x="1193799" y="7035799"/>
              <a:ext cx="1897381" cy="252731"/>
            </a:xfrm>
            <a:custGeom>
              <a:avLst/>
              <a:gdLst/>
              <a:ahLst/>
              <a:cxnLst>
                <a:cxn ang="0">
                  <a:pos x="wd2" y="hd2"/>
                </a:cxn>
                <a:cxn ang="5400000">
                  <a:pos x="wd2" y="hd2"/>
                </a:cxn>
                <a:cxn ang="10800000">
                  <a:pos x="wd2" y="hd2"/>
                </a:cxn>
                <a:cxn ang="16200000">
                  <a:pos x="wd2" y="hd2"/>
                </a:cxn>
              </a:cxnLst>
              <a:rect l="0" t="0" r="r" b="b"/>
              <a:pathLst>
                <a:path w="21600" h="21600" extrusionOk="0">
                  <a:moveTo>
                    <a:pt x="1084" y="0"/>
                  </a:moveTo>
                  <a:lnTo>
                    <a:pt x="20516" y="0"/>
                  </a:lnTo>
                  <a:cubicBezTo>
                    <a:pt x="21123" y="0"/>
                    <a:pt x="21600" y="3690"/>
                    <a:pt x="21600" y="8141"/>
                  </a:cubicBezTo>
                  <a:lnTo>
                    <a:pt x="21600" y="8141"/>
                  </a:lnTo>
                  <a:lnTo>
                    <a:pt x="21600" y="9226"/>
                  </a:lnTo>
                  <a:lnTo>
                    <a:pt x="21600" y="9226"/>
                  </a:lnTo>
                  <a:cubicBezTo>
                    <a:pt x="21600" y="13785"/>
                    <a:pt x="21108" y="17367"/>
                    <a:pt x="20516" y="17367"/>
                  </a:cubicBezTo>
                  <a:lnTo>
                    <a:pt x="1576" y="17367"/>
                  </a:lnTo>
                  <a:cubicBezTo>
                    <a:pt x="1446" y="17367"/>
                    <a:pt x="1330" y="17801"/>
                    <a:pt x="1243" y="18561"/>
                  </a:cubicBezTo>
                  <a:cubicBezTo>
                    <a:pt x="1027" y="20406"/>
                    <a:pt x="651" y="21600"/>
                    <a:pt x="217" y="21600"/>
                  </a:cubicBezTo>
                  <a:cubicBezTo>
                    <a:pt x="217" y="21600"/>
                    <a:pt x="217" y="21600"/>
                    <a:pt x="217" y="21600"/>
                  </a:cubicBezTo>
                  <a:cubicBezTo>
                    <a:pt x="159" y="21600"/>
                    <a:pt x="145" y="21166"/>
                    <a:pt x="202" y="21057"/>
                  </a:cubicBezTo>
                  <a:cubicBezTo>
                    <a:pt x="202" y="21057"/>
                    <a:pt x="202" y="21057"/>
                    <a:pt x="217" y="21057"/>
                  </a:cubicBezTo>
                  <a:cubicBezTo>
                    <a:pt x="549" y="20297"/>
                    <a:pt x="636" y="17041"/>
                    <a:pt x="376" y="15413"/>
                  </a:cubicBezTo>
                  <a:cubicBezTo>
                    <a:pt x="145" y="13893"/>
                    <a:pt x="0" y="11723"/>
                    <a:pt x="0" y="9335"/>
                  </a:cubicBezTo>
                  <a:lnTo>
                    <a:pt x="0" y="9335"/>
                  </a:lnTo>
                  <a:lnTo>
                    <a:pt x="0" y="8249"/>
                  </a:lnTo>
                  <a:lnTo>
                    <a:pt x="0" y="8249"/>
                  </a:lnTo>
                  <a:cubicBezTo>
                    <a:pt x="0" y="3690"/>
                    <a:pt x="477" y="0"/>
                    <a:pt x="1084"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6BBE616E-8D46-7B4D-9084-7865D17A0DEB}"/>
                </a:ext>
              </a:extLst>
            </p:cNvPr>
            <p:cNvSpPr/>
            <p:nvPr/>
          </p:nvSpPr>
          <p:spPr>
            <a:xfrm>
              <a:off x="2857500" y="6807200"/>
              <a:ext cx="224156" cy="188011"/>
            </a:xfrm>
            <a:custGeom>
              <a:avLst/>
              <a:gdLst/>
              <a:ahLst/>
              <a:cxnLst>
                <a:cxn ang="0">
                  <a:pos x="wd2" y="hd2"/>
                </a:cxn>
                <a:cxn ang="5400000">
                  <a:pos x="wd2" y="hd2"/>
                </a:cxn>
                <a:cxn ang="10800000">
                  <a:pos x="wd2" y="hd2"/>
                </a:cxn>
                <a:cxn ang="16200000">
                  <a:pos x="wd2" y="hd2"/>
                </a:cxn>
              </a:cxnLst>
              <a:rect l="0" t="0" r="r" b="b"/>
              <a:pathLst>
                <a:path w="21418" h="21461" extrusionOk="0">
                  <a:moveTo>
                    <a:pt x="12438" y="21461"/>
                  </a:moveTo>
                  <a:cubicBezTo>
                    <a:pt x="17414" y="21461"/>
                    <a:pt x="21418" y="16532"/>
                    <a:pt x="21418" y="10588"/>
                  </a:cubicBezTo>
                  <a:cubicBezTo>
                    <a:pt x="21297" y="4935"/>
                    <a:pt x="17414" y="151"/>
                    <a:pt x="12681" y="6"/>
                  </a:cubicBezTo>
                  <a:cubicBezTo>
                    <a:pt x="9040" y="-139"/>
                    <a:pt x="5885" y="2470"/>
                    <a:pt x="4429" y="6095"/>
                  </a:cubicBezTo>
                  <a:cubicBezTo>
                    <a:pt x="3701" y="7979"/>
                    <a:pt x="2366" y="9284"/>
                    <a:pt x="667" y="9864"/>
                  </a:cubicBezTo>
                  <a:lnTo>
                    <a:pt x="546" y="9864"/>
                  </a:lnTo>
                  <a:cubicBezTo>
                    <a:pt x="-182" y="10154"/>
                    <a:pt x="-182" y="11313"/>
                    <a:pt x="546" y="11458"/>
                  </a:cubicBezTo>
                  <a:lnTo>
                    <a:pt x="667" y="11458"/>
                  </a:lnTo>
                  <a:cubicBezTo>
                    <a:pt x="2366" y="12038"/>
                    <a:pt x="3701" y="13488"/>
                    <a:pt x="4429" y="15227"/>
                  </a:cubicBezTo>
                  <a:cubicBezTo>
                    <a:pt x="5885" y="19141"/>
                    <a:pt x="8919" y="21461"/>
                    <a:pt x="12438" y="2146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819E09C0-FA1A-6B48-A644-54FBF37250AD}"/>
                </a:ext>
              </a:extLst>
            </p:cNvPr>
            <p:cNvSpPr/>
            <p:nvPr/>
          </p:nvSpPr>
          <p:spPr>
            <a:xfrm>
              <a:off x="2857500" y="6578600"/>
              <a:ext cx="224156" cy="188011"/>
            </a:xfrm>
            <a:custGeom>
              <a:avLst/>
              <a:gdLst/>
              <a:ahLst/>
              <a:cxnLst>
                <a:cxn ang="0">
                  <a:pos x="wd2" y="hd2"/>
                </a:cxn>
                <a:cxn ang="5400000">
                  <a:pos x="wd2" y="hd2"/>
                </a:cxn>
                <a:cxn ang="10800000">
                  <a:pos x="wd2" y="hd2"/>
                </a:cxn>
                <a:cxn ang="16200000">
                  <a:pos x="wd2" y="hd2"/>
                </a:cxn>
              </a:cxnLst>
              <a:rect l="0" t="0" r="r" b="b"/>
              <a:pathLst>
                <a:path w="21418" h="21461" extrusionOk="0">
                  <a:moveTo>
                    <a:pt x="12438" y="21461"/>
                  </a:moveTo>
                  <a:cubicBezTo>
                    <a:pt x="17414" y="21461"/>
                    <a:pt x="21418" y="16532"/>
                    <a:pt x="21418" y="10588"/>
                  </a:cubicBezTo>
                  <a:cubicBezTo>
                    <a:pt x="21297" y="4935"/>
                    <a:pt x="17414" y="151"/>
                    <a:pt x="12681" y="6"/>
                  </a:cubicBezTo>
                  <a:cubicBezTo>
                    <a:pt x="9040" y="-139"/>
                    <a:pt x="5885" y="2470"/>
                    <a:pt x="4429" y="6095"/>
                  </a:cubicBezTo>
                  <a:cubicBezTo>
                    <a:pt x="3701" y="7979"/>
                    <a:pt x="2366" y="9284"/>
                    <a:pt x="667" y="9864"/>
                  </a:cubicBezTo>
                  <a:lnTo>
                    <a:pt x="546" y="9864"/>
                  </a:lnTo>
                  <a:cubicBezTo>
                    <a:pt x="-182" y="10154"/>
                    <a:pt x="-182" y="11313"/>
                    <a:pt x="546" y="11458"/>
                  </a:cubicBezTo>
                  <a:lnTo>
                    <a:pt x="667" y="11458"/>
                  </a:lnTo>
                  <a:cubicBezTo>
                    <a:pt x="2366" y="12038"/>
                    <a:pt x="3701" y="13488"/>
                    <a:pt x="4429" y="15227"/>
                  </a:cubicBezTo>
                  <a:cubicBezTo>
                    <a:pt x="5885" y="18997"/>
                    <a:pt x="8919" y="21461"/>
                    <a:pt x="12438" y="2146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D206531D-1925-8047-8F97-1BD137E84317}"/>
                </a:ext>
              </a:extLst>
            </p:cNvPr>
            <p:cNvSpPr/>
            <p:nvPr/>
          </p:nvSpPr>
          <p:spPr>
            <a:xfrm>
              <a:off x="2857500" y="6362700"/>
              <a:ext cx="224156" cy="188011"/>
            </a:xfrm>
            <a:custGeom>
              <a:avLst/>
              <a:gdLst/>
              <a:ahLst/>
              <a:cxnLst>
                <a:cxn ang="0">
                  <a:pos x="wd2" y="hd2"/>
                </a:cxn>
                <a:cxn ang="5400000">
                  <a:pos x="wd2" y="hd2"/>
                </a:cxn>
                <a:cxn ang="10800000">
                  <a:pos x="wd2" y="hd2"/>
                </a:cxn>
                <a:cxn ang="16200000">
                  <a:pos x="wd2" y="hd2"/>
                </a:cxn>
              </a:cxnLst>
              <a:rect l="0" t="0" r="r" b="b"/>
              <a:pathLst>
                <a:path w="21418" h="21461" extrusionOk="0">
                  <a:moveTo>
                    <a:pt x="12438" y="21461"/>
                  </a:moveTo>
                  <a:cubicBezTo>
                    <a:pt x="17414" y="21461"/>
                    <a:pt x="21418" y="16532"/>
                    <a:pt x="21418" y="10589"/>
                  </a:cubicBezTo>
                  <a:cubicBezTo>
                    <a:pt x="21297" y="4935"/>
                    <a:pt x="17414" y="151"/>
                    <a:pt x="12681" y="6"/>
                  </a:cubicBezTo>
                  <a:cubicBezTo>
                    <a:pt x="9040" y="-139"/>
                    <a:pt x="5885" y="2470"/>
                    <a:pt x="4429" y="6095"/>
                  </a:cubicBezTo>
                  <a:cubicBezTo>
                    <a:pt x="3701" y="7979"/>
                    <a:pt x="2366" y="9284"/>
                    <a:pt x="667" y="9864"/>
                  </a:cubicBezTo>
                  <a:lnTo>
                    <a:pt x="546" y="9864"/>
                  </a:lnTo>
                  <a:cubicBezTo>
                    <a:pt x="-182" y="10154"/>
                    <a:pt x="-182" y="11313"/>
                    <a:pt x="546" y="11458"/>
                  </a:cubicBezTo>
                  <a:lnTo>
                    <a:pt x="667" y="11458"/>
                  </a:lnTo>
                  <a:cubicBezTo>
                    <a:pt x="2366" y="12038"/>
                    <a:pt x="3701" y="13488"/>
                    <a:pt x="4429" y="15228"/>
                  </a:cubicBezTo>
                  <a:cubicBezTo>
                    <a:pt x="5885" y="18997"/>
                    <a:pt x="8919" y="21461"/>
                    <a:pt x="12438" y="2146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579898"/>
            <a:ext cx="9225802" cy="1110790"/>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199" y="2001465"/>
            <a:ext cx="9225801" cy="2766334"/>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a:extLst>
              <a:ext uri="{FF2B5EF4-FFF2-40B4-BE49-F238E27FC236}">
                <a16:creationId xmlns:a16="http://schemas.microsoft.com/office/drawing/2014/main" id="{409528E6-ACAE-0D47-A011-8E305029EADF}"/>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18" name="Footer Placeholder 4">
            <a:extLst>
              <a:ext uri="{FF2B5EF4-FFF2-40B4-BE49-F238E27FC236}">
                <a16:creationId xmlns:a16="http://schemas.microsoft.com/office/drawing/2014/main" id="{97BFAFAA-3102-8D49-B070-65989566039C}"/>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9" name="Slide Number Placeholder 5">
            <a:extLst>
              <a:ext uri="{FF2B5EF4-FFF2-40B4-BE49-F238E27FC236}">
                <a16:creationId xmlns:a16="http://schemas.microsoft.com/office/drawing/2014/main" id="{84E7A432-A5CF-5B4B-B3A0-3D56F904DC90}"/>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0" name="Subtitle 2">
            <a:extLst>
              <a:ext uri="{FF2B5EF4-FFF2-40B4-BE49-F238E27FC236}">
                <a16:creationId xmlns:a16="http://schemas.microsoft.com/office/drawing/2014/main" id="{A0556FBC-F418-064A-93B9-0B0B33969AA6}"/>
              </a:ext>
            </a:extLst>
          </p:cNvPr>
          <p:cNvSpPr>
            <a:spLocks noGrp="1"/>
          </p:cNvSpPr>
          <p:nvPr>
            <p:ph type="subTitle" idx="13"/>
          </p:nvPr>
        </p:nvSpPr>
        <p:spPr>
          <a:xfrm>
            <a:off x="2587754" y="5085184"/>
            <a:ext cx="8620814" cy="768183"/>
          </a:xfrm>
        </p:spPr>
        <p:txBody>
          <a:bodyP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989799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08">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7178848-7E4C-464B-A5FB-6579C1460A11}"/>
              </a:ext>
            </a:extLst>
          </p:cNvPr>
          <p:cNvGrpSpPr/>
          <p:nvPr userDrawn="1"/>
        </p:nvGrpSpPr>
        <p:grpSpPr>
          <a:xfrm>
            <a:off x="1032283" y="13882"/>
            <a:ext cx="11184399" cy="6871495"/>
            <a:chOff x="8647361" y="6067144"/>
            <a:chExt cx="2245887" cy="1379833"/>
          </a:xfrm>
        </p:grpSpPr>
        <p:sp>
          <p:nvSpPr>
            <p:cNvPr id="11" name="Shape">
              <a:extLst>
                <a:ext uri="{FF2B5EF4-FFF2-40B4-BE49-F238E27FC236}">
                  <a16:creationId xmlns:a16="http://schemas.microsoft.com/office/drawing/2014/main" id="{5371F9CF-17DA-3442-B1D0-C9295C3BFF57}"/>
                </a:ext>
              </a:extLst>
            </p:cNvPr>
            <p:cNvSpPr/>
            <p:nvPr/>
          </p:nvSpPr>
          <p:spPr>
            <a:xfrm>
              <a:off x="8647361" y="6270765"/>
              <a:ext cx="281943" cy="1042670"/>
            </a:xfrm>
            <a:custGeom>
              <a:avLst/>
              <a:gdLst/>
              <a:ahLst/>
              <a:cxnLst>
                <a:cxn ang="0">
                  <a:pos x="wd2" y="hd2"/>
                </a:cxn>
                <a:cxn ang="5400000">
                  <a:pos x="wd2" y="hd2"/>
                </a:cxn>
                <a:cxn ang="10800000">
                  <a:pos x="wd2" y="hd2"/>
                </a:cxn>
                <a:cxn ang="16200000">
                  <a:pos x="wd2" y="hd2"/>
                </a:cxn>
              </a:cxnLst>
              <a:rect l="0" t="0" r="r" b="b"/>
              <a:pathLst>
                <a:path w="21600" h="21600" extrusionOk="0">
                  <a:moveTo>
                    <a:pt x="21211" y="21600"/>
                  </a:moveTo>
                  <a:cubicBezTo>
                    <a:pt x="9535" y="21600"/>
                    <a:pt x="0" y="19022"/>
                    <a:pt x="0" y="15865"/>
                  </a:cubicBezTo>
                  <a:lnTo>
                    <a:pt x="0" y="105"/>
                  </a:lnTo>
                  <a:cubicBezTo>
                    <a:pt x="0" y="53"/>
                    <a:pt x="195" y="0"/>
                    <a:pt x="389" y="0"/>
                  </a:cubicBezTo>
                  <a:cubicBezTo>
                    <a:pt x="584" y="0"/>
                    <a:pt x="778" y="53"/>
                    <a:pt x="778" y="105"/>
                  </a:cubicBezTo>
                  <a:lnTo>
                    <a:pt x="778" y="15865"/>
                  </a:lnTo>
                  <a:cubicBezTo>
                    <a:pt x="778" y="18916"/>
                    <a:pt x="9924" y="21390"/>
                    <a:pt x="21211" y="21390"/>
                  </a:cubicBezTo>
                  <a:cubicBezTo>
                    <a:pt x="21405" y="21390"/>
                    <a:pt x="21600" y="21442"/>
                    <a:pt x="21600" y="21495"/>
                  </a:cubicBezTo>
                  <a:cubicBezTo>
                    <a:pt x="21600" y="21547"/>
                    <a:pt x="21405" y="21600"/>
                    <a:pt x="2121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9DF9D768-AEE2-C14B-A893-4D28FBE7EF72}"/>
                </a:ext>
              </a:extLst>
            </p:cNvPr>
            <p:cNvSpPr/>
            <p:nvPr/>
          </p:nvSpPr>
          <p:spPr>
            <a:xfrm>
              <a:off x="9997898" y="6918656"/>
              <a:ext cx="895350" cy="528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82" y="0"/>
                    <a:pt x="0" y="9658"/>
                    <a:pt x="0" y="21600"/>
                  </a:cubicBezTo>
                  <a:lnTo>
                    <a:pt x="21600" y="21600"/>
                  </a:lnTo>
                  <a:lnTo>
                    <a:pt x="21600" y="0"/>
                  </a:ln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4295ABCA-F9F5-4545-ADFD-B63D12A713CF}"/>
                </a:ext>
              </a:extLst>
            </p:cNvPr>
            <p:cNvSpPr/>
            <p:nvPr/>
          </p:nvSpPr>
          <p:spPr>
            <a:xfrm>
              <a:off x="8691765" y="6067144"/>
              <a:ext cx="1912964" cy="1305902"/>
            </a:xfrm>
            <a:custGeom>
              <a:avLst/>
              <a:gdLst/>
              <a:ahLst/>
              <a:cxnLst>
                <a:cxn ang="0">
                  <a:pos x="wd2" y="hd2"/>
                </a:cxn>
                <a:cxn ang="5400000">
                  <a:pos x="wd2" y="hd2"/>
                </a:cxn>
                <a:cxn ang="10800000">
                  <a:pos x="wd2" y="hd2"/>
                </a:cxn>
                <a:cxn ang="16200000">
                  <a:pos x="wd2" y="hd2"/>
                </a:cxn>
              </a:cxnLst>
              <a:rect l="0" t="0" r="r" b="b"/>
              <a:pathLst>
                <a:path w="21600" h="21600" extrusionOk="0">
                  <a:moveTo>
                    <a:pt x="2617" y="19721"/>
                  </a:moveTo>
                  <a:lnTo>
                    <a:pt x="18596" y="19721"/>
                  </a:lnTo>
                  <a:cubicBezTo>
                    <a:pt x="18782" y="19798"/>
                    <a:pt x="18937" y="19952"/>
                    <a:pt x="19061" y="20210"/>
                  </a:cubicBezTo>
                  <a:cubicBezTo>
                    <a:pt x="19494" y="21034"/>
                    <a:pt x="20268" y="21600"/>
                    <a:pt x="21151" y="21600"/>
                  </a:cubicBezTo>
                  <a:cubicBezTo>
                    <a:pt x="21151" y="21600"/>
                    <a:pt x="21151" y="21600"/>
                    <a:pt x="21151" y="21600"/>
                  </a:cubicBezTo>
                  <a:cubicBezTo>
                    <a:pt x="21259" y="21600"/>
                    <a:pt x="21290" y="21420"/>
                    <a:pt x="21182" y="21368"/>
                  </a:cubicBezTo>
                  <a:cubicBezTo>
                    <a:pt x="21182" y="21368"/>
                    <a:pt x="21166" y="21368"/>
                    <a:pt x="21166" y="21368"/>
                  </a:cubicBezTo>
                  <a:cubicBezTo>
                    <a:pt x="20485" y="21008"/>
                    <a:pt x="20315" y="19566"/>
                    <a:pt x="20841" y="18794"/>
                  </a:cubicBezTo>
                  <a:cubicBezTo>
                    <a:pt x="21306" y="18124"/>
                    <a:pt x="21600" y="17120"/>
                    <a:pt x="21600" y="16013"/>
                  </a:cubicBezTo>
                  <a:lnTo>
                    <a:pt x="21600" y="16013"/>
                  </a:lnTo>
                  <a:cubicBezTo>
                    <a:pt x="21600" y="15910"/>
                    <a:pt x="21600" y="15833"/>
                    <a:pt x="21600" y="15730"/>
                  </a:cubicBezTo>
                  <a:cubicBezTo>
                    <a:pt x="21600" y="15627"/>
                    <a:pt x="21600" y="15524"/>
                    <a:pt x="21600" y="15421"/>
                  </a:cubicBezTo>
                  <a:lnTo>
                    <a:pt x="21600" y="0"/>
                  </a:lnTo>
                  <a:lnTo>
                    <a:pt x="0" y="0"/>
                  </a:lnTo>
                  <a:lnTo>
                    <a:pt x="0" y="15370"/>
                  </a:lnTo>
                  <a:cubicBezTo>
                    <a:pt x="0" y="17764"/>
                    <a:pt x="1177" y="19721"/>
                    <a:pt x="2617" y="1972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4" name="Date Placeholder 3">
            <a:extLst>
              <a:ext uri="{FF2B5EF4-FFF2-40B4-BE49-F238E27FC236}">
                <a16:creationId xmlns:a16="http://schemas.microsoft.com/office/drawing/2014/main" id="{037EE292-5A4A-403F-AF29-E99CE55E03EA}"/>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p:ph type="ftr" sz="quarter" idx="11"/>
          </p:nvPr>
        </p:nvSpPr>
        <p:spPr>
          <a:xfrm>
            <a:off x="2495600" y="6356349"/>
            <a:ext cx="3816424" cy="365125"/>
          </a:xfrm>
          <a:prstGeom prst="rect">
            <a:avLst/>
          </a:prstGeom>
        </p:spPr>
        <p:txBody>
          <a:bodyPr/>
          <a:lstStyle>
            <a:lvl1pPr algn="ctr">
              <a:defRPr/>
            </a:lvl1p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p:ph type="sldNum" sz="quarter" idx="12"/>
          </p:nvPr>
        </p:nvSpPr>
        <p:spPr>
          <a:xfrm>
            <a:off x="6528048" y="6356350"/>
            <a:ext cx="1008112" cy="365125"/>
          </a:xfrm>
          <a:prstGeom prst="rect">
            <a:avLst/>
          </a:prstGeom>
        </p:spPr>
        <p:txBody>
          <a:bodyPr/>
          <a:lstStyle/>
          <a:p>
            <a:fld id="{456C22B4-381E-481C-AFD8-67FB4DE2EDCA}" type="slidenum">
              <a:rPr lang="en-US" smtClean="0"/>
              <a:t>‹#›</a:t>
            </a:fld>
            <a:endParaRPr lang="en-US"/>
          </a:p>
        </p:txBody>
      </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1919536" y="365125"/>
            <a:ext cx="8424936"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1915674" y="2001465"/>
            <a:ext cx="8424936" cy="2563349"/>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870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09">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14A7A915-B351-0A4A-BF70-CB9B48CAFF5C}"/>
              </a:ext>
            </a:extLst>
          </p:cNvPr>
          <p:cNvSpPr/>
          <p:nvPr/>
        </p:nvSpPr>
        <p:spPr>
          <a:xfrm>
            <a:off x="7165319" y="426613"/>
            <a:ext cx="4665260" cy="5439984"/>
          </a:xfrm>
          <a:custGeom>
            <a:avLst/>
            <a:gdLst/>
            <a:ahLst/>
            <a:cxnLst>
              <a:cxn ang="0">
                <a:pos x="wd2" y="hd2"/>
              </a:cxn>
              <a:cxn ang="5400000">
                <a:pos x="wd2" y="hd2"/>
              </a:cxn>
              <a:cxn ang="10800000">
                <a:pos x="wd2" y="hd2"/>
              </a:cxn>
              <a:cxn ang="16200000">
                <a:pos x="wd2" y="hd2"/>
              </a:cxn>
            </a:cxnLst>
            <a:rect l="0" t="0" r="r" b="b"/>
            <a:pathLst>
              <a:path w="21515" h="21600" extrusionOk="0">
                <a:moveTo>
                  <a:pt x="15621" y="21600"/>
                </a:moveTo>
                <a:lnTo>
                  <a:pt x="15592" y="21600"/>
                </a:lnTo>
                <a:cubicBezTo>
                  <a:pt x="11518" y="21600"/>
                  <a:pt x="7649" y="20364"/>
                  <a:pt x="4719" y="18118"/>
                </a:cubicBezTo>
                <a:cubicBezTo>
                  <a:pt x="1758" y="15847"/>
                  <a:pt x="88" y="12793"/>
                  <a:pt x="0" y="9538"/>
                </a:cubicBezTo>
                <a:cubicBezTo>
                  <a:pt x="0" y="9463"/>
                  <a:pt x="0" y="9387"/>
                  <a:pt x="0" y="9286"/>
                </a:cubicBezTo>
                <a:cubicBezTo>
                  <a:pt x="0" y="6788"/>
                  <a:pt x="1143" y="4441"/>
                  <a:pt x="3195" y="2675"/>
                </a:cubicBezTo>
                <a:cubicBezTo>
                  <a:pt x="5217" y="959"/>
                  <a:pt x="7913" y="0"/>
                  <a:pt x="10756" y="0"/>
                </a:cubicBezTo>
                <a:cubicBezTo>
                  <a:pt x="10815" y="0"/>
                  <a:pt x="10844" y="0"/>
                  <a:pt x="10903" y="0"/>
                </a:cubicBezTo>
                <a:cubicBezTo>
                  <a:pt x="16706" y="76"/>
                  <a:pt x="21366" y="4037"/>
                  <a:pt x="21512" y="9008"/>
                </a:cubicBezTo>
                <a:cubicBezTo>
                  <a:pt x="21600" y="12390"/>
                  <a:pt x="19578" y="15544"/>
                  <a:pt x="16207" y="17260"/>
                </a:cubicBezTo>
                <a:cubicBezTo>
                  <a:pt x="16149" y="17285"/>
                  <a:pt x="16090" y="17260"/>
                  <a:pt x="16061" y="17235"/>
                </a:cubicBezTo>
                <a:cubicBezTo>
                  <a:pt x="16031" y="17184"/>
                  <a:pt x="16061" y="17134"/>
                  <a:pt x="16090" y="17108"/>
                </a:cubicBezTo>
                <a:cubicBezTo>
                  <a:pt x="19402" y="15443"/>
                  <a:pt x="21395" y="12339"/>
                  <a:pt x="21307" y="9034"/>
                </a:cubicBezTo>
                <a:cubicBezTo>
                  <a:pt x="21160" y="4138"/>
                  <a:pt x="16588" y="278"/>
                  <a:pt x="10903" y="202"/>
                </a:cubicBezTo>
                <a:cubicBezTo>
                  <a:pt x="8060" y="177"/>
                  <a:pt x="5363" y="1085"/>
                  <a:pt x="3341" y="2826"/>
                </a:cubicBezTo>
                <a:cubicBezTo>
                  <a:pt x="1319" y="4542"/>
                  <a:pt x="205" y="6838"/>
                  <a:pt x="205" y="9286"/>
                </a:cubicBezTo>
                <a:cubicBezTo>
                  <a:pt x="205" y="9362"/>
                  <a:pt x="205" y="9463"/>
                  <a:pt x="205" y="9538"/>
                </a:cubicBezTo>
                <a:cubicBezTo>
                  <a:pt x="293" y="12743"/>
                  <a:pt x="1934" y="15746"/>
                  <a:pt x="4836" y="17966"/>
                </a:cubicBezTo>
                <a:cubicBezTo>
                  <a:pt x="7708" y="20187"/>
                  <a:pt x="11518" y="21398"/>
                  <a:pt x="15563" y="21398"/>
                </a:cubicBezTo>
                <a:lnTo>
                  <a:pt x="15592" y="21398"/>
                </a:lnTo>
                <a:cubicBezTo>
                  <a:pt x="15650" y="21398"/>
                  <a:pt x="15709" y="21449"/>
                  <a:pt x="15709" y="21499"/>
                </a:cubicBezTo>
                <a:cubicBezTo>
                  <a:pt x="15709" y="21550"/>
                  <a:pt x="15680" y="21600"/>
                  <a:pt x="1562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78B9EDF3-0396-4A4F-A094-30B7819D08D8}"/>
              </a:ext>
            </a:extLst>
          </p:cNvPr>
          <p:cNvSpPr/>
          <p:nvPr/>
        </p:nvSpPr>
        <p:spPr>
          <a:xfrm>
            <a:off x="7292421" y="5065852"/>
            <a:ext cx="711978" cy="1429901"/>
          </a:xfrm>
          <a:custGeom>
            <a:avLst/>
            <a:gdLst/>
            <a:ahLst/>
            <a:cxnLst>
              <a:cxn ang="0">
                <a:pos x="wd2" y="hd2"/>
              </a:cxn>
              <a:cxn ang="5400000">
                <a:pos x="wd2" y="hd2"/>
              </a:cxn>
              <a:cxn ang="10800000">
                <a:pos x="wd2" y="hd2"/>
              </a:cxn>
              <a:cxn ang="16200000">
                <a:pos x="wd2" y="hd2"/>
              </a:cxn>
            </a:cxnLst>
            <a:rect l="0" t="0" r="r" b="b"/>
            <a:pathLst>
              <a:path w="21415" h="21600" extrusionOk="0">
                <a:moveTo>
                  <a:pt x="20650" y="21600"/>
                </a:moveTo>
                <a:lnTo>
                  <a:pt x="20650" y="21600"/>
                </a:lnTo>
                <a:cubicBezTo>
                  <a:pt x="15489" y="21600"/>
                  <a:pt x="11093" y="19776"/>
                  <a:pt x="10137" y="17280"/>
                </a:cubicBezTo>
                <a:cubicBezTo>
                  <a:pt x="9564" y="15936"/>
                  <a:pt x="10137" y="14496"/>
                  <a:pt x="11666" y="13344"/>
                </a:cubicBezTo>
                <a:cubicBezTo>
                  <a:pt x="4211" y="10176"/>
                  <a:pt x="-185" y="5280"/>
                  <a:pt x="6" y="384"/>
                </a:cubicBezTo>
                <a:cubicBezTo>
                  <a:pt x="6" y="192"/>
                  <a:pt x="388" y="0"/>
                  <a:pt x="771" y="0"/>
                </a:cubicBezTo>
                <a:cubicBezTo>
                  <a:pt x="771" y="0"/>
                  <a:pt x="771" y="0"/>
                  <a:pt x="771" y="0"/>
                </a:cubicBezTo>
                <a:cubicBezTo>
                  <a:pt x="1153" y="0"/>
                  <a:pt x="1535" y="192"/>
                  <a:pt x="1535" y="384"/>
                </a:cubicBezTo>
                <a:cubicBezTo>
                  <a:pt x="1344" y="5184"/>
                  <a:pt x="5550" y="9984"/>
                  <a:pt x="13004" y="12960"/>
                </a:cubicBezTo>
                <a:cubicBezTo>
                  <a:pt x="13387" y="13056"/>
                  <a:pt x="13387" y="13344"/>
                  <a:pt x="13196" y="13440"/>
                </a:cubicBezTo>
                <a:cubicBezTo>
                  <a:pt x="11666" y="14496"/>
                  <a:pt x="11093" y="15840"/>
                  <a:pt x="11475" y="17088"/>
                </a:cubicBezTo>
                <a:cubicBezTo>
                  <a:pt x="12240" y="19296"/>
                  <a:pt x="16254" y="20832"/>
                  <a:pt x="20650" y="20832"/>
                </a:cubicBezTo>
                <a:cubicBezTo>
                  <a:pt x="21033" y="20832"/>
                  <a:pt x="21415" y="21024"/>
                  <a:pt x="21415" y="21216"/>
                </a:cubicBezTo>
                <a:cubicBezTo>
                  <a:pt x="21415" y="21408"/>
                  <a:pt x="21033" y="21600"/>
                  <a:pt x="2065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BA5BAA7E-4E74-0941-B005-800FBD5644F3}"/>
              </a:ext>
            </a:extLst>
          </p:cNvPr>
          <p:cNvSpPr/>
          <p:nvPr/>
        </p:nvSpPr>
        <p:spPr>
          <a:xfrm>
            <a:off x="7483075" y="744374"/>
            <a:ext cx="4048859" cy="4810958"/>
          </a:xfrm>
          <a:custGeom>
            <a:avLst/>
            <a:gdLst/>
            <a:ahLst/>
            <a:cxnLst>
              <a:cxn ang="0">
                <a:pos x="wd2" y="hd2"/>
              </a:cxn>
              <a:cxn ang="5400000">
                <a:pos x="wd2" y="hd2"/>
              </a:cxn>
              <a:cxn ang="10800000">
                <a:pos x="wd2" y="hd2"/>
              </a:cxn>
              <a:cxn ang="16200000">
                <a:pos x="wd2" y="hd2"/>
              </a:cxn>
            </a:cxnLst>
            <a:rect l="0" t="0" r="r" b="b"/>
            <a:pathLst>
              <a:path w="21502" h="21544" extrusionOk="0">
                <a:moveTo>
                  <a:pt x="21499" y="8823"/>
                </a:moveTo>
                <a:cubicBezTo>
                  <a:pt x="21364" y="3985"/>
                  <a:pt x="16639" y="58"/>
                  <a:pt x="10901" y="1"/>
                </a:cubicBezTo>
                <a:cubicBezTo>
                  <a:pt x="4894" y="-56"/>
                  <a:pt x="0" y="4014"/>
                  <a:pt x="0" y="9051"/>
                </a:cubicBezTo>
                <a:cubicBezTo>
                  <a:pt x="0" y="9136"/>
                  <a:pt x="0" y="9221"/>
                  <a:pt x="0" y="9307"/>
                </a:cubicBezTo>
                <a:cubicBezTo>
                  <a:pt x="169" y="16080"/>
                  <a:pt x="7391" y="21544"/>
                  <a:pt x="16301" y="21544"/>
                </a:cubicBezTo>
                <a:cubicBezTo>
                  <a:pt x="16301" y="21544"/>
                  <a:pt x="16335" y="21544"/>
                  <a:pt x="16335" y="21544"/>
                </a:cubicBezTo>
                <a:cubicBezTo>
                  <a:pt x="17044" y="21544"/>
                  <a:pt x="17213" y="20719"/>
                  <a:pt x="16571" y="20491"/>
                </a:cubicBezTo>
                <a:cubicBezTo>
                  <a:pt x="16538" y="20491"/>
                  <a:pt x="16504" y="20463"/>
                  <a:pt x="16470" y="20463"/>
                </a:cubicBezTo>
                <a:cubicBezTo>
                  <a:pt x="14648" y="19836"/>
                  <a:pt x="14513" y="17731"/>
                  <a:pt x="16200" y="16877"/>
                </a:cubicBezTo>
                <a:cubicBezTo>
                  <a:pt x="19440" y="15255"/>
                  <a:pt x="21600" y="12238"/>
                  <a:pt x="21499" y="8823"/>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4017A22D-4785-6F43-9661-6416AAFE8120}"/>
              </a:ext>
            </a:extLst>
          </p:cNvPr>
          <p:cNvSpPr/>
          <p:nvPr/>
        </p:nvSpPr>
        <p:spPr>
          <a:xfrm>
            <a:off x="7610177" y="4303239"/>
            <a:ext cx="1557203" cy="1843074"/>
          </a:xfrm>
          <a:custGeom>
            <a:avLst/>
            <a:gdLst/>
            <a:ahLst/>
            <a:cxnLst>
              <a:cxn ang="0">
                <a:pos x="wd2" y="hd2"/>
              </a:cxn>
              <a:cxn ang="5400000">
                <a:pos x="wd2" y="hd2"/>
              </a:cxn>
              <a:cxn ang="10800000">
                <a:pos x="wd2" y="hd2"/>
              </a:cxn>
              <a:cxn ang="16200000">
                <a:pos x="wd2" y="hd2"/>
              </a:cxn>
            </a:cxnLst>
            <a:rect l="0" t="0" r="r" b="b"/>
            <a:pathLst>
              <a:path w="21515" h="21527" extrusionOk="0">
                <a:moveTo>
                  <a:pt x="3" y="8834"/>
                </a:moveTo>
                <a:cubicBezTo>
                  <a:pt x="178" y="4009"/>
                  <a:pt x="4832" y="75"/>
                  <a:pt x="10627" y="1"/>
                </a:cubicBezTo>
                <a:cubicBezTo>
                  <a:pt x="16598" y="-73"/>
                  <a:pt x="21515" y="4009"/>
                  <a:pt x="21515" y="9057"/>
                </a:cubicBezTo>
                <a:cubicBezTo>
                  <a:pt x="21515" y="9131"/>
                  <a:pt x="21515" y="9205"/>
                  <a:pt x="21515" y="9280"/>
                </a:cubicBezTo>
                <a:cubicBezTo>
                  <a:pt x="21339" y="16034"/>
                  <a:pt x="14139" y="21527"/>
                  <a:pt x="5271" y="21527"/>
                </a:cubicBezTo>
                <a:cubicBezTo>
                  <a:pt x="5271" y="21527"/>
                  <a:pt x="5271" y="21527"/>
                  <a:pt x="5271" y="21527"/>
                </a:cubicBezTo>
                <a:cubicBezTo>
                  <a:pt x="4569" y="21527"/>
                  <a:pt x="4393" y="20711"/>
                  <a:pt x="5008" y="20488"/>
                </a:cubicBezTo>
                <a:cubicBezTo>
                  <a:pt x="5008" y="20488"/>
                  <a:pt x="5095" y="20488"/>
                  <a:pt x="5095" y="20488"/>
                </a:cubicBezTo>
                <a:cubicBezTo>
                  <a:pt x="6939" y="19894"/>
                  <a:pt x="7027" y="17741"/>
                  <a:pt x="5359" y="16925"/>
                </a:cubicBezTo>
                <a:cubicBezTo>
                  <a:pt x="2022" y="15292"/>
                  <a:pt x="-85" y="12249"/>
                  <a:pt x="3" y="8834"/>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nvGrpSpPr>
          <p:cNvPr id="2" name="Group 1">
            <a:extLst>
              <a:ext uri="{FF2B5EF4-FFF2-40B4-BE49-F238E27FC236}">
                <a16:creationId xmlns:a16="http://schemas.microsoft.com/office/drawing/2014/main" id="{39D61B63-1270-47D8-8D7D-A3E807B45102}"/>
              </a:ext>
            </a:extLst>
          </p:cNvPr>
          <p:cNvGrpSpPr/>
          <p:nvPr userDrawn="1"/>
        </p:nvGrpSpPr>
        <p:grpSpPr>
          <a:xfrm>
            <a:off x="10533535" y="4563781"/>
            <a:ext cx="1309159" cy="2294219"/>
            <a:chOff x="10533535" y="4557443"/>
            <a:chExt cx="1309159" cy="2294219"/>
          </a:xfrm>
        </p:grpSpPr>
        <p:sp>
          <p:nvSpPr>
            <p:cNvPr id="14" name="Shape">
              <a:extLst>
                <a:ext uri="{FF2B5EF4-FFF2-40B4-BE49-F238E27FC236}">
                  <a16:creationId xmlns:a16="http://schemas.microsoft.com/office/drawing/2014/main" id="{196C0B7A-5227-E449-95F6-8CBC2C95077C}"/>
                </a:ext>
              </a:extLst>
            </p:cNvPr>
            <p:cNvSpPr/>
            <p:nvPr/>
          </p:nvSpPr>
          <p:spPr>
            <a:xfrm>
              <a:off x="11296144" y="5192950"/>
              <a:ext cx="483264" cy="482994"/>
            </a:xfrm>
            <a:custGeom>
              <a:avLst/>
              <a:gdLst/>
              <a:ahLst/>
              <a:cxnLst>
                <a:cxn ang="0">
                  <a:pos x="wd2" y="hd2"/>
                </a:cxn>
                <a:cxn ang="5400000">
                  <a:pos x="wd2" y="hd2"/>
                </a:cxn>
                <a:cxn ang="10800000">
                  <a:pos x="wd2" y="hd2"/>
                </a:cxn>
                <a:cxn ang="16200000">
                  <a:pos x="wd2" y="hd2"/>
                </a:cxn>
              </a:cxnLst>
              <a:rect l="0" t="0" r="r" b="b"/>
              <a:pathLst>
                <a:path w="21331" h="21600" extrusionOk="0">
                  <a:moveTo>
                    <a:pt x="10671" y="21600"/>
                  </a:moveTo>
                  <a:cubicBezTo>
                    <a:pt x="16562" y="21600"/>
                    <a:pt x="21331" y="16768"/>
                    <a:pt x="21331" y="10800"/>
                  </a:cubicBezTo>
                  <a:cubicBezTo>
                    <a:pt x="21331" y="4832"/>
                    <a:pt x="16562" y="0"/>
                    <a:pt x="10671" y="0"/>
                  </a:cubicBezTo>
                  <a:cubicBezTo>
                    <a:pt x="4780" y="0"/>
                    <a:pt x="12" y="4832"/>
                    <a:pt x="12" y="10800"/>
                  </a:cubicBezTo>
                  <a:cubicBezTo>
                    <a:pt x="-269" y="16768"/>
                    <a:pt x="4500" y="21600"/>
                    <a:pt x="10671"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30510E36-7D7A-1F4E-9320-DD516F10E74E}"/>
                </a:ext>
              </a:extLst>
            </p:cNvPr>
            <p:cNvSpPr/>
            <p:nvPr/>
          </p:nvSpPr>
          <p:spPr>
            <a:xfrm>
              <a:off x="10533535" y="5320051"/>
              <a:ext cx="1309159" cy="1531611"/>
            </a:xfrm>
            <a:custGeom>
              <a:avLst/>
              <a:gdLst>
                <a:gd name="connsiteX0" fmla="*/ 0 w 21600"/>
                <a:gd name="connsiteY0" fmla="*/ 21511 h 21511"/>
                <a:gd name="connsiteX1" fmla="*/ 1678 w 21600"/>
                <a:gd name="connsiteY1" fmla="*/ 13745 h 21511"/>
                <a:gd name="connsiteX2" fmla="*/ 9751 w 21600"/>
                <a:gd name="connsiteY2" fmla="*/ 2499 h 21511"/>
                <a:gd name="connsiteX3" fmla="*/ 13526 w 21600"/>
                <a:gd name="connsiteY3" fmla="*/ 0 h 21511"/>
                <a:gd name="connsiteX4" fmla="*/ 16357 w 21600"/>
                <a:gd name="connsiteY4" fmla="*/ 2231 h 21511"/>
                <a:gd name="connsiteX5" fmla="*/ 21600 w 21600"/>
                <a:gd name="connsiteY5" fmla="*/ 12585 h 21511"/>
                <a:gd name="connsiteX6" fmla="*/ 21495 w 21600"/>
                <a:gd name="connsiteY6" fmla="*/ 21511 h 21511"/>
                <a:gd name="connsiteX7" fmla="*/ 0 w 21600"/>
                <a:gd name="connsiteY7" fmla="*/ 21511 h 2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00" h="21511" extrusionOk="0">
                  <a:moveTo>
                    <a:pt x="0" y="21511"/>
                  </a:moveTo>
                  <a:lnTo>
                    <a:pt x="1678" y="13745"/>
                  </a:lnTo>
                  <a:cubicBezTo>
                    <a:pt x="2621" y="9104"/>
                    <a:pt x="5348" y="5355"/>
                    <a:pt x="9751" y="2499"/>
                  </a:cubicBezTo>
                  <a:lnTo>
                    <a:pt x="13526" y="0"/>
                  </a:lnTo>
                  <a:lnTo>
                    <a:pt x="16357" y="2231"/>
                  </a:lnTo>
                  <a:cubicBezTo>
                    <a:pt x="19817" y="4998"/>
                    <a:pt x="21600" y="8479"/>
                    <a:pt x="21600" y="12585"/>
                  </a:cubicBezTo>
                  <a:lnTo>
                    <a:pt x="21495" y="21511"/>
                  </a:lnTo>
                  <a:lnTo>
                    <a:pt x="0" y="21511"/>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0F8BC592-4614-434B-A6AC-912CC86F870D}"/>
                </a:ext>
              </a:extLst>
            </p:cNvPr>
            <p:cNvSpPr/>
            <p:nvPr/>
          </p:nvSpPr>
          <p:spPr>
            <a:xfrm>
              <a:off x="11169047" y="5192955"/>
              <a:ext cx="273275" cy="451218"/>
            </a:xfrm>
            <a:custGeom>
              <a:avLst/>
              <a:gdLst/>
              <a:ahLst/>
              <a:cxnLst>
                <a:cxn ang="0">
                  <a:pos x="wd2" y="hd2"/>
                </a:cxn>
                <a:cxn ang="5400000">
                  <a:pos x="wd2" y="hd2"/>
                </a:cxn>
                <a:cxn ang="10800000">
                  <a:pos x="wd2" y="hd2"/>
                </a:cxn>
                <a:cxn ang="16200000">
                  <a:pos x="wd2" y="hd2"/>
                </a:cxn>
              </a:cxnLst>
              <a:rect l="0" t="0" r="r" b="b"/>
              <a:pathLst>
                <a:path w="21600" h="21600" extrusionOk="0">
                  <a:moveTo>
                    <a:pt x="0" y="12777"/>
                  </a:moveTo>
                  <a:lnTo>
                    <a:pt x="3014" y="21600"/>
                  </a:lnTo>
                  <a:lnTo>
                    <a:pt x="21600" y="13386"/>
                  </a:lnTo>
                  <a:lnTo>
                    <a:pt x="19591" y="0"/>
                  </a:lnTo>
                  <a:lnTo>
                    <a:pt x="3014" y="608"/>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27FFF08D-7256-214D-BAB3-2DFB548C5A8A}"/>
                </a:ext>
              </a:extLst>
            </p:cNvPr>
            <p:cNvSpPr/>
            <p:nvPr/>
          </p:nvSpPr>
          <p:spPr>
            <a:xfrm>
              <a:off x="11169047" y="5192955"/>
              <a:ext cx="260560" cy="236620"/>
            </a:xfrm>
            <a:custGeom>
              <a:avLst/>
              <a:gdLst/>
              <a:ahLst/>
              <a:cxnLst>
                <a:cxn ang="0">
                  <a:pos x="wd2" y="hd2"/>
                </a:cxn>
                <a:cxn ang="5400000">
                  <a:pos x="wd2" y="hd2"/>
                </a:cxn>
                <a:cxn ang="10800000">
                  <a:pos x="wd2" y="hd2"/>
                </a:cxn>
                <a:cxn ang="16200000">
                  <a:pos x="wd2" y="hd2"/>
                </a:cxn>
              </a:cxnLst>
              <a:rect l="0" t="0" r="r" b="b"/>
              <a:pathLst>
                <a:path w="21600" h="19615" extrusionOk="0">
                  <a:moveTo>
                    <a:pt x="21600" y="13698"/>
                  </a:moveTo>
                  <a:lnTo>
                    <a:pt x="20020" y="0"/>
                  </a:lnTo>
                  <a:lnTo>
                    <a:pt x="2634" y="1054"/>
                  </a:lnTo>
                  <a:lnTo>
                    <a:pt x="0" y="16859"/>
                  </a:lnTo>
                  <a:cubicBezTo>
                    <a:pt x="6322" y="21600"/>
                    <a:pt x="14751" y="20020"/>
                    <a:pt x="21600" y="13698"/>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E92BD4E1-8E96-044B-A5F5-1EBFB811F531}"/>
                </a:ext>
              </a:extLst>
            </p:cNvPr>
            <p:cNvSpPr/>
            <p:nvPr/>
          </p:nvSpPr>
          <p:spPr>
            <a:xfrm>
              <a:off x="10914842" y="4684545"/>
              <a:ext cx="381307" cy="38130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920" y="21600"/>
                    <a:pt x="21600" y="16560"/>
                    <a:pt x="21600" y="10800"/>
                  </a:cubicBezTo>
                  <a:cubicBezTo>
                    <a:pt x="21600" y="4680"/>
                    <a:pt x="16560" y="0"/>
                    <a:pt x="10800" y="0"/>
                  </a:cubicBezTo>
                  <a:cubicBezTo>
                    <a:pt x="4680" y="0"/>
                    <a:pt x="0" y="5040"/>
                    <a:pt x="0" y="10800"/>
                  </a:cubicBezTo>
                  <a:cubicBezTo>
                    <a:pt x="0" y="16560"/>
                    <a:pt x="5040"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CFA1B9A6-55D1-F047-9E8C-73E0C8E79340}"/>
                </a:ext>
              </a:extLst>
            </p:cNvPr>
            <p:cNvSpPr/>
            <p:nvPr/>
          </p:nvSpPr>
          <p:spPr>
            <a:xfrm>
              <a:off x="11041939" y="4811648"/>
              <a:ext cx="521730" cy="598607"/>
            </a:xfrm>
            <a:custGeom>
              <a:avLst/>
              <a:gdLst/>
              <a:ahLst/>
              <a:cxnLst>
                <a:cxn ang="0">
                  <a:pos x="wd2" y="hd2"/>
                </a:cxn>
                <a:cxn ang="5400000">
                  <a:pos x="wd2" y="hd2"/>
                </a:cxn>
                <a:cxn ang="10800000">
                  <a:pos x="wd2" y="hd2"/>
                </a:cxn>
                <a:cxn ang="16200000">
                  <a:pos x="wd2" y="hd2"/>
                </a:cxn>
              </a:cxnLst>
              <a:rect l="0" t="0" r="r" b="b"/>
              <a:pathLst>
                <a:path w="15555" h="15297" extrusionOk="0">
                  <a:moveTo>
                    <a:pt x="1333" y="0"/>
                  </a:moveTo>
                  <a:cubicBezTo>
                    <a:pt x="-5488" y="21600"/>
                    <a:pt x="16112" y="19002"/>
                    <a:pt x="15544" y="487"/>
                  </a:cubicBezTo>
                  <a:lnTo>
                    <a:pt x="1333"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498FFF6D-FC3A-6445-A9E4-A68993B402AD}"/>
                </a:ext>
              </a:extLst>
            </p:cNvPr>
            <p:cNvSpPr/>
            <p:nvPr/>
          </p:nvSpPr>
          <p:spPr>
            <a:xfrm>
              <a:off x="11041944" y="4557443"/>
              <a:ext cx="559255" cy="55925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91" y="21600"/>
                    <a:pt x="21600" y="16691"/>
                    <a:pt x="21600" y="10800"/>
                  </a:cubicBezTo>
                  <a:cubicBezTo>
                    <a:pt x="21600" y="4909"/>
                    <a:pt x="16691" y="0"/>
                    <a:pt x="10800" y="0"/>
                  </a:cubicBezTo>
                  <a:cubicBezTo>
                    <a:pt x="4909" y="0"/>
                    <a:pt x="0" y="4909"/>
                    <a:pt x="0" y="10800"/>
                  </a:cubicBezTo>
                  <a:cubicBezTo>
                    <a:pt x="0" y="16691"/>
                    <a:pt x="4664"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F25D3495-0950-C84E-B923-27BAE94E8AD4}"/>
                </a:ext>
              </a:extLst>
            </p:cNvPr>
            <p:cNvSpPr/>
            <p:nvPr/>
          </p:nvSpPr>
          <p:spPr>
            <a:xfrm>
              <a:off x="11296149" y="4875199"/>
              <a:ext cx="508409" cy="50840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40" y="21600"/>
                    <a:pt x="21600" y="16740"/>
                    <a:pt x="21600" y="10800"/>
                  </a:cubicBezTo>
                  <a:cubicBezTo>
                    <a:pt x="21600" y="4860"/>
                    <a:pt x="16740" y="0"/>
                    <a:pt x="10800" y="0"/>
                  </a:cubicBezTo>
                  <a:cubicBezTo>
                    <a:pt x="4860" y="0"/>
                    <a:pt x="0" y="4860"/>
                    <a:pt x="0" y="10800"/>
                  </a:cubicBezTo>
                  <a:cubicBezTo>
                    <a:pt x="0" y="16740"/>
                    <a:pt x="4860"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4" name="Date Placeholder 3">
            <a:extLst>
              <a:ext uri="{FF2B5EF4-FFF2-40B4-BE49-F238E27FC236}">
                <a16:creationId xmlns:a16="http://schemas.microsoft.com/office/drawing/2014/main" id="{037EE292-5A4A-403F-AF29-E99CE55E03EA}"/>
              </a:ext>
            </a:extLst>
          </p:cNvPr>
          <p:cNvSpPr>
            <a:spLocks noGrp="1"/>
          </p:cNvSpPr>
          <p:nvPr userDrawn="1">
            <p:ph type="dt" sz="half" idx="10"/>
          </p:nvPr>
        </p:nvSpPr>
        <p:spPr>
          <a:xfrm>
            <a:off x="824524" y="6356350"/>
            <a:ext cx="1455052"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userDrawn="1">
            <p:ph type="ftr" sz="quarter" idx="11"/>
          </p:nvPr>
        </p:nvSpPr>
        <p:spPr>
          <a:xfrm>
            <a:off x="2495600" y="6356349"/>
            <a:ext cx="6480720" cy="365125"/>
          </a:xfrm>
          <a:prstGeom prst="rect">
            <a:avLst/>
          </a:prstGeom>
        </p:spPr>
        <p:txBody>
          <a:bodyPr/>
          <a:lstStyle>
            <a:lvl1pPr algn="ctr">
              <a:defRPr/>
            </a:lvl1p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userDrawn="1">
            <p:ph type="sldNum" sz="quarter" idx="12"/>
          </p:nvPr>
        </p:nvSpPr>
        <p:spPr>
          <a:xfrm>
            <a:off x="9192344" y="6356350"/>
            <a:ext cx="1008112" cy="365125"/>
          </a:xfrm>
          <a:prstGeom prst="rect">
            <a:avLst/>
          </a:prstGeom>
        </p:spPr>
        <p:txBody>
          <a:bodyPr/>
          <a:lstStyle/>
          <a:p>
            <a:fld id="{456C22B4-381E-481C-AFD8-67FB4DE2EDCA}" type="slidenum">
              <a:rPr lang="en-US" smtClean="0"/>
              <a:t>‹#›</a:t>
            </a:fld>
            <a:endParaRPr lang="en-US"/>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838199" y="365125"/>
            <a:ext cx="6454221"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838200" y="2001465"/>
            <a:ext cx="6213332"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47280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7B1371-D999-4596-99D3-4DF326072B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058ADF3-23B9-4D2D-9652-8FD88A8F380A}"/>
              </a:ext>
            </a:extLst>
          </p:cNvPr>
          <p:cNvSpPr>
            <a:spLocks noGrp="1"/>
          </p:cNvSpPr>
          <p:nvPr>
            <p:ph type="body" idx="1"/>
          </p:nvPr>
        </p:nvSpPr>
        <p:spPr>
          <a:xfrm>
            <a:off x="838200" y="2060847"/>
            <a:ext cx="10515600" cy="411611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280D980-5CB4-42CE-99CF-A8114F49E593}"/>
              </a:ext>
            </a:extLst>
          </p:cNvPr>
          <p:cNvSpPr>
            <a:spLocks noGrp="1"/>
          </p:cNvSpPr>
          <p:nvPr>
            <p:ph type="dt" sz="half" idx="2"/>
          </p:nvPr>
        </p:nvSpPr>
        <p:spPr>
          <a:xfrm>
            <a:off x="838200" y="6356350"/>
            <a:ext cx="1453896" cy="365125"/>
          </a:xfrm>
          <a:prstGeom prst="rect">
            <a:avLst/>
          </a:prstGeom>
        </p:spPr>
        <p:txBody>
          <a:bodyPr vert="horz" lIns="91440" tIns="45720" rIns="91440" bIns="45720" rtlCol="0" anchor="ctr"/>
          <a:lstStyle>
            <a:lvl1pPr algn="l">
              <a:defRPr sz="1200" b="0" i="0">
                <a:solidFill>
                  <a:schemeClr val="tx1">
                    <a:lumMod val="75000"/>
                    <a:lumOff val="25000"/>
                  </a:schemeClr>
                </a:solidFill>
                <a:latin typeface="Trebuchet MS" panose="020B0703020202090204" pitchFamily="34" charset="0"/>
              </a:defRPr>
            </a:lvl1pPr>
          </a:lstStyle>
          <a:p>
            <a:r>
              <a:rPr lang="en-US" dirty="0"/>
              <a:t>Your Date Here</a:t>
            </a:r>
          </a:p>
        </p:txBody>
      </p:sp>
      <p:sp>
        <p:nvSpPr>
          <p:cNvPr id="5" name="Footer Placeholder 4">
            <a:extLst>
              <a:ext uri="{FF2B5EF4-FFF2-40B4-BE49-F238E27FC236}">
                <a16:creationId xmlns:a16="http://schemas.microsoft.com/office/drawing/2014/main" id="{83106BCC-AE84-4505-A903-D9967DD944DC}"/>
              </a:ext>
            </a:extLst>
          </p:cNvPr>
          <p:cNvSpPr>
            <a:spLocks noGrp="1"/>
          </p:cNvSpPr>
          <p:nvPr>
            <p:ph type="ftr" sz="quarter" idx="3"/>
          </p:nvPr>
        </p:nvSpPr>
        <p:spPr>
          <a:xfrm>
            <a:off x="2502408" y="6356350"/>
            <a:ext cx="7635240" cy="365125"/>
          </a:xfrm>
          <a:prstGeom prst="rect">
            <a:avLst/>
          </a:prstGeom>
        </p:spPr>
        <p:txBody>
          <a:bodyPr vert="horz" lIns="91440" tIns="45720" rIns="91440" bIns="45720" rtlCol="0" anchor="ctr"/>
          <a:lstStyle>
            <a:lvl1pPr algn="ctr">
              <a:defRPr sz="1200" b="0" i="0">
                <a:solidFill>
                  <a:schemeClr val="tx1">
                    <a:lumMod val="75000"/>
                    <a:lumOff val="25000"/>
                  </a:schemeClr>
                </a:solidFill>
                <a:latin typeface="Trebuchet MS" panose="020B0703020202090204" pitchFamily="34" charset="0"/>
              </a:defRPr>
            </a:lvl1pPr>
          </a:lstStyle>
          <a:p>
            <a:r>
              <a:rPr lang="en-US" dirty="0"/>
              <a:t>Your Footer Here</a:t>
            </a:r>
          </a:p>
        </p:txBody>
      </p:sp>
      <p:sp>
        <p:nvSpPr>
          <p:cNvPr id="6" name="Slide Number Placeholder 5">
            <a:extLst>
              <a:ext uri="{FF2B5EF4-FFF2-40B4-BE49-F238E27FC236}">
                <a16:creationId xmlns:a16="http://schemas.microsoft.com/office/drawing/2014/main" id="{592754D9-607B-4A5A-A969-B3B81F333505}"/>
              </a:ext>
            </a:extLst>
          </p:cNvPr>
          <p:cNvSpPr>
            <a:spLocks noGrp="1"/>
          </p:cNvSpPr>
          <p:nvPr>
            <p:ph type="sldNum" sz="quarter" idx="4"/>
          </p:nvPr>
        </p:nvSpPr>
        <p:spPr>
          <a:xfrm>
            <a:off x="10347960" y="6356350"/>
            <a:ext cx="1005840" cy="365125"/>
          </a:xfrm>
          <a:prstGeom prst="rect">
            <a:avLst/>
          </a:prstGeom>
        </p:spPr>
        <p:txBody>
          <a:bodyPr vert="horz" lIns="91440" tIns="45720" rIns="91440" bIns="45720" rtlCol="0" anchor="ctr"/>
          <a:lstStyle>
            <a:lvl1pPr algn="r">
              <a:defRPr sz="1200" b="0" i="0">
                <a:solidFill>
                  <a:schemeClr val="tx1">
                    <a:lumMod val="75000"/>
                    <a:lumOff val="25000"/>
                  </a:schemeClr>
                </a:solidFill>
                <a:latin typeface="Trebuchet MS" panose="020B0703020202090204" pitchFamily="34" charset="0"/>
              </a:defRPr>
            </a:lvl1pPr>
          </a:lstStyle>
          <a:p>
            <a:fld id="{456C22B4-381E-481C-AFD8-67FB4DE2EDCA}" type="slidenum">
              <a:rPr lang="en-US" smtClean="0"/>
              <a:pPr/>
              <a:t>‹#›</a:t>
            </a:fld>
            <a:endParaRPr lang="en-US" dirty="0"/>
          </a:p>
        </p:txBody>
      </p:sp>
      <p:sp>
        <p:nvSpPr>
          <p:cNvPr id="7" name="Rectangle 6">
            <a:extLst>
              <a:ext uri="{FF2B5EF4-FFF2-40B4-BE49-F238E27FC236}">
                <a16:creationId xmlns:a16="http://schemas.microsoft.com/office/drawing/2014/main" id="{6883F006-1434-4427-9164-A20D11AC35E5}"/>
              </a:ext>
            </a:extLst>
          </p:cNvPr>
          <p:cNvSpPr/>
          <p:nvPr userDrawn="1"/>
        </p:nvSpPr>
        <p:spPr>
          <a:xfrm rot="5400000">
            <a:off x="11538258" y="5799924"/>
            <a:ext cx="1972015"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0" i="0" dirty="0">
                <a:solidFill>
                  <a:prstClr val="black"/>
                </a:solidFill>
                <a:latin typeface="Trebuchet MS" panose="020B0703020202090204" pitchFamily="34" charset="0"/>
              </a:rPr>
              <a:t>© Copyright Showeet.com</a:t>
            </a:r>
          </a:p>
        </p:txBody>
      </p:sp>
    </p:spTree>
    <p:extLst>
      <p:ext uri="{BB962C8B-B14F-4D97-AF65-F5344CB8AC3E}">
        <p14:creationId xmlns:p14="http://schemas.microsoft.com/office/powerpoint/2010/main" val="4027823506"/>
      </p:ext>
    </p:extLst>
  </p:cSld>
  <p:clrMap bg1="lt1" tx1="dk1" bg2="lt2" tx2="dk2" accent1="accent1" accent2="accent2" accent3="accent3" accent4="accent4" accent5="accent5" accent6="accent6" hlink="hlink" folHlink="folHlink"/>
  <p:sldLayoutIdLst>
    <p:sldLayoutId id="2147483964" r:id="rId1"/>
    <p:sldLayoutId id="2147483983" r:id="rId2"/>
    <p:sldLayoutId id="2147483982"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 id="2147483993" r:id="rId13"/>
    <p:sldLayoutId id="2147483994" r:id="rId14"/>
    <p:sldLayoutId id="2147483995" r:id="rId15"/>
    <p:sldLayoutId id="2147483996" r:id="rId16"/>
    <p:sldLayoutId id="2147483997" r:id="rId17"/>
    <p:sldLayoutId id="2147483998" r:id="rId18"/>
    <p:sldLayoutId id="2147483999" r:id="rId19"/>
    <p:sldLayoutId id="2147484000" r:id="rId20"/>
    <p:sldLayoutId id="2147484001" r:id="rId21"/>
    <p:sldLayoutId id="2147483960" r:id="rId22"/>
    <p:sldLayoutId id="2147483962" r:id="rId23"/>
    <p:sldLayoutId id="2147483949" r:id="rId24"/>
    <p:sldLayoutId id="2147483963" r:id="rId25"/>
    <p:sldLayoutId id="2147483965" r:id="rId26"/>
    <p:sldLayoutId id="2147483980" r:id="rId27"/>
    <p:sldLayoutId id="2147483952" r:id="rId28"/>
    <p:sldLayoutId id="2147483979" r:id="rId29"/>
    <p:sldLayoutId id="2147483976" r:id="rId30"/>
    <p:sldLayoutId id="2147483955" r:id="rId31"/>
    <p:sldLayoutId id="2147483956" r:id="rId32"/>
    <p:sldLayoutId id="2147483957" r:id="rId33"/>
    <p:sldLayoutId id="2147483958" r:id="rId34"/>
    <p:sldLayoutId id="2147484002" r:id="rId35"/>
  </p:sldLayoutIdLst>
  <p:hf hdr="0"/>
  <p:txStyles>
    <p:titleStyle>
      <a:lvl1pPr algn="ctr" defTabSz="914400" rtl="0" eaLnBrk="1" latinLnBrk="0" hangingPunct="1">
        <a:lnSpc>
          <a:spcPct val="90000"/>
        </a:lnSpc>
        <a:spcBef>
          <a:spcPct val="0"/>
        </a:spcBef>
        <a:buNone/>
        <a:defRPr sz="4800" b="0" i="0" kern="1200">
          <a:solidFill>
            <a:schemeClr val="tx2">
              <a:lumMod val="50000"/>
            </a:schemeClr>
          </a:solidFill>
          <a:latin typeface="Trebuchet MS" panose="020B070302020209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b="0" i="0" kern="1200">
          <a:solidFill>
            <a:schemeClr val="tx2">
              <a:lumMod val="50000"/>
            </a:schemeClr>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0" i="0" kern="1200">
          <a:solidFill>
            <a:schemeClr val="tx2">
              <a:lumMod val="50000"/>
            </a:schemeClr>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2">
              <a:lumMod val="50000"/>
            </a:schemeClr>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lumMod val="50000"/>
            </a:schemeClr>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lumMod val="50000"/>
            </a:schemeClr>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E2631"/>
        </a:soli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3"/>
          <a:stretch>
            <a:fillRect/>
          </a:stretch>
        </p:blipFill>
        <p:spPr>
          <a:xfrm>
            <a:off x="4638930" y="341031"/>
            <a:ext cx="2914141" cy="804743"/>
          </a:xfrm>
          <a:prstGeom prst="rect">
            <a:avLst/>
          </a:prstGeom>
        </p:spPr>
      </p:pic>
      <p:sp>
        <p:nvSpPr>
          <p:cNvPr id="5" name="Rectangle 4"/>
          <p:cNvSpPr/>
          <p:nvPr userDrawn="1"/>
        </p:nvSpPr>
        <p:spPr>
          <a:xfrm>
            <a:off x="2185947" y="1743493"/>
            <a:ext cx="7820106" cy="4247317"/>
          </a:xfrm>
          <a:prstGeom prst="rect">
            <a:avLst/>
          </a:prstGeom>
        </p:spPr>
        <p:txBody>
          <a:bodyPr wrap="square" anchor="ctr">
            <a:spAutoFit/>
          </a:bodyPr>
          <a:lstStyle/>
          <a:p>
            <a:pPr algn="ctr" defTabSz="914354"/>
            <a:r>
              <a:rPr lang="en-US" sz="5400" b="0" i="0" dirty="0">
                <a:solidFill>
                  <a:schemeClr val="bg1"/>
                </a:solidFill>
                <a:latin typeface="Trebuchet MS" panose="020B0703020202090204" pitchFamily="34" charset="0"/>
              </a:rPr>
              <a:t>Free creative templates, charts, diagrams and maps for your outstanding presentations</a:t>
            </a:r>
          </a:p>
        </p:txBody>
      </p:sp>
    </p:spTree>
    <p:extLst>
      <p:ext uri="{BB962C8B-B14F-4D97-AF65-F5344CB8AC3E}">
        <p14:creationId xmlns:p14="http://schemas.microsoft.com/office/powerpoint/2010/main" val="3800825972"/>
      </p:ext>
    </p:extLst>
  </p:cSld>
  <p:clrMap bg1="lt1" tx1="dk1" bg2="lt2" tx2="dk2" accent1="accent1" accent2="accent2" accent3="accent3" accent4="accent4" accent5="accent5" accent6="accent6" hlink="hlink" folHlink="folHlink"/>
  <p:sldLayoutIdLst>
    <p:sldLayoutId id="2147483754" r:id="rId1"/>
  </p:sldLayoutIdLst>
  <p:hf hdr="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9000" t="-2000" r="-22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58EDE2-9C12-4E95-AE15-1944DE2521FC}"/>
              </a:ext>
            </a:extLst>
          </p:cNvPr>
          <p:cNvSpPr>
            <a:spLocks noGrp="1"/>
          </p:cNvSpPr>
          <p:nvPr>
            <p:ph type="ctrTitle"/>
          </p:nvPr>
        </p:nvSpPr>
        <p:spPr>
          <a:xfrm>
            <a:off x="0" y="2320852"/>
            <a:ext cx="7248128" cy="1972244"/>
          </a:xfrm>
        </p:spPr>
        <p:txBody>
          <a:bodyPr>
            <a:normAutofit fontScale="90000"/>
          </a:bodyPr>
          <a:lstStyle/>
          <a:p>
            <a:pPr>
              <a:lnSpc>
                <a:spcPct val="100000"/>
              </a:lnSpc>
            </a:pPr>
            <a:r>
              <a:rPr lang="en-US" sz="6000" b="1" dirty="0">
                <a:solidFill>
                  <a:schemeClr val="tx2"/>
                </a:solidFill>
                <a:effectLst>
                  <a:outerShdw blurRad="63500" sx="102000" sy="102000" algn="ctr" rotWithShape="0">
                    <a:prstClr val="black">
                      <a:alpha val="40000"/>
                    </a:prstClr>
                  </a:outerShdw>
                </a:effectLst>
              </a:rPr>
              <a:t>CAPÍTULO 9 </a:t>
            </a:r>
            <a:br>
              <a:rPr lang="en-US" sz="6000" b="1" dirty="0">
                <a:solidFill>
                  <a:schemeClr val="tx2"/>
                </a:solidFill>
                <a:effectLst>
                  <a:outerShdw blurRad="63500" sx="102000" sy="102000" algn="ctr" rotWithShape="0">
                    <a:prstClr val="black">
                      <a:alpha val="40000"/>
                    </a:prstClr>
                  </a:outerShdw>
                </a:effectLst>
              </a:rPr>
            </a:br>
            <a:r>
              <a:rPr lang="en-US" sz="6000" b="1" dirty="0">
                <a:solidFill>
                  <a:schemeClr val="bg1"/>
                </a:solidFill>
                <a:effectLst>
                  <a:outerShdw blurRad="63500" sx="102000" sy="102000" algn="ctr" rotWithShape="0">
                    <a:prstClr val="black">
                      <a:alpha val="40000"/>
                    </a:prstClr>
                  </a:outerShdw>
                </a:effectLst>
              </a:rPr>
              <a:t>«Jesús: </a:t>
            </a:r>
            <a:r>
              <a:rPr lang="en-US" sz="6000" b="1" dirty="0" err="1">
                <a:solidFill>
                  <a:schemeClr val="bg1"/>
                </a:solidFill>
                <a:effectLst>
                  <a:outerShdw blurRad="63500" sx="102000" sy="102000" algn="ctr" rotWithShape="0">
                    <a:prstClr val="black">
                      <a:alpha val="40000"/>
                    </a:prstClr>
                  </a:outerShdw>
                </a:effectLst>
              </a:rPr>
              <a:t>nuestro</a:t>
            </a:r>
            <a:r>
              <a:rPr lang="en-US" sz="6000" b="1" dirty="0">
                <a:solidFill>
                  <a:schemeClr val="bg1"/>
                </a:solidFill>
                <a:effectLst>
                  <a:outerShdw blurRad="63500" sx="102000" sy="102000" algn="ctr" rotWithShape="0">
                    <a:prstClr val="black">
                      <a:alpha val="40000"/>
                    </a:prstClr>
                  </a:outerShdw>
                </a:effectLst>
              </a:rPr>
              <a:t> </a:t>
            </a:r>
            <a:r>
              <a:rPr lang="en-US" sz="6000" b="1" dirty="0" err="1">
                <a:solidFill>
                  <a:schemeClr val="bg1"/>
                </a:solidFill>
                <a:effectLst>
                  <a:outerShdw blurRad="63500" sx="102000" sy="102000" algn="ctr" rotWithShape="0">
                    <a:prstClr val="black">
                      <a:alpha val="40000"/>
                    </a:prstClr>
                  </a:outerShdw>
                </a:effectLst>
              </a:rPr>
              <a:t>modelo</a:t>
            </a:r>
            <a:r>
              <a:rPr lang="en-US" sz="6000" b="1" dirty="0">
                <a:solidFill>
                  <a:schemeClr val="bg1"/>
                </a:solidFill>
                <a:effectLst>
                  <a:outerShdw blurRad="63500" sx="102000" sy="102000" algn="ctr" rotWithShape="0">
                    <a:prstClr val="black">
                      <a:alpha val="40000"/>
                    </a:prstClr>
                  </a:outerShdw>
                </a:effectLst>
              </a:rPr>
              <a:t> de </a:t>
            </a:r>
            <a:r>
              <a:rPr lang="en-US" sz="6000" b="1" dirty="0" err="1">
                <a:solidFill>
                  <a:schemeClr val="bg1"/>
                </a:solidFill>
                <a:effectLst>
                  <a:outerShdw blurRad="63500" sx="102000" sy="102000" algn="ctr" rotWithShape="0">
                    <a:prstClr val="black">
                      <a:alpha val="40000"/>
                    </a:prstClr>
                  </a:outerShdw>
                </a:effectLst>
              </a:rPr>
              <a:t>espiritualidad</a:t>
            </a:r>
            <a:r>
              <a:rPr lang="en-US" sz="6000" b="1" dirty="0">
                <a:solidFill>
                  <a:schemeClr val="bg1"/>
                </a:solidFill>
                <a:effectLst>
                  <a:outerShdw blurRad="63500" sx="102000" sy="102000" algn="ctr" rotWithShape="0">
                    <a:prstClr val="black">
                      <a:alpha val="40000"/>
                    </a:prstClr>
                  </a:outerShdw>
                </a:effectLst>
              </a:rPr>
              <a:t>»</a:t>
            </a:r>
            <a:br>
              <a:rPr lang="en-US" sz="6000" b="1" dirty="0">
                <a:solidFill>
                  <a:schemeClr val="bg1"/>
                </a:solidFill>
                <a:effectLst>
                  <a:outerShdw blurRad="63500" sx="102000" sy="102000" algn="ctr" rotWithShape="0">
                    <a:prstClr val="black">
                      <a:alpha val="40000"/>
                    </a:prstClr>
                  </a:outerShdw>
                </a:effectLst>
              </a:rPr>
            </a:br>
            <a:br>
              <a:rPr lang="en-US" sz="6000" b="1" dirty="0">
                <a:solidFill>
                  <a:schemeClr val="bg1"/>
                </a:solidFill>
                <a:effectLst>
                  <a:outerShdw blurRad="63500" sx="102000" sy="102000" algn="ctr" rotWithShape="0">
                    <a:prstClr val="black">
                      <a:alpha val="40000"/>
                    </a:prstClr>
                  </a:outerShdw>
                </a:effectLst>
              </a:rPr>
            </a:br>
            <a:endParaRPr lang="en-US" sz="6000" b="1" dirty="0">
              <a:solidFill>
                <a:schemeClr val="bg1"/>
              </a:solidFill>
              <a:effectLst>
                <a:outerShdw blurRad="63500" sx="102000" sy="102000" algn="ctr" rotWithShape="0">
                  <a:prstClr val="black">
                    <a:alpha val="40000"/>
                  </a:prstClr>
                </a:outerShdw>
              </a:effectLst>
            </a:endParaRPr>
          </a:p>
        </p:txBody>
      </p:sp>
      <p:sp>
        <p:nvSpPr>
          <p:cNvPr id="3" name="TextBox 2">
            <a:extLst>
              <a:ext uri="{FF2B5EF4-FFF2-40B4-BE49-F238E27FC236}">
                <a16:creationId xmlns:a16="http://schemas.microsoft.com/office/drawing/2014/main" id="{A472E02C-2FB2-5645-B28F-788A24EC5EB1}"/>
              </a:ext>
            </a:extLst>
          </p:cNvPr>
          <p:cNvSpPr txBox="1"/>
          <p:nvPr/>
        </p:nvSpPr>
        <p:spPr>
          <a:xfrm>
            <a:off x="8991600" y="2895600"/>
            <a:ext cx="184731" cy="369332"/>
          </a:xfrm>
          <a:prstGeom prst="rect">
            <a:avLst/>
          </a:prstGeom>
          <a:noFill/>
        </p:spPr>
        <p:txBody>
          <a:bodyPr wrap="none" rtlCol="0">
            <a:spAutoFit/>
          </a:bodyPr>
          <a:lstStyle/>
          <a:p>
            <a:endParaRPr lang="es-ES_tradnl" dirty="0">
              <a:latin typeface="Trebuchet MS" panose="020B0703020202090204" pitchFamily="34" charset="0"/>
            </a:endParaRPr>
          </a:p>
        </p:txBody>
      </p:sp>
    </p:spTree>
    <p:extLst>
      <p:ext uri="{BB962C8B-B14F-4D97-AF65-F5344CB8AC3E}">
        <p14:creationId xmlns:p14="http://schemas.microsoft.com/office/powerpoint/2010/main" val="2995914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014060" y="1661832"/>
            <a:ext cx="10773546" cy="4392487"/>
          </a:xfrm>
        </p:spPr>
        <p:txBody>
          <a:bodyPr vert="horz" lIns="91440" tIns="45720" rIns="91440" bIns="45720" rtlCol="0">
            <a:noAutofit/>
          </a:bodyPr>
          <a:lstStyle/>
          <a:p>
            <a:pPr marL="0" indent="0">
              <a:lnSpc>
                <a:spcPct val="120000"/>
              </a:lnSpc>
              <a:buNone/>
            </a:pPr>
            <a:r>
              <a:rPr lang="es-ES" sz="2600" dirty="0"/>
              <a:t>Este incidente muestra que desde el principio de su ministerio, Jesús tenía un concepto muy peculiar sobre temas como:  el éxito, la obtención de riquezas, la idolatría y el lugar que Dios debía ocupar en su vida (y por ende en la nuestra). Por eso no resulta nada extraño encontrar ciertas declaraciones hechas por Jesús, como la que encontramos en Mateo 16: 26: «Porque, ¿de que le sirve a uno ganarse todo el mundo, si pierde su alma? ¿O que puede dar uno a cambio de su alma?» (RVC). No hay dudas de que el que pronunció estas palabras es el mismo que rechazó la tentación de Satanás en aquel monte.</a:t>
            </a:r>
          </a:p>
        </p:txBody>
      </p:sp>
    </p:spTree>
    <p:extLst>
      <p:ext uri="{BB962C8B-B14F-4D97-AF65-F5344CB8AC3E}">
        <p14:creationId xmlns:p14="http://schemas.microsoft.com/office/powerpoint/2010/main" val="2544308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839416" y="551961"/>
            <a:ext cx="10369152" cy="4821240"/>
          </a:xfrm>
        </p:spPr>
        <p:txBody>
          <a:bodyPr vert="horz" lIns="91440" tIns="45720" rIns="91440" bIns="45720" rtlCol="0" anchor="ctr">
            <a:normAutofit/>
          </a:bodyPr>
          <a:lstStyle/>
          <a:p>
            <a:pPr algn="l">
              <a:lnSpc>
                <a:spcPct val="100000"/>
              </a:lnSpc>
            </a:pPr>
            <a:r>
              <a:rPr lang="es-ES_tradnl" sz="2800" dirty="0">
                <a:solidFill>
                  <a:schemeClr val="tx1"/>
                </a:solidFill>
              </a:rPr>
              <a:t>Para Jesús, </a:t>
            </a:r>
            <a:r>
              <a:rPr lang="es-ES_tradnl" sz="2800" b="1" dirty="0">
                <a:solidFill>
                  <a:schemeClr val="tx1"/>
                </a:solidFill>
              </a:rPr>
              <a:t>el amor, la misericordia, la justicia y la fidelidad </a:t>
            </a:r>
            <a:r>
              <a:rPr lang="es-ES_tradnl" sz="2800" dirty="0">
                <a:solidFill>
                  <a:schemeClr val="tx1"/>
                </a:solidFill>
              </a:rPr>
              <a:t>a Dios determinaban todo lo que él hacía, decía o pensaba y por eso fue un hombre profunda y auténticamente espiritual. Lo material era secundario para él y por eso lo que primero resalta en su ejemplo de vida es su espiritualidad.</a:t>
            </a:r>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8488" y="690757"/>
            <a:ext cx="1017235" cy="394009"/>
          </a:xfrm>
          <a:prstGeom prst="rect">
            <a:avLst/>
          </a:prstGeom>
        </p:spPr>
      </p:pic>
    </p:spTree>
    <p:extLst>
      <p:ext uri="{BB962C8B-B14F-4D97-AF65-F5344CB8AC3E}">
        <p14:creationId xmlns:p14="http://schemas.microsoft.com/office/powerpoint/2010/main" val="1080369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3339BE4-27AC-3F47-9C0D-D703E301F4D0}"/>
              </a:ext>
            </a:extLst>
          </p:cNvPr>
          <p:cNvSpPr>
            <a:spLocks noGrp="1"/>
          </p:cNvSpPr>
          <p:nvPr>
            <p:ph idx="1"/>
          </p:nvPr>
        </p:nvSpPr>
        <p:spPr>
          <a:xfrm>
            <a:off x="1489247" y="400979"/>
            <a:ext cx="9143258" cy="5688632"/>
          </a:xfrm>
        </p:spPr>
        <p:txBody>
          <a:bodyPr>
            <a:noAutofit/>
          </a:bodyPr>
          <a:lstStyle/>
          <a:p>
            <a:pPr marL="0" indent="0">
              <a:lnSpc>
                <a:spcPct val="100000"/>
              </a:lnSpc>
              <a:buNone/>
            </a:pPr>
            <a:r>
              <a:rPr lang="es-ES" b="1" dirty="0"/>
              <a:t>La gran lección</a:t>
            </a:r>
          </a:p>
          <a:p>
            <a:pPr marL="0" indent="0">
              <a:lnSpc>
                <a:spcPct val="100000"/>
              </a:lnSpc>
              <a:buNone/>
            </a:pPr>
            <a:r>
              <a:rPr lang="es-ES" dirty="0"/>
              <a:t>Lo que aprendemos de Jesús, entonces, es que la verdadera espiritualidad no es lo que ocurre cuando logramos seguir una lista de requisitos o asistimos a ciertas actividades religiosas, sino que es un resultado que brota de lo que ocurre en el corazón. </a:t>
            </a:r>
          </a:p>
        </p:txBody>
      </p:sp>
      <p:pic>
        <p:nvPicPr>
          <p:cNvPr id="4" name="Picture 3">
            <a:extLst>
              <a:ext uri="{FF2B5EF4-FFF2-40B4-BE49-F238E27FC236}">
                <a16:creationId xmlns:a16="http://schemas.microsoft.com/office/drawing/2014/main" id="{F3560D6C-EC07-1C43-ABF3-B6B7CDBF7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125" y="116632"/>
            <a:ext cx="1301350" cy="504056"/>
          </a:xfrm>
          <a:prstGeom prst="rect">
            <a:avLst/>
          </a:prstGeom>
        </p:spPr>
      </p:pic>
      <p:pic>
        <p:nvPicPr>
          <p:cNvPr id="5" name="Picture 4" descr="A picture containing pen, writing implement, stationary, plant&#10;&#10;Description automatically generated">
            <a:extLst>
              <a:ext uri="{FF2B5EF4-FFF2-40B4-BE49-F238E27FC236}">
                <a16:creationId xmlns:a16="http://schemas.microsoft.com/office/drawing/2014/main" id="{45448B7A-2BB7-BA41-BCC2-B654D70A6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5899" y="4104456"/>
            <a:ext cx="1968473" cy="2636912"/>
          </a:xfrm>
          <a:prstGeom prst="rect">
            <a:avLst/>
          </a:prstGeom>
        </p:spPr>
      </p:pic>
    </p:spTree>
    <p:extLst>
      <p:ext uri="{BB962C8B-B14F-4D97-AF65-F5344CB8AC3E}">
        <p14:creationId xmlns:p14="http://schemas.microsoft.com/office/powerpoint/2010/main" val="27520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869814" y="1420826"/>
            <a:ext cx="10773546" cy="4207315"/>
          </a:xfrm>
        </p:spPr>
        <p:txBody>
          <a:bodyPr vert="horz" lIns="91440" tIns="45720" rIns="91440" bIns="45720" rtlCol="0">
            <a:normAutofit/>
          </a:bodyPr>
          <a:lstStyle/>
          <a:p>
            <a:pPr marL="0" indent="0">
              <a:lnSpc>
                <a:spcPct val="100000"/>
              </a:lnSpc>
              <a:buNone/>
            </a:pPr>
            <a:r>
              <a:rPr lang="es-ES_tradnl" sz="2800" dirty="0"/>
              <a:t>La verdadera espiritualidad surge cuando hemos aceptado el hecho de que Dios debe tener el primer lugar en nuestra vida y que, por lo tanto, él es primero en todos los demás aspectos. Cuando una decisión como esta se aloja en nuestra mente, el resultado es que veremos la vida como una serie de acontecimientos que ocurren aquí y ahora pero que tienen consecuencias más allá de nuestra existencia y por lo tanto hay que aprender a vivir con responsabilidad espiritual. </a:t>
            </a:r>
          </a:p>
        </p:txBody>
      </p:sp>
    </p:spTree>
    <p:extLst>
      <p:ext uri="{BB962C8B-B14F-4D97-AF65-F5344CB8AC3E}">
        <p14:creationId xmlns:p14="http://schemas.microsoft.com/office/powerpoint/2010/main" val="3713057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839415" y="551961"/>
            <a:ext cx="10666307" cy="4821240"/>
          </a:xfrm>
        </p:spPr>
        <p:txBody>
          <a:bodyPr vert="horz" lIns="91440" tIns="45720" rIns="91440" bIns="45720" rtlCol="0" anchor="ctr">
            <a:normAutofit/>
          </a:bodyPr>
          <a:lstStyle/>
          <a:p>
            <a:pPr algn="l">
              <a:lnSpc>
                <a:spcPct val="100000"/>
              </a:lnSpc>
            </a:pPr>
            <a:r>
              <a:rPr lang="es-ES_tradnl" sz="2800" dirty="0">
                <a:solidFill>
                  <a:schemeClr val="tx1"/>
                </a:solidFill>
              </a:rPr>
              <a:t>La espiritualidad, entonces, </a:t>
            </a:r>
            <a:r>
              <a:rPr lang="es-ES_tradnl" sz="2800" b="1" dirty="0">
                <a:solidFill>
                  <a:schemeClr val="tx1"/>
                </a:solidFill>
              </a:rPr>
              <a:t>es el resultado de entender</a:t>
            </a:r>
            <a:r>
              <a:rPr lang="es-ES_tradnl" sz="2800" dirty="0">
                <a:solidFill>
                  <a:schemeClr val="tx1"/>
                </a:solidFill>
              </a:rPr>
              <a:t>, a la luz de nuestra relación con Dios, que lo material es perecedero y por lo tanto temporal e intrascendente; en cambio, </a:t>
            </a:r>
            <a:r>
              <a:rPr lang="es-ES_tradnl" sz="2800" b="1" dirty="0">
                <a:solidFill>
                  <a:schemeClr val="tx1"/>
                </a:solidFill>
              </a:rPr>
              <a:t>las realidades espirituales son imperecederas </a:t>
            </a:r>
            <a:r>
              <a:rPr lang="es-ES_tradnl" sz="2800" dirty="0">
                <a:solidFill>
                  <a:schemeClr val="tx1"/>
                </a:solidFill>
              </a:rPr>
              <a:t>y por ello son las más importantes y han de ocupar los primeros lugares en nuestra lista de prioridades.</a:t>
            </a:r>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8488" y="690757"/>
            <a:ext cx="1017235" cy="394009"/>
          </a:xfrm>
          <a:prstGeom prst="rect">
            <a:avLst/>
          </a:prstGeom>
        </p:spPr>
      </p:pic>
    </p:spTree>
    <p:extLst>
      <p:ext uri="{BB962C8B-B14F-4D97-AF65-F5344CB8AC3E}">
        <p14:creationId xmlns:p14="http://schemas.microsoft.com/office/powerpoint/2010/main" val="949366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7079CCA-A1F7-5143-A6E0-E798FA703F9C}"/>
              </a:ext>
            </a:extLst>
          </p:cNvPr>
          <p:cNvPicPr>
            <a:picLocks noChangeAspect="1"/>
          </p:cNvPicPr>
          <p:nvPr/>
        </p:nvPicPr>
        <p:blipFill>
          <a:blip r:embed="rId2">
            <a:extLst>
              <a:ext uri="{28A0092B-C50C-407E-A947-70E740481C1C}">
                <a14:useLocalDpi xmlns:a14="http://schemas.microsoft.com/office/drawing/2010/main" val="0"/>
              </a:ext>
            </a:extLst>
          </a:blip>
          <a:srcRect l="2943" r="2943"/>
          <a:stretch/>
        </p:blipFill>
        <p:spPr>
          <a:xfrm>
            <a:off x="-1104800"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B7D1E408-E338-470D-8F10-41184DA705A6}"/>
              </a:ext>
            </a:extLst>
          </p:cNvPr>
          <p:cNvSpPr>
            <a:spLocks noGrp="1"/>
          </p:cNvSpPr>
          <p:nvPr>
            <p:ph idx="1"/>
          </p:nvPr>
        </p:nvSpPr>
        <p:spPr>
          <a:xfrm>
            <a:off x="7320136" y="2276872"/>
            <a:ext cx="4541054" cy="2592288"/>
          </a:xfrm>
        </p:spPr>
        <p:txBody>
          <a:bodyPr vert="horz" lIns="91440" tIns="45720" rIns="91440" bIns="45720" rtlCol="0">
            <a:normAutofit fontScale="92500" lnSpcReduction="20000"/>
          </a:bodyPr>
          <a:lstStyle/>
          <a:p>
            <a:pPr marL="0" indent="0" algn="ctr">
              <a:lnSpc>
                <a:spcPct val="100000"/>
              </a:lnSpc>
              <a:buNone/>
            </a:pPr>
            <a:r>
              <a:rPr lang="es-ES" sz="6600" b="1" dirty="0"/>
              <a:t>Jesús las Escrituras y la oración</a:t>
            </a:r>
          </a:p>
        </p:txBody>
      </p:sp>
      <p:pic>
        <p:nvPicPr>
          <p:cNvPr id="6" name="Picture 5">
            <a:extLst>
              <a:ext uri="{FF2B5EF4-FFF2-40B4-BE49-F238E27FC236}">
                <a16:creationId xmlns:a16="http://schemas.microsoft.com/office/drawing/2014/main" id="{F8B924E8-9A90-F743-9D9B-7C63C0975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4206" y="116632"/>
            <a:ext cx="1360779" cy="527075"/>
          </a:xfrm>
          <a:prstGeom prst="rect">
            <a:avLst/>
          </a:prstGeom>
        </p:spPr>
      </p:pic>
    </p:spTree>
    <p:extLst>
      <p:ext uri="{BB962C8B-B14F-4D97-AF65-F5344CB8AC3E}">
        <p14:creationId xmlns:p14="http://schemas.microsoft.com/office/powerpoint/2010/main" val="4077918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902035" y="1484026"/>
            <a:ext cx="10773546" cy="4392487"/>
          </a:xfrm>
        </p:spPr>
        <p:txBody>
          <a:bodyPr vert="horz" lIns="91440" tIns="45720" rIns="91440" bIns="45720" rtlCol="0">
            <a:normAutofit/>
          </a:bodyPr>
          <a:lstStyle/>
          <a:p>
            <a:pPr marL="0" indent="0">
              <a:lnSpc>
                <a:spcPct val="110000"/>
              </a:lnSpc>
              <a:buNone/>
            </a:pPr>
            <a:r>
              <a:rPr lang="es-ES" dirty="0"/>
              <a:t>Tal vez uno de los aspectos más trascendentales y del que más lecciones podemos extraer de la vida de Cristo y su espiritualidad es su devoción, respeto y obediencia a las Sagradas Escrituras. En ocasión de la primera tentación Jesús contestó citando Deuteronomio 8: 3: «No solo de pan vivirá el hombre, sino de toda palabra que sale de la boca de Dios» (Mat. 4: 4).</a:t>
            </a:r>
            <a:r>
              <a:rPr lang="es-US" sz="2800" dirty="0"/>
              <a:t> </a:t>
            </a:r>
            <a:endParaRPr lang="es-ES_tradnl" sz="2800" dirty="0"/>
          </a:p>
        </p:txBody>
      </p:sp>
    </p:spTree>
    <p:extLst>
      <p:ext uri="{BB962C8B-B14F-4D97-AF65-F5344CB8AC3E}">
        <p14:creationId xmlns:p14="http://schemas.microsoft.com/office/powerpoint/2010/main" val="4291855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902035" y="1484026"/>
            <a:ext cx="10773546" cy="4392487"/>
          </a:xfrm>
        </p:spPr>
        <p:txBody>
          <a:bodyPr vert="horz" lIns="91440" tIns="45720" rIns="91440" bIns="45720" rtlCol="0">
            <a:normAutofit lnSpcReduction="10000"/>
          </a:bodyPr>
          <a:lstStyle/>
          <a:p>
            <a:pPr marL="0" indent="0">
              <a:lnSpc>
                <a:spcPct val="100000"/>
              </a:lnSpc>
              <a:buNone/>
            </a:pPr>
            <a:r>
              <a:rPr lang="es-ES" dirty="0"/>
              <a:t>Fue Jesús el que denunció a los que invalidaban la Palabra de Dios al mezclarla con tradiciones humanas (Mar. 7: 13). La predicación de Jesús era atractiva porque él proclamaba la Palabra de Dios (ver </a:t>
            </a:r>
            <a:r>
              <a:rPr lang="es-ES" dirty="0" err="1"/>
              <a:t>Luc</a:t>
            </a:r>
            <a:r>
              <a:rPr lang="es-ES" dirty="0"/>
              <a:t>. 5: 1). Y no solo en su predicación, sino en sus enseñanzas y conversaciones en general, Jesús declaró que cuando él hablaba, era Dios el que hablaba, porque el Espíritu Santo lo había ungido para hablar la Palabra de Dios (Juan 3: 34; 14: 24).</a:t>
            </a:r>
            <a:endParaRPr lang="es-US" dirty="0"/>
          </a:p>
        </p:txBody>
      </p:sp>
    </p:spTree>
    <p:extLst>
      <p:ext uri="{BB962C8B-B14F-4D97-AF65-F5344CB8AC3E}">
        <p14:creationId xmlns:p14="http://schemas.microsoft.com/office/powerpoint/2010/main" val="3661459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902035" y="1484026"/>
            <a:ext cx="10773546" cy="4392487"/>
          </a:xfrm>
        </p:spPr>
        <p:txBody>
          <a:bodyPr vert="horz" lIns="91440" tIns="45720" rIns="91440" bIns="45720" rtlCol="0">
            <a:normAutofit/>
          </a:bodyPr>
          <a:lstStyle/>
          <a:p>
            <a:pPr marL="0" indent="0">
              <a:lnSpc>
                <a:spcPct val="100000"/>
              </a:lnSpc>
              <a:buNone/>
            </a:pPr>
            <a:r>
              <a:rPr lang="es-ES" b="1" dirty="0"/>
              <a:t>¿Y qué decir de su vida de oración? </a:t>
            </a:r>
          </a:p>
          <a:p>
            <a:pPr marL="0" indent="0">
              <a:lnSpc>
                <a:spcPct val="100000"/>
              </a:lnSpc>
              <a:buNone/>
            </a:pPr>
            <a:r>
              <a:rPr lang="es-ES" dirty="0"/>
              <a:t>Nadie que lea los Evangelios podrá negar que Jesús era un hombre de oración. Cristo desarrolló ese hábito y lo practicaba en forma constante tanto entrelazándolo con sus intensas actividades diarias como también en los momentos privados e íntimos, fuesen estos en solitario o con sus discípulos más cercanos, los doce apóstoles. </a:t>
            </a:r>
            <a:endParaRPr lang="es-US" dirty="0"/>
          </a:p>
        </p:txBody>
      </p:sp>
    </p:spTree>
    <p:extLst>
      <p:ext uri="{BB962C8B-B14F-4D97-AF65-F5344CB8AC3E}">
        <p14:creationId xmlns:p14="http://schemas.microsoft.com/office/powerpoint/2010/main" val="3371239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902035" y="1484026"/>
            <a:ext cx="10773546" cy="4392487"/>
          </a:xfrm>
        </p:spPr>
        <p:txBody>
          <a:bodyPr vert="horz" lIns="91440" tIns="45720" rIns="91440" bIns="45720" rtlCol="0">
            <a:normAutofit/>
          </a:bodyPr>
          <a:lstStyle/>
          <a:p>
            <a:pPr marL="0" indent="0">
              <a:lnSpc>
                <a:spcPct val="100000"/>
              </a:lnSpc>
              <a:buNone/>
            </a:pPr>
            <a:r>
              <a:rPr lang="es-ES" sz="2800" dirty="0"/>
              <a:t>La Biblia informa de muchos momentos en los que Jesús buscaba y apartaba el espacio para la oración personal (Mat. 14: 23; 26: 36; Mar. 1: 35; </a:t>
            </a:r>
            <a:r>
              <a:rPr lang="es-ES" sz="2800" dirty="0" err="1"/>
              <a:t>Luc</a:t>
            </a:r>
            <a:r>
              <a:rPr lang="es-ES" sz="2800" dirty="0"/>
              <a:t>. 5: 16; 9: 18, 28; 11: 1). Como puede comprobarse en estos textos, Jesús oraba solo, con otras personas, en lugares públicos y en lugares desiertos o al menos apartados. Su necesidad de orar podía llevarlo a orar varias veces por un mismo asunto como vemos en Mateo 26:  41-42, 44 y en ocasiones podía pasar toda la noche orando (</a:t>
            </a:r>
            <a:r>
              <a:rPr lang="es-ES" sz="2800" dirty="0" err="1"/>
              <a:t>Luc</a:t>
            </a:r>
            <a:r>
              <a:rPr lang="es-ES" sz="2800" dirty="0"/>
              <a:t>. 6: 12). </a:t>
            </a:r>
            <a:endParaRPr lang="es-US" sz="2800" dirty="0"/>
          </a:p>
        </p:txBody>
      </p:sp>
    </p:spTree>
    <p:extLst>
      <p:ext uri="{BB962C8B-B14F-4D97-AF65-F5344CB8AC3E}">
        <p14:creationId xmlns:p14="http://schemas.microsoft.com/office/powerpoint/2010/main" val="3805281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869814" y="1543310"/>
            <a:ext cx="10773546" cy="4392487"/>
          </a:xfrm>
        </p:spPr>
        <p:txBody>
          <a:bodyPr vert="horz" lIns="91440" tIns="45720" rIns="91440" bIns="45720" rtlCol="0">
            <a:normAutofit fontScale="85000" lnSpcReduction="10000"/>
          </a:bodyPr>
          <a:lstStyle/>
          <a:p>
            <a:pPr marL="0" indent="0">
              <a:lnSpc>
                <a:spcPct val="120000"/>
              </a:lnSpc>
              <a:buNone/>
            </a:pPr>
            <a:r>
              <a:rPr lang="es-ES" dirty="0"/>
              <a:t>Uno de los temas más cruciales para todo cristiano es la lucha entre la carne y el espíritu. La «carne» representa la naturaleza pecaminosa que resulta inherente al ser humano mientras que el «espíritu» representa la nueva naturaleza que caracteriza a los que han nacido en Cristo. El problema de nuestra situación es que la Biblia dice que ambas naturalezas se oponen entre sí, haciendo que en ocasiones no hagamos el bien que queremos hacer sino el mal que detestamos, y dicha situación produce la más acuciante frustración espiritual (</a:t>
            </a:r>
            <a:r>
              <a:rPr lang="es-ES" dirty="0" err="1"/>
              <a:t>Rom</a:t>
            </a:r>
            <a:r>
              <a:rPr lang="es-ES" dirty="0"/>
              <a:t>. 7: 15, 24). </a:t>
            </a:r>
          </a:p>
        </p:txBody>
      </p:sp>
    </p:spTree>
    <p:extLst>
      <p:ext uri="{BB962C8B-B14F-4D97-AF65-F5344CB8AC3E}">
        <p14:creationId xmlns:p14="http://schemas.microsoft.com/office/powerpoint/2010/main" val="415929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3339BE4-27AC-3F47-9C0D-D703E301F4D0}"/>
              </a:ext>
            </a:extLst>
          </p:cNvPr>
          <p:cNvSpPr>
            <a:spLocks noGrp="1"/>
          </p:cNvSpPr>
          <p:nvPr>
            <p:ph idx="1"/>
          </p:nvPr>
        </p:nvSpPr>
        <p:spPr>
          <a:xfrm>
            <a:off x="1694035" y="1052736"/>
            <a:ext cx="8650437" cy="5688632"/>
          </a:xfrm>
        </p:spPr>
        <p:txBody>
          <a:bodyPr>
            <a:noAutofit/>
          </a:bodyPr>
          <a:lstStyle/>
          <a:p>
            <a:pPr marL="0" indent="0">
              <a:lnSpc>
                <a:spcPct val="100000"/>
              </a:lnSpc>
              <a:buNone/>
            </a:pPr>
            <a:r>
              <a:rPr lang="es-ES" dirty="0"/>
              <a:t>Es por eso que Elena G. de White escribió que «Jesús vivió dependiendo de Dios y de su comunión con él […]. La vida de Jesús era una vida de confianza constante, sostenida por una comunión continua, y su servicio para el cielo y la tierra no tuvo fracaso ni vacilación» (</a:t>
            </a:r>
            <a:r>
              <a:rPr lang="es-ES" i="1" dirty="0"/>
              <a:t>La educación</a:t>
            </a:r>
            <a:r>
              <a:rPr lang="es-ES" dirty="0"/>
              <a:t>, p. 73).</a:t>
            </a:r>
            <a:endParaRPr lang="es-US" dirty="0"/>
          </a:p>
        </p:txBody>
      </p:sp>
      <p:pic>
        <p:nvPicPr>
          <p:cNvPr id="4" name="Picture 3">
            <a:extLst>
              <a:ext uri="{FF2B5EF4-FFF2-40B4-BE49-F238E27FC236}">
                <a16:creationId xmlns:a16="http://schemas.microsoft.com/office/drawing/2014/main" id="{F3560D6C-EC07-1C43-ABF3-B6B7CDBF7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125" y="116632"/>
            <a:ext cx="1301350" cy="504056"/>
          </a:xfrm>
          <a:prstGeom prst="rect">
            <a:avLst/>
          </a:prstGeom>
        </p:spPr>
      </p:pic>
      <p:pic>
        <p:nvPicPr>
          <p:cNvPr id="5" name="Picture 4" descr="A picture containing pen, writing implement, stationary, plant&#10;&#10;Description automatically generated">
            <a:extLst>
              <a:ext uri="{FF2B5EF4-FFF2-40B4-BE49-F238E27FC236}">
                <a16:creationId xmlns:a16="http://schemas.microsoft.com/office/drawing/2014/main" id="{45448B7A-2BB7-BA41-BCC2-B654D70A6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5899" y="4104456"/>
            <a:ext cx="1968473" cy="2636912"/>
          </a:xfrm>
          <a:prstGeom prst="rect">
            <a:avLst/>
          </a:prstGeom>
        </p:spPr>
      </p:pic>
    </p:spTree>
    <p:extLst>
      <p:ext uri="{BB962C8B-B14F-4D97-AF65-F5344CB8AC3E}">
        <p14:creationId xmlns:p14="http://schemas.microsoft.com/office/powerpoint/2010/main" val="788417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902035" y="1484026"/>
            <a:ext cx="10773546" cy="4392487"/>
          </a:xfrm>
        </p:spPr>
        <p:txBody>
          <a:bodyPr vert="horz" lIns="91440" tIns="45720" rIns="91440" bIns="45720" rtlCol="0">
            <a:normAutofit/>
          </a:bodyPr>
          <a:lstStyle/>
          <a:p>
            <a:pPr marL="0" indent="0">
              <a:lnSpc>
                <a:spcPct val="100000"/>
              </a:lnSpc>
              <a:buNone/>
            </a:pPr>
            <a:r>
              <a:rPr lang="es-ES" sz="2800" b="1" dirty="0"/>
              <a:t>La fe de Jesús</a:t>
            </a:r>
          </a:p>
          <a:p>
            <a:pPr marL="0" indent="0">
              <a:lnSpc>
                <a:spcPct val="100000"/>
              </a:lnSpc>
              <a:buNone/>
            </a:pPr>
            <a:r>
              <a:rPr lang="es-ES" sz="2800" dirty="0"/>
              <a:t>En este punto resulta apropiado señalar que la espiritualidad de Cristo muestra también que él manifestó una profunda fe en su Padre celestial. Cristo es nuestro ejemplo en lo que respecta a vivir por fe. Es posible que al mirar a Cristo pensemos que para él todo resultaba sencillo, que él no tenía la posibilidad de tomar un decisión contraria al plan de Dios. Pero eso no es lo que nos dice la Biblia. </a:t>
            </a:r>
            <a:endParaRPr lang="es-US" sz="2800" dirty="0"/>
          </a:p>
        </p:txBody>
      </p:sp>
    </p:spTree>
    <p:extLst>
      <p:ext uri="{BB962C8B-B14F-4D97-AF65-F5344CB8AC3E}">
        <p14:creationId xmlns:p14="http://schemas.microsoft.com/office/powerpoint/2010/main" val="3970799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987218" y="2239802"/>
            <a:ext cx="10459667" cy="5225428"/>
          </a:xfrm>
        </p:spPr>
        <p:txBody>
          <a:bodyPr vert="horz" lIns="91440" tIns="45720" rIns="91440" bIns="45720" rtlCol="0">
            <a:normAutofit/>
          </a:bodyPr>
          <a:lstStyle/>
          <a:p>
            <a:pPr marL="0" indent="0">
              <a:lnSpc>
                <a:spcPct val="100000"/>
              </a:lnSpc>
              <a:buNone/>
            </a:pPr>
            <a:r>
              <a:rPr lang="es-ES" sz="2600" dirty="0"/>
              <a:t>Él fue tentado en todo, pero sin pecar (ver </a:t>
            </a:r>
            <a:r>
              <a:rPr lang="es-ES" sz="2600" dirty="0" err="1"/>
              <a:t>Heb</a:t>
            </a:r>
            <a:r>
              <a:rPr lang="es-ES" sz="2600" dirty="0"/>
              <a:t>. 4: 15), y considerando que las tentaciones son intentos del enemigo de hacernos desviar de la voluntad de Dios, podemos llegar a la conclusión de que Jesús vivió en este mundo con la posibilidad real de no seguir el plan de Dios al pie de la letra. De hecho, para él que era Dios, esta era una tentación mucho más grande que para nosotros. Pero como hombre, él tuvo que aprender la obediencia (</a:t>
            </a:r>
            <a:r>
              <a:rPr lang="es-ES" sz="2600" dirty="0" err="1"/>
              <a:t>Heb</a:t>
            </a:r>
            <a:r>
              <a:rPr lang="es-ES" sz="2600" dirty="0"/>
              <a:t>. 5: 8) y eso significa que él aprendió a vivir por fe en Dios.  </a:t>
            </a:r>
          </a:p>
        </p:txBody>
      </p:sp>
    </p:spTree>
    <p:extLst>
      <p:ext uri="{BB962C8B-B14F-4D97-AF65-F5344CB8AC3E}">
        <p14:creationId xmlns:p14="http://schemas.microsoft.com/office/powerpoint/2010/main" val="76928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7079CCA-A1F7-5143-A6E0-E798FA703F9C}"/>
              </a:ext>
            </a:extLst>
          </p:cNvPr>
          <p:cNvPicPr>
            <a:picLocks noChangeAspect="1"/>
          </p:cNvPicPr>
          <p:nvPr/>
        </p:nvPicPr>
        <p:blipFill>
          <a:blip r:embed="rId2">
            <a:extLst>
              <a:ext uri="{28A0092B-C50C-407E-A947-70E740481C1C}">
                <a14:useLocalDpi xmlns:a14="http://schemas.microsoft.com/office/drawing/2010/main" val="0"/>
              </a:ext>
            </a:extLst>
          </a:blip>
          <a:srcRect t="2718" b="2718"/>
          <a:stretch/>
        </p:blipFill>
        <p:spPr>
          <a:xfrm>
            <a:off x="-1104800"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B7D1E408-E338-470D-8F10-41184DA705A6}"/>
              </a:ext>
            </a:extLst>
          </p:cNvPr>
          <p:cNvSpPr>
            <a:spLocks noGrp="1"/>
          </p:cNvSpPr>
          <p:nvPr>
            <p:ph idx="1"/>
          </p:nvPr>
        </p:nvSpPr>
        <p:spPr>
          <a:xfrm>
            <a:off x="7320136" y="2276872"/>
            <a:ext cx="4541054" cy="2592288"/>
          </a:xfrm>
        </p:spPr>
        <p:txBody>
          <a:bodyPr vert="horz" lIns="91440" tIns="45720" rIns="91440" bIns="45720" rtlCol="0">
            <a:normAutofit lnSpcReduction="10000"/>
          </a:bodyPr>
          <a:lstStyle/>
          <a:p>
            <a:pPr marL="0" indent="0">
              <a:lnSpc>
                <a:spcPct val="100000"/>
              </a:lnSpc>
              <a:buNone/>
            </a:pPr>
            <a:r>
              <a:rPr lang="es-ES" sz="8800" b="1" dirty="0"/>
              <a:t>Un Dios sensible</a:t>
            </a:r>
          </a:p>
        </p:txBody>
      </p:sp>
      <p:pic>
        <p:nvPicPr>
          <p:cNvPr id="6" name="Picture 5">
            <a:extLst>
              <a:ext uri="{FF2B5EF4-FFF2-40B4-BE49-F238E27FC236}">
                <a16:creationId xmlns:a16="http://schemas.microsoft.com/office/drawing/2014/main" id="{E2772180-8FA0-3446-B0DB-9CA44D51B7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Tree>
    <p:extLst>
      <p:ext uri="{BB962C8B-B14F-4D97-AF65-F5344CB8AC3E}">
        <p14:creationId xmlns:p14="http://schemas.microsoft.com/office/powerpoint/2010/main" val="14606413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036933" y="1484026"/>
            <a:ext cx="10705346" cy="4392487"/>
          </a:xfrm>
        </p:spPr>
        <p:txBody>
          <a:bodyPr vert="horz" lIns="91440" tIns="45720" rIns="91440" bIns="45720" rtlCol="0">
            <a:normAutofit fontScale="92500" lnSpcReduction="10000"/>
          </a:bodyPr>
          <a:lstStyle/>
          <a:p>
            <a:pPr marL="0" indent="0">
              <a:lnSpc>
                <a:spcPct val="100000"/>
              </a:lnSpc>
              <a:buNone/>
            </a:pPr>
            <a:r>
              <a:rPr lang="es-ES" dirty="0"/>
              <a:t>Otra vertiente de la espiritualidad de Jesús que no podemos soslayar es la sensibilidad espiritual de Jesús. No ha existido en este mundo una persona más sensible que Jesús. Es decir, la delicadeza y ternura de Cristo le daban la incomparable capacidad de reconocer lo hermoso, lo justo, lo bueno y las demostraciones de amor, compasión y misericordia que presenciaba. Pero a la vez, esa misma sensibilidad lo hacía sentirse indignado ante lo vil, lo inmoral, la hipocresía y la maldad. Jesús aplicaba los principios del reino de Dios a las circunstancias diarias. </a:t>
            </a:r>
            <a:endParaRPr lang="es-US" dirty="0"/>
          </a:p>
        </p:txBody>
      </p:sp>
    </p:spTree>
    <p:extLst>
      <p:ext uri="{BB962C8B-B14F-4D97-AF65-F5344CB8AC3E}">
        <p14:creationId xmlns:p14="http://schemas.microsoft.com/office/powerpoint/2010/main" val="20493517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036933" y="1130065"/>
            <a:ext cx="10705346" cy="5184787"/>
          </a:xfrm>
        </p:spPr>
        <p:txBody>
          <a:bodyPr vert="horz" lIns="91440" tIns="45720" rIns="91440" bIns="45720" rtlCol="0">
            <a:normAutofit lnSpcReduction="10000"/>
          </a:bodyPr>
          <a:lstStyle/>
          <a:p>
            <a:pPr marL="0" indent="0">
              <a:lnSpc>
                <a:spcPct val="110000"/>
              </a:lnSpc>
              <a:buNone/>
            </a:pPr>
            <a:r>
              <a:rPr lang="es-ES" dirty="0"/>
              <a:t>Era una persona que creía en el amor de Dios y llevaba ese amor a todos aquellos que lo necesitaban sin importar si era un niño, un adulto, un hombre, una mujer, un rico, un pobre, un judío o un extranjero. Él rechazó el mal y el pecado en todas sus formas. No se calló ante la hipocresía, ante la falsedad religiosa, ni ante el afán de lucro y la avaricia. No dejo que nadie lo arrastrara lejos de la voluntad de Dios y nunca rechazó a ningún ser humano, por el contrario, a todos dio esperanza, perdón, oportunidades y sobre todo amor.</a:t>
            </a:r>
            <a:r>
              <a:rPr lang="es-US" dirty="0"/>
              <a:t> </a:t>
            </a:r>
          </a:p>
        </p:txBody>
      </p:sp>
    </p:spTree>
    <p:extLst>
      <p:ext uri="{BB962C8B-B14F-4D97-AF65-F5344CB8AC3E}">
        <p14:creationId xmlns:p14="http://schemas.microsoft.com/office/powerpoint/2010/main" val="10517581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FDD6BE-B7A2-7248-A4B3-794BBFF9E4E3}"/>
              </a:ext>
            </a:extLst>
          </p:cNvPr>
          <p:cNvPicPr>
            <a:picLocks noChangeAspect="1"/>
          </p:cNvPicPr>
          <p:nvPr/>
        </p:nvPicPr>
        <p:blipFill>
          <a:blip r:embed="rId2">
            <a:extLst>
              <a:ext uri="{28A0092B-C50C-407E-A947-70E740481C1C}">
                <a14:useLocalDpi xmlns:a14="http://schemas.microsoft.com/office/drawing/2010/main" val="0"/>
              </a:ext>
            </a:extLst>
          </a:blip>
          <a:srcRect l="2943" r="2943"/>
          <a:stretch/>
        </p:blipFill>
        <p:spPr>
          <a:xfrm>
            <a:off x="3561997" y="0"/>
            <a:ext cx="9669656" cy="685800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B6F825C-958C-B447-B468-0944DBD77D40}"/>
              </a:ext>
            </a:extLst>
          </p:cNvPr>
          <p:cNvSpPr>
            <a:spLocks noGrp="1"/>
          </p:cNvSpPr>
          <p:nvPr>
            <p:ph idx="1"/>
          </p:nvPr>
        </p:nvSpPr>
        <p:spPr>
          <a:xfrm>
            <a:off x="355925" y="2348880"/>
            <a:ext cx="5036109" cy="3096344"/>
          </a:xfrm>
        </p:spPr>
        <p:txBody>
          <a:bodyPr vert="horz" lIns="91440" tIns="45720" rIns="91440" bIns="45720" rtlCol="0">
            <a:normAutofit/>
          </a:bodyPr>
          <a:lstStyle/>
          <a:p>
            <a:pPr marL="0" indent="0" algn="ctr">
              <a:lnSpc>
                <a:spcPct val="110000"/>
              </a:lnSpc>
              <a:buNone/>
            </a:pPr>
            <a:r>
              <a:rPr lang="es-ES_tradnl" sz="5400" b="1" dirty="0"/>
              <a:t>¿Qué podemos aprender del modelo?</a:t>
            </a:r>
          </a:p>
        </p:txBody>
      </p:sp>
      <p:pic>
        <p:nvPicPr>
          <p:cNvPr id="12" name="Picture 11">
            <a:extLst>
              <a:ext uri="{FF2B5EF4-FFF2-40B4-BE49-F238E27FC236}">
                <a16:creationId xmlns:a16="http://schemas.microsoft.com/office/drawing/2014/main" id="{409FF977-F4CE-A142-850F-C314700A5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8" y="116632"/>
            <a:ext cx="1733995" cy="671634"/>
          </a:xfrm>
          <a:prstGeom prst="rect">
            <a:avLst/>
          </a:prstGeom>
        </p:spPr>
      </p:pic>
    </p:spTree>
    <p:extLst>
      <p:ext uri="{BB962C8B-B14F-4D97-AF65-F5344CB8AC3E}">
        <p14:creationId xmlns:p14="http://schemas.microsoft.com/office/powerpoint/2010/main" val="1117043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3339BE4-27AC-3F47-9C0D-D703E301F4D0}"/>
              </a:ext>
            </a:extLst>
          </p:cNvPr>
          <p:cNvSpPr>
            <a:spLocks noGrp="1"/>
          </p:cNvSpPr>
          <p:nvPr>
            <p:ph idx="1"/>
          </p:nvPr>
        </p:nvSpPr>
        <p:spPr>
          <a:xfrm>
            <a:off x="1487488" y="368660"/>
            <a:ext cx="9217024" cy="5688632"/>
          </a:xfrm>
        </p:spPr>
        <p:txBody>
          <a:bodyPr>
            <a:noAutofit/>
          </a:bodyPr>
          <a:lstStyle/>
          <a:p>
            <a:pPr marL="0" indent="0">
              <a:lnSpc>
                <a:spcPct val="100000"/>
              </a:lnSpc>
              <a:buNone/>
            </a:pPr>
            <a:r>
              <a:rPr lang="es-ES" b="1" dirty="0"/>
              <a:t>Después de analizar a Jesús como modelo de espiritualidad cabe que nos preguntemos: </a:t>
            </a:r>
            <a:r>
              <a:rPr lang="es-ES" dirty="0"/>
              <a:t>¿Qué podemos aprender al contemplar a Cristo como nuestro modelo en la espiritualidad? Tal vez lo primero sea admitir que cuando miramos la espiritualidad tal como se observa en la vida de Cristo, entenderemos mejor su invitación a aprender de él (ver Mat. 11: 29).</a:t>
            </a:r>
          </a:p>
        </p:txBody>
      </p:sp>
      <p:pic>
        <p:nvPicPr>
          <p:cNvPr id="4" name="Picture 3">
            <a:extLst>
              <a:ext uri="{FF2B5EF4-FFF2-40B4-BE49-F238E27FC236}">
                <a16:creationId xmlns:a16="http://schemas.microsoft.com/office/drawing/2014/main" id="{F3560D6C-EC07-1C43-ABF3-B6B7CDBF7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125" y="116632"/>
            <a:ext cx="1301350" cy="504056"/>
          </a:xfrm>
          <a:prstGeom prst="rect">
            <a:avLst/>
          </a:prstGeom>
        </p:spPr>
      </p:pic>
      <p:pic>
        <p:nvPicPr>
          <p:cNvPr id="5" name="Picture 4" descr="A picture containing pen, writing implement, stationary, plant&#10;&#10;Description automatically generated">
            <a:extLst>
              <a:ext uri="{FF2B5EF4-FFF2-40B4-BE49-F238E27FC236}">
                <a16:creationId xmlns:a16="http://schemas.microsoft.com/office/drawing/2014/main" id="{45448B7A-2BB7-BA41-BCC2-B654D70A6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5899" y="4104456"/>
            <a:ext cx="1968473" cy="2636912"/>
          </a:xfrm>
          <a:prstGeom prst="rect">
            <a:avLst/>
          </a:prstGeom>
        </p:spPr>
      </p:pic>
    </p:spTree>
    <p:extLst>
      <p:ext uri="{BB962C8B-B14F-4D97-AF65-F5344CB8AC3E}">
        <p14:creationId xmlns:p14="http://schemas.microsoft.com/office/powerpoint/2010/main" val="25095385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036933" y="1484026"/>
            <a:ext cx="10705346" cy="4392487"/>
          </a:xfrm>
        </p:spPr>
        <p:txBody>
          <a:bodyPr vert="horz" lIns="91440" tIns="45720" rIns="91440" bIns="45720" rtlCol="0">
            <a:normAutofit fontScale="85000" lnSpcReduction="20000"/>
          </a:bodyPr>
          <a:lstStyle/>
          <a:p>
            <a:pPr marL="0" indent="0">
              <a:lnSpc>
                <a:spcPct val="120000"/>
              </a:lnSpc>
              <a:buNone/>
            </a:pPr>
            <a:r>
              <a:rPr lang="es-ES" dirty="0"/>
              <a:t>En segundo lugar aprendemos que una falsa espiritualidad, fundamentada en formas, ritos, programas, ceremonias o la simple adhesión a una iglesia no nos llevará muy lejos. Muchos, así como la mujer samaritana que se encontró con Jesús en el pozo de Jacob, seguimos creyendo que la espiritualidad queda determinada por asuntos tan arbitrarios como la ropa que vestimos, la música que oímos, la liturgia que rige nuestros servicios o mil cosas más que podemos añadir a la lista. Pero tal vez Jesús nos diría lo mismo que le dijo a ella: «Dios es espíritu, y él quiere y busca ser adorado en espíritu y verdad» (ver Juan 4: 24). </a:t>
            </a:r>
          </a:p>
        </p:txBody>
      </p:sp>
    </p:spTree>
    <p:extLst>
      <p:ext uri="{BB962C8B-B14F-4D97-AF65-F5344CB8AC3E}">
        <p14:creationId xmlns:p14="http://schemas.microsoft.com/office/powerpoint/2010/main" val="10517221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911423" y="503291"/>
            <a:ext cx="10369152" cy="5044801"/>
          </a:xfrm>
        </p:spPr>
        <p:txBody>
          <a:bodyPr vert="horz" lIns="91440" tIns="45720" rIns="91440" bIns="45720" rtlCol="0" anchor="ctr">
            <a:noAutofit/>
          </a:bodyPr>
          <a:lstStyle/>
          <a:p>
            <a:pPr algn="l"/>
            <a:r>
              <a:rPr lang="es-ES" sz="2800" dirty="0"/>
              <a:t>Pregúntate: «¿Cuál es el concepto que yo tengo de Dios? ¿Quién es Dios para mí? ¿Cómo es él, cómo actúa, qué ha hecho él por mí?». Necesitamos llenar estos espacios, y dar respuesta a estas preguntas si queremos alguna vez desarrollar una relación espiritual y no meramente religiosa con Dios. </a:t>
            </a:r>
            <a:endParaRPr lang="es-ES_tradnl" sz="2800" dirty="0">
              <a:solidFill>
                <a:schemeClr val="tx1"/>
              </a:solidFill>
            </a:endParaRPr>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8488" y="690757"/>
            <a:ext cx="1017235" cy="394009"/>
          </a:xfrm>
          <a:prstGeom prst="rect">
            <a:avLst/>
          </a:prstGeom>
        </p:spPr>
      </p:pic>
    </p:spTree>
    <p:extLst>
      <p:ext uri="{BB962C8B-B14F-4D97-AF65-F5344CB8AC3E}">
        <p14:creationId xmlns:p14="http://schemas.microsoft.com/office/powerpoint/2010/main" val="2599144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839416" y="551961"/>
            <a:ext cx="10369152" cy="4618549"/>
          </a:xfrm>
        </p:spPr>
        <p:txBody>
          <a:bodyPr vert="horz" lIns="91440" tIns="45720" rIns="91440" bIns="45720" rtlCol="0" anchor="ctr">
            <a:normAutofit/>
          </a:bodyPr>
          <a:lstStyle/>
          <a:p>
            <a:pPr algn="l">
              <a:lnSpc>
                <a:spcPct val="100000"/>
              </a:lnSpc>
            </a:pPr>
            <a:r>
              <a:rPr lang="es-ES_tradnl" sz="2800" dirty="0">
                <a:solidFill>
                  <a:schemeClr val="tx1"/>
                </a:solidFill>
              </a:rPr>
              <a:t>Ahora bien, cuando se trata de aprender a vivir «en el Espíritu», no hay dudas de que el mejor ejemplo o modelo con que podemos contar es la persona de Jesús. El conjunto de principios y actitudes por los que él rigió su vida mientras estuvo aquí en la tierra lo convierten en nuestro modelo por excelencia. </a:t>
            </a:r>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8488" y="690757"/>
            <a:ext cx="1017235" cy="394009"/>
          </a:xfrm>
          <a:prstGeom prst="rect">
            <a:avLst/>
          </a:prstGeom>
        </p:spPr>
      </p:pic>
    </p:spTree>
    <p:extLst>
      <p:ext uri="{BB962C8B-B14F-4D97-AF65-F5344CB8AC3E}">
        <p14:creationId xmlns:p14="http://schemas.microsoft.com/office/powerpoint/2010/main" val="36443617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036933" y="1484026"/>
            <a:ext cx="10705346" cy="4392487"/>
          </a:xfrm>
        </p:spPr>
        <p:txBody>
          <a:bodyPr vert="horz" lIns="91440" tIns="45720" rIns="91440" bIns="45720" rtlCol="0">
            <a:normAutofit/>
          </a:bodyPr>
          <a:lstStyle/>
          <a:p>
            <a:pPr marL="0" indent="0">
              <a:lnSpc>
                <a:spcPct val="100000"/>
              </a:lnSpc>
              <a:buNone/>
            </a:pPr>
            <a:r>
              <a:rPr lang="es-ES" dirty="0"/>
              <a:t>Al aprender del Modelo llegaremos a la conclusión de que nuestra espiritualidad no será más alta que el concepto que tengamos de Dios. Por lo tanto, nuestra espiritualidad comienza por conocer a Dios y a partir de ahí desarrollar una relación de amor con él. </a:t>
            </a:r>
          </a:p>
        </p:txBody>
      </p:sp>
    </p:spTree>
    <p:extLst>
      <p:ext uri="{BB962C8B-B14F-4D97-AF65-F5344CB8AC3E}">
        <p14:creationId xmlns:p14="http://schemas.microsoft.com/office/powerpoint/2010/main" val="34578646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3339BE4-27AC-3F47-9C0D-D703E301F4D0}"/>
              </a:ext>
            </a:extLst>
          </p:cNvPr>
          <p:cNvSpPr>
            <a:spLocks noGrp="1"/>
          </p:cNvSpPr>
          <p:nvPr>
            <p:ph idx="1"/>
          </p:nvPr>
        </p:nvSpPr>
        <p:spPr>
          <a:xfrm>
            <a:off x="1559496" y="728700"/>
            <a:ext cx="9183436" cy="5292588"/>
          </a:xfrm>
        </p:spPr>
        <p:txBody>
          <a:bodyPr>
            <a:noAutofit/>
          </a:bodyPr>
          <a:lstStyle/>
          <a:p>
            <a:pPr marL="0" indent="0">
              <a:lnSpc>
                <a:spcPct val="110000"/>
              </a:lnSpc>
              <a:buNone/>
            </a:pPr>
            <a:r>
              <a:rPr lang="es-ES" dirty="0"/>
              <a:t>Luego es preciso preguntarnos: «¿Cuál es mi concepto sobre la vida en este mundo? ¿Para qué existo? ¿Cómo debo usar esa existencia?». Seria virtualmente imposible desarrollar una verdadera espiritualidad viviendo en este mundo, a menos que entendamos bien la realidad espiritual que se da dentro de él y cómo encaja la voluntad de Dios en medio de nuestras circunstancias terrenales.</a:t>
            </a:r>
          </a:p>
        </p:txBody>
      </p:sp>
      <p:pic>
        <p:nvPicPr>
          <p:cNvPr id="4" name="Picture 3">
            <a:extLst>
              <a:ext uri="{FF2B5EF4-FFF2-40B4-BE49-F238E27FC236}">
                <a16:creationId xmlns:a16="http://schemas.microsoft.com/office/drawing/2014/main" id="{F3560D6C-EC07-1C43-ABF3-B6B7CDBF7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125" y="116632"/>
            <a:ext cx="1301350" cy="504056"/>
          </a:xfrm>
          <a:prstGeom prst="rect">
            <a:avLst/>
          </a:prstGeom>
        </p:spPr>
      </p:pic>
      <p:pic>
        <p:nvPicPr>
          <p:cNvPr id="5" name="Picture 4" descr="A picture containing pen, writing implement, stationary, plant&#10;&#10;Description automatically generated">
            <a:extLst>
              <a:ext uri="{FF2B5EF4-FFF2-40B4-BE49-F238E27FC236}">
                <a16:creationId xmlns:a16="http://schemas.microsoft.com/office/drawing/2014/main" id="{45448B7A-2BB7-BA41-BCC2-B654D70A6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5899" y="4104456"/>
            <a:ext cx="1968473" cy="2636912"/>
          </a:xfrm>
          <a:prstGeom prst="rect">
            <a:avLst/>
          </a:prstGeom>
        </p:spPr>
      </p:pic>
    </p:spTree>
    <p:extLst>
      <p:ext uri="{BB962C8B-B14F-4D97-AF65-F5344CB8AC3E}">
        <p14:creationId xmlns:p14="http://schemas.microsoft.com/office/powerpoint/2010/main" val="38184585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036933" y="1484026"/>
            <a:ext cx="10705346" cy="4392487"/>
          </a:xfrm>
        </p:spPr>
        <p:txBody>
          <a:bodyPr vert="horz" lIns="91440" tIns="45720" rIns="91440" bIns="45720" rtlCol="0">
            <a:normAutofit/>
          </a:bodyPr>
          <a:lstStyle/>
          <a:p>
            <a:pPr marL="0" indent="0">
              <a:buNone/>
            </a:pPr>
            <a:r>
              <a:rPr lang="es-ES" dirty="0"/>
              <a:t>Dicho lo dicho, si queremos desarrollar un concepto correcto de Dios y de la vida en este mundo, necesitaremos la Palabra de Dios, que es el alimento espiritual (ver Mat. 4: 4). Debe considerarse absurda la idea de que alguien puede llegar a ser cristiano sin alimentarse diariamente de la Palabra de Dios. </a:t>
            </a:r>
            <a:endParaRPr lang="es-US" dirty="0"/>
          </a:p>
        </p:txBody>
      </p:sp>
    </p:spTree>
    <p:extLst>
      <p:ext uri="{BB962C8B-B14F-4D97-AF65-F5344CB8AC3E}">
        <p14:creationId xmlns:p14="http://schemas.microsoft.com/office/powerpoint/2010/main" val="38959446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036933" y="1484026"/>
            <a:ext cx="10705346" cy="4392487"/>
          </a:xfrm>
        </p:spPr>
        <p:txBody>
          <a:bodyPr vert="horz" lIns="91440" tIns="45720" rIns="91440" bIns="45720" rtlCol="0">
            <a:normAutofit/>
          </a:bodyPr>
          <a:lstStyle/>
          <a:p>
            <a:pPr marL="0" indent="0">
              <a:buNone/>
            </a:pPr>
            <a:r>
              <a:rPr lang="es-ES" dirty="0"/>
              <a:t>Tal vez deberíamos poner algún letrero bien grande en las iglesias que les dijera a todos los que asisten:  «AVISO: PARA SER CRISTIANO, HAY QUE ESTUDIAR Y PRACTICAR LAS ENSEÑANZAS DE LA BIBLIA».</a:t>
            </a:r>
            <a:endParaRPr lang="es-US" dirty="0"/>
          </a:p>
        </p:txBody>
      </p:sp>
    </p:spTree>
    <p:extLst>
      <p:ext uri="{BB962C8B-B14F-4D97-AF65-F5344CB8AC3E}">
        <p14:creationId xmlns:p14="http://schemas.microsoft.com/office/powerpoint/2010/main" val="12301499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3339BE4-27AC-3F47-9C0D-D703E301F4D0}"/>
              </a:ext>
            </a:extLst>
          </p:cNvPr>
          <p:cNvSpPr>
            <a:spLocks noGrp="1"/>
          </p:cNvSpPr>
          <p:nvPr>
            <p:ph idx="1"/>
          </p:nvPr>
        </p:nvSpPr>
        <p:spPr>
          <a:xfrm>
            <a:off x="1648298" y="800708"/>
            <a:ext cx="8840190" cy="5292588"/>
          </a:xfrm>
        </p:spPr>
        <p:txBody>
          <a:bodyPr>
            <a:noAutofit/>
          </a:bodyPr>
          <a:lstStyle/>
          <a:p>
            <a:pPr marL="0" indent="0">
              <a:lnSpc>
                <a:spcPct val="100000"/>
              </a:lnSpc>
              <a:buNone/>
            </a:pPr>
            <a:r>
              <a:rPr lang="es-ES" sz="2600" dirty="0"/>
              <a:t>En fin, hemos de pedirle a Dios que nos dé una espiritualidad que nos permita iluminar el mundo con su luz y a llevar el amor de Dios a dondequiera que vayamos. Una espiritualidad que no nos deje amar al mundo y a sus caminos pecaminosos. Una espiritualidad que podamos experimentar los siete días de la semana, dondequiera que vayamos y con todo aquel que nos rodee. De eso se trata la vida cristiana y ese fue el ejemplo que Cristo nos dejó a su paso:  Vivir para Dios y ser una bendición para los demás. </a:t>
            </a:r>
          </a:p>
        </p:txBody>
      </p:sp>
      <p:pic>
        <p:nvPicPr>
          <p:cNvPr id="4" name="Picture 3">
            <a:extLst>
              <a:ext uri="{FF2B5EF4-FFF2-40B4-BE49-F238E27FC236}">
                <a16:creationId xmlns:a16="http://schemas.microsoft.com/office/drawing/2014/main" id="{F3560D6C-EC07-1C43-ABF3-B6B7CDBF7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125" y="116632"/>
            <a:ext cx="1301350" cy="504056"/>
          </a:xfrm>
          <a:prstGeom prst="rect">
            <a:avLst/>
          </a:prstGeom>
        </p:spPr>
      </p:pic>
      <p:pic>
        <p:nvPicPr>
          <p:cNvPr id="5" name="Picture 4" descr="A picture containing pen, writing implement, stationary, plant&#10;&#10;Description automatically generated">
            <a:extLst>
              <a:ext uri="{FF2B5EF4-FFF2-40B4-BE49-F238E27FC236}">
                <a16:creationId xmlns:a16="http://schemas.microsoft.com/office/drawing/2014/main" id="{45448B7A-2BB7-BA41-BCC2-B654D70A6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5899" y="4104456"/>
            <a:ext cx="1968473" cy="2636912"/>
          </a:xfrm>
          <a:prstGeom prst="rect">
            <a:avLst/>
          </a:prstGeom>
        </p:spPr>
      </p:pic>
    </p:spTree>
    <p:extLst>
      <p:ext uri="{BB962C8B-B14F-4D97-AF65-F5344CB8AC3E}">
        <p14:creationId xmlns:p14="http://schemas.microsoft.com/office/powerpoint/2010/main" val="5117710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75857" y="1808557"/>
            <a:ext cx="54229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500" normalizeH="0" baseline="0" noProof="0" dirty="0">
                <a:ln>
                  <a:noFill/>
                </a:ln>
                <a:effectLst/>
                <a:uLnTx/>
                <a:uFillTx/>
                <a:latin typeface="Trebuchet MS" panose="020B0703020202090204" pitchFamily="34" charset="0"/>
                <a:ea typeface="Karla" charset="0"/>
                <a:cs typeface="Arial" panose="020B0604020202020204" pitchFamily="34" charset="0"/>
              </a:rPr>
              <a:t>GRACIAS</a:t>
            </a:r>
          </a:p>
        </p:txBody>
      </p:sp>
      <p:sp>
        <p:nvSpPr>
          <p:cNvPr id="5" name="Rectángulo 4">
            <a:extLst>
              <a:ext uri="{FF2B5EF4-FFF2-40B4-BE49-F238E27FC236}">
                <a16:creationId xmlns:a16="http://schemas.microsoft.com/office/drawing/2014/main" id="{E68B03D9-3930-3743-8003-A340505D7387}"/>
              </a:ext>
            </a:extLst>
          </p:cNvPr>
          <p:cNvSpPr/>
          <p:nvPr/>
        </p:nvSpPr>
        <p:spPr>
          <a:xfrm>
            <a:off x="2999656" y="6550223"/>
            <a:ext cx="8212252" cy="307777"/>
          </a:xfrm>
          <a:prstGeom prst="rect">
            <a:avLst/>
          </a:prstGeom>
        </p:spPr>
        <p:txBody>
          <a:bodyPr wrap="square">
            <a:spAutoFit/>
          </a:bodyPr>
          <a:lstStyle/>
          <a:p>
            <a:pPr lvl="0">
              <a:defRPr/>
            </a:pPr>
            <a:r>
              <a:rPr lang="es-DO" sz="1400" dirty="0">
                <a:solidFill>
                  <a:srgbClr val="262626"/>
                </a:solidFill>
                <a:latin typeface="Times" pitchFamily="2" charset="0"/>
              </a:rPr>
              <a:t>Imágenes e ilustraciones: </a:t>
            </a:r>
            <a:r>
              <a:rPr lang="es-DO" sz="1400">
                <a:solidFill>
                  <a:srgbClr val="262626"/>
                </a:solidFill>
                <a:latin typeface="Times" pitchFamily="2" charset="0"/>
              </a:rPr>
              <a:t>© Pixabay</a:t>
            </a:r>
            <a:r>
              <a:rPr lang="es-DO" sz="1400" dirty="0">
                <a:solidFill>
                  <a:srgbClr val="262626"/>
                </a:solidFill>
                <a:latin typeface="Times" pitchFamily="2" charset="0"/>
              </a:rPr>
              <a:t>, Freepik, Shutterstock, Showeet, freebibleimage.org</a:t>
            </a:r>
          </a:p>
        </p:txBody>
      </p:sp>
      <p:pic>
        <p:nvPicPr>
          <p:cNvPr id="4" name="Imagen 3">
            <a:extLst>
              <a:ext uri="{FF2B5EF4-FFF2-40B4-BE49-F238E27FC236}">
                <a16:creationId xmlns:a16="http://schemas.microsoft.com/office/drawing/2014/main" id="{C37737D3-E1FA-724D-B752-BD9F7D2007F8}"/>
              </a:ext>
            </a:extLst>
          </p:cNvPr>
          <p:cNvPicPr>
            <a:picLocks noChangeAspect="1"/>
          </p:cNvPicPr>
          <p:nvPr/>
        </p:nvPicPr>
        <p:blipFill>
          <a:blip r:embed="rId2"/>
          <a:stretch>
            <a:fillRect/>
          </a:stretch>
        </p:blipFill>
        <p:spPr>
          <a:xfrm>
            <a:off x="3384550" y="2516443"/>
            <a:ext cx="5422900" cy="3699521"/>
          </a:xfrm>
          <a:prstGeom prst="rect">
            <a:avLst/>
          </a:prstGeom>
        </p:spPr>
      </p:pic>
    </p:spTree>
    <p:extLst>
      <p:ext uri="{BB962C8B-B14F-4D97-AF65-F5344CB8AC3E}">
        <p14:creationId xmlns:p14="http://schemas.microsoft.com/office/powerpoint/2010/main" val="856397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911423" y="786004"/>
            <a:ext cx="10369152" cy="4384506"/>
          </a:xfrm>
        </p:spPr>
        <p:txBody>
          <a:bodyPr vert="horz" lIns="91440" tIns="45720" rIns="91440" bIns="45720" rtlCol="0" anchor="ctr">
            <a:normAutofit/>
          </a:bodyPr>
          <a:lstStyle/>
          <a:p>
            <a:pPr algn="l">
              <a:lnSpc>
                <a:spcPct val="100000"/>
              </a:lnSpc>
            </a:pPr>
            <a:r>
              <a:rPr lang="es-ES" sz="2800" dirty="0"/>
              <a:t>Así las cosas cabe que nos preguntemos: ¿Por qué alcanzó Cristo semejante nivel espiritual? ¿Qué tipo de visión de este mundo y de la relación con el Padre tuvo el Maestro para que Dios lo exaltara hasta lo sumo y le diera un nombre superior a todo nombre (Fil. 2: 9)? </a:t>
            </a:r>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8488" y="690757"/>
            <a:ext cx="1017235" cy="394009"/>
          </a:xfrm>
          <a:prstGeom prst="rect">
            <a:avLst/>
          </a:prstGeom>
        </p:spPr>
      </p:pic>
    </p:spTree>
    <p:extLst>
      <p:ext uri="{BB962C8B-B14F-4D97-AF65-F5344CB8AC3E}">
        <p14:creationId xmlns:p14="http://schemas.microsoft.com/office/powerpoint/2010/main" val="2400363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911423" y="786004"/>
            <a:ext cx="10369152" cy="4384506"/>
          </a:xfrm>
        </p:spPr>
        <p:txBody>
          <a:bodyPr vert="horz" lIns="91440" tIns="45720" rIns="91440" bIns="45720" rtlCol="0" anchor="ctr">
            <a:normAutofit/>
          </a:bodyPr>
          <a:lstStyle/>
          <a:p>
            <a:pPr algn="l">
              <a:lnSpc>
                <a:spcPct val="100000"/>
              </a:lnSpc>
            </a:pPr>
            <a:r>
              <a:rPr lang="es-ES" sz="2800" dirty="0"/>
              <a:t>En los próximos párrafos te invito a echar una mirada a la cosmovisión y vida espiritual de Jesús para tratar de entender por qué él es nuestro Modelo. Luego procuraremos aprender de él y mantener nuestra mente conectada con el mundo espiritual, resguardando nuestro caminar de todo aquello que pueda impedir el necesario progreso de la vida cristiana.</a:t>
            </a:r>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8488" y="690757"/>
            <a:ext cx="1017235" cy="394009"/>
          </a:xfrm>
          <a:prstGeom prst="rect">
            <a:avLst/>
          </a:prstGeom>
        </p:spPr>
      </p:pic>
    </p:spTree>
    <p:extLst>
      <p:ext uri="{BB962C8B-B14F-4D97-AF65-F5344CB8AC3E}">
        <p14:creationId xmlns:p14="http://schemas.microsoft.com/office/powerpoint/2010/main" val="2721568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7079CCA-A1F7-5143-A6E0-E798FA703F9C}"/>
              </a:ext>
            </a:extLst>
          </p:cNvPr>
          <p:cNvPicPr>
            <a:picLocks noChangeAspect="1"/>
          </p:cNvPicPr>
          <p:nvPr/>
        </p:nvPicPr>
        <p:blipFill>
          <a:blip r:embed="rId2">
            <a:extLst>
              <a:ext uri="{28A0092B-C50C-407E-A947-70E740481C1C}">
                <a14:useLocalDpi xmlns:a14="http://schemas.microsoft.com/office/drawing/2010/main" val="0"/>
              </a:ext>
            </a:extLst>
          </a:blip>
          <a:srcRect l="14875" r="14875"/>
          <a:stretch/>
        </p:blipFill>
        <p:spPr>
          <a:xfrm>
            <a:off x="-552400"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B7D1E408-E338-470D-8F10-41184DA705A6}"/>
              </a:ext>
            </a:extLst>
          </p:cNvPr>
          <p:cNvSpPr>
            <a:spLocks noGrp="1"/>
          </p:cNvSpPr>
          <p:nvPr>
            <p:ph idx="1"/>
          </p:nvPr>
        </p:nvSpPr>
        <p:spPr>
          <a:xfrm>
            <a:off x="7673732" y="2708920"/>
            <a:ext cx="4541054" cy="3528392"/>
          </a:xfrm>
        </p:spPr>
        <p:txBody>
          <a:bodyPr vert="horz" lIns="91440" tIns="45720" rIns="91440" bIns="45720" rtlCol="0">
            <a:normAutofit/>
          </a:bodyPr>
          <a:lstStyle/>
          <a:p>
            <a:pPr marL="0" indent="0" algn="ctr">
              <a:buNone/>
            </a:pPr>
            <a:r>
              <a:rPr lang="es-ES" sz="5400" b="1" dirty="0"/>
              <a:t>Jesús y Dios el Padre</a:t>
            </a:r>
          </a:p>
        </p:txBody>
      </p:sp>
      <p:pic>
        <p:nvPicPr>
          <p:cNvPr id="6" name="Picture 5">
            <a:extLst>
              <a:ext uri="{FF2B5EF4-FFF2-40B4-BE49-F238E27FC236}">
                <a16:creationId xmlns:a16="http://schemas.microsoft.com/office/drawing/2014/main" id="{C97D4F20-0206-9F41-9A74-6A5698C19B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4206" y="116632"/>
            <a:ext cx="1360779" cy="527075"/>
          </a:xfrm>
          <a:prstGeom prst="rect">
            <a:avLst/>
          </a:prstGeom>
        </p:spPr>
      </p:pic>
    </p:spTree>
    <p:extLst>
      <p:ext uri="{BB962C8B-B14F-4D97-AF65-F5344CB8AC3E}">
        <p14:creationId xmlns:p14="http://schemas.microsoft.com/office/powerpoint/2010/main" val="1871395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091105" y="1789418"/>
            <a:ext cx="10773546" cy="5193159"/>
          </a:xfrm>
        </p:spPr>
        <p:txBody>
          <a:bodyPr vert="horz" lIns="91440" tIns="45720" rIns="91440" bIns="45720" rtlCol="0">
            <a:normAutofit/>
          </a:bodyPr>
          <a:lstStyle/>
          <a:p>
            <a:pPr marL="0" indent="0">
              <a:lnSpc>
                <a:spcPct val="100000"/>
              </a:lnSpc>
              <a:buNone/>
            </a:pPr>
            <a:r>
              <a:rPr lang="es-ES" sz="2800" dirty="0"/>
              <a:t>Jesús habló extensamente acerca de su Padre celestial. Cualquier persona que lea los Evangelios notará de inmediato que el Padre era uno de sus temas favoritos. El concepto que tenía Cristo acerca del Padre se puede resumir sin ninguna duda en Mateo 5: 48, cuando dijo que el «Padre que está en los cielos es perfecto». Por supuesto, es preciso aclarar que la «perfección» del Padre encuentra su máxima expresión en su misericordia (comparar Mat. 5: 48 con </a:t>
            </a:r>
            <a:r>
              <a:rPr lang="es-ES" sz="2800" dirty="0" err="1"/>
              <a:t>Luc</a:t>
            </a:r>
            <a:r>
              <a:rPr lang="es-ES" sz="2800" dirty="0"/>
              <a:t>. 6: 36) y en su trato amoroso y bondadoso hacia los justos y los pecadores (Mat. 5: 45). </a:t>
            </a:r>
            <a:endParaRPr lang="es-ES" sz="2400" dirty="0"/>
          </a:p>
        </p:txBody>
      </p:sp>
    </p:spTree>
    <p:extLst>
      <p:ext uri="{BB962C8B-B14F-4D97-AF65-F5344CB8AC3E}">
        <p14:creationId xmlns:p14="http://schemas.microsoft.com/office/powerpoint/2010/main" val="3954005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FDD6BE-B7A2-7248-A4B3-794BBFF9E4E3}"/>
              </a:ext>
            </a:extLst>
          </p:cNvPr>
          <p:cNvPicPr>
            <a:picLocks noChangeAspect="1"/>
          </p:cNvPicPr>
          <p:nvPr/>
        </p:nvPicPr>
        <p:blipFill>
          <a:blip r:embed="rId2">
            <a:extLst>
              <a:ext uri="{28A0092B-C50C-407E-A947-70E740481C1C}">
                <a14:useLocalDpi xmlns:a14="http://schemas.microsoft.com/office/drawing/2010/main" val="0"/>
              </a:ext>
            </a:extLst>
          </a:blip>
          <a:srcRect t="2718" b="2718"/>
          <a:stretch/>
        </p:blipFill>
        <p:spPr>
          <a:xfrm>
            <a:off x="3561997" y="0"/>
            <a:ext cx="9669656" cy="685800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B6F825C-958C-B447-B468-0944DBD77D40}"/>
              </a:ext>
            </a:extLst>
          </p:cNvPr>
          <p:cNvSpPr>
            <a:spLocks noGrp="1"/>
          </p:cNvSpPr>
          <p:nvPr>
            <p:ph idx="1"/>
          </p:nvPr>
        </p:nvSpPr>
        <p:spPr>
          <a:xfrm>
            <a:off x="335360" y="1358634"/>
            <a:ext cx="5460544" cy="4896544"/>
          </a:xfrm>
        </p:spPr>
        <p:txBody>
          <a:bodyPr vert="horz" lIns="91440" tIns="45720" rIns="91440" bIns="45720" rtlCol="0">
            <a:normAutofit/>
          </a:bodyPr>
          <a:lstStyle/>
          <a:p>
            <a:pPr marL="0" indent="0">
              <a:buNone/>
            </a:pPr>
            <a:r>
              <a:rPr lang="es-ES" sz="8000" b="1" dirty="0"/>
              <a:t>Jesús y el mundo que lo rodeaba</a:t>
            </a:r>
          </a:p>
          <a:p>
            <a:pPr marL="0" indent="0" algn="ctr">
              <a:buNone/>
            </a:pPr>
            <a:endParaRPr lang="es-ES" sz="8000" b="1" dirty="0"/>
          </a:p>
          <a:p>
            <a:pPr marL="0" indent="0" algn="ctr">
              <a:buNone/>
            </a:pPr>
            <a:endParaRPr lang="es-US" sz="7200" dirty="0"/>
          </a:p>
        </p:txBody>
      </p:sp>
      <p:pic>
        <p:nvPicPr>
          <p:cNvPr id="12" name="Picture 11">
            <a:extLst>
              <a:ext uri="{FF2B5EF4-FFF2-40B4-BE49-F238E27FC236}">
                <a16:creationId xmlns:a16="http://schemas.microsoft.com/office/drawing/2014/main" id="{409FF977-F4CE-A142-850F-C314700A5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8" y="116632"/>
            <a:ext cx="1733995" cy="671634"/>
          </a:xfrm>
          <a:prstGeom prst="rect">
            <a:avLst/>
          </a:prstGeom>
        </p:spPr>
      </p:pic>
    </p:spTree>
    <p:extLst>
      <p:ext uri="{BB962C8B-B14F-4D97-AF65-F5344CB8AC3E}">
        <p14:creationId xmlns:p14="http://schemas.microsoft.com/office/powerpoint/2010/main" val="4033197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028259" y="1818573"/>
            <a:ext cx="10773546" cy="5193159"/>
          </a:xfrm>
        </p:spPr>
        <p:txBody>
          <a:bodyPr vert="horz" lIns="91440" tIns="45720" rIns="91440" bIns="45720" rtlCol="0">
            <a:normAutofit/>
          </a:bodyPr>
          <a:lstStyle/>
          <a:p>
            <a:pPr marL="0" indent="0">
              <a:buNone/>
            </a:pPr>
            <a:r>
              <a:rPr lang="es-ES" dirty="0"/>
              <a:t>En este aspecto en particular debemos prestar atención al hecho de que al comienzo de su ministerio público, la Biblia informa que Satanás lo llevó a un monte muy alto, allí le mostró todos los reinos del mundo y sus riquezas y luego le dijo:  «Todo esto te daré, si te arrodillas delante de mí y me adoras». A lo que Jesús contestó: «Vete, Satanás, porque escrito está: “Al Señor tu Dios adoraras, y a él solo servirás”» (Mateo 4: 9-10, RVC). </a:t>
            </a:r>
            <a:endParaRPr lang="es-ES" sz="2800" dirty="0"/>
          </a:p>
        </p:txBody>
      </p:sp>
    </p:spTree>
    <p:extLst>
      <p:ext uri="{BB962C8B-B14F-4D97-AF65-F5344CB8AC3E}">
        <p14:creationId xmlns:p14="http://schemas.microsoft.com/office/powerpoint/2010/main" val="2954961504"/>
      </p:ext>
    </p:extLst>
  </p:cSld>
  <p:clrMapOvr>
    <a:masterClrMapping/>
  </p:clrMapOvr>
</p:sld>
</file>

<file path=ppt/theme/theme1.xml><?xml version="1.0" encoding="utf-8"?>
<a:theme xmlns:a="http://schemas.openxmlformats.org/drawingml/2006/main" name="Custom Template by SHOWEE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howeet">
  <a:themeElements>
    <a:clrScheme name="Sho-RETRO">
      <a:dk1>
        <a:srgbClr val="231F20"/>
      </a:dk1>
      <a:lt1>
        <a:sysClr val="window" lastClr="FFFFFF"/>
      </a:lt1>
      <a:dk2>
        <a:srgbClr val="1E2631"/>
      </a:dk2>
      <a:lt2>
        <a:srgbClr val="E9DEDB"/>
      </a:lt2>
      <a:accent1>
        <a:srgbClr val="CD5727"/>
      </a:accent1>
      <a:accent2>
        <a:srgbClr val="B54923"/>
      </a:accent2>
      <a:accent3>
        <a:srgbClr val="933416"/>
      </a:accent3>
      <a:accent4>
        <a:srgbClr val="231F20"/>
      </a:accent4>
      <a:accent5>
        <a:srgbClr val="E9DEDB"/>
      </a:accent5>
      <a:accent6>
        <a:srgbClr val="1E2631"/>
      </a:accent6>
      <a:hlink>
        <a:srgbClr val="7F7F7F"/>
      </a:hlink>
      <a:folHlink>
        <a:srgbClr val="7F7F7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100908</TotalTime>
  <Words>2387</Words>
  <Application>Microsoft Macintosh PowerPoint</Application>
  <PresentationFormat>Widescreen</PresentationFormat>
  <Paragraphs>62</Paragraphs>
  <Slides>35</Slides>
  <Notes>23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35</vt:i4>
      </vt:variant>
    </vt:vector>
  </HeadingPairs>
  <TitlesOfParts>
    <vt:vector size="41" baseType="lpstr">
      <vt:lpstr>Arial</vt:lpstr>
      <vt:lpstr>Calibri</vt:lpstr>
      <vt:lpstr>Times</vt:lpstr>
      <vt:lpstr>Trebuchet MS</vt:lpstr>
      <vt:lpstr>Custom Template by SHOWEET</vt:lpstr>
      <vt:lpstr>showeet</vt:lpstr>
      <vt:lpstr>CAPÍTULO 9  «Jesús: nuestro modelo de espiritualidad»  </vt:lpstr>
      <vt:lpstr>PowerPoint Presentation</vt:lpstr>
      <vt:lpstr>Ahora bien, cuando se trata de aprender a vivir «en el Espíritu», no hay dudas de que el mejor ejemplo o modelo con que podemos contar es la persona de Jesús. El conjunto de principios y actitudes por los que él rigió su vida mientras estuvo aquí en la tierra lo convierten en nuestro modelo por excelencia. </vt:lpstr>
      <vt:lpstr>Así las cosas cabe que nos preguntemos: ¿Por qué alcanzó Cristo semejante nivel espiritual? ¿Qué tipo de visión de este mundo y de la relación con el Padre tuvo el Maestro para que Dios lo exaltara hasta lo sumo y le diera un nombre superior a todo nombre (Fil. 2: 9)? </vt:lpstr>
      <vt:lpstr>En los próximos párrafos te invito a echar una mirada a la cosmovisión y vida espiritual de Jesús para tratar de entender por qué él es nuestro Modelo. Luego procuraremos aprender de él y mantener nuestra mente conectada con el mundo espiritual, resguardando nuestro caminar de todo aquello que pueda impedir el necesario progreso de la vida cristiana.</vt:lpstr>
      <vt:lpstr>PowerPoint Presentation</vt:lpstr>
      <vt:lpstr>PowerPoint Presentation</vt:lpstr>
      <vt:lpstr>PowerPoint Presentation</vt:lpstr>
      <vt:lpstr>PowerPoint Presentation</vt:lpstr>
      <vt:lpstr>PowerPoint Presentation</vt:lpstr>
      <vt:lpstr>Para Jesús, el amor, la misericordia, la justicia y la fidelidad a Dios determinaban todo lo que él hacía, decía o pensaba y por eso fue un hombre profunda y auténticamente espiritual. Lo material era secundario para él y por eso lo que primero resalta en su ejemplo de vida es su espiritualidad.</vt:lpstr>
      <vt:lpstr>PowerPoint Presentation</vt:lpstr>
      <vt:lpstr>PowerPoint Presentation</vt:lpstr>
      <vt:lpstr>La espiritualidad, entonces, es el resultado de entender, a la luz de nuestra relación con Dios, que lo material es perecedero y por lo tanto temporal e intrascendente; en cambio, las realidades espirituales son imperecederas y por ello son las más importantes y han de ocupar los primeros lugares en nuestra lista de prioridades.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Pregúntate: «¿Cuál es el concepto que yo tengo de Dios? ¿Quién es Dios para mí? ¿Cómo es él, cómo actúa, qué ha hecho él por mí?». Necesitamos llenar estos espacios, y dar respuesta a estas preguntas si queremos alguna vez desarrollar una relación espiritual y no meramente religiosa con Dios. </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APRENDAN DE MÍ</dc:title>
  <dc:subject/>
  <dc:creator>Phlip Méndez</dc:creator>
  <cp:keywords/>
  <dc:description>Recursos provenientes de © Copyright Showeet.com @Fotolia @Freepik @Pixabay  para uso no comercial, ni reventa. Este es un material didáctico no comercial.</dc:description>
  <cp:lastModifiedBy>philip ismael mendez reyes</cp:lastModifiedBy>
  <cp:revision>22</cp:revision>
  <dcterms:created xsi:type="dcterms:W3CDTF">2011-05-09T14:18:21Z</dcterms:created>
  <dcterms:modified xsi:type="dcterms:W3CDTF">2022-01-13T04:14:23Z</dcterms:modified>
  <cp:category>Templates</cp:category>
</cp:coreProperties>
</file>