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e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eg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eg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eg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eg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jpeg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jpeg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jpeg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jpeg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eg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jpeg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jpeg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jpeg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jpeg"/></Relationships>
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ISAIAS-53-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hape 15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7" name="ISAIAS-53-_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ISAIAS-53-_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ISAIAS-53-_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ISAIAS-53-_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hape 17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ISAIAS-53-_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Shape 17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ISAIAS-53-_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Shape 18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ISAIAS-53-_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Shape 1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ISAIAS-53-_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hape 18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ISAIAS-53-_1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hape 1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3" name="ISAIAS-53-_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ISAIAS-53-_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6" name="Shape 1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7" name="ISAIAS-53-_2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Shape 20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1" name="ISAIAS-53-_2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Shape 20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5" name="ISAIAS-53-_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8" name="Shape 2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9" name="ISAIAS-53-_2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Shape 2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3" name="ISAIAS-53-_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7" name="ISAIAS-53-_2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0" name="Shape 2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1" name="ISAIAS-53-_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4" name="Shape 2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5" name="ISAIAS-53-_2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8" name="Shape 22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9" name="ISAIAS-53-_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3" name="ISAIAS-53-_2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9" name="ISAIAS-53-_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6" name="Shape 2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7" name="ISAIAS-53-_3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0" name="Shape 2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1" name="ISAIAS-53-_3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4" name="Shape 2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5" name="ISAIAS-53-_3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8" name="Shape 2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9" name="ISAIAS-53-_3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2" name="Shape 25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3" name="ISAIAS-53-_3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6" name="Shape 25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7" name="ISAIAS-53-_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Shape 2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1" name="ISAIAS-53-_3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4" name="Shape 2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5" name="ISAIAS-53-_3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8" name="Shape 26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9" name="ISAIAS-53-_3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2" name="Shape 27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73" name="ISAIAS-53-_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3" name="ISAIAS-53-_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6" name="Shape 27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77" name="ISAIAS-53-_4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0" name="Shape 28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81" name="ISAIAS-53-_4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Shape 2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85" name="ISAIAS-53-_4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8" name="Shape 28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89" name="ISAIAS-53-_4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2" name="Shape 2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93" name="ISAIAS-53-_4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6" name="Shape 2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97" name="ISAIAS-53-_4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0" name="Shape 30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01" name="ISAIAS-53-_4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4" name="Shape 30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05" name="ISAIAS-53-_4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8" name="Shape 3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09" name="ISAIAS-53-_4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2" name="Shape 3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13" name="ISAIAS-53-_4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7" name="ISAIAS-53-_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6" name="Shape 31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17" name="ISAIAS-53-_5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Shape 1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ISAIAS-53-_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ISAIAS-53-_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ISAIAS-53-_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hape 15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ISAIAS-53-_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