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128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96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4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044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642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40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961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875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560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28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75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7A7A9-1164-4C48-B881-22BB679540F5}" type="datetimeFigureOut">
              <a:rPr lang="es-CO" smtClean="0"/>
              <a:t>11/09/2014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8687-F6CD-4112-B9E5-C9A3E435E3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800" b="1" dirty="0" smtClean="0">
                <a:latin typeface="Algerian" pitchFamily="82" charset="0"/>
              </a:rPr>
              <a:t>PARA </a:t>
            </a:r>
            <a:r>
              <a:rPr lang="es-CO" sz="4800" b="1" dirty="0" smtClean="0">
                <a:latin typeface="Algerian" pitchFamily="82" charset="0"/>
              </a:rPr>
              <a:t>JÓVENES </a:t>
            </a:r>
            <a:r>
              <a:rPr lang="es-CO" sz="4800" b="1" dirty="0" smtClean="0">
                <a:latin typeface="Algerian" pitchFamily="82" charset="0"/>
              </a:rPr>
              <a:t>Y ADULTOS: </a:t>
            </a:r>
            <a:br>
              <a:rPr lang="es-CO" sz="4800" b="1" dirty="0" smtClean="0">
                <a:latin typeface="Algerian" pitchFamily="82" charset="0"/>
              </a:rPr>
            </a:br>
            <a:r>
              <a:rPr lang="es-CO" sz="4800" b="1" dirty="0" smtClean="0">
                <a:solidFill>
                  <a:srgbClr val="0070C0"/>
                </a:solidFill>
                <a:latin typeface="Baskerville Old Face" pitchFamily="18" charset="0"/>
              </a:rPr>
              <a:t>¿</a:t>
            </a:r>
            <a:r>
              <a:rPr lang="es-CO" b="1" dirty="0" smtClean="0">
                <a:solidFill>
                  <a:srgbClr val="0070C0"/>
                </a:solidFill>
                <a:latin typeface="Baskerville Old Face" pitchFamily="18" charset="0"/>
              </a:rPr>
              <a:t>SABÍAS QUE?  N°7</a:t>
            </a:r>
            <a:endParaRPr lang="es-CO" b="1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328592" cy="4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17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¿Sabía usted cual fue la primera mujer que murió por un parto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6563072" cy="26928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 smtClean="0"/>
              <a:t>Si no lo sabías esta en </a:t>
            </a:r>
            <a:r>
              <a:rPr lang="es-CO" b="1" dirty="0" smtClean="0">
                <a:solidFill>
                  <a:srgbClr val="0070C0"/>
                </a:solidFill>
              </a:rPr>
              <a:t>Génesis 35:16-19</a:t>
            </a:r>
            <a:r>
              <a:rPr lang="es-CO" dirty="0" smtClean="0"/>
              <a:t>. Partieron </a:t>
            </a:r>
            <a:r>
              <a:rPr lang="es-CO" dirty="0"/>
              <a:t>de Bet-el, y cuando aún faltaba como media legua para llegar a Efrata, Raquel dio a luz, pero tuvo un mal parto. </a:t>
            </a:r>
            <a:r>
              <a:rPr lang="es-CO" dirty="0" smtClean="0"/>
              <a:t>17 </a:t>
            </a:r>
            <a:r>
              <a:rPr lang="es-CO" dirty="0"/>
              <a:t>Aconteció que, como había trabajo en el parto, la partera le </a:t>
            </a:r>
            <a:r>
              <a:rPr lang="es-CO" dirty="0" smtClean="0"/>
              <a:t>dijo: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95536" y="465313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dirty="0" smtClean="0"/>
              <a:t>"</a:t>
            </a:r>
            <a:r>
              <a:rPr lang="es-CO" sz="2800" dirty="0"/>
              <a:t>No temas, porque también tendrás este hijo". 18 Ella, al salírsele el alma --pues murió--, le puso por nombre Benoni; pero su padre lo llamó Benjamín19 Así murió Raquel, y fue sepultada en el camino de Efrata, la cual es Belén.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1700808"/>
            <a:ext cx="2123729" cy="2270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512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quién fue el primer hombre que se haya  afeitado en el A. Testamento?</a:t>
            </a:r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5194920" cy="25488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CO" b="1" dirty="0">
                <a:solidFill>
                  <a:srgbClr val="0070C0"/>
                </a:solidFill>
              </a:rPr>
              <a:t>Génesis </a:t>
            </a:r>
            <a:r>
              <a:rPr lang="es-CO" b="1" dirty="0" smtClean="0">
                <a:solidFill>
                  <a:srgbClr val="0070C0"/>
                </a:solidFill>
              </a:rPr>
              <a:t>41:14.</a:t>
            </a:r>
            <a:r>
              <a:rPr lang="es-CO" dirty="0" smtClean="0"/>
              <a:t> </a:t>
            </a:r>
            <a:r>
              <a:rPr lang="es-CO" dirty="0"/>
              <a:t>Entonces el faraón envió a llamar a José; lo sacaron apresuradamente de la cárcel, se afeitó, mudó sus vestidos y vino ante el faraón. </a:t>
            </a:r>
          </a:p>
          <a:p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683568" y="4941168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/>
              <a:t>La primera mención del afeitado se hace </a:t>
            </a:r>
            <a:r>
              <a:rPr lang="es-CO" sz="3200" dirty="0" smtClean="0"/>
              <a:t>en </a:t>
            </a:r>
            <a:r>
              <a:rPr lang="es-CO" sz="3200" dirty="0"/>
              <a:t>la que describe cómo José se vistió y se afeitó para ver al faraón.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56792"/>
            <a:ext cx="2609850" cy="27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347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es-CO" b="1" dirty="0" smtClean="0">
                <a:latin typeface="Agency FB" pitchFamily="34" charset="0"/>
              </a:rPr>
              <a:t>¿Sabe usted que así como José se </a:t>
            </a:r>
            <a:r>
              <a:rPr lang="es-CO" b="1" dirty="0" smtClean="0">
                <a:latin typeface="Agency FB" pitchFamily="34" charset="0"/>
              </a:rPr>
              <a:t>afeitó, </a:t>
            </a:r>
            <a:r>
              <a:rPr lang="es-CO" b="1" dirty="0" smtClean="0">
                <a:latin typeface="Agency FB" pitchFamily="34" charset="0"/>
              </a:rPr>
              <a:t>en el A. T. Quién se </a:t>
            </a:r>
            <a:r>
              <a:rPr lang="es-CO" b="1" dirty="0" smtClean="0">
                <a:latin typeface="Agency FB" pitchFamily="34" charset="0"/>
              </a:rPr>
              <a:t>afeitó </a:t>
            </a:r>
            <a:r>
              <a:rPr lang="es-CO" b="1" dirty="0" smtClean="0">
                <a:latin typeface="Agency FB" pitchFamily="34" charset="0"/>
              </a:rPr>
              <a:t>la cabeza en el N. T.?</a:t>
            </a:r>
            <a:endParaRPr lang="es-CO" b="1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5325732" cy="4137323"/>
          </a:xfrm>
        </p:spPr>
        <p:txBody>
          <a:bodyPr/>
          <a:lstStyle/>
          <a:p>
            <a:pPr marL="0" indent="0" algn="ctr">
              <a:buNone/>
            </a:pPr>
            <a:r>
              <a:rPr lang="es-CO" b="1" dirty="0" smtClean="0">
                <a:solidFill>
                  <a:srgbClr val="0070C0"/>
                </a:solidFill>
              </a:rPr>
              <a:t>Hechos 18:18</a:t>
            </a:r>
            <a:r>
              <a:rPr lang="es-CO" dirty="0"/>
              <a:t>. </a:t>
            </a:r>
            <a:r>
              <a:rPr lang="es-CO" u="sng" dirty="0"/>
              <a:t>Pablo</a:t>
            </a:r>
            <a:r>
              <a:rPr lang="es-CO" dirty="0"/>
              <a:t> permaneció allí muchos días. Luego se despidió de los hermanos y navegó a Siria, junto con Priscila y Aquila. </a:t>
            </a:r>
            <a:r>
              <a:rPr lang="es-CO" u="sng" dirty="0"/>
              <a:t>En </a:t>
            </a:r>
            <a:r>
              <a:rPr lang="es-CO" u="sng" dirty="0" smtClean="0"/>
              <a:t>Cencrea </a:t>
            </a:r>
            <a:r>
              <a:rPr lang="es-CO" u="sng" dirty="0"/>
              <a:t>se rapó la cabeza</a:t>
            </a:r>
            <a:r>
              <a:rPr lang="es-CO" dirty="0"/>
              <a:t>, porque tenía hecho </a:t>
            </a:r>
            <a:r>
              <a:rPr lang="es-CO" dirty="0" smtClean="0"/>
              <a:t>voto.</a:t>
            </a:r>
            <a:endParaRPr lang="es-C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32" y="2564904"/>
            <a:ext cx="3018656" cy="275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20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i="1" dirty="0" smtClean="0">
                <a:latin typeface="Agency FB" pitchFamily="34" charset="0"/>
              </a:rPr>
              <a:t>¿Sabe usted </a:t>
            </a:r>
            <a:r>
              <a:rPr lang="es-CO" b="1" i="1" dirty="0" smtClean="0">
                <a:latin typeface="Agency FB" pitchFamily="34" charset="0"/>
              </a:rPr>
              <a:t>cuál </a:t>
            </a:r>
            <a:r>
              <a:rPr lang="es-CO" b="1" i="1" dirty="0" smtClean="0">
                <a:latin typeface="Agency FB" pitchFamily="34" charset="0"/>
              </a:rPr>
              <a:t>fue el hombre más manso que haya existido?</a:t>
            </a:r>
            <a:endParaRPr lang="es-CO" b="1" i="1" dirty="0"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781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400" b="1" dirty="0" smtClean="0">
                <a:solidFill>
                  <a:srgbClr val="0070C0"/>
                </a:solidFill>
              </a:rPr>
              <a:t>Números </a:t>
            </a:r>
            <a:r>
              <a:rPr lang="es-CO" sz="4400" b="1" dirty="0">
                <a:solidFill>
                  <a:srgbClr val="0070C0"/>
                </a:solidFill>
              </a:rPr>
              <a:t>12:3</a:t>
            </a:r>
            <a:r>
              <a:rPr lang="es-CO" sz="4400" dirty="0"/>
              <a:t>. </a:t>
            </a:r>
            <a:r>
              <a:rPr lang="es-CO" sz="4400" dirty="0" smtClean="0"/>
              <a:t>«Moisés </a:t>
            </a:r>
            <a:r>
              <a:rPr lang="es-CO" sz="4400" dirty="0"/>
              <a:t>era un hombre muy manso, más que todos los hombres que había sobre la </a:t>
            </a:r>
            <a:r>
              <a:rPr lang="es-CO" sz="4400" dirty="0" smtClean="0"/>
              <a:t>tierra». </a:t>
            </a:r>
            <a:endParaRPr lang="es-CO" sz="4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2880320" cy="234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724129" y="4180344"/>
            <a:ext cx="3452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/>
              <a:t>Moisés, como símbolo de Jesús, había </a:t>
            </a:r>
            <a:r>
              <a:rPr lang="es-CO" sz="2400" b="1" dirty="0"/>
              <a:t>aprendido a ser </a:t>
            </a:r>
            <a:r>
              <a:rPr lang="es-CO" sz="2400" b="1" dirty="0" smtClean="0"/>
              <a:t>manso </a:t>
            </a:r>
            <a:r>
              <a:rPr lang="es-CO" sz="2400" b="1" dirty="0"/>
              <a:t>contemplando a Jesús quien dijo</a:t>
            </a:r>
            <a:r>
              <a:rPr lang="es-CO" sz="2400" b="1" dirty="0" smtClean="0"/>
              <a:t>: «Aprended de mí que Soy manso y humilde de corazón» </a:t>
            </a:r>
            <a:r>
              <a:rPr lang="es-CO" sz="2400" b="1" dirty="0" smtClean="0">
                <a:solidFill>
                  <a:srgbClr val="0070C0"/>
                </a:solidFill>
              </a:rPr>
              <a:t>(Mat.11:28.</a:t>
            </a:r>
            <a:endParaRPr lang="es-CO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92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¿Sabe usted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cuál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el hombre de más edad en la Biblia?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b="1" dirty="0" smtClean="0">
                <a:solidFill>
                  <a:srgbClr val="0070C0"/>
                </a:solidFill>
              </a:rPr>
              <a:t>Gén.5: 27 </a:t>
            </a:r>
            <a:r>
              <a:rPr lang="es-CO" dirty="0" smtClean="0"/>
              <a:t>dice.  «</a:t>
            </a:r>
            <a:r>
              <a:rPr lang="es-CO" dirty="0" smtClean="0">
                <a:latin typeface="Agency FB" pitchFamily="34" charset="0"/>
              </a:rPr>
              <a:t>Fueron</a:t>
            </a:r>
            <a:r>
              <a:rPr lang="es-CO" dirty="0">
                <a:latin typeface="Agency FB" pitchFamily="34" charset="0"/>
              </a:rPr>
              <a:t>, pues, todos los días de Matusalén novecientos sesenta y nueve años; y </a:t>
            </a:r>
            <a:r>
              <a:rPr lang="es-CO" dirty="0" smtClean="0">
                <a:latin typeface="Agency FB" pitchFamily="34" charset="0"/>
              </a:rPr>
              <a:t>murió</a:t>
            </a:r>
            <a:r>
              <a:rPr lang="es-CO" dirty="0" smtClean="0"/>
              <a:t>»</a:t>
            </a:r>
            <a:r>
              <a:rPr lang="es-CO" dirty="0"/>
              <a:t>.</a:t>
            </a:r>
            <a:r>
              <a:rPr lang="es-CO" dirty="0" smtClean="0"/>
              <a:t> </a:t>
            </a:r>
            <a:r>
              <a:rPr lang="es-CO" dirty="0"/>
              <a:t>P</a:t>
            </a:r>
            <a:r>
              <a:rPr lang="es-CO" dirty="0" smtClean="0"/>
              <a:t>ero </a:t>
            </a:r>
            <a:r>
              <a:rPr lang="es-CO" dirty="0"/>
              <a:t>sin embargo su padre </a:t>
            </a:r>
            <a:r>
              <a:rPr lang="es-CO" dirty="0" smtClean="0"/>
              <a:t>Enoc no murió nunca, </a:t>
            </a:r>
            <a:r>
              <a:rPr lang="es-CO" dirty="0"/>
              <a:t>la Biblia dice: </a:t>
            </a:r>
            <a:r>
              <a:rPr lang="es-CO" dirty="0" smtClean="0"/>
              <a:t>«</a:t>
            </a:r>
            <a:r>
              <a:rPr lang="es-CO" dirty="0" smtClean="0">
                <a:latin typeface="Agency FB" pitchFamily="34" charset="0"/>
              </a:rPr>
              <a:t>Caminó</a:t>
            </a:r>
            <a:r>
              <a:rPr lang="es-CO" dirty="0">
                <a:latin typeface="Agency FB" pitchFamily="34" charset="0"/>
              </a:rPr>
              <a:t>, pues, Enoc con Dios, y </a:t>
            </a:r>
            <a:r>
              <a:rPr lang="es-CO" u="sng" dirty="0" smtClean="0">
                <a:latin typeface="Agency FB" pitchFamily="34" charset="0"/>
              </a:rPr>
              <a:t>DESAPARECIÓ, PORQUE LE LLEVÓ DIOS</a:t>
            </a:r>
            <a:r>
              <a:rPr lang="es-CO" dirty="0" smtClean="0"/>
              <a:t>» </a:t>
            </a:r>
            <a:r>
              <a:rPr lang="es-CO" b="1" dirty="0" smtClean="0">
                <a:solidFill>
                  <a:srgbClr val="0070C0"/>
                </a:solidFill>
              </a:rPr>
              <a:t>Gén.5:24</a:t>
            </a:r>
            <a:r>
              <a:rPr lang="es-CO" dirty="0" smtClean="0"/>
              <a:t>. </a:t>
            </a:r>
            <a:endParaRPr lang="es-CO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4824"/>
            <a:ext cx="3456384" cy="40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44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en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qué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parte del Apocalipsis se hace una citación del A. Testamento?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4978896" cy="31249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dirty="0"/>
              <a:t>Apoc.13:2 Dice</a:t>
            </a:r>
            <a:r>
              <a:rPr lang="es-CO" dirty="0" smtClean="0"/>
              <a:t>: «Y </a:t>
            </a:r>
            <a:r>
              <a:rPr lang="es-CO" dirty="0"/>
              <a:t>la bestia que vi era semejante a un leopardo, y sus pies como de oso, y su boca como boca de león. Y el dragón le dio su poder y su trono, y grande </a:t>
            </a:r>
            <a:r>
              <a:rPr lang="es-CO" dirty="0" smtClean="0"/>
              <a:t>autoridad». </a:t>
            </a:r>
            <a:endParaRPr lang="es-C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31" y="1843529"/>
            <a:ext cx="2934072" cy="280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83567" y="5085184"/>
            <a:ext cx="78766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/>
              <a:t>Claramente aquí se hace </a:t>
            </a:r>
            <a:r>
              <a:rPr lang="es-CO" sz="3200" dirty="0" smtClean="0"/>
              <a:t>alusión </a:t>
            </a:r>
            <a:r>
              <a:rPr lang="es-CO" sz="3200" dirty="0"/>
              <a:t>a las </a:t>
            </a:r>
            <a:r>
              <a:rPr lang="es-CO" sz="3200" dirty="0" smtClean="0"/>
              <a:t>cuatro </a:t>
            </a:r>
            <a:r>
              <a:rPr lang="es-CO" sz="3200" dirty="0"/>
              <a:t>bestias de Daniel 7 en el A. Testamento.</a:t>
            </a:r>
          </a:p>
        </p:txBody>
      </p:sp>
    </p:spTree>
    <p:extLst>
      <p:ext uri="{BB962C8B-B14F-4D97-AF65-F5344CB8AC3E}">
        <p14:creationId xmlns:p14="http://schemas.microsoft.com/office/powerpoint/2010/main" val="3011588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que hay un capitulo de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2 Reyes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y uno de Isaías que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son casi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idénticos?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El </a:t>
            </a:r>
            <a:r>
              <a:rPr lang="es-CO" dirty="0"/>
              <a:t>libro de </a:t>
            </a:r>
            <a:r>
              <a:rPr lang="es-CO" b="1" dirty="0">
                <a:solidFill>
                  <a:srgbClr val="0070C0"/>
                </a:solidFill>
              </a:rPr>
              <a:t>2ª de Reyes capítulo 19 </a:t>
            </a:r>
            <a:r>
              <a:rPr lang="es-CO" dirty="0"/>
              <a:t>y el libro del Profeta </a:t>
            </a:r>
            <a:r>
              <a:rPr lang="es-CO" b="1" dirty="0">
                <a:solidFill>
                  <a:srgbClr val="0070C0"/>
                </a:solidFill>
              </a:rPr>
              <a:t>Isaías en su capítulo 37</a:t>
            </a:r>
            <a:r>
              <a:rPr lang="es-CO" dirty="0"/>
              <a:t>, tienen el mismo contenido, se puede decir que esos dos libros son iguales en esos capítulos.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76872"/>
            <a:ext cx="2485256" cy="2557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70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en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qué </a:t>
            </a:r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tres libros del A. T. no aparece literalmente la palabra «DIOS»?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800" dirty="0" smtClean="0"/>
              <a:t>En </a:t>
            </a:r>
            <a:r>
              <a:rPr lang="es-CO" sz="4800" dirty="0"/>
              <a:t>los libros de </a:t>
            </a:r>
            <a:r>
              <a:rPr lang="es-CO" sz="4800" u="sng" dirty="0"/>
              <a:t>Ester</a:t>
            </a:r>
            <a:r>
              <a:rPr lang="es-CO" sz="4800" dirty="0"/>
              <a:t>, </a:t>
            </a:r>
            <a:r>
              <a:rPr lang="es-CO" sz="4800" u="sng" dirty="0"/>
              <a:t>Cantares</a:t>
            </a:r>
            <a:r>
              <a:rPr lang="es-CO" sz="4800" dirty="0"/>
              <a:t> y el Profeta </a:t>
            </a:r>
            <a:r>
              <a:rPr lang="es-CO" sz="4800" u="sng" dirty="0"/>
              <a:t>Abdías</a:t>
            </a:r>
            <a:r>
              <a:rPr lang="es-CO" sz="4800" dirty="0"/>
              <a:t> </a:t>
            </a:r>
            <a:r>
              <a:rPr lang="es-CO" sz="4800" dirty="0" smtClean="0"/>
              <a:t>no </a:t>
            </a:r>
            <a:r>
              <a:rPr lang="es-CO" sz="4800" dirty="0"/>
              <a:t>aparece la palabra "Dios" literalmente.</a:t>
            </a:r>
          </a:p>
          <a:p>
            <a:pPr marL="0" indent="0">
              <a:buNone/>
            </a:pPr>
            <a:endParaRPr lang="es-CO" dirty="0"/>
          </a:p>
          <a:p>
            <a:endParaRPr lang="es-CO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5692">
            <a:off x="5731597" y="2592731"/>
            <a:ext cx="3145862" cy="291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06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CO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</a:t>
            </a:r>
            <a:r>
              <a:rPr lang="es-CO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cuál </a:t>
            </a:r>
            <a:r>
              <a:rPr lang="es-CO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ha sido el día más largo en la historia de la humanidad?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b="1" dirty="0" smtClean="0">
                <a:solidFill>
                  <a:schemeClr val="bg1"/>
                </a:solidFill>
              </a:rPr>
              <a:t>Josué </a:t>
            </a:r>
            <a:r>
              <a:rPr lang="es-CO" b="1" dirty="0" smtClean="0"/>
              <a:t>10:12-14. </a:t>
            </a:r>
            <a:r>
              <a:rPr lang="es-CO" dirty="0"/>
              <a:t>Entonces Josué habló a Jehová, el día en que Jehová entregó al amorreo delante de los hijos de Israel, y dijo en presencia de los israelitas: </a:t>
            </a:r>
            <a:r>
              <a:rPr lang="es-CO" dirty="0" smtClean="0"/>
              <a:t>«</a:t>
            </a:r>
            <a:r>
              <a:rPr lang="es-CO" b="1" dirty="0" smtClean="0">
                <a:latin typeface="Agency FB" pitchFamily="34" charset="0"/>
              </a:rPr>
              <a:t>Sol</a:t>
            </a:r>
            <a:r>
              <a:rPr lang="es-CO" b="1" dirty="0">
                <a:latin typeface="Agency FB" pitchFamily="34" charset="0"/>
              </a:rPr>
              <a:t>, detente en Gabaón, </a:t>
            </a:r>
            <a:r>
              <a:rPr lang="es-CO" b="1" dirty="0" smtClean="0">
                <a:latin typeface="Agency FB" pitchFamily="34" charset="0"/>
              </a:rPr>
              <a:t> </a:t>
            </a:r>
            <a:r>
              <a:rPr lang="es-CO" b="1" dirty="0">
                <a:latin typeface="Agency FB" pitchFamily="34" charset="0"/>
              </a:rPr>
              <a:t>y tú, luna, en el valle de </a:t>
            </a:r>
            <a:r>
              <a:rPr lang="es-CO" b="1" dirty="0" smtClean="0">
                <a:latin typeface="Agency FB" pitchFamily="34" charset="0"/>
              </a:rPr>
              <a:t>Ajalón</a:t>
            </a:r>
            <a:r>
              <a:rPr lang="es-CO" dirty="0" smtClean="0"/>
              <a:t>» 13 </a:t>
            </a:r>
            <a:r>
              <a:rPr lang="es-CO" u="sng" dirty="0"/>
              <a:t>Y el sol se detuvo, y la luna se paró, </a:t>
            </a:r>
            <a:r>
              <a:rPr lang="es-CO" u="sng" dirty="0" smtClean="0"/>
              <a:t>hasta </a:t>
            </a:r>
            <a:r>
              <a:rPr lang="es-CO" u="sng" dirty="0"/>
              <a:t>que la gente se </a:t>
            </a:r>
            <a:r>
              <a:rPr lang="es-CO" u="sng" dirty="0" smtClean="0"/>
              <a:t>vengó de </a:t>
            </a:r>
            <a:r>
              <a:rPr lang="es-CO" u="sng" dirty="0"/>
              <a:t>sus enemigos</a:t>
            </a:r>
            <a:r>
              <a:rPr lang="es-CO" dirty="0"/>
              <a:t>.  </a:t>
            </a:r>
            <a:r>
              <a:rPr lang="es-CO" dirty="0" smtClean="0"/>
              <a:t>¿</a:t>
            </a:r>
            <a:r>
              <a:rPr lang="es-CO" dirty="0"/>
              <a:t>No está escrito esto en el libro de Jaser</a:t>
            </a:r>
            <a:r>
              <a:rPr lang="es-CO" dirty="0" smtClean="0"/>
              <a:t>? </a:t>
            </a:r>
            <a:r>
              <a:rPr lang="es-CO" dirty="0"/>
              <a:t>El sol se paró en medio del cielo, y no se apresuró a ponerse casi un día entero. </a:t>
            </a:r>
            <a:r>
              <a:rPr lang="es-CO" dirty="0" smtClean="0"/>
              <a:t>14 </a:t>
            </a:r>
            <a:r>
              <a:rPr lang="es-CO" dirty="0"/>
              <a:t>No hubo un día como aquel, ni antes ni después de él, en que Jehová haya obedecido a la voz de un hombre, porque Jehová peleaba </a:t>
            </a:r>
            <a:r>
              <a:rPr lang="es-CO" dirty="0">
                <a:solidFill>
                  <a:schemeClr val="bg1"/>
                </a:solidFill>
              </a:rPr>
              <a:t>por Israel</a:t>
            </a:r>
            <a:r>
              <a:rPr lang="es-CO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s-CO" b="1" dirty="0" smtClean="0">
                <a:solidFill>
                  <a:srgbClr val="FFFF00"/>
                </a:solidFill>
              </a:rPr>
              <a:t>Nota: Si Dios hizo esto en favor de su pueblo en la antigüedad, ¿Qué no hará por ti, si tan solo se lo pides como lo hiso Josué?</a:t>
            </a:r>
            <a:endParaRPr lang="es-CO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76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2821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CO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de otro día que duro 40 minutos más para probarle a un «cristiano» incrédulo que Dios decía la verdad?</a:t>
            </a:r>
            <a:endParaRPr lang="es-CO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dirty="0" smtClean="0"/>
              <a:t>El </a:t>
            </a:r>
            <a:r>
              <a:rPr lang="es-CO" dirty="0"/>
              <a:t>sol regresó 10 grados atrás lo que hizo que </a:t>
            </a:r>
            <a:r>
              <a:rPr lang="es-CO" b="1" u="sng" dirty="0"/>
              <a:t>un día durara 40 minutos más</a:t>
            </a:r>
            <a:r>
              <a:rPr lang="es-CO" dirty="0"/>
              <a:t>; donde dice: "Y Ezequías había dicho a Isaías: ¿Qué señal tendré de que Jehová me sanará, y que subiré a la casa de Jehová al tercer día? Respondió Isaías: Esta señal tendrás de Jehová, de que hará Jehová esto que ha dicho: ¿Avanzará la sombra diez grados, o retrocederá diez grados? Y Ezequías respondió: Fácil cosa es que la sombra decline diez grados; pero no que la sombra vuelva atrás diez grados. </a:t>
            </a:r>
            <a:r>
              <a:rPr lang="es-CO" u="sng" dirty="0"/>
              <a:t>Entonces el profeta Isaías clamó a Jehová; e hizo volver la sombra por los grados que había descendido en el reloj de Acaz, diez </a:t>
            </a:r>
            <a:r>
              <a:rPr lang="es-CO" u="sng" dirty="0">
                <a:solidFill>
                  <a:schemeClr val="bg1">
                    <a:lumMod val="95000"/>
                  </a:schemeClr>
                </a:solidFill>
              </a:rPr>
              <a:t>grados atrás</a:t>
            </a:r>
            <a:r>
              <a:rPr lang="es-CO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es-CO" dirty="0" smtClean="0">
                <a:solidFill>
                  <a:schemeClr val="bg1">
                    <a:lumMod val="95000"/>
                  </a:schemeClr>
                </a:solidFill>
              </a:rPr>
              <a:t>« </a:t>
            </a:r>
            <a:r>
              <a:rPr lang="es-CO" b="1" dirty="0" smtClean="0">
                <a:solidFill>
                  <a:srgbClr val="FFFF00"/>
                </a:solidFill>
              </a:rPr>
              <a:t>(2Rey.10:8-11).</a:t>
            </a:r>
            <a:endParaRPr lang="es-CO" b="1" dirty="0">
              <a:solidFill>
                <a:srgbClr val="FFFF00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3184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¿Sabe usted quién fue el hombre que quedo colgando suspendido entre la tierra y el cielo?</a:t>
            </a:r>
            <a:endParaRPr lang="es-CO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9971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dirty="0" smtClean="0"/>
              <a:t>La </a:t>
            </a:r>
            <a:r>
              <a:rPr lang="es-CO" dirty="0"/>
              <a:t>Biblia dice en el Libro de </a:t>
            </a:r>
            <a:r>
              <a:rPr lang="es-CO" b="1" dirty="0">
                <a:solidFill>
                  <a:srgbClr val="0070C0"/>
                </a:solidFill>
              </a:rPr>
              <a:t>2 Samuel </a:t>
            </a:r>
            <a:r>
              <a:rPr lang="es-CO" b="1" dirty="0" smtClean="0">
                <a:solidFill>
                  <a:srgbClr val="0070C0"/>
                </a:solidFill>
              </a:rPr>
              <a:t>18:9. </a:t>
            </a:r>
            <a:r>
              <a:rPr lang="es-CO" b="1" dirty="0" smtClean="0"/>
              <a:t>Iba </a:t>
            </a:r>
            <a:r>
              <a:rPr lang="es-CO" b="1" dirty="0"/>
              <a:t>Absalón en un </a:t>
            </a:r>
            <a:r>
              <a:rPr lang="es-CO" b="1" dirty="0" smtClean="0"/>
              <a:t>mulo </a:t>
            </a:r>
            <a:r>
              <a:rPr lang="es-CO" b="1" dirty="0"/>
              <a:t>y se encontró con los siervos de David. El mulo entró por debajo de las ramas espesas de una gran encina, y se le enredó la cabeza en la encina a Absalón, que quedó suspendido entre el cielo y la tierra; pero el mulo en que iba siguió </a:t>
            </a:r>
            <a:r>
              <a:rPr lang="es-CO" b="1" dirty="0" smtClean="0"/>
              <a:t>adelante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16832"/>
            <a:ext cx="3168352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141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CO" dirty="0"/>
              <a:t>¿Sabe usted con qué </a:t>
            </a:r>
            <a:r>
              <a:rPr lang="es-CO" dirty="0" smtClean="0"/>
              <a:t>frase </a:t>
            </a:r>
            <a:r>
              <a:rPr lang="es-CO" dirty="0"/>
              <a:t>se dirige Dios a Ezequiel?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8531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dirty="0" smtClean="0">
                <a:solidFill>
                  <a:srgbClr val="0070C0"/>
                </a:solidFill>
              </a:rPr>
              <a:t>Ezequiel 2:1</a:t>
            </a:r>
            <a:r>
              <a:rPr lang="es-CO" dirty="0"/>
              <a:t>. Me dijo: </a:t>
            </a:r>
            <a:r>
              <a:rPr lang="es-CO" dirty="0" smtClean="0"/>
              <a:t>«</a:t>
            </a:r>
            <a:r>
              <a:rPr lang="es-CO" u="sng" dirty="0" smtClean="0"/>
              <a:t>Hijo </a:t>
            </a:r>
            <a:r>
              <a:rPr lang="es-CO" u="sng" dirty="0"/>
              <a:t>de </a:t>
            </a:r>
            <a:r>
              <a:rPr lang="es-CO" u="sng" dirty="0" smtClean="0"/>
              <a:t>hombre</a:t>
            </a:r>
            <a:r>
              <a:rPr lang="es-CO" dirty="0" smtClean="0"/>
              <a:t>, ponte </a:t>
            </a:r>
            <a:r>
              <a:rPr lang="es-CO" dirty="0"/>
              <a:t>sobre tus pies y hablaré </a:t>
            </a:r>
            <a:r>
              <a:rPr lang="es-CO" dirty="0" smtClean="0"/>
              <a:t>contigo». </a:t>
            </a:r>
          </a:p>
          <a:p>
            <a:pPr marL="0" indent="0" algn="ctr">
              <a:buNone/>
            </a:pPr>
            <a:r>
              <a:rPr lang="es-CO" dirty="0" smtClean="0"/>
              <a:t>Hijo de hombre aparece </a:t>
            </a:r>
            <a:r>
              <a:rPr lang="es-CO" dirty="0"/>
              <a:t>93 veces en este </a:t>
            </a:r>
            <a:r>
              <a:rPr lang="es-CO" dirty="0" smtClean="0"/>
              <a:t>libro. Y aparece una </a:t>
            </a:r>
            <a:r>
              <a:rPr lang="es-CO" dirty="0" smtClean="0"/>
              <a:t>vez </a:t>
            </a:r>
            <a:r>
              <a:rPr lang="es-CO" dirty="0" smtClean="0"/>
              <a:t>en </a:t>
            </a:r>
            <a:r>
              <a:rPr lang="es-CO" dirty="0" smtClean="0">
                <a:solidFill>
                  <a:srgbClr val="0070C0"/>
                </a:solidFill>
              </a:rPr>
              <a:t>Daniel 7:13,14</a:t>
            </a:r>
            <a:r>
              <a:rPr lang="es-CO" dirty="0">
                <a:solidFill>
                  <a:srgbClr val="0070C0"/>
                </a:solidFill>
              </a:rPr>
              <a:t>,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r>
              <a:rPr lang="es-CO" dirty="0" smtClean="0"/>
              <a:t>refiriéndose al Señor Jesús.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6832"/>
            <a:ext cx="3600400" cy="33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280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1062</Words>
  <Application>Microsoft Office PowerPoint</Application>
  <PresentationFormat>Presentación en pantalla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PARA JÓVENES Y ADULTOS:  ¿SABÍAS QUE?  N°7</vt:lpstr>
      <vt:lpstr>¿Sabe usted cuál es el hombre de más edad en la Biblia?</vt:lpstr>
      <vt:lpstr>¿Sabe usted en qué parte del Apocalipsis se hace una citación del A. Testamento?</vt:lpstr>
      <vt:lpstr>¿Sabe usted que hay un capitulo de 2 Reyes y uno de Isaías que  son casi idénticos?</vt:lpstr>
      <vt:lpstr>¿Sabe usted en qué tres libros del A. T. no aparece literalmente la palabra «DIOS»?</vt:lpstr>
      <vt:lpstr>¿Sabe usted cuál ha sido el día más largo en la historia de la humanidad?</vt:lpstr>
      <vt:lpstr>¿Sabe usted de otro día que duro 40 minutos más para probarle a un «cristiano» incrédulo que Dios decía la verdad?</vt:lpstr>
      <vt:lpstr>¿Sabe usted quién fue el hombre que quedo colgando suspendido entre la tierra y el cielo?</vt:lpstr>
      <vt:lpstr>¿Sabe usted con qué frase se dirige Dios a Ezequiel?</vt:lpstr>
      <vt:lpstr>¿Sabía usted cual fue la primera mujer que murió por un parto</vt:lpstr>
      <vt:lpstr>¿Sabe usted quién fue el primer hombre que se haya  afeitado en el A. Testamento?</vt:lpstr>
      <vt:lpstr>¿Sabe usted que así como José se afeitó, en el A. T. Quién se afeitó la cabeza en el N. T.?</vt:lpstr>
      <vt:lpstr>¿Sabe usted cuál fue el hombre más manso que haya existido?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JOVENES Y ADULTOS:  ¿SABÍAS QUE?  N°7</dc:title>
  <dc:creator>FAMILIA FIERRO CH</dc:creator>
  <cp:lastModifiedBy>Equipo1</cp:lastModifiedBy>
  <cp:revision>2</cp:revision>
  <dcterms:created xsi:type="dcterms:W3CDTF">2014-07-28T12:50:13Z</dcterms:created>
  <dcterms:modified xsi:type="dcterms:W3CDTF">2014-09-11T17:15:53Z</dcterms:modified>
</cp:coreProperties>
</file>