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978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78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58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9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8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312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305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47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924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036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1558-DB0F-4FE7-B4F8-0C5485D00688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ED36-B40B-4D0F-8D05-23BA123230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19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PARA </a:t>
            </a:r>
            <a:r>
              <a:rPr lang="es-CO" sz="4800" b="1" dirty="0" smtClean="0">
                <a:solidFill>
                  <a:srgbClr val="FF0000"/>
                </a:solidFill>
              </a:rPr>
              <a:t>JÓVENES </a:t>
            </a:r>
            <a:r>
              <a:rPr lang="es-CO" sz="4800" b="1" dirty="0" smtClean="0">
                <a:solidFill>
                  <a:srgbClr val="FF0000"/>
                </a:solidFill>
              </a:rPr>
              <a:t>Y ADULTOS: </a:t>
            </a:r>
            <a:br>
              <a:rPr lang="es-CO" sz="4800" b="1" dirty="0" smtClean="0">
                <a:solidFill>
                  <a:srgbClr val="FF0000"/>
                </a:solidFill>
              </a:rPr>
            </a:br>
            <a:r>
              <a:rPr lang="es-CO" sz="4800" b="1" dirty="0" smtClean="0">
                <a:solidFill>
                  <a:srgbClr val="0070C0"/>
                </a:solidFill>
                <a:latin typeface="Baskerville Old Face" pitchFamily="18" charset="0"/>
              </a:rPr>
              <a:t>¿</a:t>
            </a:r>
            <a:r>
              <a:rPr lang="es-CO" b="1" dirty="0" smtClean="0">
                <a:solidFill>
                  <a:srgbClr val="0070C0"/>
                </a:solidFill>
                <a:latin typeface="Baskerville Old Face" pitchFamily="18" charset="0"/>
              </a:rPr>
              <a:t>SABÍAS QUE?  N°6</a:t>
            </a:r>
            <a:endParaRPr lang="es-CO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28592" cy="4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CO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</a:t>
            </a:r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Sabe usted quienes más fueron invitados a salir de Sodoma?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Cuando </a:t>
            </a:r>
            <a:r>
              <a:rPr lang="es-CO" dirty="0"/>
              <a:t>leemos en la Biblia la historia de Lot y sus hijas, lo que paso, pero quizás pocos sabían que ellas tenían novios par casarse, ya que a estos se le llaman en la Biblia como yernos </a:t>
            </a:r>
            <a:r>
              <a:rPr lang="es-CO" b="1" dirty="0">
                <a:solidFill>
                  <a:srgbClr val="0070C0"/>
                </a:solidFill>
              </a:rPr>
              <a:t>(Génesis 19:14</a:t>
            </a:r>
            <a:r>
              <a:rPr lang="es-CO" b="1" dirty="0" smtClean="0">
                <a:solidFill>
                  <a:srgbClr val="0070C0"/>
                </a:solidFill>
              </a:rPr>
              <a:t>)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9" y="1412776"/>
            <a:ext cx="27527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85" y="386104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75" y="3861048"/>
            <a:ext cx="1955834" cy="187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88023" y="5798454"/>
            <a:ext cx="4279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FF0000"/>
                </a:solidFill>
              </a:rPr>
              <a:t>La inmoralidad actual se asemeja a la de los días del diluvio, Sodoma y Gomorra profetizada por Jesús lea </a:t>
            </a:r>
            <a:r>
              <a:rPr lang="es-CO" b="1" u="sng" dirty="0">
                <a:solidFill>
                  <a:srgbClr val="FF0000"/>
                </a:solidFill>
              </a:rPr>
              <a:t>Mat 24:37-41).</a:t>
            </a:r>
          </a:p>
        </p:txBody>
      </p:sp>
    </p:spTree>
    <p:extLst>
      <p:ext uri="{BB962C8B-B14F-4D97-AF65-F5344CB8AC3E}">
        <p14:creationId xmlns:p14="http://schemas.microsoft.com/office/powerpoint/2010/main" val="37353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en qué libro, capitulo y versículo están todas las letras del alfabeto hebreo? 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4618856" cy="4165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 smtClean="0"/>
              <a:t>En </a:t>
            </a:r>
            <a:r>
              <a:rPr lang="es-CO" sz="4000" dirty="0"/>
              <a:t>el libro del profeta Sofonías en su capítulo tres y versículo ocho están todas las </a:t>
            </a:r>
            <a:r>
              <a:rPr lang="es-CO" sz="4000" dirty="0" smtClean="0"/>
              <a:t>22 letras </a:t>
            </a:r>
            <a:r>
              <a:rPr lang="es-CO" sz="4000" dirty="0"/>
              <a:t>del alfabeto </a:t>
            </a:r>
            <a:r>
              <a:rPr lang="es-CO" sz="4000" dirty="0" smtClean="0"/>
              <a:t>Hebreo.</a:t>
            </a:r>
            <a:endParaRPr lang="es-CO" sz="4000" dirty="0"/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4563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¿Sabe usted a qué país especialmente pensaba ir el apóstol Pablo?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4258816" cy="47811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dirty="0" smtClean="0"/>
              <a:t>La </a:t>
            </a:r>
            <a:r>
              <a:rPr lang="es-CO" dirty="0"/>
              <a:t>Biblia habla de muchas ciudades y países pero algo curioso es que se hace referencia a España y que el apóstol Pablo pensaba ir allá, imagínese al apóstol en Madrid o en una corrida de toros. </a:t>
            </a:r>
            <a:r>
              <a:rPr lang="es-CO" dirty="0">
                <a:solidFill>
                  <a:srgbClr val="0070C0"/>
                </a:solidFill>
              </a:rPr>
              <a:t>(Romanos 15:22-24</a:t>
            </a:r>
            <a:r>
              <a:rPr lang="es-CO" dirty="0" smtClean="0">
                <a:solidFill>
                  <a:srgbClr val="0070C0"/>
                </a:solidFill>
              </a:rPr>
              <a:t>)</a:t>
            </a:r>
            <a:endParaRPr lang="es-CO" dirty="0">
              <a:solidFill>
                <a:srgbClr val="0070C0"/>
              </a:solidFill>
            </a:endParaRP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6328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004049" y="5085184"/>
            <a:ext cx="4128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rgbClr val="FF0000"/>
                </a:solidFill>
              </a:rPr>
              <a:t>Como usted sabe, el apóstol Pablo </a:t>
            </a:r>
            <a:r>
              <a:rPr lang="es-CO" sz="2400" dirty="0" smtClean="0">
                <a:solidFill>
                  <a:srgbClr val="FF0000"/>
                </a:solidFill>
              </a:rPr>
              <a:t>escribió </a:t>
            </a:r>
            <a:r>
              <a:rPr lang="es-CO" sz="2400" dirty="0">
                <a:solidFill>
                  <a:srgbClr val="FF0000"/>
                </a:solidFill>
              </a:rPr>
              <a:t>la carta a los Romanos estando en </a:t>
            </a:r>
            <a:r>
              <a:rPr lang="es-CO" sz="2400" dirty="0" smtClean="0">
                <a:solidFill>
                  <a:srgbClr val="FF0000"/>
                </a:solidFill>
              </a:rPr>
              <a:t>Corinto, a muchos kilómetros de España. </a:t>
            </a:r>
            <a:endParaRPr lang="es-C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63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quién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era primo de Jesús y que además era seis meses mayor?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5"/>
            <a:ext cx="5122912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Sabía </a:t>
            </a:r>
            <a:r>
              <a:rPr lang="es-CO" dirty="0"/>
              <a:t>usted que Juan el Bautista era primo de Jesús y que también era seis meses mayor que el Salvador del mundo</a:t>
            </a:r>
            <a:r>
              <a:rPr lang="es-CO" dirty="0" smtClean="0"/>
              <a:t>. 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30243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6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que Jesús y Juan no se conocían?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076825" cy="49971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b="1" dirty="0" smtClean="0">
                <a:solidFill>
                  <a:srgbClr val="0070C0"/>
                </a:solidFill>
              </a:rPr>
              <a:t>Juan 1:33 </a:t>
            </a:r>
            <a:r>
              <a:rPr lang="es-CO" dirty="0" smtClean="0"/>
              <a:t>dice: «Y </a:t>
            </a:r>
            <a:r>
              <a:rPr lang="es-CO" dirty="0"/>
              <a:t>yo no le conocía; pero el que me envió a bautizar con agua, aquél me dijo: Sobre quien veas descender el Espíritu y que permanece sobre él, ése es el que bautiza con el Espíritu </a:t>
            </a:r>
            <a:r>
              <a:rPr lang="es-CO" dirty="0" smtClean="0"/>
              <a:t>Santo». </a:t>
            </a:r>
          </a:p>
          <a:p>
            <a:pPr marL="0" indent="0" algn="ctr">
              <a:buNone/>
            </a:pPr>
            <a:r>
              <a:rPr lang="es-CO" dirty="0" smtClean="0"/>
              <a:t>Observa el mapa, en </a:t>
            </a:r>
            <a:r>
              <a:rPr lang="es-CO" b="1" u="sng" dirty="0" smtClean="0"/>
              <a:t>Nazaret</a:t>
            </a:r>
            <a:r>
              <a:rPr lang="es-CO" dirty="0" smtClean="0"/>
              <a:t> se crio Jesús y en </a:t>
            </a:r>
            <a:r>
              <a:rPr lang="es-CO" b="1" u="sng" dirty="0" smtClean="0"/>
              <a:t>Hebrón</a:t>
            </a:r>
            <a:r>
              <a:rPr lang="es-CO" dirty="0" smtClean="0"/>
              <a:t> Juan el Bautista. Según lo dice Juan, esa distancia impidió que ellos se conocieran antes del bautismo de Jesús. 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34198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706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que existe una coincidencia en las familias de los patriarcas?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29809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O" sz="3400" dirty="0" smtClean="0"/>
              <a:t> </a:t>
            </a:r>
            <a:r>
              <a:rPr lang="es-CO" sz="3400" dirty="0"/>
              <a:t>Cosas raras y curiosas hay en la </a:t>
            </a:r>
            <a:r>
              <a:rPr lang="es-CO" sz="3400" dirty="0" smtClean="0"/>
              <a:t>Biblia, </a:t>
            </a:r>
            <a:r>
              <a:rPr lang="es-CO" sz="3400" dirty="0"/>
              <a:t>una de ellas es la siguiente: </a:t>
            </a:r>
            <a:r>
              <a:rPr lang="es-CO" sz="3400" dirty="0" smtClean="0"/>
              <a:t>La esposa </a:t>
            </a:r>
            <a:r>
              <a:rPr lang="es-CO" sz="3400" dirty="0"/>
              <a:t>de Abraham era estéril hablamos de </a:t>
            </a:r>
            <a:r>
              <a:rPr lang="es-CO" sz="3400" dirty="0" smtClean="0"/>
              <a:t>Sara </a:t>
            </a:r>
            <a:r>
              <a:rPr lang="es-CO" sz="3400" b="1" dirty="0" smtClean="0">
                <a:solidFill>
                  <a:srgbClr val="0070C0"/>
                </a:solidFill>
              </a:rPr>
              <a:t>Gén.16:1</a:t>
            </a:r>
            <a:r>
              <a:rPr lang="es-CO" sz="3400" dirty="0" smtClean="0"/>
              <a:t>, Abran tamicen era anciano de 100 años.</a:t>
            </a:r>
          </a:p>
          <a:p>
            <a:pPr marL="0" indent="0">
              <a:buNone/>
            </a:pPr>
            <a:endParaRPr lang="es-CO" sz="3400" dirty="0"/>
          </a:p>
          <a:p>
            <a:pPr marL="0" indent="0">
              <a:buNone/>
            </a:pPr>
            <a:r>
              <a:rPr lang="es-CO" sz="3400" dirty="0" smtClean="0"/>
              <a:t> </a:t>
            </a:r>
            <a:r>
              <a:rPr lang="es-CO" sz="3400" dirty="0"/>
              <a:t>L</a:t>
            </a:r>
            <a:r>
              <a:rPr lang="es-CO" sz="3400" dirty="0" smtClean="0"/>
              <a:t>a </a:t>
            </a:r>
            <a:r>
              <a:rPr lang="es-CO" sz="3400" dirty="0"/>
              <a:t>esposa de Isaac era estéril nos referimos a </a:t>
            </a:r>
            <a:r>
              <a:rPr lang="es-CO" sz="3400" dirty="0" smtClean="0"/>
              <a:t>Rebeca </a:t>
            </a:r>
            <a:r>
              <a:rPr lang="es-CO" sz="3400" b="1" dirty="0" smtClean="0">
                <a:solidFill>
                  <a:srgbClr val="0070C0"/>
                </a:solidFill>
              </a:rPr>
              <a:t>Gén.25:21</a:t>
            </a:r>
            <a:r>
              <a:rPr lang="es-CO" sz="3400" dirty="0" smtClean="0"/>
              <a:t>,  Ambos eran jóvenes. Cuyos descendientes ascienden a más de 15 millos.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611560" y="494116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La </a:t>
            </a:r>
            <a:r>
              <a:rPr lang="es-CO" sz="2800" dirty="0"/>
              <a:t>esposa de Jacob era estéril </a:t>
            </a:r>
            <a:r>
              <a:rPr lang="es-CO" sz="2800" dirty="0" smtClean="0"/>
              <a:t>ésta </a:t>
            </a:r>
            <a:r>
              <a:rPr lang="es-CO" sz="2800" dirty="0"/>
              <a:t>era su amor, su delirio lógicamente hablamos de Raquel </a:t>
            </a:r>
            <a:r>
              <a:rPr lang="es-CO" sz="2800" b="1" dirty="0">
                <a:solidFill>
                  <a:srgbClr val="0070C0"/>
                </a:solidFill>
              </a:rPr>
              <a:t>Gé.29:31</a:t>
            </a:r>
            <a:r>
              <a:rPr lang="es-CO" sz="2800" dirty="0"/>
              <a:t>. </a:t>
            </a:r>
            <a:r>
              <a:rPr lang="es-CO" sz="2800" dirty="0" smtClean="0"/>
              <a:t>También eran </a:t>
            </a:r>
            <a:r>
              <a:rPr lang="es-CO" sz="2800" dirty="0" smtClean="0"/>
              <a:t>jóvenes</a:t>
            </a:r>
            <a:r>
              <a:rPr lang="es-CO" sz="2800" dirty="0" smtClean="0"/>
              <a:t>.</a:t>
            </a:r>
            <a:endParaRPr lang="es-C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9"/>
            <a:ext cx="2592288" cy="236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83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de otras tres mujeres que también eran estériles?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La esposa de Manoa :</a:t>
            </a:r>
            <a:r>
              <a:rPr lang="es-CO" b="1" dirty="0" smtClean="0">
                <a:solidFill>
                  <a:srgbClr val="0070C0"/>
                </a:solidFill>
              </a:rPr>
              <a:t>Jueces 13:2,3.</a:t>
            </a:r>
          </a:p>
          <a:p>
            <a:pPr marL="0" indent="0">
              <a:buNone/>
            </a:pPr>
            <a:endParaRPr lang="es-CO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CO" dirty="0" smtClean="0"/>
              <a:t>Ana, esposa </a:t>
            </a:r>
            <a:r>
              <a:rPr lang="es-CO" dirty="0"/>
              <a:t>de Elcana</a:t>
            </a:r>
            <a:r>
              <a:rPr lang="es-CO" dirty="0" smtClean="0"/>
              <a:t>: </a:t>
            </a:r>
            <a:r>
              <a:rPr lang="es-CO" b="1" dirty="0" smtClean="0">
                <a:solidFill>
                  <a:srgbClr val="0070C0"/>
                </a:solidFill>
              </a:rPr>
              <a:t>I </a:t>
            </a:r>
            <a:r>
              <a:rPr lang="es-CO" b="1" dirty="0">
                <a:solidFill>
                  <a:srgbClr val="0070C0"/>
                </a:solidFill>
              </a:rPr>
              <a:t>Sam. </a:t>
            </a:r>
            <a:r>
              <a:rPr lang="es-CO" b="1" dirty="0" smtClean="0">
                <a:solidFill>
                  <a:srgbClr val="0070C0"/>
                </a:solidFill>
              </a:rPr>
              <a:t>1:2</a:t>
            </a:r>
            <a:r>
              <a:rPr lang="es-CO" b="1" dirty="0">
                <a:solidFill>
                  <a:srgbClr val="0070C0"/>
                </a:solidFill>
              </a:rPr>
              <a:t>; </a:t>
            </a:r>
            <a:r>
              <a:rPr lang="es-CO" b="1" dirty="0" smtClean="0">
                <a:solidFill>
                  <a:srgbClr val="0070C0"/>
                </a:solidFill>
              </a:rPr>
              <a:t>6-11.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Elisabet</a:t>
            </a:r>
            <a:r>
              <a:rPr lang="es-CO" dirty="0"/>
              <a:t>, esposa de Zacarías</a:t>
            </a:r>
            <a:r>
              <a:rPr lang="es-CO" dirty="0" smtClean="0"/>
              <a:t>: </a:t>
            </a:r>
            <a:r>
              <a:rPr lang="es-CO" b="1" dirty="0" smtClean="0">
                <a:solidFill>
                  <a:srgbClr val="0070C0"/>
                </a:solidFill>
              </a:rPr>
              <a:t>Luc</a:t>
            </a:r>
            <a:r>
              <a:rPr lang="es-CO" b="1" dirty="0">
                <a:solidFill>
                  <a:srgbClr val="0070C0"/>
                </a:solidFill>
              </a:rPr>
              <a:t>. 1:5-7.</a:t>
            </a:r>
            <a:endParaRPr lang="es-CO" b="1" dirty="0" smtClean="0">
              <a:solidFill>
                <a:srgbClr val="0070C0"/>
              </a:solidFill>
            </a:endParaRPr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02433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48063" y="4674014"/>
            <a:ext cx="4018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/>
              <a:t>Estos casos nos hablan de como Dios con su infinito poder puede resolver </a:t>
            </a:r>
            <a:r>
              <a:rPr lang="es-CO" sz="2400" dirty="0" smtClean="0"/>
              <a:t>cualquier </a:t>
            </a:r>
            <a:r>
              <a:rPr lang="es-CO" sz="2400" dirty="0"/>
              <a:t>dificultad que se nos presente, </a:t>
            </a:r>
            <a:r>
              <a:rPr lang="es-CO" sz="2400" dirty="0" smtClean="0"/>
              <a:t>inclusive </a:t>
            </a:r>
            <a:r>
              <a:rPr lang="es-CO" sz="2400" dirty="0"/>
              <a:t>el de la esterilidad.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94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 qué lugares se escribieron los libros de la Biblia?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531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dirty="0"/>
              <a:t>A</a:t>
            </a:r>
            <a:r>
              <a:rPr lang="es-CO" dirty="0" smtClean="0"/>
              <a:t>lgunos </a:t>
            </a:r>
            <a:r>
              <a:rPr lang="es-CO" dirty="0"/>
              <a:t>de estos libros se escribieron en el desierto del </a:t>
            </a:r>
            <a:r>
              <a:rPr lang="es-CO" dirty="0" smtClean="0"/>
              <a:t>Sinaí y en los llanos de Moab, otros </a:t>
            </a:r>
            <a:r>
              <a:rPr lang="es-CO" dirty="0"/>
              <a:t>en la cárcel, algunos en el destierro, otros en alguna ciudad y también en la cautividad, pero la mayoría de estos libros se escribieron de manera adversa</a:t>
            </a:r>
            <a:r>
              <a:rPr lang="es-CO" dirty="0" smtClean="0"/>
              <a:t>.  </a:t>
            </a:r>
            <a:r>
              <a:rPr lang="es-CO" b="1" dirty="0" smtClean="0"/>
              <a:t>Para más información vea el tema: «Tabla de los libros Bíblicos».</a:t>
            </a:r>
            <a:endParaRPr lang="es-CO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024336" cy="285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0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con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qué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sonido comienza y termina la Biblia?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sz="4000" dirty="0" smtClean="0"/>
              <a:t>La </a:t>
            </a:r>
            <a:r>
              <a:rPr lang="es-CO" sz="4000" dirty="0"/>
              <a:t>Biblia comienza con el sonido "EN" y termina con ese mismo sonido pero en la parte final de la palabra amÉN</a:t>
            </a:r>
            <a:r>
              <a:rPr lang="es-CO" sz="4000" dirty="0" smtClean="0"/>
              <a:t>.</a:t>
            </a:r>
            <a:endParaRPr lang="es-CO" sz="4000" dirty="0"/>
          </a:p>
          <a:p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00" y="2564904"/>
            <a:ext cx="29684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96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cuántos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autores humanos tiene el N. Testamento?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853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dirty="0" smtClean="0"/>
              <a:t>El </a:t>
            </a:r>
            <a:r>
              <a:rPr lang="es-CO" dirty="0"/>
              <a:t>Nuevo Testamento tiene </a:t>
            </a:r>
            <a:r>
              <a:rPr lang="es-CO" dirty="0" smtClean="0"/>
              <a:t>27 </a:t>
            </a:r>
            <a:r>
              <a:rPr lang="es-CO" dirty="0"/>
              <a:t>libros en su totalidad, que pueden tener desde 28 capítulos hasta un capítulo en algunos de sus libros y estos fueron escritos por 8 autores que son: </a:t>
            </a:r>
            <a:r>
              <a:rPr lang="es-CO" dirty="0">
                <a:latin typeface="Agency FB" pitchFamily="34" charset="0"/>
              </a:rPr>
              <a:t>Mateo, Marcos, Lucas, Juan, </a:t>
            </a:r>
            <a:r>
              <a:rPr lang="es-CO" dirty="0" smtClean="0">
                <a:latin typeface="Agency FB" pitchFamily="34" charset="0"/>
              </a:rPr>
              <a:t>Pablo</a:t>
            </a:r>
            <a:r>
              <a:rPr lang="es-CO" dirty="0">
                <a:latin typeface="Agency FB" pitchFamily="34" charset="0"/>
              </a:rPr>
              <a:t>, Pedro, Santiago y </a:t>
            </a:r>
            <a:r>
              <a:rPr lang="es-CO" dirty="0" smtClean="0">
                <a:latin typeface="Agency FB" pitchFamily="34" charset="0"/>
              </a:rPr>
              <a:t>Judas</a:t>
            </a:r>
            <a:r>
              <a:rPr lang="es-CO" dirty="0" smtClean="0"/>
              <a:t>, todos inspirados por el E. Santo en su redacción. 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827">
            <a:off x="5691455" y="2070746"/>
            <a:ext cx="3007253" cy="366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7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248472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 smtClean="0">
                <a:solidFill>
                  <a:srgbClr val="FFFF00"/>
                </a:solidFill>
              </a:rPr>
              <a:t>Dentro </a:t>
            </a:r>
            <a:r>
              <a:rPr lang="es-CO" sz="4400" b="1" dirty="0">
                <a:solidFill>
                  <a:srgbClr val="FFFF00"/>
                </a:solidFill>
              </a:rPr>
              <a:t>de la Biblia y alrededor de ella hay gran cantidad de datos curiosos. </a:t>
            </a:r>
            <a:r>
              <a:rPr lang="es-CO" sz="4400" b="1" dirty="0" smtClean="0">
                <a:solidFill>
                  <a:srgbClr val="FFFF00"/>
                </a:solidFill>
              </a:rPr>
              <a:t>Y además de los datos anteriores, en </a:t>
            </a:r>
            <a:r>
              <a:rPr lang="es-CO" sz="4400" b="1" dirty="0">
                <a:solidFill>
                  <a:srgbClr val="FFFF00"/>
                </a:solidFill>
              </a:rPr>
              <a:t>esta sección </a:t>
            </a:r>
            <a:r>
              <a:rPr lang="es-CO" sz="4400" b="1" dirty="0" smtClean="0">
                <a:solidFill>
                  <a:srgbClr val="FFFF00"/>
                </a:solidFill>
              </a:rPr>
              <a:t>mencionaremos </a:t>
            </a:r>
            <a:r>
              <a:rPr lang="es-CO" sz="4400" b="1" dirty="0">
                <a:solidFill>
                  <a:srgbClr val="FFFF00"/>
                </a:solidFill>
              </a:rPr>
              <a:t>algunos de ellos. </a:t>
            </a:r>
          </a:p>
        </p:txBody>
      </p:sp>
    </p:spTree>
    <p:extLst>
      <p:ext uri="{BB962C8B-B14F-4D97-AF65-F5344CB8AC3E}">
        <p14:creationId xmlns:p14="http://schemas.microsoft.com/office/powerpoint/2010/main" val="42268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en la Biblia cual es el libro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poético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y el libro de las máximas?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/>
              <a:t>E</a:t>
            </a:r>
            <a:r>
              <a:rPr lang="es-CO" sz="4000" dirty="0" smtClean="0"/>
              <a:t>n </a:t>
            </a:r>
            <a:r>
              <a:rPr lang="es-CO" sz="4000" dirty="0"/>
              <a:t>la Biblia el libro poético es el libro de los Salmos, con música las mayorías de las veces y el libro de las máximas es el libro de Proverbios</a:t>
            </a:r>
            <a:r>
              <a:rPr lang="es-CO" sz="4000" dirty="0" smtClean="0"/>
              <a:t>.</a:t>
            </a:r>
            <a:endParaRPr lang="es-CO" sz="4000" dirty="0"/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9"/>
            <a:ext cx="18002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19240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3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en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qué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parte de la Biblia se menciona la palabra «Juguete?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/>
              <a:t>L</a:t>
            </a:r>
            <a:r>
              <a:rPr lang="es-CO" dirty="0" smtClean="0"/>
              <a:t>a </a:t>
            </a:r>
            <a:r>
              <a:rPr lang="es-CO" dirty="0"/>
              <a:t>única vez que se menciona literalmente la palabra juguete en la Biblia es en </a:t>
            </a:r>
            <a:r>
              <a:rPr lang="es-CO" b="1" dirty="0">
                <a:solidFill>
                  <a:srgbClr val="0070C0"/>
                </a:solidFill>
              </a:rPr>
              <a:t>Jueces16:25</a:t>
            </a:r>
            <a:r>
              <a:rPr lang="es-CO" dirty="0"/>
              <a:t> y hace referencia al resultado del pecado de Sansón dice el texto: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61459"/>
            <a:ext cx="2850629" cy="34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3501008"/>
            <a:ext cx="5400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"Y aconteció que cuando sintieron alegría en su corazón, dijeron: Llamad a Sansón, para que nos divierta. Y llamaron a Sansón de la cárcel, y sirvió de </a:t>
            </a:r>
            <a:r>
              <a:rPr lang="es-CO" sz="2800" b="1" u="sng" dirty="0"/>
              <a:t>juguete</a:t>
            </a:r>
            <a:r>
              <a:rPr lang="es-CO" sz="2800" dirty="0"/>
              <a:t> delante de ellos; y lo pusieron entre las columnas".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20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las cinco promesas más inspiradoras de la Biblia?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En </a:t>
            </a:r>
            <a:r>
              <a:rPr lang="es-CO" dirty="0"/>
              <a:t>la Biblia hay muchas promesas pero a pesar de las tantas que tiene la Biblia se pueden sacar unas cinco que son las más inspiradoras estas son: </a:t>
            </a:r>
            <a:r>
              <a:rPr lang="es-CO" dirty="0">
                <a:solidFill>
                  <a:srgbClr val="0070C0"/>
                </a:solidFill>
              </a:rPr>
              <a:t>Juan 14:1-3</a:t>
            </a:r>
            <a:r>
              <a:rPr lang="es-CO" dirty="0"/>
              <a:t>, Juan </a:t>
            </a:r>
            <a:r>
              <a:rPr lang="es-CO" dirty="0">
                <a:solidFill>
                  <a:srgbClr val="0070C0"/>
                </a:solidFill>
              </a:rPr>
              <a:t>14:23</a:t>
            </a:r>
            <a:r>
              <a:rPr lang="es-CO" dirty="0"/>
              <a:t>, </a:t>
            </a:r>
            <a:r>
              <a:rPr lang="es-CO" dirty="0">
                <a:solidFill>
                  <a:srgbClr val="0070C0"/>
                </a:solidFill>
              </a:rPr>
              <a:t>Juan 6:37</a:t>
            </a:r>
            <a:r>
              <a:rPr lang="es-CO" dirty="0"/>
              <a:t>, </a:t>
            </a:r>
            <a:r>
              <a:rPr lang="es-CO" dirty="0" smtClean="0"/>
              <a:t>Mateo </a:t>
            </a:r>
            <a:r>
              <a:rPr lang="es-CO" dirty="0">
                <a:solidFill>
                  <a:srgbClr val="0070C0"/>
                </a:solidFill>
              </a:rPr>
              <a:t>11:38</a:t>
            </a:r>
            <a:r>
              <a:rPr lang="es-CO" dirty="0"/>
              <a:t> y </a:t>
            </a:r>
            <a:r>
              <a:rPr lang="es-CO" dirty="0">
                <a:solidFill>
                  <a:srgbClr val="0070C0"/>
                </a:solidFill>
              </a:rPr>
              <a:t>S</a:t>
            </a:r>
            <a:r>
              <a:rPr lang="es-CO" dirty="0" smtClean="0">
                <a:solidFill>
                  <a:srgbClr val="0070C0"/>
                </a:solidFill>
              </a:rPr>
              <a:t>almo </a:t>
            </a:r>
            <a:r>
              <a:rPr lang="es-CO" dirty="0">
                <a:solidFill>
                  <a:srgbClr val="0070C0"/>
                </a:solidFill>
              </a:rPr>
              <a:t>7:4 </a:t>
            </a:r>
            <a:r>
              <a:rPr lang="es-CO" dirty="0"/>
              <a:t>léelas y </a:t>
            </a:r>
            <a:r>
              <a:rPr lang="es-CO" dirty="0" smtClean="0"/>
              <a:t>tendrá paz tu corazón.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514725" cy="38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3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quién invento los delantales?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27649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Adán y Eva, porque en </a:t>
            </a:r>
            <a:r>
              <a:rPr lang="es-CO" b="1" dirty="0" smtClean="0">
                <a:solidFill>
                  <a:srgbClr val="0070C0"/>
                </a:solidFill>
              </a:rPr>
              <a:t>Génesis 3:7 </a:t>
            </a:r>
            <a:r>
              <a:rPr lang="es-CO" dirty="0" smtClean="0"/>
              <a:t>observemos </a:t>
            </a:r>
            <a:r>
              <a:rPr lang="es-CO" dirty="0"/>
              <a:t>que el hombre y la mujer solo tienden a cubrirse con ‘</a:t>
            </a:r>
            <a:r>
              <a:rPr lang="es-CO" b="1" u="sng" dirty="0" smtClean="0"/>
              <a:t>Delantales</a:t>
            </a:r>
            <a:r>
              <a:rPr lang="es-CO" dirty="0" smtClean="0"/>
              <a:t>’, que representa la salvación por obras, que ellos mismos fabrican, para resolver su problema del pecado.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31" y="1844824"/>
            <a:ext cx="25202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505005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 </a:t>
            </a:r>
            <a:r>
              <a:rPr lang="es-CO" sz="2800" dirty="0" smtClean="0"/>
              <a:t>En </a:t>
            </a:r>
            <a:r>
              <a:rPr lang="es-CO" sz="2800" dirty="0"/>
              <a:t>cambio, según </a:t>
            </a:r>
            <a:r>
              <a:rPr lang="es-CO" sz="2800" b="1" dirty="0">
                <a:solidFill>
                  <a:srgbClr val="0070C0"/>
                </a:solidFill>
              </a:rPr>
              <a:t>Génesis 3:21</a:t>
            </a:r>
            <a:r>
              <a:rPr lang="es-CO" sz="2800" dirty="0"/>
              <a:t>, Dios viste al hombre y la mujer con ‘</a:t>
            </a:r>
            <a:r>
              <a:rPr lang="es-CO" sz="2800" b="1" u="sng" dirty="0"/>
              <a:t>Túnicas</a:t>
            </a:r>
            <a:r>
              <a:rPr lang="es-CO" sz="2800" dirty="0"/>
              <a:t>’ de pieles que representa la justicia de </a:t>
            </a:r>
            <a:r>
              <a:rPr lang="es-CO" sz="2800" dirty="0" smtClean="0"/>
              <a:t>Cristo que es lo único que en verdad tiene validez delante de Dios para la salvación.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4453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quién fue el primer muerto?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41868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CO" b="1" dirty="0" smtClean="0">
                <a:solidFill>
                  <a:srgbClr val="0070C0"/>
                </a:solidFill>
              </a:rPr>
              <a:t>Apocalipsis </a:t>
            </a:r>
            <a:r>
              <a:rPr lang="es-CO" b="1" dirty="0">
                <a:solidFill>
                  <a:srgbClr val="0070C0"/>
                </a:solidFill>
              </a:rPr>
              <a:t>13:8 </a:t>
            </a:r>
            <a:r>
              <a:rPr lang="es-CO" dirty="0"/>
              <a:t>dice</a:t>
            </a:r>
            <a:r>
              <a:rPr lang="es-CO" dirty="0" smtClean="0"/>
              <a:t>: «</a:t>
            </a:r>
            <a:r>
              <a:rPr lang="es-CO" dirty="0" smtClean="0">
                <a:latin typeface="Agency FB" pitchFamily="34" charset="0"/>
              </a:rPr>
              <a:t>Y </a:t>
            </a:r>
            <a:r>
              <a:rPr lang="es-CO" dirty="0">
                <a:latin typeface="Agency FB" pitchFamily="34" charset="0"/>
              </a:rPr>
              <a:t>la adoraron todos los moradores de la tierra cuyos nombres no estaban escritos en el libro de la vida del </a:t>
            </a:r>
            <a:r>
              <a:rPr lang="es-CO" u="sng" dirty="0">
                <a:latin typeface="Agency FB" pitchFamily="34" charset="0"/>
              </a:rPr>
              <a:t>Cordero que fue inmolado desde el principio del </a:t>
            </a:r>
            <a:r>
              <a:rPr lang="es-CO" u="sng" dirty="0" smtClean="0">
                <a:latin typeface="Agency FB" pitchFamily="34" charset="0"/>
              </a:rPr>
              <a:t>mundo</a:t>
            </a:r>
            <a:r>
              <a:rPr lang="es-CO" dirty="0" smtClean="0"/>
              <a:t>». 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104456" cy="34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según la Biblia, que diferencia hay en el cuerpo del necio y el sabio?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40324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70C0"/>
                </a:solidFill>
              </a:rPr>
              <a:t>Eclesiastés 10:2 </a:t>
            </a:r>
            <a:r>
              <a:rPr lang="es-CO" sz="4000" b="1" dirty="0"/>
              <a:t>dice</a:t>
            </a:r>
            <a:r>
              <a:rPr lang="es-CO" sz="4000" b="1" dirty="0" smtClean="0"/>
              <a:t>: «</a:t>
            </a:r>
            <a:r>
              <a:rPr lang="es-CO" sz="4000" b="1" dirty="0" smtClean="0">
                <a:latin typeface="Agency FB" pitchFamily="34" charset="0"/>
              </a:rPr>
              <a:t>El </a:t>
            </a:r>
            <a:r>
              <a:rPr lang="es-CO" sz="4000" b="1" dirty="0">
                <a:latin typeface="Agency FB" pitchFamily="34" charset="0"/>
              </a:rPr>
              <a:t>corazón del sabio está a su mano derecha, mas el corazón del necio a su mano </a:t>
            </a:r>
            <a:r>
              <a:rPr lang="es-CO" sz="4000" b="1" dirty="0" smtClean="0">
                <a:latin typeface="Agency FB" pitchFamily="34" charset="0"/>
              </a:rPr>
              <a:t>izquierda</a:t>
            </a:r>
            <a:r>
              <a:rPr lang="es-CO" sz="4000" b="1" dirty="0" smtClean="0"/>
              <a:t>». </a:t>
            </a:r>
            <a:endParaRPr lang="es-CO" sz="4000" dirty="0"/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4355976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dirty="0"/>
              <a:t> </a:t>
            </a:r>
            <a:r>
              <a:rPr lang="es-CO" b="1" dirty="0"/>
              <a:t>Esta figura enseña que los pensamientos y planes del necio son débiles, impracticables, que no están bien concebidos y que, por lo tanto, conducen a la desgracia y al desengaño.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94022"/>
            <a:ext cx="3491880" cy="314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921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quien fue el primer profeta Bíblico después del diluvio?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/>
              <a:t>La primera persona a la que la Biblia llama profeta es Abraham. Cuando él y su esposa Sara fueron a vivir al </a:t>
            </a:r>
            <a:r>
              <a:rPr lang="es-CO" dirty="0" smtClean="0"/>
              <a:t>país </a:t>
            </a:r>
            <a:r>
              <a:rPr lang="es-CO" dirty="0"/>
              <a:t>del rey </a:t>
            </a:r>
            <a:r>
              <a:rPr lang="es-CO" dirty="0" smtClean="0"/>
              <a:t>Abimelec, </a:t>
            </a:r>
            <a:r>
              <a:rPr lang="es-CO" dirty="0"/>
              <a:t>el monarca tomó a Sara a su servicio creyendo que era soltera. Abraham </a:t>
            </a:r>
            <a:r>
              <a:rPr lang="es-CO" dirty="0" smtClean="0"/>
              <a:t>temía </a:t>
            </a:r>
            <a:r>
              <a:rPr lang="es-CO" dirty="0"/>
              <a:t>hablar, pero Dios visitó a </a:t>
            </a:r>
            <a:r>
              <a:rPr lang="es-CO" dirty="0" smtClean="0"/>
              <a:t>Abimelec </a:t>
            </a:r>
            <a:r>
              <a:rPr lang="es-CO" dirty="0"/>
              <a:t>en sueños y demandó que la devolviera. </a:t>
            </a:r>
            <a:r>
              <a:rPr lang="es-CO" dirty="0">
                <a:latin typeface="Agency FB" pitchFamily="34" charset="0"/>
              </a:rPr>
              <a:t>" Ahora, devuélvesela a ese hombre. Él es profeta; él intercederá por ti para que vivas. Pero si no la devuelves, ten en cuenta que morirás, sin remedio, con todos los tuyos </a:t>
            </a:r>
            <a:r>
              <a:rPr lang="es-CO" dirty="0"/>
              <a:t>" </a:t>
            </a:r>
            <a:r>
              <a:rPr lang="es-CO" b="1" dirty="0">
                <a:solidFill>
                  <a:srgbClr val="0070C0"/>
                </a:solidFill>
              </a:rPr>
              <a:t>( Génesis 20:7 ).</a:t>
            </a:r>
          </a:p>
        </p:txBody>
      </p:sp>
    </p:spTree>
    <p:extLst>
      <p:ext uri="{BB962C8B-B14F-4D97-AF65-F5344CB8AC3E}">
        <p14:creationId xmlns:p14="http://schemas.microsoft.com/office/powerpoint/2010/main" val="25671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el primer muerto después del diluvio»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4762872" cy="3528391"/>
          </a:xfrm>
        </p:spPr>
        <p:txBody>
          <a:bodyPr/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b="1" dirty="0" smtClean="0">
                <a:solidFill>
                  <a:srgbClr val="0070C0"/>
                </a:solidFill>
              </a:rPr>
              <a:t>Génesis 8:20 </a:t>
            </a:r>
            <a:r>
              <a:rPr lang="es-CO" dirty="0"/>
              <a:t>Y edificó Noé un altar a Jehová, y tomó de todo animal limpio y de toda ave limpia, y ofreció holocausto en el altar.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1683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05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¿Sabe usted </a:t>
            </a:r>
            <a:r>
              <a:rPr lang="es-CO" dirty="0" smtClean="0"/>
              <a:t>quién </a:t>
            </a:r>
            <a:r>
              <a:rPr lang="es-CO" dirty="0"/>
              <a:t>fue muerto por tocar el arca del pacto?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b="1" dirty="0">
                <a:solidFill>
                  <a:srgbClr val="0070C0"/>
                </a:solidFill>
              </a:rPr>
              <a:t>2Sam.6:6,7</a:t>
            </a:r>
            <a:r>
              <a:rPr lang="es-CO" dirty="0"/>
              <a:t>. Cuando llegaron a la era de Nacón, </a:t>
            </a:r>
            <a:r>
              <a:rPr lang="es-CO" b="1" u="sng" dirty="0"/>
              <a:t>Uza </a:t>
            </a:r>
            <a:r>
              <a:rPr lang="es-CO" dirty="0"/>
              <a:t>extendió su mano al arca de Dios, y la sostuvo; porque los bueyes tropezaban. </a:t>
            </a:r>
            <a:r>
              <a:rPr lang="es-CO" dirty="0" smtClean="0"/>
              <a:t>7 </a:t>
            </a:r>
            <a:r>
              <a:rPr lang="es-CO" dirty="0"/>
              <a:t>Y el furor de Jehová se encendió contra Uza, y lo hirió allí Dios por aquella temeridad, y cayó allí muerto junto al arca de Dios.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809875" cy="314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423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 distintiva tenía el profeta Eliseo?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Cuando </a:t>
            </a:r>
            <a:r>
              <a:rPr lang="es-CO" dirty="0"/>
              <a:t>recibe el manto del profeta Elías algunos jóvenes se burlan del profeta Eliseo y es que él tenía una característica peculiar y distintiva, </a:t>
            </a:r>
            <a:r>
              <a:rPr lang="es-CO" dirty="0" smtClean="0"/>
              <a:t>éste </a:t>
            </a:r>
            <a:r>
              <a:rPr lang="es-CO" dirty="0"/>
              <a:t>era calvo </a:t>
            </a:r>
            <a:r>
              <a:rPr lang="es-CO" b="1" dirty="0">
                <a:solidFill>
                  <a:srgbClr val="0070C0"/>
                </a:solidFill>
              </a:rPr>
              <a:t>(2 Reyes 2:23</a:t>
            </a:r>
            <a:r>
              <a:rPr lang="es-CO" b="1" dirty="0" smtClean="0">
                <a:solidFill>
                  <a:srgbClr val="0070C0"/>
                </a:solidFill>
              </a:rPr>
              <a:t>). </a:t>
            </a:r>
            <a:r>
              <a:rPr lang="es-CO" dirty="0"/>
              <a:t>É</a:t>
            </a:r>
            <a:r>
              <a:rPr lang="es-CO" dirty="0" smtClean="0"/>
              <a:t>ste </a:t>
            </a:r>
            <a:r>
              <a:rPr lang="es-CO" dirty="0" smtClean="0"/>
              <a:t>maldijo a los muchachos por su falta de respeto.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808312" cy="323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quien profetizó la caída de las torres gemelas?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853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dirty="0" smtClean="0">
                <a:solidFill>
                  <a:srgbClr val="0070C0"/>
                </a:solidFill>
              </a:rPr>
              <a:t>Isaías 30:25 </a:t>
            </a:r>
            <a:r>
              <a:rPr lang="es-CO" dirty="0" smtClean="0"/>
              <a:t>dice:  </a:t>
            </a:r>
            <a:r>
              <a:rPr lang="es-CO" dirty="0"/>
              <a:t>Y sobre todo monte alto, y sobre todo collado elevado, habrá ríos y corrientes de aguas el día de la gran matanza, </a:t>
            </a:r>
            <a:r>
              <a:rPr lang="es-CO" u="sng" dirty="0"/>
              <a:t>cuando caerán las torres</a:t>
            </a:r>
            <a:r>
              <a:rPr lang="es-CO" dirty="0" smtClean="0"/>
              <a:t>. </a:t>
            </a:r>
          </a:p>
          <a:p>
            <a:pPr marL="0" indent="0" algn="ctr">
              <a:buNone/>
            </a:pPr>
            <a:r>
              <a:rPr lang="es-CO" dirty="0" smtClean="0"/>
              <a:t>Esto fue profetizado en el 686 a.C. se cumplió el 11 de Sep. del 2001, o sea que fue profetizado 2.687 antes, </a:t>
            </a:r>
            <a:r>
              <a:rPr lang="es-CO" dirty="0"/>
              <a:t>c</a:t>
            </a:r>
            <a:r>
              <a:rPr lang="es-CO" dirty="0" smtClean="0"/>
              <a:t>omo un anuncio de la segunda venida de Cristo.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784534"/>
            <a:ext cx="2289422" cy="452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7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CO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qué </a:t>
            </a:r>
            <a:r>
              <a:rPr lang="es-CO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profecía se está cumpliendo actualmente y que está afectando terriblemente a todo el planeta? 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8531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dirty="0" smtClean="0"/>
              <a:t>Fue profetizada inmediatamente después de la destrucción de las torres gemelas en </a:t>
            </a:r>
            <a:r>
              <a:rPr lang="es-CO" dirty="0" smtClean="0">
                <a:solidFill>
                  <a:srgbClr val="0070C0"/>
                </a:solidFill>
              </a:rPr>
              <a:t>Isaías 30:26</a:t>
            </a:r>
            <a:r>
              <a:rPr lang="es-CO" dirty="0" smtClean="0"/>
              <a:t>  «</a:t>
            </a:r>
            <a:r>
              <a:rPr lang="es-CO" u="sng" dirty="0" smtClean="0">
                <a:latin typeface="Agency FB" pitchFamily="34" charset="0"/>
              </a:rPr>
              <a:t>Y </a:t>
            </a:r>
            <a:r>
              <a:rPr lang="es-CO" u="sng" dirty="0">
                <a:latin typeface="Agency FB" pitchFamily="34" charset="0"/>
              </a:rPr>
              <a:t>la luz de la luna será como la luz del sol, y la luz del sol </a:t>
            </a:r>
            <a:r>
              <a:rPr lang="es-CO" b="1" u="sng" dirty="0">
                <a:latin typeface="Agency FB" pitchFamily="34" charset="0"/>
              </a:rPr>
              <a:t>siete veces mayor, como la luz de siete días</a:t>
            </a:r>
            <a:r>
              <a:rPr lang="es-CO" dirty="0">
                <a:latin typeface="Agency FB" pitchFamily="34" charset="0"/>
              </a:rPr>
              <a:t>, el día que vendare Jehová la herida de su pueblo, y curare la llaga que él </a:t>
            </a:r>
            <a:r>
              <a:rPr lang="es-CO" dirty="0" smtClean="0">
                <a:latin typeface="Agency FB" pitchFamily="34" charset="0"/>
              </a:rPr>
              <a:t>causó» Nota: esto debe referirse sin duda, al perdón de nuestros pecados.</a:t>
            </a:r>
            <a:endParaRPr lang="es-CO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91251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60032" y="5858183"/>
            <a:ext cx="4275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Hoy 2014, hace 2.700 años </a:t>
            </a:r>
            <a:r>
              <a:rPr lang="es-CO" dirty="0" smtClean="0"/>
              <a:t>exactos. Esta </a:t>
            </a:r>
            <a:r>
              <a:rPr lang="es-CO" dirty="0"/>
              <a:t>es otra señal de la segunda venida de Cristo. </a:t>
            </a:r>
            <a:r>
              <a:rPr lang="es-CO" dirty="0" smtClean="0"/>
              <a:t>Prepárate. Lea </a:t>
            </a:r>
            <a:r>
              <a:rPr lang="es-CO" b="1" dirty="0" smtClean="0">
                <a:solidFill>
                  <a:srgbClr val="0070C0"/>
                </a:solidFill>
              </a:rPr>
              <a:t>(Luc.21:28).</a:t>
            </a:r>
            <a:endParaRPr lang="es-C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3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>
                <a:latin typeface="Agency FB" pitchFamily="34" charset="0"/>
              </a:rPr>
              <a:t>¿Sabe usted quién </a:t>
            </a:r>
            <a:r>
              <a:rPr lang="es-CO" sz="3600" dirty="0" smtClean="0">
                <a:latin typeface="Agency FB" pitchFamily="34" charset="0"/>
              </a:rPr>
              <a:t>estaba presente </a:t>
            </a:r>
            <a:r>
              <a:rPr lang="es-CO" sz="3600" dirty="0">
                <a:latin typeface="Agency FB" pitchFamily="34" charset="0"/>
              </a:rPr>
              <a:t>en la creación, y lo ha seguido haciendo a través de toda la humanidad?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2198"/>
            <a:ext cx="6347048" cy="2296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>
                <a:solidFill>
                  <a:srgbClr val="0070C0"/>
                </a:solidFill>
              </a:rPr>
              <a:t>Gen.1:2. </a:t>
            </a:r>
            <a:r>
              <a:rPr lang="es-CO" b="1" dirty="0" smtClean="0">
                <a:solidFill>
                  <a:srgbClr val="0070C0"/>
                </a:solidFill>
              </a:rPr>
              <a:t>«</a:t>
            </a:r>
            <a:r>
              <a:rPr lang="es-CO" dirty="0" smtClean="0">
                <a:latin typeface="Agency FB" pitchFamily="34" charset="0"/>
              </a:rPr>
              <a:t>Y </a:t>
            </a:r>
            <a:r>
              <a:rPr lang="es-CO" dirty="0">
                <a:latin typeface="Agency FB" pitchFamily="34" charset="0"/>
              </a:rPr>
              <a:t>la tierra estaba desordenada y vacía, y las tinieblas estaban sobre la faz del abismo, y el </a:t>
            </a:r>
            <a:r>
              <a:rPr lang="es-CO" u="sng" dirty="0">
                <a:latin typeface="Agency FB" pitchFamily="34" charset="0"/>
              </a:rPr>
              <a:t>Espíritu de Dios </a:t>
            </a:r>
            <a:r>
              <a:rPr lang="es-CO" dirty="0">
                <a:latin typeface="Agency FB" pitchFamily="34" charset="0"/>
              </a:rPr>
              <a:t>se movía sobre la faz de las </a:t>
            </a:r>
            <a:r>
              <a:rPr lang="es-CO" dirty="0" smtClean="0">
                <a:latin typeface="Agency FB" pitchFamily="34" charset="0"/>
              </a:rPr>
              <a:t>aguas</a:t>
            </a:r>
            <a:r>
              <a:rPr lang="es-CO" dirty="0" smtClean="0"/>
              <a:t>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20162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/>
              <a:t>Si lo deseas verificar lo </a:t>
            </a:r>
            <a:r>
              <a:rPr lang="es-CO" sz="2400" dirty="0"/>
              <a:t>menciona en </a:t>
            </a:r>
            <a:r>
              <a:rPr lang="es-CO" sz="2400" b="1" dirty="0">
                <a:solidFill>
                  <a:srgbClr val="0070C0"/>
                </a:solidFill>
              </a:rPr>
              <a:t>Gé.2:7; Job 33:4; Sal.143:10; 2Sam.23:2; Eze.11:5 Num.11:14-25 </a:t>
            </a:r>
            <a:r>
              <a:rPr lang="es-CO" sz="2400" dirty="0"/>
              <a:t>etc. </a:t>
            </a:r>
          </a:p>
          <a:p>
            <a:pPr algn="ctr"/>
            <a:r>
              <a:rPr lang="es-CO" sz="2400" dirty="0" smtClean="0"/>
              <a:t>En el N. Testamento: </a:t>
            </a:r>
            <a:r>
              <a:rPr lang="es-CO" sz="2400" b="1" dirty="0">
                <a:solidFill>
                  <a:srgbClr val="0070C0"/>
                </a:solidFill>
              </a:rPr>
              <a:t>Luc.1:36; Mat.3:16; </a:t>
            </a:r>
            <a:r>
              <a:rPr lang="es-CO" sz="2400" b="1" dirty="0" smtClean="0">
                <a:solidFill>
                  <a:srgbClr val="0070C0"/>
                </a:solidFill>
              </a:rPr>
              <a:t>Juan 14:15-17; Hech.2:4</a:t>
            </a:r>
            <a:r>
              <a:rPr lang="es-CO" sz="2400" b="1" dirty="0">
                <a:solidFill>
                  <a:srgbClr val="0070C0"/>
                </a:solidFill>
              </a:rPr>
              <a:t>; </a:t>
            </a:r>
            <a:r>
              <a:rPr lang="es-CO" sz="2400" dirty="0"/>
              <a:t>etc</a:t>
            </a:r>
            <a:r>
              <a:rPr lang="es-CO" sz="2400" dirty="0" smtClean="0"/>
              <a:t>. etc. Nota: Desde el A. T. hasta hoy, es El Espíritu Santo el que hace posible que </a:t>
            </a:r>
            <a:r>
              <a:rPr lang="es-CO" sz="2400" dirty="0" smtClean="0"/>
              <a:t>tú </a:t>
            </a:r>
            <a:r>
              <a:rPr lang="es-CO" sz="2400" dirty="0" smtClean="0"/>
              <a:t>y yo podamos obedecer a Dios lea </a:t>
            </a:r>
            <a:r>
              <a:rPr lang="es-CO" sz="2400" b="1" dirty="0" smtClean="0">
                <a:solidFill>
                  <a:srgbClr val="0070C0"/>
                </a:solidFill>
              </a:rPr>
              <a:t>(Eze.36:27).</a:t>
            </a:r>
            <a:endParaRPr lang="es-C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6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1753</Words>
  <Application>Microsoft Office PowerPoint</Application>
  <PresentationFormat>Presentación en pantalla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PARA JÓVENES Y ADULTOS:  ¿SABÍAS QUE?  N°6</vt:lpstr>
      <vt:lpstr>Presentación de PowerPoint</vt:lpstr>
      <vt:lpstr>¿Sabe usted quien fue el primer profeta Bíblico después del diluvio?</vt:lpstr>
      <vt:lpstr>¿Sabe usted quién fue el primer muerto después del diluvio»</vt:lpstr>
      <vt:lpstr>¿Sabe usted quién fue muerto por tocar el arca del pacto?</vt:lpstr>
      <vt:lpstr>¿Sabe usted qué característica distintiva tenía el profeta Eliseo?</vt:lpstr>
      <vt:lpstr>¿Sabe usted quien profetizó la caída de las torres gemelas?</vt:lpstr>
      <vt:lpstr>¿Sabe usted qué profecía se está cumpliendo actualmente y que está afectando terriblemente a todo el planeta? </vt:lpstr>
      <vt:lpstr>¿Sabe usted quién estaba presente en la creación, y lo ha seguido haciendo a través de toda la humanidad?</vt:lpstr>
      <vt:lpstr>¿Sabe usted quienes más fueron invitados a salir de Sodoma?</vt:lpstr>
      <vt:lpstr>¿Sabe usted en qué libro, capitulo y versículo están todas las letras del alfabeto hebreo? </vt:lpstr>
      <vt:lpstr>¿Sabe usted a qué país especialmente pensaba ir el apóstol Pablo?</vt:lpstr>
      <vt:lpstr>¿Sabe usted quién era primo de Jesús y que además era seis meses mayor?</vt:lpstr>
      <vt:lpstr>¿Sabe usted que Jesús y Juan no se conocían?</vt:lpstr>
      <vt:lpstr>¿Sabe usted que existe una coincidencia en las familias de los patriarcas?</vt:lpstr>
      <vt:lpstr>¿Sabe usted de otras tres mujeres que también eran estériles?</vt:lpstr>
      <vt:lpstr>¿Sabe usted en qué lugares se escribieron los libros de la Biblia?</vt:lpstr>
      <vt:lpstr>¿Sabe usted con qué sonido comienza y termina la Biblia?</vt:lpstr>
      <vt:lpstr>¿Sabe usted cuántos autores humanos tiene el N. Testamento?</vt:lpstr>
      <vt:lpstr>¿Sabe usted en la Biblia cual es el libro poético y el libro de las máximas?</vt:lpstr>
      <vt:lpstr>¿Sabe usted en qué parte de la Biblia se menciona la palabra «Juguete?</vt:lpstr>
      <vt:lpstr>¿Sabe cuáles son las cinco promesas más inspiradoras de la Biblia?</vt:lpstr>
      <vt:lpstr>¿Sabe usted quién invento los delantales?</vt:lpstr>
      <vt:lpstr>¿Sabe usted quién fue el primer muerto?</vt:lpstr>
      <vt:lpstr>¿Sabe usted según la Biblia, que diferencia hay en el cuerpo del necio y el sabio?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JOVENES Y ADULTOS:  ¿SABÍAS QUE?  N°6</dc:title>
  <dc:creator>FAMILIA FIERRO CH</dc:creator>
  <cp:lastModifiedBy>Equipo1</cp:lastModifiedBy>
  <cp:revision>2</cp:revision>
  <dcterms:created xsi:type="dcterms:W3CDTF">2014-07-28T12:49:21Z</dcterms:created>
  <dcterms:modified xsi:type="dcterms:W3CDTF">2014-09-11T17:07:15Z</dcterms:modified>
</cp:coreProperties>
</file>