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61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69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4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4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793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8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43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6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0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55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9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EF2E-D32E-402F-898D-7E058BC6B16D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E6A0-C997-4AD0-91C6-9845BD427B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61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sz="4800" b="1" dirty="0" smtClean="0"/>
              <a:t>PARA </a:t>
            </a:r>
            <a:r>
              <a:rPr lang="es-CO" sz="4800" b="1" dirty="0" smtClean="0"/>
              <a:t>JÓVENES </a:t>
            </a:r>
            <a:r>
              <a:rPr lang="es-CO" sz="4800" b="1" dirty="0" smtClean="0"/>
              <a:t>Y ADULTOS: </a:t>
            </a:r>
            <a:br>
              <a:rPr lang="es-CO" sz="4800" b="1" dirty="0" smtClean="0"/>
            </a:br>
            <a:r>
              <a:rPr lang="es-CO" sz="4800" b="1" dirty="0" smtClean="0">
                <a:solidFill>
                  <a:srgbClr val="0070C0"/>
                </a:solidFill>
                <a:latin typeface="Baskerville Old Face" pitchFamily="18" charset="0"/>
              </a:rPr>
              <a:t>¿</a:t>
            </a:r>
            <a:r>
              <a:rPr lang="es-CO" b="1" dirty="0" smtClean="0">
                <a:solidFill>
                  <a:srgbClr val="0070C0"/>
                </a:solidFill>
                <a:latin typeface="Baskerville Old Face" pitchFamily="18" charset="0"/>
              </a:rPr>
              <a:t>SABÍAS QUE?  N°5</a:t>
            </a:r>
            <a:endParaRPr lang="es-CO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4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que posición tiene Jesús en el cielo?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CO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Hechos 7:55-56</a:t>
            </a:r>
            <a:r>
              <a:rPr lang="es-CO" dirty="0" smtClean="0"/>
              <a:t>. </a:t>
            </a:r>
            <a:r>
              <a:rPr lang="es-CO" dirty="0"/>
              <a:t>dice "</a:t>
            </a:r>
            <a:r>
              <a:rPr lang="es-CO" dirty="0">
                <a:latin typeface="Agency FB" pitchFamily="34" charset="0"/>
              </a:rPr>
              <a:t>Pero Esteban, lleno del Espíritu Santo, puestos los ojos en el cielo, vio la gloria de Dios, y a Jesús a la diestra de Dios, y dijo: He aquí, veo los cielos abiertos, y al Hijo del Hombre que está en </a:t>
            </a:r>
            <a:r>
              <a:rPr lang="es-CO" b="1" u="sng" dirty="0">
                <a:latin typeface="Agency FB" pitchFamily="34" charset="0"/>
              </a:rPr>
              <a:t>pie</a:t>
            </a:r>
            <a:r>
              <a:rPr lang="es-CO" dirty="0">
                <a:latin typeface="Agency FB" pitchFamily="34" charset="0"/>
              </a:rPr>
              <a:t> a la diestra de </a:t>
            </a:r>
            <a:r>
              <a:rPr lang="es-CO" dirty="0" smtClean="0">
                <a:latin typeface="Agency FB" pitchFamily="34" charset="0"/>
              </a:rPr>
              <a:t>Dios. 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6724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88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con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queétítulos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se identifica el apóstol Juan en cuatro de sus escritos?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2980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/>
              <a:t>El </a:t>
            </a:r>
            <a:r>
              <a:rPr lang="es-CO" dirty="0" smtClean="0"/>
              <a:t>Apóstol </a:t>
            </a:r>
            <a:r>
              <a:rPr lang="es-CO" dirty="0"/>
              <a:t>Juan y autor del Evangelio que lleva su nombre, además de tres cartas </a:t>
            </a:r>
            <a:r>
              <a:rPr lang="es-CO" dirty="0" smtClean="0"/>
              <a:t>cortas nunca </a:t>
            </a:r>
            <a:r>
              <a:rPr lang="es-CO" dirty="0"/>
              <a:t>se menciona a si mismo por su </a:t>
            </a:r>
            <a:r>
              <a:rPr lang="es-CO" dirty="0" smtClean="0"/>
              <a:t>nombre.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92682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5811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Se menciona a si mismo como: "</a:t>
            </a:r>
            <a:r>
              <a:rPr lang="es-CO" sz="2400" dirty="0" smtClean="0">
                <a:latin typeface="Agency FB" pitchFamily="34" charset="0"/>
              </a:rPr>
              <a:t>El </a:t>
            </a:r>
            <a:r>
              <a:rPr lang="es-CO" sz="2400" dirty="0">
                <a:latin typeface="Agency FB" pitchFamily="34" charset="0"/>
              </a:rPr>
              <a:t>Anciano</a:t>
            </a:r>
            <a:r>
              <a:rPr lang="es-CO" sz="2400" dirty="0"/>
              <a:t>« </a:t>
            </a:r>
            <a:r>
              <a:rPr lang="es-CO" sz="2400" dirty="0">
                <a:solidFill>
                  <a:srgbClr val="0070C0"/>
                </a:solidFill>
              </a:rPr>
              <a:t>(3Juan 1:1 y 2Juan 1:1</a:t>
            </a:r>
            <a:r>
              <a:rPr lang="es-CO" sz="2400" dirty="0"/>
              <a:t>),«.En su primera epístola se identifica amo «</a:t>
            </a:r>
            <a:r>
              <a:rPr lang="es-CO" sz="2400" dirty="0">
                <a:latin typeface="Agency FB" pitchFamily="34" charset="0"/>
              </a:rPr>
              <a:t>lo que hemos visto y oído</a:t>
            </a:r>
            <a:r>
              <a:rPr lang="es-CO" sz="2400" dirty="0"/>
              <a:t>». Y al final de su Evangelio se identifica como: «</a:t>
            </a:r>
            <a:r>
              <a:rPr lang="es-CO" sz="2400" dirty="0">
                <a:latin typeface="Agency FB" pitchFamily="34" charset="0"/>
              </a:rPr>
              <a:t>el discípulo amado</a:t>
            </a:r>
            <a:r>
              <a:rPr lang="es-CO" sz="2400" dirty="0"/>
              <a:t>» </a:t>
            </a:r>
            <a:r>
              <a:rPr lang="es-CO" sz="2400" dirty="0">
                <a:solidFill>
                  <a:srgbClr val="0070C0"/>
                </a:solidFill>
              </a:rPr>
              <a:t>(Juan 21:20-24)</a:t>
            </a:r>
            <a:r>
              <a:rPr lang="es-CO" sz="2400" dirty="0"/>
              <a:t>. </a:t>
            </a:r>
            <a:r>
              <a:rPr lang="es-CO" sz="2400" dirty="0" smtClean="0"/>
              <a:t>En el único libro que se identifica es el Apocalipsis como «</a:t>
            </a:r>
            <a:r>
              <a:rPr lang="es-CO" sz="2400" dirty="0" smtClean="0">
                <a:latin typeface="Agency FB" pitchFamily="34" charset="0"/>
              </a:rPr>
              <a:t>Yo Juan, vuestro hermano y compañero en la tribulación</a:t>
            </a:r>
            <a:r>
              <a:rPr lang="es-CO" sz="2400" dirty="0" smtClean="0"/>
              <a:t>» </a:t>
            </a:r>
            <a:r>
              <a:rPr lang="es-CO" sz="2400" dirty="0" smtClean="0">
                <a:solidFill>
                  <a:srgbClr val="0070C0"/>
                </a:solidFill>
              </a:rPr>
              <a:t>(Apoc.1:9).</a:t>
            </a:r>
            <a:endParaRPr lang="es-CO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quién </a:t>
            </a:r>
            <a:r>
              <a:rPr lang="es-CO" b="1" i="1" dirty="0" smtClean="0">
                <a:latin typeface="Agency FB" pitchFamily="34" charset="0"/>
              </a:rPr>
              <a:t>redactó </a:t>
            </a:r>
            <a:r>
              <a:rPr lang="es-CO" b="1" i="1" dirty="0" smtClean="0">
                <a:latin typeface="Agency FB" pitchFamily="34" charset="0"/>
              </a:rPr>
              <a:t>las cartas de San Juan?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1"/>
            <a:ext cx="5472608" cy="2592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Conforme él mismo nos dice: «</a:t>
            </a:r>
            <a:r>
              <a:rPr lang="es-CO" b="1" u="sng" dirty="0" smtClean="0"/>
              <a:t>Yo</a:t>
            </a:r>
            <a:r>
              <a:rPr lang="es-CO" dirty="0" smtClean="0"/>
              <a:t> estaba </a:t>
            </a:r>
            <a:r>
              <a:rPr lang="es-CO" dirty="0"/>
              <a:t>en el Espíritu en el día del Señor y oí detrás de mí una gran voz como de trompeta, </a:t>
            </a:r>
            <a:r>
              <a:rPr lang="es-CO" dirty="0" smtClean="0"/>
              <a:t>11 </a:t>
            </a:r>
            <a:r>
              <a:rPr lang="es-CO" dirty="0"/>
              <a:t>que decía: "</a:t>
            </a:r>
            <a:r>
              <a:rPr lang="es-CO" b="1" u="sng" dirty="0"/>
              <a:t>Escribe en un libro lo que ves</a:t>
            </a:r>
            <a:r>
              <a:rPr lang="es-CO" dirty="0"/>
              <a:t>, y envíalo a las siete </a:t>
            </a:r>
            <a:r>
              <a:rPr lang="es-CO" dirty="0" smtClean="0"/>
              <a:t>iglesias».</a:t>
            </a:r>
            <a:endParaRPr lang="es-CO" dirty="0"/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56259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4869160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 smtClean="0"/>
              <a:t>Si Dios le ordena: «escribe» y Juan estaba solo, Se </a:t>
            </a:r>
            <a:r>
              <a:rPr lang="es-CO" sz="2800" dirty="0"/>
              <a:t>presume que Juan redacto sus cartas personalmente, lo que le hace merecedor de la designación de "Juan el Teólogo", que le otorgo la Iglesia de los primeros siglos.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745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cual es el primer instrumento musical que menciona la Biblia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5842992" cy="4525963"/>
          </a:xfrm>
        </p:spPr>
        <p:txBody>
          <a:bodyPr/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sz="3600" dirty="0" smtClean="0">
                <a:solidFill>
                  <a:srgbClr val="FF0000"/>
                </a:solidFill>
              </a:rPr>
              <a:t>Gén.4:21</a:t>
            </a:r>
            <a:r>
              <a:rPr lang="es-CO" sz="3600" dirty="0" smtClean="0"/>
              <a:t> </a:t>
            </a:r>
            <a:r>
              <a:rPr lang="es-CO" sz="3600" dirty="0"/>
              <a:t>dice</a:t>
            </a:r>
            <a:r>
              <a:rPr lang="es-CO" sz="3600" dirty="0" smtClean="0"/>
              <a:t>: Y </a:t>
            </a:r>
            <a:r>
              <a:rPr lang="es-CO" sz="3600" dirty="0"/>
              <a:t>el nombre de su hermano fue Jubal, el cual fue padre de todos los que tocan </a:t>
            </a:r>
            <a:r>
              <a:rPr lang="es-CO" sz="3600" u="sng" dirty="0"/>
              <a:t>arpa</a:t>
            </a:r>
            <a:r>
              <a:rPr lang="es-CO" sz="3600" dirty="0"/>
              <a:t> y </a:t>
            </a:r>
            <a:r>
              <a:rPr lang="es-CO" sz="3600" u="sng" dirty="0"/>
              <a:t>flauta</a:t>
            </a:r>
            <a:r>
              <a:rPr lang="es-CO" sz="3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23256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nota musical se utilizaba en tiempos del Rey David?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la Biblia contiene la letra de numerosas </a:t>
            </a:r>
            <a:r>
              <a:rPr lang="es-CO" dirty="0" smtClean="0"/>
              <a:t>canciones como son los salmos, </a:t>
            </a:r>
            <a:r>
              <a:rPr lang="es-CO" dirty="0"/>
              <a:t>y </a:t>
            </a:r>
            <a:r>
              <a:rPr lang="es-CO" b="1" u="sng" dirty="0"/>
              <a:t>aunque su música lamentablemente se desconoce</a:t>
            </a:r>
            <a:r>
              <a:rPr lang="es-CO" dirty="0"/>
              <a:t>, debió ser hermosa, incluso </a:t>
            </a:r>
            <a:r>
              <a:rPr lang="es-CO" dirty="0" smtClean="0"/>
              <a:t>sublime. De </a:t>
            </a:r>
            <a:r>
              <a:rPr lang="es-CO" dirty="0"/>
              <a:t>hecho, no se sabe exactamente qué clase de arpa tocaba David. Lo que no puede negarse es que los israelitas inventaron varios instrumentos, como ciertas arpas de madera que eran peculiares y valiosas </a:t>
            </a:r>
            <a:r>
              <a:rPr lang="es-CO" b="1" dirty="0">
                <a:solidFill>
                  <a:srgbClr val="FF0000"/>
                </a:solidFill>
              </a:rPr>
              <a:t>(2 Crónicas 9:11; Amós 6:5</a:t>
            </a:r>
            <a:r>
              <a:rPr lang="es-CO" b="1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4509120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En la época de David todavía no se habían inventado las notas musicales. Fue hasta el siglo X de nuestra era, cuando el italiano Guido d’Arezzo inventó el sistema con las 7 notas musicales que hoy conocemos.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01" y="4660954"/>
            <a:ext cx="2183904" cy="179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47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aparte del «papiro» en que más se escribía en tiempos Bíblicos?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5410944" cy="4464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Se utilizaba el </a:t>
            </a:r>
            <a:r>
              <a:rPr lang="es-CO" u="sng" dirty="0"/>
              <a:t>pergamino</a:t>
            </a:r>
            <a:r>
              <a:rPr lang="es-CO" dirty="0"/>
              <a:t> de </a:t>
            </a:r>
            <a:r>
              <a:rPr lang="es-CO" u="sng" dirty="0"/>
              <a:t>pieles de animales</a:t>
            </a:r>
            <a:r>
              <a:rPr lang="es-CO" dirty="0"/>
              <a:t>. Estos escritos eran muy valiosos y luego se juntaron para formar toda la Biblia.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448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64" y="1988840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660976" y="2182167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/>
              <a:t>Papiro de una planta</a:t>
            </a:r>
            <a:endParaRPr lang="es-CO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6781972" y="4293096"/>
            <a:ext cx="1633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/>
              <a:t>pergamino de pieles de animales</a:t>
            </a:r>
          </a:p>
        </p:txBody>
      </p:sp>
      <p:sp>
        <p:nvSpPr>
          <p:cNvPr id="6" name="5 Igual que"/>
          <p:cNvSpPr/>
          <p:nvPr/>
        </p:nvSpPr>
        <p:spPr>
          <a:xfrm>
            <a:off x="251520" y="5733256"/>
            <a:ext cx="5906144" cy="1043900"/>
          </a:xfrm>
          <a:prstGeom prst="mathEqual">
            <a:avLst>
              <a:gd name="adj1" fmla="val 23520"/>
              <a:gd name="adj2" fmla="val 8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que la Biblia menciona cosas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íntimas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que usaban los sacerdotes?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5410944" cy="42093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En </a:t>
            </a:r>
            <a:r>
              <a:rPr lang="es-CO" dirty="0"/>
              <a:t>el mundo bíblico se puede encontrar de todo y algo impresionante como es saber que los Sacerdotes usaban calzoncillos y que además estos eran de lino, e iban desde los lomos hasta los muslos  </a:t>
            </a:r>
            <a:r>
              <a:rPr lang="es-CO" b="1" dirty="0" smtClean="0">
                <a:solidFill>
                  <a:srgbClr val="0070C0"/>
                </a:solidFill>
              </a:rPr>
              <a:t>(</a:t>
            </a:r>
            <a:r>
              <a:rPr lang="es-CO" b="1" dirty="0">
                <a:solidFill>
                  <a:srgbClr val="0070C0"/>
                </a:solidFill>
              </a:rPr>
              <a:t>Éxodo 28:42)</a:t>
            </a:r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232248" cy="36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/>
              <a:t>¿Sabe usted cuantas letras tiene el versículo más largo de la Biblia?</a:t>
            </a:r>
            <a:endParaRPr lang="es-CO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7"/>
            <a:ext cx="6131024" cy="2088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dirty="0" smtClean="0"/>
              <a:t>El versículo más largo de la Biblia, como ya lo dijimos anteriormente se encuentra en el libro de Ester </a:t>
            </a:r>
            <a:r>
              <a:rPr lang="es-CO" dirty="0"/>
              <a:t>su capítulo ocho y el versículo nueve y tiene la cantidad de </a:t>
            </a:r>
            <a:r>
              <a:rPr lang="es-CO" u="sng" dirty="0"/>
              <a:t>doscientas noventa y ocho </a:t>
            </a:r>
            <a:r>
              <a:rPr lang="es-CO" u="sng" dirty="0" smtClean="0"/>
              <a:t>letras</a:t>
            </a:r>
            <a:r>
              <a:rPr lang="es-CO" dirty="0"/>
              <a:t>: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23528" y="400506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70C0"/>
                </a:solidFill>
              </a:rPr>
              <a:t>Ester 8: 9 </a:t>
            </a:r>
            <a:r>
              <a:rPr lang="es-CO" sz="2400" dirty="0"/>
              <a:t>Entonces fueron llamados los escribanos del rey en el mes tercero, que es Siván, a los veintitrés días de ese mes; y se escribió conforme a todo lo que mandó Mardoqueo, a los judíos, y a los sátrapas, los capitanes y los príncipes de las provincias que había desde la India hasta Etiopía, ciento veintisiete provincias; a cada provincia según su escritura, y a cada pueblo conforme a su lengua, a los judíos también conforme a su escritura y lengua.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85" y="1700808"/>
            <a:ext cx="20230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0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Ya sabemos del versículo más largo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¿y 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que del versículo más corto de la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Biblia? 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9727" y="1916832"/>
            <a:ext cx="5698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¿Donde </a:t>
            </a:r>
            <a:r>
              <a:rPr lang="es-CO" dirty="0"/>
              <a:t>se encuentra? pues debe saber que se encuentra </a:t>
            </a:r>
            <a:r>
              <a:rPr lang="es-CO" dirty="0" smtClean="0"/>
              <a:t>en el </a:t>
            </a:r>
            <a:r>
              <a:rPr lang="es-CO" dirty="0"/>
              <a:t>libro de Éxodo en su capítulo veinte y el versículo trece, se puede decir que es el versículo más corto con tan solo nueve </a:t>
            </a:r>
            <a:r>
              <a:rPr lang="es-CO" dirty="0" smtClean="0"/>
              <a:t>letras. Éxo.20:13. «No matarás»</a:t>
            </a:r>
            <a:endParaRPr lang="es-CO" dirty="0"/>
          </a:p>
          <a:p>
            <a:endParaRPr lang="es-CO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30" y="2132856"/>
            <a:ext cx="24669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en </a:t>
            </a:r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</a:t>
            </a:r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libros y capítulos del A.T. se encuentran los diez Mandamientos de la Ley de Dios?</a:t>
            </a:r>
            <a:endParaRPr lang="es-CO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5482952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/>
              <a:t>P</a:t>
            </a:r>
            <a:r>
              <a:rPr lang="es-CO" dirty="0" smtClean="0"/>
              <a:t>rimero </a:t>
            </a:r>
            <a:r>
              <a:rPr lang="es-CO" dirty="0"/>
              <a:t>está en el libro de Éxodo capítulo </a:t>
            </a:r>
            <a:r>
              <a:rPr lang="es-CO" dirty="0" smtClean="0"/>
              <a:t>veinte </a:t>
            </a:r>
            <a:r>
              <a:rPr lang="es-CO" b="1" dirty="0" smtClean="0">
                <a:solidFill>
                  <a:srgbClr val="0070C0"/>
                </a:solidFill>
              </a:rPr>
              <a:t>3-17</a:t>
            </a:r>
            <a:r>
              <a:rPr lang="es-CO" dirty="0" smtClean="0"/>
              <a:t> </a:t>
            </a:r>
            <a:r>
              <a:rPr lang="es-CO" dirty="0"/>
              <a:t>y después en el libro de Deuteronomio en su capítulo </a:t>
            </a:r>
            <a:r>
              <a:rPr lang="es-CO" dirty="0" smtClean="0"/>
              <a:t>cinco </a:t>
            </a:r>
            <a:r>
              <a:rPr lang="es-CO" b="1" dirty="0" smtClean="0">
                <a:solidFill>
                  <a:srgbClr val="0070C0"/>
                </a:solidFill>
              </a:rPr>
              <a:t>6-21</a:t>
            </a:r>
            <a:r>
              <a:rPr lang="es-CO" dirty="0" smtClean="0"/>
              <a:t>.</a:t>
            </a:r>
            <a:endParaRPr lang="es-CO" dirty="0"/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87" y="1988840"/>
            <a:ext cx="2843808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9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cuántas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profecías aproximadamente se cumplieron en Jesús?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5488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/>
              <a:t>Se estima que en Jesús se cumplieron </a:t>
            </a:r>
            <a:r>
              <a:rPr lang="es-CO" dirty="0" smtClean="0"/>
              <a:t>aproximadamente más de 300 </a:t>
            </a:r>
            <a:r>
              <a:rPr lang="es-CO" dirty="0" smtClean="0"/>
              <a:t>profecías </a:t>
            </a:r>
            <a:r>
              <a:rPr lang="es-CO" dirty="0"/>
              <a:t>todas ellas anunciadas de manera asombrosa </a:t>
            </a:r>
            <a:r>
              <a:rPr lang="es-CO" dirty="0" smtClean="0"/>
              <a:t>a partir de 4.000.000 antes: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436510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La primera anunciada exactamente 4.000.000 años antes en </a:t>
            </a:r>
            <a:r>
              <a:rPr lang="es-CO" sz="2800" dirty="0">
                <a:solidFill>
                  <a:srgbClr val="0070C0"/>
                </a:solidFill>
              </a:rPr>
              <a:t>Gén.3:15</a:t>
            </a:r>
            <a:r>
              <a:rPr lang="es-CO" sz="2800" dirty="0"/>
              <a:t>, cumplida en </a:t>
            </a:r>
            <a:r>
              <a:rPr lang="es-CO" sz="2800" dirty="0">
                <a:solidFill>
                  <a:srgbClr val="0070C0"/>
                </a:solidFill>
              </a:rPr>
              <a:t>Luc.1:35</a:t>
            </a:r>
            <a:r>
              <a:rPr lang="es-CO" sz="2800" dirty="0"/>
              <a:t>. </a:t>
            </a:r>
          </a:p>
          <a:p>
            <a:r>
              <a:rPr lang="es-CO" sz="2800" dirty="0"/>
              <a:t>La última anunciada 425 años antes en </a:t>
            </a:r>
            <a:r>
              <a:rPr lang="es-CO" sz="2800" dirty="0">
                <a:solidFill>
                  <a:srgbClr val="0070C0"/>
                </a:solidFill>
              </a:rPr>
              <a:t>Mal.4:6</a:t>
            </a:r>
            <a:r>
              <a:rPr lang="es-CO" sz="2800" dirty="0"/>
              <a:t>, cumplida en </a:t>
            </a:r>
            <a:r>
              <a:rPr lang="es-CO" sz="2800" dirty="0">
                <a:solidFill>
                  <a:srgbClr val="0070C0"/>
                </a:solidFill>
              </a:rPr>
              <a:t>Luc.1:16,17</a:t>
            </a:r>
            <a:r>
              <a:rPr lang="es-CO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581150"/>
            <a:ext cx="3024336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9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libro con más y con menos capítulos del A. T.? 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libro con mas capítulos en el Antiguo Testamento es Salmos este posee </a:t>
            </a:r>
            <a:r>
              <a:rPr lang="es-CO" dirty="0" smtClean="0"/>
              <a:t>ciento </a:t>
            </a:r>
            <a:r>
              <a:rPr lang="es-CO" dirty="0"/>
              <a:t>cincuenta </a:t>
            </a:r>
            <a:r>
              <a:rPr lang="es-CO" dirty="0" smtClean="0"/>
              <a:t>capítulos.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450912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El libro que tiene menos capítulos es el libro del profeta A</a:t>
            </a:r>
            <a:r>
              <a:rPr lang="es-CO" sz="3600" b="1" u="sng" dirty="0"/>
              <a:t>bdías</a:t>
            </a:r>
            <a:r>
              <a:rPr lang="es-CO" sz="3600" dirty="0"/>
              <a:t> que solo tiene un solo </a:t>
            </a:r>
            <a:r>
              <a:rPr lang="es-CO" sz="3600" dirty="0" smtClean="0"/>
              <a:t>capítulo y 14 versículos.</a:t>
            </a:r>
            <a:endParaRPr lang="es-CO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880">
            <a:off x="6186623" y="186021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4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¿</a:t>
            </a:r>
            <a:r>
              <a:rPr lang="es-CO" dirty="0" smtClean="0"/>
              <a:t>Sabe usted con que palabra termina el A. T. y el N. T 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49068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i="1" dirty="0">
                <a:solidFill>
                  <a:srgbClr val="C00000"/>
                </a:solidFill>
              </a:rPr>
              <a:t>E</a:t>
            </a:r>
            <a:r>
              <a:rPr lang="es-CO" sz="4000" b="1" i="1" dirty="0" smtClean="0">
                <a:solidFill>
                  <a:srgbClr val="C00000"/>
                </a:solidFill>
              </a:rPr>
              <a:t>l </a:t>
            </a:r>
            <a:r>
              <a:rPr lang="es-CO" sz="4000" b="1" i="1" dirty="0">
                <a:solidFill>
                  <a:srgbClr val="C00000"/>
                </a:solidFill>
              </a:rPr>
              <a:t>Antiguo Testamento termina con una maldición y en el Nuevo Testamento termina con una Bendición.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027">
            <a:off x="6228184" y="1535546"/>
            <a:ext cx="26642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4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Mini Biblia que se encuentra dentro de la Biblia?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La </a:t>
            </a:r>
            <a:r>
              <a:rPr lang="es-CO" dirty="0"/>
              <a:t>mini Biblia como se conoce es el libro de </a:t>
            </a:r>
            <a:r>
              <a:rPr lang="es-CO" dirty="0" smtClean="0"/>
              <a:t>Isaías. ¿</a:t>
            </a:r>
            <a:r>
              <a:rPr lang="es-CO" dirty="0"/>
              <a:t>Por qué ese nombre?  </a:t>
            </a:r>
            <a:r>
              <a:rPr lang="es-CO" i="1" dirty="0" smtClean="0">
                <a:solidFill>
                  <a:srgbClr val="C00000"/>
                </a:solidFill>
              </a:rPr>
              <a:t>Bueno </a:t>
            </a:r>
            <a:r>
              <a:rPr lang="es-CO" i="1" dirty="0">
                <a:solidFill>
                  <a:srgbClr val="C00000"/>
                </a:solidFill>
              </a:rPr>
              <a:t>este libro tiene 66 capítulos, </a:t>
            </a:r>
            <a:r>
              <a:rPr lang="es-CO" i="1" dirty="0" smtClean="0">
                <a:solidFill>
                  <a:srgbClr val="C00000"/>
                </a:solidFill>
              </a:rPr>
              <a:t>el mismo numero de libros que contiene la Biblia, y los </a:t>
            </a:r>
            <a:r>
              <a:rPr lang="es-CO" i="1" dirty="0">
                <a:solidFill>
                  <a:srgbClr val="C00000"/>
                </a:solidFill>
              </a:rPr>
              <a:t>primeros </a:t>
            </a:r>
            <a:r>
              <a:rPr lang="es-CO" i="1" dirty="0" smtClean="0">
                <a:solidFill>
                  <a:srgbClr val="C00000"/>
                </a:solidFill>
              </a:rPr>
              <a:t>libros 39 </a:t>
            </a:r>
            <a:r>
              <a:rPr lang="es-CO" i="1" dirty="0">
                <a:solidFill>
                  <a:srgbClr val="C00000"/>
                </a:solidFill>
              </a:rPr>
              <a:t>hablan de la historia pasada y los 27 restantes hablan de las promesas del futuro y por tal curiosidad asume ese nombre.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3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cuaáes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  los cuatro autores de los Evangelios no anduvieron con Jesús?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Los </a:t>
            </a:r>
            <a:r>
              <a:rPr lang="es-CO" dirty="0"/>
              <a:t>cuatro Evangelios fueron escritos por </a:t>
            </a:r>
            <a:r>
              <a:rPr lang="es-CO" dirty="0" smtClean="0"/>
              <a:t>dos apóstoles </a:t>
            </a:r>
            <a:r>
              <a:rPr lang="es-CO" dirty="0"/>
              <a:t>y </a:t>
            </a:r>
            <a:r>
              <a:rPr lang="es-CO" dirty="0" smtClean="0"/>
              <a:t>dos discípulos, es </a:t>
            </a:r>
            <a:r>
              <a:rPr lang="es-CO" dirty="0"/>
              <a:t>curioso que de los cuatro evangelistas dos anduvieron con Jesús y los otros dos no, es decir, Mateo y Juan fueron </a:t>
            </a:r>
            <a:r>
              <a:rPr lang="es-CO" dirty="0" smtClean="0"/>
              <a:t>apóstoles de </a:t>
            </a:r>
            <a:r>
              <a:rPr lang="es-CO" dirty="0"/>
              <a:t>Jesús mientras que </a:t>
            </a:r>
            <a:r>
              <a:rPr lang="es-CO" dirty="0" smtClean="0"/>
              <a:t>Marcos fue discípulo Pedro a quien llama «mi hijo en </a:t>
            </a:r>
            <a:r>
              <a:rPr lang="es-CO" b="1" dirty="0" smtClean="0">
                <a:solidFill>
                  <a:srgbClr val="0070C0"/>
                </a:solidFill>
              </a:rPr>
              <a:t>(1Ped.5:13), </a:t>
            </a:r>
            <a:r>
              <a:rPr lang="es-CO" dirty="0"/>
              <a:t>y </a:t>
            </a:r>
            <a:r>
              <a:rPr lang="es-CO" dirty="0" smtClean="0"/>
              <a:t>Lucas era cirio y discípulo de Pablo, </a:t>
            </a:r>
            <a:r>
              <a:rPr lang="es-CO" dirty="0"/>
              <a:t>escribieron Evangelios pero no estuvieron con Jesús, es decir no fueron sus </a:t>
            </a:r>
            <a:r>
              <a:rPr lang="es-CO" dirty="0" smtClean="0"/>
              <a:t>discípulos originales.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60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de un predicador itinerante cuya madre era pariente de Jesús?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Una </a:t>
            </a:r>
            <a:r>
              <a:rPr lang="es-CO" dirty="0"/>
              <a:t>familia especial </a:t>
            </a:r>
            <a:r>
              <a:rPr lang="es-CO" dirty="0" smtClean="0"/>
              <a:t>en cuyo seno está </a:t>
            </a:r>
            <a:r>
              <a:rPr lang="es-CO" dirty="0"/>
              <a:t>un predicador itinerante </a:t>
            </a:r>
            <a:r>
              <a:rPr lang="es-CO" dirty="0" smtClean="0"/>
              <a:t>¿</a:t>
            </a:r>
            <a:r>
              <a:rPr lang="es-CO" dirty="0"/>
              <a:t>de quién estamos hablando? ah es de Juan el </a:t>
            </a:r>
            <a:r>
              <a:rPr lang="es-CO" dirty="0" smtClean="0"/>
              <a:t>Bautista. </a:t>
            </a:r>
            <a:r>
              <a:rPr lang="es-CO" b="1" dirty="0">
                <a:solidFill>
                  <a:srgbClr val="0070C0"/>
                </a:solidFill>
              </a:rPr>
              <a:t>(Lucas 1:32-38</a:t>
            </a:r>
            <a:r>
              <a:rPr lang="es-CO" b="1" dirty="0" smtClean="0">
                <a:solidFill>
                  <a:srgbClr val="0070C0"/>
                </a:solidFill>
              </a:rPr>
              <a:t>)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6698"/>
            <a:ext cx="2534022" cy="30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que hubo un profeta antes del diluvio?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410944" cy="21168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0070C0"/>
                </a:solidFill>
              </a:rPr>
              <a:t>Jud.1:14</a:t>
            </a:r>
            <a:r>
              <a:rPr lang="es-CO" dirty="0" smtClean="0"/>
              <a:t>. «De </a:t>
            </a:r>
            <a:r>
              <a:rPr lang="es-CO" dirty="0"/>
              <a:t>los cuales también profetizó Enoc, séptimo desde Adam, diciendo: </a:t>
            </a:r>
            <a:r>
              <a:rPr lang="es-CO" u="sng" dirty="0"/>
              <a:t>He aquí, el Señor es venido con sus santos </a:t>
            </a:r>
            <a:r>
              <a:rPr lang="es-CO" u="sng" dirty="0" smtClean="0"/>
              <a:t>millares</a:t>
            </a:r>
            <a:r>
              <a:rPr lang="es-CO" b="1" dirty="0" smtClean="0"/>
              <a:t>»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81150"/>
            <a:ext cx="2466975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99792" y="4365104"/>
            <a:ext cx="6048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/>
              <a:t>Esta profecía se refiere a la segunda venida de </a:t>
            </a:r>
            <a:r>
              <a:rPr lang="es-CO" sz="2800" dirty="0" smtClean="0"/>
              <a:t>Cristo </a:t>
            </a:r>
            <a:r>
              <a:rPr lang="es-CO" sz="2800" b="1" dirty="0" smtClean="0">
                <a:solidFill>
                  <a:srgbClr val="0070C0"/>
                </a:solidFill>
              </a:rPr>
              <a:t>(Mat.16:27), </a:t>
            </a:r>
            <a:r>
              <a:rPr lang="es-CO" sz="2800" dirty="0"/>
              <a:t>por tanto, todavía no se ha </a:t>
            </a:r>
            <a:r>
              <a:rPr lang="es-CO" sz="2800" dirty="0" smtClean="0"/>
              <a:t>cumplido, prepárate </a:t>
            </a:r>
            <a:r>
              <a:rPr lang="es-CO" sz="2800" dirty="0"/>
              <a:t>porque Cristo </a:t>
            </a:r>
            <a:r>
              <a:rPr lang="es-CO" sz="2800" dirty="0" smtClean="0"/>
              <a:t>esta próximo a venir  </a:t>
            </a:r>
            <a:r>
              <a:rPr lang="es-CO" sz="2800" dirty="0"/>
              <a:t>por ti en esa </a:t>
            </a:r>
            <a:r>
              <a:rPr lang="es-CO" sz="2800" dirty="0" smtClean="0"/>
              <a:t>ocasión. </a:t>
            </a:r>
            <a:r>
              <a:rPr lang="es-CO" sz="2800" dirty="0"/>
              <a:t>Amen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1"/>
            <a:ext cx="2520280" cy="24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¿Sabe usted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capitulo más corto del N. T.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40427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 smtClean="0"/>
              <a:t>1 </a:t>
            </a:r>
            <a:r>
              <a:rPr lang="es-CO" sz="4400" dirty="0"/>
              <a:t>Juan capítulo 1 es el capítulo </a:t>
            </a:r>
            <a:r>
              <a:rPr lang="es-CO" sz="4400" dirty="0" smtClean="0"/>
              <a:t>más </a:t>
            </a:r>
            <a:r>
              <a:rPr lang="es-CO" sz="4400" dirty="0"/>
              <a:t>corto del N.T</a:t>
            </a:r>
            <a:r>
              <a:rPr lang="es-CO" sz="4400" dirty="0" smtClean="0"/>
              <a:t>. Y tiene solamente 10 versículos. </a:t>
            </a:r>
            <a:endParaRPr lang="es-C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368">
            <a:off x="4880245" y="2295529"/>
            <a:ext cx="3528392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8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que Jesús obró un milagro en dos mujeres en la cuales se menciona el N° 12? 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Léalo en </a:t>
            </a:r>
            <a:r>
              <a:rPr lang="es-CO" dirty="0">
                <a:solidFill>
                  <a:srgbClr val="0070C0"/>
                </a:solidFill>
              </a:rPr>
              <a:t>Marcos </a:t>
            </a:r>
            <a:r>
              <a:rPr lang="es-CO" dirty="0" smtClean="0">
                <a:solidFill>
                  <a:srgbClr val="0070C0"/>
                </a:solidFill>
              </a:rPr>
              <a:t>5:22-43. </a:t>
            </a:r>
            <a:r>
              <a:rPr lang="es-CO" dirty="0" smtClean="0"/>
              <a:t>Ambas </a:t>
            </a:r>
            <a:r>
              <a:rPr lang="es-CO" dirty="0"/>
              <a:t>personas enfermas en este relato son del sexo femenino, en su momento son llamadas "hija", la primer mujer hacía 12 años que estaba enferma y 12 años tenía la hija de Jairo, y lo más importante: Jesús obró milagrosamente en ambas.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466975" cy="32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cuál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es el único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capítulo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 la Biblia que termina con 2 puntos ortográficos»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6908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/>
              <a:t>Hechos 21:40 es el único capítulo de toda la Biblia que termina con dos puntos ortográficos [ : </a:t>
            </a:r>
            <a:r>
              <a:rPr lang="es-CO" sz="4400" dirty="0" smtClean="0"/>
              <a:t>]</a:t>
            </a:r>
            <a:endParaRPr lang="es-CO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330">
            <a:off x="5632300" y="2194667"/>
            <a:ext cx="2843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cuaá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es el texto que se encuentra en la mitad del N. Testamento?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4690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sz="5400" dirty="0">
                <a:solidFill>
                  <a:srgbClr val="FF0000"/>
                </a:solidFill>
              </a:rPr>
              <a:t>En Romanos 8:30 se localiza la mitad del Nuevo Testamento</a:t>
            </a:r>
            <a:r>
              <a:rPr lang="es-CO" sz="5400" dirty="0" smtClean="0">
                <a:solidFill>
                  <a:srgbClr val="FF0000"/>
                </a:solidFill>
              </a:rPr>
              <a:t>.</a:t>
            </a:r>
            <a:endParaRPr lang="es-CO" sz="5400" dirty="0">
              <a:solidFill>
                <a:srgbClr val="FF0000"/>
              </a:solidFill>
            </a:endParaRP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889">
            <a:off x="5664413" y="2344444"/>
            <a:ext cx="2466975" cy="293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en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versículo del N. Testamento se menciona un instrumento para alabar a Dios?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/>
              <a:t>E</a:t>
            </a:r>
            <a:r>
              <a:rPr lang="es-CO" dirty="0" smtClean="0"/>
              <a:t>n </a:t>
            </a:r>
            <a:r>
              <a:rPr lang="es-CO" dirty="0"/>
              <a:t>el N.T. </a:t>
            </a:r>
            <a:r>
              <a:rPr lang="es-CO" dirty="0" smtClean="0"/>
              <a:t>no existe un </a:t>
            </a:r>
            <a:r>
              <a:rPr lang="es-CO" dirty="0"/>
              <a:t>versículo que se alabe a Dios con algún Instrumento m</a:t>
            </a:r>
            <a:r>
              <a:rPr lang="es-CO" dirty="0" smtClean="0"/>
              <a:t>usical, </a:t>
            </a:r>
            <a:r>
              <a:rPr lang="es-CO" dirty="0"/>
              <a:t>es más cuando Jesús alaba a Dios lo hace solamente con un Himno. </a:t>
            </a:r>
            <a:r>
              <a:rPr lang="es-CO" dirty="0" smtClean="0">
                <a:solidFill>
                  <a:srgbClr val="0070C0"/>
                </a:solidFill>
              </a:rPr>
              <a:t>Mt.26:30</a:t>
            </a:r>
            <a:r>
              <a:rPr lang="es-CO" dirty="0" smtClean="0"/>
              <a:t> </a:t>
            </a:r>
            <a:r>
              <a:rPr lang="es-CO" dirty="0"/>
              <a:t>"</a:t>
            </a:r>
            <a:r>
              <a:rPr lang="es-CO" dirty="0">
                <a:latin typeface="Agency FB" pitchFamily="34" charset="0"/>
              </a:rPr>
              <a:t>Y cuando hubieron cantado el himno, salieron al monte de los Olivos</a:t>
            </a:r>
            <a:r>
              <a:rPr lang="es-CO" dirty="0" smtClean="0"/>
              <a:t>". Ver </a:t>
            </a:r>
            <a:r>
              <a:rPr lang="es-CO" dirty="0" smtClean="0">
                <a:solidFill>
                  <a:srgbClr val="0070C0"/>
                </a:solidFill>
              </a:rPr>
              <a:t>(Ef</a:t>
            </a:r>
            <a:r>
              <a:rPr lang="es-CO" dirty="0">
                <a:solidFill>
                  <a:srgbClr val="0070C0"/>
                </a:solidFill>
              </a:rPr>
              <a:t>. </a:t>
            </a:r>
            <a:r>
              <a:rPr lang="es-CO" dirty="0" smtClean="0">
                <a:solidFill>
                  <a:srgbClr val="0070C0"/>
                </a:solidFill>
              </a:rPr>
              <a:t>5:19 y Col</a:t>
            </a:r>
            <a:r>
              <a:rPr lang="es-CO" dirty="0">
                <a:solidFill>
                  <a:srgbClr val="0070C0"/>
                </a:solidFill>
              </a:rPr>
              <a:t>. </a:t>
            </a:r>
            <a:r>
              <a:rPr lang="es-CO" dirty="0" smtClean="0">
                <a:solidFill>
                  <a:srgbClr val="0070C0"/>
                </a:solidFill>
              </a:rPr>
              <a:t>3:16)</a:t>
            </a:r>
            <a:r>
              <a:rPr lang="es-CO" dirty="0" smtClean="0"/>
              <a:t>.</a:t>
            </a:r>
            <a:endParaRPr lang="es-CO" dirty="0"/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10133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usted, según la Biblia, cual es la demostración de que una persona ha resucitado con Cristo?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/>
              <a:t>De acuerdo a la Biblia tenemos en </a:t>
            </a:r>
            <a:r>
              <a:rPr lang="es-CO" sz="3600" b="1" dirty="0">
                <a:solidFill>
                  <a:srgbClr val="0070C0"/>
                </a:solidFill>
              </a:rPr>
              <a:t>Colosenses 3:1</a:t>
            </a:r>
            <a:r>
              <a:rPr lang="es-CO" sz="3600" dirty="0"/>
              <a:t> "Si, pues, </a:t>
            </a:r>
            <a:r>
              <a:rPr lang="es-CO" sz="3600" b="1" u="sng" dirty="0"/>
              <a:t>habéis </a:t>
            </a:r>
            <a:r>
              <a:rPr lang="es-CO" sz="3600" dirty="0"/>
              <a:t>resucitado con Cristo, </a:t>
            </a:r>
            <a:r>
              <a:rPr lang="es-CO" sz="3600" b="1" u="sng" dirty="0"/>
              <a:t>buscad</a:t>
            </a:r>
            <a:r>
              <a:rPr lang="es-CO" sz="3600" dirty="0"/>
              <a:t> las cosas de arriba, donde está Cristo sentado a la diestra de Dios</a:t>
            </a:r>
            <a:r>
              <a:rPr lang="es-CO" sz="3600" dirty="0" smtClean="0"/>
              <a:t>."</a:t>
            </a:r>
            <a:endParaRPr lang="es-CO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563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¿Sabe usted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qué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posición tiene Cristo en el cielo?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9788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Hebreos </a:t>
            </a:r>
            <a:r>
              <a:rPr lang="es-CO" b="1" dirty="0">
                <a:solidFill>
                  <a:srgbClr val="0070C0"/>
                </a:solidFill>
              </a:rPr>
              <a:t>10:12 </a:t>
            </a:r>
            <a:r>
              <a:rPr lang="es-CO" dirty="0"/>
              <a:t>dice "</a:t>
            </a:r>
            <a:r>
              <a:rPr lang="es-CO" sz="3600" dirty="0">
                <a:latin typeface="Agency FB" pitchFamily="34" charset="0"/>
              </a:rPr>
              <a:t>pero Cristo, habiendo ofrecido una vez para siempre un solo sacrificio por los pecados, se ha sentado a la diestra de Dios</a:t>
            </a:r>
            <a:r>
              <a:rPr lang="es-CO" dirty="0" smtClean="0"/>
              <a:t>".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04303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49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1617</Words>
  <Application>Microsoft Office PowerPoint</Application>
  <PresentationFormat>Presentación en pantalla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PARA JÓVENES Y ADULTOS:  ¿SABÍAS QUE?  N°5</vt:lpstr>
      <vt:lpstr>¿Sabes cuántas profecías aproximadamente se cumplieron en Jesús?</vt:lpstr>
      <vt:lpstr>¿Sabe usted cuál es el capitulo más corto del N. T.</vt:lpstr>
      <vt:lpstr>¿Sabe usted que Jesús obró un milagro en dos mujeres en la cuales se menciona el N° 12? </vt:lpstr>
      <vt:lpstr>¿Sabe usted cuál es el único capítulo de la Biblia que termina con 2 puntos ortográficos»</vt:lpstr>
      <vt:lpstr>¿Sabe usted cuaá es el texto que se encuentra en la mitad del N. Testamento?</vt:lpstr>
      <vt:lpstr>¿Sabe usted en qué versículo del N. Testamento se menciona un instrumento para alabar a Dios?</vt:lpstr>
      <vt:lpstr>¿Sabe usted, según la Biblia, cual es la demostración de que una persona ha resucitado con Cristo?</vt:lpstr>
      <vt:lpstr>¿Sabe usted qué posición tiene Cristo en el cielo?</vt:lpstr>
      <vt:lpstr>¿Sabe usted que posición tiene Jesús en el cielo?</vt:lpstr>
      <vt:lpstr>¿Sabe usted con queétítulos se identifica el apóstol Juan en cuatro de sus escritos?</vt:lpstr>
      <vt:lpstr>¿Sabe usted quién redactó las cartas de San Juan?</vt:lpstr>
      <vt:lpstr>¿Sabe usted cual es el primer instrumento musical que menciona la Biblia</vt:lpstr>
      <vt:lpstr>¿Sabe usted qué nota musical se utilizaba en tiempos del Rey David?</vt:lpstr>
      <vt:lpstr>¿Sabe usted aparte del «papiro» en que más se escribía en tiempos Bíblicos?</vt:lpstr>
      <vt:lpstr>¿Sabe usted que la Biblia menciona cosas íntimas que usaban los sacerdotes?</vt:lpstr>
      <vt:lpstr>¿Sabe usted cuantas letras tiene el versículo más largo de la Biblia?</vt:lpstr>
      <vt:lpstr>Ya sabemos del versículo más largo ¿y que del versículo más corto de la Biblia? </vt:lpstr>
      <vt:lpstr>¿Sabe usted en qué dos libros y capítulos del A.T. se encuentran los diez Mandamientos de la Ley de Dios?</vt:lpstr>
      <vt:lpstr>¿Sabe usted cuál es libro con más y con menos capítulos del A. T.? </vt:lpstr>
      <vt:lpstr>¿Sabe usted con que palabra termina el A. T. y el N. T ?</vt:lpstr>
      <vt:lpstr>¿Sabe usted cuál es la Mini Biblia que se encuentra dentro de la Biblia?</vt:lpstr>
      <vt:lpstr>¿Sabe usted cuaáes de  los cuatro autores de los Evangelios no anduvieron con Jesús? </vt:lpstr>
      <vt:lpstr>¿Sabe usted de un predicador itinerante cuya madre era pariente de Jesús?</vt:lpstr>
      <vt:lpstr>¿Sabe usted que hubo un profeta antes del diluvio?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JOVENES Y ADULTOS:  ¿SABÍAS QUE?  N°5</dc:title>
  <dc:creator>FAMILIA FIERRO CH</dc:creator>
  <cp:lastModifiedBy>Equipo1</cp:lastModifiedBy>
  <cp:revision>3</cp:revision>
  <dcterms:created xsi:type="dcterms:W3CDTF">2014-07-28T12:48:19Z</dcterms:created>
  <dcterms:modified xsi:type="dcterms:W3CDTF">2014-09-11T16:59:43Z</dcterms:modified>
</cp:coreProperties>
</file>