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40F6-B14A-48F0-8D6C-BFAD8210A057}" type="datetimeFigureOut">
              <a:rPr lang="es-CO" smtClean="0"/>
              <a:t>11/09/2014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DD76-42B9-447B-ADB8-63E645F8D4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5027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40F6-B14A-48F0-8D6C-BFAD8210A057}" type="datetimeFigureOut">
              <a:rPr lang="es-CO" smtClean="0"/>
              <a:t>11/09/2014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DD76-42B9-447B-ADB8-63E645F8D4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4552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40F6-B14A-48F0-8D6C-BFAD8210A057}" type="datetimeFigureOut">
              <a:rPr lang="es-CO" smtClean="0"/>
              <a:t>11/09/2014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DD76-42B9-447B-ADB8-63E645F8D4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807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40F6-B14A-48F0-8D6C-BFAD8210A057}" type="datetimeFigureOut">
              <a:rPr lang="es-CO" smtClean="0"/>
              <a:t>11/09/2014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DD76-42B9-447B-ADB8-63E645F8D4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03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40F6-B14A-48F0-8D6C-BFAD8210A057}" type="datetimeFigureOut">
              <a:rPr lang="es-CO" smtClean="0"/>
              <a:t>11/09/2014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DD76-42B9-447B-ADB8-63E645F8D4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8009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40F6-B14A-48F0-8D6C-BFAD8210A057}" type="datetimeFigureOut">
              <a:rPr lang="es-CO" smtClean="0"/>
              <a:t>11/09/2014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DD76-42B9-447B-ADB8-63E645F8D4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763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40F6-B14A-48F0-8D6C-BFAD8210A057}" type="datetimeFigureOut">
              <a:rPr lang="es-CO" smtClean="0"/>
              <a:t>11/09/2014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DD76-42B9-447B-ADB8-63E645F8D4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504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40F6-B14A-48F0-8D6C-BFAD8210A057}" type="datetimeFigureOut">
              <a:rPr lang="es-CO" smtClean="0"/>
              <a:t>11/09/2014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DD76-42B9-447B-ADB8-63E645F8D4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540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40F6-B14A-48F0-8D6C-BFAD8210A057}" type="datetimeFigureOut">
              <a:rPr lang="es-CO" smtClean="0"/>
              <a:t>11/09/2014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DD76-42B9-447B-ADB8-63E645F8D4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93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40F6-B14A-48F0-8D6C-BFAD8210A057}" type="datetimeFigureOut">
              <a:rPr lang="es-CO" smtClean="0"/>
              <a:t>11/09/2014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DD76-42B9-447B-ADB8-63E645F8D4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965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40F6-B14A-48F0-8D6C-BFAD8210A057}" type="datetimeFigureOut">
              <a:rPr lang="es-CO" smtClean="0"/>
              <a:t>11/09/2014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DD76-42B9-447B-ADB8-63E645F8D4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5027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40F6-B14A-48F0-8D6C-BFAD8210A057}" type="datetimeFigureOut">
              <a:rPr lang="es-CO" smtClean="0"/>
              <a:t>11/09/2014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5DD76-42B9-447B-ADB8-63E645F8D4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125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CO" sz="4800" b="1" dirty="0" smtClean="0"/>
              <a:t>PARA </a:t>
            </a:r>
            <a:r>
              <a:rPr lang="es-CO" sz="4800" b="1" dirty="0" err="1" smtClean="0"/>
              <a:t>JóVENES</a:t>
            </a:r>
            <a:r>
              <a:rPr lang="es-CO" sz="4800" b="1" dirty="0" smtClean="0"/>
              <a:t> </a:t>
            </a:r>
            <a:r>
              <a:rPr lang="es-CO" sz="4800" b="1" dirty="0" smtClean="0"/>
              <a:t>Y ADULTOS: </a:t>
            </a:r>
            <a:br>
              <a:rPr lang="es-CO" sz="4800" b="1" dirty="0" smtClean="0"/>
            </a:br>
            <a:r>
              <a:rPr lang="es-CO" sz="4800" b="1" dirty="0" smtClean="0">
                <a:solidFill>
                  <a:srgbClr val="0070C0"/>
                </a:solidFill>
                <a:latin typeface="Baskerville Old Face" pitchFamily="18" charset="0"/>
              </a:rPr>
              <a:t>¿</a:t>
            </a:r>
            <a:r>
              <a:rPr lang="es-CO" b="1" dirty="0" smtClean="0">
                <a:solidFill>
                  <a:srgbClr val="0070C0"/>
                </a:solidFill>
                <a:latin typeface="Baskerville Old Face" pitchFamily="18" charset="0"/>
              </a:rPr>
              <a:t>SABÍAS QUE?  N°2</a:t>
            </a:r>
            <a:endParaRPr lang="es-CO" b="1" dirty="0">
              <a:solidFill>
                <a:srgbClr val="0070C0"/>
              </a:solidFill>
              <a:latin typeface="Baskerville Old Fac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5328592" cy="414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63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 smtClean="0">
                <a:latin typeface="Agency FB" pitchFamily="34" charset="0"/>
              </a:rPr>
              <a:t>¿Sabe usted que dos versículos de la biblia cambian por una palabra?</a:t>
            </a:r>
            <a:endParaRPr lang="es-CO" b="1" dirty="0"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348880"/>
            <a:ext cx="4618856" cy="37772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5400" u="sng" dirty="0"/>
              <a:t>Proverbios 21:9 y 25:25 </a:t>
            </a:r>
            <a:r>
              <a:rPr lang="es-CO" sz="5400" dirty="0"/>
              <a:t>solo cambian por una palabra.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48880"/>
            <a:ext cx="354595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62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s-CO" sz="3600" b="1" i="1" dirty="0" smtClean="0">
                <a:latin typeface="Agency FB" pitchFamily="34" charset="0"/>
              </a:rPr>
              <a:t>¿Sabes cuantas vueltas le dieron los Israelitas a Jericó para  que sus muros cayeran?</a:t>
            </a:r>
            <a:endParaRPr lang="es-CO" sz="3600" b="1" i="1" dirty="0"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564904"/>
            <a:ext cx="5266928" cy="26666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3600" dirty="0" smtClean="0"/>
              <a:t>Los </a:t>
            </a:r>
            <a:r>
              <a:rPr lang="es-CO" sz="3600" dirty="0"/>
              <a:t>Muros de Jericó no cayeron por 7 vueltas sino realmente 13 vueltas. </a:t>
            </a:r>
            <a:r>
              <a:rPr lang="es-CO" sz="3600" b="1" u="sng" dirty="0"/>
              <a:t>(Josué 6:15</a:t>
            </a:r>
            <a:r>
              <a:rPr lang="es-CO" sz="3600" b="1" u="sng" dirty="0" smtClean="0"/>
              <a:t>) </a:t>
            </a:r>
            <a:endParaRPr lang="es-CO" sz="3600" b="1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80928"/>
            <a:ext cx="3028950" cy="245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60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i="1" dirty="0" smtClean="0">
                <a:latin typeface="Agency FB" pitchFamily="34" charset="0"/>
              </a:rPr>
              <a:t>¿Sabes que fruta les prohibió Dios a Adán?</a:t>
            </a:r>
            <a:endParaRPr lang="es-CO" b="1" i="1" dirty="0"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CO" sz="3600" b="1" dirty="0"/>
              <a:t>L</a:t>
            </a:r>
            <a:r>
              <a:rPr lang="es-CO" sz="3600" b="1" dirty="0" smtClean="0"/>
              <a:t>a </a:t>
            </a:r>
            <a:r>
              <a:rPr lang="es-CO" sz="3600" b="1" dirty="0"/>
              <a:t>Biblia no dice que la fruta prohibida fue una </a:t>
            </a:r>
            <a:r>
              <a:rPr lang="es-CO" sz="3600" b="1" dirty="0" smtClean="0"/>
              <a:t>manzana. (Gén.2:16,17;3:6). No interesa la fruta que fuese, lo que interesa aquí es la orden….</a:t>
            </a:r>
            <a:endParaRPr lang="es-CO" sz="3600" b="1" dirty="0"/>
          </a:p>
          <a:p>
            <a:endParaRPr lang="es-C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31316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170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s-CO" b="1" i="1" dirty="0" smtClean="0">
                <a:latin typeface="Agency FB" pitchFamily="34" charset="0"/>
              </a:rPr>
              <a:t>¿Sabes </a:t>
            </a:r>
            <a:r>
              <a:rPr lang="es-CO" b="1" i="1" dirty="0" smtClean="0">
                <a:latin typeface="Agency FB" pitchFamily="34" charset="0"/>
              </a:rPr>
              <a:t>cuántas </a:t>
            </a:r>
            <a:r>
              <a:rPr lang="es-CO" b="1" i="1" dirty="0" smtClean="0">
                <a:latin typeface="Agency FB" pitchFamily="34" charset="0"/>
              </a:rPr>
              <a:t>palabras tiene la Carta a los Romanos?</a:t>
            </a:r>
            <a:endParaRPr lang="es-CO" b="1" i="1" dirty="0"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348880"/>
            <a:ext cx="4258816" cy="34563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5400" dirty="0" smtClean="0"/>
              <a:t>La carta </a:t>
            </a:r>
            <a:r>
              <a:rPr lang="es-CO" sz="5400" dirty="0"/>
              <a:t>a</a:t>
            </a:r>
            <a:r>
              <a:rPr lang="es-CO" sz="5400" dirty="0" smtClean="0"/>
              <a:t> </a:t>
            </a:r>
            <a:r>
              <a:rPr lang="es-CO" sz="5400" dirty="0"/>
              <a:t>los Romanos tiene 7.144 palabras.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338437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enos"/>
          <p:cNvSpPr/>
          <p:nvPr/>
        </p:nvSpPr>
        <p:spPr>
          <a:xfrm>
            <a:off x="107504" y="5852120"/>
            <a:ext cx="4824536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6839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O" b="1" i="1" dirty="0" smtClean="0">
                <a:latin typeface="Agency FB" pitchFamily="34" charset="0"/>
              </a:rPr>
              <a:t>¿Sabe usted que algunos de los escritores Bíblicos utilizaban «amanuenses» esclavos?</a:t>
            </a:r>
            <a:endParaRPr lang="es-CO" b="1" i="1" dirty="0"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22608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dirty="0" smtClean="0"/>
              <a:t>Era </a:t>
            </a:r>
            <a:r>
              <a:rPr lang="es-CO" dirty="0"/>
              <a:t>común que los escritores emplearan amanuenses, escribas capacitados que escribían lo que se les dictaba. </a:t>
            </a:r>
            <a:endParaRPr lang="es-CO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16833"/>
            <a:ext cx="262890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67544" y="4291781"/>
            <a:ext cx="84615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002060"/>
                </a:solidFill>
              </a:rPr>
              <a:t>Sin duda, muchos amanuenses eran esclavos, contratados para ayudar a un amo casi analfabeto con sus asuntos de negocios y su correspondencia; otros trabajaban de manera independiente, a cambio de una remuneración.</a:t>
            </a:r>
          </a:p>
        </p:txBody>
      </p:sp>
    </p:spTree>
    <p:extLst>
      <p:ext uri="{BB962C8B-B14F-4D97-AF65-F5344CB8AC3E}">
        <p14:creationId xmlns:p14="http://schemas.microsoft.com/office/powerpoint/2010/main" val="3994678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s-CO" b="1" i="1" dirty="0" smtClean="0">
                <a:latin typeface="Agency FB" pitchFamily="34" charset="0"/>
              </a:rPr>
              <a:t>¿Sabe usted </a:t>
            </a:r>
            <a:r>
              <a:rPr lang="es-CO" b="1" i="1" dirty="0" smtClean="0">
                <a:latin typeface="Agency FB" pitchFamily="34" charset="0"/>
              </a:rPr>
              <a:t>cuál </a:t>
            </a:r>
            <a:r>
              <a:rPr lang="es-CO" b="1" i="1" dirty="0" smtClean="0">
                <a:latin typeface="Agency FB" pitchFamily="34" charset="0"/>
              </a:rPr>
              <a:t>fue el hombre que resucito  al tocar los huesos de un muerto?</a:t>
            </a:r>
            <a:endParaRPr lang="es-CO" b="1" i="1" dirty="0"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276872"/>
            <a:ext cx="4546848" cy="380588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s-CO" sz="3800" dirty="0" smtClean="0"/>
          </a:p>
          <a:p>
            <a:pPr marL="0" indent="0" algn="ctr">
              <a:buNone/>
            </a:pPr>
            <a:r>
              <a:rPr lang="es-CO" sz="3800" dirty="0" smtClean="0"/>
              <a:t>En el A. Testamento se menciona que un muerto al tocar los huesos del profeta Eliseo</a:t>
            </a:r>
            <a:r>
              <a:rPr lang="es-CO" sz="3800" dirty="0"/>
              <a:t> </a:t>
            </a:r>
            <a:r>
              <a:rPr lang="es-CO" sz="3800" dirty="0" smtClean="0"/>
              <a:t>resucitó </a:t>
            </a:r>
            <a:r>
              <a:rPr lang="es-CO" sz="3800" u="sng" dirty="0" smtClean="0"/>
              <a:t>(2Reyes 13:21), </a:t>
            </a:r>
            <a:endParaRPr lang="es-CO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48880"/>
            <a:ext cx="3095997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418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i="1" dirty="0" smtClean="0">
                <a:latin typeface="Agency FB" pitchFamily="34" charset="0"/>
              </a:rPr>
              <a:t>¿Sabe usted en que parte de la Biblia se menciona la resurrección de dos niños?</a:t>
            </a:r>
            <a:endParaRPr lang="es-CO" b="1" i="1" dirty="0"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/>
          <a:lstStyle/>
          <a:p>
            <a:endParaRPr lang="es-CO" dirty="0" smtClean="0"/>
          </a:p>
          <a:p>
            <a:r>
              <a:rPr lang="es-CO" dirty="0" smtClean="0"/>
              <a:t>Hijo de la viuda por </a:t>
            </a:r>
            <a:r>
              <a:rPr lang="es-CO" dirty="0"/>
              <a:t>E</a:t>
            </a:r>
            <a:r>
              <a:rPr lang="es-CO" dirty="0" smtClean="0"/>
              <a:t>lías thisbita </a:t>
            </a:r>
            <a:r>
              <a:rPr lang="es-CO" i="1" u="sng" dirty="0" smtClean="0"/>
              <a:t>(</a:t>
            </a:r>
            <a:r>
              <a:rPr lang="es-CO" i="1" u="sng" dirty="0"/>
              <a:t>1ª. de Reyes </a:t>
            </a:r>
            <a:r>
              <a:rPr lang="es-CO" i="1" u="sng" dirty="0" smtClean="0"/>
              <a:t>17:21-24)</a:t>
            </a:r>
          </a:p>
          <a:p>
            <a:r>
              <a:rPr lang="es-CO" dirty="0"/>
              <a:t>H</a:t>
            </a:r>
            <a:r>
              <a:rPr lang="es-CO" dirty="0" smtClean="0"/>
              <a:t>ijo de la mujer sunamita por </a:t>
            </a:r>
            <a:r>
              <a:rPr lang="es-CO" dirty="0"/>
              <a:t>E</a:t>
            </a:r>
            <a:r>
              <a:rPr lang="es-CO" dirty="0" smtClean="0"/>
              <a:t>liseo </a:t>
            </a:r>
            <a:r>
              <a:rPr lang="es-CO" u="sng" dirty="0" smtClean="0"/>
              <a:t>(</a:t>
            </a:r>
            <a:r>
              <a:rPr lang="es-CO" u="sng" dirty="0"/>
              <a:t>2a. de Reyes 4:34-35</a:t>
            </a:r>
            <a:r>
              <a:rPr lang="es-CO" u="sng" dirty="0" smtClean="0"/>
              <a:t>) </a:t>
            </a:r>
            <a:endParaRPr lang="es-CO" u="sng" dirty="0"/>
          </a:p>
          <a:p>
            <a:endParaRPr lang="es-C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32856"/>
            <a:ext cx="349949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26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i="1" dirty="0" smtClean="0">
                <a:solidFill>
                  <a:srgbClr val="FF0000"/>
                </a:solidFill>
                <a:latin typeface="Agency FB" pitchFamily="34" charset="0"/>
              </a:rPr>
              <a:t>¿Recuerda usted los muertos resucitados en el N. testamento?</a:t>
            </a:r>
            <a:endParaRPr lang="es-CO" b="1" i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CO" dirty="0" smtClean="0"/>
              <a:t>1). Lázaro en </a:t>
            </a:r>
            <a:r>
              <a:rPr lang="es-CO" u="sng" dirty="0" smtClean="0"/>
              <a:t>Juan </a:t>
            </a:r>
            <a:r>
              <a:rPr lang="es-CO" u="sng" dirty="0"/>
              <a:t>11:1-44</a:t>
            </a:r>
            <a:r>
              <a:rPr lang="es-CO" u="sng" dirty="0" smtClean="0"/>
              <a:t>.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2). El hijo </a:t>
            </a:r>
            <a:r>
              <a:rPr lang="es-CO" dirty="0"/>
              <a:t>de la viuda de </a:t>
            </a:r>
            <a:r>
              <a:rPr lang="es-CO" dirty="0" smtClean="0"/>
              <a:t>Naín </a:t>
            </a:r>
            <a:r>
              <a:rPr lang="es-CO" u="sng" dirty="0" smtClean="0"/>
              <a:t>Lucas 7):11-17.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3. Jesús Resucita </a:t>
            </a:r>
            <a:r>
              <a:rPr lang="es-CO" dirty="0"/>
              <a:t>a una </a:t>
            </a:r>
            <a:r>
              <a:rPr lang="es-CO" dirty="0" smtClean="0"/>
              <a:t>Niña. </a:t>
            </a:r>
            <a:r>
              <a:rPr lang="es-CO" u="sng" dirty="0" smtClean="0"/>
              <a:t>Marcos </a:t>
            </a:r>
            <a:r>
              <a:rPr lang="es-CO" u="sng" dirty="0"/>
              <a:t>5:22-24, 35-42</a:t>
            </a:r>
            <a:r>
              <a:rPr lang="es-CO" dirty="0"/>
              <a:t>. </a:t>
            </a:r>
            <a:endParaRPr lang="es-CO" dirty="0" smtClean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4). Eutico </a:t>
            </a:r>
            <a:r>
              <a:rPr lang="es-CO" dirty="0"/>
              <a:t>que estaba sentado en una ventana, se quedó dormido y cayó al suelo. Cuando lo recogieron " estaba ya muerto " </a:t>
            </a:r>
            <a:r>
              <a:rPr lang="es-CO" u="sng" dirty="0"/>
              <a:t>( Hechos 20:9,10</a:t>
            </a:r>
            <a:r>
              <a:rPr lang="es-CO" u="sng" dirty="0" smtClean="0"/>
              <a:t>).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5). Tabita por pedro </a:t>
            </a:r>
            <a:r>
              <a:rPr lang="es-CO" u="sng" dirty="0" smtClean="0"/>
              <a:t>(</a:t>
            </a:r>
            <a:r>
              <a:rPr lang="es-CO" u="sng" dirty="0"/>
              <a:t>Hechos 9:36-43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00366"/>
            <a:ext cx="2524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963" y="3717032"/>
            <a:ext cx="21145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229200"/>
            <a:ext cx="2856756" cy="162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69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CO" b="1" i="1" dirty="0" smtClean="0">
                <a:latin typeface="Agency FB" pitchFamily="34" charset="0"/>
              </a:rPr>
              <a:t>¿Sabe usted quienes morirán tres veces?</a:t>
            </a:r>
            <a:endParaRPr lang="es-CO" b="1" i="1" dirty="0"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506916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CO" dirty="0"/>
              <a:t>En </a:t>
            </a:r>
            <a:r>
              <a:rPr lang="es-CO" u="sng" dirty="0" smtClean="0"/>
              <a:t>Marcos 14:62 </a:t>
            </a:r>
            <a:r>
              <a:rPr lang="es-CO" dirty="0" smtClean="0"/>
              <a:t>Jesús </a:t>
            </a:r>
            <a:r>
              <a:rPr lang="es-CO" dirty="0"/>
              <a:t>dijo: Yo soy; y </a:t>
            </a:r>
            <a:r>
              <a:rPr lang="es-CO" dirty="0">
                <a:latin typeface="Agency FB" pitchFamily="34" charset="0"/>
              </a:rPr>
              <a:t>veréis al </a:t>
            </a:r>
            <a:r>
              <a:rPr lang="es-CO" dirty="0" smtClean="0">
                <a:latin typeface="Agency FB" pitchFamily="34" charset="0"/>
              </a:rPr>
              <a:t>hijo del hombre </a:t>
            </a:r>
            <a:r>
              <a:rPr lang="es-CO" dirty="0" smtClean="0"/>
              <a:t>sentado a la diestra del poder y </a:t>
            </a:r>
            <a:r>
              <a:rPr lang="es-CO" dirty="0" smtClean="0">
                <a:latin typeface="Agency FB" pitchFamily="34" charset="0"/>
              </a:rPr>
              <a:t>viniendo con las nubes del cielo.</a:t>
            </a:r>
          </a:p>
          <a:p>
            <a:pPr marL="0" indent="0" algn="ctr">
              <a:buNone/>
            </a:pPr>
            <a:r>
              <a:rPr lang="es-CO" dirty="0" smtClean="0"/>
              <a:t>Lea </a:t>
            </a:r>
            <a:r>
              <a:rPr lang="es-CO" b="1" u="sng" dirty="0" smtClean="0"/>
              <a:t>Apoc.1:7</a:t>
            </a:r>
            <a:r>
              <a:rPr lang="es-CO" dirty="0" smtClean="0"/>
              <a:t>. Estos resucitarán para ver venir a Jesús en su segunda venida, volverán a morir. Jer.4:23-26.</a:t>
            </a:r>
          </a:p>
          <a:p>
            <a:pPr marL="0" indent="0" algn="ctr">
              <a:buNone/>
            </a:pPr>
            <a:endParaRPr lang="es-CO" dirty="0" smtClean="0"/>
          </a:p>
          <a:p>
            <a:pPr marL="0" indent="0" algn="ctr">
              <a:buNone/>
            </a:pPr>
            <a:r>
              <a:rPr lang="es-CO" b="1" u="sng" dirty="0" smtClean="0"/>
              <a:t>Apoc.20:5</a:t>
            </a:r>
            <a:r>
              <a:rPr lang="es-CO" dirty="0" smtClean="0"/>
              <a:t>, menciona otra resurrección para luego volver a morir definitivamente en el «lago de fuego» </a:t>
            </a:r>
            <a:r>
              <a:rPr lang="es-CO" b="1" u="sng" dirty="0" smtClean="0"/>
              <a:t>Apoc.20:11-15. </a:t>
            </a:r>
            <a:endParaRPr lang="es-CO" b="1" u="sng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09" y="3198666"/>
            <a:ext cx="24669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635" y="5127172"/>
            <a:ext cx="1900789" cy="154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716" y="1484784"/>
            <a:ext cx="1952625" cy="155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071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s-CO" b="1" i="1" dirty="0" smtClean="0">
                <a:latin typeface="Agency FB" pitchFamily="34" charset="0"/>
              </a:rPr>
              <a:t>¿Sabe usted que ocasionaba el sudor de Jesús como gotas de sangre?</a:t>
            </a:r>
            <a:endParaRPr lang="es-CO" b="1" i="1" dirty="0"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5050904" cy="4137323"/>
          </a:xfrm>
        </p:spPr>
        <p:txBody>
          <a:bodyPr/>
          <a:lstStyle/>
          <a:p>
            <a:endParaRPr lang="es-CO" dirty="0" smtClean="0"/>
          </a:p>
          <a:p>
            <a:pPr marL="0" indent="0" algn="ctr">
              <a:buNone/>
            </a:pPr>
            <a:r>
              <a:rPr lang="es-CO" dirty="0" smtClean="0"/>
              <a:t>Lo que dice </a:t>
            </a:r>
            <a:r>
              <a:rPr lang="es-CO" dirty="0"/>
              <a:t>Lucas que Jesús sudaba como gotas de sangre, es que los vasos capilares de las </a:t>
            </a:r>
            <a:r>
              <a:rPr lang="es-CO" dirty="0" smtClean="0"/>
              <a:t>glándulas sudoríparas </a:t>
            </a:r>
            <a:r>
              <a:rPr lang="es-CO" dirty="0"/>
              <a:t>se rompieron y esto ocasiona esta causa.</a:t>
            </a:r>
          </a:p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60848"/>
            <a:ext cx="302433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50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2988" y="1399976"/>
            <a:ext cx="5482952" cy="528945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O" sz="4400" dirty="0"/>
              <a:t>A continuación </a:t>
            </a:r>
            <a:r>
              <a:rPr lang="es-CO" sz="4400" dirty="0" smtClean="0"/>
              <a:t>encontrarás otras </a:t>
            </a:r>
            <a:r>
              <a:rPr lang="es-CO" sz="4400" dirty="0"/>
              <a:t>curiosidades Bíblicas que pondrán a prueba tu conocimiento de la </a:t>
            </a:r>
            <a:r>
              <a:rPr lang="es-CO" sz="4400" dirty="0" smtClean="0"/>
              <a:t>Biblia, y a la vez enriquecerán tu relación con Dios. </a:t>
            </a:r>
            <a:endParaRPr lang="es-CO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04864"/>
            <a:ext cx="2664296" cy="367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979712" y="188640"/>
            <a:ext cx="5364596" cy="1015663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s-CO" sz="6000" u="sng" dirty="0">
                <a:latin typeface="Algerian" pitchFamily="82" charset="0"/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249519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O" b="1" i="1" dirty="0" smtClean="0">
                <a:latin typeface="Agency FB" pitchFamily="34" charset="0"/>
              </a:rPr>
              <a:t>¿Sabe usted cuantos soldados romanos componían una legión?</a:t>
            </a:r>
            <a:endParaRPr lang="es-CO" b="1" i="1" dirty="0"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4864"/>
            <a:ext cx="4834880" cy="39212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s-CO" dirty="0" smtClean="0"/>
          </a:p>
          <a:p>
            <a:pPr marL="0" indent="0" algn="ctr">
              <a:buNone/>
            </a:pPr>
            <a:r>
              <a:rPr lang="es-CO" sz="4000" dirty="0" smtClean="0"/>
              <a:t>Una </a:t>
            </a:r>
            <a:r>
              <a:rPr lang="es-CO" sz="4000" dirty="0"/>
              <a:t>Legión en el Ejército Romano en el tiempo de Jesús se refería a 6.100 soldados de a pie y </a:t>
            </a:r>
            <a:r>
              <a:rPr lang="es-CO" sz="4000" dirty="0" smtClean="0"/>
              <a:t>726 de a caballo para un total de 6.826 hombres.</a:t>
            </a:r>
            <a:endParaRPr lang="es-C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04864"/>
            <a:ext cx="3456384" cy="34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47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s-CO" b="1" i="1" dirty="0" smtClean="0">
                <a:latin typeface="Agency FB" pitchFamily="34" charset="0"/>
              </a:rPr>
              <a:t>¿Sabe usted que Jesús nunca asistió a una escuela?</a:t>
            </a:r>
            <a:endParaRPr lang="es-CO" b="1" i="1" dirty="0"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988840"/>
            <a:ext cx="469086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dirty="0"/>
              <a:t>El Señor Jesucristo </a:t>
            </a:r>
            <a:r>
              <a:rPr lang="es-CO" dirty="0" smtClean="0"/>
              <a:t>nunca </a:t>
            </a:r>
            <a:r>
              <a:rPr lang="es-CO" dirty="0"/>
              <a:t>asistió a ninguna escuela como aseguran algunos estudiosos; </a:t>
            </a:r>
            <a:r>
              <a:rPr lang="es-CO" dirty="0" smtClean="0"/>
              <a:t>pues </a:t>
            </a:r>
            <a:r>
              <a:rPr lang="es-CO" u="sng" dirty="0" smtClean="0"/>
              <a:t>San Juan 7:15</a:t>
            </a:r>
            <a:r>
              <a:rPr lang="es-CO" dirty="0" smtClean="0"/>
              <a:t>, dice  "</a:t>
            </a:r>
            <a:r>
              <a:rPr lang="es-CO" dirty="0"/>
              <a:t>Y se maravillaban los judíos, diciendo: ¿</a:t>
            </a:r>
            <a:r>
              <a:rPr lang="es-CO" dirty="0">
                <a:latin typeface="Agency FB" pitchFamily="34" charset="0"/>
              </a:rPr>
              <a:t>Cómo sabe éste letras, sin haber </a:t>
            </a:r>
            <a:r>
              <a:rPr lang="es-CO" dirty="0" smtClean="0">
                <a:latin typeface="Agency FB" pitchFamily="34" charset="0"/>
              </a:rPr>
              <a:t>estudiado</a:t>
            </a:r>
            <a:r>
              <a:rPr lang="es-CO" dirty="0" smtClean="0"/>
              <a:t>?»</a:t>
            </a:r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5148064" y="5301208"/>
            <a:ext cx="3779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 smtClean="0">
                <a:solidFill>
                  <a:srgbClr val="FF0000"/>
                </a:solidFill>
              </a:rPr>
              <a:t> </a:t>
            </a:r>
            <a:r>
              <a:rPr lang="es-CO" sz="2000" b="1" dirty="0">
                <a:solidFill>
                  <a:srgbClr val="FF0000"/>
                </a:solidFill>
              </a:rPr>
              <a:t>Su maestra fue María, ella </a:t>
            </a:r>
            <a:r>
              <a:rPr lang="es-CO" sz="2000" b="1" dirty="0" smtClean="0">
                <a:solidFill>
                  <a:srgbClr val="FF0000"/>
                </a:solidFill>
              </a:rPr>
              <a:t>cumplió </a:t>
            </a:r>
            <a:r>
              <a:rPr lang="es-CO" sz="2000" b="1" dirty="0">
                <a:solidFill>
                  <a:srgbClr val="FF0000"/>
                </a:solidFill>
              </a:rPr>
              <a:t>3 funciones. (</a:t>
            </a:r>
            <a:r>
              <a:rPr lang="es-CO" sz="2000" b="1" dirty="0"/>
              <a:t>1</a:t>
            </a:r>
            <a:r>
              <a:rPr lang="es-CO" sz="2000" b="1" dirty="0">
                <a:solidFill>
                  <a:srgbClr val="FF0000"/>
                </a:solidFill>
              </a:rPr>
              <a:t>), Madre de Jesús </a:t>
            </a:r>
            <a:r>
              <a:rPr lang="es-CO" sz="2000" b="1" dirty="0"/>
              <a:t>(2</a:t>
            </a:r>
            <a:r>
              <a:rPr lang="es-CO" sz="2000" b="1" dirty="0">
                <a:solidFill>
                  <a:srgbClr val="FF0000"/>
                </a:solidFill>
              </a:rPr>
              <a:t>), </a:t>
            </a:r>
            <a:r>
              <a:rPr lang="es-CO" sz="2000" b="1" dirty="0" smtClean="0">
                <a:solidFill>
                  <a:srgbClr val="FF0000"/>
                </a:solidFill>
              </a:rPr>
              <a:t>educarlo en todo, </a:t>
            </a:r>
            <a:r>
              <a:rPr lang="es-CO" sz="2000" b="1" u="sng" dirty="0" smtClean="0"/>
              <a:t>(Luc.2:46,47,51,52</a:t>
            </a:r>
            <a:r>
              <a:rPr lang="es-CO" sz="2000" b="1" dirty="0" smtClean="0"/>
              <a:t>) </a:t>
            </a:r>
            <a:r>
              <a:rPr lang="es-CO" sz="2000" b="1" dirty="0">
                <a:solidFill>
                  <a:srgbClr val="FF0000"/>
                </a:solidFill>
              </a:rPr>
              <a:t>y (</a:t>
            </a:r>
            <a:r>
              <a:rPr lang="es-CO" sz="2000" b="1" dirty="0"/>
              <a:t>3</a:t>
            </a:r>
            <a:r>
              <a:rPr lang="es-CO" sz="2000" b="1" dirty="0">
                <a:solidFill>
                  <a:srgbClr val="FF0000"/>
                </a:solidFill>
              </a:rPr>
              <a:t>), discípula.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1628800"/>
            <a:ext cx="3779912" cy="363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8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s-CO" sz="3600" b="1" i="1" dirty="0" smtClean="0">
                <a:latin typeface="Agency FB" pitchFamily="34" charset="0"/>
              </a:rPr>
              <a:t>¿Sabe usted que animales había en el establo donde Jesús nació?</a:t>
            </a:r>
            <a:endParaRPr lang="es-CO" sz="3600" b="1" i="1" dirty="0"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25121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O" dirty="0" smtClean="0"/>
              <a:t>Es </a:t>
            </a:r>
            <a:r>
              <a:rPr lang="es-CO" dirty="0"/>
              <a:t>curioso no encontrar </a:t>
            </a:r>
            <a:r>
              <a:rPr lang="es-CO" dirty="0" smtClean="0"/>
              <a:t>ninguna </a:t>
            </a:r>
            <a:r>
              <a:rPr lang="es-CO" dirty="0"/>
              <a:t>referencia, ni siquiera en profecías de los animales que acompañaron a Jesús en el establo de su </a:t>
            </a:r>
            <a:r>
              <a:rPr lang="es-CO" dirty="0" smtClean="0"/>
              <a:t>nacimiento </a:t>
            </a:r>
            <a:r>
              <a:rPr lang="es-CO" u="sng" dirty="0" smtClean="0"/>
              <a:t>(Luc.2:1-20). </a:t>
            </a:r>
            <a:endParaRPr lang="es-CO" u="sng" dirty="0"/>
          </a:p>
          <a:p>
            <a:endParaRPr lang="es-CO" dirty="0"/>
          </a:p>
          <a:p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40270"/>
            <a:ext cx="2657475" cy="237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39552" y="4581128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solidFill>
                  <a:srgbClr val="FF0000"/>
                </a:solidFill>
              </a:rPr>
              <a:t>El Buey, el Asno, ovejas y demás animales que aparecen en todos lo pesebres del mundo es imaginario y esta basado en suposiciones humanas.</a:t>
            </a:r>
          </a:p>
        </p:txBody>
      </p:sp>
    </p:spTree>
    <p:extLst>
      <p:ext uri="{BB962C8B-B14F-4D97-AF65-F5344CB8AC3E}">
        <p14:creationId xmlns:p14="http://schemas.microsoft.com/office/powerpoint/2010/main" val="351141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i="1" dirty="0" smtClean="0">
                <a:latin typeface="Agency FB" pitchFamily="34" charset="0"/>
              </a:rPr>
              <a:t>¿Sabe usted quienes eran los dos discípulos de Juan el bautista, que se unieron a Jesús?</a:t>
            </a:r>
            <a:endParaRPr lang="es-CO" b="1" i="1" dirty="0"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132857"/>
            <a:ext cx="4546848" cy="34563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000" dirty="0"/>
              <a:t>L</a:t>
            </a:r>
            <a:r>
              <a:rPr lang="es-CO" sz="4000" dirty="0" smtClean="0"/>
              <a:t>os </a:t>
            </a:r>
            <a:r>
              <a:rPr lang="es-CO" sz="4000" dirty="0"/>
              <a:t>dos </a:t>
            </a:r>
            <a:r>
              <a:rPr lang="es-CO" sz="4000" dirty="0" smtClean="0"/>
              <a:t>discípulos </a:t>
            </a:r>
            <a:r>
              <a:rPr lang="es-CO" sz="4000" dirty="0"/>
              <a:t>de Juan El Bautista, </a:t>
            </a:r>
            <a:r>
              <a:rPr lang="es-CO" sz="4000" dirty="0" smtClean="0"/>
              <a:t>uno era Andrés, el otro no se menciona. </a:t>
            </a:r>
            <a:r>
              <a:rPr lang="es-CO" sz="4000" u="sng" dirty="0" smtClean="0"/>
              <a:t>(Juan 1:35-42).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32856"/>
            <a:ext cx="302433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593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CO" b="1" dirty="0" smtClean="0"/>
              <a:t>¿Sabe usted porqué amaba especialmente Jesús a Juan?</a:t>
            </a:r>
            <a:endParaRPr lang="es-C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32856"/>
            <a:ext cx="4978896" cy="3993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CO" dirty="0" smtClean="0"/>
          </a:p>
          <a:p>
            <a:pPr marL="0" indent="0" algn="ctr">
              <a:buNone/>
            </a:pPr>
            <a:r>
              <a:rPr lang="es-CO" dirty="0" smtClean="0"/>
              <a:t>El amor de Jesús hacia Juan era un amor reciproco, en </a:t>
            </a:r>
            <a:r>
              <a:rPr lang="es-CO" u="sng" dirty="0" smtClean="0"/>
              <a:t>Juan 14:15</a:t>
            </a:r>
            <a:r>
              <a:rPr lang="es-CO" dirty="0" smtClean="0"/>
              <a:t>, les había dicho: «</a:t>
            </a:r>
            <a:r>
              <a:rPr lang="es-CO" dirty="0" smtClean="0">
                <a:latin typeface="Agency FB" pitchFamily="34" charset="0"/>
              </a:rPr>
              <a:t>si me amias, guardad mis Mandamientos</a:t>
            </a:r>
            <a:r>
              <a:rPr lang="es-CO" dirty="0" smtClean="0"/>
              <a:t>». </a:t>
            </a:r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92896"/>
            <a:ext cx="3168352" cy="299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Igual que"/>
          <p:cNvSpPr/>
          <p:nvPr/>
        </p:nvSpPr>
        <p:spPr>
          <a:xfrm>
            <a:off x="-324544" y="6021288"/>
            <a:ext cx="9793088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6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O" b="1" dirty="0" smtClean="0">
                <a:latin typeface="Agency FB" pitchFamily="34" charset="0"/>
              </a:rPr>
              <a:t>¿Sabe usted que quiso decir Jesús con: «Si quiero que él quede hasta que yo venga que a ti»?</a:t>
            </a:r>
            <a:endParaRPr lang="es-CO" b="1" dirty="0"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844824"/>
            <a:ext cx="4906888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CO" dirty="0" smtClean="0"/>
              <a:t>El amor de Juan </a:t>
            </a:r>
            <a:r>
              <a:rPr lang="es-CO" dirty="0" smtClean="0"/>
              <a:t>hacia </a:t>
            </a:r>
            <a:r>
              <a:rPr lang="es-CO" dirty="0" smtClean="0"/>
              <a:t>Jesús iba cada día en aumento, hacía el año 96, de los doce apóstoles solamente Juan había «</a:t>
            </a:r>
            <a:r>
              <a:rPr lang="es-CO" dirty="0" smtClean="0">
                <a:latin typeface="Agency FB" pitchFamily="34" charset="0"/>
              </a:rPr>
              <a:t>quedado</a:t>
            </a:r>
            <a:r>
              <a:rPr lang="es-CO" dirty="0" smtClean="0"/>
              <a:t>», y </a:t>
            </a:r>
            <a:r>
              <a:rPr lang="es-CO" dirty="0" smtClean="0"/>
              <a:t>tuvo </a:t>
            </a:r>
            <a:r>
              <a:rPr lang="es-CO" dirty="0" smtClean="0"/>
              <a:t>el privilegio de ver nuevamente a su amado Jesús en toda su </a:t>
            </a:r>
            <a:r>
              <a:rPr lang="es-CO" dirty="0" smtClean="0"/>
              <a:t>gloria</a:t>
            </a:r>
            <a:r>
              <a:rPr lang="es-CO" dirty="0" smtClean="0"/>
              <a:t>, </a:t>
            </a:r>
            <a:r>
              <a:rPr lang="es-CO" u="sng" dirty="0" smtClean="0"/>
              <a:t>(Apoc.1:10-18</a:t>
            </a:r>
            <a:r>
              <a:rPr lang="es-CO" dirty="0" smtClean="0"/>
              <a:t>), y aun más, verlo venir en gloria y majestad en las nubes de los cielos </a:t>
            </a:r>
            <a:r>
              <a:rPr lang="es-CO" u="sng" dirty="0" smtClean="0"/>
              <a:t>(Apoc.1:7)</a:t>
            </a:r>
            <a:r>
              <a:rPr lang="es-CO" dirty="0" smtClean="0"/>
              <a:t>. Amen.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3691111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84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O" b="1" i="1" dirty="0" smtClean="0">
                <a:latin typeface="Agency FB" pitchFamily="34" charset="0"/>
              </a:rPr>
              <a:t>¿Sabe usted cual es el único nombre de una calle mencionado en la Biblia?</a:t>
            </a:r>
            <a:endParaRPr lang="es-CO" b="1" i="1" dirty="0"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988841"/>
            <a:ext cx="5400600" cy="3312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000" dirty="0" smtClean="0"/>
              <a:t>La única </a:t>
            </a:r>
            <a:r>
              <a:rPr lang="es-CO" sz="4000" dirty="0"/>
              <a:t>mención de una calle y su nombre se hace en el Libro de </a:t>
            </a:r>
            <a:r>
              <a:rPr lang="es-CO" sz="4000" b="1" u="sng" dirty="0"/>
              <a:t>Los H</a:t>
            </a:r>
            <a:r>
              <a:rPr lang="es-CO" sz="4000" b="1" u="sng" dirty="0" smtClean="0"/>
              <a:t>echos </a:t>
            </a:r>
            <a:r>
              <a:rPr lang="es-CO" sz="4000" b="1" u="sng" dirty="0"/>
              <a:t>9:11 </a:t>
            </a:r>
            <a:r>
              <a:rPr lang="es-CO" sz="4000" dirty="0"/>
              <a:t>y el nombre </a:t>
            </a:r>
            <a:r>
              <a:rPr lang="es-CO" sz="4000" dirty="0" smtClean="0"/>
              <a:t>es </a:t>
            </a:r>
            <a:r>
              <a:rPr lang="es-CO" sz="4000" dirty="0"/>
              <a:t>Calle La Derecha</a:t>
            </a:r>
            <a:r>
              <a:rPr lang="es-CO" sz="4000" dirty="0" smtClean="0"/>
              <a:t>.</a:t>
            </a:r>
            <a:endParaRPr lang="es-CO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88840"/>
            <a:ext cx="2457450" cy="344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662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CO" dirty="0" smtClean="0"/>
              <a:t>¿Sabes </a:t>
            </a:r>
            <a:r>
              <a:rPr lang="es-CO" dirty="0" smtClean="0"/>
              <a:t>quién </a:t>
            </a:r>
            <a:r>
              <a:rPr lang="es-CO" dirty="0" smtClean="0"/>
              <a:t>afirmó que la tierra era redonda?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60848"/>
            <a:ext cx="4114800" cy="406531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CO" dirty="0"/>
              <a:t>¿Sabías que antes de que los </a:t>
            </a:r>
            <a:r>
              <a:rPr lang="es-CO" dirty="0" smtClean="0"/>
              <a:t>científicos descubrirán </a:t>
            </a:r>
            <a:r>
              <a:rPr lang="es-CO" dirty="0"/>
              <a:t>que la tierra era redonda </a:t>
            </a:r>
            <a:r>
              <a:rPr lang="es-CO" dirty="0" smtClean="0"/>
              <a:t>en </a:t>
            </a:r>
            <a:r>
              <a:rPr lang="es-CO" dirty="0"/>
              <a:t>el 1519−1521 </a:t>
            </a:r>
            <a:r>
              <a:rPr lang="es-CO" dirty="0" smtClean="0"/>
              <a:t>d. C. ya </a:t>
            </a:r>
            <a:r>
              <a:rPr lang="es-CO" dirty="0"/>
              <a:t>la Biblia lo había </a:t>
            </a:r>
            <a:r>
              <a:rPr lang="es-CO" dirty="0" smtClean="0"/>
              <a:t>afirmado en el 686 a.C.? </a:t>
            </a:r>
            <a:r>
              <a:rPr lang="es-CO" u="sng" dirty="0"/>
              <a:t>(Isaías 40:22</a:t>
            </a:r>
            <a:r>
              <a:rPr lang="es-CO" u="sng" dirty="0" smtClean="0"/>
              <a:t>). </a:t>
            </a:r>
            <a:r>
              <a:rPr lang="es-CO" dirty="0" smtClean="0"/>
              <a:t>O sea, 2.207 años antes.</a:t>
            </a:r>
            <a:endParaRPr lang="es-CO" dirty="0"/>
          </a:p>
          <a:p>
            <a:endParaRPr lang="es-CO" dirty="0"/>
          </a:p>
        </p:txBody>
      </p:sp>
      <p:pic>
        <p:nvPicPr>
          <p:cNvPr id="7170" name="Picture 2" descr="https://encrypted-tbn0.gstatic.com/images?q=tbn:ANd9GcSlkFwxO9HvmEHsniQHXALXurORlzfCmqCS5f_3QCtLCz7ndXr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20888"/>
            <a:ext cx="3816424" cy="335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00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O" b="1" dirty="0" smtClean="0">
                <a:latin typeface="Agency FB" pitchFamily="34" charset="0"/>
              </a:rPr>
              <a:t>¿Sabes en </a:t>
            </a:r>
            <a:r>
              <a:rPr lang="es-CO" b="1" dirty="0" smtClean="0">
                <a:latin typeface="Agency FB" pitchFamily="34" charset="0"/>
              </a:rPr>
              <a:t>qué </a:t>
            </a:r>
            <a:r>
              <a:rPr lang="es-CO" b="1" dirty="0" smtClean="0">
                <a:latin typeface="Agency FB" pitchFamily="34" charset="0"/>
              </a:rPr>
              <a:t>venían montados los magos cuando visitaron al Niño en Belén?</a:t>
            </a:r>
            <a:endParaRPr lang="es-CO" b="1" dirty="0"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060848"/>
            <a:ext cx="4824536" cy="40653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3600" dirty="0"/>
              <a:t>La Biblia cuando habla de las visitas de los Magos a Jesús recién nacido no menciona que vinieran en camellos ni en ningún otro animal. </a:t>
            </a:r>
            <a:r>
              <a:rPr lang="es-CO" sz="3600" u="sng" dirty="0"/>
              <a:t>(Mt 2:1-12)</a:t>
            </a:r>
          </a:p>
          <a:p>
            <a:endParaRPr lang="es-C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76872"/>
            <a:ext cx="396277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969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s-CO" b="1" dirty="0" smtClean="0">
                <a:latin typeface="Agency FB" pitchFamily="34" charset="0"/>
              </a:rPr>
              <a:t>¿Sabes </a:t>
            </a:r>
            <a:r>
              <a:rPr lang="es-CO" b="1" dirty="0" smtClean="0">
                <a:latin typeface="Agency FB" pitchFamily="34" charset="0"/>
              </a:rPr>
              <a:t>quién </a:t>
            </a:r>
            <a:r>
              <a:rPr lang="es-CO" b="1" dirty="0" smtClean="0">
                <a:latin typeface="Agency FB" pitchFamily="34" charset="0"/>
              </a:rPr>
              <a:t>fue el primer tele transportado en la tierra?</a:t>
            </a:r>
            <a:endParaRPr lang="es-CO" b="1" dirty="0"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32856"/>
            <a:ext cx="5410944" cy="3993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800" dirty="0"/>
              <a:t>L</a:t>
            </a:r>
            <a:r>
              <a:rPr lang="es-CO" sz="4800" dirty="0" smtClean="0"/>
              <a:t>a </a:t>
            </a:r>
            <a:r>
              <a:rPr lang="es-CO" sz="4800" dirty="0"/>
              <a:t>Biblia habla de </a:t>
            </a:r>
            <a:r>
              <a:rPr lang="es-CO" sz="4800" dirty="0" smtClean="0"/>
              <a:t>la </a:t>
            </a:r>
            <a:r>
              <a:rPr lang="es-CO" sz="4800" dirty="0"/>
              <a:t>“tele transportación” de Felipe. </a:t>
            </a:r>
            <a:r>
              <a:rPr lang="es-CO" sz="4800" u="sng" dirty="0" smtClean="0"/>
              <a:t>(</a:t>
            </a:r>
            <a:r>
              <a:rPr lang="es-CO" sz="4800" u="sng" dirty="0"/>
              <a:t>Hechos 8:39-40</a:t>
            </a:r>
            <a:r>
              <a:rPr lang="es-CO" sz="4800" u="sng" dirty="0" smtClean="0"/>
              <a:t>)</a:t>
            </a:r>
            <a:endParaRPr lang="es-CO" sz="4800" u="sn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2132856"/>
            <a:ext cx="2466975" cy="307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796136" y="5445224"/>
            <a:ext cx="33244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FF0000"/>
                </a:solidFill>
              </a:rPr>
              <a:t>Dios lo hizo con el propósito de que Felipe bautizara </a:t>
            </a:r>
            <a:r>
              <a:rPr lang="es-CO" b="1" dirty="0" smtClean="0">
                <a:solidFill>
                  <a:srgbClr val="FF0000"/>
                </a:solidFill>
              </a:rPr>
              <a:t>al </a:t>
            </a:r>
            <a:r>
              <a:rPr lang="es-CO" b="1" dirty="0">
                <a:solidFill>
                  <a:srgbClr val="FF0000"/>
                </a:solidFill>
              </a:rPr>
              <a:t>eunuco </a:t>
            </a:r>
            <a:r>
              <a:rPr lang="es-CO" b="1" dirty="0" smtClean="0">
                <a:solidFill>
                  <a:srgbClr val="FF0000"/>
                </a:solidFill>
              </a:rPr>
              <a:t>Etíope.</a:t>
            </a:r>
            <a:endParaRPr lang="es-C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65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s-CO" b="1" dirty="0" smtClean="0">
                <a:latin typeface="Agency FB" pitchFamily="34" charset="0"/>
              </a:rPr>
              <a:t>¿Quién es primero? ¿El huevo o la gallina?</a:t>
            </a:r>
            <a:endParaRPr lang="es-CO" b="1" dirty="0"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15816" y="1628801"/>
            <a:ext cx="3096344" cy="20162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O" dirty="0" smtClean="0"/>
              <a:t>¿Sabías que Dios para crear la gallina, hizo un milagro?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5"/>
            <a:ext cx="2808312" cy="322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92895"/>
            <a:ext cx="2808311" cy="322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915817" y="3919851"/>
            <a:ext cx="30963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dirty="0"/>
              <a:t>Según </a:t>
            </a:r>
            <a:r>
              <a:rPr lang="es-CO" sz="3200" u="sng" dirty="0"/>
              <a:t>Génesis 1:20-22 </a:t>
            </a:r>
            <a:r>
              <a:rPr lang="es-CO" sz="3200" dirty="0"/>
              <a:t>fue primero la Gallina.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-192303" y="5973073"/>
            <a:ext cx="9062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800" b="1" dirty="0">
                <a:solidFill>
                  <a:srgbClr val="FFFF00"/>
                </a:solidFill>
              </a:rPr>
              <a:t>La preguntas es: ¿de </a:t>
            </a:r>
            <a:r>
              <a:rPr lang="es-CO" sz="2800" b="1" dirty="0" smtClean="0">
                <a:solidFill>
                  <a:srgbClr val="FFFF00"/>
                </a:solidFill>
              </a:rPr>
              <a:t>donde </a:t>
            </a:r>
            <a:r>
              <a:rPr lang="es-CO" sz="2800" b="1" dirty="0">
                <a:solidFill>
                  <a:srgbClr val="FFFF00"/>
                </a:solidFill>
              </a:rPr>
              <a:t>salió la gallina</a:t>
            </a:r>
            <a:r>
              <a:rPr lang="es-CO" sz="2800" b="1" dirty="0" smtClean="0">
                <a:solidFill>
                  <a:srgbClr val="FFFF00"/>
                </a:solidFill>
              </a:rPr>
              <a:t>? ¡Salió del agua!</a:t>
            </a:r>
            <a:endParaRPr lang="es-CO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6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s-CO" b="1" dirty="0" smtClean="0">
                <a:latin typeface="Agency FB" pitchFamily="34" charset="0"/>
              </a:rPr>
              <a:t>¿Sabe usted </a:t>
            </a:r>
            <a:r>
              <a:rPr lang="es-CO" b="1" dirty="0" smtClean="0">
                <a:latin typeface="Agency FB" pitchFamily="34" charset="0"/>
              </a:rPr>
              <a:t>cuánto </a:t>
            </a:r>
            <a:r>
              <a:rPr lang="es-CO" b="1" dirty="0" smtClean="0">
                <a:latin typeface="Agency FB" pitchFamily="34" charset="0"/>
              </a:rPr>
              <a:t>tiempo duraba en los tiempos antiguos la luna de miel?</a:t>
            </a:r>
            <a:endParaRPr lang="es-CO" b="1" dirty="0"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2132856"/>
            <a:ext cx="482453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400" dirty="0"/>
              <a:t>La luna de miel en los tiempos Bíblicos duraba 1 año completo. </a:t>
            </a:r>
            <a:r>
              <a:rPr lang="es-CO" sz="4400" u="sng" dirty="0"/>
              <a:t>(Deuteronomio 24:5</a:t>
            </a:r>
            <a:r>
              <a:rPr lang="es-CO" sz="4400" u="sng" dirty="0" smtClean="0"/>
              <a:t>)</a:t>
            </a:r>
            <a:endParaRPr lang="es-CO" sz="4400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32856"/>
            <a:ext cx="352839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040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s-CO" b="1" dirty="0" smtClean="0">
                <a:latin typeface="Agency FB" pitchFamily="34" charset="0"/>
              </a:rPr>
              <a:t>¿Sabe usted </a:t>
            </a:r>
            <a:r>
              <a:rPr lang="es-CO" b="1" dirty="0" smtClean="0">
                <a:latin typeface="Agency FB" pitchFamily="34" charset="0"/>
              </a:rPr>
              <a:t>cuántas </a:t>
            </a:r>
            <a:r>
              <a:rPr lang="es-CO" b="1" dirty="0" smtClean="0">
                <a:latin typeface="Agency FB" pitchFamily="34" charset="0"/>
              </a:rPr>
              <a:t>estrellas hay en la vía láctea?</a:t>
            </a:r>
            <a:endParaRPr lang="es-CO" b="1" dirty="0"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8411" y="1967555"/>
            <a:ext cx="4546848" cy="41257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3600" dirty="0" smtClean="0"/>
              <a:t>En </a:t>
            </a:r>
            <a:r>
              <a:rPr lang="es-CO" sz="3600" dirty="0"/>
              <a:t>la vía láctea hay más de 300 miles de </a:t>
            </a:r>
            <a:r>
              <a:rPr lang="es-CO" sz="3600" dirty="0" smtClean="0"/>
              <a:t>millones de </a:t>
            </a:r>
            <a:r>
              <a:rPr lang="es-CO" sz="3600" dirty="0"/>
              <a:t>estrellas y Dios le tiene nombre a acaba una de ellas. </a:t>
            </a:r>
            <a:r>
              <a:rPr lang="es-CO" sz="3600" b="1" u="sng" dirty="0"/>
              <a:t>(Salmos 147:4</a:t>
            </a:r>
            <a:r>
              <a:rPr lang="es-CO" sz="3600" b="1" u="sng" dirty="0" smtClean="0"/>
              <a:t>)</a:t>
            </a:r>
            <a:endParaRPr lang="es-CO" sz="3600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85574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78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O" b="1" dirty="0" smtClean="0"/>
              <a:t>¿Sabe usted de </a:t>
            </a:r>
            <a:r>
              <a:rPr lang="es-CO" b="1" dirty="0" smtClean="0"/>
              <a:t>dónde </a:t>
            </a:r>
            <a:r>
              <a:rPr lang="es-CO" b="1" dirty="0" smtClean="0"/>
              <a:t>procede la frase «manos a la obra»?</a:t>
            </a:r>
            <a:endParaRPr lang="es-C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/>
          <a:lstStyle/>
          <a:p>
            <a:pPr marL="0" indent="0">
              <a:buNone/>
            </a:pPr>
            <a:r>
              <a:rPr lang="es-CO" sz="4400" dirty="0" smtClean="0">
                <a:solidFill>
                  <a:srgbClr val="FF0000"/>
                </a:solidFill>
              </a:rPr>
              <a:t>La </a:t>
            </a:r>
            <a:r>
              <a:rPr lang="es-CO" sz="4400" dirty="0">
                <a:solidFill>
                  <a:srgbClr val="FF0000"/>
                </a:solidFill>
              </a:rPr>
              <a:t>frase “Manos a la Obra” es Bíblica</a:t>
            </a:r>
            <a:r>
              <a:rPr lang="es-CO" sz="4400" dirty="0" smtClean="0">
                <a:solidFill>
                  <a:srgbClr val="FF0000"/>
                </a:solidFill>
              </a:rPr>
              <a:t>. Y fue pronunciada por David en </a:t>
            </a:r>
            <a:r>
              <a:rPr lang="es-CO" sz="4400" u="sng" dirty="0">
                <a:solidFill>
                  <a:srgbClr val="FF0000"/>
                </a:solidFill>
              </a:rPr>
              <a:t>(1 </a:t>
            </a:r>
            <a:r>
              <a:rPr lang="es-CO" sz="4400" u="sng" dirty="0" smtClean="0">
                <a:solidFill>
                  <a:srgbClr val="FF0000"/>
                </a:solidFill>
              </a:rPr>
              <a:t>Crónicas </a:t>
            </a:r>
            <a:r>
              <a:rPr lang="es-CO" sz="4400" u="sng" dirty="0">
                <a:solidFill>
                  <a:srgbClr val="FF0000"/>
                </a:solidFill>
              </a:rPr>
              <a:t>22:16</a:t>
            </a:r>
            <a:r>
              <a:rPr lang="es-CO" sz="4400" u="sng" dirty="0">
                <a:solidFill>
                  <a:schemeClr val="bg1"/>
                </a:solidFill>
              </a:rPr>
              <a:t>)</a:t>
            </a:r>
          </a:p>
          <a:p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331236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860032" y="5441383"/>
            <a:ext cx="4283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</a:rPr>
              <a:t>Por eso jóvenes, basta ya de descanso, y a trabajar el la obra del Señor</a:t>
            </a:r>
          </a:p>
        </p:txBody>
      </p:sp>
    </p:spTree>
    <p:extLst>
      <p:ext uri="{BB962C8B-B14F-4D97-AF65-F5344CB8AC3E}">
        <p14:creationId xmlns:p14="http://schemas.microsoft.com/office/powerpoint/2010/main" val="352719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1225</Words>
  <Application>Microsoft Office PowerPoint</Application>
  <PresentationFormat>Presentación en pantalla (4:3)</PresentationFormat>
  <Paragraphs>76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PARA JóVENES Y ADULTOS:  ¿SABÍAS QUE?  N°2</vt:lpstr>
      <vt:lpstr>Presentación de PowerPoint</vt:lpstr>
      <vt:lpstr>¿Sabes quién afirmó que la tierra era redonda?</vt:lpstr>
      <vt:lpstr>¿Sabes en qué venían montados los magos cuando visitaron al Niño en Belén?</vt:lpstr>
      <vt:lpstr>¿Sabes quién fue el primer tele transportado en la tierra?</vt:lpstr>
      <vt:lpstr>¿Quién es primero? ¿El huevo o la gallina?</vt:lpstr>
      <vt:lpstr>¿Sabe usted cuánto tiempo duraba en los tiempos antiguos la luna de miel?</vt:lpstr>
      <vt:lpstr>¿Sabe usted cuántas estrellas hay en la vía láctea?</vt:lpstr>
      <vt:lpstr>¿Sabe usted de dónde procede la frase «manos a la obra»?</vt:lpstr>
      <vt:lpstr>¿Sabe usted que dos versículos de la biblia cambian por una palabra?</vt:lpstr>
      <vt:lpstr>¿Sabes cuantas vueltas le dieron los Israelitas a Jericó para  que sus muros cayeran?</vt:lpstr>
      <vt:lpstr>¿Sabes que fruta les prohibió Dios a Adán?</vt:lpstr>
      <vt:lpstr>¿Sabes cuántas palabras tiene la Carta a los Romanos?</vt:lpstr>
      <vt:lpstr>¿Sabe usted que algunos de los escritores Bíblicos utilizaban «amanuenses» esclavos?</vt:lpstr>
      <vt:lpstr>¿Sabe usted cuál fue el hombre que resucito  al tocar los huesos de un muerto?</vt:lpstr>
      <vt:lpstr>¿Sabe usted en que parte de la Biblia se menciona la resurrección de dos niños?</vt:lpstr>
      <vt:lpstr>¿Recuerda usted los muertos resucitados en el N. testamento?</vt:lpstr>
      <vt:lpstr>¿Sabe usted quienes morirán tres veces?</vt:lpstr>
      <vt:lpstr>¿Sabe usted que ocasionaba el sudor de Jesús como gotas de sangre?</vt:lpstr>
      <vt:lpstr>¿Sabe usted cuantos soldados romanos componían una legión?</vt:lpstr>
      <vt:lpstr>¿Sabe usted que Jesús nunca asistió a una escuela?</vt:lpstr>
      <vt:lpstr>¿Sabe usted que animales había en el establo donde Jesús nació?</vt:lpstr>
      <vt:lpstr>¿Sabe usted quienes eran los dos discípulos de Juan el bautista, que se unieron a Jesús?</vt:lpstr>
      <vt:lpstr>¿Sabe usted porqué amaba especialmente Jesús a Juan?</vt:lpstr>
      <vt:lpstr>¿Sabe usted que quiso decir Jesús con: «Si quiero que él quede hasta que yo venga que a ti»?</vt:lpstr>
      <vt:lpstr>¿Sabe usted cual es el único nombre de una calle mencionado en la Biblia?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 JOVENES Y ADULTOS:  ¿SABÍAS QUE?  N°2</dc:title>
  <dc:creator>FAMILIA FIERRO CH</dc:creator>
  <cp:lastModifiedBy>Equipo1</cp:lastModifiedBy>
  <cp:revision>2</cp:revision>
  <dcterms:created xsi:type="dcterms:W3CDTF">2014-07-28T12:45:08Z</dcterms:created>
  <dcterms:modified xsi:type="dcterms:W3CDTF">2014-09-11T16:33:34Z</dcterms:modified>
</cp:coreProperties>
</file>