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337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472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22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490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232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902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69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546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077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4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748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10F6-9013-494D-8477-4285542388BC}" type="datetimeFigureOut">
              <a:rPr lang="es-CO" smtClean="0"/>
              <a:t>19/08/2019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1C6F7-1E5E-4E75-AE56-2F4A7CFEE55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897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O" sz="4800" b="1" dirty="0" smtClean="0"/>
              <a:t>PARA JOVENES Y ADULTOS: </a:t>
            </a:r>
            <a:br>
              <a:rPr lang="es-CO" sz="4800" b="1" dirty="0" smtClean="0"/>
            </a:br>
            <a:r>
              <a:rPr lang="es-CO" sz="4800" b="1" dirty="0" smtClean="0">
                <a:solidFill>
                  <a:srgbClr val="0070C0"/>
                </a:solidFill>
                <a:latin typeface="Baskerville Old Face" pitchFamily="18" charset="0"/>
              </a:rPr>
              <a:t>¿</a:t>
            </a:r>
            <a:r>
              <a:rPr lang="es-CO" b="1" dirty="0" smtClean="0">
                <a:solidFill>
                  <a:srgbClr val="0070C0"/>
                </a:solidFill>
                <a:latin typeface="Baskerville Old Face" pitchFamily="18" charset="0"/>
              </a:rPr>
              <a:t>SABÍAS QUE?  N°.1</a:t>
            </a:r>
            <a:endParaRPr lang="es-CO" b="1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328592" cy="4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8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 usted cuantos hijos tuvo Gedeón?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4834880" cy="4021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dirty="0" smtClean="0"/>
              <a:t>En </a:t>
            </a:r>
            <a:r>
              <a:rPr lang="es-CO" sz="4400" dirty="0"/>
              <a:t>el libro de Jueces capítulo 8 versículo 30 dice que  Gedeón tuvo 70 hijos.</a:t>
            </a:r>
          </a:p>
          <a:p>
            <a:endParaRPr lang="es-CO" sz="4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6912"/>
            <a:ext cx="33123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1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 usted quien fue el hombre que según la Biblia tuvo 88 hijos?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4546848" cy="44644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3600" dirty="0" smtClean="0"/>
              <a:t>Según </a:t>
            </a:r>
            <a:r>
              <a:rPr lang="es-CO" sz="3600" dirty="0"/>
              <a:t>el Libro </a:t>
            </a:r>
            <a:r>
              <a:rPr lang="es-CO" sz="3600" dirty="0">
                <a:solidFill>
                  <a:srgbClr val="0070C0"/>
                </a:solidFill>
              </a:rPr>
              <a:t>Segundo de Crónicas </a:t>
            </a:r>
            <a:r>
              <a:rPr lang="es-CO" sz="3600" dirty="0" smtClean="0">
                <a:solidFill>
                  <a:srgbClr val="0070C0"/>
                </a:solidFill>
              </a:rPr>
              <a:t>11:18-23</a:t>
            </a:r>
            <a:r>
              <a:rPr lang="es-CO" sz="3600" dirty="0" smtClean="0"/>
              <a:t>: </a:t>
            </a:r>
            <a:r>
              <a:rPr lang="es-CO" sz="3600" dirty="0"/>
              <a:t>Roboam se casó con dieciocho mujeres y tomó sesenta concubinas</a:t>
            </a:r>
            <a:r>
              <a:rPr lang="es-CO" sz="3600" dirty="0" smtClean="0"/>
              <a:t>. </a:t>
            </a:r>
            <a:r>
              <a:rPr lang="es-CO" sz="3600" dirty="0"/>
              <a:t>Roboam engendró 28 hijos y 60 hijas, siendo </a:t>
            </a:r>
            <a:r>
              <a:rPr lang="es-CO" sz="3600" dirty="0" smtClean="0"/>
              <a:t>88</a:t>
            </a:r>
            <a:r>
              <a:rPr lang="es-CO" sz="2800" dirty="0" smtClean="0"/>
              <a:t>.</a:t>
            </a:r>
            <a:endParaRPr lang="es-C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88567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611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s-CO" sz="3200" b="1" dirty="0" smtClean="0">
                <a:latin typeface="Agency FB" pitchFamily="34" charset="0"/>
              </a:rPr>
              <a:t>¿Sabe usted de las personas mencionadas en la Biblia, quien fue el único que usó reloj?</a:t>
            </a:r>
            <a:endParaRPr lang="es-CO" sz="3200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O" sz="4400" dirty="0" smtClean="0"/>
              <a:t>El </a:t>
            </a:r>
            <a:r>
              <a:rPr lang="es-CO" sz="4400" dirty="0"/>
              <a:t>único personaje en la Biblia que se menciona que usó un reloj  fue el Rey Acaz </a:t>
            </a:r>
            <a:r>
              <a:rPr lang="es-CO" sz="4400" dirty="0" smtClean="0">
                <a:solidFill>
                  <a:srgbClr val="0070C0"/>
                </a:solidFill>
              </a:rPr>
              <a:t>(</a:t>
            </a:r>
            <a:r>
              <a:rPr lang="es-CO" sz="4400" dirty="0">
                <a:solidFill>
                  <a:srgbClr val="0070C0"/>
                </a:solidFill>
              </a:rPr>
              <a:t>2 Reyes 20:11</a:t>
            </a:r>
            <a:r>
              <a:rPr lang="es-CO" sz="4400" dirty="0" smtClean="0">
                <a:solidFill>
                  <a:srgbClr val="0070C0"/>
                </a:solidFill>
              </a:rPr>
              <a:t>).</a:t>
            </a:r>
            <a:endParaRPr lang="es-CO" sz="44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988840"/>
            <a:ext cx="345638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970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 usted que Dios prohíbe los tatuajes?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/>
              <a:t>El </a:t>
            </a:r>
            <a:r>
              <a:rPr lang="es-CO" dirty="0"/>
              <a:t>Antiguo Testamento prohíbe los tatuajes . En </a:t>
            </a:r>
            <a:r>
              <a:rPr lang="es-CO" dirty="0" smtClean="0">
                <a:solidFill>
                  <a:srgbClr val="0070C0"/>
                </a:solidFill>
              </a:rPr>
              <a:t>Levítico </a:t>
            </a:r>
            <a:r>
              <a:rPr lang="es-CO" dirty="0">
                <a:solidFill>
                  <a:srgbClr val="0070C0"/>
                </a:solidFill>
              </a:rPr>
              <a:t>19:28 </a:t>
            </a:r>
            <a:r>
              <a:rPr lang="es-CO" dirty="0"/>
              <a:t>se dice textualmente</a:t>
            </a:r>
            <a:r>
              <a:rPr lang="es-CO" dirty="0" smtClean="0"/>
              <a:t>; “</a:t>
            </a:r>
            <a:r>
              <a:rPr lang="es-CO" sz="3600" b="1" dirty="0">
                <a:latin typeface="Agency FB" pitchFamily="34" charset="0"/>
              </a:rPr>
              <a:t>Y no haréis rasguños en vuestro cuerpo por un muerto, ni imprimiréis señal alguna</a:t>
            </a:r>
            <a:r>
              <a:rPr lang="es-CO" dirty="0"/>
              <a:t>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8803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7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¿Sabe usted cuál fue el último libro de la Biblia en escribirse?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O" sz="4800" dirty="0" smtClean="0"/>
              <a:t>El </a:t>
            </a:r>
            <a:r>
              <a:rPr lang="es-CO" sz="4800" dirty="0"/>
              <a:t>último libro de la Biblia en escribirse  no fue Apocalipsis, sino la </a:t>
            </a:r>
            <a:r>
              <a:rPr lang="es-CO" sz="4800" dirty="0">
                <a:solidFill>
                  <a:srgbClr val="0070C0"/>
                </a:solidFill>
              </a:rPr>
              <a:t>3ª carta de Juan.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3843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74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Agency FB" pitchFamily="34" charset="0"/>
              </a:rPr>
              <a:t>¿Sabe usted qué parte de la Biblia fue escrito personalmente por Dios?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88840"/>
            <a:ext cx="519492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 smtClean="0"/>
              <a:t>Según </a:t>
            </a:r>
            <a:r>
              <a:rPr lang="es-CO" dirty="0"/>
              <a:t>el relato de la Biblia,  Dios sólo escribió personalmente una vez,  cuando escribió los 10 mandamientos en las tablas </a:t>
            </a:r>
            <a:r>
              <a:rPr lang="es-CO" dirty="0" smtClean="0"/>
              <a:t>de piedra </a:t>
            </a:r>
            <a:r>
              <a:rPr lang="es-CO" dirty="0" smtClean="0">
                <a:solidFill>
                  <a:srgbClr val="0070C0"/>
                </a:solidFill>
              </a:rPr>
              <a:t>(Éxo.31:18). </a:t>
            </a:r>
            <a:r>
              <a:rPr lang="es-CO" dirty="0"/>
              <a:t>En el resto de ocasiones inspiró a otros para que escribiesen por él.</a:t>
            </a:r>
          </a:p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240360" cy="357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395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es-CO" sz="3200" b="1" dirty="0" smtClean="0">
                <a:latin typeface="Agency FB" pitchFamily="34" charset="0"/>
              </a:rPr>
              <a:t>¿Sabe usted </a:t>
            </a:r>
            <a:r>
              <a:rPr lang="es-CO" sz="3200" b="1" dirty="0">
                <a:latin typeface="Agency FB" pitchFamily="34" charset="0"/>
              </a:rPr>
              <a:t>e</a:t>
            </a:r>
            <a:r>
              <a:rPr lang="es-CO" sz="3200" b="1" dirty="0" smtClean="0">
                <a:latin typeface="Agency FB" pitchFamily="34" charset="0"/>
              </a:rPr>
              <a:t>n cual de las doce tribus de Israel había muchos zurdos y tiraban la honda sin errar?</a:t>
            </a:r>
            <a:r>
              <a:rPr lang="es-CO" sz="3200" dirty="0" smtClean="0"/>
              <a:t> </a:t>
            </a: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9971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O" dirty="0" smtClean="0"/>
              <a:t>Todos </a:t>
            </a:r>
            <a:r>
              <a:rPr lang="es-CO" dirty="0"/>
              <a:t>sabemos que David -de la tribu de Judá- era  experto en el uso de la honda  (una tira generalmente hecha de cuero) para lanzar piedras a gran velocidad. Pero lo que muchos desconocen es que en la tribu de los benjamitas había muchos zurdos y ambidextros, y eran famosos en el uso de la honda. De toda esta tribu había setecientos hombres escogidos, que tiraban una piedra con la honda a un cabello, y no erraban. </a:t>
            </a:r>
            <a:r>
              <a:rPr lang="es-CO" dirty="0">
                <a:solidFill>
                  <a:srgbClr val="0070C0"/>
                </a:solidFill>
              </a:rPr>
              <a:t>(Jue. 20:15-16).</a:t>
            </a:r>
          </a:p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68" y="1784087"/>
            <a:ext cx="26193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4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Agency FB" pitchFamily="34" charset="0"/>
              </a:rPr>
              <a:t>¿Sabe usted quien le cortó el pelo a Sansón?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997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000" dirty="0"/>
              <a:t>Al contrario de lo que se cree,  quien cortó el pelo a Sansón no fue Dalila  sino un hombre. Ella sólo hizo que se durmiese en sus rodillas para que se lo cortasen </a:t>
            </a:r>
            <a:r>
              <a:rPr lang="es-CO" sz="4000" dirty="0">
                <a:solidFill>
                  <a:srgbClr val="0070C0"/>
                </a:solidFill>
              </a:rPr>
              <a:t>(Jueces 16:19</a:t>
            </a:r>
            <a:r>
              <a:rPr lang="es-CO" sz="4000" dirty="0" smtClean="0">
                <a:solidFill>
                  <a:srgbClr val="0070C0"/>
                </a:solidFill>
              </a:rPr>
              <a:t>).</a:t>
            </a:r>
            <a:endParaRPr lang="es-CO" sz="4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19" y="2060848"/>
            <a:ext cx="28575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Agency FB" pitchFamily="34" charset="0"/>
              </a:rPr>
              <a:t>¿Sabe usted en que libro de la Biblia se menciona el mayor numero de animales?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3250704" cy="48965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4000" dirty="0" smtClean="0"/>
              <a:t>En </a:t>
            </a:r>
            <a:r>
              <a:rPr lang="es-CO" sz="4000" dirty="0">
                <a:solidFill>
                  <a:srgbClr val="0070C0"/>
                </a:solidFill>
              </a:rPr>
              <a:t>Levíticos Capítulo 11  </a:t>
            </a:r>
            <a:r>
              <a:rPr lang="es-CO" sz="4000" dirty="0"/>
              <a:t>aparece el mayor número de animales mencionado en la Biblia.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752528" cy="45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¿Sabes cuál fue la primera vez que nos llamaron cristiano?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4834880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dirty="0"/>
              <a:t>La primera vez que nos llamaron Cristianos fue en Antioquia </a:t>
            </a:r>
            <a:r>
              <a:rPr lang="es-CO" sz="4400" dirty="0" smtClean="0">
                <a:solidFill>
                  <a:srgbClr val="FF0000"/>
                </a:solidFill>
              </a:rPr>
              <a:t>(</a:t>
            </a:r>
            <a:r>
              <a:rPr lang="es-CO" sz="4400" dirty="0">
                <a:solidFill>
                  <a:srgbClr val="FF0000"/>
                </a:solidFill>
              </a:rPr>
              <a:t>Hechos 11:26</a:t>
            </a:r>
            <a:r>
              <a:rPr lang="es-CO" sz="4400" dirty="0" smtClean="0">
                <a:solidFill>
                  <a:srgbClr val="FF0000"/>
                </a:solidFill>
              </a:rPr>
              <a:t>)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5724128" y="5229200"/>
            <a:ext cx="34198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FF0000"/>
                </a:solidFill>
              </a:rPr>
              <a:t>Estos </a:t>
            </a:r>
            <a:r>
              <a:rPr lang="es-CO" sz="2000" b="1" dirty="0" err="1" smtClean="0">
                <a:solidFill>
                  <a:srgbClr val="FF0000"/>
                </a:solidFill>
              </a:rPr>
              <a:t>disccípulos</a:t>
            </a:r>
            <a:r>
              <a:rPr lang="es-CO" sz="2000" b="1" dirty="0" smtClean="0">
                <a:solidFill>
                  <a:srgbClr val="FF0000"/>
                </a:solidFill>
              </a:rPr>
              <a:t> </a:t>
            </a:r>
            <a:r>
              <a:rPr lang="es-CO" sz="2000" b="1" dirty="0">
                <a:solidFill>
                  <a:srgbClr val="FF0000"/>
                </a:solidFill>
              </a:rPr>
              <a:t>hablaban tanto de Cristo que les </a:t>
            </a:r>
            <a:r>
              <a:rPr lang="es-CO" sz="2000" b="1" dirty="0" smtClean="0">
                <a:solidFill>
                  <a:srgbClr val="FF0000"/>
                </a:solidFill>
              </a:rPr>
              <a:t>pusieron </a:t>
            </a:r>
            <a:r>
              <a:rPr lang="es-CO" sz="2000" b="1" dirty="0">
                <a:solidFill>
                  <a:srgbClr val="FF0000"/>
                </a:solidFill>
              </a:rPr>
              <a:t>por sobrenombre «cristianos</a:t>
            </a:r>
            <a:r>
              <a:rPr lang="es-CO" sz="2000" b="1" dirty="0" smtClean="0">
                <a:solidFill>
                  <a:srgbClr val="FF0000"/>
                </a:solidFill>
              </a:rPr>
              <a:t>».</a:t>
            </a:r>
            <a:endParaRPr lang="es-CO" sz="20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428875" cy="2390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08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40358"/>
            <a:ext cx="4546848" cy="4857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dirty="0" smtClean="0">
                <a:latin typeface="Comic Sans MS" pitchFamily="66" charset="0"/>
              </a:rPr>
              <a:t>En el siguiente tema encontrarás unas cuantas preguntas Bíblicas que quizá no conoces, las cuales han sido preparadas con el propósito de que enriquezcas tu conocimiento de la Biblia. </a:t>
            </a:r>
            <a:endParaRPr lang="es-CO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6004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79712" y="188640"/>
            <a:ext cx="4248472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CO" sz="6000" b="1" u="sng" dirty="0"/>
              <a:t>Introducción</a:t>
            </a:r>
            <a:r>
              <a:rPr lang="es-CO" sz="4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8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 cuántas veces se menciona la palabra cristianos en la Biblia?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400" dirty="0"/>
              <a:t>La palabras Cristianos se usó sólo 3 veces en la Biblia </a:t>
            </a:r>
            <a:r>
              <a:rPr lang="es-CO" sz="4400" u="sng" dirty="0"/>
              <a:t>(Hechos 11:26, 1 Pedro 4:14, Hechos 26:28</a:t>
            </a:r>
            <a:r>
              <a:rPr lang="es-CO" sz="4400" u="sng" dirty="0" smtClean="0"/>
              <a:t>)</a:t>
            </a:r>
            <a:endParaRPr lang="es-CO" sz="4400" u="sng" dirty="0"/>
          </a:p>
        </p:txBody>
      </p:sp>
      <p:pic>
        <p:nvPicPr>
          <p:cNvPr id="1026" name="Picture 2" descr="https://encrypted-tbn3.gstatic.com/images?q=tbn:ANd9GcQUto7w3gxmG-LpxEXqMbjqIfANQPyGB-gbVTARXE6wdq_WOZ3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26" y="2149777"/>
            <a:ext cx="2914650" cy="329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CO" sz="3600" b="1" dirty="0" smtClean="0">
                <a:latin typeface="Agency FB" pitchFamily="34" charset="0"/>
              </a:rPr>
              <a:t>¿Sabe usted en qué lugar de la </a:t>
            </a:r>
            <a:r>
              <a:rPr lang="es-CO" sz="3600" b="1" dirty="0">
                <a:latin typeface="Agency FB" pitchFamily="34" charset="0"/>
              </a:rPr>
              <a:t>B</a:t>
            </a:r>
            <a:r>
              <a:rPr lang="es-CO" sz="3600" b="1" dirty="0" smtClean="0">
                <a:latin typeface="Agency FB" pitchFamily="34" charset="0"/>
              </a:rPr>
              <a:t>iblia se encuentra la frase «ayúdate que yo te ayudaré»?</a:t>
            </a:r>
            <a:endParaRPr lang="es-CO" sz="3600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925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4400" dirty="0"/>
              <a:t>La frase “Ayúdate que yo te ayudare” no esta en la Biblia</a:t>
            </a:r>
            <a:r>
              <a:rPr lang="es-CO" sz="4400" dirty="0" smtClean="0"/>
              <a:t>. Lo que si </a:t>
            </a:r>
            <a:r>
              <a:rPr lang="es-CO" sz="4400" dirty="0"/>
              <a:t>se encuentra es</a:t>
            </a:r>
            <a:r>
              <a:rPr lang="es-CO" sz="4400" dirty="0" smtClean="0"/>
              <a:t>: «</a:t>
            </a:r>
            <a:r>
              <a:rPr lang="es-CO" sz="4400" dirty="0" smtClean="0">
                <a:latin typeface="Agency FB" pitchFamily="34" charset="0"/>
              </a:rPr>
              <a:t>Pedid</a:t>
            </a:r>
            <a:r>
              <a:rPr lang="es-CO" sz="4400" dirty="0">
                <a:latin typeface="Agency FB" pitchFamily="34" charset="0"/>
              </a:rPr>
              <a:t>, y se os dará</a:t>
            </a:r>
            <a:r>
              <a:rPr lang="es-CO" sz="4400" dirty="0" smtClean="0">
                <a:latin typeface="Agency FB" pitchFamily="34" charset="0"/>
              </a:rPr>
              <a:t>; </a:t>
            </a:r>
            <a:r>
              <a:rPr lang="es-CO" sz="4400" dirty="0">
                <a:latin typeface="Agency FB" pitchFamily="34" charset="0"/>
              </a:rPr>
              <a:t>buscad, y hallaréis; llamad, y se os </a:t>
            </a:r>
            <a:r>
              <a:rPr lang="es-CO" sz="4400" dirty="0" smtClean="0">
                <a:latin typeface="Agency FB" pitchFamily="34" charset="0"/>
              </a:rPr>
              <a:t>abrirá» </a:t>
            </a:r>
            <a:r>
              <a:rPr lang="es-CO" sz="4400" dirty="0" smtClean="0">
                <a:solidFill>
                  <a:srgbClr val="FF0000"/>
                </a:solidFill>
              </a:rPr>
              <a:t>(Mat.7:7).</a:t>
            </a:r>
            <a:endParaRPr lang="es-CO" sz="44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69" y="1772816"/>
            <a:ext cx="31683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69" y="4077072"/>
            <a:ext cx="31683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9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>
                <a:latin typeface="Agency FB" pitchFamily="34" charset="0"/>
              </a:rPr>
              <a:t>¿Sabe usted quien escribió la carta a los Romanos?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5338936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Pablo </a:t>
            </a:r>
            <a:r>
              <a:rPr lang="es-CO" dirty="0"/>
              <a:t>en la carta a los Romanos tuvo su propio “secretario”, se llamada Tercio y escribió para el esta epístola. </a:t>
            </a:r>
            <a:r>
              <a:rPr lang="es-CO" u="sng" dirty="0"/>
              <a:t>(Romanos 16:22</a:t>
            </a:r>
            <a:r>
              <a:rPr lang="es-CO" u="sng" dirty="0" smtClean="0"/>
              <a:t>)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78" y="1916832"/>
            <a:ext cx="2976563" cy="43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2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  <a:latin typeface="Agency FB" pitchFamily="34" charset="0"/>
              </a:rPr>
              <a:t>¿Sabe usted que capitulo de la Biblia se repite dos veces en dos libros diferentes?</a:t>
            </a:r>
            <a:endParaRPr lang="es-CO" sz="36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483488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es-CO" sz="4400" dirty="0"/>
              <a:t>Hay un capítulo de la Biblia que se repite dos veces, el </a:t>
            </a:r>
            <a:r>
              <a:rPr lang="es-CO" sz="4400" u="sng" dirty="0"/>
              <a:t>Salmo 18 </a:t>
            </a:r>
            <a:r>
              <a:rPr lang="es-CO" sz="4400" dirty="0"/>
              <a:t>esta también en </a:t>
            </a:r>
            <a:r>
              <a:rPr lang="es-CO" sz="4400" u="sng" dirty="0"/>
              <a:t>2 Samuel 22</a:t>
            </a:r>
            <a:r>
              <a:rPr lang="es-CO" sz="4400" dirty="0"/>
              <a:t>.</a:t>
            </a:r>
          </a:p>
          <a:p>
            <a:endParaRPr lang="es-C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58" y="2060848"/>
            <a:ext cx="246697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58" y="4293554"/>
            <a:ext cx="2466975" cy="22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516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>
                <a:latin typeface="Agency FB" pitchFamily="34" charset="0"/>
              </a:rPr>
              <a:t>¿</a:t>
            </a:r>
            <a:r>
              <a:rPr lang="es-CO" b="1" dirty="0" smtClean="0">
                <a:latin typeface="Agency FB" pitchFamily="34" charset="0"/>
              </a:rPr>
              <a:t>sabe usted que actitud tenían los jóvenes </a:t>
            </a:r>
            <a:br>
              <a:rPr lang="es-CO" b="1" dirty="0" smtClean="0">
                <a:latin typeface="Agency FB" pitchFamily="34" charset="0"/>
              </a:rPr>
            </a:br>
            <a:r>
              <a:rPr lang="es-CO" b="1" dirty="0" smtClean="0">
                <a:latin typeface="Agency FB" pitchFamily="34" charset="0"/>
              </a:rPr>
              <a:t>ante un anciano?</a:t>
            </a:r>
            <a:endParaRPr lang="es-CO" b="1" dirty="0">
              <a:latin typeface="Agency FB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4978896" cy="3993307"/>
          </a:xfrm>
        </p:spPr>
        <p:txBody>
          <a:bodyPr/>
          <a:lstStyle/>
          <a:p>
            <a:pPr marL="0" indent="0">
              <a:buNone/>
            </a:pPr>
            <a:endParaRPr lang="es-CO" sz="4000" dirty="0" smtClean="0"/>
          </a:p>
          <a:p>
            <a:pPr marL="0" indent="0" algn="ctr">
              <a:buNone/>
            </a:pPr>
            <a:r>
              <a:rPr lang="es-CO" sz="4000" dirty="0" smtClean="0"/>
              <a:t>Los </a:t>
            </a:r>
            <a:r>
              <a:rPr lang="es-CO" sz="4000" dirty="0"/>
              <a:t>jóvenes debían ponerse de pie cuando un anciano </a:t>
            </a:r>
            <a:r>
              <a:rPr lang="es-CO" sz="4000" dirty="0" smtClean="0"/>
              <a:t>llegaba y cederle el asiento: </a:t>
            </a:r>
            <a:r>
              <a:rPr lang="es-CO" sz="4000" u="sng" dirty="0"/>
              <a:t>(Levíticos 19:32</a:t>
            </a:r>
            <a:r>
              <a:rPr lang="es-CO" sz="4000" u="sng" dirty="0" smtClean="0"/>
              <a:t>)</a:t>
            </a:r>
            <a:endParaRPr lang="es-CO" sz="40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02433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82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 usted que otro familiar de Goliat corrió su misma suerte?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4762872" cy="3993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sz="4000" dirty="0" smtClean="0"/>
          </a:p>
          <a:p>
            <a:pPr marL="0" indent="0" algn="ctr">
              <a:buNone/>
            </a:pPr>
            <a:r>
              <a:rPr lang="es-CO" sz="4000" dirty="0" smtClean="0"/>
              <a:t>Goliat </a:t>
            </a:r>
            <a:r>
              <a:rPr lang="es-CO" sz="4000" dirty="0"/>
              <a:t>tenía un hermano </a:t>
            </a:r>
            <a:r>
              <a:rPr lang="es-CO" sz="4000" dirty="0" smtClean="0"/>
              <a:t>llamado Lahmi, que </a:t>
            </a:r>
            <a:r>
              <a:rPr lang="es-CO" sz="4000" dirty="0"/>
              <a:t>también fue vencido. </a:t>
            </a:r>
            <a:r>
              <a:rPr lang="es-CO" sz="4000" u="sng" dirty="0"/>
              <a:t>(1 Crónicas 20:5</a:t>
            </a:r>
            <a:r>
              <a:rPr lang="es-CO" sz="4000" u="sng" dirty="0" smtClean="0"/>
              <a:t>)</a:t>
            </a:r>
            <a:endParaRPr lang="es-CO" sz="40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28575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139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¿Sabes cual fue el primer nombre que Dios le puso a una mujer?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04864"/>
            <a:ext cx="4834880" cy="4277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El  </a:t>
            </a:r>
            <a:r>
              <a:rPr lang="es-CO" dirty="0"/>
              <a:t>primer nombre de mujer que Dios puso  no fue Eva, fue Sara </a:t>
            </a:r>
            <a:r>
              <a:rPr lang="es-CO" dirty="0">
                <a:solidFill>
                  <a:srgbClr val="0070C0"/>
                </a:solidFill>
              </a:rPr>
              <a:t>(Génesis 17:15) </a:t>
            </a:r>
            <a:r>
              <a:rPr lang="es-CO" dirty="0"/>
              <a:t>porque el nombre de Eva lo puso Adán</a:t>
            </a:r>
            <a:r>
              <a:rPr lang="es-CO" dirty="0" smtClean="0"/>
              <a:t>.</a:t>
            </a:r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25922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b="1" dirty="0" smtClean="0"/>
              <a:t>¿</a:t>
            </a:r>
            <a:r>
              <a:rPr lang="es-CO" b="1" dirty="0"/>
              <a:t>Sabes el nombre más largo de la Biblia puesto por Dios a un hombre?</a:t>
            </a:r>
            <a:br>
              <a:rPr lang="es-CO" b="1" dirty="0"/>
            </a:b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4546848" cy="41373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El  </a:t>
            </a:r>
            <a:r>
              <a:rPr lang="es-CO" dirty="0"/>
              <a:t>nombre más largo de la Biblia  es Maher-salal-hasbaz. </a:t>
            </a:r>
            <a:r>
              <a:rPr lang="es-CO" dirty="0">
                <a:solidFill>
                  <a:srgbClr val="0070C0"/>
                </a:solidFill>
              </a:rPr>
              <a:t>Isaías 8:3 </a:t>
            </a:r>
            <a:r>
              <a:rPr lang="es-CO" dirty="0"/>
              <a:t>“Y me llegué a la profetisa, la cual concibió, y dio a luz un hijo. Y me dijo el Señor: Ponle por nombre Maher-salal-hasbaz.”</a:t>
            </a:r>
          </a:p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95232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7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¿Sabes en cual libro de la Biblia no se menciona la palabra Dios?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4834880" cy="3921299"/>
          </a:xfrm>
        </p:spPr>
        <p:txBody>
          <a:bodyPr/>
          <a:lstStyle/>
          <a:p>
            <a:pPr marL="0" indent="0" algn="ctr">
              <a:buNone/>
            </a:pPr>
            <a:r>
              <a:rPr lang="es-CO" sz="4400" b="1" dirty="0" smtClean="0"/>
              <a:t>El  </a:t>
            </a:r>
            <a:r>
              <a:rPr lang="es-CO" sz="4400" b="1" dirty="0"/>
              <a:t>libro de Esther  no menciona en </a:t>
            </a:r>
            <a:r>
              <a:rPr lang="es-CO" sz="4400" b="1" dirty="0" smtClean="0"/>
              <a:t>ninguna </a:t>
            </a:r>
            <a:r>
              <a:rPr lang="es-CO" sz="4400" b="1" dirty="0"/>
              <a:t>parte la palabra “Dios” literalmente. </a:t>
            </a:r>
            <a:endParaRPr lang="es-CO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492896"/>
            <a:ext cx="3790435" cy="30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83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¿Sabes en que fue escrita la Biblia originalmente?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4906888" cy="42093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4000" dirty="0" smtClean="0"/>
              <a:t>La </a:t>
            </a:r>
            <a:r>
              <a:rPr lang="es-CO" sz="4000" dirty="0"/>
              <a:t>Biblia fue escrita mucho tiempo antes de la invención del papel  y los lápices. Fue escrita sobre extensas tiras de papiro o pergamino</a:t>
            </a:r>
            <a:r>
              <a:rPr lang="es-CO" sz="4000" dirty="0" smtClean="0"/>
              <a:t>.</a:t>
            </a:r>
            <a:endParaRPr lang="es-CO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268337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725144"/>
            <a:ext cx="268337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444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¿Sabes cual es la Biblia en miniatura en uno de sus libros?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5122912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000" dirty="0" smtClean="0"/>
              <a:t>Según </a:t>
            </a:r>
            <a:r>
              <a:rPr lang="es-CO" sz="4000" dirty="0"/>
              <a:t>estudios, algunos dicen que  el libro de Isaías  es la Biblia en miniatura, o el quinto Evangelio. </a:t>
            </a:r>
            <a:endParaRPr lang="es-CO" sz="4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46" y="2564904"/>
            <a:ext cx="257745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02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s-CO" b="1" dirty="0" smtClean="0"/>
              <a:t>¿Sabes en que concuerda el libro de Isaías con la Biblia?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20888"/>
            <a:ext cx="5338936" cy="3949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4800" dirty="0"/>
              <a:t>Una curiosidad: Isaías tiene 66 capítulos, la Biblia 66 libros.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5963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683" y="4509120"/>
            <a:ext cx="22383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s-CO" b="1" dirty="0" smtClean="0"/>
              <a:t>¿Sabe usted de qué murió Goliat?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4906888" cy="4137323"/>
          </a:xfrm>
        </p:spPr>
        <p:txBody>
          <a:bodyPr/>
          <a:lstStyle/>
          <a:p>
            <a:pPr marL="0" indent="0" algn="ctr">
              <a:buNone/>
            </a:pPr>
            <a:r>
              <a:rPr lang="es-CO" sz="4000" dirty="0" smtClean="0"/>
              <a:t>Goliat </a:t>
            </a:r>
            <a:r>
              <a:rPr lang="es-CO" sz="4000" dirty="0"/>
              <a:t>no murió  de la pedrada que le diera el pastor David, sino por su propia espada </a:t>
            </a:r>
            <a:r>
              <a:rPr lang="es-CO" sz="4000" dirty="0">
                <a:solidFill>
                  <a:srgbClr val="0070C0"/>
                </a:solidFill>
              </a:rPr>
              <a:t>(1º de Samuel 17:48-51).</a:t>
            </a:r>
          </a:p>
          <a:p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240360" cy="356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5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987</Words>
  <Application>Microsoft Office PowerPoint</Application>
  <PresentationFormat>Presentación en pantalla (4:3)</PresentationFormat>
  <Paragraphs>55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Agency FB</vt:lpstr>
      <vt:lpstr>Arial</vt:lpstr>
      <vt:lpstr>Baskerville Old Face</vt:lpstr>
      <vt:lpstr>Calibri</vt:lpstr>
      <vt:lpstr>Comic Sans MS</vt:lpstr>
      <vt:lpstr>Tema de Office</vt:lpstr>
      <vt:lpstr>PARA JOVENES Y ADULTOS:  ¿SABÍAS QUE?  N°.1</vt:lpstr>
      <vt:lpstr>Presentación de PowerPoint</vt:lpstr>
      <vt:lpstr>¿Sabes cual fue el primer nombre que Dios le puso a una mujer?</vt:lpstr>
      <vt:lpstr> ¿Sabes el nombre más largo de la Biblia puesto por Dios a un hombre? </vt:lpstr>
      <vt:lpstr>¿Sabes en cual libro de la Biblia no se menciona la palabra Dios?</vt:lpstr>
      <vt:lpstr>¿Sabes en que fue escrita la Biblia originalmente?</vt:lpstr>
      <vt:lpstr>¿Sabes cual es la Biblia en miniatura en uno de sus libros?</vt:lpstr>
      <vt:lpstr>¿Sabes en que concuerda el libro de Isaías con la Biblia?</vt:lpstr>
      <vt:lpstr>¿Sabe usted de qué murió Goliat?</vt:lpstr>
      <vt:lpstr>¿Sabe usted cuantos hijos tuvo Gedeón?</vt:lpstr>
      <vt:lpstr>¿Sabe usted quien fue el hombre que según la Biblia tuvo 88 hijos?</vt:lpstr>
      <vt:lpstr>¿Sabe usted de las personas mencionadas en la Biblia, quien fue el único que usó reloj?</vt:lpstr>
      <vt:lpstr>¿Sabe usted que Dios prohíbe los tatuajes?</vt:lpstr>
      <vt:lpstr>¿Sabe usted cuál fue el último libro de la Biblia en escribirse?</vt:lpstr>
      <vt:lpstr>¿Sabe usted qué parte de la Biblia fue escrito personalmente por Dios?</vt:lpstr>
      <vt:lpstr>¿Sabe usted en cual de las doce tribus de Israel había muchos zurdos y tiraban la honda sin errar? </vt:lpstr>
      <vt:lpstr>¿Sabe usted quien le cortó el pelo a Sansón?</vt:lpstr>
      <vt:lpstr>¿Sabe usted en que libro de la Biblia se menciona el mayor numero de animales?</vt:lpstr>
      <vt:lpstr>¿Sabes cuál fue la primera vez que nos llamaron cristiano?</vt:lpstr>
      <vt:lpstr>¿Sabe cuántas veces se menciona la palabra cristianos en la Biblia?</vt:lpstr>
      <vt:lpstr>¿Sabe usted en qué lugar de la Biblia se encuentra la frase «ayúdate que yo te ayudaré»?</vt:lpstr>
      <vt:lpstr>¿Sabe usted quien escribió la carta a los Romanos?</vt:lpstr>
      <vt:lpstr>¿Sabe usted que capitulo de la Biblia se repite dos veces en dos libros diferentes?</vt:lpstr>
      <vt:lpstr>¿sabe usted que actitud tenían los jóvenes  ante un anciano?</vt:lpstr>
      <vt:lpstr>¿Sabe usted que otro familiar de Goliat corrió su misma suerte?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JOVENES Y ADULTOS:  ¿SABÍAS QUE?  N°.1</dc:title>
  <dc:creator>FAMILIA FIERRO CH</dc:creator>
  <cp:lastModifiedBy>Diego Andres</cp:lastModifiedBy>
  <cp:revision>4</cp:revision>
  <dcterms:created xsi:type="dcterms:W3CDTF">2014-07-28T12:40:37Z</dcterms:created>
  <dcterms:modified xsi:type="dcterms:W3CDTF">2019-08-19T20:43:09Z</dcterms:modified>
</cp:coreProperties>
</file>