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87" r:id="rId4"/>
    <p:sldId id="282" r:id="rId5"/>
    <p:sldId id="312" r:id="rId6"/>
    <p:sldId id="283" r:id="rId7"/>
    <p:sldId id="313" r:id="rId8"/>
    <p:sldId id="284" r:id="rId9"/>
    <p:sldId id="314" r:id="rId10"/>
    <p:sldId id="285" r:id="rId11"/>
    <p:sldId id="315" r:id="rId12"/>
    <p:sldId id="286" r:id="rId13"/>
    <p:sldId id="316" r:id="rId14"/>
    <p:sldId id="290" r:id="rId15"/>
    <p:sldId id="318" r:id="rId16"/>
    <p:sldId id="291" r:id="rId17"/>
    <p:sldId id="317" r:id="rId18"/>
    <p:sldId id="292" r:id="rId19"/>
    <p:sldId id="319" r:id="rId20"/>
    <p:sldId id="293" r:id="rId21"/>
    <p:sldId id="320" r:id="rId22"/>
    <p:sldId id="294" r:id="rId23"/>
    <p:sldId id="321" r:id="rId24"/>
    <p:sldId id="295" r:id="rId25"/>
    <p:sldId id="322" r:id="rId26"/>
    <p:sldId id="296" r:id="rId27"/>
    <p:sldId id="323" r:id="rId28"/>
    <p:sldId id="297" r:id="rId29"/>
    <p:sldId id="324" r:id="rId30"/>
    <p:sldId id="298" r:id="rId31"/>
    <p:sldId id="325" r:id="rId32"/>
    <p:sldId id="299" r:id="rId33"/>
    <p:sldId id="326" r:id="rId34"/>
    <p:sldId id="300" r:id="rId35"/>
    <p:sldId id="327" r:id="rId36"/>
    <p:sldId id="301" r:id="rId37"/>
    <p:sldId id="328" r:id="rId38"/>
    <p:sldId id="302" r:id="rId39"/>
    <p:sldId id="329" r:id="rId40"/>
    <p:sldId id="303" r:id="rId41"/>
    <p:sldId id="330" r:id="rId42"/>
    <p:sldId id="304" r:id="rId43"/>
    <p:sldId id="331" r:id="rId44"/>
    <p:sldId id="305" r:id="rId45"/>
    <p:sldId id="332" r:id="rId46"/>
    <p:sldId id="306" r:id="rId47"/>
    <p:sldId id="333" r:id="rId48"/>
    <p:sldId id="307" r:id="rId49"/>
    <p:sldId id="334" r:id="rId50"/>
    <p:sldId id="308" r:id="rId51"/>
    <p:sldId id="335" r:id="rId52"/>
    <p:sldId id="309" r:id="rId53"/>
    <p:sldId id="336" r:id="rId54"/>
    <p:sldId id="310" r:id="rId55"/>
    <p:sldId id="337" r:id="rId56"/>
    <p:sldId id="311" r:id="rId57"/>
    <p:sldId id="338" r:id="rId58"/>
  </p:sldIdLst>
  <p:sldSz cx="9144000" cy="6858000" type="screen4x3"/>
  <p:notesSz cx="6858000" cy="9144000"/>
  <p:defaultTextStyle>
    <a:defPPr>
      <a:defRPr lang="pt-BR"/>
    </a:defPPr>
    <a:lvl1pPr algn="r" rtl="0" fontAlgn="base">
      <a:spcBef>
        <a:spcPct val="0"/>
      </a:spcBef>
      <a:spcAft>
        <a:spcPct val="0"/>
      </a:spcAft>
      <a:defRPr sz="2000" b="1" kern="1200">
        <a:solidFill>
          <a:schemeClr val="tx1"/>
        </a:solidFill>
        <a:latin typeface="Tekton Pro Ext" pitchFamily="34" charset="0"/>
        <a:ea typeface="+mn-ea"/>
        <a:cs typeface="+mn-cs"/>
      </a:defRPr>
    </a:lvl1pPr>
    <a:lvl2pPr marL="457200" algn="r" rtl="0" fontAlgn="base">
      <a:spcBef>
        <a:spcPct val="0"/>
      </a:spcBef>
      <a:spcAft>
        <a:spcPct val="0"/>
      </a:spcAft>
      <a:defRPr sz="2000" b="1" kern="1200">
        <a:solidFill>
          <a:schemeClr val="tx1"/>
        </a:solidFill>
        <a:latin typeface="Tekton Pro Ext" pitchFamily="34" charset="0"/>
        <a:ea typeface="+mn-ea"/>
        <a:cs typeface="+mn-cs"/>
      </a:defRPr>
    </a:lvl2pPr>
    <a:lvl3pPr marL="914400" algn="r" rtl="0" fontAlgn="base">
      <a:spcBef>
        <a:spcPct val="0"/>
      </a:spcBef>
      <a:spcAft>
        <a:spcPct val="0"/>
      </a:spcAft>
      <a:defRPr sz="2000" b="1" kern="1200">
        <a:solidFill>
          <a:schemeClr val="tx1"/>
        </a:solidFill>
        <a:latin typeface="Tekton Pro Ext" pitchFamily="34" charset="0"/>
        <a:ea typeface="+mn-ea"/>
        <a:cs typeface="+mn-cs"/>
      </a:defRPr>
    </a:lvl3pPr>
    <a:lvl4pPr marL="1371600" algn="r" rtl="0" fontAlgn="base">
      <a:spcBef>
        <a:spcPct val="0"/>
      </a:spcBef>
      <a:spcAft>
        <a:spcPct val="0"/>
      </a:spcAft>
      <a:defRPr sz="2000" b="1" kern="1200">
        <a:solidFill>
          <a:schemeClr val="tx1"/>
        </a:solidFill>
        <a:latin typeface="Tekton Pro Ext" pitchFamily="34" charset="0"/>
        <a:ea typeface="+mn-ea"/>
        <a:cs typeface="+mn-cs"/>
      </a:defRPr>
    </a:lvl4pPr>
    <a:lvl5pPr marL="1828800" algn="r" rtl="0" fontAlgn="base">
      <a:spcBef>
        <a:spcPct val="0"/>
      </a:spcBef>
      <a:spcAft>
        <a:spcPct val="0"/>
      </a:spcAft>
      <a:defRPr sz="2000" b="1" kern="1200">
        <a:solidFill>
          <a:schemeClr val="tx1"/>
        </a:solidFill>
        <a:latin typeface="Tekton Pro Ext" pitchFamily="34" charset="0"/>
        <a:ea typeface="+mn-ea"/>
        <a:cs typeface="+mn-cs"/>
      </a:defRPr>
    </a:lvl5pPr>
    <a:lvl6pPr marL="2286000" algn="l" defTabSz="914400" rtl="0" eaLnBrk="1" latinLnBrk="0" hangingPunct="1">
      <a:defRPr sz="2000" b="1" kern="1200">
        <a:solidFill>
          <a:schemeClr val="tx1"/>
        </a:solidFill>
        <a:latin typeface="Tekton Pro Ext" pitchFamily="34" charset="0"/>
        <a:ea typeface="+mn-ea"/>
        <a:cs typeface="+mn-cs"/>
      </a:defRPr>
    </a:lvl6pPr>
    <a:lvl7pPr marL="2743200" algn="l" defTabSz="914400" rtl="0" eaLnBrk="1" latinLnBrk="0" hangingPunct="1">
      <a:defRPr sz="2000" b="1" kern="1200">
        <a:solidFill>
          <a:schemeClr val="tx1"/>
        </a:solidFill>
        <a:latin typeface="Tekton Pro Ext" pitchFamily="34" charset="0"/>
        <a:ea typeface="+mn-ea"/>
        <a:cs typeface="+mn-cs"/>
      </a:defRPr>
    </a:lvl7pPr>
    <a:lvl8pPr marL="3200400" algn="l" defTabSz="914400" rtl="0" eaLnBrk="1" latinLnBrk="0" hangingPunct="1">
      <a:defRPr sz="2000" b="1" kern="1200">
        <a:solidFill>
          <a:schemeClr val="tx1"/>
        </a:solidFill>
        <a:latin typeface="Tekton Pro Ext" pitchFamily="34" charset="0"/>
        <a:ea typeface="+mn-ea"/>
        <a:cs typeface="+mn-cs"/>
      </a:defRPr>
    </a:lvl8pPr>
    <a:lvl9pPr marL="3657600" algn="l" defTabSz="914400" rtl="0" eaLnBrk="1" latinLnBrk="0" hangingPunct="1">
      <a:defRPr sz="2000" b="1" kern="1200">
        <a:solidFill>
          <a:schemeClr val="tx1"/>
        </a:solidFill>
        <a:latin typeface="Tekton Pro Ex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5" autoAdjust="0"/>
    <p:restoredTop sz="93115" autoAdjust="0"/>
  </p:normalViewPr>
  <p:slideViewPr>
    <p:cSldViewPr>
      <p:cViewPr>
        <p:scale>
          <a:sx n="75" d="100"/>
          <a:sy n="75" d="100"/>
        </p:scale>
        <p:origin x="5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1EEF5D-14AC-4AF9-8C2B-ECF134A956B7}"/>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1AC041E-BD6A-448A-8C70-B2FFE9A5E42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420F93C5-302A-401B-96BA-0E56AE76D723}"/>
              </a:ext>
            </a:extLst>
          </p:cNvPr>
          <p:cNvSpPr>
            <a:spLocks noGrp="1"/>
          </p:cNvSpPr>
          <p:nvPr>
            <p:ph type="dt" sz="half" idx="10"/>
          </p:nvPr>
        </p:nvSpPr>
        <p:spPr/>
        <p:txBody>
          <a:bodyPr/>
          <a:lstStyle>
            <a:lvl1pPr>
              <a:defRPr/>
            </a:lvl1pPr>
          </a:lstStyle>
          <a:p>
            <a:endParaRPr lang="pt-BR" altLang="es-CO"/>
          </a:p>
        </p:txBody>
      </p:sp>
      <p:sp>
        <p:nvSpPr>
          <p:cNvPr id="5" name="Marcador de pie de página 4">
            <a:extLst>
              <a:ext uri="{FF2B5EF4-FFF2-40B4-BE49-F238E27FC236}">
                <a16:creationId xmlns:a16="http://schemas.microsoft.com/office/drawing/2014/main" id="{C3711623-33BC-49C7-AF06-C0018EDD15A9}"/>
              </a:ext>
            </a:extLst>
          </p:cNvPr>
          <p:cNvSpPr>
            <a:spLocks noGrp="1"/>
          </p:cNvSpPr>
          <p:nvPr>
            <p:ph type="ftr" sz="quarter" idx="11"/>
          </p:nvPr>
        </p:nvSpPr>
        <p:spPr/>
        <p:txBody>
          <a:bodyPr/>
          <a:lstStyle>
            <a:lvl1pPr>
              <a:defRPr/>
            </a:lvl1pPr>
          </a:lstStyle>
          <a:p>
            <a:endParaRPr lang="pt-BR" altLang="es-CO"/>
          </a:p>
        </p:txBody>
      </p:sp>
      <p:sp>
        <p:nvSpPr>
          <p:cNvPr id="6" name="Marcador de número de diapositiva 5">
            <a:extLst>
              <a:ext uri="{FF2B5EF4-FFF2-40B4-BE49-F238E27FC236}">
                <a16:creationId xmlns:a16="http://schemas.microsoft.com/office/drawing/2014/main" id="{319F4BD1-19D0-4626-89DB-4CBD6CEF5053}"/>
              </a:ext>
            </a:extLst>
          </p:cNvPr>
          <p:cNvSpPr>
            <a:spLocks noGrp="1"/>
          </p:cNvSpPr>
          <p:nvPr>
            <p:ph type="sldNum" sz="quarter" idx="12"/>
          </p:nvPr>
        </p:nvSpPr>
        <p:spPr/>
        <p:txBody>
          <a:bodyPr/>
          <a:lstStyle>
            <a:lvl1pPr>
              <a:defRPr/>
            </a:lvl1pPr>
          </a:lstStyle>
          <a:p>
            <a:fld id="{EA91224E-1A84-4C88-B289-8CCCB5066F56}" type="slidenum">
              <a:rPr lang="pt-BR" altLang="es-CO"/>
              <a:pPr/>
              <a:t>‹Nº›</a:t>
            </a:fld>
            <a:endParaRPr lang="pt-BR" altLang="es-CO"/>
          </a:p>
        </p:txBody>
      </p:sp>
    </p:spTree>
    <p:extLst>
      <p:ext uri="{BB962C8B-B14F-4D97-AF65-F5344CB8AC3E}">
        <p14:creationId xmlns:p14="http://schemas.microsoft.com/office/powerpoint/2010/main" val="458716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47631-7F80-4553-880C-630C7D09768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A07889A-6C04-4221-8D65-E1D98604A5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3F7746C-073C-4187-89AD-43FCF4D023B8}"/>
              </a:ext>
            </a:extLst>
          </p:cNvPr>
          <p:cNvSpPr>
            <a:spLocks noGrp="1"/>
          </p:cNvSpPr>
          <p:nvPr>
            <p:ph type="dt" sz="half" idx="10"/>
          </p:nvPr>
        </p:nvSpPr>
        <p:spPr/>
        <p:txBody>
          <a:bodyPr/>
          <a:lstStyle>
            <a:lvl1pPr>
              <a:defRPr/>
            </a:lvl1pPr>
          </a:lstStyle>
          <a:p>
            <a:endParaRPr lang="pt-BR" altLang="es-CO"/>
          </a:p>
        </p:txBody>
      </p:sp>
      <p:sp>
        <p:nvSpPr>
          <p:cNvPr id="5" name="Marcador de pie de página 4">
            <a:extLst>
              <a:ext uri="{FF2B5EF4-FFF2-40B4-BE49-F238E27FC236}">
                <a16:creationId xmlns:a16="http://schemas.microsoft.com/office/drawing/2014/main" id="{B6828CCF-8006-444E-831B-D252F448DE1C}"/>
              </a:ext>
            </a:extLst>
          </p:cNvPr>
          <p:cNvSpPr>
            <a:spLocks noGrp="1"/>
          </p:cNvSpPr>
          <p:nvPr>
            <p:ph type="ftr" sz="quarter" idx="11"/>
          </p:nvPr>
        </p:nvSpPr>
        <p:spPr/>
        <p:txBody>
          <a:bodyPr/>
          <a:lstStyle>
            <a:lvl1pPr>
              <a:defRPr/>
            </a:lvl1pPr>
          </a:lstStyle>
          <a:p>
            <a:endParaRPr lang="pt-BR" altLang="es-CO"/>
          </a:p>
        </p:txBody>
      </p:sp>
      <p:sp>
        <p:nvSpPr>
          <p:cNvPr id="6" name="Marcador de número de diapositiva 5">
            <a:extLst>
              <a:ext uri="{FF2B5EF4-FFF2-40B4-BE49-F238E27FC236}">
                <a16:creationId xmlns:a16="http://schemas.microsoft.com/office/drawing/2014/main" id="{5A2B3ABF-4A57-4BBB-B62F-8F4D940991D8}"/>
              </a:ext>
            </a:extLst>
          </p:cNvPr>
          <p:cNvSpPr>
            <a:spLocks noGrp="1"/>
          </p:cNvSpPr>
          <p:nvPr>
            <p:ph type="sldNum" sz="quarter" idx="12"/>
          </p:nvPr>
        </p:nvSpPr>
        <p:spPr/>
        <p:txBody>
          <a:bodyPr/>
          <a:lstStyle>
            <a:lvl1pPr>
              <a:defRPr/>
            </a:lvl1pPr>
          </a:lstStyle>
          <a:p>
            <a:fld id="{B4E6515D-9074-47E2-867F-CED90F467421}" type="slidenum">
              <a:rPr lang="pt-BR" altLang="es-CO"/>
              <a:pPr/>
              <a:t>‹Nº›</a:t>
            </a:fld>
            <a:endParaRPr lang="pt-BR" altLang="es-CO"/>
          </a:p>
        </p:txBody>
      </p:sp>
    </p:spTree>
    <p:extLst>
      <p:ext uri="{BB962C8B-B14F-4D97-AF65-F5344CB8AC3E}">
        <p14:creationId xmlns:p14="http://schemas.microsoft.com/office/powerpoint/2010/main" val="5257149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F1198E-C0F2-4BAD-838B-6DB3827A574C}"/>
              </a:ext>
            </a:extLst>
          </p:cNvPr>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5A57E9C-9FDD-4751-8F11-61D10013A9B5}"/>
              </a:ext>
            </a:extLst>
          </p:cNvPr>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7FEA941-4408-4C47-83D8-42301326D9DF}"/>
              </a:ext>
            </a:extLst>
          </p:cNvPr>
          <p:cNvSpPr>
            <a:spLocks noGrp="1"/>
          </p:cNvSpPr>
          <p:nvPr>
            <p:ph type="dt" sz="half" idx="10"/>
          </p:nvPr>
        </p:nvSpPr>
        <p:spPr/>
        <p:txBody>
          <a:bodyPr/>
          <a:lstStyle>
            <a:lvl1pPr>
              <a:defRPr/>
            </a:lvl1pPr>
          </a:lstStyle>
          <a:p>
            <a:endParaRPr lang="pt-BR" altLang="es-CO"/>
          </a:p>
        </p:txBody>
      </p:sp>
      <p:sp>
        <p:nvSpPr>
          <p:cNvPr id="5" name="Marcador de pie de página 4">
            <a:extLst>
              <a:ext uri="{FF2B5EF4-FFF2-40B4-BE49-F238E27FC236}">
                <a16:creationId xmlns:a16="http://schemas.microsoft.com/office/drawing/2014/main" id="{9A6763A3-382A-4D8C-8E52-08BE00853CAA}"/>
              </a:ext>
            </a:extLst>
          </p:cNvPr>
          <p:cNvSpPr>
            <a:spLocks noGrp="1"/>
          </p:cNvSpPr>
          <p:nvPr>
            <p:ph type="ftr" sz="quarter" idx="11"/>
          </p:nvPr>
        </p:nvSpPr>
        <p:spPr/>
        <p:txBody>
          <a:bodyPr/>
          <a:lstStyle>
            <a:lvl1pPr>
              <a:defRPr/>
            </a:lvl1pPr>
          </a:lstStyle>
          <a:p>
            <a:endParaRPr lang="pt-BR" altLang="es-CO"/>
          </a:p>
        </p:txBody>
      </p:sp>
      <p:sp>
        <p:nvSpPr>
          <p:cNvPr id="6" name="Marcador de número de diapositiva 5">
            <a:extLst>
              <a:ext uri="{FF2B5EF4-FFF2-40B4-BE49-F238E27FC236}">
                <a16:creationId xmlns:a16="http://schemas.microsoft.com/office/drawing/2014/main" id="{B7E0C331-A43F-4BEB-BECE-E69BEB2C901A}"/>
              </a:ext>
            </a:extLst>
          </p:cNvPr>
          <p:cNvSpPr>
            <a:spLocks noGrp="1"/>
          </p:cNvSpPr>
          <p:nvPr>
            <p:ph type="sldNum" sz="quarter" idx="12"/>
          </p:nvPr>
        </p:nvSpPr>
        <p:spPr/>
        <p:txBody>
          <a:bodyPr/>
          <a:lstStyle>
            <a:lvl1pPr>
              <a:defRPr/>
            </a:lvl1pPr>
          </a:lstStyle>
          <a:p>
            <a:fld id="{96120828-426E-4DD5-9FDF-97B2A8C77C36}" type="slidenum">
              <a:rPr lang="pt-BR" altLang="es-CO"/>
              <a:pPr/>
              <a:t>‹Nº›</a:t>
            </a:fld>
            <a:endParaRPr lang="pt-BR" altLang="es-CO"/>
          </a:p>
        </p:txBody>
      </p:sp>
    </p:spTree>
    <p:extLst>
      <p:ext uri="{BB962C8B-B14F-4D97-AF65-F5344CB8AC3E}">
        <p14:creationId xmlns:p14="http://schemas.microsoft.com/office/powerpoint/2010/main" val="42866410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gradFill flip="none" rotWithShape="1">
          <a:gsLst>
            <a:gs pos="48000">
              <a:schemeClr val="bg1"/>
            </a:gs>
            <a:gs pos="65000">
              <a:schemeClr val="accent1">
                <a:lumMod val="95000"/>
                <a:lumOff val="5000"/>
              </a:schemeClr>
            </a:gs>
            <a:gs pos="100000">
              <a:srgbClr val="0C6285"/>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3517F6-A05B-41FA-9494-EB438EA77CF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7C01DCB-3545-4E9C-8003-E79105DCB3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0BB3886-0563-4B35-9A8A-505538C652EF}"/>
              </a:ext>
            </a:extLst>
          </p:cNvPr>
          <p:cNvSpPr>
            <a:spLocks noGrp="1"/>
          </p:cNvSpPr>
          <p:nvPr>
            <p:ph type="dt" sz="half" idx="10"/>
          </p:nvPr>
        </p:nvSpPr>
        <p:spPr/>
        <p:txBody>
          <a:bodyPr/>
          <a:lstStyle>
            <a:lvl1pPr>
              <a:defRPr/>
            </a:lvl1pPr>
          </a:lstStyle>
          <a:p>
            <a:endParaRPr lang="pt-BR" altLang="es-CO"/>
          </a:p>
        </p:txBody>
      </p:sp>
      <p:sp>
        <p:nvSpPr>
          <p:cNvPr id="5" name="Marcador de pie de página 4">
            <a:extLst>
              <a:ext uri="{FF2B5EF4-FFF2-40B4-BE49-F238E27FC236}">
                <a16:creationId xmlns:a16="http://schemas.microsoft.com/office/drawing/2014/main" id="{9A49FC0D-EAD2-4BFE-9ACB-FB8A3DC66230}"/>
              </a:ext>
            </a:extLst>
          </p:cNvPr>
          <p:cNvSpPr>
            <a:spLocks noGrp="1"/>
          </p:cNvSpPr>
          <p:nvPr>
            <p:ph type="ftr" sz="quarter" idx="11"/>
          </p:nvPr>
        </p:nvSpPr>
        <p:spPr/>
        <p:txBody>
          <a:bodyPr/>
          <a:lstStyle>
            <a:lvl1pPr>
              <a:defRPr/>
            </a:lvl1pPr>
          </a:lstStyle>
          <a:p>
            <a:endParaRPr lang="pt-BR" altLang="es-CO"/>
          </a:p>
        </p:txBody>
      </p:sp>
      <p:sp>
        <p:nvSpPr>
          <p:cNvPr id="6" name="Marcador de número de diapositiva 5">
            <a:extLst>
              <a:ext uri="{FF2B5EF4-FFF2-40B4-BE49-F238E27FC236}">
                <a16:creationId xmlns:a16="http://schemas.microsoft.com/office/drawing/2014/main" id="{80C4CCF3-14DD-4C5B-8FB9-5BA850DA601A}"/>
              </a:ext>
            </a:extLst>
          </p:cNvPr>
          <p:cNvSpPr>
            <a:spLocks noGrp="1"/>
          </p:cNvSpPr>
          <p:nvPr>
            <p:ph type="sldNum" sz="quarter" idx="12"/>
          </p:nvPr>
        </p:nvSpPr>
        <p:spPr/>
        <p:txBody>
          <a:bodyPr/>
          <a:lstStyle>
            <a:lvl1pPr>
              <a:defRPr/>
            </a:lvl1pPr>
          </a:lstStyle>
          <a:p>
            <a:fld id="{F4FAB4CD-88B3-45C0-BBCA-BA1550F92791}" type="slidenum">
              <a:rPr lang="pt-BR" altLang="es-CO"/>
              <a:pPr/>
              <a:t>‹Nº›</a:t>
            </a:fld>
            <a:endParaRPr lang="pt-BR" altLang="es-CO"/>
          </a:p>
        </p:txBody>
      </p:sp>
      <p:pic>
        <p:nvPicPr>
          <p:cNvPr id="7" name="Gráfico 6">
            <a:extLst>
              <a:ext uri="{FF2B5EF4-FFF2-40B4-BE49-F238E27FC236}">
                <a16:creationId xmlns:a16="http://schemas.microsoft.com/office/drawing/2014/main" id="{B334178E-4CE7-46FD-B734-64F06AFC2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125974" y="-2763688"/>
            <a:ext cx="11823328" cy="11823328"/>
          </a:xfrm>
          <a:prstGeom prst="rect">
            <a:avLst/>
          </a:prstGeom>
        </p:spPr>
      </p:pic>
    </p:spTree>
    <p:extLst>
      <p:ext uri="{BB962C8B-B14F-4D97-AF65-F5344CB8AC3E}">
        <p14:creationId xmlns:p14="http://schemas.microsoft.com/office/powerpoint/2010/main" val="95984484"/>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F5141-844D-4836-80EF-878A7171C2FD}"/>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40CD29D-6B29-4974-BFDF-22ED2586000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F538912-8091-4711-8807-87C7CF71DDA4}"/>
              </a:ext>
            </a:extLst>
          </p:cNvPr>
          <p:cNvSpPr>
            <a:spLocks noGrp="1"/>
          </p:cNvSpPr>
          <p:nvPr>
            <p:ph type="dt" sz="half" idx="10"/>
          </p:nvPr>
        </p:nvSpPr>
        <p:spPr/>
        <p:txBody>
          <a:bodyPr/>
          <a:lstStyle>
            <a:lvl1pPr>
              <a:defRPr/>
            </a:lvl1pPr>
          </a:lstStyle>
          <a:p>
            <a:endParaRPr lang="pt-BR" altLang="es-CO"/>
          </a:p>
        </p:txBody>
      </p:sp>
      <p:sp>
        <p:nvSpPr>
          <p:cNvPr id="5" name="Marcador de pie de página 4">
            <a:extLst>
              <a:ext uri="{FF2B5EF4-FFF2-40B4-BE49-F238E27FC236}">
                <a16:creationId xmlns:a16="http://schemas.microsoft.com/office/drawing/2014/main" id="{F3B3B754-1479-40F1-B911-EAB707BC88F2}"/>
              </a:ext>
            </a:extLst>
          </p:cNvPr>
          <p:cNvSpPr>
            <a:spLocks noGrp="1"/>
          </p:cNvSpPr>
          <p:nvPr>
            <p:ph type="ftr" sz="quarter" idx="11"/>
          </p:nvPr>
        </p:nvSpPr>
        <p:spPr/>
        <p:txBody>
          <a:bodyPr/>
          <a:lstStyle>
            <a:lvl1pPr>
              <a:defRPr/>
            </a:lvl1pPr>
          </a:lstStyle>
          <a:p>
            <a:endParaRPr lang="pt-BR" altLang="es-CO"/>
          </a:p>
        </p:txBody>
      </p:sp>
      <p:sp>
        <p:nvSpPr>
          <p:cNvPr id="6" name="Marcador de número de diapositiva 5">
            <a:extLst>
              <a:ext uri="{FF2B5EF4-FFF2-40B4-BE49-F238E27FC236}">
                <a16:creationId xmlns:a16="http://schemas.microsoft.com/office/drawing/2014/main" id="{D9ACDE64-C280-470A-8DC6-0D8DE8A5DF2E}"/>
              </a:ext>
            </a:extLst>
          </p:cNvPr>
          <p:cNvSpPr>
            <a:spLocks noGrp="1"/>
          </p:cNvSpPr>
          <p:nvPr>
            <p:ph type="sldNum" sz="quarter" idx="12"/>
          </p:nvPr>
        </p:nvSpPr>
        <p:spPr/>
        <p:txBody>
          <a:bodyPr/>
          <a:lstStyle>
            <a:lvl1pPr>
              <a:defRPr/>
            </a:lvl1pPr>
          </a:lstStyle>
          <a:p>
            <a:fld id="{F72EACCF-393B-493B-80F2-353936B92F63}" type="slidenum">
              <a:rPr lang="pt-BR" altLang="es-CO"/>
              <a:pPr/>
              <a:t>‹Nº›</a:t>
            </a:fld>
            <a:endParaRPr lang="pt-BR" altLang="es-CO"/>
          </a:p>
        </p:txBody>
      </p:sp>
    </p:spTree>
    <p:extLst>
      <p:ext uri="{BB962C8B-B14F-4D97-AF65-F5344CB8AC3E}">
        <p14:creationId xmlns:p14="http://schemas.microsoft.com/office/powerpoint/2010/main" val="1853121563"/>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B5233-FDAC-438C-8023-A6FED75FB1E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5631415-B5B4-4BE7-B0D8-91E64A994D1A}"/>
              </a:ext>
            </a:extLst>
          </p:cNvPr>
          <p:cNvSpPr>
            <a:spLocks noGrp="1"/>
          </p:cNvSpPr>
          <p:nvPr>
            <p:ph sz="half" idx="1"/>
          </p:nvPr>
        </p:nvSpPr>
        <p:spPr>
          <a:xfrm>
            <a:off x="457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1DB36D9-E69C-4A0A-816F-1DD5965EB528}"/>
              </a:ext>
            </a:extLst>
          </p:cNvPr>
          <p:cNvSpPr>
            <a:spLocks noGrp="1"/>
          </p:cNvSpPr>
          <p:nvPr>
            <p:ph sz="half" idx="2"/>
          </p:nvPr>
        </p:nvSpPr>
        <p:spPr>
          <a:xfrm>
            <a:off x="4648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31E96FB9-7876-466B-ABDF-921CD5889B15}"/>
              </a:ext>
            </a:extLst>
          </p:cNvPr>
          <p:cNvSpPr>
            <a:spLocks noGrp="1"/>
          </p:cNvSpPr>
          <p:nvPr>
            <p:ph type="dt" sz="half" idx="10"/>
          </p:nvPr>
        </p:nvSpPr>
        <p:spPr/>
        <p:txBody>
          <a:bodyPr/>
          <a:lstStyle>
            <a:lvl1pPr>
              <a:defRPr/>
            </a:lvl1pPr>
          </a:lstStyle>
          <a:p>
            <a:endParaRPr lang="pt-BR" altLang="es-CO"/>
          </a:p>
        </p:txBody>
      </p:sp>
      <p:sp>
        <p:nvSpPr>
          <p:cNvPr id="6" name="Marcador de pie de página 5">
            <a:extLst>
              <a:ext uri="{FF2B5EF4-FFF2-40B4-BE49-F238E27FC236}">
                <a16:creationId xmlns:a16="http://schemas.microsoft.com/office/drawing/2014/main" id="{FB38A07A-147B-42FD-A5B3-EA67254C1C82}"/>
              </a:ext>
            </a:extLst>
          </p:cNvPr>
          <p:cNvSpPr>
            <a:spLocks noGrp="1"/>
          </p:cNvSpPr>
          <p:nvPr>
            <p:ph type="ftr" sz="quarter" idx="11"/>
          </p:nvPr>
        </p:nvSpPr>
        <p:spPr/>
        <p:txBody>
          <a:bodyPr/>
          <a:lstStyle>
            <a:lvl1pPr>
              <a:defRPr/>
            </a:lvl1pPr>
          </a:lstStyle>
          <a:p>
            <a:endParaRPr lang="pt-BR" altLang="es-CO"/>
          </a:p>
        </p:txBody>
      </p:sp>
      <p:sp>
        <p:nvSpPr>
          <p:cNvPr id="7" name="Marcador de número de diapositiva 6">
            <a:extLst>
              <a:ext uri="{FF2B5EF4-FFF2-40B4-BE49-F238E27FC236}">
                <a16:creationId xmlns:a16="http://schemas.microsoft.com/office/drawing/2014/main" id="{FD4C6337-A376-47C6-AB64-B9A2B38A7100}"/>
              </a:ext>
            </a:extLst>
          </p:cNvPr>
          <p:cNvSpPr>
            <a:spLocks noGrp="1"/>
          </p:cNvSpPr>
          <p:nvPr>
            <p:ph type="sldNum" sz="quarter" idx="12"/>
          </p:nvPr>
        </p:nvSpPr>
        <p:spPr/>
        <p:txBody>
          <a:bodyPr/>
          <a:lstStyle>
            <a:lvl1pPr>
              <a:defRPr/>
            </a:lvl1pPr>
          </a:lstStyle>
          <a:p>
            <a:fld id="{78927DAE-DAB3-4E9C-94B1-14F83E396AC5}" type="slidenum">
              <a:rPr lang="pt-BR" altLang="es-CO"/>
              <a:pPr/>
              <a:t>‹Nº›</a:t>
            </a:fld>
            <a:endParaRPr lang="pt-BR" altLang="es-CO"/>
          </a:p>
        </p:txBody>
      </p:sp>
    </p:spTree>
    <p:extLst>
      <p:ext uri="{BB962C8B-B14F-4D97-AF65-F5344CB8AC3E}">
        <p14:creationId xmlns:p14="http://schemas.microsoft.com/office/powerpoint/2010/main" val="37245001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ABBF57-B77B-485B-9D78-0F56C18B3850}"/>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83DCA3C-E718-463D-89C7-D6C522B0A7D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809B342-F34F-441C-A90F-0CC8E940F4CF}"/>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EE9D9AA-5902-4D82-90AD-1E3994898B6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98F550-7CAA-4837-A636-28D2872451ED}"/>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13F8E54-4309-41CE-A808-B0EC56E2507D}"/>
              </a:ext>
            </a:extLst>
          </p:cNvPr>
          <p:cNvSpPr>
            <a:spLocks noGrp="1"/>
          </p:cNvSpPr>
          <p:nvPr>
            <p:ph type="dt" sz="half" idx="10"/>
          </p:nvPr>
        </p:nvSpPr>
        <p:spPr/>
        <p:txBody>
          <a:bodyPr/>
          <a:lstStyle>
            <a:lvl1pPr>
              <a:defRPr/>
            </a:lvl1pPr>
          </a:lstStyle>
          <a:p>
            <a:endParaRPr lang="pt-BR" altLang="es-CO"/>
          </a:p>
        </p:txBody>
      </p:sp>
      <p:sp>
        <p:nvSpPr>
          <p:cNvPr id="8" name="Marcador de pie de página 7">
            <a:extLst>
              <a:ext uri="{FF2B5EF4-FFF2-40B4-BE49-F238E27FC236}">
                <a16:creationId xmlns:a16="http://schemas.microsoft.com/office/drawing/2014/main" id="{10464AC1-4538-4F59-B667-9B84F3BED0A7}"/>
              </a:ext>
            </a:extLst>
          </p:cNvPr>
          <p:cNvSpPr>
            <a:spLocks noGrp="1"/>
          </p:cNvSpPr>
          <p:nvPr>
            <p:ph type="ftr" sz="quarter" idx="11"/>
          </p:nvPr>
        </p:nvSpPr>
        <p:spPr/>
        <p:txBody>
          <a:bodyPr/>
          <a:lstStyle>
            <a:lvl1pPr>
              <a:defRPr/>
            </a:lvl1pPr>
          </a:lstStyle>
          <a:p>
            <a:endParaRPr lang="pt-BR" altLang="es-CO"/>
          </a:p>
        </p:txBody>
      </p:sp>
      <p:sp>
        <p:nvSpPr>
          <p:cNvPr id="9" name="Marcador de número de diapositiva 8">
            <a:extLst>
              <a:ext uri="{FF2B5EF4-FFF2-40B4-BE49-F238E27FC236}">
                <a16:creationId xmlns:a16="http://schemas.microsoft.com/office/drawing/2014/main" id="{563A2503-8E3A-4223-8F26-D7F1A6544666}"/>
              </a:ext>
            </a:extLst>
          </p:cNvPr>
          <p:cNvSpPr>
            <a:spLocks noGrp="1"/>
          </p:cNvSpPr>
          <p:nvPr>
            <p:ph type="sldNum" sz="quarter" idx="12"/>
          </p:nvPr>
        </p:nvSpPr>
        <p:spPr/>
        <p:txBody>
          <a:bodyPr/>
          <a:lstStyle>
            <a:lvl1pPr>
              <a:defRPr/>
            </a:lvl1pPr>
          </a:lstStyle>
          <a:p>
            <a:fld id="{E9AA68AF-3ACB-46B5-A570-B6CED22C7445}" type="slidenum">
              <a:rPr lang="pt-BR" altLang="es-CO"/>
              <a:pPr/>
              <a:t>‹Nº›</a:t>
            </a:fld>
            <a:endParaRPr lang="pt-BR" altLang="es-CO"/>
          </a:p>
        </p:txBody>
      </p:sp>
    </p:spTree>
    <p:extLst>
      <p:ext uri="{BB962C8B-B14F-4D97-AF65-F5344CB8AC3E}">
        <p14:creationId xmlns:p14="http://schemas.microsoft.com/office/powerpoint/2010/main" val="13940103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BA47EE-C332-4EB9-BBB7-AC4E8D1C881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36D16942-DEF9-4DD6-8BCB-AB71095911D0}"/>
              </a:ext>
            </a:extLst>
          </p:cNvPr>
          <p:cNvSpPr>
            <a:spLocks noGrp="1"/>
          </p:cNvSpPr>
          <p:nvPr>
            <p:ph type="dt" sz="half" idx="10"/>
          </p:nvPr>
        </p:nvSpPr>
        <p:spPr/>
        <p:txBody>
          <a:bodyPr/>
          <a:lstStyle>
            <a:lvl1pPr>
              <a:defRPr/>
            </a:lvl1pPr>
          </a:lstStyle>
          <a:p>
            <a:endParaRPr lang="pt-BR" altLang="es-CO"/>
          </a:p>
        </p:txBody>
      </p:sp>
      <p:sp>
        <p:nvSpPr>
          <p:cNvPr id="4" name="Marcador de pie de página 3">
            <a:extLst>
              <a:ext uri="{FF2B5EF4-FFF2-40B4-BE49-F238E27FC236}">
                <a16:creationId xmlns:a16="http://schemas.microsoft.com/office/drawing/2014/main" id="{59694E05-899E-44F5-9796-8289AC475E61}"/>
              </a:ext>
            </a:extLst>
          </p:cNvPr>
          <p:cNvSpPr>
            <a:spLocks noGrp="1"/>
          </p:cNvSpPr>
          <p:nvPr>
            <p:ph type="ftr" sz="quarter" idx="11"/>
          </p:nvPr>
        </p:nvSpPr>
        <p:spPr/>
        <p:txBody>
          <a:bodyPr/>
          <a:lstStyle>
            <a:lvl1pPr>
              <a:defRPr/>
            </a:lvl1pPr>
          </a:lstStyle>
          <a:p>
            <a:endParaRPr lang="pt-BR" altLang="es-CO"/>
          </a:p>
        </p:txBody>
      </p:sp>
      <p:sp>
        <p:nvSpPr>
          <p:cNvPr id="5" name="Marcador de número de diapositiva 4">
            <a:extLst>
              <a:ext uri="{FF2B5EF4-FFF2-40B4-BE49-F238E27FC236}">
                <a16:creationId xmlns:a16="http://schemas.microsoft.com/office/drawing/2014/main" id="{07A8CFC3-44EF-42FE-B96A-33C1890BA094}"/>
              </a:ext>
            </a:extLst>
          </p:cNvPr>
          <p:cNvSpPr>
            <a:spLocks noGrp="1"/>
          </p:cNvSpPr>
          <p:nvPr>
            <p:ph type="sldNum" sz="quarter" idx="12"/>
          </p:nvPr>
        </p:nvSpPr>
        <p:spPr/>
        <p:txBody>
          <a:bodyPr/>
          <a:lstStyle>
            <a:lvl1pPr>
              <a:defRPr/>
            </a:lvl1pPr>
          </a:lstStyle>
          <a:p>
            <a:fld id="{9F70EB21-A671-4272-AAE5-E69F760D174F}" type="slidenum">
              <a:rPr lang="pt-BR" altLang="es-CO"/>
              <a:pPr/>
              <a:t>‹Nº›</a:t>
            </a:fld>
            <a:endParaRPr lang="pt-BR" altLang="es-CO"/>
          </a:p>
        </p:txBody>
      </p:sp>
    </p:spTree>
    <p:extLst>
      <p:ext uri="{BB962C8B-B14F-4D97-AF65-F5344CB8AC3E}">
        <p14:creationId xmlns:p14="http://schemas.microsoft.com/office/powerpoint/2010/main" val="31537529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595580-5F29-4D94-8E0F-E7BEF5B805FA}"/>
              </a:ext>
            </a:extLst>
          </p:cNvPr>
          <p:cNvSpPr>
            <a:spLocks noGrp="1"/>
          </p:cNvSpPr>
          <p:nvPr>
            <p:ph type="dt" sz="half" idx="10"/>
          </p:nvPr>
        </p:nvSpPr>
        <p:spPr/>
        <p:txBody>
          <a:bodyPr/>
          <a:lstStyle>
            <a:lvl1pPr>
              <a:defRPr/>
            </a:lvl1pPr>
          </a:lstStyle>
          <a:p>
            <a:endParaRPr lang="pt-BR" altLang="es-CO"/>
          </a:p>
        </p:txBody>
      </p:sp>
      <p:sp>
        <p:nvSpPr>
          <p:cNvPr id="3" name="Marcador de pie de página 2">
            <a:extLst>
              <a:ext uri="{FF2B5EF4-FFF2-40B4-BE49-F238E27FC236}">
                <a16:creationId xmlns:a16="http://schemas.microsoft.com/office/drawing/2014/main" id="{AAFE9CA0-5341-4D94-B7F9-4D6D0B599045}"/>
              </a:ext>
            </a:extLst>
          </p:cNvPr>
          <p:cNvSpPr>
            <a:spLocks noGrp="1"/>
          </p:cNvSpPr>
          <p:nvPr>
            <p:ph type="ftr" sz="quarter" idx="11"/>
          </p:nvPr>
        </p:nvSpPr>
        <p:spPr/>
        <p:txBody>
          <a:bodyPr/>
          <a:lstStyle>
            <a:lvl1pPr>
              <a:defRPr/>
            </a:lvl1pPr>
          </a:lstStyle>
          <a:p>
            <a:endParaRPr lang="pt-BR" altLang="es-CO"/>
          </a:p>
        </p:txBody>
      </p:sp>
      <p:sp>
        <p:nvSpPr>
          <p:cNvPr id="4" name="Marcador de número de diapositiva 3">
            <a:extLst>
              <a:ext uri="{FF2B5EF4-FFF2-40B4-BE49-F238E27FC236}">
                <a16:creationId xmlns:a16="http://schemas.microsoft.com/office/drawing/2014/main" id="{5D952BDF-B131-49FA-9FCB-9CD38D204C8E}"/>
              </a:ext>
            </a:extLst>
          </p:cNvPr>
          <p:cNvSpPr>
            <a:spLocks noGrp="1"/>
          </p:cNvSpPr>
          <p:nvPr>
            <p:ph type="sldNum" sz="quarter" idx="12"/>
          </p:nvPr>
        </p:nvSpPr>
        <p:spPr/>
        <p:txBody>
          <a:bodyPr/>
          <a:lstStyle>
            <a:lvl1pPr>
              <a:defRPr/>
            </a:lvl1pPr>
          </a:lstStyle>
          <a:p>
            <a:fld id="{48BB3D3F-B28E-4CD5-8ECD-9C0B2995BA6F}" type="slidenum">
              <a:rPr lang="pt-BR" altLang="es-CO"/>
              <a:pPr/>
              <a:t>‹Nº›</a:t>
            </a:fld>
            <a:endParaRPr lang="pt-BR" altLang="es-CO"/>
          </a:p>
        </p:txBody>
      </p:sp>
    </p:spTree>
    <p:extLst>
      <p:ext uri="{BB962C8B-B14F-4D97-AF65-F5344CB8AC3E}">
        <p14:creationId xmlns:p14="http://schemas.microsoft.com/office/powerpoint/2010/main" val="27603567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9A176-0C63-480D-A41F-9E21902093EB}"/>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F72131C-9850-416B-9884-E98590CBD04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341C9C72-0BF3-435E-A1A1-3442A0E7FC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885227-3F99-4D90-96DF-6630BBE40CA6}"/>
              </a:ext>
            </a:extLst>
          </p:cNvPr>
          <p:cNvSpPr>
            <a:spLocks noGrp="1"/>
          </p:cNvSpPr>
          <p:nvPr>
            <p:ph type="dt" sz="half" idx="10"/>
          </p:nvPr>
        </p:nvSpPr>
        <p:spPr/>
        <p:txBody>
          <a:bodyPr/>
          <a:lstStyle>
            <a:lvl1pPr>
              <a:defRPr/>
            </a:lvl1pPr>
          </a:lstStyle>
          <a:p>
            <a:endParaRPr lang="pt-BR" altLang="es-CO"/>
          </a:p>
        </p:txBody>
      </p:sp>
      <p:sp>
        <p:nvSpPr>
          <p:cNvPr id="6" name="Marcador de pie de página 5">
            <a:extLst>
              <a:ext uri="{FF2B5EF4-FFF2-40B4-BE49-F238E27FC236}">
                <a16:creationId xmlns:a16="http://schemas.microsoft.com/office/drawing/2014/main" id="{E143185A-EFAE-48B7-A3A8-060510CA344E}"/>
              </a:ext>
            </a:extLst>
          </p:cNvPr>
          <p:cNvSpPr>
            <a:spLocks noGrp="1"/>
          </p:cNvSpPr>
          <p:nvPr>
            <p:ph type="ftr" sz="quarter" idx="11"/>
          </p:nvPr>
        </p:nvSpPr>
        <p:spPr/>
        <p:txBody>
          <a:bodyPr/>
          <a:lstStyle>
            <a:lvl1pPr>
              <a:defRPr/>
            </a:lvl1pPr>
          </a:lstStyle>
          <a:p>
            <a:endParaRPr lang="pt-BR" altLang="es-CO"/>
          </a:p>
        </p:txBody>
      </p:sp>
      <p:sp>
        <p:nvSpPr>
          <p:cNvPr id="7" name="Marcador de número de diapositiva 6">
            <a:extLst>
              <a:ext uri="{FF2B5EF4-FFF2-40B4-BE49-F238E27FC236}">
                <a16:creationId xmlns:a16="http://schemas.microsoft.com/office/drawing/2014/main" id="{BC1664E3-6828-4EF6-9AE9-B1219C194D77}"/>
              </a:ext>
            </a:extLst>
          </p:cNvPr>
          <p:cNvSpPr>
            <a:spLocks noGrp="1"/>
          </p:cNvSpPr>
          <p:nvPr>
            <p:ph type="sldNum" sz="quarter" idx="12"/>
          </p:nvPr>
        </p:nvSpPr>
        <p:spPr/>
        <p:txBody>
          <a:bodyPr/>
          <a:lstStyle>
            <a:lvl1pPr>
              <a:defRPr/>
            </a:lvl1pPr>
          </a:lstStyle>
          <a:p>
            <a:fld id="{3ECE3073-37C4-46CB-8560-E085C239C334}" type="slidenum">
              <a:rPr lang="pt-BR" altLang="es-CO"/>
              <a:pPr/>
              <a:t>‹Nº›</a:t>
            </a:fld>
            <a:endParaRPr lang="pt-BR" altLang="es-CO"/>
          </a:p>
        </p:txBody>
      </p:sp>
    </p:spTree>
    <p:extLst>
      <p:ext uri="{BB962C8B-B14F-4D97-AF65-F5344CB8AC3E}">
        <p14:creationId xmlns:p14="http://schemas.microsoft.com/office/powerpoint/2010/main" val="103485525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ED1A8-5CFC-4A04-BE43-003F1C9F417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54686C3-859D-4C76-A476-7425B04EF62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B2BFA44-F632-4F5C-A46B-4E7CF8E027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6D92EC2-C2D4-474E-9AEE-047FB7E7E450}"/>
              </a:ext>
            </a:extLst>
          </p:cNvPr>
          <p:cNvSpPr>
            <a:spLocks noGrp="1"/>
          </p:cNvSpPr>
          <p:nvPr>
            <p:ph type="dt" sz="half" idx="10"/>
          </p:nvPr>
        </p:nvSpPr>
        <p:spPr/>
        <p:txBody>
          <a:bodyPr/>
          <a:lstStyle>
            <a:lvl1pPr>
              <a:defRPr/>
            </a:lvl1pPr>
          </a:lstStyle>
          <a:p>
            <a:endParaRPr lang="pt-BR" altLang="es-CO"/>
          </a:p>
        </p:txBody>
      </p:sp>
      <p:sp>
        <p:nvSpPr>
          <p:cNvPr id="6" name="Marcador de pie de página 5">
            <a:extLst>
              <a:ext uri="{FF2B5EF4-FFF2-40B4-BE49-F238E27FC236}">
                <a16:creationId xmlns:a16="http://schemas.microsoft.com/office/drawing/2014/main" id="{BEA86387-4D66-42B1-8849-C8EDFB8094CC}"/>
              </a:ext>
            </a:extLst>
          </p:cNvPr>
          <p:cNvSpPr>
            <a:spLocks noGrp="1"/>
          </p:cNvSpPr>
          <p:nvPr>
            <p:ph type="ftr" sz="quarter" idx="11"/>
          </p:nvPr>
        </p:nvSpPr>
        <p:spPr/>
        <p:txBody>
          <a:bodyPr/>
          <a:lstStyle>
            <a:lvl1pPr>
              <a:defRPr/>
            </a:lvl1pPr>
          </a:lstStyle>
          <a:p>
            <a:endParaRPr lang="pt-BR" altLang="es-CO"/>
          </a:p>
        </p:txBody>
      </p:sp>
      <p:sp>
        <p:nvSpPr>
          <p:cNvPr id="7" name="Marcador de número de diapositiva 6">
            <a:extLst>
              <a:ext uri="{FF2B5EF4-FFF2-40B4-BE49-F238E27FC236}">
                <a16:creationId xmlns:a16="http://schemas.microsoft.com/office/drawing/2014/main" id="{D209C240-9969-4501-8AD3-8213B8D69F5D}"/>
              </a:ext>
            </a:extLst>
          </p:cNvPr>
          <p:cNvSpPr>
            <a:spLocks noGrp="1"/>
          </p:cNvSpPr>
          <p:nvPr>
            <p:ph type="sldNum" sz="quarter" idx="12"/>
          </p:nvPr>
        </p:nvSpPr>
        <p:spPr/>
        <p:txBody>
          <a:bodyPr/>
          <a:lstStyle>
            <a:lvl1pPr>
              <a:defRPr/>
            </a:lvl1pPr>
          </a:lstStyle>
          <a:p>
            <a:fld id="{875D6757-9F41-4658-8D7B-81B2B021AAA7}" type="slidenum">
              <a:rPr lang="pt-BR" altLang="es-CO"/>
              <a:pPr/>
              <a:t>‹Nº›</a:t>
            </a:fld>
            <a:endParaRPr lang="pt-BR" altLang="es-CO"/>
          </a:p>
        </p:txBody>
      </p:sp>
    </p:spTree>
    <p:extLst>
      <p:ext uri="{BB962C8B-B14F-4D97-AF65-F5344CB8AC3E}">
        <p14:creationId xmlns:p14="http://schemas.microsoft.com/office/powerpoint/2010/main" val="142573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BAF2EA0-4B45-461F-91FD-8D9BE4C9D1C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es-CO"/>
              <a:t>Haga clic para editar el estilo del título maestro</a:t>
            </a:r>
          </a:p>
        </p:txBody>
      </p:sp>
      <p:sp>
        <p:nvSpPr>
          <p:cNvPr id="1027" name="Rectangle 3">
            <a:extLst>
              <a:ext uri="{FF2B5EF4-FFF2-40B4-BE49-F238E27FC236}">
                <a16:creationId xmlns:a16="http://schemas.microsoft.com/office/drawing/2014/main" id="{6D62F69B-FA3B-44E5-8BEF-2006A1CEACB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es-CO"/>
              <a:t>Haga clic para editar los estilos del texto maestro</a:t>
            </a:r>
          </a:p>
          <a:p>
            <a:pPr lvl="1"/>
            <a:r>
              <a:rPr lang="pt-BR" altLang="es-CO"/>
              <a:t>Segundo nivel</a:t>
            </a:r>
          </a:p>
          <a:p>
            <a:pPr lvl="2"/>
            <a:r>
              <a:rPr lang="pt-BR" altLang="es-CO"/>
              <a:t>Tercer nivel</a:t>
            </a:r>
          </a:p>
          <a:p>
            <a:pPr lvl="3"/>
            <a:r>
              <a:rPr lang="pt-BR" altLang="es-CO"/>
              <a:t>Cuarto nivel</a:t>
            </a:r>
          </a:p>
          <a:p>
            <a:pPr lvl="4"/>
            <a:r>
              <a:rPr lang="pt-BR" altLang="es-CO"/>
              <a:t>Quinto nivel</a:t>
            </a:r>
          </a:p>
        </p:txBody>
      </p:sp>
      <p:sp>
        <p:nvSpPr>
          <p:cNvPr id="1028" name="Rectangle 4">
            <a:extLst>
              <a:ext uri="{FF2B5EF4-FFF2-40B4-BE49-F238E27FC236}">
                <a16:creationId xmlns:a16="http://schemas.microsoft.com/office/drawing/2014/main" id="{A7042AAB-A8DF-45F5-BA47-AFE1BEEC86A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mn-lt"/>
              </a:defRPr>
            </a:lvl1pPr>
          </a:lstStyle>
          <a:p>
            <a:endParaRPr lang="pt-BR" altLang="es-CO"/>
          </a:p>
        </p:txBody>
      </p:sp>
      <p:sp>
        <p:nvSpPr>
          <p:cNvPr id="1029" name="Rectangle 5">
            <a:extLst>
              <a:ext uri="{FF2B5EF4-FFF2-40B4-BE49-F238E27FC236}">
                <a16:creationId xmlns:a16="http://schemas.microsoft.com/office/drawing/2014/main" id="{531BA79E-D9DD-436B-A469-26020C4CCA8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pt-BR" altLang="es-CO"/>
          </a:p>
        </p:txBody>
      </p:sp>
      <p:sp>
        <p:nvSpPr>
          <p:cNvPr id="1030" name="Rectangle 6">
            <a:extLst>
              <a:ext uri="{FF2B5EF4-FFF2-40B4-BE49-F238E27FC236}">
                <a16:creationId xmlns:a16="http://schemas.microsoft.com/office/drawing/2014/main" id="{55FC2A6D-931C-4041-9D6B-8CBA70109C9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fld id="{9F8C0F21-3BE3-4B1C-B055-610AD42E0AA0}" type="slidenum">
              <a:rPr lang="pt-BR" altLang="es-CO"/>
              <a:t>‹Nº›</a:t>
            </a:fld>
            <a:endParaRPr lang="pt-BR" alt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audio" Target="../media/audio4.wav"/><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audio" Target="../media/audio4.wav"/><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audio" Target="../media/audio4.wav"/><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12" Type="http://schemas.openxmlformats.org/officeDocument/2006/relationships/image" Target="../media/image11.sv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4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audio" Target="../media/audio4.wav"/><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audio" Target="../media/audio4.wav"/><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3.wav"/><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3.wav"/><Relationship Id="rId7"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12.jpeg"/><Relationship Id="rId10" Type="http://schemas.openxmlformats.org/officeDocument/2006/relationships/image" Target="../media/image8.jpeg"/><Relationship Id="rId4" Type="http://schemas.openxmlformats.org/officeDocument/2006/relationships/audio" Target="../media/audio4.wav"/><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alpha val="52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083" name="Text Box 11">
            <a:extLst>
              <a:ext uri="{FF2B5EF4-FFF2-40B4-BE49-F238E27FC236}">
                <a16:creationId xmlns:a16="http://schemas.microsoft.com/office/drawing/2014/main" id="{F9231961-C0B5-4B74-8F12-0EACF994FEDE}"/>
              </a:ext>
            </a:extLst>
          </p:cNvPr>
          <p:cNvSpPr txBox="1">
            <a:spLocks noChangeArrowheads="1"/>
          </p:cNvSpPr>
          <p:nvPr/>
        </p:nvSpPr>
        <p:spPr bwMode="auto">
          <a:xfrm>
            <a:off x="650092" y="1124744"/>
            <a:ext cx="7843815"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es-CO" sz="6600" dirty="0">
                <a:solidFill>
                  <a:schemeClr val="bg1"/>
                </a:solidFill>
                <a:latin typeface="Montserrat" panose="02000505000000020004" pitchFamily="2" charset="0"/>
              </a:rPr>
              <a:t>Concurso Bíblico</a:t>
            </a:r>
          </a:p>
          <a:p>
            <a:pPr algn="ctr"/>
            <a:r>
              <a:rPr lang="pt-BR" altLang="es-CO" sz="5400" dirty="0" err="1">
                <a:solidFill>
                  <a:schemeClr val="bg1"/>
                </a:solidFill>
                <a:latin typeface="Montserrat" panose="02000505000000020004" pitchFamily="2" charset="0"/>
              </a:rPr>
              <a:t>Doctrinas</a:t>
            </a:r>
            <a:r>
              <a:rPr lang="pt-BR" altLang="es-CO" sz="5400" dirty="0">
                <a:solidFill>
                  <a:schemeClr val="bg1"/>
                </a:solidFill>
                <a:latin typeface="Montserrat" panose="02000505000000020004" pitchFamily="2" charset="0"/>
              </a:rPr>
              <a:t> de </a:t>
            </a:r>
            <a:r>
              <a:rPr lang="pt-BR" altLang="es-CO" sz="5400" dirty="0" err="1">
                <a:solidFill>
                  <a:schemeClr val="bg1"/>
                </a:solidFill>
                <a:latin typeface="Montserrat" panose="02000505000000020004" pitchFamily="2" charset="0"/>
              </a:rPr>
              <a:t>la</a:t>
            </a:r>
            <a:r>
              <a:rPr lang="pt-BR" altLang="es-CO" sz="5400" dirty="0">
                <a:solidFill>
                  <a:schemeClr val="bg1"/>
                </a:solidFill>
                <a:latin typeface="Montserrat" panose="02000505000000020004" pitchFamily="2" charset="0"/>
              </a:rPr>
              <a:t> </a:t>
            </a:r>
            <a:r>
              <a:rPr lang="pt-BR" altLang="es-CO" sz="5400" dirty="0" err="1">
                <a:solidFill>
                  <a:schemeClr val="bg1"/>
                </a:solidFill>
                <a:latin typeface="Montserrat" panose="02000505000000020004" pitchFamily="2" charset="0"/>
              </a:rPr>
              <a:t>Iglesia</a:t>
            </a:r>
            <a:endParaRPr lang="pt-BR" altLang="es-CO" sz="3600" dirty="0">
              <a:solidFill>
                <a:schemeClr val="bg1"/>
              </a:solidFill>
              <a:latin typeface="Montserrat" panose="02000505000000020004" pitchFamily="2" charset="0"/>
            </a:endParaRPr>
          </a:p>
          <a:p>
            <a:pPr algn="ctr"/>
            <a:endParaRPr lang="pt-BR" altLang="es-CO" sz="4400" dirty="0"/>
          </a:p>
        </p:txBody>
      </p:sp>
      <p:pic>
        <p:nvPicPr>
          <p:cNvPr id="3" name="Imagen 2" descr="Pantalla de computadora con letras&#10;&#10;Descripción generada automáticamente con confianza baja">
            <a:extLst>
              <a:ext uri="{FF2B5EF4-FFF2-40B4-BE49-F238E27FC236}">
                <a16:creationId xmlns:a16="http://schemas.microsoft.com/office/drawing/2014/main" id="{C4EF5C51-F77E-45E4-811F-327EAC14C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3811758"/>
            <a:ext cx="1809882" cy="299695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107353"/>
                                  </p:iterate>
                                  <p:childTnLst>
                                    <p:set>
                                      <p:cBhvr>
                                        <p:cTn id="10" dur="1" fill="hold">
                                          <p:stCondLst>
                                            <p:cond delay="0"/>
                                          </p:stCondLst>
                                        </p:cTn>
                                        <p:tgtEl>
                                          <p:spTgt spid="3083"/>
                                        </p:tgtEl>
                                        <p:attrNameLst>
                                          <p:attrName>style.visibility</p:attrName>
                                        </p:attrNameLst>
                                      </p:cBhvr>
                                      <p:to>
                                        <p:strVal val="visible"/>
                                      </p:to>
                                    </p:set>
                                    <p:anim calcmode="discrete" valueType="clr">
                                      <p:cBhvr override="childStyle">
                                        <p:cTn id="11" dur="80"/>
                                        <p:tgtEl>
                                          <p:spTgt spid="308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083"/>
                                        </p:tgtEl>
                                        <p:attrNameLst>
                                          <p:attrName>fillcolor</p:attrName>
                                        </p:attrNameLst>
                                      </p:cBhvr>
                                      <p:tavLst>
                                        <p:tav tm="0">
                                          <p:val>
                                            <p:clrVal>
                                              <a:schemeClr val="accent2"/>
                                            </p:clrVal>
                                          </p:val>
                                        </p:tav>
                                        <p:tav tm="50000">
                                          <p:val>
                                            <p:clrVal>
                                              <a:schemeClr val="hlink"/>
                                            </p:clrVal>
                                          </p:val>
                                        </p:tav>
                                      </p:tavLst>
                                    </p:anim>
                                    <p:set>
                                      <p:cBhvr>
                                        <p:cTn id="13" dur="80"/>
                                        <p:tgtEl>
                                          <p:spTgt spid="3083"/>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a:extLst>
              <a:ext uri="{FF2B5EF4-FFF2-40B4-BE49-F238E27FC236}">
                <a16:creationId xmlns:a16="http://schemas.microsoft.com/office/drawing/2014/main" id="{14BAD6D8-E488-4819-946F-9B92432C6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a:extLst>
              <a:ext uri="{FF2B5EF4-FFF2-40B4-BE49-F238E27FC236}">
                <a16:creationId xmlns:a16="http://schemas.microsoft.com/office/drawing/2014/main" id="{2B1D80F6-1461-4719-8625-E310DB84B8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a:extLst>
              <a:ext uri="{FF2B5EF4-FFF2-40B4-BE49-F238E27FC236}">
                <a16:creationId xmlns:a16="http://schemas.microsoft.com/office/drawing/2014/main" id="{A6B782BE-2B68-4AC8-8BC9-513B641E12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a:extLst>
              <a:ext uri="{FF2B5EF4-FFF2-40B4-BE49-F238E27FC236}">
                <a16:creationId xmlns:a16="http://schemas.microsoft.com/office/drawing/2014/main" id="{26FAE237-1B9E-4EA8-A63A-5119467806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44039" name="Text Box 7">
            <a:extLst>
              <a:ext uri="{FF2B5EF4-FFF2-40B4-BE49-F238E27FC236}">
                <a16:creationId xmlns:a16="http://schemas.microsoft.com/office/drawing/2014/main" id="{E3449243-CD84-47B5-B830-BE9A7DCC89C1}"/>
              </a:ext>
            </a:extLst>
          </p:cNvPr>
          <p:cNvSpPr txBox="1">
            <a:spLocks noChangeArrowheads="1"/>
          </p:cNvSpPr>
          <p:nvPr/>
        </p:nvSpPr>
        <p:spPr bwMode="auto">
          <a:xfrm>
            <a:off x="1908175" y="692150"/>
            <a:ext cx="70564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05. </a:t>
            </a:r>
            <a:r>
              <a:rPr lang="pt-BR" altLang="es-CO" dirty="0"/>
              <a:t>Dios </a:t>
            </a:r>
            <a:r>
              <a:rPr lang="pt-BR" altLang="es-CO" dirty="0" err="1"/>
              <a:t>Espíritu</a:t>
            </a:r>
            <a:r>
              <a:rPr lang="pt-BR" altLang="es-CO" dirty="0"/>
              <a:t> Santo </a:t>
            </a:r>
            <a:r>
              <a:rPr lang="es-CO" b="0" dirty="0"/>
              <a:t>desempeñó una parte activa </a:t>
            </a:r>
            <a:r>
              <a:rPr lang="pt-BR" altLang="es-CO" b="0" dirty="0" err="1"/>
              <a:t>con</a:t>
            </a:r>
            <a:r>
              <a:rPr lang="pt-BR" altLang="es-CO" b="0" dirty="0"/>
              <a:t> </a:t>
            </a:r>
            <a:r>
              <a:rPr lang="pt-BR" altLang="es-CO" b="0" dirty="0" err="1"/>
              <a:t>el</a:t>
            </a:r>
            <a:r>
              <a:rPr lang="pt-BR" altLang="es-CO" b="0" dirty="0"/>
              <a:t> Padre y </a:t>
            </a:r>
            <a:r>
              <a:rPr lang="pt-BR" altLang="es-CO" b="0" dirty="0" err="1"/>
              <a:t>el</a:t>
            </a:r>
            <a:r>
              <a:rPr lang="pt-BR" altLang="es-CO" b="0" dirty="0"/>
              <a:t> Hijo </a:t>
            </a:r>
            <a:r>
              <a:rPr lang="pt-BR" altLang="es-CO" b="0" dirty="0" err="1"/>
              <a:t>en</a:t>
            </a:r>
            <a:r>
              <a:rPr lang="pt-BR" altLang="es-CO" b="0" dirty="0"/>
              <a:t> </a:t>
            </a:r>
            <a:r>
              <a:rPr lang="pt-BR" altLang="es-CO" b="0" dirty="0" err="1"/>
              <a:t>la</a:t>
            </a:r>
            <a:r>
              <a:rPr lang="pt-BR" altLang="es-CO" b="0" dirty="0"/>
              <a:t> </a:t>
            </a:r>
            <a:r>
              <a:rPr lang="pt-BR" altLang="es-CO" b="0" dirty="0" err="1"/>
              <a:t>creación</a:t>
            </a:r>
            <a:r>
              <a:rPr lang="pt-BR" altLang="es-CO" b="0" dirty="0"/>
              <a:t>, _______ y _________</a:t>
            </a:r>
          </a:p>
        </p:txBody>
      </p:sp>
      <p:pic>
        <p:nvPicPr>
          <p:cNvPr id="44041" name="Picture 9">
            <a:extLst>
              <a:ext uri="{FF2B5EF4-FFF2-40B4-BE49-F238E27FC236}">
                <a16:creationId xmlns:a16="http://schemas.microsoft.com/office/drawing/2014/main" id="{A3A608AC-B6DA-4853-BFBE-DCB428470F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44042" name="Text Box 10">
            <a:extLst>
              <a:ext uri="{FF2B5EF4-FFF2-40B4-BE49-F238E27FC236}">
                <a16:creationId xmlns:a16="http://schemas.microsoft.com/office/drawing/2014/main" id="{E684CA1A-1342-4878-AD33-A4898B5943E0}"/>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Salvación y perdón</a:t>
            </a:r>
          </a:p>
        </p:txBody>
      </p:sp>
      <p:sp>
        <p:nvSpPr>
          <p:cNvPr id="44043" name="Text Box 11">
            <a:extLst>
              <a:ext uri="{FF2B5EF4-FFF2-40B4-BE49-F238E27FC236}">
                <a16:creationId xmlns:a16="http://schemas.microsoft.com/office/drawing/2014/main" id="{35F1F231-031C-4D55-A548-6F6F90C88676}"/>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La encarnación y la salvación</a:t>
            </a:r>
          </a:p>
        </p:txBody>
      </p:sp>
      <p:sp>
        <p:nvSpPr>
          <p:cNvPr id="44044" name="Text Box 12">
            <a:extLst>
              <a:ext uri="{FF2B5EF4-FFF2-40B4-BE49-F238E27FC236}">
                <a16:creationId xmlns:a16="http://schemas.microsoft.com/office/drawing/2014/main" id="{DDCC3E53-295B-4B62-B709-8AED4EC275B9}"/>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Redención y salvación</a:t>
            </a:r>
          </a:p>
        </p:txBody>
      </p:sp>
      <p:sp>
        <p:nvSpPr>
          <p:cNvPr id="44045" name="Text Box 13">
            <a:extLst>
              <a:ext uri="{FF2B5EF4-FFF2-40B4-BE49-F238E27FC236}">
                <a16:creationId xmlns:a16="http://schemas.microsoft.com/office/drawing/2014/main" id="{205559D7-0BD2-4001-B99A-9E2AB7BA2DF0}"/>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Encarnación y Redención </a:t>
            </a:r>
          </a:p>
        </p:txBody>
      </p:sp>
      <p:pic>
        <p:nvPicPr>
          <p:cNvPr id="44048" name="Picture 16">
            <a:extLst>
              <a:ext uri="{FF2B5EF4-FFF2-40B4-BE49-F238E27FC236}">
                <a16:creationId xmlns:a16="http://schemas.microsoft.com/office/drawing/2014/main" id="{716FEEB4-0227-4FF0-B326-46A5F5A1D4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5" y="4724400"/>
            <a:ext cx="935038"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fade">
                                      <p:cBhvr>
                                        <p:cTn id="7" dur="500"/>
                                        <p:tgtEl>
                                          <p:spTgt spid="4403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 calcmode="lin" valueType="num">
                                      <p:cBhvr>
                                        <p:cTn id="12" dur="500" fill="hold"/>
                                        <p:tgtEl>
                                          <p:spTgt spid="44036"/>
                                        </p:tgtEl>
                                        <p:attrNameLst>
                                          <p:attrName>ppt_w</p:attrName>
                                        </p:attrNameLst>
                                      </p:cBhvr>
                                      <p:tavLst>
                                        <p:tav tm="0">
                                          <p:val>
                                            <p:strVal val="#ppt_w*0.05"/>
                                          </p:val>
                                        </p:tav>
                                        <p:tav tm="100000">
                                          <p:val>
                                            <p:strVal val="#ppt_w"/>
                                          </p:val>
                                        </p:tav>
                                      </p:tavLst>
                                    </p:anim>
                                    <p:anim calcmode="lin" valueType="num">
                                      <p:cBhvr>
                                        <p:cTn id="13" dur="500" fill="hold"/>
                                        <p:tgtEl>
                                          <p:spTgt spid="44036"/>
                                        </p:tgtEl>
                                        <p:attrNameLst>
                                          <p:attrName>ppt_h</p:attrName>
                                        </p:attrNameLst>
                                      </p:cBhvr>
                                      <p:tavLst>
                                        <p:tav tm="0">
                                          <p:val>
                                            <p:strVal val="#ppt_h"/>
                                          </p:val>
                                        </p:tav>
                                        <p:tav tm="100000">
                                          <p:val>
                                            <p:strVal val="#ppt_h"/>
                                          </p:val>
                                        </p:tav>
                                      </p:tavLst>
                                    </p:anim>
                                    <p:anim calcmode="lin" valueType="num">
                                      <p:cBhvr>
                                        <p:cTn id="14" dur="500" fill="hold"/>
                                        <p:tgtEl>
                                          <p:spTgt spid="44036"/>
                                        </p:tgtEl>
                                        <p:attrNameLst>
                                          <p:attrName>ppt_x</p:attrName>
                                        </p:attrNameLst>
                                      </p:cBhvr>
                                      <p:tavLst>
                                        <p:tav tm="0">
                                          <p:val>
                                            <p:strVal val="#ppt_x-.2"/>
                                          </p:val>
                                        </p:tav>
                                        <p:tav tm="100000">
                                          <p:val>
                                            <p:strVal val="#ppt_x"/>
                                          </p:val>
                                        </p:tav>
                                      </p:tavLst>
                                    </p:anim>
                                    <p:anim calcmode="lin" valueType="num">
                                      <p:cBhvr>
                                        <p:cTn id="15" dur="500" fill="hold"/>
                                        <p:tgtEl>
                                          <p:spTgt spid="44036"/>
                                        </p:tgtEl>
                                        <p:attrNameLst>
                                          <p:attrName>ppt_y</p:attrName>
                                        </p:attrNameLst>
                                      </p:cBhvr>
                                      <p:tavLst>
                                        <p:tav tm="0">
                                          <p:val>
                                            <p:strVal val="#ppt_y"/>
                                          </p:val>
                                        </p:tav>
                                        <p:tav tm="100000">
                                          <p:val>
                                            <p:strVal val="#ppt_y"/>
                                          </p:val>
                                        </p:tav>
                                      </p:tavLst>
                                    </p:anim>
                                    <p:animEffect transition="in" filter="fade">
                                      <p:cBhvr>
                                        <p:cTn id="16" dur="500"/>
                                        <p:tgtEl>
                                          <p:spTgt spid="44036"/>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4042"/>
                                        </p:tgtEl>
                                        <p:attrNameLst>
                                          <p:attrName>style.visibility</p:attrName>
                                        </p:attrNameLst>
                                      </p:cBhvr>
                                      <p:to>
                                        <p:strVal val="visible"/>
                                      </p:to>
                                    </p:set>
                                    <p:animEffect transition="in" filter="fade">
                                      <p:cBhvr>
                                        <p:cTn id="21" dur="500"/>
                                        <p:tgtEl>
                                          <p:spTgt spid="4404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44037"/>
                                        </p:tgtEl>
                                        <p:attrNameLst>
                                          <p:attrName>style.visibility</p:attrName>
                                        </p:attrNameLst>
                                      </p:cBhvr>
                                      <p:to>
                                        <p:strVal val="visible"/>
                                      </p:to>
                                    </p:set>
                                    <p:anim calcmode="lin" valueType="num">
                                      <p:cBhvr>
                                        <p:cTn id="26" dur="500" fill="hold"/>
                                        <p:tgtEl>
                                          <p:spTgt spid="44037"/>
                                        </p:tgtEl>
                                        <p:attrNameLst>
                                          <p:attrName>ppt_w</p:attrName>
                                        </p:attrNameLst>
                                      </p:cBhvr>
                                      <p:tavLst>
                                        <p:tav tm="0">
                                          <p:val>
                                            <p:strVal val="#ppt_w*0.05"/>
                                          </p:val>
                                        </p:tav>
                                        <p:tav tm="100000">
                                          <p:val>
                                            <p:strVal val="#ppt_w"/>
                                          </p:val>
                                        </p:tav>
                                      </p:tavLst>
                                    </p:anim>
                                    <p:anim calcmode="lin" valueType="num">
                                      <p:cBhvr>
                                        <p:cTn id="27" dur="500" fill="hold"/>
                                        <p:tgtEl>
                                          <p:spTgt spid="44037"/>
                                        </p:tgtEl>
                                        <p:attrNameLst>
                                          <p:attrName>ppt_h</p:attrName>
                                        </p:attrNameLst>
                                      </p:cBhvr>
                                      <p:tavLst>
                                        <p:tav tm="0">
                                          <p:val>
                                            <p:strVal val="#ppt_h"/>
                                          </p:val>
                                        </p:tav>
                                        <p:tav tm="100000">
                                          <p:val>
                                            <p:strVal val="#ppt_h"/>
                                          </p:val>
                                        </p:tav>
                                      </p:tavLst>
                                    </p:anim>
                                    <p:anim calcmode="lin" valueType="num">
                                      <p:cBhvr>
                                        <p:cTn id="28" dur="500" fill="hold"/>
                                        <p:tgtEl>
                                          <p:spTgt spid="44037"/>
                                        </p:tgtEl>
                                        <p:attrNameLst>
                                          <p:attrName>ppt_x</p:attrName>
                                        </p:attrNameLst>
                                      </p:cBhvr>
                                      <p:tavLst>
                                        <p:tav tm="0">
                                          <p:val>
                                            <p:strVal val="#ppt_x-.2"/>
                                          </p:val>
                                        </p:tav>
                                        <p:tav tm="100000">
                                          <p:val>
                                            <p:strVal val="#ppt_x"/>
                                          </p:val>
                                        </p:tav>
                                      </p:tavLst>
                                    </p:anim>
                                    <p:anim calcmode="lin" valueType="num">
                                      <p:cBhvr>
                                        <p:cTn id="29" dur="500" fill="hold"/>
                                        <p:tgtEl>
                                          <p:spTgt spid="44037"/>
                                        </p:tgtEl>
                                        <p:attrNameLst>
                                          <p:attrName>ppt_y</p:attrName>
                                        </p:attrNameLst>
                                      </p:cBhvr>
                                      <p:tavLst>
                                        <p:tav tm="0">
                                          <p:val>
                                            <p:strVal val="#ppt_y"/>
                                          </p:val>
                                        </p:tav>
                                        <p:tav tm="100000">
                                          <p:val>
                                            <p:strVal val="#ppt_y"/>
                                          </p:val>
                                        </p:tav>
                                      </p:tavLst>
                                    </p:anim>
                                    <p:animEffect transition="in" filter="fade">
                                      <p:cBhvr>
                                        <p:cTn id="30" dur="500"/>
                                        <p:tgtEl>
                                          <p:spTgt spid="44037"/>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4043"/>
                                        </p:tgtEl>
                                        <p:attrNameLst>
                                          <p:attrName>style.visibility</p:attrName>
                                        </p:attrNameLst>
                                      </p:cBhvr>
                                      <p:to>
                                        <p:strVal val="visible"/>
                                      </p:to>
                                    </p:set>
                                    <p:animEffect transition="in" filter="fade">
                                      <p:cBhvr>
                                        <p:cTn id="35" dur="500"/>
                                        <p:tgtEl>
                                          <p:spTgt spid="44043"/>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44038"/>
                                        </p:tgtEl>
                                        <p:attrNameLst>
                                          <p:attrName>style.visibility</p:attrName>
                                        </p:attrNameLst>
                                      </p:cBhvr>
                                      <p:to>
                                        <p:strVal val="visible"/>
                                      </p:to>
                                    </p:set>
                                    <p:anim calcmode="lin" valueType="num">
                                      <p:cBhvr>
                                        <p:cTn id="40" dur="500" fill="hold"/>
                                        <p:tgtEl>
                                          <p:spTgt spid="44038"/>
                                        </p:tgtEl>
                                        <p:attrNameLst>
                                          <p:attrName>ppt_w</p:attrName>
                                        </p:attrNameLst>
                                      </p:cBhvr>
                                      <p:tavLst>
                                        <p:tav tm="0">
                                          <p:val>
                                            <p:strVal val="#ppt_w*0.05"/>
                                          </p:val>
                                        </p:tav>
                                        <p:tav tm="100000">
                                          <p:val>
                                            <p:strVal val="#ppt_w"/>
                                          </p:val>
                                        </p:tav>
                                      </p:tavLst>
                                    </p:anim>
                                    <p:anim calcmode="lin" valueType="num">
                                      <p:cBhvr>
                                        <p:cTn id="41" dur="500" fill="hold"/>
                                        <p:tgtEl>
                                          <p:spTgt spid="44038"/>
                                        </p:tgtEl>
                                        <p:attrNameLst>
                                          <p:attrName>ppt_h</p:attrName>
                                        </p:attrNameLst>
                                      </p:cBhvr>
                                      <p:tavLst>
                                        <p:tav tm="0">
                                          <p:val>
                                            <p:strVal val="#ppt_h"/>
                                          </p:val>
                                        </p:tav>
                                        <p:tav tm="100000">
                                          <p:val>
                                            <p:strVal val="#ppt_h"/>
                                          </p:val>
                                        </p:tav>
                                      </p:tavLst>
                                    </p:anim>
                                    <p:anim calcmode="lin" valueType="num">
                                      <p:cBhvr>
                                        <p:cTn id="42" dur="500" fill="hold"/>
                                        <p:tgtEl>
                                          <p:spTgt spid="44038"/>
                                        </p:tgtEl>
                                        <p:attrNameLst>
                                          <p:attrName>ppt_x</p:attrName>
                                        </p:attrNameLst>
                                      </p:cBhvr>
                                      <p:tavLst>
                                        <p:tav tm="0">
                                          <p:val>
                                            <p:strVal val="#ppt_x-.2"/>
                                          </p:val>
                                        </p:tav>
                                        <p:tav tm="100000">
                                          <p:val>
                                            <p:strVal val="#ppt_x"/>
                                          </p:val>
                                        </p:tav>
                                      </p:tavLst>
                                    </p:anim>
                                    <p:anim calcmode="lin" valueType="num">
                                      <p:cBhvr>
                                        <p:cTn id="43" dur="500" fill="hold"/>
                                        <p:tgtEl>
                                          <p:spTgt spid="44038"/>
                                        </p:tgtEl>
                                        <p:attrNameLst>
                                          <p:attrName>ppt_y</p:attrName>
                                        </p:attrNameLst>
                                      </p:cBhvr>
                                      <p:tavLst>
                                        <p:tav tm="0">
                                          <p:val>
                                            <p:strVal val="#ppt_y"/>
                                          </p:val>
                                        </p:tav>
                                        <p:tav tm="100000">
                                          <p:val>
                                            <p:strVal val="#ppt_y"/>
                                          </p:val>
                                        </p:tav>
                                      </p:tavLst>
                                    </p:anim>
                                    <p:animEffect transition="in" filter="fade">
                                      <p:cBhvr>
                                        <p:cTn id="44" dur="500"/>
                                        <p:tgtEl>
                                          <p:spTgt spid="44038"/>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44044"/>
                                        </p:tgtEl>
                                        <p:attrNameLst>
                                          <p:attrName>style.visibility</p:attrName>
                                        </p:attrNameLst>
                                      </p:cBhvr>
                                      <p:to>
                                        <p:strVal val="visible"/>
                                      </p:to>
                                    </p:set>
                                    <p:anim calcmode="discrete" valueType="clr">
                                      <p:cBhvr override="childStyle">
                                        <p:cTn id="49" dur="80"/>
                                        <p:tgtEl>
                                          <p:spTgt spid="4404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4044"/>
                                        </p:tgtEl>
                                        <p:attrNameLst>
                                          <p:attrName>fillcolor</p:attrName>
                                        </p:attrNameLst>
                                      </p:cBhvr>
                                      <p:tavLst>
                                        <p:tav tm="0">
                                          <p:val>
                                            <p:clrVal>
                                              <a:schemeClr val="accent2"/>
                                            </p:clrVal>
                                          </p:val>
                                        </p:tav>
                                        <p:tav tm="50000">
                                          <p:val>
                                            <p:clrVal>
                                              <a:schemeClr val="hlink"/>
                                            </p:clrVal>
                                          </p:val>
                                        </p:tav>
                                      </p:tavLst>
                                    </p:anim>
                                    <p:set>
                                      <p:cBhvr>
                                        <p:cTn id="51" dur="80"/>
                                        <p:tgtEl>
                                          <p:spTgt spid="44044"/>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44035"/>
                                        </p:tgtEl>
                                        <p:attrNameLst>
                                          <p:attrName>style.visibility</p:attrName>
                                        </p:attrNameLst>
                                      </p:cBhvr>
                                      <p:to>
                                        <p:strVal val="visible"/>
                                      </p:to>
                                    </p:set>
                                    <p:anim calcmode="lin" valueType="num">
                                      <p:cBhvr>
                                        <p:cTn id="56" dur="500" fill="hold"/>
                                        <p:tgtEl>
                                          <p:spTgt spid="44035"/>
                                        </p:tgtEl>
                                        <p:attrNameLst>
                                          <p:attrName>ppt_w</p:attrName>
                                        </p:attrNameLst>
                                      </p:cBhvr>
                                      <p:tavLst>
                                        <p:tav tm="0">
                                          <p:val>
                                            <p:strVal val="#ppt_w*0.05"/>
                                          </p:val>
                                        </p:tav>
                                        <p:tav tm="100000">
                                          <p:val>
                                            <p:strVal val="#ppt_w"/>
                                          </p:val>
                                        </p:tav>
                                      </p:tavLst>
                                    </p:anim>
                                    <p:anim calcmode="lin" valueType="num">
                                      <p:cBhvr>
                                        <p:cTn id="57" dur="500" fill="hold"/>
                                        <p:tgtEl>
                                          <p:spTgt spid="44035"/>
                                        </p:tgtEl>
                                        <p:attrNameLst>
                                          <p:attrName>ppt_h</p:attrName>
                                        </p:attrNameLst>
                                      </p:cBhvr>
                                      <p:tavLst>
                                        <p:tav tm="0">
                                          <p:val>
                                            <p:strVal val="#ppt_h"/>
                                          </p:val>
                                        </p:tav>
                                        <p:tav tm="100000">
                                          <p:val>
                                            <p:strVal val="#ppt_h"/>
                                          </p:val>
                                        </p:tav>
                                      </p:tavLst>
                                    </p:anim>
                                    <p:anim calcmode="lin" valueType="num">
                                      <p:cBhvr>
                                        <p:cTn id="58" dur="500" fill="hold"/>
                                        <p:tgtEl>
                                          <p:spTgt spid="44035"/>
                                        </p:tgtEl>
                                        <p:attrNameLst>
                                          <p:attrName>ppt_x</p:attrName>
                                        </p:attrNameLst>
                                      </p:cBhvr>
                                      <p:tavLst>
                                        <p:tav tm="0">
                                          <p:val>
                                            <p:strVal val="#ppt_x-.2"/>
                                          </p:val>
                                        </p:tav>
                                        <p:tav tm="100000">
                                          <p:val>
                                            <p:strVal val="#ppt_x"/>
                                          </p:val>
                                        </p:tav>
                                      </p:tavLst>
                                    </p:anim>
                                    <p:anim calcmode="lin" valueType="num">
                                      <p:cBhvr>
                                        <p:cTn id="59" dur="500" fill="hold"/>
                                        <p:tgtEl>
                                          <p:spTgt spid="44035"/>
                                        </p:tgtEl>
                                        <p:attrNameLst>
                                          <p:attrName>ppt_y</p:attrName>
                                        </p:attrNameLst>
                                      </p:cBhvr>
                                      <p:tavLst>
                                        <p:tav tm="0">
                                          <p:val>
                                            <p:strVal val="#ppt_y"/>
                                          </p:val>
                                        </p:tav>
                                        <p:tav tm="100000">
                                          <p:val>
                                            <p:strVal val="#ppt_y"/>
                                          </p:val>
                                        </p:tav>
                                      </p:tavLst>
                                    </p:anim>
                                    <p:animEffect transition="in" filter="fade">
                                      <p:cBhvr>
                                        <p:cTn id="60" dur="500"/>
                                        <p:tgtEl>
                                          <p:spTgt spid="44035"/>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4045"/>
                                        </p:tgtEl>
                                        <p:attrNameLst>
                                          <p:attrName>style.visibility</p:attrName>
                                        </p:attrNameLst>
                                      </p:cBhvr>
                                      <p:to>
                                        <p:strVal val="visible"/>
                                      </p:to>
                                    </p:set>
                                    <p:animEffect transition="in" filter="fade">
                                      <p:cBhvr>
                                        <p:cTn id="65" dur="500"/>
                                        <p:tgtEl>
                                          <p:spTgt spid="44045"/>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44048"/>
                                        </p:tgtEl>
                                        <p:attrNameLst>
                                          <p:attrName>style.visibility</p:attrName>
                                        </p:attrNameLst>
                                      </p:cBhvr>
                                      <p:to>
                                        <p:strVal val="visible"/>
                                      </p:to>
                                    </p:set>
                                    <p:animEffect transition="in" filter="wipe(down)">
                                      <p:cBhvr>
                                        <p:cTn id="70" dur="580">
                                          <p:stCondLst>
                                            <p:cond delay="0"/>
                                          </p:stCondLst>
                                        </p:cTn>
                                        <p:tgtEl>
                                          <p:spTgt spid="44048"/>
                                        </p:tgtEl>
                                      </p:cBhvr>
                                    </p:animEffect>
                                    <p:anim calcmode="lin" valueType="num">
                                      <p:cBhvr>
                                        <p:cTn id="71" dur="1822" tmFilter="0,0; 0.14,0.36; 0.43,0.73; 0.71,0.91; 1.0,1.0">
                                          <p:stCondLst>
                                            <p:cond delay="0"/>
                                          </p:stCondLst>
                                        </p:cTn>
                                        <p:tgtEl>
                                          <p:spTgt spid="44048"/>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44048"/>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44048"/>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44048"/>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44048"/>
                                        </p:tgtEl>
                                        <p:attrNameLst>
                                          <p:attrName>ppt_y</p:attrName>
                                        </p:attrNameLst>
                                      </p:cBhvr>
                                      <p:tavLst>
                                        <p:tav tm="0" fmla="#ppt_y-sin(pi*$)/81">
                                          <p:val>
                                            <p:fltVal val="0"/>
                                          </p:val>
                                        </p:tav>
                                        <p:tav tm="100000">
                                          <p:val>
                                            <p:fltVal val="1"/>
                                          </p:val>
                                        </p:tav>
                                      </p:tavLst>
                                    </p:anim>
                                    <p:animScale>
                                      <p:cBhvr>
                                        <p:cTn id="76" dur="26">
                                          <p:stCondLst>
                                            <p:cond delay="650"/>
                                          </p:stCondLst>
                                        </p:cTn>
                                        <p:tgtEl>
                                          <p:spTgt spid="44048"/>
                                        </p:tgtEl>
                                      </p:cBhvr>
                                      <p:to x="100000" y="60000"/>
                                    </p:animScale>
                                    <p:animScale>
                                      <p:cBhvr>
                                        <p:cTn id="77" dur="166" decel="50000">
                                          <p:stCondLst>
                                            <p:cond delay="676"/>
                                          </p:stCondLst>
                                        </p:cTn>
                                        <p:tgtEl>
                                          <p:spTgt spid="44048"/>
                                        </p:tgtEl>
                                      </p:cBhvr>
                                      <p:to x="100000" y="100000"/>
                                    </p:animScale>
                                    <p:animScale>
                                      <p:cBhvr>
                                        <p:cTn id="78" dur="26">
                                          <p:stCondLst>
                                            <p:cond delay="1312"/>
                                          </p:stCondLst>
                                        </p:cTn>
                                        <p:tgtEl>
                                          <p:spTgt spid="44048"/>
                                        </p:tgtEl>
                                      </p:cBhvr>
                                      <p:to x="100000" y="80000"/>
                                    </p:animScale>
                                    <p:animScale>
                                      <p:cBhvr>
                                        <p:cTn id="79" dur="166" decel="50000">
                                          <p:stCondLst>
                                            <p:cond delay="1338"/>
                                          </p:stCondLst>
                                        </p:cTn>
                                        <p:tgtEl>
                                          <p:spTgt spid="44048"/>
                                        </p:tgtEl>
                                      </p:cBhvr>
                                      <p:to x="100000" y="100000"/>
                                    </p:animScale>
                                    <p:animScale>
                                      <p:cBhvr>
                                        <p:cTn id="80" dur="26">
                                          <p:stCondLst>
                                            <p:cond delay="1642"/>
                                          </p:stCondLst>
                                        </p:cTn>
                                        <p:tgtEl>
                                          <p:spTgt spid="44048"/>
                                        </p:tgtEl>
                                      </p:cBhvr>
                                      <p:to x="100000" y="90000"/>
                                    </p:animScale>
                                    <p:animScale>
                                      <p:cBhvr>
                                        <p:cTn id="81" dur="166" decel="50000">
                                          <p:stCondLst>
                                            <p:cond delay="1668"/>
                                          </p:stCondLst>
                                        </p:cTn>
                                        <p:tgtEl>
                                          <p:spTgt spid="44048"/>
                                        </p:tgtEl>
                                      </p:cBhvr>
                                      <p:to x="100000" y="100000"/>
                                    </p:animScale>
                                    <p:animScale>
                                      <p:cBhvr>
                                        <p:cTn id="82" dur="26">
                                          <p:stCondLst>
                                            <p:cond delay="1808"/>
                                          </p:stCondLst>
                                        </p:cTn>
                                        <p:tgtEl>
                                          <p:spTgt spid="44048"/>
                                        </p:tgtEl>
                                      </p:cBhvr>
                                      <p:to x="100000" y="95000"/>
                                    </p:animScale>
                                    <p:animScale>
                                      <p:cBhvr>
                                        <p:cTn id="83" dur="166" decel="50000">
                                          <p:stCondLst>
                                            <p:cond delay="1834"/>
                                          </p:stCondLst>
                                        </p:cTn>
                                        <p:tgtEl>
                                          <p:spTgt spid="44048"/>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p:bldP spid="44042" grpId="0"/>
      <p:bldP spid="44043" grpId="0"/>
      <p:bldP spid="44044" grpId="0"/>
      <p:bldP spid="440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a:extLst>
              <a:ext uri="{FF2B5EF4-FFF2-40B4-BE49-F238E27FC236}">
                <a16:creationId xmlns:a16="http://schemas.microsoft.com/office/drawing/2014/main" id="{C9BDD829-2333-46FD-800B-65187F8D3EED}"/>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Dios Espíritu Santo</a:t>
            </a:r>
          </a:p>
        </p:txBody>
      </p:sp>
      <p:pic>
        <p:nvPicPr>
          <p:cNvPr id="74756" name="Picture 4">
            <a:extLst>
              <a:ext uri="{FF2B5EF4-FFF2-40B4-BE49-F238E27FC236}">
                <a16:creationId xmlns:a16="http://schemas.microsoft.com/office/drawing/2014/main" id="{43EBE886-18DE-4794-B2D7-EF9373B02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74757" name="Text Box 5">
            <a:extLst>
              <a:ext uri="{FF2B5EF4-FFF2-40B4-BE49-F238E27FC236}">
                <a16:creationId xmlns:a16="http://schemas.microsoft.com/office/drawing/2014/main" id="{DD316592-1528-4DA3-85B0-BCD8AE5ABD56}"/>
              </a:ext>
            </a:extLst>
          </p:cNvPr>
          <p:cNvSpPr txBox="1">
            <a:spLocks noChangeArrowheads="1"/>
          </p:cNvSpPr>
          <p:nvPr/>
        </p:nvSpPr>
        <p:spPr bwMode="auto">
          <a:xfrm>
            <a:off x="323850" y="1700213"/>
            <a:ext cx="84963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CO" dirty="0"/>
              <a:t>Dios, el Espíritu Santo, desempeñó una parte activa con el Padre y el Hijo en la Creación, encarnación y redención. Inspiró a los escritores de las Escrituras. Llenó la vida de Cristo con poder. Llama y convence a los seres humanos; y a aquellos que le responden, les renueva y transforma a la imagen de Dios. Enviado por el Padre y por el Hijo para permanecer para siempre con sus hijos, concede dones espirituales a la Iglesia, la capacita para dar testimonio de Cristo, y en armonía con las Escrituras, la guía a toda verdad.</a:t>
            </a:r>
          </a:p>
          <a:p>
            <a:pPr algn="just">
              <a:spcBef>
                <a:spcPct val="50000"/>
              </a:spcBef>
            </a:pPr>
            <a:endParaRPr lang="es-MX" alt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fade">
                                      <p:cBhvr>
                                        <p:cTn id="7" dur="500"/>
                                        <p:tgtEl>
                                          <p:spTgt spid="7475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4757"/>
                                        </p:tgtEl>
                                        <p:attrNameLst>
                                          <p:attrName>style.visibility</p:attrName>
                                        </p:attrNameLst>
                                      </p:cBhvr>
                                      <p:to>
                                        <p:strVal val="visible"/>
                                      </p:to>
                                    </p:set>
                                    <p:animEffect transition="in" filter="fade">
                                      <p:cBhvr>
                                        <p:cTn id="10" dur="500"/>
                                        <p:tgtEl>
                                          <p:spTgt spid="74757"/>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a:extLst>
              <a:ext uri="{FF2B5EF4-FFF2-40B4-BE49-F238E27FC236}">
                <a16:creationId xmlns:a16="http://schemas.microsoft.com/office/drawing/2014/main" id="{75500636-4094-4D65-9F5F-73A9B22D9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a:extLst>
              <a:ext uri="{FF2B5EF4-FFF2-40B4-BE49-F238E27FC236}">
                <a16:creationId xmlns:a16="http://schemas.microsoft.com/office/drawing/2014/main" id="{1845F87A-4A8B-4963-A253-4354F0EAB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a:extLst>
              <a:ext uri="{FF2B5EF4-FFF2-40B4-BE49-F238E27FC236}">
                <a16:creationId xmlns:a16="http://schemas.microsoft.com/office/drawing/2014/main" id="{0F7BB618-A870-436D-ADA4-E0229E2AAE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a:extLst>
              <a:ext uri="{FF2B5EF4-FFF2-40B4-BE49-F238E27FC236}">
                <a16:creationId xmlns:a16="http://schemas.microsoft.com/office/drawing/2014/main" id="{9F535431-FC22-47C4-A917-ECD6E9BFC6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45063" name="Text Box 7">
            <a:extLst>
              <a:ext uri="{FF2B5EF4-FFF2-40B4-BE49-F238E27FC236}">
                <a16:creationId xmlns:a16="http://schemas.microsoft.com/office/drawing/2014/main" id="{11293729-22D4-4D1E-97FD-806995DCFD79}"/>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b="0"/>
              <a:t>06. ¿Dónde ha revelado Dios la autenticidad de su actividad creadora</a:t>
            </a:r>
            <a:r>
              <a:rPr lang="pt-BR" altLang="es-CO"/>
              <a:t>?</a:t>
            </a:r>
          </a:p>
        </p:txBody>
      </p:sp>
      <p:pic>
        <p:nvPicPr>
          <p:cNvPr id="45065" name="Picture 9">
            <a:extLst>
              <a:ext uri="{FF2B5EF4-FFF2-40B4-BE49-F238E27FC236}">
                <a16:creationId xmlns:a16="http://schemas.microsoft.com/office/drawing/2014/main" id="{58EC1C14-0E0E-4985-9617-994256262C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45066" name="Text Box 10">
            <a:extLst>
              <a:ext uri="{FF2B5EF4-FFF2-40B4-BE49-F238E27FC236}">
                <a16:creationId xmlns:a16="http://schemas.microsoft.com/office/drawing/2014/main" id="{E35ADA02-41B6-459E-BBF2-524A6A85ED03}"/>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En los Diez Mandamientos</a:t>
            </a:r>
          </a:p>
        </p:txBody>
      </p:sp>
      <p:sp>
        <p:nvSpPr>
          <p:cNvPr id="45067" name="Text Box 11">
            <a:extLst>
              <a:ext uri="{FF2B5EF4-FFF2-40B4-BE49-F238E27FC236}">
                <a16:creationId xmlns:a16="http://schemas.microsoft.com/office/drawing/2014/main" id="{30D6AB83-CD82-45CE-BCA9-A47631EF34D8}"/>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En</a:t>
            </a:r>
            <a:r>
              <a:rPr lang="pt-BR" altLang="es-CO" b="0" dirty="0"/>
              <a:t> </a:t>
            </a:r>
            <a:r>
              <a:rPr lang="pt-BR" altLang="es-CO" b="0" dirty="0" err="1"/>
              <a:t>el</a:t>
            </a:r>
            <a:r>
              <a:rPr lang="pt-BR" altLang="es-CO" b="0" dirty="0"/>
              <a:t> </a:t>
            </a:r>
            <a:r>
              <a:rPr lang="pt-BR" altLang="es-CO" b="0" dirty="0" err="1"/>
              <a:t>Jardín</a:t>
            </a:r>
            <a:r>
              <a:rPr lang="pt-BR" altLang="es-CO" b="0" dirty="0"/>
              <a:t> </a:t>
            </a:r>
            <a:r>
              <a:rPr lang="pt-BR" altLang="es-CO" b="0" dirty="0" err="1"/>
              <a:t>del</a:t>
            </a:r>
            <a:r>
              <a:rPr lang="pt-BR" altLang="es-CO" b="0" dirty="0"/>
              <a:t> </a:t>
            </a:r>
            <a:r>
              <a:rPr lang="pt-BR" altLang="es-CO" b="0" dirty="0" err="1"/>
              <a:t>Edén</a:t>
            </a:r>
            <a:endParaRPr lang="pt-BR" altLang="es-CO" b="0" dirty="0"/>
          </a:p>
        </p:txBody>
      </p:sp>
      <p:sp>
        <p:nvSpPr>
          <p:cNvPr id="45068" name="Text Box 12">
            <a:extLst>
              <a:ext uri="{FF2B5EF4-FFF2-40B4-BE49-F238E27FC236}">
                <a16:creationId xmlns:a16="http://schemas.microsoft.com/office/drawing/2014/main" id="{E66B9842-BF81-446D-A8DD-BE041EE9E50E}"/>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En</a:t>
            </a:r>
            <a:r>
              <a:rPr lang="pt-BR" altLang="es-CO" b="0" dirty="0"/>
              <a:t> </a:t>
            </a:r>
            <a:r>
              <a:rPr lang="pt-BR" altLang="es-CO" b="0" dirty="0" err="1"/>
              <a:t>las</a:t>
            </a:r>
            <a:r>
              <a:rPr lang="pt-BR" altLang="es-CO" b="0" dirty="0"/>
              <a:t> Escrituras</a:t>
            </a:r>
          </a:p>
        </p:txBody>
      </p:sp>
      <p:sp>
        <p:nvSpPr>
          <p:cNvPr id="45069" name="Text Box 13">
            <a:extLst>
              <a:ext uri="{FF2B5EF4-FFF2-40B4-BE49-F238E27FC236}">
                <a16:creationId xmlns:a16="http://schemas.microsoft.com/office/drawing/2014/main" id="{8EF4A25D-DED3-4DCC-88BB-7D8B95EADB73}"/>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En</a:t>
            </a:r>
            <a:r>
              <a:rPr lang="pt-BR" altLang="es-CO" b="0" dirty="0"/>
              <a:t> </a:t>
            </a:r>
            <a:r>
              <a:rPr lang="pt-BR" altLang="es-CO" b="0" dirty="0" err="1"/>
              <a:t>la</a:t>
            </a:r>
            <a:r>
              <a:rPr lang="pt-BR" altLang="es-CO" b="0" dirty="0"/>
              <a:t> </a:t>
            </a:r>
            <a:r>
              <a:rPr lang="pt-BR" altLang="es-CO" b="0" dirty="0" err="1"/>
              <a:t>muerte</a:t>
            </a:r>
            <a:r>
              <a:rPr lang="pt-BR" altLang="es-CO" b="0" dirty="0"/>
              <a:t> </a:t>
            </a:r>
            <a:r>
              <a:rPr lang="pt-BR" altLang="es-CO" b="0" dirty="0" err="1"/>
              <a:t>en</a:t>
            </a:r>
            <a:r>
              <a:rPr lang="pt-BR" altLang="es-CO" b="0" dirty="0"/>
              <a:t> </a:t>
            </a:r>
            <a:r>
              <a:rPr lang="pt-BR" altLang="es-CO" b="0" dirty="0" err="1"/>
              <a:t>la</a:t>
            </a:r>
            <a:r>
              <a:rPr lang="pt-BR" altLang="es-CO" b="0" dirty="0"/>
              <a:t> cruz</a:t>
            </a:r>
          </a:p>
        </p:txBody>
      </p:sp>
      <p:pic>
        <p:nvPicPr>
          <p:cNvPr id="45071" name="Picture 15">
            <a:extLst>
              <a:ext uri="{FF2B5EF4-FFF2-40B4-BE49-F238E27FC236}">
                <a16:creationId xmlns:a16="http://schemas.microsoft.com/office/drawing/2014/main" id="{73DB577F-ED25-4B5A-9B17-D98993DD51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3" y="3840163"/>
            <a:ext cx="935037" cy="90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fade">
                                      <p:cBhvr>
                                        <p:cTn id="7" dur="500"/>
                                        <p:tgtEl>
                                          <p:spTgt spid="4506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45060"/>
                                        </p:tgtEl>
                                        <p:attrNameLst>
                                          <p:attrName>style.visibility</p:attrName>
                                        </p:attrNameLst>
                                      </p:cBhvr>
                                      <p:to>
                                        <p:strVal val="visible"/>
                                      </p:to>
                                    </p:set>
                                    <p:anim calcmode="lin" valueType="num">
                                      <p:cBhvr>
                                        <p:cTn id="12" dur="500" fill="hold"/>
                                        <p:tgtEl>
                                          <p:spTgt spid="45060"/>
                                        </p:tgtEl>
                                        <p:attrNameLst>
                                          <p:attrName>ppt_w</p:attrName>
                                        </p:attrNameLst>
                                      </p:cBhvr>
                                      <p:tavLst>
                                        <p:tav tm="0">
                                          <p:val>
                                            <p:strVal val="#ppt_w*0.05"/>
                                          </p:val>
                                        </p:tav>
                                        <p:tav tm="100000">
                                          <p:val>
                                            <p:strVal val="#ppt_w"/>
                                          </p:val>
                                        </p:tav>
                                      </p:tavLst>
                                    </p:anim>
                                    <p:anim calcmode="lin" valueType="num">
                                      <p:cBhvr>
                                        <p:cTn id="13" dur="500" fill="hold"/>
                                        <p:tgtEl>
                                          <p:spTgt spid="45060"/>
                                        </p:tgtEl>
                                        <p:attrNameLst>
                                          <p:attrName>ppt_h</p:attrName>
                                        </p:attrNameLst>
                                      </p:cBhvr>
                                      <p:tavLst>
                                        <p:tav tm="0">
                                          <p:val>
                                            <p:strVal val="#ppt_h"/>
                                          </p:val>
                                        </p:tav>
                                        <p:tav tm="100000">
                                          <p:val>
                                            <p:strVal val="#ppt_h"/>
                                          </p:val>
                                        </p:tav>
                                      </p:tavLst>
                                    </p:anim>
                                    <p:anim calcmode="lin" valueType="num">
                                      <p:cBhvr>
                                        <p:cTn id="14" dur="500" fill="hold"/>
                                        <p:tgtEl>
                                          <p:spTgt spid="45060"/>
                                        </p:tgtEl>
                                        <p:attrNameLst>
                                          <p:attrName>ppt_x</p:attrName>
                                        </p:attrNameLst>
                                      </p:cBhvr>
                                      <p:tavLst>
                                        <p:tav tm="0">
                                          <p:val>
                                            <p:strVal val="#ppt_x-.2"/>
                                          </p:val>
                                        </p:tav>
                                        <p:tav tm="100000">
                                          <p:val>
                                            <p:strVal val="#ppt_x"/>
                                          </p:val>
                                        </p:tav>
                                      </p:tavLst>
                                    </p:anim>
                                    <p:anim calcmode="lin" valueType="num">
                                      <p:cBhvr>
                                        <p:cTn id="15" dur="500" fill="hold"/>
                                        <p:tgtEl>
                                          <p:spTgt spid="45060"/>
                                        </p:tgtEl>
                                        <p:attrNameLst>
                                          <p:attrName>ppt_y</p:attrName>
                                        </p:attrNameLst>
                                      </p:cBhvr>
                                      <p:tavLst>
                                        <p:tav tm="0">
                                          <p:val>
                                            <p:strVal val="#ppt_y"/>
                                          </p:val>
                                        </p:tav>
                                        <p:tav tm="100000">
                                          <p:val>
                                            <p:strVal val="#ppt_y"/>
                                          </p:val>
                                        </p:tav>
                                      </p:tavLst>
                                    </p:anim>
                                    <p:animEffect transition="in" filter="fade">
                                      <p:cBhvr>
                                        <p:cTn id="16" dur="500"/>
                                        <p:tgtEl>
                                          <p:spTgt spid="45060"/>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066"/>
                                        </p:tgtEl>
                                        <p:attrNameLst>
                                          <p:attrName>style.visibility</p:attrName>
                                        </p:attrNameLst>
                                      </p:cBhvr>
                                      <p:to>
                                        <p:strVal val="visible"/>
                                      </p:to>
                                    </p:set>
                                    <p:animEffect transition="in" filter="fade">
                                      <p:cBhvr>
                                        <p:cTn id="21" dur="500"/>
                                        <p:tgtEl>
                                          <p:spTgt spid="45066"/>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45061"/>
                                        </p:tgtEl>
                                        <p:attrNameLst>
                                          <p:attrName>style.visibility</p:attrName>
                                        </p:attrNameLst>
                                      </p:cBhvr>
                                      <p:to>
                                        <p:strVal val="visible"/>
                                      </p:to>
                                    </p:set>
                                    <p:anim calcmode="lin" valueType="num">
                                      <p:cBhvr>
                                        <p:cTn id="26" dur="500" fill="hold"/>
                                        <p:tgtEl>
                                          <p:spTgt spid="45061"/>
                                        </p:tgtEl>
                                        <p:attrNameLst>
                                          <p:attrName>ppt_w</p:attrName>
                                        </p:attrNameLst>
                                      </p:cBhvr>
                                      <p:tavLst>
                                        <p:tav tm="0">
                                          <p:val>
                                            <p:strVal val="#ppt_w*0.05"/>
                                          </p:val>
                                        </p:tav>
                                        <p:tav tm="100000">
                                          <p:val>
                                            <p:strVal val="#ppt_w"/>
                                          </p:val>
                                        </p:tav>
                                      </p:tavLst>
                                    </p:anim>
                                    <p:anim calcmode="lin" valueType="num">
                                      <p:cBhvr>
                                        <p:cTn id="27" dur="500" fill="hold"/>
                                        <p:tgtEl>
                                          <p:spTgt spid="45061"/>
                                        </p:tgtEl>
                                        <p:attrNameLst>
                                          <p:attrName>ppt_h</p:attrName>
                                        </p:attrNameLst>
                                      </p:cBhvr>
                                      <p:tavLst>
                                        <p:tav tm="0">
                                          <p:val>
                                            <p:strVal val="#ppt_h"/>
                                          </p:val>
                                        </p:tav>
                                        <p:tav tm="100000">
                                          <p:val>
                                            <p:strVal val="#ppt_h"/>
                                          </p:val>
                                        </p:tav>
                                      </p:tavLst>
                                    </p:anim>
                                    <p:anim calcmode="lin" valueType="num">
                                      <p:cBhvr>
                                        <p:cTn id="28" dur="500" fill="hold"/>
                                        <p:tgtEl>
                                          <p:spTgt spid="45061"/>
                                        </p:tgtEl>
                                        <p:attrNameLst>
                                          <p:attrName>ppt_x</p:attrName>
                                        </p:attrNameLst>
                                      </p:cBhvr>
                                      <p:tavLst>
                                        <p:tav tm="0">
                                          <p:val>
                                            <p:strVal val="#ppt_x-.2"/>
                                          </p:val>
                                        </p:tav>
                                        <p:tav tm="100000">
                                          <p:val>
                                            <p:strVal val="#ppt_x"/>
                                          </p:val>
                                        </p:tav>
                                      </p:tavLst>
                                    </p:anim>
                                    <p:anim calcmode="lin" valueType="num">
                                      <p:cBhvr>
                                        <p:cTn id="29" dur="500" fill="hold"/>
                                        <p:tgtEl>
                                          <p:spTgt spid="45061"/>
                                        </p:tgtEl>
                                        <p:attrNameLst>
                                          <p:attrName>ppt_y</p:attrName>
                                        </p:attrNameLst>
                                      </p:cBhvr>
                                      <p:tavLst>
                                        <p:tav tm="0">
                                          <p:val>
                                            <p:strVal val="#ppt_y"/>
                                          </p:val>
                                        </p:tav>
                                        <p:tav tm="100000">
                                          <p:val>
                                            <p:strVal val="#ppt_y"/>
                                          </p:val>
                                        </p:tav>
                                      </p:tavLst>
                                    </p:anim>
                                    <p:animEffect transition="in" filter="fade">
                                      <p:cBhvr>
                                        <p:cTn id="30" dur="500"/>
                                        <p:tgtEl>
                                          <p:spTgt spid="45061"/>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5067"/>
                                        </p:tgtEl>
                                        <p:attrNameLst>
                                          <p:attrName>style.visibility</p:attrName>
                                        </p:attrNameLst>
                                      </p:cBhvr>
                                      <p:to>
                                        <p:strVal val="visible"/>
                                      </p:to>
                                    </p:set>
                                    <p:animEffect transition="in" filter="fade">
                                      <p:cBhvr>
                                        <p:cTn id="35" dur="500"/>
                                        <p:tgtEl>
                                          <p:spTgt spid="45067"/>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45062"/>
                                        </p:tgtEl>
                                        <p:attrNameLst>
                                          <p:attrName>style.visibility</p:attrName>
                                        </p:attrNameLst>
                                      </p:cBhvr>
                                      <p:to>
                                        <p:strVal val="visible"/>
                                      </p:to>
                                    </p:set>
                                    <p:anim calcmode="lin" valueType="num">
                                      <p:cBhvr>
                                        <p:cTn id="40" dur="500" fill="hold"/>
                                        <p:tgtEl>
                                          <p:spTgt spid="45062"/>
                                        </p:tgtEl>
                                        <p:attrNameLst>
                                          <p:attrName>ppt_w</p:attrName>
                                        </p:attrNameLst>
                                      </p:cBhvr>
                                      <p:tavLst>
                                        <p:tav tm="0">
                                          <p:val>
                                            <p:strVal val="#ppt_w*0.05"/>
                                          </p:val>
                                        </p:tav>
                                        <p:tav tm="100000">
                                          <p:val>
                                            <p:strVal val="#ppt_w"/>
                                          </p:val>
                                        </p:tav>
                                      </p:tavLst>
                                    </p:anim>
                                    <p:anim calcmode="lin" valueType="num">
                                      <p:cBhvr>
                                        <p:cTn id="41" dur="500" fill="hold"/>
                                        <p:tgtEl>
                                          <p:spTgt spid="45062"/>
                                        </p:tgtEl>
                                        <p:attrNameLst>
                                          <p:attrName>ppt_h</p:attrName>
                                        </p:attrNameLst>
                                      </p:cBhvr>
                                      <p:tavLst>
                                        <p:tav tm="0">
                                          <p:val>
                                            <p:strVal val="#ppt_h"/>
                                          </p:val>
                                        </p:tav>
                                        <p:tav tm="100000">
                                          <p:val>
                                            <p:strVal val="#ppt_h"/>
                                          </p:val>
                                        </p:tav>
                                      </p:tavLst>
                                    </p:anim>
                                    <p:anim calcmode="lin" valueType="num">
                                      <p:cBhvr>
                                        <p:cTn id="42" dur="500" fill="hold"/>
                                        <p:tgtEl>
                                          <p:spTgt spid="45062"/>
                                        </p:tgtEl>
                                        <p:attrNameLst>
                                          <p:attrName>ppt_x</p:attrName>
                                        </p:attrNameLst>
                                      </p:cBhvr>
                                      <p:tavLst>
                                        <p:tav tm="0">
                                          <p:val>
                                            <p:strVal val="#ppt_x-.2"/>
                                          </p:val>
                                        </p:tav>
                                        <p:tav tm="100000">
                                          <p:val>
                                            <p:strVal val="#ppt_x"/>
                                          </p:val>
                                        </p:tav>
                                      </p:tavLst>
                                    </p:anim>
                                    <p:anim calcmode="lin" valueType="num">
                                      <p:cBhvr>
                                        <p:cTn id="43" dur="500" fill="hold"/>
                                        <p:tgtEl>
                                          <p:spTgt spid="45062"/>
                                        </p:tgtEl>
                                        <p:attrNameLst>
                                          <p:attrName>ppt_y</p:attrName>
                                        </p:attrNameLst>
                                      </p:cBhvr>
                                      <p:tavLst>
                                        <p:tav tm="0">
                                          <p:val>
                                            <p:strVal val="#ppt_y"/>
                                          </p:val>
                                        </p:tav>
                                        <p:tav tm="100000">
                                          <p:val>
                                            <p:strVal val="#ppt_y"/>
                                          </p:val>
                                        </p:tav>
                                      </p:tavLst>
                                    </p:anim>
                                    <p:animEffect transition="in" filter="fade">
                                      <p:cBhvr>
                                        <p:cTn id="44" dur="500"/>
                                        <p:tgtEl>
                                          <p:spTgt spid="45062"/>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45068"/>
                                        </p:tgtEl>
                                        <p:attrNameLst>
                                          <p:attrName>style.visibility</p:attrName>
                                        </p:attrNameLst>
                                      </p:cBhvr>
                                      <p:to>
                                        <p:strVal val="visible"/>
                                      </p:to>
                                    </p:set>
                                    <p:anim calcmode="discrete" valueType="clr">
                                      <p:cBhvr override="childStyle">
                                        <p:cTn id="49" dur="80"/>
                                        <p:tgtEl>
                                          <p:spTgt spid="4506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5068"/>
                                        </p:tgtEl>
                                        <p:attrNameLst>
                                          <p:attrName>fillcolor</p:attrName>
                                        </p:attrNameLst>
                                      </p:cBhvr>
                                      <p:tavLst>
                                        <p:tav tm="0">
                                          <p:val>
                                            <p:clrVal>
                                              <a:schemeClr val="accent2"/>
                                            </p:clrVal>
                                          </p:val>
                                        </p:tav>
                                        <p:tav tm="50000">
                                          <p:val>
                                            <p:clrVal>
                                              <a:schemeClr val="hlink"/>
                                            </p:clrVal>
                                          </p:val>
                                        </p:tav>
                                      </p:tavLst>
                                    </p:anim>
                                    <p:set>
                                      <p:cBhvr>
                                        <p:cTn id="51" dur="80"/>
                                        <p:tgtEl>
                                          <p:spTgt spid="45068"/>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45059"/>
                                        </p:tgtEl>
                                        <p:attrNameLst>
                                          <p:attrName>style.visibility</p:attrName>
                                        </p:attrNameLst>
                                      </p:cBhvr>
                                      <p:to>
                                        <p:strVal val="visible"/>
                                      </p:to>
                                    </p:set>
                                    <p:anim calcmode="lin" valueType="num">
                                      <p:cBhvr>
                                        <p:cTn id="56" dur="500" fill="hold"/>
                                        <p:tgtEl>
                                          <p:spTgt spid="45059"/>
                                        </p:tgtEl>
                                        <p:attrNameLst>
                                          <p:attrName>ppt_w</p:attrName>
                                        </p:attrNameLst>
                                      </p:cBhvr>
                                      <p:tavLst>
                                        <p:tav tm="0">
                                          <p:val>
                                            <p:strVal val="#ppt_w*0.05"/>
                                          </p:val>
                                        </p:tav>
                                        <p:tav tm="100000">
                                          <p:val>
                                            <p:strVal val="#ppt_w"/>
                                          </p:val>
                                        </p:tav>
                                      </p:tavLst>
                                    </p:anim>
                                    <p:anim calcmode="lin" valueType="num">
                                      <p:cBhvr>
                                        <p:cTn id="57" dur="500" fill="hold"/>
                                        <p:tgtEl>
                                          <p:spTgt spid="45059"/>
                                        </p:tgtEl>
                                        <p:attrNameLst>
                                          <p:attrName>ppt_h</p:attrName>
                                        </p:attrNameLst>
                                      </p:cBhvr>
                                      <p:tavLst>
                                        <p:tav tm="0">
                                          <p:val>
                                            <p:strVal val="#ppt_h"/>
                                          </p:val>
                                        </p:tav>
                                        <p:tav tm="100000">
                                          <p:val>
                                            <p:strVal val="#ppt_h"/>
                                          </p:val>
                                        </p:tav>
                                      </p:tavLst>
                                    </p:anim>
                                    <p:anim calcmode="lin" valueType="num">
                                      <p:cBhvr>
                                        <p:cTn id="58" dur="500" fill="hold"/>
                                        <p:tgtEl>
                                          <p:spTgt spid="45059"/>
                                        </p:tgtEl>
                                        <p:attrNameLst>
                                          <p:attrName>ppt_x</p:attrName>
                                        </p:attrNameLst>
                                      </p:cBhvr>
                                      <p:tavLst>
                                        <p:tav tm="0">
                                          <p:val>
                                            <p:strVal val="#ppt_x-.2"/>
                                          </p:val>
                                        </p:tav>
                                        <p:tav tm="100000">
                                          <p:val>
                                            <p:strVal val="#ppt_x"/>
                                          </p:val>
                                        </p:tav>
                                      </p:tavLst>
                                    </p:anim>
                                    <p:anim calcmode="lin" valueType="num">
                                      <p:cBhvr>
                                        <p:cTn id="59" dur="500" fill="hold"/>
                                        <p:tgtEl>
                                          <p:spTgt spid="45059"/>
                                        </p:tgtEl>
                                        <p:attrNameLst>
                                          <p:attrName>ppt_y</p:attrName>
                                        </p:attrNameLst>
                                      </p:cBhvr>
                                      <p:tavLst>
                                        <p:tav tm="0">
                                          <p:val>
                                            <p:strVal val="#ppt_y"/>
                                          </p:val>
                                        </p:tav>
                                        <p:tav tm="100000">
                                          <p:val>
                                            <p:strVal val="#ppt_y"/>
                                          </p:val>
                                        </p:tav>
                                      </p:tavLst>
                                    </p:anim>
                                    <p:animEffect transition="in" filter="fade">
                                      <p:cBhvr>
                                        <p:cTn id="60" dur="500"/>
                                        <p:tgtEl>
                                          <p:spTgt spid="45059"/>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5069"/>
                                        </p:tgtEl>
                                        <p:attrNameLst>
                                          <p:attrName>style.visibility</p:attrName>
                                        </p:attrNameLst>
                                      </p:cBhvr>
                                      <p:to>
                                        <p:strVal val="visible"/>
                                      </p:to>
                                    </p:set>
                                    <p:animEffect transition="in" filter="fade">
                                      <p:cBhvr>
                                        <p:cTn id="65" dur="500"/>
                                        <p:tgtEl>
                                          <p:spTgt spid="45069"/>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45071"/>
                                        </p:tgtEl>
                                        <p:attrNameLst>
                                          <p:attrName>style.visibility</p:attrName>
                                        </p:attrNameLst>
                                      </p:cBhvr>
                                      <p:to>
                                        <p:strVal val="visible"/>
                                      </p:to>
                                    </p:set>
                                    <p:animEffect transition="in" filter="wipe(down)">
                                      <p:cBhvr>
                                        <p:cTn id="70" dur="580">
                                          <p:stCondLst>
                                            <p:cond delay="0"/>
                                          </p:stCondLst>
                                        </p:cTn>
                                        <p:tgtEl>
                                          <p:spTgt spid="45071"/>
                                        </p:tgtEl>
                                      </p:cBhvr>
                                    </p:animEffect>
                                    <p:anim calcmode="lin" valueType="num">
                                      <p:cBhvr>
                                        <p:cTn id="71" dur="1822" tmFilter="0,0; 0.14,0.36; 0.43,0.73; 0.71,0.91; 1.0,1.0">
                                          <p:stCondLst>
                                            <p:cond delay="0"/>
                                          </p:stCondLst>
                                        </p:cTn>
                                        <p:tgtEl>
                                          <p:spTgt spid="4507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4507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4507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4507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45071"/>
                                        </p:tgtEl>
                                        <p:attrNameLst>
                                          <p:attrName>ppt_y</p:attrName>
                                        </p:attrNameLst>
                                      </p:cBhvr>
                                      <p:tavLst>
                                        <p:tav tm="0" fmla="#ppt_y-sin(pi*$)/81">
                                          <p:val>
                                            <p:fltVal val="0"/>
                                          </p:val>
                                        </p:tav>
                                        <p:tav tm="100000">
                                          <p:val>
                                            <p:fltVal val="1"/>
                                          </p:val>
                                        </p:tav>
                                      </p:tavLst>
                                    </p:anim>
                                    <p:animScale>
                                      <p:cBhvr>
                                        <p:cTn id="76" dur="26">
                                          <p:stCondLst>
                                            <p:cond delay="650"/>
                                          </p:stCondLst>
                                        </p:cTn>
                                        <p:tgtEl>
                                          <p:spTgt spid="45071"/>
                                        </p:tgtEl>
                                      </p:cBhvr>
                                      <p:to x="100000" y="60000"/>
                                    </p:animScale>
                                    <p:animScale>
                                      <p:cBhvr>
                                        <p:cTn id="77" dur="166" decel="50000">
                                          <p:stCondLst>
                                            <p:cond delay="676"/>
                                          </p:stCondLst>
                                        </p:cTn>
                                        <p:tgtEl>
                                          <p:spTgt spid="45071"/>
                                        </p:tgtEl>
                                      </p:cBhvr>
                                      <p:to x="100000" y="100000"/>
                                    </p:animScale>
                                    <p:animScale>
                                      <p:cBhvr>
                                        <p:cTn id="78" dur="26">
                                          <p:stCondLst>
                                            <p:cond delay="1312"/>
                                          </p:stCondLst>
                                        </p:cTn>
                                        <p:tgtEl>
                                          <p:spTgt spid="45071"/>
                                        </p:tgtEl>
                                      </p:cBhvr>
                                      <p:to x="100000" y="80000"/>
                                    </p:animScale>
                                    <p:animScale>
                                      <p:cBhvr>
                                        <p:cTn id="79" dur="166" decel="50000">
                                          <p:stCondLst>
                                            <p:cond delay="1338"/>
                                          </p:stCondLst>
                                        </p:cTn>
                                        <p:tgtEl>
                                          <p:spTgt spid="45071"/>
                                        </p:tgtEl>
                                      </p:cBhvr>
                                      <p:to x="100000" y="100000"/>
                                    </p:animScale>
                                    <p:animScale>
                                      <p:cBhvr>
                                        <p:cTn id="80" dur="26">
                                          <p:stCondLst>
                                            <p:cond delay="1642"/>
                                          </p:stCondLst>
                                        </p:cTn>
                                        <p:tgtEl>
                                          <p:spTgt spid="45071"/>
                                        </p:tgtEl>
                                      </p:cBhvr>
                                      <p:to x="100000" y="90000"/>
                                    </p:animScale>
                                    <p:animScale>
                                      <p:cBhvr>
                                        <p:cTn id="81" dur="166" decel="50000">
                                          <p:stCondLst>
                                            <p:cond delay="1668"/>
                                          </p:stCondLst>
                                        </p:cTn>
                                        <p:tgtEl>
                                          <p:spTgt spid="45071"/>
                                        </p:tgtEl>
                                      </p:cBhvr>
                                      <p:to x="100000" y="100000"/>
                                    </p:animScale>
                                    <p:animScale>
                                      <p:cBhvr>
                                        <p:cTn id="82" dur="26">
                                          <p:stCondLst>
                                            <p:cond delay="1808"/>
                                          </p:stCondLst>
                                        </p:cTn>
                                        <p:tgtEl>
                                          <p:spTgt spid="45071"/>
                                        </p:tgtEl>
                                      </p:cBhvr>
                                      <p:to x="100000" y="95000"/>
                                    </p:animScale>
                                    <p:animScale>
                                      <p:cBhvr>
                                        <p:cTn id="83" dur="166" decel="50000">
                                          <p:stCondLst>
                                            <p:cond delay="1834"/>
                                          </p:stCondLst>
                                        </p:cTn>
                                        <p:tgtEl>
                                          <p:spTgt spid="45071"/>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6" grpId="0"/>
      <p:bldP spid="45067" grpId="0"/>
      <p:bldP spid="45068" grpId="0"/>
      <p:bldP spid="450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a:extLst>
              <a:ext uri="{FF2B5EF4-FFF2-40B4-BE49-F238E27FC236}">
                <a16:creationId xmlns:a16="http://schemas.microsoft.com/office/drawing/2014/main" id="{43A42AFB-0C8B-4B01-B56F-166349BC4DF5}"/>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La creación</a:t>
            </a:r>
          </a:p>
        </p:txBody>
      </p:sp>
      <p:pic>
        <p:nvPicPr>
          <p:cNvPr id="75780" name="Picture 4">
            <a:extLst>
              <a:ext uri="{FF2B5EF4-FFF2-40B4-BE49-F238E27FC236}">
                <a16:creationId xmlns:a16="http://schemas.microsoft.com/office/drawing/2014/main" id="{C5F35E8A-777C-42FF-8C6C-5DAC2C3C0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75781" name="Text Box 5">
            <a:extLst>
              <a:ext uri="{FF2B5EF4-FFF2-40B4-BE49-F238E27FC236}">
                <a16:creationId xmlns:a16="http://schemas.microsoft.com/office/drawing/2014/main" id="{7AA12472-DDD6-4823-9406-A25A48DFD99E}"/>
              </a:ext>
            </a:extLst>
          </p:cNvPr>
          <p:cNvSpPr txBox="1">
            <a:spLocks noChangeArrowheads="1"/>
          </p:cNvSpPr>
          <p:nvPr/>
        </p:nvSpPr>
        <p:spPr bwMode="auto">
          <a:xfrm>
            <a:off x="323850" y="1700213"/>
            <a:ext cx="84963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CO" dirty="0"/>
              <a:t>Dios es el Creador de todas las cosas, y ha revelado en las Escrituras el auténtico relato de Su actividad creadora. En seis días el Señor hizo “el cielo y la Tierra” y todo lo que tiene vida sobre la Tierra, y descansó el séptimo día de esa primera semana. De este modo estableció el Sábado como un memorial permanente de su trabajo creativo completo. El primer hombre y la primera mujer fueron creados a la imagen de Dios como coronación de la Creación, se les dio dominio sobre el mundo y se les dio la responsabilidad de cuidarlo. Cuando el mundo fue terminado, era “muy bueno”, anunciando así la gloria de Dios.</a:t>
            </a:r>
          </a:p>
          <a:p>
            <a:pPr algn="just">
              <a:spcBef>
                <a:spcPct val="50000"/>
              </a:spcBef>
            </a:pPr>
            <a:endParaRPr lang="es-MX" alt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fade">
                                      <p:cBhvr>
                                        <p:cTn id="7" dur="500"/>
                                        <p:tgtEl>
                                          <p:spTgt spid="7577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5781"/>
                                        </p:tgtEl>
                                        <p:attrNameLst>
                                          <p:attrName>style.visibility</p:attrName>
                                        </p:attrNameLst>
                                      </p:cBhvr>
                                      <p:to>
                                        <p:strVal val="visible"/>
                                      </p:to>
                                    </p:set>
                                    <p:animEffect transition="in" filter="fade">
                                      <p:cBhvr>
                                        <p:cTn id="10" dur="500"/>
                                        <p:tgtEl>
                                          <p:spTgt spid="7578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a:extLst>
              <a:ext uri="{FF2B5EF4-FFF2-40B4-BE49-F238E27FC236}">
                <a16:creationId xmlns:a16="http://schemas.microsoft.com/office/drawing/2014/main" id="{515D030E-58CE-4CB5-B7EF-E219CC80D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a:extLst>
              <a:ext uri="{FF2B5EF4-FFF2-40B4-BE49-F238E27FC236}">
                <a16:creationId xmlns:a16="http://schemas.microsoft.com/office/drawing/2014/main" id="{AB3D4FDC-BB4E-48AC-9D89-2404D3B6C4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a:extLst>
              <a:ext uri="{FF2B5EF4-FFF2-40B4-BE49-F238E27FC236}">
                <a16:creationId xmlns:a16="http://schemas.microsoft.com/office/drawing/2014/main" id="{6DF4E546-A403-4892-AC8B-80A9350986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a:extLst>
              <a:ext uri="{FF2B5EF4-FFF2-40B4-BE49-F238E27FC236}">
                <a16:creationId xmlns:a16="http://schemas.microsoft.com/office/drawing/2014/main" id="{0B48679C-5B0C-496A-B26C-1503172145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49159" name="Text Box 7">
            <a:extLst>
              <a:ext uri="{FF2B5EF4-FFF2-40B4-BE49-F238E27FC236}">
                <a16:creationId xmlns:a16="http://schemas.microsoft.com/office/drawing/2014/main" id="{C234353B-02AA-48BC-A98A-5E6EC9A34E43}"/>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07. En su naturaleza, ¿con qué tendencia nace el hombre?</a:t>
            </a:r>
          </a:p>
        </p:txBody>
      </p:sp>
      <p:pic>
        <p:nvPicPr>
          <p:cNvPr id="49161" name="Picture 9">
            <a:extLst>
              <a:ext uri="{FF2B5EF4-FFF2-40B4-BE49-F238E27FC236}">
                <a16:creationId xmlns:a16="http://schemas.microsoft.com/office/drawing/2014/main" id="{E36E35BF-22C0-4ACE-B8F4-EFDD6B3C21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49162" name="Text Box 10">
            <a:extLst>
              <a:ext uri="{FF2B5EF4-FFF2-40B4-BE49-F238E27FC236}">
                <a16:creationId xmlns:a16="http://schemas.microsoft.com/office/drawing/2014/main" id="{61A58A52-AC7C-4CC1-93EC-D114517FEEE0}"/>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Tendencia al amor </a:t>
            </a:r>
          </a:p>
        </p:txBody>
      </p:sp>
      <p:sp>
        <p:nvSpPr>
          <p:cNvPr id="49163" name="Text Box 11">
            <a:extLst>
              <a:ext uri="{FF2B5EF4-FFF2-40B4-BE49-F238E27FC236}">
                <a16:creationId xmlns:a16="http://schemas.microsoft.com/office/drawing/2014/main" id="{14B05519-D287-4C3A-852C-664FAB84CD1D}"/>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Tendencia al bien</a:t>
            </a:r>
          </a:p>
        </p:txBody>
      </p:sp>
      <p:sp>
        <p:nvSpPr>
          <p:cNvPr id="49164" name="Text Box 12">
            <a:extLst>
              <a:ext uri="{FF2B5EF4-FFF2-40B4-BE49-F238E27FC236}">
                <a16:creationId xmlns:a16="http://schemas.microsoft.com/office/drawing/2014/main" id="{DC8DE495-39FE-487B-9474-CEEED010FD4A}"/>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Tendencia al mal</a:t>
            </a:r>
          </a:p>
        </p:txBody>
      </p:sp>
      <p:sp>
        <p:nvSpPr>
          <p:cNvPr id="49165" name="Text Box 13">
            <a:extLst>
              <a:ext uri="{FF2B5EF4-FFF2-40B4-BE49-F238E27FC236}">
                <a16:creationId xmlns:a16="http://schemas.microsoft.com/office/drawing/2014/main" id="{8B6F681C-5EF9-457D-88F4-60B3815B042D}"/>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Tendencia a la individualidad </a:t>
            </a:r>
          </a:p>
        </p:txBody>
      </p:sp>
      <p:pic>
        <p:nvPicPr>
          <p:cNvPr id="49167" name="Picture 15">
            <a:extLst>
              <a:ext uri="{FF2B5EF4-FFF2-40B4-BE49-F238E27FC236}">
                <a16:creationId xmlns:a16="http://schemas.microsoft.com/office/drawing/2014/main" id="{81CCBBAE-FD45-4F1F-8C08-141A2B38A1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3" y="3840163"/>
            <a:ext cx="935037" cy="90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fade">
                                      <p:cBhvr>
                                        <p:cTn id="7" dur="500"/>
                                        <p:tgtEl>
                                          <p:spTgt spid="4915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49156"/>
                                        </p:tgtEl>
                                        <p:attrNameLst>
                                          <p:attrName>style.visibility</p:attrName>
                                        </p:attrNameLst>
                                      </p:cBhvr>
                                      <p:to>
                                        <p:strVal val="visible"/>
                                      </p:to>
                                    </p:set>
                                    <p:anim calcmode="lin" valueType="num">
                                      <p:cBhvr>
                                        <p:cTn id="12" dur="500" fill="hold"/>
                                        <p:tgtEl>
                                          <p:spTgt spid="49156"/>
                                        </p:tgtEl>
                                        <p:attrNameLst>
                                          <p:attrName>ppt_w</p:attrName>
                                        </p:attrNameLst>
                                      </p:cBhvr>
                                      <p:tavLst>
                                        <p:tav tm="0">
                                          <p:val>
                                            <p:strVal val="#ppt_w*0.05"/>
                                          </p:val>
                                        </p:tav>
                                        <p:tav tm="100000">
                                          <p:val>
                                            <p:strVal val="#ppt_w"/>
                                          </p:val>
                                        </p:tav>
                                      </p:tavLst>
                                    </p:anim>
                                    <p:anim calcmode="lin" valueType="num">
                                      <p:cBhvr>
                                        <p:cTn id="13" dur="500" fill="hold"/>
                                        <p:tgtEl>
                                          <p:spTgt spid="49156"/>
                                        </p:tgtEl>
                                        <p:attrNameLst>
                                          <p:attrName>ppt_h</p:attrName>
                                        </p:attrNameLst>
                                      </p:cBhvr>
                                      <p:tavLst>
                                        <p:tav tm="0">
                                          <p:val>
                                            <p:strVal val="#ppt_h"/>
                                          </p:val>
                                        </p:tav>
                                        <p:tav tm="100000">
                                          <p:val>
                                            <p:strVal val="#ppt_h"/>
                                          </p:val>
                                        </p:tav>
                                      </p:tavLst>
                                    </p:anim>
                                    <p:anim calcmode="lin" valueType="num">
                                      <p:cBhvr>
                                        <p:cTn id="14" dur="500" fill="hold"/>
                                        <p:tgtEl>
                                          <p:spTgt spid="49156"/>
                                        </p:tgtEl>
                                        <p:attrNameLst>
                                          <p:attrName>ppt_x</p:attrName>
                                        </p:attrNameLst>
                                      </p:cBhvr>
                                      <p:tavLst>
                                        <p:tav tm="0">
                                          <p:val>
                                            <p:strVal val="#ppt_x-.2"/>
                                          </p:val>
                                        </p:tav>
                                        <p:tav tm="100000">
                                          <p:val>
                                            <p:strVal val="#ppt_x"/>
                                          </p:val>
                                        </p:tav>
                                      </p:tavLst>
                                    </p:anim>
                                    <p:anim calcmode="lin" valueType="num">
                                      <p:cBhvr>
                                        <p:cTn id="15" dur="500" fill="hold"/>
                                        <p:tgtEl>
                                          <p:spTgt spid="49156"/>
                                        </p:tgtEl>
                                        <p:attrNameLst>
                                          <p:attrName>ppt_y</p:attrName>
                                        </p:attrNameLst>
                                      </p:cBhvr>
                                      <p:tavLst>
                                        <p:tav tm="0">
                                          <p:val>
                                            <p:strVal val="#ppt_y"/>
                                          </p:val>
                                        </p:tav>
                                        <p:tav tm="100000">
                                          <p:val>
                                            <p:strVal val="#ppt_y"/>
                                          </p:val>
                                        </p:tav>
                                      </p:tavLst>
                                    </p:anim>
                                    <p:animEffect transition="in" filter="fade">
                                      <p:cBhvr>
                                        <p:cTn id="16" dur="500"/>
                                        <p:tgtEl>
                                          <p:spTgt spid="49156"/>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162"/>
                                        </p:tgtEl>
                                        <p:attrNameLst>
                                          <p:attrName>style.visibility</p:attrName>
                                        </p:attrNameLst>
                                      </p:cBhvr>
                                      <p:to>
                                        <p:strVal val="visible"/>
                                      </p:to>
                                    </p:set>
                                    <p:animEffect transition="in" filter="fade">
                                      <p:cBhvr>
                                        <p:cTn id="21" dur="500"/>
                                        <p:tgtEl>
                                          <p:spTgt spid="4916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49157"/>
                                        </p:tgtEl>
                                        <p:attrNameLst>
                                          <p:attrName>style.visibility</p:attrName>
                                        </p:attrNameLst>
                                      </p:cBhvr>
                                      <p:to>
                                        <p:strVal val="visible"/>
                                      </p:to>
                                    </p:set>
                                    <p:anim calcmode="lin" valueType="num">
                                      <p:cBhvr>
                                        <p:cTn id="26" dur="500" fill="hold"/>
                                        <p:tgtEl>
                                          <p:spTgt spid="49157"/>
                                        </p:tgtEl>
                                        <p:attrNameLst>
                                          <p:attrName>ppt_w</p:attrName>
                                        </p:attrNameLst>
                                      </p:cBhvr>
                                      <p:tavLst>
                                        <p:tav tm="0">
                                          <p:val>
                                            <p:strVal val="#ppt_w*0.05"/>
                                          </p:val>
                                        </p:tav>
                                        <p:tav tm="100000">
                                          <p:val>
                                            <p:strVal val="#ppt_w"/>
                                          </p:val>
                                        </p:tav>
                                      </p:tavLst>
                                    </p:anim>
                                    <p:anim calcmode="lin" valueType="num">
                                      <p:cBhvr>
                                        <p:cTn id="27" dur="500" fill="hold"/>
                                        <p:tgtEl>
                                          <p:spTgt spid="49157"/>
                                        </p:tgtEl>
                                        <p:attrNameLst>
                                          <p:attrName>ppt_h</p:attrName>
                                        </p:attrNameLst>
                                      </p:cBhvr>
                                      <p:tavLst>
                                        <p:tav tm="0">
                                          <p:val>
                                            <p:strVal val="#ppt_h"/>
                                          </p:val>
                                        </p:tav>
                                        <p:tav tm="100000">
                                          <p:val>
                                            <p:strVal val="#ppt_h"/>
                                          </p:val>
                                        </p:tav>
                                      </p:tavLst>
                                    </p:anim>
                                    <p:anim calcmode="lin" valueType="num">
                                      <p:cBhvr>
                                        <p:cTn id="28" dur="500" fill="hold"/>
                                        <p:tgtEl>
                                          <p:spTgt spid="49157"/>
                                        </p:tgtEl>
                                        <p:attrNameLst>
                                          <p:attrName>ppt_x</p:attrName>
                                        </p:attrNameLst>
                                      </p:cBhvr>
                                      <p:tavLst>
                                        <p:tav tm="0">
                                          <p:val>
                                            <p:strVal val="#ppt_x-.2"/>
                                          </p:val>
                                        </p:tav>
                                        <p:tav tm="100000">
                                          <p:val>
                                            <p:strVal val="#ppt_x"/>
                                          </p:val>
                                        </p:tav>
                                      </p:tavLst>
                                    </p:anim>
                                    <p:anim calcmode="lin" valueType="num">
                                      <p:cBhvr>
                                        <p:cTn id="29" dur="500" fill="hold"/>
                                        <p:tgtEl>
                                          <p:spTgt spid="49157"/>
                                        </p:tgtEl>
                                        <p:attrNameLst>
                                          <p:attrName>ppt_y</p:attrName>
                                        </p:attrNameLst>
                                      </p:cBhvr>
                                      <p:tavLst>
                                        <p:tav tm="0">
                                          <p:val>
                                            <p:strVal val="#ppt_y"/>
                                          </p:val>
                                        </p:tav>
                                        <p:tav tm="100000">
                                          <p:val>
                                            <p:strVal val="#ppt_y"/>
                                          </p:val>
                                        </p:tav>
                                      </p:tavLst>
                                    </p:anim>
                                    <p:animEffect transition="in" filter="fade">
                                      <p:cBhvr>
                                        <p:cTn id="30" dur="500"/>
                                        <p:tgtEl>
                                          <p:spTgt spid="49157"/>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9163"/>
                                        </p:tgtEl>
                                        <p:attrNameLst>
                                          <p:attrName>style.visibility</p:attrName>
                                        </p:attrNameLst>
                                      </p:cBhvr>
                                      <p:to>
                                        <p:strVal val="visible"/>
                                      </p:to>
                                    </p:set>
                                    <p:animEffect transition="in" filter="fade">
                                      <p:cBhvr>
                                        <p:cTn id="35" dur="500"/>
                                        <p:tgtEl>
                                          <p:spTgt spid="49163"/>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49158"/>
                                        </p:tgtEl>
                                        <p:attrNameLst>
                                          <p:attrName>style.visibility</p:attrName>
                                        </p:attrNameLst>
                                      </p:cBhvr>
                                      <p:to>
                                        <p:strVal val="visible"/>
                                      </p:to>
                                    </p:set>
                                    <p:anim calcmode="lin" valueType="num">
                                      <p:cBhvr>
                                        <p:cTn id="40" dur="500" fill="hold"/>
                                        <p:tgtEl>
                                          <p:spTgt spid="49158"/>
                                        </p:tgtEl>
                                        <p:attrNameLst>
                                          <p:attrName>ppt_w</p:attrName>
                                        </p:attrNameLst>
                                      </p:cBhvr>
                                      <p:tavLst>
                                        <p:tav tm="0">
                                          <p:val>
                                            <p:strVal val="#ppt_w*0.05"/>
                                          </p:val>
                                        </p:tav>
                                        <p:tav tm="100000">
                                          <p:val>
                                            <p:strVal val="#ppt_w"/>
                                          </p:val>
                                        </p:tav>
                                      </p:tavLst>
                                    </p:anim>
                                    <p:anim calcmode="lin" valueType="num">
                                      <p:cBhvr>
                                        <p:cTn id="41" dur="500" fill="hold"/>
                                        <p:tgtEl>
                                          <p:spTgt spid="49158"/>
                                        </p:tgtEl>
                                        <p:attrNameLst>
                                          <p:attrName>ppt_h</p:attrName>
                                        </p:attrNameLst>
                                      </p:cBhvr>
                                      <p:tavLst>
                                        <p:tav tm="0">
                                          <p:val>
                                            <p:strVal val="#ppt_h"/>
                                          </p:val>
                                        </p:tav>
                                        <p:tav tm="100000">
                                          <p:val>
                                            <p:strVal val="#ppt_h"/>
                                          </p:val>
                                        </p:tav>
                                      </p:tavLst>
                                    </p:anim>
                                    <p:anim calcmode="lin" valueType="num">
                                      <p:cBhvr>
                                        <p:cTn id="42" dur="500" fill="hold"/>
                                        <p:tgtEl>
                                          <p:spTgt spid="49158"/>
                                        </p:tgtEl>
                                        <p:attrNameLst>
                                          <p:attrName>ppt_x</p:attrName>
                                        </p:attrNameLst>
                                      </p:cBhvr>
                                      <p:tavLst>
                                        <p:tav tm="0">
                                          <p:val>
                                            <p:strVal val="#ppt_x-.2"/>
                                          </p:val>
                                        </p:tav>
                                        <p:tav tm="100000">
                                          <p:val>
                                            <p:strVal val="#ppt_x"/>
                                          </p:val>
                                        </p:tav>
                                      </p:tavLst>
                                    </p:anim>
                                    <p:anim calcmode="lin" valueType="num">
                                      <p:cBhvr>
                                        <p:cTn id="43" dur="500" fill="hold"/>
                                        <p:tgtEl>
                                          <p:spTgt spid="49158"/>
                                        </p:tgtEl>
                                        <p:attrNameLst>
                                          <p:attrName>ppt_y</p:attrName>
                                        </p:attrNameLst>
                                      </p:cBhvr>
                                      <p:tavLst>
                                        <p:tav tm="0">
                                          <p:val>
                                            <p:strVal val="#ppt_y"/>
                                          </p:val>
                                        </p:tav>
                                        <p:tav tm="100000">
                                          <p:val>
                                            <p:strVal val="#ppt_y"/>
                                          </p:val>
                                        </p:tav>
                                      </p:tavLst>
                                    </p:anim>
                                    <p:animEffect transition="in" filter="fade">
                                      <p:cBhvr>
                                        <p:cTn id="44" dur="500"/>
                                        <p:tgtEl>
                                          <p:spTgt spid="49158"/>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49164"/>
                                        </p:tgtEl>
                                        <p:attrNameLst>
                                          <p:attrName>style.visibility</p:attrName>
                                        </p:attrNameLst>
                                      </p:cBhvr>
                                      <p:to>
                                        <p:strVal val="visible"/>
                                      </p:to>
                                    </p:set>
                                    <p:anim calcmode="discrete" valueType="clr">
                                      <p:cBhvr override="childStyle">
                                        <p:cTn id="49" dur="80"/>
                                        <p:tgtEl>
                                          <p:spTgt spid="4916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9164"/>
                                        </p:tgtEl>
                                        <p:attrNameLst>
                                          <p:attrName>fillcolor</p:attrName>
                                        </p:attrNameLst>
                                      </p:cBhvr>
                                      <p:tavLst>
                                        <p:tav tm="0">
                                          <p:val>
                                            <p:clrVal>
                                              <a:schemeClr val="accent2"/>
                                            </p:clrVal>
                                          </p:val>
                                        </p:tav>
                                        <p:tav tm="50000">
                                          <p:val>
                                            <p:clrVal>
                                              <a:schemeClr val="hlink"/>
                                            </p:clrVal>
                                          </p:val>
                                        </p:tav>
                                      </p:tavLst>
                                    </p:anim>
                                    <p:set>
                                      <p:cBhvr>
                                        <p:cTn id="51" dur="80"/>
                                        <p:tgtEl>
                                          <p:spTgt spid="49164"/>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49155"/>
                                        </p:tgtEl>
                                        <p:attrNameLst>
                                          <p:attrName>style.visibility</p:attrName>
                                        </p:attrNameLst>
                                      </p:cBhvr>
                                      <p:to>
                                        <p:strVal val="visible"/>
                                      </p:to>
                                    </p:set>
                                    <p:anim calcmode="lin" valueType="num">
                                      <p:cBhvr>
                                        <p:cTn id="56" dur="500" fill="hold"/>
                                        <p:tgtEl>
                                          <p:spTgt spid="49155"/>
                                        </p:tgtEl>
                                        <p:attrNameLst>
                                          <p:attrName>ppt_w</p:attrName>
                                        </p:attrNameLst>
                                      </p:cBhvr>
                                      <p:tavLst>
                                        <p:tav tm="0">
                                          <p:val>
                                            <p:strVal val="#ppt_w*0.05"/>
                                          </p:val>
                                        </p:tav>
                                        <p:tav tm="100000">
                                          <p:val>
                                            <p:strVal val="#ppt_w"/>
                                          </p:val>
                                        </p:tav>
                                      </p:tavLst>
                                    </p:anim>
                                    <p:anim calcmode="lin" valueType="num">
                                      <p:cBhvr>
                                        <p:cTn id="57" dur="500" fill="hold"/>
                                        <p:tgtEl>
                                          <p:spTgt spid="49155"/>
                                        </p:tgtEl>
                                        <p:attrNameLst>
                                          <p:attrName>ppt_h</p:attrName>
                                        </p:attrNameLst>
                                      </p:cBhvr>
                                      <p:tavLst>
                                        <p:tav tm="0">
                                          <p:val>
                                            <p:strVal val="#ppt_h"/>
                                          </p:val>
                                        </p:tav>
                                        <p:tav tm="100000">
                                          <p:val>
                                            <p:strVal val="#ppt_h"/>
                                          </p:val>
                                        </p:tav>
                                      </p:tavLst>
                                    </p:anim>
                                    <p:anim calcmode="lin" valueType="num">
                                      <p:cBhvr>
                                        <p:cTn id="58" dur="500" fill="hold"/>
                                        <p:tgtEl>
                                          <p:spTgt spid="49155"/>
                                        </p:tgtEl>
                                        <p:attrNameLst>
                                          <p:attrName>ppt_x</p:attrName>
                                        </p:attrNameLst>
                                      </p:cBhvr>
                                      <p:tavLst>
                                        <p:tav tm="0">
                                          <p:val>
                                            <p:strVal val="#ppt_x-.2"/>
                                          </p:val>
                                        </p:tav>
                                        <p:tav tm="100000">
                                          <p:val>
                                            <p:strVal val="#ppt_x"/>
                                          </p:val>
                                        </p:tav>
                                      </p:tavLst>
                                    </p:anim>
                                    <p:anim calcmode="lin" valueType="num">
                                      <p:cBhvr>
                                        <p:cTn id="59" dur="500" fill="hold"/>
                                        <p:tgtEl>
                                          <p:spTgt spid="49155"/>
                                        </p:tgtEl>
                                        <p:attrNameLst>
                                          <p:attrName>ppt_y</p:attrName>
                                        </p:attrNameLst>
                                      </p:cBhvr>
                                      <p:tavLst>
                                        <p:tav tm="0">
                                          <p:val>
                                            <p:strVal val="#ppt_y"/>
                                          </p:val>
                                        </p:tav>
                                        <p:tav tm="100000">
                                          <p:val>
                                            <p:strVal val="#ppt_y"/>
                                          </p:val>
                                        </p:tav>
                                      </p:tavLst>
                                    </p:anim>
                                    <p:animEffect transition="in" filter="fade">
                                      <p:cBhvr>
                                        <p:cTn id="60" dur="500"/>
                                        <p:tgtEl>
                                          <p:spTgt spid="49155"/>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9165"/>
                                        </p:tgtEl>
                                        <p:attrNameLst>
                                          <p:attrName>style.visibility</p:attrName>
                                        </p:attrNameLst>
                                      </p:cBhvr>
                                      <p:to>
                                        <p:strVal val="visible"/>
                                      </p:to>
                                    </p:set>
                                    <p:animEffect transition="in" filter="fade">
                                      <p:cBhvr>
                                        <p:cTn id="65" dur="500"/>
                                        <p:tgtEl>
                                          <p:spTgt spid="49165"/>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49167"/>
                                        </p:tgtEl>
                                        <p:attrNameLst>
                                          <p:attrName>style.visibility</p:attrName>
                                        </p:attrNameLst>
                                      </p:cBhvr>
                                      <p:to>
                                        <p:strVal val="visible"/>
                                      </p:to>
                                    </p:set>
                                    <p:animEffect transition="in" filter="wipe(down)">
                                      <p:cBhvr>
                                        <p:cTn id="70" dur="580">
                                          <p:stCondLst>
                                            <p:cond delay="0"/>
                                          </p:stCondLst>
                                        </p:cTn>
                                        <p:tgtEl>
                                          <p:spTgt spid="49167"/>
                                        </p:tgtEl>
                                      </p:cBhvr>
                                    </p:animEffect>
                                    <p:anim calcmode="lin" valueType="num">
                                      <p:cBhvr>
                                        <p:cTn id="71" dur="1822" tmFilter="0,0; 0.14,0.36; 0.43,0.73; 0.71,0.91; 1.0,1.0">
                                          <p:stCondLst>
                                            <p:cond delay="0"/>
                                          </p:stCondLst>
                                        </p:cTn>
                                        <p:tgtEl>
                                          <p:spTgt spid="49167"/>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49167"/>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49167"/>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49167"/>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49167"/>
                                        </p:tgtEl>
                                        <p:attrNameLst>
                                          <p:attrName>ppt_y</p:attrName>
                                        </p:attrNameLst>
                                      </p:cBhvr>
                                      <p:tavLst>
                                        <p:tav tm="0" fmla="#ppt_y-sin(pi*$)/81">
                                          <p:val>
                                            <p:fltVal val="0"/>
                                          </p:val>
                                        </p:tav>
                                        <p:tav tm="100000">
                                          <p:val>
                                            <p:fltVal val="1"/>
                                          </p:val>
                                        </p:tav>
                                      </p:tavLst>
                                    </p:anim>
                                    <p:animScale>
                                      <p:cBhvr>
                                        <p:cTn id="76" dur="26">
                                          <p:stCondLst>
                                            <p:cond delay="650"/>
                                          </p:stCondLst>
                                        </p:cTn>
                                        <p:tgtEl>
                                          <p:spTgt spid="49167"/>
                                        </p:tgtEl>
                                      </p:cBhvr>
                                      <p:to x="100000" y="60000"/>
                                    </p:animScale>
                                    <p:animScale>
                                      <p:cBhvr>
                                        <p:cTn id="77" dur="166" decel="50000">
                                          <p:stCondLst>
                                            <p:cond delay="676"/>
                                          </p:stCondLst>
                                        </p:cTn>
                                        <p:tgtEl>
                                          <p:spTgt spid="49167"/>
                                        </p:tgtEl>
                                      </p:cBhvr>
                                      <p:to x="100000" y="100000"/>
                                    </p:animScale>
                                    <p:animScale>
                                      <p:cBhvr>
                                        <p:cTn id="78" dur="26">
                                          <p:stCondLst>
                                            <p:cond delay="1312"/>
                                          </p:stCondLst>
                                        </p:cTn>
                                        <p:tgtEl>
                                          <p:spTgt spid="49167"/>
                                        </p:tgtEl>
                                      </p:cBhvr>
                                      <p:to x="100000" y="80000"/>
                                    </p:animScale>
                                    <p:animScale>
                                      <p:cBhvr>
                                        <p:cTn id="79" dur="166" decel="50000">
                                          <p:stCondLst>
                                            <p:cond delay="1338"/>
                                          </p:stCondLst>
                                        </p:cTn>
                                        <p:tgtEl>
                                          <p:spTgt spid="49167"/>
                                        </p:tgtEl>
                                      </p:cBhvr>
                                      <p:to x="100000" y="100000"/>
                                    </p:animScale>
                                    <p:animScale>
                                      <p:cBhvr>
                                        <p:cTn id="80" dur="26">
                                          <p:stCondLst>
                                            <p:cond delay="1642"/>
                                          </p:stCondLst>
                                        </p:cTn>
                                        <p:tgtEl>
                                          <p:spTgt spid="49167"/>
                                        </p:tgtEl>
                                      </p:cBhvr>
                                      <p:to x="100000" y="90000"/>
                                    </p:animScale>
                                    <p:animScale>
                                      <p:cBhvr>
                                        <p:cTn id="81" dur="166" decel="50000">
                                          <p:stCondLst>
                                            <p:cond delay="1668"/>
                                          </p:stCondLst>
                                        </p:cTn>
                                        <p:tgtEl>
                                          <p:spTgt spid="49167"/>
                                        </p:tgtEl>
                                      </p:cBhvr>
                                      <p:to x="100000" y="100000"/>
                                    </p:animScale>
                                    <p:animScale>
                                      <p:cBhvr>
                                        <p:cTn id="82" dur="26">
                                          <p:stCondLst>
                                            <p:cond delay="1808"/>
                                          </p:stCondLst>
                                        </p:cTn>
                                        <p:tgtEl>
                                          <p:spTgt spid="49167"/>
                                        </p:tgtEl>
                                      </p:cBhvr>
                                      <p:to x="100000" y="95000"/>
                                    </p:animScale>
                                    <p:animScale>
                                      <p:cBhvr>
                                        <p:cTn id="83" dur="166" decel="50000">
                                          <p:stCondLst>
                                            <p:cond delay="1834"/>
                                          </p:stCondLst>
                                        </p:cTn>
                                        <p:tgtEl>
                                          <p:spTgt spid="49167"/>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49162" grpId="0"/>
      <p:bldP spid="49163" grpId="0"/>
      <p:bldP spid="49164" grpId="0"/>
      <p:bldP spid="491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80406F1D-1BEB-44DE-B0A3-7C122E3B4832}"/>
              </a:ext>
            </a:extLst>
          </p:cNvPr>
          <p:cNvPicPr>
            <a:picLocks noChangeAspect="1" noChangeArrowheads="1"/>
          </p:cNvPicPr>
          <p:nvPr/>
        </p:nvPicPr>
        <p:blipFill>
          <a:blip r:embed="rId3">
            <a:lum bright="52000" contrast="-58000"/>
            <a:extLst>
              <a:ext uri="{28A0092B-C50C-407E-A947-70E740481C1C}">
                <a14:useLocalDpi xmlns:a14="http://schemas.microsoft.com/office/drawing/2010/main" val="0"/>
              </a:ext>
            </a:extLst>
          </a:blip>
          <a:srcRect/>
          <a:stretch>
            <a:fillRect/>
          </a:stretch>
        </p:blipFill>
        <p:spPr bwMode="auto">
          <a:xfrm>
            <a:off x="1044575" y="260350"/>
            <a:ext cx="7056438" cy="6321425"/>
          </a:xfrm>
          <a:prstGeom prst="rect">
            <a:avLst/>
          </a:prstGeom>
          <a:noFill/>
          <a:extLst>
            <a:ext uri="{909E8E84-426E-40DD-AFC4-6F175D3DCCD1}">
              <a14:hiddenFill xmlns:a14="http://schemas.microsoft.com/office/drawing/2010/main">
                <a:solidFill>
                  <a:srgbClr val="FFFFFF"/>
                </a:solidFill>
              </a14:hiddenFill>
            </a:ext>
          </a:extLst>
        </p:spPr>
      </p:pic>
      <p:sp>
        <p:nvSpPr>
          <p:cNvPr id="77827" name="Text Box 3">
            <a:extLst>
              <a:ext uri="{FF2B5EF4-FFF2-40B4-BE49-F238E27FC236}">
                <a16:creationId xmlns:a16="http://schemas.microsoft.com/office/drawing/2014/main" id="{29E00EC4-C91E-4B20-85FF-E9B1A7C191EF}"/>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La naturaleza del hombre</a:t>
            </a:r>
          </a:p>
        </p:txBody>
      </p:sp>
      <p:pic>
        <p:nvPicPr>
          <p:cNvPr id="77828" name="Picture 4">
            <a:extLst>
              <a:ext uri="{FF2B5EF4-FFF2-40B4-BE49-F238E27FC236}">
                <a16:creationId xmlns:a16="http://schemas.microsoft.com/office/drawing/2014/main" id="{F8A3FA76-B619-47A0-AC02-E976FFCFE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77829" name="Text Box 5">
            <a:extLst>
              <a:ext uri="{FF2B5EF4-FFF2-40B4-BE49-F238E27FC236}">
                <a16:creationId xmlns:a16="http://schemas.microsoft.com/office/drawing/2014/main" id="{C1583299-6E06-4B77-898E-DA56928304E7}"/>
              </a:ext>
            </a:extLst>
          </p:cNvPr>
          <p:cNvSpPr txBox="1">
            <a:spLocks noChangeArrowheads="1"/>
          </p:cNvSpPr>
          <p:nvPr/>
        </p:nvSpPr>
        <p:spPr bwMode="auto">
          <a:xfrm>
            <a:off x="323850" y="1700213"/>
            <a:ext cx="84963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CO" dirty="0"/>
              <a:t>El hombre y la mujer fueron formados a imagen de Dios con individualidad, con el poder y la libertad de pensar y actuar. Aunque fueron creados como seres libres, cada uno es una unidad indivisible de cuerpo, mente y espíritu, dependientes de Dios para la vida, el aliento y todo lo demás. Cuando nuestros primeros padres desobedecieron a Dios, negaron su dependencia de Él y cayeron de su elevada posición bajo Dios. La imagen de Dios en ellos fue desfigurada, pasando a estar sujetos a la muerte. Sus descendientes comparten esa naturaleza caída y sus consecuencias. Nacen con las debilidades y tendencias al mal. Pero Dios en Cristo reconcilió consigo al mundo y a través de su Santo Espíritu restaura en los mortales penitentes la imagen de su Hacedor. Creados para la gloria de Dios, son llamados a amarle y amarse los unos a los otros, y cuidar del medio ambiente.</a:t>
            </a:r>
          </a:p>
          <a:p>
            <a:pPr algn="just">
              <a:spcBef>
                <a:spcPct val="50000"/>
              </a:spcBef>
            </a:pPr>
            <a:endParaRPr lang="es-MX" alt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fade">
                                      <p:cBhvr>
                                        <p:cTn id="7" dur="500"/>
                                        <p:tgtEl>
                                          <p:spTgt spid="7782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7829"/>
                                        </p:tgtEl>
                                        <p:attrNameLst>
                                          <p:attrName>style.visibility</p:attrName>
                                        </p:attrNameLst>
                                      </p:cBhvr>
                                      <p:to>
                                        <p:strVal val="visible"/>
                                      </p:to>
                                    </p:set>
                                    <p:animEffect transition="in" filter="fade">
                                      <p:cBhvr>
                                        <p:cTn id="10" dur="500"/>
                                        <p:tgtEl>
                                          <p:spTgt spid="77829"/>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a:extLst>
              <a:ext uri="{FF2B5EF4-FFF2-40B4-BE49-F238E27FC236}">
                <a16:creationId xmlns:a16="http://schemas.microsoft.com/office/drawing/2014/main" id="{F680783B-EB1E-43FF-94EF-AA092092E7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a:extLst>
              <a:ext uri="{FF2B5EF4-FFF2-40B4-BE49-F238E27FC236}">
                <a16:creationId xmlns:a16="http://schemas.microsoft.com/office/drawing/2014/main" id="{55DD5D85-BD83-49DD-BB73-D4E8A3B5DA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a:extLst>
              <a:ext uri="{FF2B5EF4-FFF2-40B4-BE49-F238E27FC236}">
                <a16:creationId xmlns:a16="http://schemas.microsoft.com/office/drawing/2014/main" id="{4663EDB2-4F68-435C-8C1B-6768481E9D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a:extLst>
              <a:ext uri="{FF2B5EF4-FFF2-40B4-BE49-F238E27FC236}">
                <a16:creationId xmlns:a16="http://schemas.microsoft.com/office/drawing/2014/main" id="{66A2B416-8E79-491E-9B12-57622ACF82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50183" name="Text Box 7">
            <a:extLst>
              <a:ext uri="{FF2B5EF4-FFF2-40B4-BE49-F238E27FC236}">
                <a16:creationId xmlns:a16="http://schemas.microsoft.com/office/drawing/2014/main" id="{1E579EE7-DB3E-4DEF-93A2-9D8E7FF54380}"/>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08. ¿Quién está involucrado en un gran conflicto entre Cristo y Satanás? </a:t>
            </a:r>
          </a:p>
        </p:txBody>
      </p:sp>
      <p:pic>
        <p:nvPicPr>
          <p:cNvPr id="50185" name="Picture 9">
            <a:extLst>
              <a:ext uri="{FF2B5EF4-FFF2-40B4-BE49-F238E27FC236}">
                <a16:creationId xmlns:a16="http://schemas.microsoft.com/office/drawing/2014/main" id="{B37092E2-EC3C-4637-B0D1-1A35DA62A3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50186" name="Text Box 10">
            <a:extLst>
              <a:ext uri="{FF2B5EF4-FFF2-40B4-BE49-F238E27FC236}">
                <a16:creationId xmlns:a16="http://schemas.microsoft.com/office/drawing/2014/main" id="{D1F474C3-B364-4695-858F-83A9646464C8}"/>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Los ángeles </a:t>
            </a:r>
          </a:p>
        </p:txBody>
      </p:sp>
      <p:sp>
        <p:nvSpPr>
          <p:cNvPr id="50187" name="Text Box 11">
            <a:extLst>
              <a:ext uri="{FF2B5EF4-FFF2-40B4-BE49-F238E27FC236}">
                <a16:creationId xmlns:a16="http://schemas.microsoft.com/office/drawing/2014/main" id="{127A728D-440E-4000-A5DF-3A7ABA03B814}"/>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Los judíos</a:t>
            </a:r>
          </a:p>
        </p:txBody>
      </p:sp>
      <p:sp>
        <p:nvSpPr>
          <p:cNvPr id="50188" name="Text Box 12">
            <a:extLst>
              <a:ext uri="{FF2B5EF4-FFF2-40B4-BE49-F238E27FC236}">
                <a16:creationId xmlns:a16="http://schemas.microsoft.com/office/drawing/2014/main" id="{10C20147-11E3-469F-B036-C444C17931F2}"/>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La Iglesia </a:t>
            </a:r>
          </a:p>
        </p:txBody>
      </p:sp>
      <p:sp>
        <p:nvSpPr>
          <p:cNvPr id="50189" name="Text Box 13">
            <a:extLst>
              <a:ext uri="{FF2B5EF4-FFF2-40B4-BE49-F238E27FC236}">
                <a16:creationId xmlns:a16="http://schemas.microsoft.com/office/drawing/2014/main" id="{4479E6C6-729F-4925-95BC-B4546FDEC8B6}"/>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Humanidad </a:t>
            </a:r>
          </a:p>
        </p:txBody>
      </p:sp>
      <p:pic>
        <p:nvPicPr>
          <p:cNvPr id="50192" name="Picture 16">
            <a:extLst>
              <a:ext uri="{FF2B5EF4-FFF2-40B4-BE49-F238E27FC236}">
                <a16:creationId xmlns:a16="http://schemas.microsoft.com/office/drawing/2014/main" id="{7F745FBE-569C-4C1E-A140-F15C7754EA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5" y="4724400"/>
            <a:ext cx="935038"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fade">
                                      <p:cBhvr>
                                        <p:cTn id="7" dur="500"/>
                                        <p:tgtEl>
                                          <p:spTgt spid="5018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 calcmode="lin" valueType="num">
                                      <p:cBhvr>
                                        <p:cTn id="12" dur="500" fill="hold"/>
                                        <p:tgtEl>
                                          <p:spTgt spid="50180"/>
                                        </p:tgtEl>
                                        <p:attrNameLst>
                                          <p:attrName>ppt_w</p:attrName>
                                        </p:attrNameLst>
                                      </p:cBhvr>
                                      <p:tavLst>
                                        <p:tav tm="0">
                                          <p:val>
                                            <p:strVal val="#ppt_w*0.05"/>
                                          </p:val>
                                        </p:tav>
                                        <p:tav tm="100000">
                                          <p:val>
                                            <p:strVal val="#ppt_w"/>
                                          </p:val>
                                        </p:tav>
                                      </p:tavLst>
                                    </p:anim>
                                    <p:anim calcmode="lin" valueType="num">
                                      <p:cBhvr>
                                        <p:cTn id="13" dur="500" fill="hold"/>
                                        <p:tgtEl>
                                          <p:spTgt spid="50180"/>
                                        </p:tgtEl>
                                        <p:attrNameLst>
                                          <p:attrName>ppt_h</p:attrName>
                                        </p:attrNameLst>
                                      </p:cBhvr>
                                      <p:tavLst>
                                        <p:tav tm="0">
                                          <p:val>
                                            <p:strVal val="#ppt_h"/>
                                          </p:val>
                                        </p:tav>
                                        <p:tav tm="100000">
                                          <p:val>
                                            <p:strVal val="#ppt_h"/>
                                          </p:val>
                                        </p:tav>
                                      </p:tavLst>
                                    </p:anim>
                                    <p:anim calcmode="lin" valueType="num">
                                      <p:cBhvr>
                                        <p:cTn id="14" dur="500" fill="hold"/>
                                        <p:tgtEl>
                                          <p:spTgt spid="50180"/>
                                        </p:tgtEl>
                                        <p:attrNameLst>
                                          <p:attrName>ppt_x</p:attrName>
                                        </p:attrNameLst>
                                      </p:cBhvr>
                                      <p:tavLst>
                                        <p:tav tm="0">
                                          <p:val>
                                            <p:strVal val="#ppt_x-.2"/>
                                          </p:val>
                                        </p:tav>
                                        <p:tav tm="100000">
                                          <p:val>
                                            <p:strVal val="#ppt_x"/>
                                          </p:val>
                                        </p:tav>
                                      </p:tavLst>
                                    </p:anim>
                                    <p:anim calcmode="lin" valueType="num">
                                      <p:cBhvr>
                                        <p:cTn id="15" dur="500" fill="hold"/>
                                        <p:tgtEl>
                                          <p:spTgt spid="50180"/>
                                        </p:tgtEl>
                                        <p:attrNameLst>
                                          <p:attrName>ppt_y</p:attrName>
                                        </p:attrNameLst>
                                      </p:cBhvr>
                                      <p:tavLst>
                                        <p:tav tm="0">
                                          <p:val>
                                            <p:strVal val="#ppt_y"/>
                                          </p:val>
                                        </p:tav>
                                        <p:tav tm="100000">
                                          <p:val>
                                            <p:strVal val="#ppt_y"/>
                                          </p:val>
                                        </p:tav>
                                      </p:tavLst>
                                    </p:anim>
                                    <p:animEffect transition="in" filter="fade">
                                      <p:cBhvr>
                                        <p:cTn id="16" dur="500"/>
                                        <p:tgtEl>
                                          <p:spTgt spid="50180"/>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0186"/>
                                        </p:tgtEl>
                                        <p:attrNameLst>
                                          <p:attrName>style.visibility</p:attrName>
                                        </p:attrNameLst>
                                      </p:cBhvr>
                                      <p:to>
                                        <p:strVal val="visible"/>
                                      </p:to>
                                    </p:set>
                                    <p:animEffect transition="in" filter="fade">
                                      <p:cBhvr>
                                        <p:cTn id="21" dur="500"/>
                                        <p:tgtEl>
                                          <p:spTgt spid="50186"/>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0181"/>
                                        </p:tgtEl>
                                        <p:attrNameLst>
                                          <p:attrName>style.visibility</p:attrName>
                                        </p:attrNameLst>
                                      </p:cBhvr>
                                      <p:to>
                                        <p:strVal val="visible"/>
                                      </p:to>
                                    </p:set>
                                    <p:anim calcmode="lin" valueType="num">
                                      <p:cBhvr>
                                        <p:cTn id="26" dur="500" fill="hold"/>
                                        <p:tgtEl>
                                          <p:spTgt spid="50181"/>
                                        </p:tgtEl>
                                        <p:attrNameLst>
                                          <p:attrName>ppt_w</p:attrName>
                                        </p:attrNameLst>
                                      </p:cBhvr>
                                      <p:tavLst>
                                        <p:tav tm="0">
                                          <p:val>
                                            <p:strVal val="#ppt_w*0.05"/>
                                          </p:val>
                                        </p:tav>
                                        <p:tav tm="100000">
                                          <p:val>
                                            <p:strVal val="#ppt_w"/>
                                          </p:val>
                                        </p:tav>
                                      </p:tavLst>
                                    </p:anim>
                                    <p:anim calcmode="lin" valueType="num">
                                      <p:cBhvr>
                                        <p:cTn id="27" dur="500" fill="hold"/>
                                        <p:tgtEl>
                                          <p:spTgt spid="50181"/>
                                        </p:tgtEl>
                                        <p:attrNameLst>
                                          <p:attrName>ppt_h</p:attrName>
                                        </p:attrNameLst>
                                      </p:cBhvr>
                                      <p:tavLst>
                                        <p:tav tm="0">
                                          <p:val>
                                            <p:strVal val="#ppt_h"/>
                                          </p:val>
                                        </p:tav>
                                        <p:tav tm="100000">
                                          <p:val>
                                            <p:strVal val="#ppt_h"/>
                                          </p:val>
                                        </p:tav>
                                      </p:tavLst>
                                    </p:anim>
                                    <p:anim calcmode="lin" valueType="num">
                                      <p:cBhvr>
                                        <p:cTn id="28" dur="500" fill="hold"/>
                                        <p:tgtEl>
                                          <p:spTgt spid="50181"/>
                                        </p:tgtEl>
                                        <p:attrNameLst>
                                          <p:attrName>ppt_x</p:attrName>
                                        </p:attrNameLst>
                                      </p:cBhvr>
                                      <p:tavLst>
                                        <p:tav tm="0">
                                          <p:val>
                                            <p:strVal val="#ppt_x-.2"/>
                                          </p:val>
                                        </p:tav>
                                        <p:tav tm="100000">
                                          <p:val>
                                            <p:strVal val="#ppt_x"/>
                                          </p:val>
                                        </p:tav>
                                      </p:tavLst>
                                    </p:anim>
                                    <p:anim calcmode="lin" valueType="num">
                                      <p:cBhvr>
                                        <p:cTn id="29" dur="500" fill="hold"/>
                                        <p:tgtEl>
                                          <p:spTgt spid="50181"/>
                                        </p:tgtEl>
                                        <p:attrNameLst>
                                          <p:attrName>ppt_y</p:attrName>
                                        </p:attrNameLst>
                                      </p:cBhvr>
                                      <p:tavLst>
                                        <p:tav tm="0">
                                          <p:val>
                                            <p:strVal val="#ppt_y"/>
                                          </p:val>
                                        </p:tav>
                                        <p:tav tm="100000">
                                          <p:val>
                                            <p:strVal val="#ppt_y"/>
                                          </p:val>
                                        </p:tav>
                                      </p:tavLst>
                                    </p:anim>
                                    <p:animEffect transition="in" filter="fade">
                                      <p:cBhvr>
                                        <p:cTn id="30" dur="500"/>
                                        <p:tgtEl>
                                          <p:spTgt spid="50181"/>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0187"/>
                                        </p:tgtEl>
                                        <p:attrNameLst>
                                          <p:attrName>style.visibility</p:attrName>
                                        </p:attrNameLst>
                                      </p:cBhvr>
                                      <p:to>
                                        <p:strVal val="visible"/>
                                      </p:to>
                                    </p:set>
                                    <p:animEffect transition="in" filter="fade">
                                      <p:cBhvr>
                                        <p:cTn id="35" dur="500"/>
                                        <p:tgtEl>
                                          <p:spTgt spid="50187"/>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0182"/>
                                        </p:tgtEl>
                                        <p:attrNameLst>
                                          <p:attrName>style.visibility</p:attrName>
                                        </p:attrNameLst>
                                      </p:cBhvr>
                                      <p:to>
                                        <p:strVal val="visible"/>
                                      </p:to>
                                    </p:set>
                                    <p:anim calcmode="lin" valueType="num">
                                      <p:cBhvr>
                                        <p:cTn id="40" dur="500" fill="hold"/>
                                        <p:tgtEl>
                                          <p:spTgt spid="50182"/>
                                        </p:tgtEl>
                                        <p:attrNameLst>
                                          <p:attrName>ppt_w</p:attrName>
                                        </p:attrNameLst>
                                      </p:cBhvr>
                                      <p:tavLst>
                                        <p:tav tm="0">
                                          <p:val>
                                            <p:strVal val="#ppt_w*0.05"/>
                                          </p:val>
                                        </p:tav>
                                        <p:tav tm="100000">
                                          <p:val>
                                            <p:strVal val="#ppt_w"/>
                                          </p:val>
                                        </p:tav>
                                      </p:tavLst>
                                    </p:anim>
                                    <p:anim calcmode="lin" valueType="num">
                                      <p:cBhvr>
                                        <p:cTn id="41" dur="500" fill="hold"/>
                                        <p:tgtEl>
                                          <p:spTgt spid="50182"/>
                                        </p:tgtEl>
                                        <p:attrNameLst>
                                          <p:attrName>ppt_h</p:attrName>
                                        </p:attrNameLst>
                                      </p:cBhvr>
                                      <p:tavLst>
                                        <p:tav tm="0">
                                          <p:val>
                                            <p:strVal val="#ppt_h"/>
                                          </p:val>
                                        </p:tav>
                                        <p:tav tm="100000">
                                          <p:val>
                                            <p:strVal val="#ppt_h"/>
                                          </p:val>
                                        </p:tav>
                                      </p:tavLst>
                                    </p:anim>
                                    <p:anim calcmode="lin" valueType="num">
                                      <p:cBhvr>
                                        <p:cTn id="42" dur="500" fill="hold"/>
                                        <p:tgtEl>
                                          <p:spTgt spid="50182"/>
                                        </p:tgtEl>
                                        <p:attrNameLst>
                                          <p:attrName>ppt_x</p:attrName>
                                        </p:attrNameLst>
                                      </p:cBhvr>
                                      <p:tavLst>
                                        <p:tav tm="0">
                                          <p:val>
                                            <p:strVal val="#ppt_x-.2"/>
                                          </p:val>
                                        </p:tav>
                                        <p:tav tm="100000">
                                          <p:val>
                                            <p:strVal val="#ppt_x"/>
                                          </p:val>
                                        </p:tav>
                                      </p:tavLst>
                                    </p:anim>
                                    <p:anim calcmode="lin" valueType="num">
                                      <p:cBhvr>
                                        <p:cTn id="43" dur="500" fill="hold"/>
                                        <p:tgtEl>
                                          <p:spTgt spid="50182"/>
                                        </p:tgtEl>
                                        <p:attrNameLst>
                                          <p:attrName>ppt_y</p:attrName>
                                        </p:attrNameLst>
                                      </p:cBhvr>
                                      <p:tavLst>
                                        <p:tav tm="0">
                                          <p:val>
                                            <p:strVal val="#ppt_y"/>
                                          </p:val>
                                        </p:tav>
                                        <p:tav tm="100000">
                                          <p:val>
                                            <p:strVal val="#ppt_y"/>
                                          </p:val>
                                        </p:tav>
                                      </p:tavLst>
                                    </p:anim>
                                    <p:animEffect transition="in" filter="fade">
                                      <p:cBhvr>
                                        <p:cTn id="44" dur="500"/>
                                        <p:tgtEl>
                                          <p:spTgt spid="50182"/>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50188"/>
                                        </p:tgtEl>
                                        <p:attrNameLst>
                                          <p:attrName>style.visibility</p:attrName>
                                        </p:attrNameLst>
                                      </p:cBhvr>
                                      <p:to>
                                        <p:strVal val="visible"/>
                                      </p:to>
                                    </p:set>
                                    <p:anim calcmode="discrete" valueType="clr">
                                      <p:cBhvr override="childStyle">
                                        <p:cTn id="49" dur="80"/>
                                        <p:tgtEl>
                                          <p:spTgt spid="5018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0188"/>
                                        </p:tgtEl>
                                        <p:attrNameLst>
                                          <p:attrName>fillcolor</p:attrName>
                                        </p:attrNameLst>
                                      </p:cBhvr>
                                      <p:tavLst>
                                        <p:tav tm="0">
                                          <p:val>
                                            <p:clrVal>
                                              <a:schemeClr val="accent2"/>
                                            </p:clrVal>
                                          </p:val>
                                        </p:tav>
                                        <p:tav tm="50000">
                                          <p:val>
                                            <p:clrVal>
                                              <a:schemeClr val="hlink"/>
                                            </p:clrVal>
                                          </p:val>
                                        </p:tav>
                                      </p:tavLst>
                                    </p:anim>
                                    <p:set>
                                      <p:cBhvr>
                                        <p:cTn id="51" dur="80"/>
                                        <p:tgtEl>
                                          <p:spTgt spid="50188"/>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50179"/>
                                        </p:tgtEl>
                                        <p:attrNameLst>
                                          <p:attrName>style.visibility</p:attrName>
                                        </p:attrNameLst>
                                      </p:cBhvr>
                                      <p:to>
                                        <p:strVal val="visible"/>
                                      </p:to>
                                    </p:set>
                                    <p:anim calcmode="lin" valueType="num">
                                      <p:cBhvr>
                                        <p:cTn id="56" dur="500" fill="hold"/>
                                        <p:tgtEl>
                                          <p:spTgt spid="50179"/>
                                        </p:tgtEl>
                                        <p:attrNameLst>
                                          <p:attrName>ppt_w</p:attrName>
                                        </p:attrNameLst>
                                      </p:cBhvr>
                                      <p:tavLst>
                                        <p:tav tm="0">
                                          <p:val>
                                            <p:strVal val="#ppt_w*0.05"/>
                                          </p:val>
                                        </p:tav>
                                        <p:tav tm="100000">
                                          <p:val>
                                            <p:strVal val="#ppt_w"/>
                                          </p:val>
                                        </p:tav>
                                      </p:tavLst>
                                    </p:anim>
                                    <p:anim calcmode="lin" valueType="num">
                                      <p:cBhvr>
                                        <p:cTn id="57" dur="500" fill="hold"/>
                                        <p:tgtEl>
                                          <p:spTgt spid="50179"/>
                                        </p:tgtEl>
                                        <p:attrNameLst>
                                          <p:attrName>ppt_h</p:attrName>
                                        </p:attrNameLst>
                                      </p:cBhvr>
                                      <p:tavLst>
                                        <p:tav tm="0">
                                          <p:val>
                                            <p:strVal val="#ppt_h"/>
                                          </p:val>
                                        </p:tav>
                                        <p:tav tm="100000">
                                          <p:val>
                                            <p:strVal val="#ppt_h"/>
                                          </p:val>
                                        </p:tav>
                                      </p:tavLst>
                                    </p:anim>
                                    <p:anim calcmode="lin" valueType="num">
                                      <p:cBhvr>
                                        <p:cTn id="58" dur="500" fill="hold"/>
                                        <p:tgtEl>
                                          <p:spTgt spid="50179"/>
                                        </p:tgtEl>
                                        <p:attrNameLst>
                                          <p:attrName>ppt_x</p:attrName>
                                        </p:attrNameLst>
                                      </p:cBhvr>
                                      <p:tavLst>
                                        <p:tav tm="0">
                                          <p:val>
                                            <p:strVal val="#ppt_x-.2"/>
                                          </p:val>
                                        </p:tav>
                                        <p:tav tm="100000">
                                          <p:val>
                                            <p:strVal val="#ppt_x"/>
                                          </p:val>
                                        </p:tav>
                                      </p:tavLst>
                                    </p:anim>
                                    <p:anim calcmode="lin" valueType="num">
                                      <p:cBhvr>
                                        <p:cTn id="59" dur="500" fill="hold"/>
                                        <p:tgtEl>
                                          <p:spTgt spid="50179"/>
                                        </p:tgtEl>
                                        <p:attrNameLst>
                                          <p:attrName>ppt_y</p:attrName>
                                        </p:attrNameLst>
                                      </p:cBhvr>
                                      <p:tavLst>
                                        <p:tav tm="0">
                                          <p:val>
                                            <p:strVal val="#ppt_y"/>
                                          </p:val>
                                        </p:tav>
                                        <p:tav tm="100000">
                                          <p:val>
                                            <p:strVal val="#ppt_y"/>
                                          </p:val>
                                        </p:tav>
                                      </p:tavLst>
                                    </p:anim>
                                    <p:animEffect transition="in" filter="fade">
                                      <p:cBhvr>
                                        <p:cTn id="60" dur="500"/>
                                        <p:tgtEl>
                                          <p:spTgt spid="50179"/>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0189"/>
                                        </p:tgtEl>
                                        <p:attrNameLst>
                                          <p:attrName>style.visibility</p:attrName>
                                        </p:attrNameLst>
                                      </p:cBhvr>
                                      <p:to>
                                        <p:strVal val="visible"/>
                                      </p:to>
                                    </p:set>
                                    <p:animEffect transition="in" filter="fade">
                                      <p:cBhvr>
                                        <p:cTn id="65" dur="500"/>
                                        <p:tgtEl>
                                          <p:spTgt spid="50189"/>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50192"/>
                                        </p:tgtEl>
                                        <p:attrNameLst>
                                          <p:attrName>style.visibility</p:attrName>
                                        </p:attrNameLst>
                                      </p:cBhvr>
                                      <p:to>
                                        <p:strVal val="visible"/>
                                      </p:to>
                                    </p:set>
                                    <p:animEffect transition="in" filter="wipe(down)">
                                      <p:cBhvr>
                                        <p:cTn id="70" dur="580">
                                          <p:stCondLst>
                                            <p:cond delay="0"/>
                                          </p:stCondLst>
                                        </p:cTn>
                                        <p:tgtEl>
                                          <p:spTgt spid="50192"/>
                                        </p:tgtEl>
                                      </p:cBhvr>
                                    </p:animEffect>
                                    <p:anim calcmode="lin" valueType="num">
                                      <p:cBhvr>
                                        <p:cTn id="71" dur="1822" tmFilter="0,0; 0.14,0.36; 0.43,0.73; 0.71,0.91; 1.0,1.0">
                                          <p:stCondLst>
                                            <p:cond delay="0"/>
                                          </p:stCondLst>
                                        </p:cTn>
                                        <p:tgtEl>
                                          <p:spTgt spid="5019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019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019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019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0192"/>
                                        </p:tgtEl>
                                        <p:attrNameLst>
                                          <p:attrName>ppt_y</p:attrName>
                                        </p:attrNameLst>
                                      </p:cBhvr>
                                      <p:tavLst>
                                        <p:tav tm="0" fmla="#ppt_y-sin(pi*$)/81">
                                          <p:val>
                                            <p:fltVal val="0"/>
                                          </p:val>
                                        </p:tav>
                                        <p:tav tm="100000">
                                          <p:val>
                                            <p:fltVal val="1"/>
                                          </p:val>
                                        </p:tav>
                                      </p:tavLst>
                                    </p:anim>
                                    <p:animScale>
                                      <p:cBhvr>
                                        <p:cTn id="76" dur="26">
                                          <p:stCondLst>
                                            <p:cond delay="650"/>
                                          </p:stCondLst>
                                        </p:cTn>
                                        <p:tgtEl>
                                          <p:spTgt spid="50192"/>
                                        </p:tgtEl>
                                      </p:cBhvr>
                                      <p:to x="100000" y="60000"/>
                                    </p:animScale>
                                    <p:animScale>
                                      <p:cBhvr>
                                        <p:cTn id="77" dur="166" decel="50000">
                                          <p:stCondLst>
                                            <p:cond delay="676"/>
                                          </p:stCondLst>
                                        </p:cTn>
                                        <p:tgtEl>
                                          <p:spTgt spid="50192"/>
                                        </p:tgtEl>
                                      </p:cBhvr>
                                      <p:to x="100000" y="100000"/>
                                    </p:animScale>
                                    <p:animScale>
                                      <p:cBhvr>
                                        <p:cTn id="78" dur="26">
                                          <p:stCondLst>
                                            <p:cond delay="1312"/>
                                          </p:stCondLst>
                                        </p:cTn>
                                        <p:tgtEl>
                                          <p:spTgt spid="50192"/>
                                        </p:tgtEl>
                                      </p:cBhvr>
                                      <p:to x="100000" y="80000"/>
                                    </p:animScale>
                                    <p:animScale>
                                      <p:cBhvr>
                                        <p:cTn id="79" dur="166" decel="50000">
                                          <p:stCondLst>
                                            <p:cond delay="1338"/>
                                          </p:stCondLst>
                                        </p:cTn>
                                        <p:tgtEl>
                                          <p:spTgt spid="50192"/>
                                        </p:tgtEl>
                                      </p:cBhvr>
                                      <p:to x="100000" y="100000"/>
                                    </p:animScale>
                                    <p:animScale>
                                      <p:cBhvr>
                                        <p:cTn id="80" dur="26">
                                          <p:stCondLst>
                                            <p:cond delay="1642"/>
                                          </p:stCondLst>
                                        </p:cTn>
                                        <p:tgtEl>
                                          <p:spTgt spid="50192"/>
                                        </p:tgtEl>
                                      </p:cBhvr>
                                      <p:to x="100000" y="90000"/>
                                    </p:animScale>
                                    <p:animScale>
                                      <p:cBhvr>
                                        <p:cTn id="81" dur="166" decel="50000">
                                          <p:stCondLst>
                                            <p:cond delay="1668"/>
                                          </p:stCondLst>
                                        </p:cTn>
                                        <p:tgtEl>
                                          <p:spTgt spid="50192"/>
                                        </p:tgtEl>
                                      </p:cBhvr>
                                      <p:to x="100000" y="100000"/>
                                    </p:animScale>
                                    <p:animScale>
                                      <p:cBhvr>
                                        <p:cTn id="82" dur="26">
                                          <p:stCondLst>
                                            <p:cond delay="1808"/>
                                          </p:stCondLst>
                                        </p:cTn>
                                        <p:tgtEl>
                                          <p:spTgt spid="50192"/>
                                        </p:tgtEl>
                                      </p:cBhvr>
                                      <p:to x="100000" y="95000"/>
                                    </p:animScale>
                                    <p:animScale>
                                      <p:cBhvr>
                                        <p:cTn id="83" dur="166" decel="50000">
                                          <p:stCondLst>
                                            <p:cond delay="1834"/>
                                          </p:stCondLst>
                                        </p:cTn>
                                        <p:tgtEl>
                                          <p:spTgt spid="50192"/>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6" grpId="0"/>
      <p:bldP spid="50187" grpId="0"/>
      <p:bldP spid="50188" grpId="0"/>
      <p:bldP spid="501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a:extLst>
              <a:ext uri="{FF2B5EF4-FFF2-40B4-BE49-F238E27FC236}">
                <a16:creationId xmlns:a16="http://schemas.microsoft.com/office/drawing/2014/main" id="{6B9886A9-7770-4C19-AD46-D5842C6C597A}"/>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El Gran Conflicto</a:t>
            </a:r>
          </a:p>
        </p:txBody>
      </p:sp>
      <p:pic>
        <p:nvPicPr>
          <p:cNvPr id="76804" name="Picture 4">
            <a:extLst>
              <a:ext uri="{FF2B5EF4-FFF2-40B4-BE49-F238E27FC236}">
                <a16:creationId xmlns:a16="http://schemas.microsoft.com/office/drawing/2014/main" id="{E5EE0C54-6B95-47C1-A9A1-6329959DE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76805" name="Text Box 5">
            <a:extLst>
              <a:ext uri="{FF2B5EF4-FFF2-40B4-BE49-F238E27FC236}">
                <a16:creationId xmlns:a16="http://schemas.microsoft.com/office/drawing/2014/main" id="{2F0D6885-3068-49A7-86E9-E0C2B6648156}"/>
              </a:ext>
            </a:extLst>
          </p:cNvPr>
          <p:cNvSpPr txBox="1">
            <a:spLocks noChangeArrowheads="1"/>
          </p:cNvSpPr>
          <p:nvPr/>
        </p:nvSpPr>
        <p:spPr bwMode="auto">
          <a:xfrm>
            <a:off x="323850" y="1700213"/>
            <a:ext cx="84963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CO" dirty="0"/>
              <a:t>Toda la humanidad está involucrada en un gran conflicto entre Cristo y Satanás, en cuanto al carácter de Dios, su Ley y su soberanía sobre el Universo. Ese conflicto se originó en el Cielo, cuando un ser creado, dotado de libertad de elección, por exaltación propia se convirtió en Satanás, el adversario de Dios, y </a:t>
            </a:r>
            <a:r>
              <a:rPr lang="es-MX" altLang="es-CO" dirty="0" err="1"/>
              <a:t>guió</a:t>
            </a:r>
            <a:r>
              <a:rPr lang="es-MX" altLang="es-CO" dirty="0"/>
              <a:t> a la rebelión a una parte de los ángeles. Él introdujo el espíritu de rebelión en este mundo cunado indujo a Adán y Eva a pecar. El pecado de la humanidad distorsionó la imagen de Dios en el ser humano, el desorden en el mundo creado y su eventual devastación en el momento del diluvio mundial. Observado por toda la Creación, este mundo se convirtió en el escenario del conflicto universal, del cual será finalmente reivindicado el Dios de amor. Para asistir a su pueblo en esta controversia, Cristo envía su Santo Espíritu y ángeles leales para guiar, proteger, y sostenerlos en el camino de la Salvación.</a:t>
            </a:r>
          </a:p>
          <a:p>
            <a:pPr algn="just">
              <a:spcBef>
                <a:spcPct val="50000"/>
              </a:spcBef>
            </a:pPr>
            <a:endParaRPr lang="es-MX" alt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fade">
                                      <p:cBhvr>
                                        <p:cTn id="7" dur="500"/>
                                        <p:tgtEl>
                                          <p:spTgt spid="7680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6805"/>
                                        </p:tgtEl>
                                        <p:attrNameLst>
                                          <p:attrName>style.visibility</p:attrName>
                                        </p:attrNameLst>
                                      </p:cBhvr>
                                      <p:to>
                                        <p:strVal val="visible"/>
                                      </p:to>
                                    </p:set>
                                    <p:animEffect transition="in" filter="fade">
                                      <p:cBhvr>
                                        <p:cTn id="10" dur="500"/>
                                        <p:tgtEl>
                                          <p:spTgt spid="76805"/>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a:extLst>
              <a:ext uri="{FF2B5EF4-FFF2-40B4-BE49-F238E27FC236}">
                <a16:creationId xmlns:a16="http://schemas.microsoft.com/office/drawing/2014/main" id="{2EF8AF75-1AB8-4869-97D3-EA8263957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a:extLst>
              <a:ext uri="{FF2B5EF4-FFF2-40B4-BE49-F238E27FC236}">
                <a16:creationId xmlns:a16="http://schemas.microsoft.com/office/drawing/2014/main" id="{BB9A79EF-84DA-424A-9980-74FCC293EF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a:extLst>
              <a:ext uri="{FF2B5EF4-FFF2-40B4-BE49-F238E27FC236}">
                <a16:creationId xmlns:a16="http://schemas.microsoft.com/office/drawing/2014/main" id="{19AC0BD8-5EC5-4546-AA13-44F9003AFD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a:extLst>
              <a:ext uri="{FF2B5EF4-FFF2-40B4-BE49-F238E27FC236}">
                <a16:creationId xmlns:a16="http://schemas.microsoft.com/office/drawing/2014/main" id="{169A2B43-3E37-450D-9BC9-5AF3F4BC58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51207" name="Text Box 7">
            <a:extLst>
              <a:ext uri="{FF2B5EF4-FFF2-40B4-BE49-F238E27FC236}">
                <a16:creationId xmlns:a16="http://schemas.microsoft.com/office/drawing/2014/main" id="{03AF2E11-5075-455B-A854-F0C1C8CDC738}"/>
              </a:ext>
            </a:extLst>
          </p:cNvPr>
          <p:cNvSpPr txBox="1">
            <a:spLocks noChangeArrowheads="1"/>
          </p:cNvSpPr>
          <p:nvPr/>
        </p:nvSpPr>
        <p:spPr bwMode="auto">
          <a:xfrm>
            <a:off x="1908175" y="69215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09. ¿</a:t>
            </a:r>
            <a:r>
              <a:rPr lang="pt-BR" altLang="es-CO" b="0" dirty="0" err="1"/>
              <a:t>Qué</a:t>
            </a:r>
            <a:r>
              <a:rPr lang="pt-BR" altLang="es-CO" b="0" dirty="0"/>
              <a:t> es </a:t>
            </a:r>
            <a:r>
              <a:rPr lang="pt-BR" altLang="es-CO" b="0" dirty="0" err="1"/>
              <a:t>la</a:t>
            </a:r>
            <a:r>
              <a:rPr lang="pt-BR" altLang="es-CO" b="0" dirty="0"/>
              <a:t> </a:t>
            </a:r>
            <a:r>
              <a:rPr lang="pt-BR" altLang="es-CO" b="0" dirty="0" err="1"/>
              <a:t>muerte</a:t>
            </a:r>
            <a:r>
              <a:rPr lang="pt-BR" altLang="es-CO" b="0" dirty="0"/>
              <a:t> de Cristo</a:t>
            </a:r>
            <a:r>
              <a:rPr lang="pt-BR" altLang="es-CO" dirty="0"/>
              <a:t>?</a:t>
            </a:r>
          </a:p>
        </p:txBody>
      </p:sp>
      <p:pic>
        <p:nvPicPr>
          <p:cNvPr id="51209" name="Picture 9">
            <a:extLst>
              <a:ext uri="{FF2B5EF4-FFF2-40B4-BE49-F238E27FC236}">
                <a16:creationId xmlns:a16="http://schemas.microsoft.com/office/drawing/2014/main" id="{A3AC2719-765A-412A-A36C-755CDA59C7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51210" name="Text Box 10">
            <a:extLst>
              <a:ext uri="{FF2B5EF4-FFF2-40B4-BE49-F238E27FC236}">
                <a16:creationId xmlns:a16="http://schemas.microsoft.com/office/drawing/2014/main" id="{E5B9ED13-77B5-46FB-8D88-89DE2487F77E}"/>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La victoria de Dios sobre las fuerzas del mal </a:t>
            </a:r>
          </a:p>
        </p:txBody>
      </p:sp>
      <p:sp>
        <p:nvSpPr>
          <p:cNvPr id="51211" name="Text Box 11">
            <a:extLst>
              <a:ext uri="{FF2B5EF4-FFF2-40B4-BE49-F238E27FC236}">
                <a16:creationId xmlns:a16="http://schemas.microsoft.com/office/drawing/2014/main" id="{F37E8A02-C516-48B9-88AF-7F228AAE0CF1}"/>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Reconciliación</a:t>
            </a:r>
            <a:r>
              <a:rPr lang="pt-BR" altLang="es-CO" b="0" dirty="0"/>
              <a:t> y </a:t>
            </a:r>
            <a:r>
              <a:rPr lang="pt-BR" altLang="es-CO" b="0" dirty="0" err="1"/>
              <a:t>transformación</a:t>
            </a:r>
            <a:endParaRPr lang="pt-BR" altLang="es-CO" dirty="0"/>
          </a:p>
        </p:txBody>
      </p:sp>
      <p:sp>
        <p:nvSpPr>
          <p:cNvPr id="51212" name="Text Box 12">
            <a:extLst>
              <a:ext uri="{FF2B5EF4-FFF2-40B4-BE49-F238E27FC236}">
                <a16:creationId xmlns:a16="http://schemas.microsoft.com/office/drawing/2014/main" id="{64F7A540-2B33-447D-ACA3-E04F951B3B14}"/>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El </a:t>
            </a:r>
            <a:r>
              <a:rPr lang="pt-BR" altLang="es-CO" b="0" dirty="0" err="1"/>
              <a:t>comienzo</a:t>
            </a:r>
            <a:r>
              <a:rPr lang="pt-BR" altLang="es-CO" b="0" dirty="0"/>
              <a:t> de una </a:t>
            </a:r>
            <a:r>
              <a:rPr lang="pt-BR" altLang="es-CO" b="0" dirty="0" err="1"/>
              <a:t>nueva</a:t>
            </a:r>
            <a:r>
              <a:rPr lang="pt-BR" altLang="es-CO" b="0" dirty="0"/>
              <a:t> vida</a:t>
            </a:r>
          </a:p>
        </p:txBody>
      </p:sp>
      <p:sp>
        <p:nvSpPr>
          <p:cNvPr id="51213" name="Text Box 13">
            <a:extLst>
              <a:ext uri="{FF2B5EF4-FFF2-40B4-BE49-F238E27FC236}">
                <a16:creationId xmlns:a16="http://schemas.microsoft.com/office/drawing/2014/main" id="{D7D50152-4128-43D4-8A75-1997FDA86B11}"/>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Transformación</a:t>
            </a:r>
            <a:r>
              <a:rPr lang="pt-BR" altLang="es-CO" b="0" dirty="0"/>
              <a:t> y </a:t>
            </a:r>
            <a:r>
              <a:rPr lang="pt-BR" altLang="es-CO" b="0" dirty="0" err="1"/>
              <a:t>renovación</a:t>
            </a:r>
            <a:endParaRPr lang="pt-BR" altLang="es-CO" b="0" dirty="0"/>
          </a:p>
        </p:txBody>
      </p:sp>
      <p:pic>
        <p:nvPicPr>
          <p:cNvPr id="51214" name="Picture 14">
            <a:extLst>
              <a:ext uri="{FF2B5EF4-FFF2-40B4-BE49-F238E27FC236}">
                <a16:creationId xmlns:a16="http://schemas.microsoft.com/office/drawing/2014/main" id="{DC3A31C4-43C7-4FAD-8F98-E5D7ADFAEA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13" y="2997200"/>
            <a:ext cx="935037"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fade">
                                      <p:cBhvr>
                                        <p:cTn id="7" dur="500"/>
                                        <p:tgtEl>
                                          <p:spTgt spid="5120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 calcmode="lin" valueType="num">
                                      <p:cBhvr>
                                        <p:cTn id="12" dur="500" fill="hold"/>
                                        <p:tgtEl>
                                          <p:spTgt spid="51204"/>
                                        </p:tgtEl>
                                        <p:attrNameLst>
                                          <p:attrName>ppt_w</p:attrName>
                                        </p:attrNameLst>
                                      </p:cBhvr>
                                      <p:tavLst>
                                        <p:tav tm="0">
                                          <p:val>
                                            <p:strVal val="#ppt_w*0.05"/>
                                          </p:val>
                                        </p:tav>
                                        <p:tav tm="100000">
                                          <p:val>
                                            <p:strVal val="#ppt_w"/>
                                          </p:val>
                                        </p:tav>
                                      </p:tavLst>
                                    </p:anim>
                                    <p:anim calcmode="lin" valueType="num">
                                      <p:cBhvr>
                                        <p:cTn id="13" dur="500" fill="hold"/>
                                        <p:tgtEl>
                                          <p:spTgt spid="51204"/>
                                        </p:tgtEl>
                                        <p:attrNameLst>
                                          <p:attrName>ppt_h</p:attrName>
                                        </p:attrNameLst>
                                      </p:cBhvr>
                                      <p:tavLst>
                                        <p:tav tm="0">
                                          <p:val>
                                            <p:strVal val="#ppt_h"/>
                                          </p:val>
                                        </p:tav>
                                        <p:tav tm="100000">
                                          <p:val>
                                            <p:strVal val="#ppt_h"/>
                                          </p:val>
                                        </p:tav>
                                      </p:tavLst>
                                    </p:anim>
                                    <p:anim calcmode="lin" valueType="num">
                                      <p:cBhvr>
                                        <p:cTn id="14" dur="500" fill="hold"/>
                                        <p:tgtEl>
                                          <p:spTgt spid="51204"/>
                                        </p:tgtEl>
                                        <p:attrNameLst>
                                          <p:attrName>ppt_x</p:attrName>
                                        </p:attrNameLst>
                                      </p:cBhvr>
                                      <p:tavLst>
                                        <p:tav tm="0">
                                          <p:val>
                                            <p:strVal val="#ppt_x-.2"/>
                                          </p:val>
                                        </p:tav>
                                        <p:tav tm="100000">
                                          <p:val>
                                            <p:strVal val="#ppt_x"/>
                                          </p:val>
                                        </p:tav>
                                      </p:tavLst>
                                    </p:anim>
                                    <p:anim calcmode="lin" valueType="num">
                                      <p:cBhvr>
                                        <p:cTn id="15" dur="500" fill="hold"/>
                                        <p:tgtEl>
                                          <p:spTgt spid="51204"/>
                                        </p:tgtEl>
                                        <p:attrNameLst>
                                          <p:attrName>ppt_y</p:attrName>
                                        </p:attrNameLst>
                                      </p:cBhvr>
                                      <p:tavLst>
                                        <p:tav tm="0">
                                          <p:val>
                                            <p:strVal val="#ppt_y"/>
                                          </p:val>
                                        </p:tav>
                                        <p:tav tm="100000">
                                          <p:val>
                                            <p:strVal val="#ppt_y"/>
                                          </p:val>
                                        </p:tav>
                                      </p:tavLst>
                                    </p:anim>
                                    <p:animEffect transition="in" filter="fade">
                                      <p:cBhvr>
                                        <p:cTn id="16" dur="500"/>
                                        <p:tgtEl>
                                          <p:spTgt spid="51204"/>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1210"/>
                                        </p:tgtEl>
                                        <p:attrNameLst>
                                          <p:attrName>style.visibility</p:attrName>
                                        </p:attrNameLst>
                                      </p:cBhvr>
                                      <p:to>
                                        <p:strVal val="visible"/>
                                      </p:to>
                                    </p:set>
                                    <p:animEffect transition="in" filter="fade">
                                      <p:cBhvr>
                                        <p:cTn id="21" dur="500"/>
                                        <p:tgtEl>
                                          <p:spTgt spid="51210"/>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1205"/>
                                        </p:tgtEl>
                                        <p:attrNameLst>
                                          <p:attrName>style.visibility</p:attrName>
                                        </p:attrNameLst>
                                      </p:cBhvr>
                                      <p:to>
                                        <p:strVal val="visible"/>
                                      </p:to>
                                    </p:set>
                                    <p:anim calcmode="lin" valueType="num">
                                      <p:cBhvr>
                                        <p:cTn id="26" dur="500" fill="hold"/>
                                        <p:tgtEl>
                                          <p:spTgt spid="51205"/>
                                        </p:tgtEl>
                                        <p:attrNameLst>
                                          <p:attrName>ppt_w</p:attrName>
                                        </p:attrNameLst>
                                      </p:cBhvr>
                                      <p:tavLst>
                                        <p:tav tm="0">
                                          <p:val>
                                            <p:strVal val="#ppt_w*0.05"/>
                                          </p:val>
                                        </p:tav>
                                        <p:tav tm="100000">
                                          <p:val>
                                            <p:strVal val="#ppt_w"/>
                                          </p:val>
                                        </p:tav>
                                      </p:tavLst>
                                    </p:anim>
                                    <p:anim calcmode="lin" valueType="num">
                                      <p:cBhvr>
                                        <p:cTn id="27" dur="500" fill="hold"/>
                                        <p:tgtEl>
                                          <p:spTgt spid="51205"/>
                                        </p:tgtEl>
                                        <p:attrNameLst>
                                          <p:attrName>ppt_h</p:attrName>
                                        </p:attrNameLst>
                                      </p:cBhvr>
                                      <p:tavLst>
                                        <p:tav tm="0">
                                          <p:val>
                                            <p:strVal val="#ppt_h"/>
                                          </p:val>
                                        </p:tav>
                                        <p:tav tm="100000">
                                          <p:val>
                                            <p:strVal val="#ppt_h"/>
                                          </p:val>
                                        </p:tav>
                                      </p:tavLst>
                                    </p:anim>
                                    <p:anim calcmode="lin" valueType="num">
                                      <p:cBhvr>
                                        <p:cTn id="28" dur="500" fill="hold"/>
                                        <p:tgtEl>
                                          <p:spTgt spid="51205"/>
                                        </p:tgtEl>
                                        <p:attrNameLst>
                                          <p:attrName>ppt_x</p:attrName>
                                        </p:attrNameLst>
                                      </p:cBhvr>
                                      <p:tavLst>
                                        <p:tav tm="0">
                                          <p:val>
                                            <p:strVal val="#ppt_x-.2"/>
                                          </p:val>
                                        </p:tav>
                                        <p:tav tm="100000">
                                          <p:val>
                                            <p:strVal val="#ppt_x"/>
                                          </p:val>
                                        </p:tav>
                                      </p:tavLst>
                                    </p:anim>
                                    <p:anim calcmode="lin" valueType="num">
                                      <p:cBhvr>
                                        <p:cTn id="29" dur="500" fill="hold"/>
                                        <p:tgtEl>
                                          <p:spTgt spid="51205"/>
                                        </p:tgtEl>
                                        <p:attrNameLst>
                                          <p:attrName>ppt_y</p:attrName>
                                        </p:attrNameLst>
                                      </p:cBhvr>
                                      <p:tavLst>
                                        <p:tav tm="0">
                                          <p:val>
                                            <p:strVal val="#ppt_y"/>
                                          </p:val>
                                        </p:tav>
                                        <p:tav tm="100000">
                                          <p:val>
                                            <p:strVal val="#ppt_y"/>
                                          </p:val>
                                        </p:tav>
                                      </p:tavLst>
                                    </p:anim>
                                    <p:animEffect transition="in" filter="fade">
                                      <p:cBhvr>
                                        <p:cTn id="30" dur="500"/>
                                        <p:tgtEl>
                                          <p:spTgt spid="51205"/>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211"/>
                                        </p:tgtEl>
                                        <p:attrNameLst>
                                          <p:attrName>style.visibility</p:attrName>
                                        </p:attrNameLst>
                                      </p:cBhvr>
                                      <p:to>
                                        <p:strVal val="visible"/>
                                      </p:to>
                                    </p:set>
                                    <p:animEffect transition="in" filter="fade">
                                      <p:cBhvr>
                                        <p:cTn id="35" dur="500"/>
                                        <p:tgtEl>
                                          <p:spTgt spid="51211"/>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1206"/>
                                        </p:tgtEl>
                                        <p:attrNameLst>
                                          <p:attrName>style.visibility</p:attrName>
                                        </p:attrNameLst>
                                      </p:cBhvr>
                                      <p:to>
                                        <p:strVal val="visible"/>
                                      </p:to>
                                    </p:set>
                                    <p:anim calcmode="lin" valueType="num">
                                      <p:cBhvr>
                                        <p:cTn id="40" dur="500" fill="hold"/>
                                        <p:tgtEl>
                                          <p:spTgt spid="51206"/>
                                        </p:tgtEl>
                                        <p:attrNameLst>
                                          <p:attrName>ppt_w</p:attrName>
                                        </p:attrNameLst>
                                      </p:cBhvr>
                                      <p:tavLst>
                                        <p:tav tm="0">
                                          <p:val>
                                            <p:strVal val="#ppt_w*0.05"/>
                                          </p:val>
                                        </p:tav>
                                        <p:tav tm="100000">
                                          <p:val>
                                            <p:strVal val="#ppt_w"/>
                                          </p:val>
                                        </p:tav>
                                      </p:tavLst>
                                    </p:anim>
                                    <p:anim calcmode="lin" valueType="num">
                                      <p:cBhvr>
                                        <p:cTn id="41" dur="500" fill="hold"/>
                                        <p:tgtEl>
                                          <p:spTgt spid="51206"/>
                                        </p:tgtEl>
                                        <p:attrNameLst>
                                          <p:attrName>ppt_h</p:attrName>
                                        </p:attrNameLst>
                                      </p:cBhvr>
                                      <p:tavLst>
                                        <p:tav tm="0">
                                          <p:val>
                                            <p:strVal val="#ppt_h"/>
                                          </p:val>
                                        </p:tav>
                                        <p:tav tm="100000">
                                          <p:val>
                                            <p:strVal val="#ppt_h"/>
                                          </p:val>
                                        </p:tav>
                                      </p:tavLst>
                                    </p:anim>
                                    <p:anim calcmode="lin" valueType="num">
                                      <p:cBhvr>
                                        <p:cTn id="42" dur="500" fill="hold"/>
                                        <p:tgtEl>
                                          <p:spTgt spid="51206"/>
                                        </p:tgtEl>
                                        <p:attrNameLst>
                                          <p:attrName>ppt_x</p:attrName>
                                        </p:attrNameLst>
                                      </p:cBhvr>
                                      <p:tavLst>
                                        <p:tav tm="0">
                                          <p:val>
                                            <p:strVal val="#ppt_x-.2"/>
                                          </p:val>
                                        </p:tav>
                                        <p:tav tm="100000">
                                          <p:val>
                                            <p:strVal val="#ppt_x"/>
                                          </p:val>
                                        </p:tav>
                                      </p:tavLst>
                                    </p:anim>
                                    <p:anim calcmode="lin" valueType="num">
                                      <p:cBhvr>
                                        <p:cTn id="43" dur="500" fill="hold"/>
                                        <p:tgtEl>
                                          <p:spTgt spid="51206"/>
                                        </p:tgtEl>
                                        <p:attrNameLst>
                                          <p:attrName>ppt_y</p:attrName>
                                        </p:attrNameLst>
                                      </p:cBhvr>
                                      <p:tavLst>
                                        <p:tav tm="0">
                                          <p:val>
                                            <p:strVal val="#ppt_y"/>
                                          </p:val>
                                        </p:tav>
                                        <p:tav tm="100000">
                                          <p:val>
                                            <p:strVal val="#ppt_y"/>
                                          </p:val>
                                        </p:tav>
                                      </p:tavLst>
                                    </p:anim>
                                    <p:animEffect transition="in" filter="fade">
                                      <p:cBhvr>
                                        <p:cTn id="44" dur="500"/>
                                        <p:tgtEl>
                                          <p:spTgt spid="51206"/>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51212"/>
                                        </p:tgtEl>
                                        <p:attrNameLst>
                                          <p:attrName>style.visibility</p:attrName>
                                        </p:attrNameLst>
                                      </p:cBhvr>
                                      <p:to>
                                        <p:strVal val="visible"/>
                                      </p:to>
                                    </p:set>
                                    <p:anim calcmode="discrete" valueType="clr">
                                      <p:cBhvr override="childStyle">
                                        <p:cTn id="49" dur="80"/>
                                        <p:tgtEl>
                                          <p:spTgt spid="5121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1212"/>
                                        </p:tgtEl>
                                        <p:attrNameLst>
                                          <p:attrName>fillcolor</p:attrName>
                                        </p:attrNameLst>
                                      </p:cBhvr>
                                      <p:tavLst>
                                        <p:tav tm="0">
                                          <p:val>
                                            <p:clrVal>
                                              <a:schemeClr val="accent2"/>
                                            </p:clrVal>
                                          </p:val>
                                        </p:tav>
                                        <p:tav tm="50000">
                                          <p:val>
                                            <p:clrVal>
                                              <a:schemeClr val="hlink"/>
                                            </p:clrVal>
                                          </p:val>
                                        </p:tav>
                                      </p:tavLst>
                                    </p:anim>
                                    <p:set>
                                      <p:cBhvr>
                                        <p:cTn id="51" dur="80"/>
                                        <p:tgtEl>
                                          <p:spTgt spid="51212"/>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51203"/>
                                        </p:tgtEl>
                                        <p:attrNameLst>
                                          <p:attrName>style.visibility</p:attrName>
                                        </p:attrNameLst>
                                      </p:cBhvr>
                                      <p:to>
                                        <p:strVal val="visible"/>
                                      </p:to>
                                    </p:set>
                                    <p:anim calcmode="lin" valueType="num">
                                      <p:cBhvr>
                                        <p:cTn id="56" dur="500" fill="hold"/>
                                        <p:tgtEl>
                                          <p:spTgt spid="51203"/>
                                        </p:tgtEl>
                                        <p:attrNameLst>
                                          <p:attrName>ppt_w</p:attrName>
                                        </p:attrNameLst>
                                      </p:cBhvr>
                                      <p:tavLst>
                                        <p:tav tm="0">
                                          <p:val>
                                            <p:strVal val="#ppt_w*0.05"/>
                                          </p:val>
                                        </p:tav>
                                        <p:tav tm="100000">
                                          <p:val>
                                            <p:strVal val="#ppt_w"/>
                                          </p:val>
                                        </p:tav>
                                      </p:tavLst>
                                    </p:anim>
                                    <p:anim calcmode="lin" valueType="num">
                                      <p:cBhvr>
                                        <p:cTn id="57" dur="500" fill="hold"/>
                                        <p:tgtEl>
                                          <p:spTgt spid="51203"/>
                                        </p:tgtEl>
                                        <p:attrNameLst>
                                          <p:attrName>ppt_h</p:attrName>
                                        </p:attrNameLst>
                                      </p:cBhvr>
                                      <p:tavLst>
                                        <p:tav tm="0">
                                          <p:val>
                                            <p:strVal val="#ppt_h"/>
                                          </p:val>
                                        </p:tav>
                                        <p:tav tm="100000">
                                          <p:val>
                                            <p:strVal val="#ppt_h"/>
                                          </p:val>
                                        </p:tav>
                                      </p:tavLst>
                                    </p:anim>
                                    <p:anim calcmode="lin" valueType="num">
                                      <p:cBhvr>
                                        <p:cTn id="58" dur="500" fill="hold"/>
                                        <p:tgtEl>
                                          <p:spTgt spid="51203"/>
                                        </p:tgtEl>
                                        <p:attrNameLst>
                                          <p:attrName>ppt_x</p:attrName>
                                        </p:attrNameLst>
                                      </p:cBhvr>
                                      <p:tavLst>
                                        <p:tav tm="0">
                                          <p:val>
                                            <p:strVal val="#ppt_x-.2"/>
                                          </p:val>
                                        </p:tav>
                                        <p:tav tm="100000">
                                          <p:val>
                                            <p:strVal val="#ppt_x"/>
                                          </p:val>
                                        </p:tav>
                                      </p:tavLst>
                                    </p:anim>
                                    <p:anim calcmode="lin" valueType="num">
                                      <p:cBhvr>
                                        <p:cTn id="59" dur="500" fill="hold"/>
                                        <p:tgtEl>
                                          <p:spTgt spid="51203"/>
                                        </p:tgtEl>
                                        <p:attrNameLst>
                                          <p:attrName>ppt_y</p:attrName>
                                        </p:attrNameLst>
                                      </p:cBhvr>
                                      <p:tavLst>
                                        <p:tav tm="0">
                                          <p:val>
                                            <p:strVal val="#ppt_y"/>
                                          </p:val>
                                        </p:tav>
                                        <p:tav tm="100000">
                                          <p:val>
                                            <p:strVal val="#ppt_y"/>
                                          </p:val>
                                        </p:tav>
                                      </p:tavLst>
                                    </p:anim>
                                    <p:animEffect transition="in" filter="fade">
                                      <p:cBhvr>
                                        <p:cTn id="60" dur="500"/>
                                        <p:tgtEl>
                                          <p:spTgt spid="51203"/>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1213"/>
                                        </p:tgtEl>
                                        <p:attrNameLst>
                                          <p:attrName>style.visibility</p:attrName>
                                        </p:attrNameLst>
                                      </p:cBhvr>
                                      <p:to>
                                        <p:strVal val="visible"/>
                                      </p:to>
                                    </p:set>
                                    <p:animEffect transition="in" filter="fade">
                                      <p:cBhvr>
                                        <p:cTn id="65" dur="500"/>
                                        <p:tgtEl>
                                          <p:spTgt spid="51213"/>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51214"/>
                                        </p:tgtEl>
                                        <p:attrNameLst>
                                          <p:attrName>style.visibility</p:attrName>
                                        </p:attrNameLst>
                                      </p:cBhvr>
                                      <p:to>
                                        <p:strVal val="visible"/>
                                      </p:to>
                                    </p:set>
                                    <p:animEffect transition="in" filter="wipe(down)">
                                      <p:cBhvr>
                                        <p:cTn id="70" dur="580">
                                          <p:stCondLst>
                                            <p:cond delay="0"/>
                                          </p:stCondLst>
                                        </p:cTn>
                                        <p:tgtEl>
                                          <p:spTgt spid="51214"/>
                                        </p:tgtEl>
                                      </p:cBhvr>
                                    </p:animEffect>
                                    <p:anim calcmode="lin" valueType="num">
                                      <p:cBhvr>
                                        <p:cTn id="71" dur="1822" tmFilter="0,0; 0.14,0.36; 0.43,0.73; 0.71,0.91; 1.0,1.0">
                                          <p:stCondLst>
                                            <p:cond delay="0"/>
                                          </p:stCondLst>
                                        </p:cTn>
                                        <p:tgtEl>
                                          <p:spTgt spid="51214"/>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1214"/>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1214"/>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1214"/>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1214"/>
                                        </p:tgtEl>
                                        <p:attrNameLst>
                                          <p:attrName>ppt_y</p:attrName>
                                        </p:attrNameLst>
                                      </p:cBhvr>
                                      <p:tavLst>
                                        <p:tav tm="0" fmla="#ppt_y-sin(pi*$)/81">
                                          <p:val>
                                            <p:fltVal val="0"/>
                                          </p:val>
                                        </p:tav>
                                        <p:tav tm="100000">
                                          <p:val>
                                            <p:fltVal val="1"/>
                                          </p:val>
                                        </p:tav>
                                      </p:tavLst>
                                    </p:anim>
                                    <p:animScale>
                                      <p:cBhvr>
                                        <p:cTn id="76" dur="26">
                                          <p:stCondLst>
                                            <p:cond delay="650"/>
                                          </p:stCondLst>
                                        </p:cTn>
                                        <p:tgtEl>
                                          <p:spTgt spid="51214"/>
                                        </p:tgtEl>
                                      </p:cBhvr>
                                      <p:to x="100000" y="60000"/>
                                    </p:animScale>
                                    <p:animScale>
                                      <p:cBhvr>
                                        <p:cTn id="77" dur="166" decel="50000">
                                          <p:stCondLst>
                                            <p:cond delay="676"/>
                                          </p:stCondLst>
                                        </p:cTn>
                                        <p:tgtEl>
                                          <p:spTgt spid="51214"/>
                                        </p:tgtEl>
                                      </p:cBhvr>
                                      <p:to x="100000" y="100000"/>
                                    </p:animScale>
                                    <p:animScale>
                                      <p:cBhvr>
                                        <p:cTn id="78" dur="26">
                                          <p:stCondLst>
                                            <p:cond delay="1312"/>
                                          </p:stCondLst>
                                        </p:cTn>
                                        <p:tgtEl>
                                          <p:spTgt spid="51214"/>
                                        </p:tgtEl>
                                      </p:cBhvr>
                                      <p:to x="100000" y="80000"/>
                                    </p:animScale>
                                    <p:animScale>
                                      <p:cBhvr>
                                        <p:cTn id="79" dur="166" decel="50000">
                                          <p:stCondLst>
                                            <p:cond delay="1338"/>
                                          </p:stCondLst>
                                        </p:cTn>
                                        <p:tgtEl>
                                          <p:spTgt spid="51214"/>
                                        </p:tgtEl>
                                      </p:cBhvr>
                                      <p:to x="100000" y="100000"/>
                                    </p:animScale>
                                    <p:animScale>
                                      <p:cBhvr>
                                        <p:cTn id="80" dur="26">
                                          <p:stCondLst>
                                            <p:cond delay="1642"/>
                                          </p:stCondLst>
                                        </p:cTn>
                                        <p:tgtEl>
                                          <p:spTgt spid="51214"/>
                                        </p:tgtEl>
                                      </p:cBhvr>
                                      <p:to x="100000" y="90000"/>
                                    </p:animScale>
                                    <p:animScale>
                                      <p:cBhvr>
                                        <p:cTn id="81" dur="166" decel="50000">
                                          <p:stCondLst>
                                            <p:cond delay="1668"/>
                                          </p:stCondLst>
                                        </p:cTn>
                                        <p:tgtEl>
                                          <p:spTgt spid="51214"/>
                                        </p:tgtEl>
                                      </p:cBhvr>
                                      <p:to x="100000" y="100000"/>
                                    </p:animScale>
                                    <p:animScale>
                                      <p:cBhvr>
                                        <p:cTn id="82" dur="26">
                                          <p:stCondLst>
                                            <p:cond delay="1808"/>
                                          </p:stCondLst>
                                        </p:cTn>
                                        <p:tgtEl>
                                          <p:spTgt spid="51214"/>
                                        </p:tgtEl>
                                      </p:cBhvr>
                                      <p:to x="100000" y="95000"/>
                                    </p:animScale>
                                    <p:animScale>
                                      <p:cBhvr>
                                        <p:cTn id="83" dur="166" decel="50000">
                                          <p:stCondLst>
                                            <p:cond delay="1834"/>
                                          </p:stCondLst>
                                        </p:cTn>
                                        <p:tgtEl>
                                          <p:spTgt spid="51214"/>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P spid="51210" grpId="0"/>
      <p:bldP spid="51211" grpId="0"/>
      <p:bldP spid="51212" grpId="0"/>
      <p:bldP spid="512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a:extLst>
              <a:ext uri="{FF2B5EF4-FFF2-40B4-BE49-F238E27FC236}">
                <a16:creationId xmlns:a16="http://schemas.microsoft.com/office/drawing/2014/main" id="{E4FD5138-B3E0-4D27-A9EB-1FC9616E94DE}"/>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Vida, muerte y resurrección de Cristo </a:t>
            </a:r>
          </a:p>
        </p:txBody>
      </p:sp>
      <p:pic>
        <p:nvPicPr>
          <p:cNvPr id="78852" name="Picture 4">
            <a:extLst>
              <a:ext uri="{FF2B5EF4-FFF2-40B4-BE49-F238E27FC236}">
                <a16:creationId xmlns:a16="http://schemas.microsoft.com/office/drawing/2014/main" id="{2579272D-37EF-4520-995E-BDDBA7178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78853" name="Text Box 5">
            <a:extLst>
              <a:ext uri="{FF2B5EF4-FFF2-40B4-BE49-F238E27FC236}">
                <a16:creationId xmlns:a16="http://schemas.microsoft.com/office/drawing/2014/main" id="{6BAD0DDC-5BB1-41AD-BBF1-9C564039538B}"/>
              </a:ext>
            </a:extLst>
          </p:cNvPr>
          <p:cNvSpPr txBox="1">
            <a:spLocks noChangeArrowheads="1"/>
          </p:cNvSpPr>
          <p:nvPr/>
        </p:nvSpPr>
        <p:spPr bwMode="auto">
          <a:xfrm>
            <a:off x="323850" y="1700213"/>
            <a:ext cx="84963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dirty="0"/>
              <a:t>	</a:t>
            </a:r>
            <a:r>
              <a:rPr lang="pt-BR" altLang="es-CO" dirty="0" err="1"/>
              <a:t>En</a:t>
            </a:r>
            <a:r>
              <a:rPr lang="pt-BR" altLang="es-CO" dirty="0"/>
              <a:t> </a:t>
            </a:r>
            <a:r>
              <a:rPr lang="pt-BR" altLang="es-CO" dirty="0" err="1"/>
              <a:t>la</a:t>
            </a:r>
            <a:r>
              <a:rPr lang="pt-BR" altLang="es-CO" dirty="0"/>
              <a:t> vida de Cristo, de </a:t>
            </a:r>
            <a:r>
              <a:rPr lang="pt-BR" altLang="es-CO" dirty="0" err="1"/>
              <a:t>perfecta</a:t>
            </a:r>
            <a:r>
              <a:rPr lang="pt-BR" altLang="es-CO" dirty="0"/>
              <a:t> </a:t>
            </a:r>
            <a:r>
              <a:rPr lang="pt-BR" altLang="es-CO" dirty="0" err="1"/>
              <a:t>obediencia</a:t>
            </a:r>
            <a:r>
              <a:rPr lang="pt-BR" altLang="es-CO" dirty="0"/>
              <a:t> a </a:t>
            </a:r>
            <a:r>
              <a:rPr lang="pt-BR" altLang="es-CO" dirty="0" err="1"/>
              <a:t>la</a:t>
            </a:r>
            <a:r>
              <a:rPr lang="pt-BR" altLang="es-CO" dirty="0"/>
              <a:t> </a:t>
            </a:r>
            <a:r>
              <a:rPr lang="pt-BR" altLang="es-CO" dirty="0" err="1"/>
              <a:t>voluntad</a:t>
            </a:r>
            <a:r>
              <a:rPr lang="pt-BR" altLang="es-CO" dirty="0"/>
              <a:t> de Dios, y </a:t>
            </a:r>
            <a:r>
              <a:rPr lang="pt-BR" altLang="es-CO" dirty="0" err="1"/>
              <a:t>en</a:t>
            </a:r>
            <a:r>
              <a:rPr lang="pt-BR" altLang="es-CO" dirty="0"/>
              <a:t> </a:t>
            </a:r>
            <a:r>
              <a:rPr lang="pt-BR" altLang="es-CO" dirty="0" err="1"/>
              <a:t>su</a:t>
            </a:r>
            <a:r>
              <a:rPr lang="pt-BR" altLang="es-CO" dirty="0"/>
              <a:t> </a:t>
            </a:r>
            <a:r>
              <a:rPr lang="pt-BR" altLang="es-CO" dirty="0" err="1"/>
              <a:t>sufrimiento</a:t>
            </a:r>
            <a:r>
              <a:rPr lang="pt-BR" altLang="es-CO" dirty="0"/>
              <a:t>, </a:t>
            </a:r>
            <a:r>
              <a:rPr lang="pt-BR" altLang="es-CO" dirty="0" err="1"/>
              <a:t>muerte</a:t>
            </a:r>
            <a:r>
              <a:rPr lang="pt-BR" altLang="es-CO" dirty="0"/>
              <a:t> y </a:t>
            </a:r>
            <a:r>
              <a:rPr lang="pt-BR" altLang="es-CO" dirty="0" err="1"/>
              <a:t>resurrección</a:t>
            </a:r>
            <a:r>
              <a:rPr lang="pt-BR" altLang="es-CO" dirty="0"/>
              <a:t>, Dios </a:t>
            </a:r>
            <a:r>
              <a:rPr lang="pt-BR" altLang="es-CO" dirty="0" err="1"/>
              <a:t>proporcionó</a:t>
            </a:r>
            <a:r>
              <a:rPr lang="pt-BR" altLang="es-CO" dirty="0"/>
              <a:t> </a:t>
            </a:r>
            <a:r>
              <a:rPr lang="pt-BR" altLang="es-CO" dirty="0" err="1"/>
              <a:t>el</a:t>
            </a:r>
            <a:r>
              <a:rPr lang="pt-BR" altLang="es-CO" dirty="0"/>
              <a:t> único </a:t>
            </a:r>
            <a:r>
              <a:rPr lang="pt-BR" altLang="es-CO" dirty="0" err="1"/>
              <a:t>medio</a:t>
            </a:r>
            <a:r>
              <a:rPr lang="pt-BR" altLang="es-CO" dirty="0"/>
              <a:t> de </a:t>
            </a:r>
            <a:r>
              <a:rPr lang="pt-BR" altLang="es-CO" dirty="0" err="1"/>
              <a:t>expiación</a:t>
            </a:r>
            <a:r>
              <a:rPr lang="pt-BR" altLang="es-CO" dirty="0"/>
              <a:t> </a:t>
            </a:r>
            <a:r>
              <a:rPr lang="pt-BR" altLang="es-CO" dirty="0" err="1"/>
              <a:t>del</a:t>
            </a:r>
            <a:r>
              <a:rPr lang="pt-BR" altLang="es-CO" dirty="0"/>
              <a:t> pecado humano, para que </a:t>
            </a:r>
            <a:r>
              <a:rPr lang="pt-BR" altLang="es-CO" dirty="0" err="1"/>
              <a:t>los</a:t>
            </a:r>
            <a:r>
              <a:rPr lang="pt-BR" altLang="es-CO" dirty="0"/>
              <a:t> que </a:t>
            </a:r>
            <a:r>
              <a:rPr lang="pt-BR" altLang="es-CO" dirty="0" err="1"/>
              <a:t>aceptan</a:t>
            </a:r>
            <a:r>
              <a:rPr lang="pt-BR" altLang="es-CO" dirty="0"/>
              <a:t> esta </a:t>
            </a:r>
            <a:r>
              <a:rPr lang="pt-BR" altLang="es-CO" dirty="0" err="1"/>
              <a:t>expiación</a:t>
            </a:r>
            <a:r>
              <a:rPr lang="pt-BR" altLang="es-CO" dirty="0"/>
              <a:t> por </a:t>
            </a:r>
            <a:r>
              <a:rPr lang="pt-BR" altLang="es-CO" dirty="0" err="1"/>
              <a:t>la</a:t>
            </a:r>
            <a:r>
              <a:rPr lang="pt-BR" altLang="es-CO" dirty="0"/>
              <a:t> </a:t>
            </a:r>
            <a:r>
              <a:rPr lang="pt-BR" altLang="es-CO" dirty="0" err="1"/>
              <a:t>fe</a:t>
            </a:r>
            <a:r>
              <a:rPr lang="pt-BR" altLang="es-CO" dirty="0"/>
              <a:t> </a:t>
            </a:r>
            <a:r>
              <a:rPr lang="pt-BR" altLang="es-CO" dirty="0" err="1"/>
              <a:t>puedan</a:t>
            </a:r>
            <a:r>
              <a:rPr lang="pt-BR" altLang="es-CO" dirty="0"/>
              <a:t> </a:t>
            </a:r>
            <a:r>
              <a:rPr lang="pt-BR" altLang="es-CO" dirty="0" err="1"/>
              <a:t>tener</a:t>
            </a:r>
            <a:r>
              <a:rPr lang="pt-BR" altLang="es-CO" dirty="0"/>
              <a:t> </a:t>
            </a:r>
            <a:r>
              <a:rPr lang="pt-BR" altLang="es-CO" dirty="0" err="1"/>
              <a:t>la</a:t>
            </a:r>
            <a:r>
              <a:rPr lang="pt-BR" altLang="es-CO" dirty="0"/>
              <a:t> vida eterna, y toda </a:t>
            </a:r>
            <a:r>
              <a:rPr lang="pt-BR" altLang="es-CO" dirty="0" err="1"/>
              <a:t>la</a:t>
            </a:r>
            <a:r>
              <a:rPr lang="pt-BR" altLang="es-CO" dirty="0"/>
              <a:t> </a:t>
            </a:r>
            <a:r>
              <a:rPr lang="pt-BR" altLang="es-CO" dirty="0" err="1"/>
              <a:t>creación</a:t>
            </a:r>
            <a:r>
              <a:rPr lang="pt-BR" altLang="es-CO" dirty="0"/>
              <a:t> </a:t>
            </a:r>
            <a:r>
              <a:rPr lang="pt-BR" altLang="es-CO" dirty="0" err="1"/>
              <a:t>pueda</a:t>
            </a:r>
            <a:r>
              <a:rPr lang="pt-BR" altLang="es-CO" dirty="0"/>
              <a:t> </a:t>
            </a:r>
            <a:r>
              <a:rPr lang="pt-BR" altLang="es-CO" dirty="0" err="1"/>
              <a:t>comprender</a:t>
            </a:r>
            <a:r>
              <a:rPr lang="pt-BR" altLang="es-CO" dirty="0"/>
              <a:t> </a:t>
            </a:r>
            <a:r>
              <a:rPr lang="pt-BR" altLang="es-CO" dirty="0" err="1"/>
              <a:t>mejor</a:t>
            </a:r>
            <a:r>
              <a:rPr lang="pt-BR" altLang="es-CO" dirty="0"/>
              <a:t> </a:t>
            </a:r>
            <a:r>
              <a:rPr lang="pt-BR" altLang="es-CO" dirty="0" err="1"/>
              <a:t>el</a:t>
            </a:r>
            <a:r>
              <a:rPr lang="pt-BR" altLang="es-CO" dirty="0"/>
              <a:t> amor infinito y santo </a:t>
            </a:r>
            <a:r>
              <a:rPr lang="pt-BR" altLang="es-CO" dirty="0" err="1"/>
              <a:t>del</a:t>
            </a:r>
            <a:r>
              <a:rPr lang="pt-BR" altLang="es-CO" dirty="0"/>
              <a:t> </a:t>
            </a:r>
            <a:r>
              <a:rPr lang="pt-BR" altLang="es-CO" dirty="0" err="1"/>
              <a:t>Creador</a:t>
            </a:r>
            <a:r>
              <a:rPr lang="pt-BR" altLang="es-CO" dirty="0"/>
              <a:t>. Esta </a:t>
            </a:r>
            <a:r>
              <a:rPr lang="pt-BR" altLang="es-CO" dirty="0" err="1"/>
              <a:t>expiación</a:t>
            </a:r>
            <a:r>
              <a:rPr lang="pt-BR" altLang="es-CO" dirty="0"/>
              <a:t> </a:t>
            </a:r>
            <a:r>
              <a:rPr lang="pt-BR" altLang="es-CO" dirty="0" err="1"/>
              <a:t>perfecta</a:t>
            </a:r>
            <a:r>
              <a:rPr lang="pt-BR" altLang="es-CO" dirty="0"/>
              <a:t> reivindica </a:t>
            </a:r>
            <a:r>
              <a:rPr lang="pt-BR" altLang="es-CO" dirty="0" err="1"/>
              <a:t>la</a:t>
            </a:r>
            <a:r>
              <a:rPr lang="pt-BR" altLang="es-CO" dirty="0"/>
              <a:t> </a:t>
            </a:r>
            <a:r>
              <a:rPr lang="pt-BR" altLang="es-CO" dirty="0" err="1"/>
              <a:t>justicia</a:t>
            </a:r>
            <a:r>
              <a:rPr lang="pt-BR" altLang="es-CO" dirty="0"/>
              <a:t> de </a:t>
            </a:r>
            <a:r>
              <a:rPr lang="pt-BR" altLang="es-CO" dirty="0" err="1"/>
              <a:t>la</a:t>
            </a:r>
            <a:r>
              <a:rPr lang="pt-BR" altLang="es-CO" dirty="0"/>
              <a:t> </a:t>
            </a:r>
            <a:r>
              <a:rPr lang="pt-BR" altLang="es-CO" dirty="0" err="1"/>
              <a:t>ley</a:t>
            </a:r>
            <a:r>
              <a:rPr lang="pt-BR" altLang="es-CO" dirty="0"/>
              <a:t> de Dios y </a:t>
            </a:r>
            <a:r>
              <a:rPr lang="pt-BR" altLang="es-CO" dirty="0" err="1"/>
              <a:t>la</a:t>
            </a:r>
            <a:r>
              <a:rPr lang="pt-BR" altLang="es-CO" dirty="0"/>
              <a:t> </a:t>
            </a:r>
            <a:r>
              <a:rPr lang="pt-BR" altLang="es-CO" dirty="0" err="1"/>
              <a:t>bondad</a:t>
            </a:r>
            <a:r>
              <a:rPr lang="pt-BR" altLang="es-CO" dirty="0"/>
              <a:t> de </a:t>
            </a:r>
            <a:r>
              <a:rPr lang="pt-BR" altLang="es-CO" dirty="0" err="1"/>
              <a:t>su</a:t>
            </a:r>
            <a:r>
              <a:rPr lang="pt-BR" altLang="es-CO" dirty="0"/>
              <a:t> carácter, </a:t>
            </a:r>
            <a:r>
              <a:rPr lang="pt-BR" altLang="es-CO" dirty="0" err="1"/>
              <a:t>pues</a:t>
            </a:r>
            <a:r>
              <a:rPr lang="pt-BR" altLang="es-CO" dirty="0"/>
              <a:t> no </a:t>
            </a:r>
            <a:r>
              <a:rPr lang="pt-BR" altLang="es-CO" dirty="0" err="1"/>
              <a:t>sólo</a:t>
            </a:r>
            <a:r>
              <a:rPr lang="pt-BR" altLang="es-CO" dirty="0"/>
              <a:t> condena </a:t>
            </a:r>
            <a:r>
              <a:rPr lang="pt-BR" altLang="es-CO" dirty="0" err="1"/>
              <a:t>nuestro</a:t>
            </a:r>
            <a:r>
              <a:rPr lang="pt-BR" altLang="es-CO" dirty="0"/>
              <a:t> pecado, sino que </a:t>
            </a:r>
            <a:r>
              <a:rPr lang="pt-BR" altLang="es-CO" dirty="0" err="1"/>
              <a:t>también</a:t>
            </a:r>
            <a:r>
              <a:rPr lang="pt-BR" altLang="es-CO" dirty="0"/>
              <a:t> </a:t>
            </a:r>
            <a:r>
              <a:rPr lang="pt-BR" altLang="es-CO" dirty="0" err="1"/>
              <a:t>garantiza</a:t>
            </a:r>
            <a:r>
              <a:rPr lang="pt-BR" altLang="es-CO" dirty="0"/>
              <a:t> </a:t>
            </a:r>
            <a:r>
              <a:rPr lang="pt-BR" altLang="es-CO" dirty="0" err="1"/>
              <a:t>nuestro</a:t>
            </a:r>
            <a:r>
              <a:rPr lang="pt-BR" altLang="es-CO" dirty="0"/>
              <a:t> </a:t>
            </a:r>
            <a:r>
              <a:rPr lang="pt-BR" altLang="es-CO" dirty="0" err="1"/>
              <a:t>perdón</a:t>
            </a:r>
            <a:r>
              <a:rPr lang="pt-BR" altLang="es-CO" dirty="0"/>
              <a:t>. La </a:t>
            </a:r>
            <a:r>
              <a:rPr lang="pt-BR" altLang="es-CO" dirty="0" err="1"/>
              <a:t>muerte</a:t>
            </a:r>
            <a:r>
              <a:rPr lang="pt-BR" altLang="es-CO" dirty="0"/>
              <a:t> de Cristo es </a:t>
            </a:r>
            <a:r>
              <a:rPr lang="pt-BR" altLang="es-CO" dirty="0" err="1"/>
              <a:t>sustitutiva</a:t>
            </a:r>
            <a:r>
              <a:rPr lang="pt-BR" altLang="es-CO" dirty="0"/>
              <a:t> y </a:t>
            </a:r>
            <a:r>
              <a:rPr lang="pt-BR" altLang="es-CO" dirty="0" err="1"/>
              <a:t>expiatoria</a:t>
            </a:r>
            <a:r>
              <a:rPr lang="pt-BR" altLang="es-CO" dirty="0"/>
              <a:t>, reconciliadora y transformadora. La </a:t>
            </a:r>
            <a:r>
              <a:rPr lang="pt-BR" altLang="es-CO" dirty="0" err="1"/>
              <a:t>resurrección</a:t>
            </a:r>
            <a:r>
              <a:rPr lang="pt-BR" altLang="es-CO" dirty="0"/>
              <a:t> de Cristo proclama </a:t>
            </a:r>
            <a:r>
              <a:rPr lang="pt-BR" altLang="es-CO" dirty="0" err="1"/>
              <a:t>la</a:t>
            </a:r>
            <a:r>
              <a:rPr lang="pt-BR" altLang="es-CO" dirty="0"/>
              <a:t> </a:t>
            </a:r>
            <a:r>
              <a:rPr lang="pt-BR" altLang="es-CO" dirty="0" err="1"/>
              <a:t>victoria</a:t>
            </a:r>
            <a:r>
              <a:rPr lang="pt-BR" altLang="es-CO" dirty="0"/>
              <a:t> de Dios sobre </a:t>
            </a:r>
            <a:r>
              <a:rPr lang="pt-BR" altLang="es-CO" dirty="0" err="1"/>
              <a:t>las</a:t>
            </a:r>
            <a:r>
              <a:rPr lang="pt-BR" altLang="es-CO" dirty="0"/>
              <a:t> </a:t>
            </a:r>
            <a:r>
              <a:rPr lang="pt-BR" altLang="es-CO" dirty="0" err="1"/>
              <a:t>fuerzas</a:t>
            </a:r>
            <a:r>
              <a:rPr lang="pt-BR" altLang="es-CO" dirty="0"/>
              <a:t> </a:t>
            </a:r>
            <a:r>
              <a:rPr lang="pt-BR" altLang="es-CO" dirty="0" err="1"/>
              <a:t>del</a:t>
            </a:r>
            <a:r>
              <a:rPr lang="pt-BR" altLang="es-CO" dirty="0"/>
              <a:t> mal, y </a:t>
            </a:r>
            <a:r>
              <a:rPr lang="pt-BR" altLang="es-CO" dirty="0" err="1"/>
              <a:t>asegura</a:t>
            </a:r>
            <a:r>
              <a:rPr lang="pt-BR" altLang="es-CO" dirty="0"/>
              <a:t> </a:t>
            </a:r>
            <a:r>
              <a:rPr lang="pt-BR" altLang="es-CO" dirty="0" err="1"/>
              <a:t>la</a:t>
            </a:r>
            <a:r>
              <a:rPr lang="pt-BR" altLang="es-CO" dirty="0"/>
              <a:t> </a:t>
            </a:r>
            <a:r>
              <a:rPr lang="pt-BR" altLang="es-CO" dirty="0" err="1"/>
              <a:t>victoria</a:t>
            </a:r>
            <a:r>
              <a:rPr lang="pt-BR" altLang="es-CO" dirty="0"/>
              <a:t> final sobre </a:t>
            </a:r>
            <a:r>
              <a:rPr lang="pt-BR" altLang="es-CO" dirty="0" err="1"/>
              <a:t>el</a:t>
            </a:r>
            <a:r>
              <a:rPr lang="pt-BR" altLang="es-CO" dirty="0"/>
              <a:t> pecado y </a:t>
            </a:r>
            <a:r>
              <a:rPr lang="pt-BR" altLang="es-CO" dirty="0" err="1"/>
              <a:t>la</a:t>
            </a:r>
            <a:r>
              <a:rPr lang="pt-BR" altLang="es-CO" dirty="0"/>
              <a:t> </a:t>
            </a:r>
            <a:r>
              <a:rPr lang="pt-BR" altLang="es-CO" dirty="0" err="1"/>
              <a:t>muerte</a:t>
            </a:r>
            <a:r>
              <a:rPr lang="pt-BR" altLang="es-CO" dirty="0"/>
              <a:t> para </a:t>
            </a:r>
            <a:r>
              <a:rPr lang="pt-BR" altLang="es-CO" dirty="0" err="1"/>
              <a:t>aquellos</a:t>
            </a:r>
            <a:r>
              <a:rPr lang="pt-BR" altLang="es-CO" dirty="0"/>
              <a:t> que </a:t>
            </a:r>
            <a:r>
              <a:rPr lang="pt-BR" altLang="es-CO" dirty="0" err="1"/>
              <a:t>aceptan</a:t>
            </a:r>
            <a:r>
              <a:rPr lang="pt-BR" altLang="es-CO" dirty="0"/>
              <a:t> </a:t>
            </a:r>
            <a:r>
              <a:rPr lang="pt-BR" altLang="es-CO" dirty="0" err="1"/>
              <a:t>la</a:t>
            </a:r>
            <a:r>
              <a:rPr lang="pt-BR" altLang="es-CO" dirty="0"/>
              <a:t> </a:t>
            </a:r>
            <a:r>
              <a:rPr lang="pt-BR" altLang="es-CO" dirty="0" err="1"/>
              <a:t>expiación</a:t>
            </a:r>
            <a:r>
              <a:rPr lang="pt-BR" altLang="es-CO" dirty="0"/>
              <a:t>. Proclama </a:t>
            </a:r>
            <a:r>
              <a:rPr lang="pt-BR" altLang="es-CO" dirty="0" err="1"/>
              <a:t>la</a:t>
            </a:r>
            <a:r>
              <a:rPr lang="pt-BR" altLang="es-CO" dirty="0"/>
              <a:t> </a:t>
            </a:r>
            <a:r>
              <a:rPr lang="pt-BR" altLang="es-CO" dirty="0" err="1"/>
              <a:t>soberanía</a:t>
            </a:r>
            <a:r>
              <a:rPr lang="pt-BR" altLang="es-CO" dirty="0"/>
              <a:t> de </a:t>
            </a:r>
            <a:r>
              <a:rPr lang="pt-BR" altLang="es-CO" dirty="0" err="1"/>
              <a:t>Jesucristo</a:t>
            </a:r>
            <a:r>
              <a:rPr lang="pt-BR" altLang="es-CO" dirty="0"/>
              <a:t>, ante </a:t>
            </a:r>
            <a:r>
              <a:rPr lang="pt-BR" altLang="es-CO" dirty="0" err="1"/>
              <a:t>quien</a:t>
            </a:r>
            <a:r>
              <a:rPr lang="pt-BR" altLang="es-CO" dirty="0"/>
              <a:t> se </a:t>
            </a:r>
            <a:r>
              <a:rPr lang="pt-BR" altLang="es-CO" dirty="0" err="1"/>
              <a:t>doblará</a:t>
            </a:r>
            <a:r>
              <a:rPr lang="pt-BR" altLang="es-CO" dirty="0"/>
              <a:t> toda </a:t>
            </a:r>
            <a:r>
              <a:rPr lang="pt-BR" altLang="es-CO" dirty="0" err="1"/>
              <a:t>rodilla</a:t>
            </a:r>
            <a:r>
              <a:rPr lang="pt-BR" altLang="es-CO" dirty="0"/>
              <a:t>, </a:t>
            </a:r>
            <a:r>
              <a:rPr lang="pt-BR" altLang="es-CO" dirty="0" err="1"/>
              <a:t>en</a:t>
            </a:r>
            <a:r>
              <a:rPr lang="pt-BR" altLang="es-CO" dirty="0"/>
              <a:t> </a:t>
            </a:r>
            <a:r>
              <a:rPr lang="pt-BR" altLang="es-CO" dirty="0" err="1"/>
              <a:t>el</a:t>
            </a:r>
            <a:r>
              <a:rPr lang="pt-BR" altLang="es-CO" dirty="0"/>
              <a:t> </a:t>
            </a:r>
            <a:r>
              <a:rPr lang="pt-BR" altLang="es-CO" dirty="0" err="1"/>
              <a:t>cielo</a:t>
            </a:r>
            <a:r>
              <a:rPr lang="pt-BR" altLang="es-CO" dirty="0"/>
              <a:t> y </a:t>
            </a:r>
            <a:r>
              <a:rPr lang="pt-BR" altLang="es-CO" dirty="0" err="1"/>
              <a:t>en</a:t>
            </a:r>
            <a:r>
              <a:rPr lang="pt-BR" altLang="es-CO" dirty="0"/>
              <a:t> </a:t>
            </a:r>
            <a:r>
              <a:rPr lang="pt-BR" altLang="es-CO" dirty="0" err="1"/>
              <a:t>la</a:t>
            </a:r>
            <a:r>
              <a:rPr lang="pt-BR" altLang="es-CO" dirty="0"/>
              <a:t> </a:t>
            </a:r>
            <a:r>
              <a:rPr lang="pt-BR" altLang="es-CO" dirty="0" err="1"/>
              <a:t>tierra</a:t>
            </a:r>
            <a:r>
              <a:rPr lang="pt-BR" altLang="es-CO"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fade">
                                      <p:cBhvr>
                                        <p:cTn id="7" dur="500"/>
                                        <p:tgtEl>
                                          <p:spTgt spid="7885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8853"/>
                                        </p:tgtEl>
                                        <p:attrNameLst>
                                          <p:attrName>style.visibility</p:attrName>
                                        </p:attrNameLst>
                                      </p:cBhvr>
                                      <p:to>
                                        <p:strVal val="visible"/>
                                      </p:to>
                                    </p:set>
                                    <p:animEffect transition="in" filter="fade">
                                      <p:cBhvr>
                                        <p:cTn id="10" dur="500"/>
                                        <p:tgtEl>
                                          <p:spTgt spid="78853"/>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CFDB5425-D376-41D5-B082-8882B34E95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3">
            <a:extLst>
              <a:ext uri="{FF2B5EF4-FFF2-40B4-BE49-F238E27FC236}">
                <a16:creationId xmlns:a16="http://schemas.microsoft.com/office/drawing/2014/main" id="{CBE5C970-645F-4848-82E0-3A7A80BFF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a:extLst>
              <a:ext uri="{FF2B5EF4-FFF2-40B4-BE49-F238E27FC236}">
                <a16:creationId xmlns:a16="http://schemas.microsoft.com/office/drawing/2014/main" id="{B21333B2-8023-4757-B856-1DA6D09FB6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a:extLst>
              <a:ext uri="{FF2B5EF4-FFF2-40B4-BE49-F238E27FC236}">
                <a16:creationId xmlns:a16="http://schemas.microsoft.com/office/drawing/2014/main" id="{D4F92BBD-5EA6-4BE9-BE57-BF8E0C40B9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38918" name="Text Box 6">
            <a:extLst>
              <a:ext uri="{FF2B5EF4-FFF2-40B4-BE49-F238E27FC236}">
                <a16:creationId xmlns:a16="http://schemas.microsoft.com/office/drawing/2014/main" id="{5C959302-5B31-4E8D-9586-519D995B74CE}"/>
              </a:ext>
            </a:extLst>
          </p:cNvPr>
          <p:cNvSpPr txBox="1">
            <a:spLocks noChangeArrowheads="1"/>
          </p:cNvSpPr>
          <p:nvPr/>
        </p:nvSpPr>
        <p:spPr bwMode="auto">
          <a:xfrm>
            <a:off x="1908175" y="69215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01. ¿</a:t>
            </a:r>
            <a:r>
              <a:rPr lang="pt-BR" altLang="es-CO" b="0" err="1"/>
              <a:t>Quién</a:t>
            </a:r>
            <a:r>
              <a:rPr lang="pt-BR" altLang="es-CO" b="0"/>
              <a:t> </a:t>
            </a:r>
            <a:r>
              <a:rPr lang="es-CO" altLang="es-CO" b="0" dirty="0"/>
              <a:t>escribió</a:t>
            </a:r>
            <a:r>
              <a:rPr lang="pt-BR" altLang="es-CO" b="0" dirty="0"/>
              <a:t> </a:t>
            </a:r>
            <a:r>
              <a:rPr lang="pt-BR" altLang="es-CO" b="0" dirty="0" err="1"/>
              <a:t>las</a:t>
            </a:r>
            <a:r>
              <a:rPr lang="pt-BR" altLang="es-CO" b="0" dirty="0"/>
              <a:t> Sagradas Escrituras?</a:t>
            </a:r>
          </a:p>
        </p:txBody>
      </p:sp>
      <p:pic>
        <p:nvPicPr>
          <p:cNvPr id="38921" name="Picture 9">
            <a:extLst>
              <a:ext uri="{FF2B5EF4-FFF2-40B4-BE49-F238E27FC236}">
                <a16:creationId xmlns:a16="http://schemas.microsoft.com/office/drawing/2014/main" id="{D355A360-F37F-4549-A93B-BB31C44772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38922" name="Text Box 10">
            <a:extLst>
              <a:ext uri="{FF2B5EF4-FFF2-40B4-BE49-F238E27FC236}">
                <a16:creationId xmlns:a16="http://schemas.microsoft.com/office/drawing/2014/main" id="{A61ECAC8-F77E-4CE3-8DB8-7BD2C94CA694}"/>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Dios</a:t>
            </a:r>
            <a:r>
              <a:rPr lang="pt-BR" altLang="es-CO" b="0"/>
              <a:t>, </a:t>
            </a:r>
            <a:r>
              <a:rPr lang="es-CO" altLang="es-CO" b="0" dirty="0"/>
              <a:t>con</a:t>
            </a:r>
            <a:r>
              <a:rPr lang="pt-BR" altLang="es-CO" b="0" dirty="0"/>
              <a:t> </a:t>
            </a:r>
            <a:r>
              <a:rPr lang="pt-BR" altLang="es-CO" b="0" dirty="0" err="1"/>
              <a:t>su</a:t>
            </a:r>
            <a:r>
              <a:rPr lang="pt-BR" altLang="es-CO" b="0" dirty="0"/>
              <a:t> poder infinito </a:t>
            </a:r>
          </a:p>
        </p:txBody>
      </p:sp>
      <p:sp>
        <p:nvSpPr>
          <p:cNvPr id="38923" name="Text Box 11">
            <a:extLst>
              <a:ext uri="{FF2B5EF4-FFF2-40B4-BE49-F238E27FC236}">
                <a16:creationId xmlns:a16="http://schemas.microsoft.com/office/drawing/2014/main" id="{EE41A4FB-0801-4E39-9BDB-131122BABA25}"/>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Jesús, cuando vino a la tierra </a:t>
            </a:r>
          </a:p>
        </p:txBody>
      </p:sp>
      <p:sp>
        <p:nvSpPr>
          <p:cNvPr id="38924" name="Text Box 12">
            <a:extLst>
              <a:ext uri="{FF2B5EF4-FFF2-40B4-BE49-F238E27FC236}">
                <a16:creationId xmlns:a16="http://schemas.microsoft.com/office/drawing/2014/main" id="{6987A2B1-0BEC-415D-8364-F97F142C05CE}"/>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Los hombres, a través del Espíritu Santo</a:t>
            </a:r>
          </a:p>
        </p:txBody>
      </p:sp>
      <p:sp>
        <p:nvSpPr>
          <p:cNvPr id="38925" name="Text Box 13">
            <a:extLst>
              <a:ext uri="{FF2B5EF4-FFF2-40B4-BE49-F238E27FC236}">
                <a16:creationId xmlns:a16="http://schemas.microsoft.com/office/drawing/2014/main" id="{04F81C12-39AE-4469-BC43-721D8726E437}"/>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Juan, notificado por </a:t>
            </a:r>
            <a:r>
              <a:rPr lang="pt-BR" altLang="es-CO" b="0" dirty="0" err="1"/>
              <a:t>un</a:t>
            </a:r>
            <a:r>
              <a:rPr lang="pt-BR" altLang="es-CO" b="0" dirty="0"/>
              <a:t> </a:t>
            </a:r>
            <a:r>
              <a:rPr lang="pt-BR" altLang="es-CO" b="0" dirty="0" err="1"/>
              <a:t>ángel</a:t>
            </a:r>
            <a:r>
              <a:rPr lang="pt-BR" altLang="es-CO" b="0" dirty="0"/>
              <a:t> </a:t>
            </a:r>
          </a:p>
        </p:txBody>
      </p:sp>
      <p:pic>
        <p:nvPicPr>
          <p:cNvPr id="38927" name="Picture 15">
            <a:extLst>
              <a:ext uri="{FF2B5EF4-FFF2-40B4-BE49-F238E27FC236}">
                <a16:creationId xmlns:a16="http://schemas.microsoft.com/office/drawing/2014/main" id="{8F947F33-F704-49B3-884F-8DF272B04D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3" y="3840163"/>
            <a:ext cx="935037" cy="90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500"/>
                                        <p:tgtEl>
                                          <p:spTgt spid="3891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strVal val="#ppt_w*0.05"/>
                                          </p:val>
                                        </p:tav>
                                        <p:tav tm="100000">
                                          <p:val>
                                            <p:strVal val="#ppt_w"/>
                                          </p:val>
                                        </p:tav>
                                      </p:tavLst>
                                    </p:anim>
                                    <p:anim calcmode="lin" valueType="num">
                                      <p:cBhvr>
                                        <p:cTn id="13" dur="500" fill="hold"/>
                                        <p:tgtEl>
                                          <p:spTgt spid="38915"/>
                                        </p:tgtEl>
                                        <p:attrNameLst>
                                          <p:attrName>ppt_h</p:attrName>
                                        </p:attrNameLst>
                                      </p:cBhvr>
                                      <p:tavLst>
                                        <p:tav tm="0">
                                          <p:val>
                                            <p:strVal val="#ppt_h"/>
                                          </p:val>
                                        </p:tav>
                                        <p:tav tm="100000">
                                          <p:val>
                                            <p:strVal val="#ppt_h"/>
                                          </p:val>
                                        </p:tav>
                                      </p:tavLst>
                                    </p:anim>
                                    <p:anim calcmode="lin" valueType="num">
                                      <p:cBhvr>
                                        <p:cTn id="14" dur="500" fill="hold"/>
                                        <p:tgtEl>
                                          <p:spTgt spid="38915"/>
                                        </p:tgtEl>
                                        <p:attrNameLst>
                                          <p:attrName>ppt_x</p:attrName>
                                        </p:attrNameLst>
                                      </p:cBhvr>
                                      <p:tavLst>
                                        <p:tav tm="0">
                                          <p:val>
                                            <p:strVal val="#ppt_x-.2"/>
                                          </p:val>
                                        </p:tav>
                                        <p:tav tm="100000">
                                          <p:val>
                                            <p:strVal val="#ppt_x"/>
                                          </p:val>
                                        </p:tav>
                                      </p:tavLst>
                                    </p:anim>
                                    <p:anim calcmode="lin" valueType="num">
                                      <p:cBhvr>
                                        <p:cTn id="15" dur="500" fill="hold"/>
                                        <p:tgtEl>
                                          <p:spTgt spid="38915"/>
                                        </p:tgtEl>
                                        <p:attrNameLst>
                                          <p:attrName>ppt_y</p:attrName>
                                        </p:attrNameLst>
                                      </p:cBhvr>
                                      <p:tavLst>
                                        <p:tav tm="0">
                                          <p:val>
                                            <p:strVal val="#ppt_y"/>
                                          </p:val>
                                        </p:tav>
                                        <p:tav tm="100000">
                                          <p:val>
                                            <p:strVal val="#ppt_y"/>
                                          </p:val>
                                        </p:tav>
                                      </p:tavLst>
                                    </p:anim>
                                    <p:animEffect transition="in" filter="fade">
                                      <p:cBhvr>
                                        <p:cTn id="16" dur="500"/>
                                        <p:tgtEl>
                                          <p:spTgt spid="38915"/>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922"/>
                                        </p:tgtEl>
                                        <p:attrNameLst>
                                          <p:attrName>style.visibility</p:attrName>
                                        </p:attrNameLst>
                                      </p:cBhvr>
                                      <p:to>
                                        <p:strVal val="visible"/>
                                      </p:to>
                                    </p:set>
                                    <p:animEffect transition="in" filter="fade">
                                      <p:cBhvr>
                                        <p:cTn id="21" dur="500"/>
                                        <p:tgtEl>
                                          <p:spTgt spid="3892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38916"/>
                                        </p:tgtEl>
                                        <p:attrNameLst>
                                          <p:attrName>style.visibility</p:attrName>
                                        </p:attrNameLst>
                                      </p:cBhvr>
                                      <p:to>
                                        <p:strVal val="visible"/>
                                      </p:to>
                                    </p:set>
                                    <p:anim calcmode="lin" valueType="num">
                                      <p:cBhvr>
                                        <p:cTn id="26" dur="500" fill="hold"/>
                                        <p:tgtEl>
                                          <p:spTgt spid="38916"/>
                                        </p:tgtEl>
                                        <p:attrNameLst>
                                          <p:attrName>ppt_w</p:attrName>
                                        </p:attrNameLst>
                                      </p:cBhvr>
                                      <p:tavLst>
                                        <p:tav tm="0">
                                          <p:val>
                                            <p:strVal val="#ppt_w*0.05"/>
                                          </p:val>
                                        </p:tav>
                                        <p:tav tm="100000">
                                          <p:val>
                                            <p:strVal val="#ppt_w"/>
                                          </p:val>
                                        </p:tav>
                                      </p:tavLst>
                                    </p:anim>
                                    <p:anim calcmode="lin" valueType="num">
                                      <p:cBhvr>
                                        <p:cTn id="27" dur="500" fill="hold"/>
                                        <p:tgtEl>
                                          <p:spTgt spid="38916"/>
                                        </p:tgtEl>
                                        <p:attrNameLst>
                                          <p:attrName>ppt_h</p:attrName>
                                        </p:attrNameLst>
                                      </p:cBhvr>
                                      <p:tavLst>
                                        <p:tav tm="0">
                                          <p:val>
                                            <p:strVal val="#ppt_h"/>
                                          </p:val>
                                        </p:tav>
                                        <p:tav tm="100000">
                                          <p:val>
                                            <p:strVal val="#ppt_h"/>
                                          </p:val>
                                        </p:tav>
                                      </p:tavLst>
                                    </p:anim>
                                    <p:anim calcmode="lin" valueType="num">
                                      <p:cBhvr>
                                        <p:cTn id="28" dur="500" fill="hold"/>
                                        <p:tgtEl>
                                          <p:spTgt spid="38916"/>
                                        </p:tgtEl>
                                        <p:attrNameLst>
                                          <p:attrName>ppt_x</p:attrName>
                                        </p:attrNameLst>
                                      </p:cBhvr>
                                      <p:tavLst>
                                        <p:tav tm="0">
                                          <p:val>
                                            <p:strVal val="#ppt_x-.2"/>
                                          </p:val>
                                        </p:tav>
                                        <p:tav tm="100000">
                                          <p:val>
                                            <p:strVal val="#ppt_x"/>
                                          </p:val>
                                        </p:tav>
                                      </p:tavLst>
                                    </p:anim>
                                    <p:anim calcmode="lin" valueType="num">
                                      <p:cBhvr>
                                        <p:cTn id="29" dur="500" fill="hold"/>
                                        <p:tgtEl>
                                          <p:spTgt spid="38916"/>
                                        </p:tgtEl>
                                        <p:attrNameLst>
                                          <p:attrName>ppt_y</p:attrName>
                                        </p:attrNameLst>
                                      </p:cBhvr>
                                      <p:tavLst>
                                        <p:tav tm="0">
                                          <p:val>
                                            <p:strVal val="#ppt_y"/>
                                          </p:val>
                                        </p:tav>
                                        <p:tav tm="100000">
                                          <p:val>
                                            <p:strVal val="#ppt_y"/>
                                          </p:val>
                                        </p:tav>
                                      </p:tavLst>
                                    </p:anim>
                                    <p:animEffect transition="in" filter="fade">
                                      <p:cBhvr>
                                        <p:cTn id="30" dur="500"/>
                                        <p:tgtEl>
                                          <p:spTgt spid="38916"/>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8923"/>
                                        </p:tgtEl>
                                        <p:attrNameLst>
                                          <p:attrName>style.visibility</p:attrName>
                                        </p:attrNameLst>
                                      </p:cBhvr>
                                      <p:to>
                                        <p:strVal val="visible"/>
                                      </p:to>
                                    </p:set>
                                    <p:animEffect transition="in" filter="fade">
                                      <p:cBhvr>
                                        <p:cTn id="35" dur="500"/>
                                        <p:tgtEl>
                                          <p:spTgt spid="38923"/>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38917"/>
                                        </p:tgtEl>
                                        <p:attrNameLst>
                                          <p:attrName>style.visibility</p:attrName>
                                        </p:attrNameLst>
                                      </p:cBhvr>
                                      <p:to>
                                        <p:strVal val="visible"/>
                                      </p:to>
                                    </p:set>
                                    <p:anim calcmode="lin" valueType="num">
                                      <p:cBhvr>
                                        <p:cTn id="40" dur="500" fill="hold"/>
                                        <p:tgtEl>
                                          <p:spTgt spid="38917"/>
                                        </p:tgtEl>
                                        <p:attrNameLst>
                                          <p:attrName>ppt_w</p:attrName>
                                        </p:attrNameLst>
                                      </p:cBhvr>
                                      <p:tavLst>
                                        <p:tav tm="0">
                                          <p:val>
                                            <p:strVal val="#ppt_w*0.05"/>
                                          </p:val>
                                        </p:tav>
                                        <p:tav tm="100000">
                                          <p:val>
                                            <p:strVal val="#ppt_w"/>
                                          </p:val>
                                        </p:tav>
                                      </p:tavLst>
                                    </p:anim>
                                    <p:anim calcmode="lin" valueType="num">
                                      <p:cBhvr>
                                        <p:cTn id="41" dur="500" fill="hold"/>
                                        <p:tgtEl>
                                          <p:spTgt spid="38917"/>
                                        </p:tgtEl>
                                        <p:attrNameLst>
                                          <p:attrName>ppt_h</p:attrName>
                                        </p:attrNameLst>
                                      </p:cBhvr>
                                      <p:tavLst>
                                        <p:tav tm="0">
                                          <p:val>
                                            <p:strVal val="#ppt_h"/>
                                          </p:val>
                                        </p:tav>
                                        <p:tav tm="100000">
                                          <p:val>
                                            <p:strVal val="#ppt_h"/>
                                          </p:val>
                                        </p:tav>
                                      </p:tavLst>
                                    </p:anim>
                                    <p:anim calcmode="lin" valueType="num">
                                      <p:cBhvr>
                                        <p:cTn id="42" dur="500" fill="hold"/>
                                        <p:tgtEl>
                                          <p:spTgt spid="38917"/>
                                        </p:tgtEl>
                                        <p:attrNameLst>
                                          <p:attrName>ppt_x</p:attrName>
                                        </p:attrNameLst>
                                      </p:cBhvr>
                                      <p:tavLst>
                                        <p:tav tm="0">
                                          <p:val>
                                            <p:strVal val="#ppt_x-.2"/>
                                          </p:val>
                                        </p:tav>
                                        <p:tav tm="100000">
                                          <p:val>
                                            <p:strVal val="#ppt_x"/>
                                          </p:val>
                                        </p:tav>
                                      </p:tavLst>
                                    </p:anim>
                                    <p:anim calcmode="lin" valueType="num">
                                      <p:cBhvr>
                                        <p:cTn id="43" dur="500" fill="hold"/>
                                        <p:tgtEl>
                                          <p:spTgt spid="38917"/>
                                        </p:tgtEl>
                                        <p:attrNameLst>
                                          <p:attrName>ppt_y</p:attrName>
                                        </p:attrNameLst>
                                      </p:cBhvr>
                                      <p:tavLst>
                                        <p:tav tm="0">
                                          <p:val>
                                            <p:strVal val="#ppt_y"/>
                                          </p:val>
                                        </p:tav>
                                        <p:tav tm="100000">
                                          <p:val>
                                            <p:strVal val="#ppt_y"/>
                                          </p:val>
                                        </p:tav>
                                      </p:tavLst>
                                    </p:anim>
                                    <p:animEffect transition="in" filter="fade">
                                      <p:cBhvr>
                                        <p:cTn id="44" dur="500"/>
                                        <p:tgtEl>
                                          <p:spTgt spid="38917"/>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38924"/>
                                        </p:tgtEl>
                                        <p:attrNameLst>
                                          <p:attrName>style.visibility</p:attrName>
                                        </p:attrNameLst>
                                      </p:cBhvr>
                                      <p:to>
                                        <p:strVal val="visible"/>
                                      </p:to>
                                    </p:set>
                                    <p:anim calcmode="discrete" valueType="clr">
                                      <p:cBhvr override="childStyle">
                                        <p:cTn id="49" dur="80"/>
                                        <p:tgtEl>
                                          <p:spTgt spid="3892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8924"/>
                                        </p:tgtEl>
                                        <p:attrNameLst>
                                          <p:attrName>fillcolor</p:attrName>
                                        </p:attrNameLst>
                                      </p:cBhvr>
                                      <p:tavLst>
                                        <p:tav tm="0">
                                          <p:val>
                                            <p:clrVal>
                                              <a:schemeClr val="accent2"/>
                                            </p:clrVal>
                                          </p:val>
                                        </p:tav>
                                        <p:tav tm="50000">
                                          <p:val>
                                            <p:clrVal>
                                              <a:schemeClr val="hlink"/>
                                            </p:clrVal>
                                          </p:val>
                                        </p:tav>
                                      </p:tavLst>
                                    </p:anim>
                                    <p:set>
                                      <p:cBhvr>
                                        <p:cTn id="51" dur="80"/>
                                        <p:tgtEl>
                                          <p:spTgt spid="38924"/>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38914"/>
                                        </p:tgtEl>
                                        <p:attrNameLst>
                                          <p:attrName>style.visibility</p:attrName>
                                        </p:attrNameLst>
                                      </p:cBhvr>
                                      <p:to>
                                        <p:strVal val="visible"/>
                                      </p:to>
                                    </p:set>
                                    <p:anim calcmode="lin" valueType="num">
                                      <p:cBhvr>
                                        <p:cTn id="56" dur="500" fill="hold"/>
                                        <p:tgtEl>
                                          <p:spTgt spid="38914"/>
                                        </p:tgtEl>
                                        <p:attrNameLst>
                                          <p:attrName>ppt_w</p:attrName>
                                        </p:attrNameLst>
                                      </p:cBhvr>
                                      <p:tavLst>
                                        <p:tav tm="0">
                                          <p:val>
                                            <p:strVal val="#ppt_w*0.05"/>
                                          </p:val>
                                        </p:tav>
                                        <p:tav tm="100000">
                                          <p:val>
                                            <p:strVal val="#ppt_w"/>
                                          </p:val>
                                        </p:tav>
                                      </p:tavLst>
                                    </p:anim>
                                    <p:anim calcmode="lin" valueType="num">
                                      <p:cBhvr>
                                        <p:cTn id="57" dur="500" fill="hold"/>
                                        <p:tgtEl>
                                          <p:spTgt spid="38914"/>
                                        </p:tgtEl>
                                        <p:attrNameLst>
                                          <p:attrName>ppt_h</p:attrName>
                                        </p:attrNameLst>
                                      </p:cBhvr>
                                      <p:tavLst>
                                        <p:tav tm="0">
                                          <p:val>
                                            <p:strVal val="#ppt_h"/>
                                          </p:val>
                                        </p:tav>
                                        <p:tav tm="100000">
                                          <p:val>
                                            <p:strVal val="#ppt_h"/>
                                          </p:val>
                                        </p:tav>
                                      </p:tavLst>
                                    </p:anim>
                                    <p:anim calcmode="lin" valueType="num">
                                      <p:cBhvr>
                                        <p:cTn id="58" dur="500" fill="hold"/>
                                        <p:tgtEl>
                                          <p:spTgt spid="38914"/>
                                        </p:tgtEl>
                                        <p:attrNameLst>
                                          <p:attrName>ppt_x</p:attrName>
                                        </p:attrNameLst>
                                      </p:cBhvr>
                                      <p:tavLst>
                                        <p:tav tm="0">
                                          <p:val>
                                            <p:strVal val="#ppt_x-.2"/>
                                          </p:val>
                                        </p:tav>
                                        <p:tav tm="100000">
                                          <p:val>
                                            <p:strVal val="#ppt_x"/>
                                          </p:val>
                                        </p:tav>
                                      </p:tavLst>
                                    </p:anim>
                                    <p:anim calcmode="lin" valueType="num">
                                      <p:cBhvr>
                                        <p:cTn id="59" dur="500" fill="hold"/>
                                        <p:tgtEl>
                                          <p:spTgt spid="38914"/>
                                        </p:tgtEl>
                                        <p:attrNameLst>
                                          <p:attrName>ppt_y</p:attrName>
                                        </p:attrNameLst>
                                      </p:cBhvr>
                                      <p:tavLst>
                                        <p:tav tm="0">
                                          <p:val>
                                            <p:strVal val="#ppt_y"/>
                                          </p:val>
                                        </p:tav>
                                        <p:tav tm="100000">
                                          <p:val>
                                            <p:strVal val="#ppt_y"/>
                                          </p:val>
                                        </p:tav>
                                      </p:tavLst>
                                    </p:anim>
                                    <p:animEffect transition="in" filter="fade">
                                      <p:cBhvr>
                                        <p:cTn id="60" dur="500"/>
                                        <p:tgtEl>
                                          <p:spTgt spid="38914"/>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8925"/>
                                        </p:tgtEl>
                                        <p:attrNameLst>
                                          <p:attrName>style.visibility</p:attrName>
                                        </p:attrNameLst>
                                      </p:cBhvr>
                                      <p:to>
                                        <p:strVal val="visible"/>
                                      </p:to>
                                    </p:set>
                                    <p:animEffect transition="in" filter="fade">
                                      <p:cBhvr>
                                        <p:cTn id="65" dur="500"/>
                                        <p:tgtEl>
                                          <p:spTgt spid="38925"/>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38927"/>
                                        </p:tgtEl>
                                        <p:attrNameLst>
                                          <p:attrName>style.visibility</p:attrName>
                                        </p:attrNameLst>
                                      </p:cBhvr>
                                      <p:to>
                                        <p:strVal val="visible"/>
                                      </p:to>
                                    </p:set>
                                    <p:animEffect transition="in" filter="wipe(down)">
                                      <p:cBhvr>
                                        <p:cTn id="70" dur="580">
                                          <p:stCondLst>
                                            <p:cond delay="0"/>
                                          </p:stCondLst>
                                        </p:cTn>
                                        <p:tgtEl>
                                          <p:spTgt spid="38927"/>
                                        </p:tgtEl>
                                      </p:cBhvr>
                                    </p:animEffect>
                                    <p:anim calcmode="lin" valueType="num">
                                      <p:cBhvr>
                                        <p:cTn id="71" dur="1822" tmFilter="0,0; 0.14,0.36; 0.43,0.73; 0.71,0.91; 1.0,1.0">
                                          <p:stCondLst>
                                            <p:cond delay="0"/>
                                          </p:stCondLst>
                                        </p:cTn>
                                        <p:tgtEl>
                                          <p:spTgt spid="38927"/>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38927"/>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38927"/>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38927"/>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38927"/>
                                        </p:tgtEl>
                                        <p:attrNameLst>
                                          <p:attrName>ppt_y</p:attrName>
                                        </p:attrNameLst>
                                      </p:cBhvr>
                                      <p:tavLst>
                                        <p:tav tm="0" fmla="#ppt_y-sin(pi*$)/81">
                                          <p:val>
                                            <p:fltVal val="0"/>
                                          </p:val>
                                        </p:tav>
                                        <p:tav tm="100000">
                                          <p:val>
                                            <p:fltVal val="1"/>
                                          </p:val>
                                        </p:tav>
                                      </p:tavLst>
                                    </p:anim>
                                    <p:animScale>
                                      <p:cBhvr>
                                        <p:cTn id="76" dur="26">
                                          <p:stCondLst>
                                            <p:cond delay="650"/>
                                          </p:stCondLst>
                                        </p:cTn>
                                        <p:tgtEl>
                                          <p:spTgt spid="38927"/>
                                        </p:tgtEl>
                                      </p:cBhvr>
                                      <p:to x="100000" y="60000"/>
                                    </p:animScale>
                                    <p:animScale>
                                      <p:cBhvr>
                                        <p:cTn id="77" dur="166" decel="50000">
                                          <p:stCondLst>
                                            <p:cond delay="676"/>
                                          </p:stCondLst>
                                        </p:cTn>
                                        <p:tgtEl>
                                          <p:spTgt spid="38927"/>
                                        </p:tgtEl>
                                      </p:cBhvr>
                                      <p:to x="100000" y="100000"/>
                                    </p:animScale>
                                    <p:animScale>
                                      <p:cBhvr>
                                        <p:cTn id="78" dur="26">
                                          <p:stCondLst>
                                            <p:cond delay="1312"/>
                                          </p:stCondLst>
                                        </p:cTn>
                                        <p:tgtEl>
                                          <p:spTgt spid="38927"/>
                                        </p:tgtEl>
                                      </p:cBhvr>
                                      <p:to x="100000" y="80000"/>
                                    </p:animScale>
                                    <p:animScale>
                                      <p:cBhvr>
                                        <p:cTn id="79" dur="166" decel="50000">
                                          <p:stCondLst>
                                            <p:cond delay="1338"/>
                                          </p:stCondLst>
                                        </p:cTn>
                                        <p:tgtEl>
                                          <p:spTgt spid="38927"/>
                                        </p:tgtEl>
                                      </p:cBhvr>
                                      <p:to x="100000" y="100000"/>
                                    </p:animScale>
                                    <p:animScale>
                                      <p:cBhvr>
                                        <p:cTn id="80" dur="26">
                                          <p:stCondLst>
                                            <p:cond delay="1642"/>
                                          </p:stCondLst>
                                        </p:cTn>
                                        <p:tgtEl>
                                          <p:spTgt spid="38927"/>
                                        </p:tgtEl>
                                      </p:cBhvr>
                                      <p:to x="100000" y="90000"/>
                                    </p:animScale>
                                    <p:animScale>
                                      <p:cBhvr>
                                        <p:cTn id="81" dur="166" decel="50000">
                                          <p:stCondLst>
                                            <p:cond delay="1668"/>
                                          </p:stCondLst>
                                        </p:cTn>
                                        <p:tgtEl>
                                          <p:spTgt spid="38927"/>
                                        </p:tgtEl>
                                      </p:cBhvr>
                                      <p:to x="100000" y="100000"/>
                                    </p:animScale>
                                    <p:animScale>
                                      <p:cBhvr>
                                        <p:cTn id="82" dur="26">
                                          <p:stCondLst>
                                            <p:cond delay="1808"/>
                                          </p:stCondLst>
                                        </p:cTn>
                                        <p:tgtEl>
                                          <p:spTgt spid="38927"/>
                                        </p:tgtEl>
                                      </p:cBhvr>
                                      <p:to x="100000" y="95000"/>
                                    </p:animScale>
                                    <p:animScale>
                                      <p:cBhvr>
                                        <p:cTn id="83" dur="166" decel="50000">
                                          <p:stCondLst>
                                            <p:cond delay="1834"/>
                                          </p:stCondLst>
                                        </p:cTn>
                                        <p:tgtEl>
                                          <p:spTgt spid="38927"/>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22" grpId="0"/>
      <p:bldP spid="38923" grpId="0"/>
      <p:bldP spid="38924" grpId="0"/>
      <p:bldP spid="389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a:extLst>
              <a:ext uri="{FF2B5EF4-FFF2-40B4-BE49-F238E27FC236}">
                <a16:creationId xmlns:a16="http://schemas.microsoft.com/office/drawing/2014/main" id="{1B0E8BD2-5FA6-4BCE-ACA5-8A75865818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a:extLst>
              <a:ext uri="{FF2B5EF4-FFF2-40B4-BE49-F238E27FC236}">
                <a16:creationId xmlns:a16="http://schemas.microsoft.com/office/drawing/2014/main" id="{83B6FA15-4FB8-4600-AA1F-EDF3A32580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a:extLst>
              <a:ext uri="{FF2B5EF4-FFF2-40B4-BE49-F238E27FC236}">
                <a16:creationId xmlns:a16="http://schemas.microsoft.com/office/drawing/2014/main" id="{7789CD3C-3F46-44E3-9C0D-EC9A581224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a:extLst>
              <a:ext uri="{FF2B5EF4-FFF2-40B4-BE49-F238E27FC236}">
                <a16:creationId xmlns:a16="http://schemas.microsoft.com/office/drawing/2014/main" id="{E080DE32-8796-4FBC-AFC5-E8DFBFE4C8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52231" name="Text Box 7">
            <a:extLst>
              <a:ext uri="{FF2B5EF4-FFF2-40B4-BE49-F238E27FC236}">
                <a16:creationId xmlns:a16="http://schemas.microsoft.com/office/drawing/2014/main" id="{2066D817-DD78-4994-8815-BFB2F306ACE7}"/>
              </a:ext>
            </a:extLst>
          </p:cNvPr>
          <p:cNvSpPr txBox="1">
            <a:spLocks noChangeArrowheads="1"/>
          </p:cNvSpPr>
          <p:nvPr/>
        </p:nvSpPr>
        <p:spPr bwMode="auto">
          <a:xfrm>
            <a:off x="1908175" y="69215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10. ¿A través de quién somos santificados?</a:t>
            </a:r>
          </a:p>
        </p:txBody>
      </p:sp>
      <p:pic>
        <p:nvPicPr>
          <p:cNvPr id="52232" name="Picture 8">
            <a:extLst>
              <a:ext uri="{FF2B5EF4-FFF2-40B4-BE49-F238E27FC236}">
                <a16:creationId xmlns:a16="http://schemas.microsoft.com/office/drawing/2014/main" id="{DDC7E63B-6607-4860-B3CB-8FC0FA4E02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363" y="2162175"/>
            <a:ext cx="935037" cy="906463"/>
          </a:xfrm>
          <a:prstGeom prst="rect">
            <a:avLst/>
          </a:prstGeom>
          <a:noFill/>
          <a:extLst>
            <a:ext uri="{909E8E84-426E-40DD-AFC4-6F175D3DCCD1}">
              <a14:hiddenFill xmlns:a14="http://schemas.microsoft.com/office/drawing/2010/main">
                <a:solidFill>
                  <a:srgbClr val="FFFFFF"/>
                </a:solidFill>
              </a14:hiddenFill>
            </a:ext>
          </a:extLst>
        </p:spPr>
      </p:pic>
      <p:pic>
        <p:nvPicPr>
          <p:cNvPr id="52233" name="Picture 9">
            <a:extLst>
              <a:ext uri="{FF2B5EF4-FFF2-40B4-BE49-F238E27FC236}">
                <a16:creationId xmlns:a16="http://schemas.microsoft.com/office/drawing/2014/main" id="{F17DD978-104E-43A6-A052-09DB0DDF4C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52234" name="Text Box 10">
            <a:extLst>
              <a:ext uri="{FF2B5EF4-FFF2-40B4-BE49-F238E27FC236}">
                <a16:creationId xmlns:a16="http://schemas.microsoft.com/office/drawing/2014/main" id="{7BF10599-0F48-4AFB-8552-7E75100E75ED}"/>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De El </a:t>
            </a:r>
            <a:r>
              <a:rPr lang="pt-BR" altLang="es-CO" b="0" dirty="0" err="1"/>
              <a:t>Espíritu</a:t>
            </a:r>
            <a:endParaRPr lang="pt-BR" altLang="es-CO" b="0" dirty="0"/>
          </a:p>
        </p:txBody>
      </p:sp>
      <p:sp>
        <p:nvSpPr>
          <p:cNvPr id="52235" name="Text Box 11">
            <a:extLst>
              <a:ext uri="{FF2B5EF4-FFF2-40B4-BE49-F238E27FC236}">
                <a16:creationId xmlns:a16="http://schemas.microsoft.com/office/drawing/2014/main" id="{100C0D3B-E4FA-4746-9362-99C33DC73D4C}"/>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De Jesús </a:t>
            </a:r>
          </a:p>
        </p:txBody>
      </p:sp>
      <p:sp>
        <p:nvSpPr>
          <p:cNvPr id="52236" name="Text Box 12">
            <a:extLst>
              <a:ext uri="{FF2B5EF4-FFF2-40B4-BE49-F238E27FC236}">
                <a16:creationId xmlns:a16="http://schemas.microsoft.com/office/drawing/2014/main" id="{24593621-B2F8-4C2B-8845-F828784F298F}"/>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De Dios</a:t>
            </a:r>
          </a:p>
        </p:txBody>
      </p:sp>
      <p:sp>
        <p:nvSpPr>
          <p:cNvPr id="52237" name="Text Box 13">
            <a:extLst>
              <a:ext uri="{FF2B5EF4-FFF2-40B4-BE49-F238E27FC236}">
                <a16:creationId xmlns:a16="http://schemas.microsoft.com/office/drawing/2014/main" id="{7F0ABF7E-D317-4E15-9AC2-BD4F53151E09}"/>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De </a:t>
            </a:r>
            <a:r>
              <a:rPr lang="pt-BR" altLang="es-CO" b="0" dirty="0" err="1"/>
              <a:t>los</a:t>
            </a:r>
            <a:r>
              <a:rPr lang="pt-BR" altLang="es-CO" b="0" dirty="0"/>
              <a:t> </a:t>
            </a:r>
            <a:r>
              <a:rPr lang="pt-BR" altLang="es-CO" b="0" dirty="0" err="1"/>
              <a:t>ángeles</a:t>
            </a:r>
            <a:endParaRPr lang="pt-BR" altLang="es-CO" b="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fade">
                                      <p:cBhvr>
                                        <p:cTn id="7" dur="500"/>
                                        <p:tgtEl>
                                          <p:spTgt spid="5223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 calcmode="lin" valueType="num">
                                      <p:cBhvr>
                                        <p:cTn id="12" dur="500" fill="hold"/>
                                        <p:tgtEl>
                                          <p:spTgt spid="52228"/>
                                        </p:tgtEl>
                                        <p:attrNameLst>
                                          <p:attrName>ppt_w</p:attrName>
                                        </p:attrNameLst>
                                      </p:cBhvr>
                                      <p:tavLst>
                                        <p:tav tm="0">
                                          <p:val>
                                            <p:strVal val="#ppt_w*0.05"/>
                                          </p:val>
                                        </p:tav>
                                        <p:tav tm="100000">
                                          <p:val>
                                            <p:strVal val="#ppt_w"/>
                                          </p:val>
                                        </p:tav>
                                      </p:tavLst>
                                    </p:anim>
                                    <p:anim calcmode="lin" valueType="num">
                                      <p:cBhvr>
                                        <p:cTn id="13" dur="500" fill="hold"/>
                                        <p:tgtEl>
                                          <p:spTgt spid="52228"/>
                                        </p:tgtEl>
                                        <p:attrNameLst>
                                          <p:attrName>ppt_h</p:attrName>
                                        </p:attrNameLst>
                                      </p:cBhvr>
                                      <p:tavLst>
                                        <p:tav tm="0">
                                          <p:val>
                                            <p:strVal val="#ppt_h"/>
                                          </p:val>
                                        </p:tav>
                                        <p:tav tm="100000">
                                          <p:val>
                                            <p:strVal val="#ppt_h"/>
                                          </p:val>
                                        </p:tav>
                                      </p:tavLst>
                                    </p:anim>
                                    <p:anim calcmode="lin" valueType="num">
                                      <p:cBhvr>
                                        <p:cTn id="14" dur="500" fill="hold"/>
                                        <p:tgtEl>
                                          <p:spTgt spid="52228"/>
                                        </p:tgtEl>
                                        <p:attrNameLst>
                                          <p:attrName>ppt_x</p:attrName>
                                        </p:attrNameLst>
                                      </p:cBhvr>
                                      <p:tavLst>
                                        <p:tav tm="0">
                                          <p:val>
                                            <p:strVal val="#ppt_x-.2"/>
                                          </p:val>
                                        </p:tav>
                                        <p:tav tm="100000">
                                          <p:val>
                                            <p:strVal val="#ppt_x"/>
                                          </p:val>
                                        </p:tav>
                                      </p:tavLst>
                                    </p:anim>
                                    <p:anim calcmode="lin" valueType="num">
                                      <p:cBhvr>
                                        <p:cTn id="15" dur="500" fill="hold"/>
                                        <p:tgtEl>
                                          <p:spTgt spid="52228"/>
                                        </p:tgtEl>
                                        <p:attrNameLst>
                                          <p:attrName>ppt_y</p:attrName>
                                        </p:attrNameLst>
                                      </p:cBhvr>
                                      <p:tavLst>
                                        <p:tav tm="0">
                                          <p:val>
                                            <p:strVal val="#ppt_y"/>
                                          </p:val>
                                        </p:tav>
                                        <p:tav tm="100000">
                                          <p:val>
                                            <p:strVal val="#ppt_y"/>
                                          </p:val>
                                        </p:tav>
                                      </p:tavLst>
                                    </p:anim>
                                    <p:animEffect transition="in" filter="fade">
                                      <p:cBhvr>
                                        <p:cTn id="16" dur="500"/>
                                        <p:tgtEl>
                                          <p:spTgt spid="52228"/>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234"/>
                                        </p:tgtEl>
                                        <p:attrNameLst>
                                          <p:attrName>style.visibility</p:attrName>
                                        </p:attrNameLst>
                                      </p:cBhvr>
                                      <p:to>
                                        <p:strVal val="visible"/>
                                      </p:to>
                                    </p:set>
                                    <p:animEffect transition="in" filter="fade">
                                      <p:cBhvr>
                                        <p:cTn id="21" dur="500"/>
                                        <p:tgtEl>
                                          <p:spTgt spid="52234"/>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2229"/>
                                        </p:tgtEl>
                                        <p:attrNameLst>
                                          <p:attrName>style.visibility</p:attrName>
                                        </p:attrNameLst>
                                      </p:cBhvr>
                                      <p:to>
                                        <p:strVal val="visible"/>
                                      </p:to>
                                    </p:set>
                                    <p:anim calcmode="lin" valueType="num">
                                      <p:cBhvr>
                                        <p:cTn id="26" dur="500" fill="hold"/>
                                        <p:tgtEl>
                                          <p:spTgt spid="52229"/>
                                        </p:tgtEl>
                                        <p:attrNameLst>
                                          <p:attrName>ppt_w</p:attrName>
                                        </p:attrNameLst>
                                      </p:cBhvr>
                                      <p:tavLst>
                                        <p:tav tm="0">
                                          <p:val>
                                            <p:strVal val="#ppt_w*0.05"/>
                                          </p:val>
                                        </p:tav>
                                        <p:tav tm="100000">
                                          <p:val>
                                            <p:strVal val="#ppt_w"/>
                                          </p:val>
                                        </p:tav>
                                      </p:tavLst>
                                    </p:anim>
                                    <p:anim calcmode="lin" valueType="num">
                                      <p:cBhvr>
                                        <p:cTn id="27" dur="500" fill="hold"/>
                                        <p:tgtEl>
                                          <p:spTgt spid="52229"/>
                                        </p:tgtEl>
                                        <p:attrNameLst>
                                          <p:attrName>ppt_h</p:attrName>
                                        </p:attrNameLst>
                                      </p:cBhvr>
                                      <p:tavLst>
                                        <p:tav tm="0">
                                          <p:val>
                                            <p:strVal val="#ppt_h"/>
                                          </p:val>
                                        </p:tav>
                                        <p:tav tm="100000">
                                          <p:val>
                                            <p:strVal val="#ppt_h"/>
                                          </p:val>
                                        </p:tav>
                                      </p:tavLst>
                                    </p:anim>
                                    <p:anim calcmode="lin" valueType="num">
                                      <p:cBhvr>
                                        <p:cTn id="28" dur="500" fill="hold"/>
                                        <p:tgtEl>
                                          <p:spTgt spid="52229"/>
                                        </p:tgtEl>
                                        <p:attrNameLst>
                                          <p:attrName>ppt_x</p:attrName>
                                        </p:attrNameLst>
                                      </p:cBhvr>
                                      <p:tavLst>
                                        <p:tav tm="0">
                                          <p:val>
                                            <p:strVal val="#ppt_x-.2"/>
                                          </p:val>
                                        </p:tav>
                                        <p:tav tm="100000">
                                          <p:val>
                                            <p:strVal val="#ppt_x"/>
                                          </p:val>
                                        </p:tav>
                                      </p:tavLst>
                                    </p:anim>
                                    <p:anim calcmode="lin" valueType="num">
                                      <p:cBhvr>
                                        <p:cTn id="29" dur="500" fill="hold"/>
                                        <p:tgtEl>
                                          <p:spTgt spid="52229"/>
                                        </p:tgtEl>
                                        <p:attrNameLst>
                                          <p:attrName>ppt_y</p:attrName>
                                        </p:attrNameLst>
                                      </p:cBhvr>
                                      <p:tavLst>
                                        <p:tav tm="0">
                                          <p:val>
                                            <p:strVal val="#ppt_y"/>
                                          </p:val>
                                        </p:tav>
                                        <p:tav tm="100000">
                                          <p:val>
                                            <p:strVal val="#ppt_y"/>
                                          </p:val>
                                        </p:tav>
                                      </p:tavLst>
                                    </p:anim>
                                    <p:animEffect transition="in" filter="fade">
                                      <p:cBhvr>
                                        <p:cTn id="30" dur="500"/>
                                        <p:tgtEl>
                                          <p:spTgt spid="52229"/>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235"/>
                                        </p:tgtEl>
                                        <p:attrNameLst>
                                          <p:attrName>style.visibility</p:attrName>
                                        </p:attrNameLst>
                                      </p:cBhvr>
                                      <p:to>
                                        <p:strVal val="visible"/>
                                      </p:to>
                                    </p:set>
                                    <p:animEffect transition="in" filter="fade">
                                      <p:cBhvr>
                                        <p:cTn id="35" dur="500"/>
                                        <p:tgtEl>
                                          <p:spTgt spid="52235"/>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2230"/>
                                        </p:tgtEl>
                                        <p:attrNameLst>
                                          <p:attrName>style.visibility</p:attrName>
                                        </p:attrNameLst>
                                      </p:cBhvr>
                                      <p:to>
                                        <p:strVal val="visible"/>
                                      </p:to>
                                    </p:set>
                                    <p:anim calcmode="lin" valueType="num">
                                      <p:cBhvr>
                                        <p:cTn id="40" dur="500" fill="hold"/>
                                        <p:tgtEl>
                                          <p:spTgt spid="52230"/>
                                        </p:tgtEl>
                                        <p:attrNameLst>
                                          <p:attrName>ppt_w</p:attrName>
                                        </p:attrNameLst>
                                      </p:cBhvr>
                                      <p:tavLst>
                                        <p:tav tm="0">
                                          <p:val>
                                            <p:strVal val="#ppt_w*0.05"/>
                                          </p:val>
                                        </p:tav>
                                        <p:tav tm="100000">
                                          <p:val>
                                            <p:strVal val="#ppt_w"/>
                                          </p:val>
                                        </p:tav>
                                      </p:tavLst>
                                    </p:anim>
                                    <p:anim calcmode="lin" valueType="num">
                                      <p:cBhvr>
                                        <p:cTn id="41" dur="500" fill="hold"/>
                                        <p:tgtEl>
                                          <p:spTgt spid="52230"/>
                                        </p:tgtEl>
                                        <p:attrNameLst>
                                          <p:attrName>ppt_h</p:attrName>
                                        </p:attrNameLst>
                                      </p:cBhvr>
                                      <p:tavLst>
                                        <p:tav tm="0">
                                          <p:val>
                                            <p:strVal val="#ppt_h"/>
                                          </p:val>
                                        </p:tav>
                                        <p:tav tm="100000">
                                          <p:val>
                                            <p:strVal val="#ppt_h"/>
                                          </p:val>
                                        </p:tav>
                                      </p:tavLst>
                                    </p:anim>
                                    <p:anim calcmode="lin" valueType="num">
                                      <p:cBhvr>
                                        <p:cTn id="42" dur="500" fill="hold"/>
                                        <p:tgtEl>
                                          <p:spTgt spid="52230"/>
                                        </p:tgtEl>
                                        <p:attrNameLst>
                                          <p:attrName>ppt_x</p:attrName>
                                        </p:attrNameLst>
                                      </p:cBhvr>
                                      <p:tavLst>
                                        <p:tav tm="0">
                                          <p:val>
                                            <p:strVal val="#ppt_x-.2"/>
                                          </p:val>
                                        </p:tav>
                                        <p:tav tm="100000">
                                          <p:val>
                                            <p:strVal val="#ppt_x"/>
                                          </p:val>
                                        </p:tav>
                                      </p:tavLst>
                                    </p:anim>
                                    <p:anim calcmode="lin" valueType="num">
                                      <p:cBhvr>
                                        <p:cTn id="43" dur="500" fill="hold"/>
                                        <p:tgtEl>
                                          <p:spTgt spid="52230"/>
                                        </p:tgtEl>
                                        <p:attrNameLst>
                                          <p:attrName>ppt_y</p:attrName>
                                        </p:attrNameLst>
                                      </p:cBhvr>
                                      <p:tavLst>
                                        <p:tav tm="0">
                                          <p:val>
                                            <p:strVal val="#ppt_y"/>
                                          </p:val>
                                        </p:tav>
                                        <p:tav tm="100000">
                                          <p:val>
                                            <p:strVal val="#ppt_y"/>
                                          </p:val>
                                        </p:tav>
                                      </p:tavLst>
                                    </p:anim>
                                    <p:animEffect transition="in" filter="fade">
                                      <p:cBhvr>
                                        <p:cTn id="44" dur="500"/>
                                        <p:tgtEl>
                                          <p:spTgt spid="52230"/>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52236"/>
                                        </p:tgtEl>
                                        <p:attrNameLst>
                                          <p:attrName>style.visibility</p:attrName>
                                        </p:attrNameLst>
                                      </p:cBhvr>
                                      <p:to>
                                        <p:strVal val="visible"/>
                                      </p:to>
                                    </p:set>
                                    <p:anim calcmode="discrete" valueType="clr">
                                      <p:cBhvr override="childStyle">
                                        <p:cTn id="49" dur="80"/>
                                        <p:tgtEl>
                                          <p:spTgt spid="5223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2236"/>
                                        </p:tgtEl>
                                        <p:attrNameLst>
                                          <p:attrName>fillcolor</p:attrName>
                                        </p:attrNameLst>
                                      </p:cBhvr>
                                      <p:tavLst>
                                        <p:tav tm="0">
                                          <p:val>
                                            <p:clrVal>
                                              <a:schemeClr val="accent2"/>
                                            </p:clrVal>
                                          </p:val>
                                        </p:tav>
                                        <p:tav tm="50000">
                                          <p:val>
                                            <p:clrVal>
                                              <a:schemeClr val="hlink"/>
                                            </p:clrVal>
                                          </p:val>
                                        </p:tav>
                                      </p:tavLst>
                                    </p:anim>
                                    <p:set>
                                      <p:cBhvr>
                                        <p:cTn id="51" dur="80"/>
                                        <p:tgtEl>
                                          <p:spTgt spid="52236"/>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52227"/>
                                        </p:tgtEl>
                                        <p:attrNameLst>
                                          <p:attrName>style.visibility</p:attrName>
                                        </p:attrNameLst>
                                      </p:cBhvr>
                                      <p:to>
                                        <p:strVal val="visible"/>
                                      </p:to>
                                    </p:set>
                                    <p:anim calcmode="lin" valueType="num">
                                      <p:cBhvr>
                                        <p:cTn id="56" dur="500" fill="hold"/>
                                        <p:tgtEl>
                                          <p:spTgt spid="52227"/>
                                        </p:tgtEl>
                                        <p:attrNameLst>
                                          <p:attrName>ppt_w</p:attrName>
                                        </p:attrNameLst>
                                      </p:cBhvr>
                                      <p:tavLst>
                                        <p:tav tm="0">
                                          <p:val>
                                            <p:strVal val="#ppt_w*0.05"/>
                                          </p:val>
                                        </p:tav>
                                        <p:tav tm="100000">
                                          <p:val>
                                            <p:strVal val="#ppt_w"/>
                                          </p:val>
                                        </p:tav>
                                      </p:tavLst>
                                    </p:anim>
                                    <p:anim calcmode="lin" valueType="num">
                                      <p:cBhvr>
                                        <p:cTn id="57" dur="500" fill="hold"/>
                                        <p:tgtEl>
                                          <p:spTgt spid="52227"/>
                                        </p:tgtEl>
                                        <p:attrNameLst>
                                          <p:attrName>ppt_h</p:attrName>
                                        </p:attrNameLst>
                                      </p:cBhvr>
                                      <p:tavLst>
                                        <p:tav tm="0">
                                          <p:val>
                                            <p:strVal val="#ppt_h"/>
                                          </p:val>
                                        </p:tav>
                                        <p:tav tm="100000">
                                          <p:val>
                                            <p:strVal val="#ppt_h"/>
                                          </p:val>
                                        </p:tav>
                                      </p:tavLst>
                                    </p:anim>
                                    <p:anim calcmode="lin" valueType="num">
                                      <p:cBhvr>
                                        <p:cTn id="58" dur="500" fill="hold"/>
                                        <p:tgtEl>
                                          <p:spTgt spid="52227"/>
                                        </p:tgtEl>
                                        <p:attrNameLst>
                                          <p:attrName>ppt_x</p:attrName>
                                        </p:attrNameLst>
                                      </p:cBhvr>
                                      <p:tavLst>
                                        <p:tav tm="0">
                                          <p:val>
                                            <p:strVal val="#ppt_x-.2"/>
                                          </p:val>
                                        </p:tav>
                                        <p:tav tm="100000">
                                          <p:val>
                                            <p:strVal val="#ppt_x"/>
                                          </p:val>
                                        </p:tav>
                                      </p:tavLst>
                                    </p:anim>
                                    <p:anim calcmode="lin" valueType="num">
                                      <p:cBhvr>
                                        <p:cTn id="59" dur="500" fill="hold"/>
                                        <p:tgtEl>
                                          <p:spTgt spid="52227"/>
                                        </p:tgtEl>
                                        <p:attrNameLst>
                                          <p:attrName>ppt_y</p:attrName>
                                        </p:attrNameLst>
                                      </p:cBhvr>
                                      <p:tavLst>
                                        <p:tav tm="0">
                                          <p:val>
                                            <p:strVal val="#ppt_y"/>
                                          </p:val>
                                        </p:tav>
                                        <p:tav tm="100000">
                                          <p:val>
                                            <p:strVal val="#ppt_y"/>
                                          </p:val>
                                        </p:tav>
                                      </p:tavLst>
                                    </p:anim>
                                    <p:animEffect transition="in" filter="fade">
                                      <p:cBhvr>
                                        <p:cTn id="60" dur="500"/>
                                        <p:tgtEl>
                                          <p:spTgt spid="52227"/>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2237"/>
                                        </p:tgtEl>
                                        <p:attrNameLst>
                                          <p:attrName>style.visibility</p:attrName>
                                        </p:attrNameLst>
                                      </p:cBhvr>
                                      <p:to>
                                        <p:strVal val="visible"/>
                                      </p:to>
                                    </p:set>
                                    <p:animEffect transition="in" filter="fade">
                                      <p:cBhvr>
                                        <p:cTn id="65" dur="500"/>
                                        <p:tgtEl>
                                          <p:spTgt spid="52237"/>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52232"/>
                                        </p:tgtEl>
                                        <p:attrNameLst>
                                          <p:attrName>style.visibility</p:attrName>
                                        </p:attrNameLst>
                                      </p:cBhvr>
                                      <p:to>
                                        <p:strVal val="visible"/>
                                      </p:to>
                                    </p:set>
                                    <p:animEffect transition="in" filter="wipe(down)">
                                      <p:cBhvr>
                                        <p:cTn id="70" dur="580">
                                          <p:stCondLst>
                                            <p:cond delay="0"/>
                                          </p:stCondLst>
                                        </p:cTn>
                                        <p:tgtEl>
                                          <p:spTgt spid="52232"/>
                                        </p:tgtEl>
                                      </p:cBhvr>
                                    </p:animEffect>
                                    <p:anim calcmode="lin" valueType="num">
                                      <p:cBhvr>
                                        <p:cTn id="71" dur="1822" tmFilter="0,0; 0.14,0.36; 0.43,0.73; 0.71,0.91; 1.0,1.0">
                                          <p:stCondLst>
                                            <p:cond delay="0"/>
                                          </p:stCondLst>
                                        </p:cTn>
                                        <p:tgtEl>
                                          <p:spTgt spid="5223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223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223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223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2232"/>
                                        </p:tgtEl>
                                        <p:attrNameLst>
                                          <p:attrName>ppt_y</p:attrName>
                                        </p:attrNameLst>
                                      </p:cBhvr>
                                      <p:tavLst>
                                        <p:tav tm="0" fmla="#ppt_y-sin(pi*$)/81">
                                          <p:val>
                                            <p:fltVal val="0"/>
                                          </p:val>
                                        </p:tav>
                                        <p:tav tm="100000">
                                          <p:val>
                                            <p:fltVal val="1"/>
                                          </p:val>
                                        </p:tav>
                                      </p:tavLst>
                                    </p:anim>
                                    <p:animScale>
                                      <p:cBhvr>
                                        <p:cTn id="76" dur="26">
                                          <p:stCondLst>
                                            <p:cond delay="650"/>
                                          </p:stCondLst>
                                        </p:cTn>
                                        <p:tgtEl>
                                          <p:spTgt spid="52232"/>
                                        </p:tgtEl>
                                      </p:cBhvr>
                                      <p:to x="100000" y="60000"/>
                                    </p:animScale>
                                    <p:animScale>
                                      <p:cBhvr>
                                        <p:cTn id="77" dur="166" decel="50000">
                                          <p:stCondLst>
                                            <p:cond delay="676"/>
                                          </p:stCondLst>
                                        </p:cTn>
                                        <p:tgtEl>
                                          <p:spTgt spid="52232"/>
                                        </p:tgtEl>
                                      </p:cBhvr>
                                      <p:to x="100000" y="100000"/>
                                    </p:animScale>
                                    <p:animScale>
                                      <p:cBhvr>
                                        <p:cTn id="78" dur="26">
                                          <p:stCondLst>
                                            <p:cond delay="1312"/>
                                          </p:stCondLst>
                                        </p:cTn>
                                        <p:tgtEl>
                                          <p:spTgt spid="52232"/>
                                        </p:tgtEl>
                                      </p:cBhvr>
                                      <p:to x="100000" y="80000"/>
                                    </p:animScale>
                                    <p:animScale>
                                      <p:cBhvr>
                                        <p:cTn id="79" dur="166" decel="50000">
                                          <p:stCondLst>
                                            <p:cond delay="1338"/>
                                          </p:stCondLst>
                                        </p:cTn>
                                        <p:tgtEl>
                                          <p:spTgt spid="52232"/>
                                        </p:tgtEl>
                                      </p:cBhvr>
                                      <p:to x="100000" y="100000"/>
                                    </p:animScale>
                                    <p:animScale>
                                      <p:cBhvr>
                                        <p:cTn id="80" dur="26">
                                          <p:stCondLst>
                                            <p:cond delay="1642"/>
                                          </p:stCondLst>
                                        </p:cTn>
                                        <p:tgtEl>
                                          <p:spTgt spid="52232"/>
                                        </p:tgtEl>
                                      </p:cBhvr>
                                      <p:to x="100000" y="90000"/>
                                    </p:animScale>
                                    <p:animScale>
                                      <p:cBhvr>
                                        <p:cTn id="81" dur="166" decel="50000">
                                          <p:stCondLst>
                                            <p:cond delay="1668"/>
                                          </p:stCondLst>
                                        </p:cTn>
                                        <p:tgtEl>
                                          <p:spTgt spid="52232"/>
                                        </p:tgtEl>
                                      </p:cBhvr>
                                      <p:to x="100000" y="100000"/>
                                    </p:animScale>
                                    <p:animScale>
                                      <p:cBhvr>
                                        <p:cTn id="82" dur="26">
                                          <p:stCondLst>
                                            <p:cond delay="1808"/>
                                          </p:stCondLst>
                                        </p:cTn>
                                        <p:tgtEl>
                                          <p:spTgt spid="52232"/>
                                        </p:tgtEl>
                                      </p:cBhvr>
                                      <p:to x="100000" y="95000"/>
                                    </p:animScale>
                                    <p:animScale>
                                      <p:cBhvr>
                                        <p:cTn id="83" dur="166" decel="50000">
                                          <p:stCondLst>
                                            <p:cond delay="1834"/>
                                          </p:stCondLst>
                                        </p:cTn>
                                        <p:tgtEl>
                                          <p:spTgt spid="52232"/>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P spid="52234" grpId="0"/>
      <p:bldP spid="52235" grpId="0"/>
      <p:bldP spid="52236" grpId="0"/>
      <p:bldP spid="522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a:extLst>
              <a:ext uri="{FF2B5EF4-FFF2-40B4-BE49-F238E27FC236}">
                <a16:creationId xmlns:a16="http://schemas.microsoft.com/office/drawing/2014/main" id="{3FBB1297-DDC9-462A-9C88-7B44234BB833}"/>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La experiencia de la salvación </a:t>
            </a:r>
          </a:p>
        </p:txBody>
      </p:sp>
      <p:pic>
        <p:nvPicPr>
          <p:cNvPr id="79876" name="Picture 4">
            <a:extLst>
              <a:ext uri="{FF2B5EF4-FFF2-40B4-BE49-F238E27FC236}">
                <a16:creationId xmlns:a16="http://schemas.microsoft.com/office/drawing/2014/main" id="{CA3B0576-3CFF-4346-995E-80E81E4A4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79877" name="Text Box 5">
            <a:extLst>
              <a:ext uri="{FF2B5EF4-FFF2-40B4-BE49-F238E27FC236}">
                <a16:creationId xmlns:a16="http://schemas.microsoft.com/office/drawing/2014/main" id="{7439779F-C5E8-4AA1-A227-F8A20F713161}"/>
              </a:ext>
            </a:extLst>
          </p:cNvPr>
          <p:cNvSpPr txBox="1">
            <a:spLocks noChangeArrowheads="1"/>
          </p:cNvSpPr>
          <p:nvPr/>
        </p:nvSpPr>
        <p:spPr bwMode="auto">
          <a:xfrm>
            <a:off x="323850" y="1700213"/>
            <a:ext cx="84963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En su infinito amor y misericordia, Dios hizo que Cristo, que no conoció pecado, se convirtiera en pecado por nosotros, para que en Él fuéramos hechos justicia de Dios. Guiados por el Espíritu Santo, sentimos nuestra necesidad, reconocemos nuestra pecaminosidad, nos arrepentimos de nuestras transgresiones y tenemos fe en Jesús como Señor y Cristo, como Sustituto y Ejemplo. Esta fe que acepta la salvación proviene del poder divino de la Palabra y es el don de la gracia de Dios. Por medio de Cristo somos justificados, adoptados como hijos e hijas de Dios y liberados del dominio del pecado. Por medio del Espíritu nacemos de nuevo y nos santificamos; el Espíritu renueva nuestra mente, escribe la ley de Dios, la ley del amor, en nuestro corazón, y nos capacita para llevar una vida santa. Al permanecer en Él, nos hacemos partícipes de la naturaleza divina y tenemos la seguridad de la salvación ahora y en el Juicio.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fade">
                                      <p:cBhvr>
                                        <p:cTn id="7" dur="500"/>
                                        <p:tgtEl>
                                          <p:spTgt spid="7987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9877"/>
                                        </p:tgtEl>
                                        <p:attrNameLst>
                                          <p:attrName>style.visibility</p:attrName>
                                        </p:attrNameLst>
                                      </p:cBhvr>
                                      <p:to>
                                        <p:strVal val="visible"/>
                                      </p:to>
                                    </p:set>
                                    <p:animEffect transition="in" filter="fade">
                                      <p:cBhvr>
                                        <p:cTn id="10" dur="500"/>
                                        <p:tgtEl>
                                          <p:spTgt spid="79877"/>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a:extLst>
              <a:ext uri="{FF2B5EF4-FFF2-40B4-BE49-F238E27FC236}">
                <a16:creationId xmlns:a16="http://schemas.microsoft.com/office/drawing/2014/main" id="{66056BDF-7E51-4304-811F-772825B015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a:extLst>
              <a:ext uri="{FF2B5EF4-FFF2-40B4-BE49-F238E27FC236}">
                <a16:creationId xmlns:a16="http://schemas.microsoft.com/office/drawing/2014/main" id="{F79BBE0F-B409-4E53-9050-4B5CD6761A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a:extLst>
              <a:ext uri="{FF2B5EF4-FFF2-40B4-BE49-F238E27FC236}">
                <a16:creationId xmlns:a16="http://schemas.microsoft.com/office/drawing/2014/main" id="{5363CF61-8315-46B0-B53A-7B9B68ECD0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a:extLst>
              <a:ext uri="{FF2B5EF4-FFF2-40B4-BE49-F238E27FC236}">
                <a16:creationId xmlns:a16="http://schemas.microsoft.com/office/drawing/2014/main" id="{8E4B4EEE-1D88-48FD-B6E6-1B720A813B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53255" name="Text Box 7">
            <a:extLst>
              <a:ext uri="{FF2B5EF4-FFF2-40B4-BE49-F238E27FC236}">
                <a16:creationId xmlns:a16="http://schemas.microsoft.com/office/drawing/2014/main" id="{511F2401-E084-44CB-A08D-D60D0195A19D}"/>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11. ¿En qué fecha se aprobó la nueva creencia fundamental "Crecer en Cristo"? </a:t>
            </a:r>
          </a:p>
        </p:txBody>
      </p:sp>
      <p:pic>
        <p:nvPicPr>
          <p:cNvPr id="53257" name="Picture 9">
            <a:extLst>
              <a:ext uri="{FF2B5EF4-FFF2-40B4-BE49-F238E27FC236}">
                <a16:creationId xmlns:a16="http://schemas.microsoft.com/office/drawing/2014/main" id="{A625A846-718F-4834-9050-74178C7179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53258" name="Text Box 10">
            <a:extLst>
              <a:ext uri="{FF2B5EF4-FFF2-40B4-BE49-F238E27FC236}">
                <a16:creationId xmlns:a16="http://schemas.microsoft.com/office/drawing/2014/main" id="{F593EB60-7B86-4C9C-BE78-83187059FA90}"/>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04 de junio de 2005 </a:t>
            </a:r>
          </a:p>
        </p:txBody>
      </p:sp>
      <p:sp>
        <p:nvSpPr>
          <p:cNvPr id="53259" name="Text Box 11">
            <a:extLst>
              <a:ext uri="{FF2B5EF4-FFF2-40B4-BE49-F238E27FC236}">
                <a16:creationId xmlns:a16="http://schemas.microsoft.com/office/drawing/2014/main" id="{4827ECF4-05AC-48C6-81DF-F176692D6C45}"/>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04 de julio de 2005 </a:t>
            </a:r>
          </a:p>
        </p:txBody>
      </p:sp>
      <p:sp>
        <p:nvSpPr>
          <p:cNvPr id="53260" name="Text Box 12">
            <a:extLst>
              <a:ext uri="{FF2B5EF4-FFF2-40B4-BE49-F238E27FC236}">
                <a16:creationId xmlns:a16="http://schemas.microsoft.com/office/drawing/2014/main" id="{CD68B344-AB8C-48F5-80B8-9F1E11DD4630}"/>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14 de junio de 2005 </a:t>
            </a:r>
          </a:p>
        </p:txBody>
      </p:sp>
      <p:sp>
        <p:nvSpPr>
          <p:cNvPr id="53261" name="Text Box 13">
            <a:extLst>
              <a:ext uri="{FF2B5EF4-FFF2-40B4-BE49-F238E27FC236}">
                <a16:creationId xmlns:a16="http://schemas.microsoft.com/office/drawing/2014/main" id="{83205CE7-BFE4-4C9C-A626-B6D641C2DA84}"/>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14 de julio de 2005</a:t>
            </a:r>
          </a:p>
        </p:txBody>
      </p:sp>
      <p:pic>
        <p:nvPicPr>
          <p:cNvPr id="53262" name="Picture 14">
            <a:extLst>
              <a:ext uri="{FF2B5EF4-FFF2-40B4-BE49-F238E27FC236}">
                <a16:creationId xmlns:a16="http://schemas.microsoft.com/office/drawing/2014/main" id="{2565812F-4F92-44BD-8104-142A357107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13" y="2997200"/>
            <a:ext cx="935037"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fade">
                                      <p:cBhvr>
                                        <p:cTn id="7" dur="500"/>
                                        <p:tgtEl>
                                          <p:spTgt spid="5325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p:cTn id="12" dur="500" fill="hold"/>
                                        <p:tgtEl>
                                          <p:spTgt spid="53252"/>
                                        </p:tgtEl>
                                        <p:attrNameLst>
                                          <p:attrName>ppt_w</p:attrName>
                                        </p:attrNameLst>
                                      </p:cBhvr>
                                      <p:tavLst>
                                        <p:tav tm="0">
                                          <p:val>
                                            <p:strVal val="#ppt_w*0.05"/>
                                          </p:val>
                                        </p:tav>
                                        <p:tav tm="100000">
                                          <p:val>
                                            <p:strVal val="#ppt_w"/>
                                          </p:val>
                                        </p:tav>
                                      </p:tavLst>
                                    </p:anim>
                                    <p:anim calcmode="lin" valueType="num">
                                      <p:cBhvr>
                                        <p:cTn id="13" dur="500" fill="hold"/>
                                        <p:tgtEl>
                                          <p:spTgt spid="53252"/>
                                        </p:tgtEl>
                                        <p:attrNameLst>
                                          <p:attrName>ppt_h</p:attrName>
                                        </p:attrNameLst>
                                      </p:cBhvr>
                                      <p:tavLst>
                                        <p:tav tm="0">
                                          <p:val>
                                            <p:strVal val="#ppt_h"/>
                                          </p:val>
                                        </p:tav>
                                        <p:tav tm="100000">
                                          <p:val>
                                            <p:strVal val="#ppt_h"/>
                                          </p:val>
                                        </p:tav>
                                      </p:tavLst>
                                    </p:anim>
                                    <p:anim calcmode="lin" valueType="num">
                                      <p:cBhvr>
                                        <p:cTn id="14" dur="500" fill="hold"/>
                                        <p:tgtEl>
                                          <p:spTgt spid="53252"/>
                                        </p:tgtEl>
                                        <p:attrNameLst>
                                          <p:attrName>ppt_x</p:attrName>
                                        </p:attrNameLst>
                                      </p:cBhvr>
                                      <p:tavLst>
                                        <p:tav tm="0">
                                          <p:val>
                                            <p:strVal val="#ppt_x-.2"/>
                                          </p:val>
                                        </p:tav>
                                        <p:tav tm="100000">
                                          <p:val>
                                            <p:strVal val="#ppt_x"/>
                                          </p:val>
                                        </p:tav>
                                      </p:tavLst>
                                    </p:anim>
                                    <p:anim calcmode="lin" valueType="num">
                                      <p:cBhvr>
                                        <p:cTn id="15" dur="500" fill="hold"/>
                                        <p:tgtEl>
                                          <p:spTgt spid="53252"/>
                                        </p:tgtEl>
                                        <p:attrNameLst>
                                          <p:attrName>ppt_y</p:attrName>
                                        </p:attrNameLst>
                                      </p:cBhvr>
                                      <p:tavLst>
                                        <p:tav tm="0">
                                          <p:val>
                                            <p:strVal val="#ppt_y"/>
                                          </p:val>
                                        </p:tav>
                                        <p:tav tm="100000">
                                          <p:val>
                                            <p:strVal val="#ppt_y"/>
                                          </p:val>
                                        </p:tav>
                                      </p:tavLst>
                                    </p:anim>
                                    <p:animEffect transition="in" filter="fade">
                                      <p:cBhvr>
                                        <p:cTn id="16" dur="500"/>
                                        <p:tgtEl>
                                          <p:spTgt spid="53252"/>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3258"/>
                                        </p:tgtEl>
                                        <p:attrNameLst>
                                          <p:attrName>style.visibility</p:attrName>
                                        </p:attrNameLst>
                                      </p:cBhvr>
                                      <p:to>
                                        <p:strVal val="visible"/>
                                      </p:to>
                                    </p:set>
                                    <p:animEffect transition="in" filter="fade">
                                      <p:cBhvr>
                                        <p:cTn id="21" dur="500"/>
                                        <p:tgtEl>
                                          <p:spTgt spid="53258"/>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3253"/>
                                        </p:tgtEl>
                                        <p:attrNameLst>
                                          <p:attrName>style.visibility</p:attrName>
                                        </p:attrNameLst>
                                      </p:cBhvr>
                                      <p:to>
                                        <p:strVal val="visible"/>
                                      </p:to>
                                    </p:set>
                                    <p:anim calcmode="lin" valueType="num">
                                      <p:cBhvr>
                                        <p:cTn id="26" dur="500" fill="hold"/>
                                        <p:tgtEl>
                                          <p:spTgt spid="53253"/>
                                        </p:tgtEl>
                                        <p:attrNameLst>
                                          <p:attrName>ppt_w</p:attrName>
                                        </p:attrNameLst>
                                      </p:cBhvr>
                                      <p:tavLst>
                                        <p:tav tm="0">
                                          <p:val>
                                            <p:strVal val="#ppt_w*0.05"/>
                                          </p:val>
                                        </p:tav>
                                        <p:tav tm="100000">
                                          <p:val>
                                            <p:strVal val="#ppt_w"/>
                                          </p:val>
                                        </p:tav>
                                      </p:tavLst>
                                    </p:anim>
                                    <p:anim calcmode="lin" valueType="num">
                                      <p:cBhvr>
                                        <p:cTn id="27" dur="500" fill="hold"/>
                                        <p:tgtEl>
                                          <p:spTgt spid="53253"/>
                                        </p:tgtEl>
                                        <p:attrNameLst>
                                          <p:attrName>ppt_h</p:attrName>
                                        </p:attrNameLst>
                                      </p:cBhvr>
                                      <p:tavLst>
                                        <p:tav tm="0">
                                          <p:val>
                                            <p:strVal val="#ppt_h"/>
                                          </p:val>
                                        </p:tav>
                                        <p:tav tm="100000">
                                          <p:val>
                                            <p:strVal val="#ppt_h"/>
                                          </p:val>
                                        </p:tav>
                                      </p:tavLst>
                                    </p:anim>
                                    <p:anim calcmode="lin" valueType="num">
                                      <p:cBhvr>
                                        <p:cTn id="28" dur="500" fill="hold"/>
                                        <p:tgtEl>
                                          <p:spTgt spid="53253"/>
                                        </p:tgtEl>
                                        <p:attrNameLst>
                                          <p:attrName>ppt_x</p:attrName>
                                        </p:attrNameLst>
                                      </p:cBhvr>
                                      <p:tavLst>
                                        <p:tav tm="0">
                                          <p:val>
                                            <p:strVal val="#ppt_x-.2"/>
                                          </p:val>
                                        </p:tav>
                                        <p:tav tm="100000">
                                          <p:val>
                                            <p:strVal val="#ppt_x"/>
                                          </p:val>
                                        </p:tav>
                                      </p:tavLst>
                                    </p:anim>
                                    <p:anim calcmode="lin" valueType="num">
                                      <p:cBhvr>
                                        <p:cTn id="29" dur="500" fill="hold"/>
                                        <p:tgtEl>
                                          <p:spTgt spid="53253"/>
                                        </p:tgtEl>
                                        <p:attrNameLst>
                                          <p:attrName>ppt_y</p:attrName>
                                        </p:attrNameLst>
                                      </p:cBhvr>
                                      <p:tavLst>
                                        <p:tav tm="0">
                                          <p:val>
                                            <p:strVal val="#ppt_y"/>
                                          </p:val>
                                        </p:tav>
                                        <p:tav tm="100000">
                                          <p:val>
                                            <p:strVal val="#ppt_y"/>
                                          </p:val>
                                        </p:tav>
                                      </p:tavLst>
                                    </p:anim>
                                    <p:animEffect transition="in" filter="fade">
                                      <p:cBhvr>
                                        <p:cTn id="30" dur="500"/>
                                        <p:tgtEl>
                                          <p:spTgt spid="53253"/>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3259"/>
                                        </p:tgtEl>
                                        <p:attrNameLst>
                                          <p:attrName>style.visibility</p:attrName>
                                        </p:attrNameLst>
                                      </p:cBhvr>
                                      <p:to>
                                        <p:strVal val="visible"/>
                                      </p:to>
                                    </p:set>
                                    <p:animEffect transition="in" filter="fade">
                                      <p:cBhvr>
                                        <p:cTn id="35" dur="500"/>
                                        <p:tgtEl>
                                          <p:spTgt spid="53259"/>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3254"/>
                                        </p:tgtEl>
                                        <p:attrNameLst>
                                          <p:attrName>style.visibility</p:attrName>
                                        </p:attrNameLst>
                                      </p:cBhvr>
                                      <p:to>
                                        <p:strVal val="visible"/>
                                      </p:to>
                                    </p:set>
                                    <p:anim calcmode="lin" valueType="num">
                                      <p:cBhvr>
                                        <p:cTn id="40" dur="500" fill="hold"/>
                                        <p:tgtEl>
                                          <p:spTgt spid="53254"/>
                                        </p:tgtEl>
                                        <p:attrNameLst>
                                          <p:attrName>ppt_w</p:attrName>
                                        </p:attrNameLst>
                                      </p:cBhvr>
                                      <p:tavLst>
                                        <p:tav tm="0">
                                          <p:val>
                                            <p:strVal val="#ppt_w*0.05"/>
                                          </p:val>
                                        </p:tav>
                                        <p:tav tm="100000">
                                          <p:val>
                                            <p:strVal val="#ppt_w"/>
                                          </p:val>
                                        </p:tav>
                                      </p:tavLst>
                                    </p:anim>
                                    <p:anim calcmode="lin" valueType="num">
                                      <p:cBhvr>
                                        <p:cTn id="41" dur="500" fill="hold"/>
                                        <p:tgtEl>
                                          <p:spTgt spid="53254"/>
                                        </p:tgtEl>
                                        <p:attrNameLst>
                                          <p:attrName>ppt_h</p:attrName>
                                        </p:attrNameLst>
                                      </p:cBhvr>
                                      <p:tavLst>
                                        <p:tav tm="0">
                                          <p:val>
                                            <p:strVal val="#ppt_h"/>
                                          </p:val>
                                        </p:tav>
                                        <p:tav tm="100000">
                                          <p:val>
                                            <p:strVal val="#ppt_h"/>
                                          </p:val>
                                        </p:tav>
                                      </p:tavLst>
                                    </p:anim>
                                    <p:anim calcmode="lin" valueType="num">
                                      <p:cBhvr>
                                        <p:cTn id="42" dur="500" fill="hold"/>
                                        <p:tgtEl>
                                          <p:spTgt spid="53254"/>
                                        </p:tgtEl>
                                        <p:attrNameLst>
                                          <p:attrName>ppt_x</p:attrName>
                                        </p:attrNameLst>
                                      </p:cBhvr>
                                      <p:tavLst>
                                        <p:tav tm="0">
                                          <p:val>
                                            <p:strVal val="#ppt_x-.2"/>
                                          </p:val>
                                        </p:tav>
                                        <p:tav tm="100000">
                                          <p:val>
                                            <p:strVal val="#ppt_x"/>
                                          </p:val>
                                        </p:tav>
                                      </p:tavLst>
                                    </p:anim>
                                    <p:anim calcmode="lin" valueType="num">
                                      <p:cBhvr>
                                        <p:cTn id="43" dur="500" fill="hold"/>
                                        <p:tgtEl>
                                          <p:spTgt spid="53254"/>
                                        </p:tgtEl>
                                        <p:attrNameLst>
                                          <p:attrName>ppt_y</p:attrName>
                                        </p:attrNameLst>
                                      </p:cBhvr>
                                      <p:tavLst>
                                        <p:tav tm="0">
                                          <p:val>
                                            <p:strVal val="#ppt_y"/>
                                          </p:val>
                                        </p:tav>
                                        <p:tav tm="100000">
                                          <p:val>
                                            <p:strVal val="#ppt_y"/>
                                          </p:val>
                                        </p:tav>
                                      </p:tavLst>
                                    </p:anim>
                                    <p:animEffect transition="in" filter="fade">
                                      <p:cBhvr>
                                        <p:cTn id="44" dur="500"/>
                                        <p:tgtEl>
                                          <p:spTgt spid="53254"/>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53260"/>
                                        </p:tgtEl>
                                        <p:attrNameLst>
                                          <p:attrName>style.visibility</p:attrName>
                                        </p:attrNameLst>
                                      </p:cBhvr>
                                      <p:to>
                                        <p:strVal val="visible"/>
                                      </p:to>
                                    </p:set>
                                    <p:anim calcmode="discrete" valueType="clr">
                                      <p:cBhvr override="childStyle">
                                        <p:cTn id="49" dur="80"/>
                                        <p:tgtEl>
                                          <p:spTgt spid="5326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3260"/>
                                        </p:tgtEl>
                                        <p:attrNameLst>
                                          <p:attrName>fillcolor</p:attrName>
                                        </p:attrNameLst>
                                      </p:cBhvr>
                                      <p:tavLst>
                                        <p:tav tm="0">
                                          <p:val>
                                            <p:clrVal>
                                              <a:schemeClr val="accent2"/>
                                            </p:clrVal>
                                          </p:val>
                                        </p:tav>
                                        <p:tav tm="50000">
                                          <p:val>
                                            <p:clrVal>
                                              <a:schemeClr val="hlink"/>
                                            </p:clrVal>
                                          </p:val>
                                        </p:tav>
                                      </p:tavLst>
                                    </p:anim>
                                    <p:set>
                                      <p:cBhvr>
                                        <p:cTn id="51" dur="80"/>
                                        <p:tgtEl>
                                          <p:spTgt spid="53260"/>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53251"/>
                                        </p:tgtEl>
                                        <p:attrNameLst>
                                          <p:attrName>style.visibility</p:attrName>
                                        </p:attrNameLst>
                                      </p:cBhvr>
                                      <p:to>
                                        <p:strVal val="visible"/>
                                      </p:to>
                                    </p:set>
                                    <p:anim calcmode="lin" valueType="num">
                                      <p:cBhvr>
                                        <p:cTn id="56" dur="500" fill="hold"/>
                                        <p:tgtEl>
                                          <p:spTgt spid="53251"/>
                                        </p:tgtEl>
                                        <p:attrNameLst>
                                          <p:attrName>ppt_w</p:attrName>
                                        </p:attrNameLst>
                                      </p:cBhvr>
                                      <p:tavLst>
                                        <p:tav tm="0">
                                          <p:val>
                                            <p:strVal val="#ppt_w*0.05"/>
                                          </p:val>
                                        </p:tav>
                                        <p:tav tm="100000">
                                          <p:val>
                                            <p:strVal val="#ppt_w"/>
                                          </p:val>
                                        </p:tav>
                                      </p:tavLst>
                                    </p:anim>
                                    <p:anim calcmode="lin" valueType="num">
                                      <p:cBhvr>
                                        <p:cTn id="57" dur="500" fill="hold"/>
                                        <p:tgtEl>
                                          <p:spTgt spid="53251"/>
                                        </p:tgtEl>
                                        <p:attrNameLst>
                                          <p:attrName>ppt_h</p:attrName>
                                        </p:attrNameLst>
                                      </p:cBhvr>
                                      <p:tavLst>
                                        <p:tav tm="0">
                                          <p:val>
                                            <p:strVal val="#ppt_h"/>
                                          </p:val>
                                        </p:tav>
                                        <p:tav tm="100000">
                                          <p:val>
                                            <p:strVal val="#ppt_h"/>
                                          </p:val>
                                        </p:tav>
                                      </p:tavLst>
                                    </p:anim>
                                    <p:anim calcmode="lin" valueType="num">
                                      <p:cBhvr>
                                        <p:cTn id="58" dur="500" fill="hold"/>
                                        <p:tgtEl>
                                          <p:spTgt spid="53251"/>
                                        </p:tgtEl>
                                        <p:attrNameLst>
                                          <p:attrName>ppt_x</p:attrName>
                                        </p:attrNameLst>
                                      </p:cBhvr>
                                      <p:tavLst>
                                        <p:tav tm="0">
                                          <p:val>
                                            <p:strVal val="#ppt_x-.2"/>
                                          </p:val>
                                        </p:tav>
                                        <p:tav tm="100000">
                                          <p:val>
                                            <p:strVal val="#ppt_x"/>
                                          </p:val>
                                        </p:tav>
                                      </p:tavLst>
                                    </p:anim>
                                    <p:anim calcmode="lin" valueType="num">
                                      <p:cBhvr>
                                        <p:cTn id="59" dur="500" fill="hold"/>
                                        <p:tgtEl>
                                          <p:spTgt spid="53251"/>
                                        </p:tgtEl>
                                        <p:attrNameLst>
                                          <p:attrName>ppt_y</p:attrName>
                                        </p:attrNameLst>
                                      </p:cBhvr>
                                      <p:tavLst>
                                        <p:tav tm="0">
                                          <p:val>
                                            <p:strVal val="#ppt_y"/>
                                          </p:val>
                                        </p:tav>
                                        <p:tav tm="100000">
                                          <p:val>
                                            <p:strVal val="#ppt_y"/>
                                          </p:val>
                                        </p:tav>
                                      </p:tavLst>
                                    </p:anim>
                                    <p:animEffect transition="in" filter="fade">
                                      <p:cBhvr>
                                        <p:cTn id="60" dur="500"/>
                                        <p:tgtEl>
                                          <p:spTgt spid="53251"/>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3261"/>
                                        </p:tgtEl>
                                        <p:attrNameLst>
                                          <p:attrName>style.visibility</p:attrName>
                                        </p:attrNameLst>
                                      </p:cBhvr>
                                      <p:to>
                                        <p:strVal val="visible"/>
                                      </p:to>
                                    </p:set>
                                    <p:animEffect transition="in" filter="fade">
                                      <p:cBhvr>
                                        <p:cTn id="65" dur="500"/>
                                        <p:tgtEl>
                                          <p:spTgt spid="53261"/>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53262"/>
                                        </p:tgtEl>
                                        <p:attrNameLst>
                                          <p:attrName>style.visibility</p:attrName>
                                        </p:attrNameLst>
                                      </p:cBhvr>
                                      <p:to>
                                        <p:strVal val="visible"/>
                                      </p:to>
                                    </p:set>
                                    <p:animEffect transition="in" filter="wipe(down)">
                                      <p:cBhvr>
                                        <p:cTn id="70" dur="580">
                                          <p:stCondLst>
                                            <p:cond delay="0"/>
                                          </p:stCondLst>
                                        </p:cTn>
                                        <p:tgtEl>
                                          <p:spTgt spid="53262"/>
                                        </p:tgtEl>
                                      </p:cBhvr>
                                    </p:animEffect>
                                    <p:anim calcmode="lin" valueType="num">
                                      <p:cBhvr>
                                        <p:cTn id="71" dur="1822" tmFilter="0,0; 0.14,0.36; 0.43,0.73; 0.71,0.91; 1.0,1.0">
                                          <p:stCondLst>
                                            <p:cond delay="0"/>
                                          </p:stCondLst>
                                        </p:cTn>
                                        <p:tgtEl>
                                          <p:spTgt spid="5326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326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326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326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3262"/>
                                        </p:tgtEl>
                                        <p:attrNameLst>
                                          <p:attrName>ppt_y</p:attrName>
                                        </p:attrNameLst>
                                      </p:cBhvr>
                                      <p:tavLst>
                                        <p:tav tm="0" fmla="#ppt_y-sin(pi*$)/81">
                                          <p:val>
                                            <p:fltVal val="0"/>
                                          </p:val>
                                        </p:tav>
                                        <p:tav tm="100000">
                                          <p:val>
                                            <p:fltVal val="1"/>
                                          </p:val>
                                        </p:tav>
                                      </p:tavLst>
                                    </p:anim>
                                    <p:animScale>
                                      <p:cBhvr>
                                        <p:cTn id="76" dur="26">
                                          <p:stCondLst>
                                            <p:cond delay="650"/>
                                          </p:stCondLst>
                                        </p:cTn>
                                        <p:tgtEl>
                                          <p:spTgt spid="53262"/>
                                        </p:tgtEl>
                                      </p:cBhvr>
                                      <p:to x="100000" y="60000"/>
                                    </p:animScale>
                                    <p:animScale>
                                      <p:cBhvr>
                                        <p:cTn id="77" dur="166" decel="50000">
                                          <p:stCondLst>
                                            <p:cond delay="676"/>
                                          </p:stCondLst>
                                        </p:cTn>
                                        <p:tgtEl>
                                          <p:spTgt spid="53262"/>
                                        </p:tgtEl>
                                      </p:cBhvr>
                                      <p:to x="100000" y="100000"/>
                                    </p:animScale>
                                    <p:animScale>
                                      <p:cBhvr>
                                        <p:cTn id="78" dur="26">
                                          <p:stCondLst>
                                            <p:cond delay="1312"/>
                                          </p:stCondLst>
                                        </p:cTn>
                                        <p:tgtEl>
                                          <p:spTgt spid="53262"/>
                                        </p:tgtEl>
                                      </p:cBhvr>
                                      <p:to x="100000" y="80000"/>
                                    </p:animScale>
                                    <p:animScale>
                                      <p:cBhvr>
                                        <p:cTn id="79" dur="166" decel="50000">
                                          <p:stCondLst>
                                            <p:cond delay="1338"/>
                                          </p:stCondLst>
                                        </p:cTn>
                                        <p:tgtEl>
                                          <p:spTgt spid="53262"/>
                                        </p:tgtEl>
                                      </p:cBhvr>
                                      <p:to x="100000" y="100000"/>
                                    </p:animScale>
                                    <p:animScale>
                                      <p:cBhvr>
                                        <p:cTn id="80" dur="26">
                                          <p:stCondLst>
                                            <p:cond delay="1642"/>
                                          </p:stCondLst>
                                        </p:cTn>
                                        <p:tgtEl>
                                          <p:spTgt spid="53262"/>
                                        </p:tgtEl>
                                      </p:cBhvr>
                                      <p:to x="100000" y="90000"/>
                                    </p:animScale>
                                    <p:animScale>
                                      <p:cBhvr>
                                        <p:cTn id="81" dur="166" decel="50000">
                                          <p:stCondLst>
                                            <p:cond delay="1668"/>
                                          </p:stCondLst>
                                        </p:cTn>
                                        <p:tgtEl>
                                          <p:spTgt spid="53262"/>
                                        </p:tgtEl>
                                      </p:cBhvr>
                                      <p:to x="100000" y="100000"/>
                                    </p:animScale>
                                    <p:animScale>
                                      <p:cBhvr>
                                        <p:cTn id="82" dur="26">
                                          <p:stCondLst>
                                            <p:cond delay="1808"/>
                                          </p:stCondLst>
                                        </p:cTn>
                                        <p:tgtEl>
                                          <p:spTgt spid="53262"/>
                                        </p:tgtEl>
                                      </p:cBhvr>
                                      <p:to x="100000" y="95000"/>
                                    </p:animScale>
                                    <p:animScale>
                                      <p:cBhvr>
                                        <p:cTn id="83" dur="166" decel="50000">
                                          <p:stCondLst>
                                            <p:cond delay="1834"/>
                                          </p:stCondLst>
                                        </p:cTn>
                                        <p:tgtEl>
                                          <p:spTgt spid="53262"/>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p:bldP spid="53258" grpId="0"/>
      <p:bldP spid="53259" grpId="0"/>
      <p:bldP spid="53260" grpId="0"/>
      <p:bldP spid="532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a:extLst>
              <a:ext uri="{FF2B5EF4-FFF2-40B4-BE49-F238E27FC236}">
                <a16:creationId xmlns:a16="http://schemas.microsoft.com/office/drawing/2014/main" id="{84F8DD38-49DF-4D6D-8276-1867D9DCD946}"/>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dirty="0" err="1"/>
              <a:t>Creer</a:t>
            </a:r>
            <a:r>
              <a:rPr lang="pt-BR" altLang="es-CO" sz="2400" dirty="0"/>
              <a:t> </a:t>
            </a:r>
            <a:r>
              <a:rPr lang="pt-BR" altLang="es-CO" sz="2400" dirty="0" err="1"/>
              <a:t>en</a:t>
            </a:r>
            <a:r>
              <a:rPr lang="pt-BR" altLang="es-CO" sz="2400" dirty="0"/>
              <a:t> Cristo</a:t>
            </a:r>
          </a:p>
        </p:txBody>
      </p:sp>
      <p:pic>
        <p:nvPicPr>
          <p:cNvPr id="80900" name="Picture 4">
            <a:extLst>
              <a:ext uri="{FF2B5EF4-FFF2-40B4-BE49-F238E27FC236}">
                <a16:creationId xmlns:a16="http://schemas.microsoft.com/office/drawing/2014/main" id="{F46F4015-1660-44E6-8BCF-6F001B7A0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80901" name="Text Box 5">
            <a:extLst>
              <a:ext uri="{FF2B5EF4-FFF2-40B4-BE49-F238E27FC236}">
                <a16:creationId xmlns:a16="http://schemas.microsoft.com/office/drawing/2014/main" id="{1DF8D8BC-4127-4BF0-B816-160A80A957B9}"/>
              </a:ext>
            </a:extLst>
          </p:cNvPr>
          <p:cNvSpPr txBox="1">
            <a:spLocks noChangeArrowheads="1"/>
          </p:cNvSpPr>
          <p:nvPr/>
        </p:nvSpPr>
        <p:spPr bwMode="auto">
          <a:xfrm>
            <a:off x="323850" y="1700213"/>
            <a:ext cx="84963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Nueva creencia fundamental aprobada el 4 de julio de 2005 en la 58ª Asamblea de la Asociación General de los Adventistas del Séptimo Día</a:t>
            </a:r>
          </a:p>
          <a:p>
            <a:pPr algn="just">
              <a:spcBef>
                <a:spcPct val="50000"/>
              </a:spcBef>
            </a:pPr>
            <a:br>
              <a:rPr lang="pt-BR" altLang="es-CO"/>
            </a:br>
            <a:r>
              <a:rPr lang="pt-BR" altLang="es-CO"/>
              <a:t>Con su muerte en la cruz, Jesús triunfó sobre las fuerzas del mal. Él sometió a los espíritus de los demonios durante su ministerio terrenal y rompió su poder e hizo que su destino final fuera seguro. La victoria de Jesús nos da la victoria sobre las fuerzas del mal que siguen tratando de controlarnos mientras caminamos con Él en paz, alegría y la seguridad de su amor. </a:t>
            </a:r>
            <a:br>
              <a:rPr lang="pt-BR" altLang="es-CO"/>
            </a:br>
            <a:r>
              <a:rPr lang="pt-BR" altLang="es-CO"/>
              <a:t>Ahora el Espíritu Santo habita con nosotros y nos da poder. Comprometidos continuamente con Jesús como nuestro Salvador y Señor, somos liberados de la carga de nuestras acciones pasadas.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fade">
                                      <p:cBhvr>
                                        <p:cTn id="7" dur="500"/>
                                        <p:tgtEl>
                                          <p:spTgt spid="8089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80901"/>
                                        </p:tgtEl>
                                        <p:attrNameLst>
                                          <p:attrName>style.visibility</p:attrName>
                                        </p:attrNameLst>
                                      </p:cBhvr>
                                      <p:to>
                                        <p:strVal val="visible"/>
                                      </p:to>
                                    </p:set>
                                    <p:animEffect transition="in" filter="fade">
                                      <p:cBhvr>
                                        <p:cTn id="10" dur="500"/>
                                        <p:tgtEl>
                                          <p:spTgt spid="8090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809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a:extLst>
              <a:ext uri="{FF2B5EF4-FFF2-40B4-BE49-F238E27FC236}">
                <a16:creationId xmlns:a16="http://schemas.microsoft.com/office/drawing/2014/main" id="{EB5009D6-5073-4F4C-97D7-48FC48EEC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a:extLst>
              <a:ext uri="{FF2B5EF4-FFF2-40B4-BE49-F238E27FC236}">
                <a16:creationId xmlns:a16="http://schemas.microsoft.com/office/drawing/2014/main" id="{825D52E0-D8B8-40A2-901A-70BDC78689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54277" name="Picture 5">
            <a:extLst>
              <a:ext uri="{FF2B5EF4-FFF2-40B4-BE49-F238E27FC236}">
                <a16:creationId xmlns:a16="http://schemas.microsoft.com/office/drawing/2014/main" id="{CBAEA39E-642F-4E77-90E1-B8CD27778E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54278" name="Picture 6">
            <a:extLst>
              <a:ext uri="{FF2B5EF4-FFF2-40B4-BE49-F238E27FC236}">
                <a16:creationId xmlns:a16="http://schemas.microsoft.com/office/drawing/2014/main" id="{923088E8-D65D-4E3C-8B3C-C6C5D19626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54279" name="Text Box 7">
            <a:extLst>
              <a:ext uri="{FF2B5EF4-FFF2-40B4-BE49-F238E27FC236}">
                <a16:creationId xmlns:a16="http://schemas.microsoft.com/office/drawing/2014/main" id="{207C6907-BA0E-4979-9B3B-37F3168CD943}"/>
              </a:ext>
            </a:extLst>
          </p:cNvPr>
          <p:cNvSpPr txBox="1">
            <a:spLocks noChangeArrowheads="1"/>
          </p:cNvSpPr>
          <p:nvPr/>
        </p:nvSpPr>
        <p:spPr bwMode="auto">
          <a:xfrm>
            <a:off x="1908175" y="69215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12. ¿Qué es la iglesia? </a:t>
            </a:r>
          </a:p>
        </p:txBody>
      </p:sp>
      <p:pic>
        <p:nvPicPr>
          <p:cNvPr id="54280" name="Picture 8">
            <a:extLst>
              <a:ext uri="{FF2B5EF4-FFF2-40B4-BE49-F238E27FC236}">
                <a16:creationId xmlns:a16="http://schemas.microsoft.com/office/drawing/2014/main" id="{073B7C20-1670-464E-AF5A-B0FB8E2885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363" y="2162175"/>
            <a:ext cx="935037" cy="906463"/>
          </a:xfrm>
          <a:prstGeom prst="rect">
            <a:avLst/>
          </a:prstGeom>
          <a:noFill/>
          <a:extLst>
            <a:ext uri="{909E8E84-426E-40DD-AFC4-6F175D3DCCD1}">
              <a14:hiddenFill xmlns:a14="http://schemas.microsoft.com/office/drawing/2010/main">
                <a:solidFill>
                  <a:srgbClr val="FFFFFF"/>
                </a:solidFill>
              </a14:hiddenFill>
            </a:ext>
          </a:extLst>
        </p:spPr>
      </p:pic>
      <p:pic>
        <p:nvPicPr>
          <p:cNvPr id="54281" name="Picture 9">
            <a:extLst>
              <a:ext uri="{FF2B5EF4-FFF2-40B4-BE49-F238E27FC236}">
                <a16:creationId xmlns:a16="http://schemas.microsoft.com/office/drawing/2014/main" id="{A6CF5529-34B3-4B1D-AFA2-C855DD878A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54282" name="Text Box 10">
            <a:extLst>
              <a:ext uri="{FF2B5EF4-FFF2-40B4-BE49-F238E27FC236}">
                <a16:creationId xmlns:a16="http://schemas.microsoft.com/office/drawing/2014/main" id="{EAD8D111-2524-44D2-999E-4F47B638F2F3}"/>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Comunidad de fe</a:t>
            </a:r>
            <a:endParaRPr lang="pt-BR" altLang="es-CO"/>
          </a:p>
        </p:txBody>
      </p:sp>
      <p:sp>
        <p:nvSpPr>
          <p:cNvPr id="54283" name="Text Box 11">
            <a:extLst>
              <a:ext uri="{FF2B5EF4-FFF2-40B4-BE49-F238E27FC236}">
                <a16:creationId xmlns:a16="http://schemas.microsoft.com/office/drawing/2014/main" id="{4A612157-0B4A-4EBA-92F4-2B1F6D735BE8}"/>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Templo y morada del Espíritu Santo </a:t>
            </a:r>
          </a:p>
        </p:txBody>
      </p:sp>
      <p:sp>
        <p:nvSpPr>
          <p:cNvPr id="54284" name="Text Box 12">
            <a:extLst>
              <a:ext uri="{FF2B5EF4-FFF2-40B4-BE49-F238E27FC236}">
                <a16:creationId xmlns:a16="http://schemas.microsoft.com/office/drawing/2014/main" id="{CBD330A4-B15D-46FB-AE3C-7F17BC2973FF}"/>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Altar para sacrificios y holocaustos </a:t>
            </a:r>
          </a:p>
        </p:txBody>
      </p:sp>
      <p:sp>
        <p:nvSpPr>
          <p:cNvPr id="54285" name="Text Box 13">
            <a:extLst>
              <a:ext uri="{FF2B5EF4-FFF2-40B4-BE49-F238E27FC236}">
                <a16:creationId xmlns:a16="http://schemas.microsoft.com/office/drawing/2014/main" id="{9764241E-E171-47AA-8E82-F79E77FA081C}"/>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Un lugar único para orar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fade">
                                      <p:cBhvr>
                                        <p:cTn id="7" dur="500"/>
                                        <p:tgtEl>
                                          <p:spTgt spid="5427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anim calcmode="lin" valueType="num">
                                      <p:cBhvr>
                                        <p:cTn id="12" dur="500" fill="hold"/>
                                        <p:tgtEl>
                                          <p:spTgt spid="54276"/>
                                        </p:tgtEl>
                                        <p:attrNameLst>
                                          <p:attrName>ppt_w</p:attrName>
                                        </p:attrNameLst>
                                      </p:cBhvr>
                                      <p:tavLst>
                                        <p:tav tm="0">
                                          <p:val>
                                            <p:strVal val="#ppt_w*0.05"/>
                                          </p:val>
                                        </p:tav>
                                        <p:tav tm="100000">
                                          <p:val>
                                            <p:strVal val="#ppt_w"/>
                                          </p:val>
                                        </p:tav>
                                      </p:tavLst>
                                    </p:anim>
                                    <p:anim calcmode="lin" valueType="num">
                                      <p:cBhvr>
                                        <p:cTn id="13" dur="500" fill="hold"/>
                                        <p:tgtEl>
                                          <p:spTgt spid="54276"/>
                                        </p:tgtEl>
                                        <p:attrNameLst>
                                          <p:attrName>ppt_h</p:attrName>
                                        </p:attrNameLst>
                                      </p:cBhvr>
                                      <p:tavLst>
                                        <p:tav tm="0">
                                          <p:val>
                                            <p:strVal val="#ppt_h"/>
                                          </p:val>
                                        </p:tav>
                                        <p:tav tm="100000">
                                          <p:val>
                                            <p:strVal val="#ppt_h"/>
                                          </p:val>
                                        </p:tav>
                                      </p:tavLst>
                                    </p:anim>
                                    <p:anim calcmode="lin" valueType="num">
                                      <p:cBhvr>
                                        <p:cTn id="14" dur="500" fill="hold"/>
                                        <p:tgtEl>
                                          <p:spTgt spid="54276"/>
                                        </p:tgtEl>
                                        <p:attrNameLst>
                                          <p:attrName>ppt_x</p:attrName>
                                        </p:attrNameLst>
                                      </p:cBhvr>
                                      <p:tavLst>
                                        <p:tav tm="0">
                                          <p:val>
                                            <p:strVal val="#ppt_x-.2"/>
                                          </p:val>
                                        </p:tav>
                                        <p:tav tm="100000">
                                          <p:val>
                                            <p:strVal val="#ppt_x"/>
                                          </p:val>
                                        </p:tav>
                                      </p:tavLst>
                                    </p:anim>
                                    <p:anim calcmode="lin" valueType="num">
                                      <p:cBhvr>
                                        <p:cTn id="15" dur="500" fill="hold"/>
                                        <p:tgtEl>
                                          <p:spTgt spid="54276"/>
                                        </p:tgtEl>
                                        <p:attrNameLst>
                                          <p:attrName>ppt_y</p:attrName>
                                        </p:attrNameLst>
                                      </p:cBhvr>
                                      <p:tavLst>
                                        <p:tav tm="0">
                                          <p:val>
                                            <p:strVal val="#ppt_y"/>
                                          </p:val>
                                        </p:tav>
                                        <p:tav tm="100000">
                                          <p:val>
                                            <p:strVal val="#ppt_y"/>
                                          </p:val>
                                        </p:tav>
                                      </p:tavLst>
                                    </p:anim>
                                    <p:animEffect transition="in" filter="fade">
                                      <p:cBhvr>
                                        <p:cTn id="16" dur="500"/>
                                        <p:tgtEl>
                                          <p:spTgt spid="54276"/>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282"/>
                                        </p:tgtEl>
                                        <p:attrNameLst>
                                          <p:attrName>style.visibility</p:attrName>
                                        </p:attrNameLst>
                                      </p:cBhvr>
                                      <p:to>
                                        <p:strVal val="visible"/>
                                      </p:to>
                                    </p:set>
                                    <p:animEffect transition="in" filter="fade">
                                      <p:cBhvr>
                                        <p:cTn id="21" dur="500"/>
                                        <p:tgtEl>
                                          <p:spTgt spid="5428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4277"/>
                                        </p:tgtEl>
                                        <p:attrNameLst>
                                          <p:attrName>style.visibility</p:attrName>
                                        </p:attrNameLst>
                                      </p:cBhvr>
                                      <p:to>
                                        <p:strVal val="visible"/>
                                      </p:to>
                                    </p:set>
                                    <p:anim calcmode="lin" valueType="num">
                                      <p:cBhvr>
                                        <p:cTn id="26" dur="500" fill="hold"/>
                                        <p:tgtEl>
                                          <p:spTgt spid="54277"/>
                                        </p:tgtEl>
                                        <p:attrNameLst>
                                          <p:attrName>ppt_w</p:attrName>
                                        </p:attrNameLst>
                                      </p:cBhvr>
                                      <p:tavLst>
                                        <p:tav tm="0">
                                          <p:val>
                                            <p:strVal val="#ppt_w*0.05"/>
                                          </p:val>
                                        </p:tav>
                                        <p:tav tm="100000">
                                          <p:val>
                                            <p:strVal val="#ppt_w"/>
                                          </p:val>
                                        </p:tav>
                                      </p:tavLst>
                                    </p:anim>
                                    <p:anim calcmode="lin" valueType="num">
                                      <p:cBhvr>
                                        <p:cTn id="27" dur="500" fill="hold"/>
                                        <p:tgtEl>
                                          <p:spTgt spid="54277"/>
                                        </p:tgtEl>
                                        <p:attrNameLst>
                                          <p:attrName>ppt_h</p:attrName>
                                        </p:attrNameLst>
                                      </p:cBhvr>
                                      <p:tavLst>
                                        <p:tav tm="0">
                                          <p:val>
                                            <p:strVal val="#ppt_h"/>
                                          </p:val>
                                        </p:tav>
                                        <p:tav tm="100000">
                                          <p:val>
                                            <p:strVal val="#ppt_h"/>
                                          </p:val>
                                        </p:tav>
                                      </p:tavLst>
                                    </p:anim>
                                    <p:anim calcmode="lin" valueType="num">
                                      <p:cBhvr>
                                        <p:cTn id="28" dur="500" fill="hold"/>
                                        <p:tgtEl>
                                          <p:spTgt spid="54277"/>
                                        </p:tgtEl>
                                        <p:attrNameLst>
                                          <p:attrName>ppt_x</p:attrName>
                                        </p:attrNameLst>
                                      </p:cBhvr>
                                      <p:tavLst>
                                        <p:tav tm="0">
                                          <p:val>
                                            <p:strVal val="#ppt_x-.2"/>
                                          </p:val>
                                        </p:tav>
                                        <p:tav tm="100000">
                                          <p:val>
                                            <p:strVal val="#ppt_x"/>
                                          </p:val>
                                        </p:tav>
                                      </p:tavLst>
                                    </p:anim>
                                    <p:anim calcmode="lin" valueType="num">
                                      <p:cBhvr>
                                        <p:cTn id="29" dur="500" fill="hold"/>
                                        <p:tgtEl>
                                          <p:spTgt spid="54277"/>
                                        </p:tgtEl>
                                        <p:attrNameLst>
                                          <p:attrName>ppt_y</p:attrName>
                                        </p:attrNameLst>
                                      </p:cBhvr>
                                      <p:tavLst>
                                        <p:tav tm="0">
                                          <p:val>
                                            <p:strVal val="#ppt_y"/>
                                          </p:val>
                                        </p:tav>
                                        <p:tav tm="100000">
                                          <p:val>
                                            <p:strVal val="#ppt_y"/>
                                          </p:val>
                                        </p:tav>
                                      </p:tavLst>
                                    </p:anim>
                                    <p:animEffect transition="in" filter="fade">
                                      <p:cBhvr>
                                        <p:cTn id="30" dur="500"/>
                                        <p:tgtEl>
                                          <p:spTgt spid="54277"/>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4283"/>
                                        </p:tgtEl>
                                        <p:attrNameLst>
                                          <p:attrName>style.visibility</p:attrName>
                                        </p:attrNameLst>
                                      </p:cBhvr>
                                      <p:to>
                                        <p:strVal val="visible"/>
                                      </p:to>
                                    </p:set>
                                    <p:animEffect transition="in" filter="fade">
                                      <p:cBhvr>
                                        <p:cTn id="35" dur="500"/>
                                        <p:tgtEl>
                                          <p:spTgt spid="54283"/>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4278"/>
                                        </p:tgtEl>
                                        <p:attrNameLst>
                                          <p:attrName>style.visibility</p:attrName>
                                        </p:attrNameLst>
                                      </p:cBhvr>
                                      <p:to>
                                        <p:strVal val="visible"/>
                                      </p:to>
                                    </p:set>
                                    <p:anim calcmode="lin" valueType="num">
                                      <p:cBhvr>
                                        <p:cTn id="40" dur="500" fill="hold"/>
                                        <p:tgtEl>
                                          <p:spTgt spid="54278"/>
                                        </p:tgtEl>
                                        <p:attrNameLst>
                                          <p:attrName>ppt_w</p:attrName>
                                        </p:attrNameLst>
                                      </p:cBhvr>
                                      <p:tavLst>
                                        <p:tav tm="0">
                                          <p:val>
                                            <p:strVal val="#ppt_w*0.05"/>
                                          </p:val>
                                        </p:tav>
                                        <p:tav tm="100000">
                                          <p:val>
                                            <p:strVal val="#ppt_w"/>
                                          </p:val>
                                        </p:tav>
                                      </p:tavLst>
                                    </p:anim>
                                    <p:anim calcmode="lin" valueType="num">
                                      <p:cBhvr>
                                        <p:cTn id="41" dur="500" fill="hold"/>
                                        <p:tgtEl>
                                          <p:spTgt spid="54278"/>
                                        </p:tgtEl>
                                        <p:attrNameLst>
                                          <p:attrName>ppt_h</p:attrName>
                                        </p:attrNameLst>
                                      </p:cBhvr>
                                      <p:tavLst>
                                        <p:tav tm="0">
                                          <p:val>
                                            <p:strVal val="#ppt_h"/>
                                          </p:val>
                                        </p:tav>
                                        <p:tav tm="100000">
                                          <p:val>
                                            <p:strVal val="#ppt_h"/>
                                          </p:val>
                                        </p:tav>
                                      </p:tavLst>
                                    </p:anim>
                                    <p:anim calcmode="lin" valueType="num">
                                      <p:cBhvr>
                                        <p:cTn id="42" dur="500" fill="hold"/>
                                        <p:tgtEl>
                                          <p:spTgt spid="54278"/>
                                        </p:tgtEl>
                                        <p:attrNameLst>
                                          <p:attrName>ppt_x</p:attrName>
                                        </p:attrNameLst>
                                      </p:cBhvr>
                                      <p:tavLst>
                                        <p:tav tm="0">
                                          <p:val>
                                            <p:strVal val="#ppt_x-.2"/>
                                          </p:val>
                                        </p:tav>
                                        <p:tav tm="100000">
                                          <p:val>
                                            <p:strVal val="#ppt_x"/>
                                          </p:val>
                                        </p:tav>
                                      </p:tavLst>
                                    </p:anim>
                                    <p:anim calcmode="lin" valueType="num">
                                      <p:cBhvr>
                                        <p:cTn id="43" dur="500" fill="hold"/>
                                        <p:tgtEl>
                                          <p:spTgt spid="54278"/>
                                        </p:tgtEl>
                                        <p:attrNameLst>
                                          <p:attrName>ppt_y</p:attrName>
                                        </p:attrNameLst>
                                      </p:cBhvr>
                                      <p:tavLst>
                                        <p:tav tm="0">
                                          <p:val>
                                            <p:strVal val="#ppt_y"/>
                                          </p:val>
                                        </p:tav>
                                        <p:tav tm="100000">
                                          <p:val>
                                            <p:strVal val="#ppt_y"/>
                                          </p:val>
                                        </p:tav>
                                      </p:tavLst>
                                    </p:anim>
                                    <p:animEffect transition="in" filter="fade">
                                      <p:cBhvr>
                                        <p:cTn id="44" dur="500"/>
                                        <p:tgtEl>
                                          <p:spTgt spid="54278"/>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54284"/>
                                        </p:tgtEl>
                                        <p:attrNameLst>
                                          <p:attrName>style.visibility</p:attrName>
                                        </p:attrNameLst>
                                      </p:cBhvr>
                                      <p:to>
                                        <p:strVal val="visible"/>
                                      </p:to>
                                    </p:set>
                                    <p:anim calcmode="discrete" valueType="clr">
                                      <p:cBhvr override="childStyle">
                                        <p:cTn id="49" dur="80"/>
                                        <p:tgtEl>
                                          <p:spTgt spid="5428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4284"/>
                                        </p:tgtEl>
                                        <p:attrNameLst>
                                          <p:attrName>fillcolor</p:attrName>
                                        </p:attrNameLst>
                                      </p:cBhvr>
                                      <p:tavLst>
                                        <p:tav tm="0">
                                          <p:val>
                                            <p:clrVal>
                                              <a:schemeClr val="accent2"/>
                                            </p:clrVal>
                                          </p:val>
                                        </p:tav>
                                        <p:tav tm="50000">
                                          <p:val>
                                            <p:clrVal>
                                              <a:schemeClr val="hlink"/>
                                            </p:clrVal>
                                          </p:val>
                                        </p:tav>
                                      </p:tavLst>
                                    </p:anim>
                                    <p:set>
                                      <p:cBhvr>
                                        <p:cTn id="51" dur="80"/>
                                        <p:tgtEl>
                                          <p:spTgt spid="54284"/>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54275"/>
                                        </p:tgtEl>
                                        <p:attrNameLst>
                                          <p:attrName>style.visibility</p:attrName>
                                        </p:attrNameLst>
                                      </p:cBhvr>
                                      <p:to>
                                        <p:strVal val="visible"/>
                                      </p:to>
                                    </p:set>
                                    <p:anim calcmode="lin" valueType="num">
                                      <p:cBhvr>
                                        <p:cTn id="56" dur="500" fill="hold"/>
                                        <p:tgtEl>
                                          <p:spTgt spid="54275"/>
                                        </p:tgtEl>
                                        <p:attrNameLst>
                                          <p:attrName>ppt_w</p:attrName>
                                        </p:attrNameLst>
                                      </p:cBhvr>
                                      <p:tavLst>
                                        <p:tav tm="0">
                                          <p:val>
                                            <p:strVal val="#ppt_w*0.05"/>
                                          </p:val>
                                        </p:tav>
                                        <p:tav tm="100000">
                                          <p:val>
                                            <p:strVal val="#ppt_w"/>
                                          </p:val>
                                        </p:tav>
                                      </p:tavLst>
                                    </p:anim>
                                    <p:anim calcmode="lin" valueType="num">
                                      <p:cBhvr>
                                        <p:cTn id="57" dur="500" fill="hold"/>
                                        <p:tgtEl>
                                          <p:spTgt spid="54275"/>
                                        </p:tgtEl>
                                        <p:attrNameLst>
                                          <p:attrName>ppt_h</p:attrName>
                                        </p:attrNameLst>
                                      </p:cBhvr>
                                      <p:tavLst>
                                        <p:tav tm="0">
                                          <p:val>
                                            <p:strVal val="#ppt_h"/>
                                          </p:val>
                                        </p:tav>
                                        <p:tav tm="100000">
                                          <p:val>
                                            <p:strVal val="#ppt_h"/>
                                          </p:val>
                                        </p:tav>
                                      </p:tavLst>
                                    </p:anim>
                                    <p:anim calcmode="lin" valueType="num">
                                      <p:cBhvr>
                                        <p:cTn id="58" dur="500" fill="hold"/>
                                        <p:tgtEl>
                                          <p:spTgt spid="54275"/>
                                        </p:tgtEl>
                                        <p:attrNameLst>
                                          <p:attrName>ppt_x</p:attrName>
                                        </p:attrNameLst>
                                      </p:cBhvr>
                                      <p:tavLst>
                                        <p:tav tm="0">
                                          <p:val>
                                            <p:strVal val="#ppt_x-.2"/>
                                          </p:val>
                                        </p:tav>
                                        <p:tav tm="100000">
                                          <p:val>
                                            <p:strVal val="#ppt_x"/>
                                          </p:val>
                                        </p:tav>
                                      </p:tavLst>
                                    </p:anim>
                                    <p:anim calcmode="lin" valueType="num">
                                      <p:cBhvr>
                                        <p:cTn id="59" dur="500" fill="hold"/>
                                        <p:tgtEl>
                                          <p:spTgt spid="54275"/>
                                        </p:tgtEl>
                                        <p:attrNameLst>
                                          <p:attrName>ppt_y</p:attrName>
                                        </p:attrNameLst>
                                      </p:cBhvr>
                                      <p:tavLst>
                                        <p:tav tm="0">
                                          <p:val>
                                            <p:strVal val="#ppt_y"/>
                                          </p:val>
                                        </p:tav>
                                        <p:tav tm="100000">
                                          <p:val>
                                            <p:strVal val="#ppt_y"/>
                                          </p:val>
                                        </p:tav>
                                      </p:tavLst>
                                    </p:anim>
                                    <p:animEffect transition="in" filter="fade">
                                      <p:cBhvr>
                                        <p:cTn id="60" dur="500"/>
                                        <p:tgtEl>
                                          <p:spTgt spid="54275"/>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4285"/>
                                        </p:tgtEl>
                                        <p:attrNameLst>
                                          <p:attrName>style.visibility</p:attrName>
                                        </p:attrNameLst>
                                      </p:cBhvr>
                                      <p:to>
                                        <p:strVal val="visible"/>
                                      </p:to>
                                    </p:set>
                                    <p:animEffect transition="in" filter="fade">
                                      <p:cBhvr>
                                        <p:cTn id="65" dur="500"/>
                                        <p:tgtEl>
                                          <p:spTgt spid="54285"/>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54280"/>
                                        </p:tgtEl>
                                        <p:attrNameLst>
                                          <p:attrName>style.visibility</p:attrName>
                                        </p:attrNameLst>
                                      </p:cBhvr>
                                      <p:to>
                                        <p:strVal val="visible"/>
                                      </p:to>
                                    </p:set>
                                    <p:animEffect transition="in" filter="wipe(down)">
                                      <p:cBhvr>
                                        <p:cTn id="70" dur="580">
                                          <p:stCondLst>
                                            <p:cond delay="0"/>
                                          </p:stCondLst>
                                        </p:cTn>
                                        <p:tgtEl>
                                          <p:spTgt spid="54280"/>
                                        </p:tgtEl>
                                      </p:cBhvr>
                                    </p:animEffect>
                                    <p:anim calcmode="lin" valueType="num">
                                      <p:cBhvr>
                                        <p:cTn id="71" dur="1822" tmFilter="0,0; 0.14,0.36; 0.43,0.73; 0.71,0.91; 1.0,1.0">
                                          <p:stCondLst>
                                            <p:cond delay="0"/>
                                          </p:stCondLst>
                                        </p:cTn>
                                        <p:tgtEl>
                                          <p:spTgt spid="54280"/>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4280"/>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4280"/>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4280"/>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4280"/>
                                        </p:tgtEl>
                                        <p:attrNameLst>
                                          <p:attrName>ppt_y</p:attrName>
                                        </p:attrNameLst>
                                      </p:cBhvr>
                                      <p:tavLst>
                                        <p:tav tm="0" fmla="#ppt_y-sin(pi*$)/81">
                                          <p:val>
                                            <p:fltVal val="0"/>
                                          </p:val>
                                        </p:tav>
                                        <p:tav tm="100000">
                                          <p:val>
                                            <p:fltVal val="1"/>
                                          </p:val>
                                        </p:tav>
                                      </p:tavLst>
                                    </p:anim>
                                    <p:animScale>
                                      <p:cBhvr>
                                        <p:cTn id="76" dur="26">
                                          <p:stCondLst>
                                            <p:cond delay="650"/>
                                          </p:stCondLst>
                                        </p:cTn>
                                        <p:tgtEl>
                                          <p:spTgt spid="54280"/>
                                        </p:tgtEl>
                                      </p:cBhvr>
                                      <p:to x="100000" y="60000"/>
                                    </p:animScale>
                                    <p:animScale>
                                      <p:cBhvr>
                                        <p:cTn id="77" dur="166" decel="50000">
                                          <p:stCondLst>
                                            <p:cond delay="676"/>
                                          </p:stCondLst>
                                        </p:cTn>
                                        <p:tgtEl>
                                          <p:spTgt spid="54280"/>
                                        </p:tgtEl>
                                      </p:cBhvr>
                                      <p:to x="100000" y="100000"/>
                                    </p:animScale>
                                    <p:animScale>
                                      <p:cBhvr>
                                        <p:cTn id="78" dur="26">
                                          <p:stCondLst>
                                            <p:cond delay="1312"/>
                                          </p:stCondLst>
                                        </p:cTn>
                                        <p:tgtEl>
                                          <p:spTgt spid="54280"/>
                                        </p:tgtEl>
                                      </p:cBhvr>
                                      <p:to x="100000" y="80000"/>
                                    </p:animScale>
                                    <p:animScale>
                                      <p:cBhvr>
                                        <p:cTn id="79" dur="166" decel="50000">
                                          <p:stCondLst>
                                            <p:cond delay="1338"/>
                                          </p:stCondLst>
                                        </p:cTn>
                                        <p:tgtEl>
                                          <p:spTgt spid="54280"/>
                                        </p:tgtEl>
                                      </p:cBhvr>
                                      <p:to x="100000" y="100000"/>
                                    </p:animScale>
                                    <p:animScale>
                                      <p:cBhvr>
                                        <p:cTn id="80" dur="26">
                                          <p:stCondLst>
                                            <p:cond delay="1642"/>
                                          </p:stCondLst>
                                        </p:cTn>
                                        <p:tgtEl>
                                          <p:spTgt spid="54280"/>
                                        </p:tgtEl>
                                      </p:cBhvr>
                                      <p:to x="100000" y="90000"/>
                                    </p:animScale>
                                    <p:animScale>
                                      <p:cBhvr>
                                        <p:cTn id="81" dur="166" decel="50000">
                                          <p:stCondLst>
                                            <p:cond delay="1668"/>
                                          </p:stCondLst>
                                        </p:cTn>
                                        <p:tgtEl>
                                          <p:spTgt spid="54280"/>
                                        </p:tgtEl>
                                      </p:cBhvr>
                                      <p:to x="100000" y="100000"/>
                                    </p:animScale>
                                    <p:animScale>
                                      <p:cBhvr>
                                        <p:cTn id="82" dur="26">
                                          <p:stCondLst>
                                            <p:cond delay="1808"/>
                                          </p:stCondLst>
                                        </p:cTn>
                                        <p:tgtEl>
                                          <p:spTgt spid="54280"/>
                                        </p:tgtEl>
                                      </p:cBhvr>
                                      <p:to x="100000" y="95000"/>
                                    </p:animScale>
                                    <p:animScale>
                                      <p:cBhvr>
                                        <p:cTn id="83" dur="166" decel="50000">
                                          <p:stCondLst>
                                            <p:cond delay="1834"/>
                                          </p:stCondLst>
                                        </p:cTn>
                                        <p:tgtEl>
                                          <p:spTgt spid="54280"/>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54282" grpId="0"/>
      <p:bldP spid="54283" grpId="0"/>
      <p:bldP spid="54284" grpId="0"/>
      <p:bldP spid="542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40EE1B8E-E519-42DB-BD3B-5C60944D811F}"/>
              </a:ext>
            </a:extLst>
          </p:cNvPr>
          <p:cNvPicPr>
            <a:picLocks noChangeAspect="1" noChangeArrowheads="1"/>
          </p:cNvPicPr>
          <p:nvPr/>
        </p:nvPicPr>
        <p:blipFill>
          <a:blip r:embed="rId3">
            <a:lum bright="52000" contrast="-58000"/>
            <a:extLst>
              <a:ext uri="{28A0092B-C50C-407E-A947-70E740481C1C}">
                <a14:useLocalDpi xmlns:a14="http://schemas.microsoft.com/office/drawing/2010/main" val="0"/>
              </a:ext>
            </a:extLst>
          </a:blip>
          <a:srcRect/>
          <a:stretch>
            <a:fillRect/>
          </a:stretch>
        </p:blipFill>
        <p:spPr bwMode="auto">
          <a:xfrm>
            <a:off x="1044575" y="260350"/>
            <a:ext cx="7056438" cy="6321425"/>
          </a:xfrm>
          <a:prstGeom prst="rect">
            <a:avLst/>
          </a:prstGeom>
          <a:noFill/>
          <a:extLst>
            <a:ext uri="{909E8E84-426E-40DD-AFC4-6F175D3DCCD1}">
              <a14:hiddenFill xmlns:a14="http://schemas.microsoft.com/office/drawing/2010/main">
                <a:solidFill>
                  <a:srgbClr val="FFFFFF"/>
                </a:solidFill>
              </a14:hiddenFill>
            </a:ext>
          </a:extLst>
        </p:spPr>
      </p:pic>
      <p:pic>
        <p:nvPicPr>
          <p:cNvPr id="81924" name="Picture 4">
            <a:extLst>
              <a:ext uri="{FF2B5EF4-FFF2-40B4-BE49-F238E27FC236}">
                <a16:creationId xmlns:a16="http://schemas.microsoft.com/office/drawing/2014/main" id="{4C42157A-21C4-400A-AB77-DE916133B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81925" name="Text Box 5">
            <a:extLst>
              <a:ext uri="{FF2B5EF4-FFF2-40B4-BE49-F238E27FC236}">
                <a16:creationId xmlns:a16="http://schemas.microsoft.com/office/drawing/2014/main" id="{A9DDD37C-040C-4289-9FA4-9764ED53B91F}"/>
              </a:ext>
            </a:extLst>
          </p:cNvPr>
          <p:cNvSpPr txBox="1">
            <a:spLocks noChangeArrowheads="1"/>
          </p:cNvSpPr>
          <p:nvPr/>
        </p:nvSpPr>
        <p:spPr bwMode="auto">
          <a:xfrm>
            <a:off x="323850" y="1557338"/>
            <a:ext cx="84963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La Iglesia es la comunidad de creyentes que confiesan a Jesucristo como Señor y Salvador. En continuidad con el pueblo de Dios en los tiempos del Antiguo Testamento, hemos sido llamados a salir de este mundo; y nos reunimos para adorar para el compañerismo, para la instrucción en la Palabra, para la celebración de la Cena del Señor, para el servicio a toda la humanidad, y para la proclamación mundial del evangelio. La Iglesia recibe su autoridad de Cristo, que es el Verbo encarnado, y de las Escrituras, que son la Palabra escrita. La Iglesia es la familia de Dios; adoptada por Él como sus hijos, sus miembros viven sobre la base de la nueva alianza. La Iglesia es el cuerpo de Cristo, una comunidad de fe, de la que Cristo mismo es la cabeza. La Iglesia es la Esposa por la que Cristo murió para santificarla y purificarla. A su regreso triunfal le presentará la Iglesia gloriosa, los fieles de todas las épocas, la adquisición de su sangre, sin mancha ni arruga, sino santa, sin mancha.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fade">
                                      <p:cBhvr>
                                        <p:cTn id="7" dur="500"/>
                                        <p:tgtEl>
                                          <p:spTgt spid="8192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a:extLst>
              <a:ext uri="{FF2B5EF4-FFF2-40B4-BE49-F238E27FC236}">
                <a16:creationId xmlns:a16="http://schemas.microsoft.com/office/drawing/2014/main" id="{76E5D372-5E3E-4CA7-ACDB-AB37E6596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a:extLst>
              <a:ext uri="{FF2B5EF4-FFF2-40B4-BE49-F238E27FC236}">
                <a16:creationId xmlns:a16="http://schemas.microsoft.com/office/drawing/2014/main" id="{F3123051-8E3F-4832-A14A-5E31034332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55301" name="Picture 5">
            <a:extLst>
              <a:ext uri="{FF2B5EF4-FFF2-40B4-BE49-F238E27FC236}">
                <a16:creationId xmlns:a16="http://schemas.microsoft.com/office/drawing/2014/main" id="{4FC3D398-6723-4875-802E-6D1B93A1AF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a:extLst>
              <a:ext uri="{FF2B5EF4-FFF2-40B4-BE49-F238E27FC236}">
                <a16:creationId xmlns:a16="http://schemas.microsoft.com/office/drawing/2014/main" id="{82AFCAC2-0882-4154-A20C-C6EDB3E187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55303" name="Text Box 7">
            <a:extLst>
              <a:ext uri="{FF2B5EF4-FFF2-40B4-BE49-F238E27FC236}">
                <a16:creationId xmlns:a16="http://schemas.microsoft.com/office/drawing/2014/main" id="{ED9224A6-3487-4412-94F3-E8162DA29D35}"/>
              </a:ext>
            </a:extLst>
          </p:cNvPr>
          <p:cNvSpPr txBox="1">
            <a:spLocks noChangeArrowheads="1"/>
          </p:cNvSpPr>
          <p:nvPr/>
        </p:nvSpPr>
        <p:spPr bwMode="auto">
          <a:xfrm>
            <a:off x="1908175" y="69215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13. ¿Cuál es la misión del remanente?</a:t>
            </a:r>
            <a:endParaRPr lang="pt-BR" altLang="es-CO"/>
          </a:p>
        </p:txBody>
      </p:sp>
      <p:pic>
        <p:nvPicPr>
          <p:cNvPr id="55305" name="Picture 9">
            <a:extLst>
              <a:ext uri="{FF2B5EF4-FFF2-40B4-BE49-F238E27FC236}">
                <a16:creationId xmlns:a16="http://schemas.microsoft.com/office/drawing/2014/main" id="{E49A9DF5-B776-4D38-A6BF-F8381E6293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55306" name="Text Box 10">
            <a:extLst>
              <a:ext uri="{FF2B5EF4-FFF2-40B4-BE49-F238E27FC236}">
                <a16:creationId xmlns:a16="http://schemas.microsoft.com/office/drawing/2014/main" id="{570B88AF-C9A0-4713-890C-413721D9E261}"/>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Proclamar la apostasía </a:t>
            </a:r>
          </a:p>
        </p:txBody>
      </p:sp>
      <p:sp>
        <p:nvSpPr>
          <p:cNvPr id="55307" name="Text Box 11">
            <a:extLst>
              <a:ext uri="{FF2B5EF4-FFF2-40B4-BE49-F238E27FC236}">
                <a16:creationId xmlns:a16="http://schemas.microsoft.com/office/drawing/2014/main" id="{7BDDDAE7-7134-4929-85AD-EC0301007488}"/>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Comenzar</a:t>
            </a:r>
            <a:r>
              <a:rPr lang="pt-BR" altLang="es-CO" b="0" dirty="0"/>
              <a:t> </a:t>
            </a:r>
            <a:r>
              <a:rPr lang="pt-BR" altLang="es-CO" b="0" dirty="0" err="1"/>
              <a:t>el</a:t>
            </a:r>
            <a:r>
              <a:rPr lang="pt-BR" altLang="es-CO" b="0" dirty="0"/>
              <a:t> segundo </a:t>
            </a:r>
            <a:r>
              <a:rPr lang="pt-BR" altLang="es-CO" b="0" dirty="0" err="1"/>
              <a:t>advenimiento</a:t>
            </a:r>
            <a:r>
              <a:rPr lang="pt-BR" altLang="es-CO" b="0" dirty="0"/>
              <a:t> </a:t>
            </a:r>
          </a:p>
        </p:txBody>
      </p:sp>
      <p:sp>
        <p:nvSpPr>
          <p:cNvPr id="55308" name="Text Box 12">
            <a:extLst>
              <a:ext uri="{FF2B5EF4-FFF2-40B4-BE49-F238E27FC236}">
                <a16:creationId xmlns:a16="http://schemas.microsoft.com/office/drawing/2014/main" id="{572AF05B-C63A-4CF5-9C4A-4FE94EB3297F}"/>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Cumplir los mandamientos de Dios </a:t>
            </a:r>
          </a:p>
        </p:txBody>
      </p:sp>
      <p:sp>
        <p:nvSpPr>
          <p:cNvPr id="55309" name="Text Box 13">
            <a:extLst>
              <a:ext uri="{FF2B5EF4-FFF2-40B4-BE49-F238E27FC236}">
                <a16:creationId xmlns:a16="http://schemas.microsoft.com/office/drawing/2014/main" id="{2F3249C8-A4BD-4720-BAE4-455E55EA60C3}"/>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Reunir a los tres ángeles del Apocalipsis</a:t>
            </a:r>
            <a:endParaRPr lang="pt-BR" altLang="es-CO"/>
          </a:p>
        </p:txBody>
      </p:sp>
      <p:pic>
        <p:nvPicPr>
          <p:cNvPr id="55311" name="Picture 15">
            <a:extLst>
              <a:ext uri="{FF2B5EF4-FFF2-40B4-BE49-F238E27FC236}">
                <a16:creationId xmlns:a16="http://schemas.microsoft.com/office/drawing/2014/main" id="{504E9AC5-DD12-4893-9045-DB966972DA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3" y="3840163"/>
            <a:ext cx="935037" cy="90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fade">
                                      <p:cBhvr>
                                        <p:cTn id="7" dur="500"/>
                                        <p:tgtEl>
                                          <p:spTgt spid="5530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5300"/>
                                        </p:tgtEl>
                                        <p:attrNameLst>
                                          <p:attrName>style.visibility</p:attrName>
                                        </p:attrNameLst>
                                      </p:cBhvr>
                                      <p:to>
                                        <p:strVal val="visible"/>
                                      </p:to>
                                    </p:set>
                                    <p:anim calcmode="lin" valueType="num">
                                      <p:cBhvr>
                                        <p:cTn id="12" dur="500" fill="hold"/>
                                        <p:tgtEl>
                                          <p:spTgt spid="55300"/>
                                        </p:tgtEl>
                                        <p:attrNameLst>
                                          <p:attrName>ppt_w</p:attrName>
                                        </p:attrNameLst>
                                      </p:cBhvr>
                                      <p:tavLst>
                                        <p:tav tm="0">
                                          <p:val>
                                            <p:strVal val="#ppt_w*0.05"/>
                                          </p:val>
                                        </p:tav>
                                        <p:tav tm="100000">
                                          <p:val>
                                            <p:strVal val="#ppt_w"/>
                                          </p:val>
                                        </p:tav>
                                      </p:tavLst>
                                    </p:anim>
                                    <p:anim calcmode="lin" valueType="num">
                                      <p:cBhvr>
                                        <p:cTn id="13" dur="500" fill="hold"/>
                                        <p:tgtEl>
                                          <p:spTgt spid="55300"/>
                                        </p:tgtEl>
                                        <p:attrNameLst>
                                          <p:attrName>ppt_h</p:attrName>
                                        </p:attrNameLst>
                                      </p:cBhvr>
                                      <p:tavLst>
                                        <p:tav tm="0">
                                          <p:val>
                                            <p:strVal val="#ppt_h"/>
                                          </p:val>
                                        </p:tav>
                                        <p:tav tm="100000">
                                          <p:val>
                                            <p:strVal val="#ppt_h"/>
                                          </p:val>
                                        </p:tav>
                                      </p:tavLst>
                                    </p:anim>
                                    <p:anim calcmode="lin" valueType="num">
                                      <p:cBhvr>
                                        <p:cTn id="14" dur="500" fill="hold"/>
                                        <p:tgtEl>
                                          <p:spTgt spid="55300"/>
                                        </p:tgtEl>
                                        <p:attrNameLst>
                                          <p:attrName>ppt_x</p:attrName>
                                        </p:attrNameLst>
                                      </p:cBhvr>
                                      <p:tavLst>
                                        <p:tav tm="0">
                                          <p:val>
                                            <p:strVal val="#ppt_x-.2"/>
                                          </p:val>
                                        </p:tav>
                                        <p:tav tm="100000">
                                          <p:val>
                                            <p:strVal val="#ppt_x"/>
                                          </p:val>
                                        </p:tav>
                                      </p:tavLst>
                                    </p:anim>
                                    <p:anim calcmode="lin" valueType="num">
                                      <p:cBhvr>
                                        <p:cTn id="15" dur="500" fill="hold"/>
                                        <p:tgtEl>
                                          <p:spTgt spid="55300"/>
                                        </p:tgtEl>
                                        <p:attrNameLst>
                                          <p:attrName>ppt_y</p:attrName>
                                        </p:attrNameLst>
                                      </p:cBhvr>
                                      <p:tavLst>
                                        <p:tav tm="0">
                                          <p:val>
                                            <p:strVal val="#ppt_y"/>
                                          </p:val>
                                        </p:tav>
                                        <p:tav tm="100000">
                                          <p:val>
                                            <p:strVal val="#ppt_y"/>
                                          </p:val>
                                        </p:tav>
                                      </p:tavLst>
                                    </p:anim>
                                    <p:animEffect transition="in" filter="fade">
                                      <p:cBhvr>
                                        <p:cTn id="16" dur="500"/>
                                        <p:tgtEl>
                                          <p:spTgt spid="55300"/>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5306"/>
                                        </p:tgtEl>
                                        <p:attrNameLst>
                                          <p:attrName>style.visibility</p:attrName>
                                        </p:attrNameLst>
                                      </p:cBhvr>
                                      <p:to>
                                        <p:strVal val="visible"/>
                                      </p:to>
                                    </p:set>
                                    <p:animEffect transition="in" filter="fade">
                                      <p:cBhvr>
                                        <p:cTn id="21" dur="500"/>
                                        <p:tgtEl>
                                          <p:spTgt spid="55306"/>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5301"/>
                                        </p:tgtEl>
                                        <p:attrNameLst>
                                          <p:attrName>style.visibility</p:attrName>
                                        </p:attrNameLst>
                                      </p:cBhvr>
                                      <p:to>
                                        <p:strVal val="visible"/>
                                      </p:to>
                                    </p:set>
                                    <p:anim calcmode="lin" valueType="num">
                                      <p:cBhvr>
                                        <p:cTn id="26" dur="500" fill="hold"/>
                                        <p:tgtEl>
                                          <p:spTgt spid="55301"/>
                                        </p:tgtEl>
                                        <p:attrNameLst>
                                          <p:attrName>ppt_w</p:attrName>
                                        </p:attrNameLst>
                                      </p:cBhvr>
                                      <p:tavLst>
                                        <p:tav tm="0">
                                          <p:val>
                                            <p:strVal val="#ppt_w*0.05"/>
                                          </p:val>
                                        </p:tav>
                                        <p:tav tm="100000">
                                          <p:val>
                                            <p:strVal val="#ppt_w"/>
                                          </p:val>
                                        </p:tav>
                                      </p:tavLst>
                                    </p:anim>
                                    <p:anim calcmode="lin" valueType="num">
                                      <p:cBhvr>
                                        <p:cTn id="27" dur="500" fill="hold"/>
                                        <p:tgtEl>
                                          <p:spTgt spid="55301"/>
                                        </p:tgtEl>
                                        <p:attrNameLst>
                                          <p:attrName>ppt_h</p:attrName>
                                        </p:attrNameLst>
                                      </p:cBhvr>
                                      <p:tavLst>
                                        <p:tav tm="0">
                                          <p:val>
                                            <p:strVal val="#ppt_h"/>
                                          </p:val>
                                        </p:tav>
                                        <p:tav tm="100000">
                                          <p:val>
                                            <p:strVal val="#ppt_h"/>
                                          </p:val>
                                        </p:tav>
                                      </p:tavLst>
                                    </p:anim>
                                    <p:anim calcmode="lin" valueType="num">
                                      <p:cBhvr>
                                        <p:cTn id="28" dur="500" fill="hold"/>
                                        <p:tgtEl>
                                          <p:spTgt spid="55301"/>
                                        </p:tgtEl>
                                        <p:attrNameLst>
                                          <p:attrName>ppt_x</p:attrName>
                                        </p:attrNameLst>
                                      </p:cBhvr>
                                      <p:tavLst>
                                        <p:tav tm="0">
                                          <p:val>
                                            <p:strVal val="#ppt_x-.2"/>
                                          </p:val>
                                        </p:tav>
                                        <p:tav tm="100000">
                                          <p:val>
                                            <p:strVal val="#ppt_x"/>
                                          </p:val>
                                        </p:tav>
                                      </p:tavLst>
                                    </p:anim>
                                    <p:anim calcmode="lin" valueType="num">
                                      <p:cBhvr>
                                        <p:cTn id="29" dur="500" fill="hold"/>
                                        <p:tgtEl>
                                          <p:spTgt spid="55301"/>
                                        </p:tgtEl>
                                        <p:attrNameLst>
                                          <p:attrName>ppt_y</p:attrName>
                                        </p:attrNameLst>
                                      </p:cBhvr>
                                      <p:tavLst>
                                        <p:tav tm="0">
                                          <p:val>
                                            <p:strVal val="#ppt_y"/>
                                          </p:val>
                                        </p:tav>
                                        <p:tav tm="100000">
                                          <p:val>
                                            <p:strVal val="#ppt_y"/>
                                          </p:val>
                                        </p:tav>
                                      </p:tavLst>
                                    </p:anim>
                                    <p:animEffect transition="in" filter="fade">
                                      <p:cBhvr>
                                        <p:cTn id="30" dur="500"/>
                                        <p:tgtEl>
                                          <p:spTgt spid="55301"/>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307"/>
                                        </p:tgtEl>
                                        <p:attrNameLst>
                                          <p:attrName>style.visibility</p:attrName>
                                        </p:attrNameLst>
                                      </p:cBhvr>
                                      <p:to>
                                        <p:strVal val="visible"/>
                                      </p:to>
                                    </p:set>
                                    <p:animEffect transition="in" filter="fade">
                                      <p:cBhvr>
                                        <p:cTn id="35" dur="500"/>
                                        <p:tgtEl>
                                          <p:spTgt spid="55307"/>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5302"/>
                                        </p:tgtEl>
                                        <p:attrNameLst>
                                          <p:attrName>style.visibility</p:attrName>
                                        </p:attrNameLst>
                                      </p:cBhvr>
                                      <p:to>
                                        <p:strVal val="visible"/>
                                      </p:to>
                                    </p:set>
                                    <p:anim calcmode="lin" valueType="num">
                                      <p:cBhvr>
                                        <p:cTn id="40" dur="500" fill="hold"/>
                                        <p:tgtEl>
                                          <p:spTgt spid="55302"/>
                                        </p:tgtEl>
                                        <p:attrNameLst>
                                          <p:attrName>ppt_w</p:attrName>
                                        </p:attrNameLst>
                                      </p:cBhvr>
                                      <p:tavLst>
                                        <p:tav tm="0">
                                          <p:val>
                                            <p:strVal val="#ppt_w*0.05"/>
                                          </p:val>
                                        </p:tav>
                                        <p:tav tm="100000">
                                          <p:val>
                                            <p:strVal val="#ppt_w"/>
                                          </p:val>
                                        </p:tav>
                                      </p:tavLst>
                                    </p:anim>
                                    <p:anim calcmode="lin" valueType="num">
                                      <p:cBhvr>
                                        <p:cTn id="41" dur="500" fill="hold"/>
                                        <p:tgtEl>
                                          <p:spTgt spid="55302"/>
                                        </p:tgtEl>
                                        <p:attrNameLst>
                                          <p:attrName>ppt_h</p:attrName>
                                        </p:attrNameLst>
                                      </p:cBhvr>
                                      <p:tavLst>
                                        <p:tav tm="0">
                                          <p:val>
                                            <p:strVal val="#ppt_h"/>
                                          </p:val>
                                        </p:tav>
                                        <p:tav tm="100000">
                                          <p:val>
                                            <p:strVal val="#ppt_h"/>
                                          </p:val>
                                        </p:tav>
                                      </p:tavLst>
                                    </p:anim>
                                    <p:anim calcmode="lin" valueType="num">
                                      <p:cBhvr>
                                        <p:cTn id="42" dur="500" fill="hold"/>
                                        <p:tgtEl>
                                          <p:spTgt spid="55302"/>
                                        </p:tgtEl>
                                        <p:attrNameLst>
                                          <p:attrName>ppt_x</p:attrName>
                                        </p:attrNameLst>
                                      </p:cBhvr>
                                      <p:tavLst>
                                        <p:tav tm="0">
                                          <p:val>
                                            <p:strVal val="#ppt_x-.2"/>
                                          </p:val>
                                        </p:tav>
                                        <p:tav tm="100000">
                                          <p:val>
                                            <p:strVal val="#ppt_x"/>
                                          </p:val>
                                        </p:tav>
                                      </p:tavLst>
                                    </p:anim>
                                    <p:anim calcmode="lin" valueType="num">
                                      <p:cBhvr>
                                        <p:cTn id="43" dur="500" fill="hold"/>
                                        <p:tgtEl>
                                          <p:spTgt spid="55302"/>
                                        </p:tgtEl>
                                        <p:attrNameLst>
                                          <p:attrName>ppt_y</p:attrName>
                                        </p:attrNameLst>
                                      </p:cBhvr>
                                      <p:tavLst>
                                        <p:tav tm="0">
                                          <p:val>
                                            <p:strVal val="#ppt_y"/>
                                          </p:val>
                                        </p:tav>
                                        <p:tav tm="100000">
                                          <p:val>
                                            <p:strVal val="#ppt_y"/>
                                          </p:val>
                                        </p:tav>
                                      </p:tavLst>
                                    </p:anim>
                                    <p:animEffect transition="in" filter="fade">
                                      <p:cBhvr>
                                        <p:cTn id="44" dur="500"/>
                                        <p:tgtEl>
                                          <p:spTgt spid="55302"/>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55308"/>
                                        </p:tgtEl>
                                        <p:attrNameLst>
                                          <p:attrName>style.visibility</p:attrName>
                                        </p:attrNameLst>
                                      </p:cBhvr>
                                      <p:to>
                                        <p:strVal val="visible"/>
                                      </p:to>
                                    </p:set>
                                    <p:anim calcmode="discrete" valueType="clr">
                                      <p:cBhvr override="childStyle">
                                        <p:cTn id="49" dur="80"/>
                                        <p:tgtEl>
                                          <p:spTgt spid="5530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5308"/>
                                        </p:tgtEl>
                                        <p:attrNameLst>
                                          <p:attrName>fillcolor</p:attrName>
                                        </p:attrNameLst>
                                      </p:cBhvr>
                                      <p:tavLst>
                                        <p:tav tm="0">
                                          <p:val>
                                            <p:clrVal>
                                              <a:schemeClr val="accent2"/>
                                            </p:clrVal>
                                          </p:val>
                                        </p:tav>
                                        <p:tav tm="50000">
                                          <p:val>
                                            <p:clrVal>
                                              <a:schemeClr val="hlink"/>
                                            </p:clrVal>
                                          </p:val>
                                        </p:tav>
                                      </p:tavLst>
                                    </p:anim>
                                    <p:set>
                                      <p:cBhvr>
                                        <p:cTn id="51" dur="80"/>
                                        <p:tgtEl>
                                          <p:spTgt spid="55308"/>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55299"/>
                                        </p:tgtEl>
                                        <p:attrNameLst>
                                          <p:attrName>style.visibility</p:attrName>
                                        </p:attrNameLst>
                                      </p:cBhvr>
                                      <p:to>
                                        <p:strVal val="visible"/>
                                      </p:to>
                                    </p:set>
                                    <p:anim calcmode="lin" valueType="num">
                                      <p:cBhvr>
                                        <p:cTn id="56" dur="500" fill="hold"/>
                                        <p:tgtEl>
                                          <p:spTgt spid="55299"/>
                                        </p:tgtEl>
                                        <p:attrNameLst>
                                          <p:attrName>ppt_w</p:attrName>
                                        </p:attrNameLst>
                                      </p:cBhvr>
                                      <p:tavLst>
                                        <p:tav tm="0">
                                          <p:val>
                                            <p:strVal val="#ppt_w*0.05"/>
                                          </p:val>
                                        </p:tav>
                                        <p:tav tm="100000">
                                          <p:val>
                                            <p:strVal val="#ppt_w"/>
                                          </p:val>
                                        </p:tav>
                                      </p:tavLst>
                                    </p:anim>
                                    <p:anim calcmode="lin" valueType="num">
                                      <p:cBhvr>
                                        <p:cTn id="57" dur="500" fill="hold"/>
                                        <p:tgtEl>
                                          <p:spTgt spid="55299"/>
                                        </p:tgtEl>
                                        <p:attrNameLst>
                                          <p:attrName>ppt_h</p:attrName>
                                        </p:attrNameLst>
                                      </p:cBhvr>
                                      <p:tavLst>
                                        <p:tav tm="0">
                                          <p:val>
                                            <p:strVal val="#ppt_h"/>
                                          </p:val>
                                        </p:tav>
                                        <p:tav tm="100000">
                                          <p:val>
                                            <p:strVal val="#ppt_h"/>
                                          </p:val>
                                        </p:tav>
                                      </p:tavLst>
                                    </p:anim>
                                    <p:anim calcmode="lin" valueType="num">
                                      <p:cBhvr>
                                        <p:cTn id="58" dur="500" fill="hold"/>
                                        <p:tgtEl>
                                          <p:spTgt spid="55299"/>
                                        </p:tgtEl>
                                        <p:attrNameLst>
                                          <p:attrName>ppt_x</p:attrName>
                                        </p:attrNameLst>
                                      </p:cBhvr>
                                      <p:tavLst>
                                        <p:tav tm="0">
                                          <p:val>
                                            <p:strVal val="#ppt_x-.2"/>
                                          </p:val>
                                        </p:tav>
                                        <p:tav tm="100000">
                                          <p:val>
                                            <p:strVal val="#ppt_x"/>
                                          </p:val>
                                        </p:tav>
                                      </p:tavLst>
                                    </p:anim>
                                    <p:anim calcmode="lin" valueType="num">
                                      <p:cBhvr>
                                        <p:cTn id="59" dur="500" fill="hold"/>
                                        <p:tgtEl>
                                          <p:spTgt spid="55299"/>
                                        </p:tgtEl>
                                        <p:attrNameLst>
                                          <p:attrName>ppt_y</p:attrName>
                                        </p:attrNameLst>
                                      </p:cBhvr>
                                      <p:tavLst>
                                        <p:tav tm="0">
                                          <p:val>
                                            <p:strVal val="#ppt_y"/>
                                          </p:val>
                                        </p:tav>
                                        <p:tav tm="100000">
                                          <p:val>
                                            <p:strVal val="#ppt_y"/>
                                          </p:val>
                                        </p:tav>
                                      </p:tavLst>
                                    </p:anim>
                                    <p:animEffect transition="in" filter="fade">
                                      <p:cBhvr>
                                        <p:cTn id="60" dur="500"/>
                                        <p:tgtEl>
                                          <p:spTgt spid="55299"/>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5309"/>
                                        </p:tgtEl>
                                        <p:attrNameLst>
                                          <p:attrName>style.visibility</p:attrName>
                                        </p:attrNameLst>
                                      </p:cBhvr>
                                      <p:to>
                                        <p:strVal val="visible"/>
                                      </p:to>
                                    </p:set>
                                    <p:animEffect transition="in" filter="fade">
                                      <p:cBhvr>
                                        <p:cTn id="65" dur="500"/>
                                        <p:tgtEl>
                                          <p:spTgt spid="55309"/>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55311"/>
                                        </p:tgtEl>
                                        <p:attrNameLst>
                                          <p:attrName>style.visibility</p:attrName>
                                        </p:attrNameLst>
                                      </p:cBhvr>
                                      <p:to>
                                        <p:strVal val="visible"/>
                                      </p:to>
                                    </p:set>
                                    <p:animEffect transition="in" filter="wipe(down)">
                                      <p:cBhvr>
                                        <p:cTn id="70" dur="580">
                                          <p:stCondLst>
                                            <p:cond delay="0"/>
                                          </p:stCondLst>
                                        </p:cTn>
                                        <p:tgtEl>
                                          <p:spTgt spid="55311"/>
                                        </p:tgtEl>
                                      </p:cBhvr>
                                    </p:animEffect>
                                    <p:anim calcmode="lin" valueType="num">
                                      <p:cBhvr>
                                        <p:cTn id="71" dur="1822" tmFilter="0,0; 0.14,0.36; 0.43,0.73; 0.71,0.91; 1.0,1.0">
                                          <p:stCondLst>
                                            <p:cond delay="0"/>
                                          </p:stCondLst>
                                        </p:cTn>
                                        <p:tgtEl>
                                          <p:spTgt spid="5531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531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531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531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5311"/>
                                        </p:tgtEl>
                                        <p:attrNameLst>
                                          <p:attrName>ppt_y</p:attrName>
                                        </p:attrNameLst>
                                      </p:cBhvr>
                                      <p:tavLst>
                                        <p:tav tm="0" fmla="#ppt_y-sin(pi*$)/81">
                                          <p:val>
                                            <p:fltVal val="0"/>
                                          </p:val>
                                        </p:tav>
                                        <p:tav tm="100000">
                                          <p:val>
                                            <p:fltVal val="1"/>
                                          </p:val>
                                        </p:tav>
                                      </p:tavLst>
                                    </p:anim>
                                    <p:animScale>
                                      <p:cBhvr>
                                        <p:cTn id="76" dur="26">
                                          <p:stCondLst>
                                            <p:cond delay="650"/>
                                          </p:stCondLst>
                                        </p:cTn>
                                        <p:tgtEl>
                                          <p:spTgt spid="55311"/>
                                        </p:tgtEl>
                                      </p:cBhvr>
                                      <p:to x="100000" y="60000"/>
                                    </p:animScale>
                                    <p:animScale>
                                      <p:cBhvr>
                                        <p:cTn id="77" dur="166" decel="50000">
                                          <p:stCondLst>
                                            <p:cond delay="676"/>
                                          </p:stCondLst>
                                        </p:cTn>
                                        <p:tgtEl>
                                          <p:spTgt spid="55311"/>
                                        </p:tgtEl>
                                      </p:cBhvr>
                                      <p:to x="100000" y="100000"/>
                                    </p:animScale>
                                    <p:animScale>
                                      <p:cBhvr>
                                        <p:cTn id="78" dur="26">
                                          <p:stCondLst>
                                            <p:cond delay="1312"/>
                                          </p:stCondLst>
                                        </p:cTn>
                                        <p:tgtEl>
                                          <p:spTgt spid="55311"/>
                                        </p:tgtEl>
                                      </p:cBhvr>
                                      <p:to x="100000" y="80000"/>
                                    </p:animScale>
                                    <p:animScale>
                                      <p:cBhvr>
                                        <p:cTn id="79" dur="166" decel="50000">
                                          <p:stCondLst>
                                            <p:cond delay="1338"/>
                                          </p:stCondLst>
                                        </p:cTn>
                                        <p:tgtEl>
                                          <p:spTgt spid="55311"/>
                                        </p:tgtEl>
                                      </p:cBhvr>
                                      <p:to x="100000" y="100000"/>
                                    </p:animScale>
                                    <p:animScale>
                                      <p:cBhvr>
                                        <p:cTn id="80" dur="26">
                                          <p:stCondLst>
                                            <p:cond delay="1642"/>
                                          </p:stCondLst>
                                        </p:cTn>
                                        <p:tgtEl>
                                          <p:spTgt spid="55311"/>
                                        </p:tgtEl>
                                      </p:cBhvr>
                                      <p:to x="100000" y="90000"/>
                                    </p:animScale>
                                    <p:animScale>
                                      <p:cBhvr>
                                        <p:cTn id="81" dur="166" decel="50000">
                                          <p:stCondLst>
                                            <p:cond delay="1668"/>
                                          </p:stCondLst>
                                        </p:cTn>
                                        <p:tgtEl>
                                          <p:spTgt spid="55311"/>
                                        </p:tgtEl>
                                      </p:cBhvr>
                                      <p:to x="100000" y="100000"/>
                                    </p:animScale>
                                    <p:animScale>
                                      <p:cBhvr>
                                        <p:cTn id="82" dur="26">
                                          <p:stCondLst>
                                            <p:cond delay="1808"/>
                                          </p:stCondLst>
                                        </p:cTn>
                                        <p:tgtEl>
                                          <p:spTgt spid="55311"/>
                                        </p:tgtEl>
                                      </p:cBhvr>
                                      <p:to x="100000" y="95000"/>
                                    </p:animScale>
                                    <p:animScale>
                                      <p:cBhvr>
                                        <p:cTn id="83" dur="166" decel="50000">
                                          <p:stCondLst>
                                            <p:cond delay="1834"/>
                                          </p:stCondLst>
                                        </p:cTn>
                                        <p:tgtEl>
                                          <p:spTgt spid="55311"/>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P spid="55306" grpId="0"/>
      <p:bldP spid="55307" grpId="0"/>
      <p:bldP spid="55308" grpId="0"/>
      <p:bldP spid="5530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a:extLst>
              <a:ext uri="{FF2B5EF4-FFF2-40B4-BE49-F238E27FC236}">
                <a16:creationId xmlns:a16="http://schemas.microsoft.com/office/drawing/2014/main" id="{3F921F85-5C4B-4832-B12F-BBD50E8B4AE7}"/>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El remanente y su misión</a:t>
            </a:r>
          </a:p>
        </p:txBody>
      </p:sp>
      <p:pic>
        <p:nvPicPr>
          <p:cNvPr id="82948" name="Picture 4">
            <a:extLst>
              <a:ext uri="{FF2B5EF4-FFF2-40B4-BE49-F238E27FC236}">
                <a16:creationId xmlns:a16="http://schemas.microsoft.com/office/drawing/2014/main" id="{0D7360C9-2F13-4CF1-A85C-774441774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82949" name="Text Box 5">
            <a:extLst>
              <a:ext uri="{FF2B5EF4-FFF2-40B4-BE49-F238E27FC236}">
                <a16:creationId xmlns:a16="http://schemas.microsoft.com/office/drawing/2014/main" id="{DE7ED0B6-CB8F-48A2-97A5-6A885122BBE0}"/>
              </a:ext>
            </a:extLst>
          </p:cNvPr>
          <p:cNvSpPr txBox="1">
            <a:spLocks noChangeArrowheads="1"/>
          </p:cNvSpPr>
          <p:nvPr/>
        </p:nvSpPr>
        <p:spPr bwMode="auto">
          <a:xfrm>
            <a:off x="323850" y="1700213"/>
            <a:ext cx="84963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La Iglesia universal se compone de todos los que verdaderamente creen en Cristo; pero en los últimos días, un tiempo de amplia apostasía, un remanente ha sido llamado a guardar los mandamientos de Dios y la fe de Jesús. Este remanente anuncia la llegada de la hora del Juicio, proclama la salvación por medio de Cristo y predice la proximidad de su segundo advenimiento. Esta proclamación está simbolizada por los tres ángeles del Apocalipsis 14; coincide con la obra del juicio en el Cielo y da lugar a una obra de arrepentimiento y reforma en la tierra. Cada creyente está invitado a participar personalmente en este testimonio mundial.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fade">
                                      <p:cBhvr>
                                        <p:cTn id="7" dur="500"/>
                                        <p:tgtEl>
                                          <p:spTgt spid="8294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82949"/>
                                        </p:tgtEl>
                                        <p:attrNameLst>
                                          <p:attrName>style.visibility</p:attrName>
                                        </p:attrNameLst>
                                      </p:cBhvr>
                                      <p:to>
                                        <p:strVal val="visible"/>
                                      </p:to>
                                    </p:set>
                                    <p:animEffect transition="in" filter="fade">
                                      <p:cBhvr>
                                        <p:cTn id="10" dur="500"/>
                                        <p:tgtEl>
                                          <p:spTgt spid="82949"/>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829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a:extLst>
              <a:ext uri="{FF2B5EF4-FFF2-40B4-BE49-F238E27FC236}">
                <a16:creationId xmlns:a16="http://schemas.microsoft.com/office/drawing/2014/main" id="{C1E3EED3-EB22-4C84-8AFF-6ECBCD059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a:extLst>
              <a:ext uri="{FF2B5EF4-FFF2-40B4-BE49-F238E27FC236}">
                <a16:creationId xmlns:a16="http://schemas.microsoft.com/office/drawing/2014/main" id="{8E256B4B-633D-4767-8CE2-E1617E5A0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56325" name="Picture 5">
            <a:extLst>
              <a:ext uri="{FF2B5EF4-FFF2-40B4-BE49-F238E27FC236}">
                <a16:creationId xmlns:a16="http://schemas.microsoft.com/office/drawing/2014/main" id="{326E2A35-ECC1-4C25-ADC2-62EB145E23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a:extLst>
              <a:ext uri="{FF2B5EF4-FFF2-40B4-BE49-F238E27FC236}">
                <a16:creationId xmlns:a16="http://schemas.microsoft.com/office/drawing/2014/main" id="{B9E1439D-B6FF-4192-9E09-34385E0E95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56327" name="Text Box 7">
            <a:extLst>
              <a:ext uri="{FF2B5EF4-FFF2-40B4-BE49-F238E27FC236}">
                <a16:creationId xmlns:a16="http://schemas.microsoft.com/office/drawing/2014/main" id="{5BBBEAE3-987C-47F1-AC2A-581926D84E74}"/>
              </a:ext>
            </a:extLst>
          </p:cNvPr>
          <p:cNvSpPr txBox="1">
            <a:spLocks noChangeArrowheads="1"/>
          </p:cNvSpPr>
          <p:nvPr/>
        </p:nvSpPr>
        <p:spPr bwMode="auto">
          <a:xfrm>
            <a:off x="1908175" y="69215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14. ¿Mediante que, participamos de </a:t>
            </a:r>
            <a:r>
              <a:rPr lang="pt-BR" altLang="es-CO" b="0" dirty="0" err="1"/>
              <a:t>la</a:t>
            </a:r>
            <a:r>
              <a:rPr lang="pt-BR" altLang="es-CO" b="0" dirty="0"/>
              <a:t> </a:t>
            </a:r>
            <a:r>
              <a:rPr lang="pt-BR" altLang="es-CO" b="0" dirty="0" err="1"/>
              <a:t>misma</a:t>
            </a:r>
            <a:r>
              <a:rPr lang="pt-BR" altLang="es-CO" b="0" dirty="0"/>
              <a:t> </a:t>
            </a:r>
            <a:r>
              <a:rPr lang="pt-BR" altLang="es-CO" b="0" dirty="0" err="1"/>
              <a:t>fe</a:t>
            </a:r>
            <a:r>
              <a:rPr lang="pt-BR" altLang="es-CO" b="0" dirty="0"/>
              <a:t>? </a:t>
            </a:r>
          </a:p>
        </p:txBody>
      </p:sp>
      <p:pic>
        <p:nvPicPr>
          <p:cNvPr id="56329" name="Picture 9">
            <a:extLst>
              <a:ext uri="{FF2B5EF4-FFF2-40B4-BE49-F238E27FC236}">
                <a16:creationId xmlns:a16="http://schemas.microsoft.com/office/drawing/2014/main" id="{D8BAF5B4-63CE-42A2-8499-BE4DC83F2E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56330" name="Text Box 10">
            <a:extLst>
              <a:ext uri="{FF2B5EF4-FFF2-40B4-BE49-F238E27FC236}">
                <a16:creationId xmlns:a16="http://schemas.microsoft.com/office/drawing/2014/main" id="{E77F9D2D-280C-436C-B86E-A16A79928E86}"/>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Las obras de Jesucristo</a:t>
            </a:r>
          </a:p>
        </p:txBody>
      </p:sp>
      <p:sp>
        <p:nvSpPr>
          <p:cNvPr id="56331" name="Text Box 11">
            <a:extLst>
              <a:ext uri="{FF2B5EF4-FFF2-40B4-BE49-F238E27FC236}">
                <a16:creationId xmlns:a16="http://schemas.microsoft.com/office/drawing/2014/main" id="{A89FC020-0DE9-44F2-8016-4FD6F465BFE2}"/>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La revelación de Jesucristo en las Escrituras</a:t>
            </a:r>
          </a:p>
        </p:txBody>
      </p:sp>
      <p:sp>
        <p:nvSpPr>
          <p:cNvPr id="56332" name="Text Box 12">
            <a:extLst>
              <a:ext uri="{FF2B5EF4-FFF2-40B4-BE49-F238E27FC236}">
                <a16:creationId xmlns:a16="http://schemas.microsoft.com/office/drawing/2014/main" id="{DE19F30B-AB4A-4185-BA14-FE1E9453576F}"/>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La presencia del Espíritu Santo</a:t>
            </a:r>
          </a:p>
        </p:txBody>
      </p:sp>
      <p:sp>
        <p:nvSpPr>
          <p:cNvPr id="56333" name="Text Box 13">
            <a:extLst>
              <a:ext uri="{FF2B5EF4-FFF2-40B4-BE49-F238E27FC236}">
                <a16:creationId xmlns:a16="http://schemas.microsoft.com/office/drawing/2014/main" id="{A69DECC6-5504-4F72-A218-910FE5DB6745}"/>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El poder de Dios</a:t>
            </a:r>
          </a:p>
        </p:txBody>
      </p:sp>
      <p:pic>
        <p:nvPicPr>
          <p:cNvPr id="56334" name="Picture 14">
            <a:extLst>
              <a:ext uri="{FF2B5EF4-FFF2-40B4-BE49-F238E27FC236}">
                <a16:creationId xmlns:a16="http://schemas.microsoft.com/office/drawing/2014/main" id="{B5054818-73D6-494E-8459-E8E5F1644C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13" y="2997200"/>
            <a:ext cx="935037"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fade">
                                      <p:cBhvr>
                                        <p:cTn id="7" dur="500"/>
                                        <p:tgtEl>
                                          <p:spTgt spid="5632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6324"/>
                                        </p:tgtEl>
                                        <p:attrNameLst>
                                          <p:attrName>style.visibility</p:attrName>
                                        </p:attrNameLst>
                                      </p:cBhvr>
                                      <p:to>
                                        <p:strVal val="visible"/>
                                      </p:to>
                                    </p:set>
                                    <p:anim calcmode="lin" valueType="num">
                                      <p:cBhvr>
                                        <p:cTn id="12" dur="500" fill="hold"/>
                                        <p:tgtEl>
                                          <p:spTgt spid="56324"/>
                                        </p:tgtEl>
                                        <p:attrNameLst>
                                          <p:attrName>ppt_w</p:attrName>
                                        </p:attrNameLst>
                                      </p:cBhvr>
                                      <p:tavLst>
                                        <p:tav tm="0">
                                          <p:val>
                                            <p:strVal val="#ppt_w*0.05"/>
                                          </p:val>
                                        </p:tav>
                                        <p:tav tm="100000">
                                          <p:val>
                                            <p:strVal val="#ppt_w"/>
                                          </p:val>
                                        </p:tav>
                                      </p:tavLst>
                                    </p:anim>
                                    <p:anim calcmode="lin" valueType="num">
                                      <p:cBhvr>
                                        <p:cTn id="13" dur="500" fill="hold"/>
                                        <p:tgtEl>
                                          <p:spTgt spid="56324"/>
                                        </p:tgtEl>
                                        <p:attrNameLst>
                                          <p:attrName>ppt_h</p:attrName>
                                        </p:attrNameLst>
                                      </p:cBhvr>
                                      <p:tavLst>
                                        <p:tav tm="0">
                                          <p:val>
                                            <p:strVal val="#ppt_h"/>
                                          </p:val>
                                        </p:tav>
                                        <p:tav tm="100000">
                                          <p:val>
                                            <p:strVal val="#ppt_h"/>
                                          </p:val>
                                        </p:tav>
                                      </p:tavLst>
                                    </p:anim>
                                    <p:anim calcmode="lin" valueType="num">
                                      <p:cBhvr>
                                        <p:cTn id="14" dur="500" fill="hold"/>
                                        <p:tgtEl>
                                          <p:spTgt spid="56324"/>
                                        </p:tgtEl>
                                        <p:attrNameLst>
                                          <p:attrName>ppt_x</p:attrName>
                                        </p:attrNameLst>
                                      </p:cBhvr>
                                      <p:tavLst>
                                        <p:tav tm="0">
                                          <p:val>
                                            <p:strVal val="#ppt_x-.2"/>
                                          </p:val>
                                        </p:tav>
                                        <p:tav tm="100000">
                                          <p:val>
                                            <p:strVal val="#ppt_x"/>
                                          </p:val>
                                        </p:tav>
                                      </p:tavLst>
                                    </p:anim>
                                    <p:anim calcmode="lin" valueType="num">
                                      <p:cBhvr>
                                        <p:cTn id="15" dur="500" fill="hold"/>
                                        <p:tgtEl>
                                          <p:spTgt spid="56324"/>
                                        </p:tgtEl>
                                        <p:attrNameLst>
                                          <p:attrName>ppt_y</p:attrName>
                                        </p:attrNameLst>
                                      </p:cBhvr>
                                      <p:tavLst>
                                        <p:tav tm="0">
                                          <p:val>
                                            <p:strVal val="#ppt_y"/>
                                          </p:val>
                                        </p:tav>
                                        <p:tav tm="100000">
                                          <p:val>
                                            <p:strVal val="#ppt_y"/>
                                          </p:val>
                                        </p:tav>
                                      </p:tavLst>
                                    </p:anim>
                                    <p:animEffect transition="in" filter="fade">
                                      <p:cBhvr>
                                        <p:cTn id="16" dur="500"/>
                                        <p:tgtEl>
                                          <p:spTgt spid="56324"/>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6330"/>
                                        </p:tgtEl>
                                        <p:attrNameLst>
                                          <p:attrName>style.visibility</p:attrName>
                                        </p:attrNameLst>
                                      </p:cBhvr>
                                      <p:to>
                                        <p:strVal val="visible"/>
                                      </p:to>
                                    </p:set>
                                    <p:animEffect transition="in" filter="fade">
                                      <p:cBhvr>
                                        <p:cTn id="21" dur="500"/>
                                        <p:tgtEl>
                                          <p:spTgt spid="56330"/>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6325"/>
                                        </p:tgtEl>
                                        <p:attrNameLst>
                                          <p:attrName>style.visibility</p:attrName>
                                        </p:attrNameLst>
                                      </p:cBhvr>
                                      <p:to>
                                        <p:strVal val="visible"/>
                                      </p:to>
                                    </p:set>
                                    <p:anim calcmode="lin" valueType="num">
                                      <p:cBhvr>
                                        <p:cTn id="26" dur="500" fill="hold"/>
                                        <p:tgtEl>
                                          <p:spTgt spid="56325"/>
                                        </p:tgtEl>
                                        <p:attrNameLst>
                                          <p:attrName>ppt_w</p:attrName>
                                        </p:attrNameLst>
                                      </p:cBhvr>
                                      <p:tavLst>
                                        <p:tav tm="0">
                                          <p:val>
                                            <p:strVal val="#ppt_w*0.05"/>
                                          </p:val>
                                        </p:tav>
                                        <p:tav tm="100000">
                                          <p:val>
                                            <p:strVal val="#ppt_w"/>
                                          </p:val>
                                        </p:tav>
                                      </p:tavLst>
                                    </p:anim>
                                    <p:anim calcmode="lin" valueType="num">
                                      <p:cBhvr>
                                        <p:cTn id="27" dur="500" fill="hold"/>
                                        <p:tgtEl>
                                          <p:spTgt spid="56325"/>
                                        </p:tgtEl>
                                        <p:attrNameLst>
                                          <p:attrName>ppt_h</p:attrName>
                                        </p:attrNameLst>
                                      </p:cBhvr>
                                      <p:tavLst>
                                        <p:tav tm="0">
                                          <p:val>
                                            <p:strVal val="#ppt_h"/>
                                          </p:val>
                                        </p:tav>
                                        <p:tav tm="100000">
                                          <p:val>
                                            <p:strVal val="#ppt_h"/>
                                          </p:val>
                                        </p:tav>
                                      </p:tavLst>
                                    </p:anim>
                                    <p:anim calcmode="lin" valueType="num">
                                      <p:cBhvr>
                                        <p:cTn id="28" dur="500" fill="hold"/>
                                        <p:tgtEl>
                                          <p:spTgt spid="56325"/>
                                        </p:tgtEl>
                                        <p:attrNameLst>
                                          <p:attrName>ppt_x</p:attrName>
                                        </p:attrNameLst>
                                      </p:cBhvr>
                                      <p:tavLst>
                                        <p:tav tm="0">
                                          <p:val>
                                            <p:strVal val="#ppt_x-.2"/>
                                          </p:val>
                                        </p:tav>
                                        <p:tav tm="100000">
                                          <p:val>
                                            <p:strVal val="#ppt_x"/>
                                          </p:val>
                                        </p:tav>
                                      </p:tavLst>
                                    </p:anim>
                                    <p:anim calcmode="lin" valueType="num">
                                      <p:cBhvr>
                                        <p:cTn id="29" dur="500" fill="hold"/>
                                        <p:tgtEl>
                                          <p:spTgt spid="56325"/>
                                        </p:tgtEl>
                                        <p:attrNameLst>
                                          <p:attrName>ppt_y</p:attrName>
                                        </p:attrNameLst>
                                      </p:cBhvr>
                                      <p:tavLst>
                                        <p:tav tm="0">
                                          <p:val>
                                            <p:strVal val="#ppt_y"/>
                                          </p:val>
                                        </p:tav>
                                        <p:tav tm="100000">
                                          <p:val>
                                            <p:strVal val="#ppt_y"/>
                                          </p:val>
                                        </p:tav>
                                      </p:tavLst>
                                    </p:anim>
                                    <p:animEffect transition="in" filter="fade">
                                      <p:cBhvr>
                                        <p:cTn id="30" dur="500"/>
                                        <p:tgtEl>
                                          <p:spTgt spid="56325"/>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6331"/>
                                        </p:tgtEl>
                                        <p:attrNameLst>
                                          <p:attrName>style.visibility</p:attrName>
                                        </p:attrNameLst>
                                      </p:cBhvr>
                                      <p:to>
                                        <p:strVal val="visible"/>
                                      </p:to>
                                    </p:set>
                                    <p:animEffect transition="in" filter="fade">
                                      <p:cBhvr>
                                        <p:cTn id="35" dur="500"/>
                                        <p:tgtEl>
                                          <p:spTgt spid="56331"/>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6326"/>
                                        </p:tgtEl>
                                        <p:attrNameLst>
                                          <p:attrName>style.visibility</p:attrName>
                                        </p:attrNameLst>
                                      </p:cBhvr>
                                      <p:to>
                                        <p:strVal val="visible"/>
                                      </p:to>
                                    </p:set>
                                    <p:anim calcmode="lin" valueType="num">
                                      <p:cBhvr>
                                        <p:cTn id="40" dur="500" fill="hold"/>
                                        <p:tgtEl>
                                          <p:spTgt spid="56326"/>
                                        </p:tgtEl>
                                        <p:attrNameLst>
                                          <p:attrName>ppt_w</p:attrName>
                                        </p:attrNameLst>
                                      </p:cBhvr>
                                      <p:tavLst>
                                        <p:tav tm="0">
                                          <p:val>
                                            <p:strVal val="#ppt_w*0.05"/>
                                          </p:val>
                                        </p:tav>
                                        <p:tav tm="100000">
                                          <p:val>
                                            <p:strVal val="#ppt_w"/>
                                          </p:val>
                                        </p:tav>
                                      </p:tavLst>
                                    </p:anim>
                                    <p:anim calcmode="lin" valueType="num">
                                      <p:cBhvr>
                                        <p:cTn id="41" dur="500" fill="hold"/>
                                        <p:tgtEl>
                                          <p:spTgt spid="56326"/>
                                        </p:tgtEl>
                                        <p:attrNameLst>
                                          <p:attrName>ppt_h</p:attrName>
                                        </p:attrNameLst>
                                      </p:cBhvr>
                                      <p:tavLst>
                                        <p:tav tm="0">
                                          <p:val>
                                            <p:strVal val="#ppt_h"/>
                                          </p:val>
                                        </p:tav>
                                        <p:tav tm="100000">
                                          <p:val>
                                            <p:strVal val="#ppt_h"/>
                                          </p:val>
                                        </p:tav>
                                      </p:tavLst>
                                    </p:anim>
                                    <p:anim calcmode="lin" valueType="num">
                                      <p:cBhvr>
                                        <p:cTn id="42" dur="500" fill="hold"/>
                                        <p:tgtEl>
                                          <p:spTgt spid="56326"/>
                                        </p:tgtEl>
                                        <p:attrNameLst>
                                          <p:attrName>ppt_x</p:attrName>
                                        </p:attrNameLst>
                                      </p:cBhvr>
                                      <p:tavLst>
                                        <p:tav tm="0">
                                          <p:val>
                                            <p:strVal val="#ppt_x-.2"/>
                                          </p:val>
                                        </p:tav>
                                        <p:tav tm="100000">
                                          <p:val>
                                            <p:strVal val="#ppt_x"/>
                                          </p:val>
                                        </p:tav>
                                      </p:tavLst>
                                    </p:anim>
                                    <p:anim calcmode="lin" valueType="num">
                                      <p:cBhvr>
                                        <p:cTn id="43" dur="500" fill="hold"/>
                                        <p:tgtEl>
                                          <p:spTgt spid="56326"/>
                                        </p:tgtEl>
                                        <p:attrNameLst>
                                          <p:attrName>ppt_y</p:attrName>
                                        </p:attrNameLst>
                                      </p:cBhvr>
                                      <p:tavLst>
                                        <p:tav tm="0">
                                          <p:val>
                                            <p:strVal val="#ppt_y"/>
                                          </p:val>
                                        </p:tav>
                                        <p:tav tm="100000">
                                          <p:val>
                                            <p:strVal val="#ppt_y"/>
                                          </p:val>
                                        </p:tav>
                                      </p:tavLst>
                                    </p:anim>
                                    <p:animEffect transition="in" filter="fade">
                                      <p:cBhvr>
                                        <p:cTn id="44" dur="500"/>
                                        <p:tgtEl>
                                          <p:spTgt spid="56326"/>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56332"/>
                                        </p:tgtEl>
                                        <p:attrNameLst>
                                          <p:attrName>style.visibility</p:attrName>
                                        </p:attrNameLst>
                                      </p:cBhvr>
                                      <p:to>
                                        <p:strVal val="visible"/>
                                      </p:to>
                                    </p:set>
                                    <p:anim calcmode="discrete" valueType="clr">
                                      <p:cBhvr override="childStyle">
                                        <p:cTn id="49" dur="80"/>
                                        <p:tgtEl>
                                          <p:spTgt spid="5633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6332"/>
                                        </p:tgtEl>
                                        <p:attrNameLst>
                                          <p:attrName>fillcolor</p:attrName>
                                        </p:attrNameLst>
                                      </p:cBhvr>
                                      <p:tavLst>
                                        <p:tav tm="0">
                                          <p:val>
                                            <p:clrVal>
                                              <a:schemeClr val="accent2"/>
                                            </p:clrVal>
                                          </p:val>
                                        </p:tav>
                                        <p:tav tm="50000">
                                          <p:val>
                                            <p:clrVal>
                                              <a:schemeClr val="hlink"/>
                                            </p:clrVal>
                                          </p:val>
                                        </p:tav>
                                      </p:tavLst>
                                    </p:anim>
                                    <p:set>
                                      <p:cBhvr>
                                        <p:cTn id="51" dur="80"/>
                                        <p:tgtEl>
                                          <p:spTgt spid="56332"/>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56323"/>
                                        </p:tgtEl>
                                        <p:attrNameLst>
                                          <p:attrName>style.visibility</p:attrName>
                                        </p:attrNameLst>
                                      </p:cBhvr>
                                      <p:to>
                                        <p:strVal val="visible"/>
                                      </p:to>
                                    </p:set>
                                    <p:anim calcmode="lin" valueType="num">
                                      <p:cBhvr>
                                        <p:cTn id="56" dur="500" fill="hold"/>
                                        <p:tgtEl>
                                          <p:spTgt spid="56323"/>
                                        </p:tgtEl>
                                        <p:attrNameLst>
                                          <p:attrName>ppt_w</p:attrName>
                                        </p:attrNameLst>
                                      </p:cBhvr>
                                      <p:tavLst>
                                        <p:tav tm="0">
                                          <p:val>
                                            <p:strVal val="#ppt_w*0.05"/>
                                          </p:val>
                                        </p:tav>
                                        <p:tav tm="100000">
                                          <p:val>
                                            <p:strVal val="#ppt_w"/>
                                          </p:val>
                                        </p:tav>
                                      </p:tavLst>
                                    </p:anim>
                                    <p:anim calcmode="lin" valueType="num">
                                      <p:cBhvr>
                                        <p:cTn id="57" dur="500" fill="hold"/>
                                        <p:tgtEl>
                                          <p:spTgt spid="56323"/>
                                        </p:tgtEl>
                                        <p:attrNameLst>
                                          <p:attrName>ppt_h</p:attrName>
                                        </p:attrNameLst>
                                      </p:cBhvr>
                                      <p:tavLst>
                                        <p:tav tm="0">
                                          <p:val>
                                            <p:strVal val="#ppt_h"/>
                                          </p:val>
                                        </p:tav>
                                        <p:tav tm="100000">
                                          <p:val>
                                            <p:strVal val="#ppt_h"/>
                                          </p:val>
                                        </p:tav>
                                      </p:tavLst>
                                    </p:anim>
                                    <p:anim calcmode="lin" valueType="num">
                                      <p:cBhvr>
                                        <p:cTn id="58" dur="500" fill="hold"/>
                                        <p:tgtEl>
                                          <p:spTgt spid="56323"/>
                                        </p:tgtEl>
                                        <p:attrNameLst>
                                          <p:attrName>ppt_x</p:attrName>
                                        </p:attrNameLst>
                                      </p:cBhvr>
                                      <p:tavLst>
                                        <p:tav tm="0">
                                          <p:val>
                                            <p:strVal val="#ppt_x-.2"/>
                                          </p:val>
                                        </p:tav>
                                        <p:tav tm="100000">
                                          <p:val>
                                            <p:strVal val="#ppt_x"/>
                                          </p:val>
                                        </p:tav>
                                      </p:tavLst>
                                    </p:anim>
                                    <p:anim calcmode="lin" valueType="num">
                                      <p:cBhvr>
                                        <p:cTn id="59" dur="500" fill="hold"/>
                                        <p:tgtEl>
                                          <p:spTgt spid="56323"/>
                                        </p:tgtEl>
                                        <p:attrNameLst>
                                          <p:attrName>ppt_y</p:attrName>
                                        </p:attrNameLst>
                                      </p:cBhvr>
                                      <p:tavLst>
                                        <p:tav tm="0">
                                          <p:val>
                                            <p:strVal val="#ppt_y"/>
                                          </p:val>
                                        </p:tav>
                                        <p:tav tm="100000">
                                          <p:val>
                                            <p:strVal val="#ppt_y"/>
                                          </p:val>
                                        </p:tav>
                                      </p:tavLst>
                                    </p:anim>
                                    <p:animEffect transition="in" filter="fade">
                                      <p:cBhvr>
                                        <p:cTn id="60" dur="500"/>
                                        <p:tgtEl>
                                          <p:spTgt spid="56323"/>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6333"/>
                                        </p:tgtEl>
                                        <p:attrNameLst>
                                          <p:attrName>style.visibility</p:attrName>
                                        </p:attrNameLst>
                                      </p:cBhvr>
                                      <p:to>
                                        <p:strVal val="visible"/>
                                      </p:to>
                                    </p:set>
                                    <p:animEffect transition="in" filter="fade">
                                      <p:cBhvr>
                                        <p:cTn id="65" dur="500"/>
                                        <p:tgtEl>
                                          <p:spTgt spid="56333"/>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56334"/>
                                        </p:tgtEl>
                                        <p:attrNameLst>
                                          <p:attrName>style.visibility</p:attrName>
                                        </p:attrNameLst>
                                      </p:cBhvr>
                                      <p:to>
                                        <p:strVal val="visible"/>
                                      </p:to>
                                    </p:set>
                                    <p:animEffect transition="in" filter="wipe(down)">
                                      <p:cBhvr>
                                        <p:cTn id="70" dur="580">
                                          <p:stCondLst>
                                            <p:cond delay="0"/>
                                          </p:stCondLst>
                                        </p:cTn>
                                        <p:tgtEl>
                                          <p:spTgt spid="56334"/>
                                        </p:tgtEl>
                                      </p:cBhvr>
                                    </p:animEffect>
                                    <p:anim calcmode="lin" valueType="num">
                                      <p:cBhvr>
                                        <p:cTn id="71" dur="1822" tmFilter="0,0; 0.14,0.36; 0.43,0.73; 0.71,0.91; 1.0,1.0">
                                          <p:stCondLst>
                                            <p:cond delay="0"/>
                                          </p:stCondLst>
                                        </p:cTn>
                                        <p:tgtEl>
                                          <p:spTgt spid="56334"/>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6334"/>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6334"/>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6334"/>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6334"/>
                                        </p:tgtEl>
                                        <p:attrNameLst>
                                          <p:attrName>ppt_y</p:attrName>
                                        </p:attrNameLst>
                                      </p:cBhvr>
                                      <p:tavLst>
                                        <p:tav tm="0" fmla="#ppt_y-sin(pi*$)/81">
                                          <p:val>
                                            <p:fltVal val="0"/>
                                          </p:val>
                                        </p:tav>
                                        <p:tav tm="100000">
                                          <p:val>
                                            <p:fltVal val="1"/>
                                          </p:val>
                                        </p:tav>
                                      </p:tavLst>
                                    </p:anim>
                                    <p:animScale>
                                      <p:cBhvr>
                                        <p:cTn id="76" dur="26">
                                          <p:stCondLst>
                                            <p:cond delay="650"/>
                                          </p:stCondLst>
                                        </p:cTn>
                                        <p:tgtEl>
                                          <p:spTgt spid="56334"/>
                                        </p:tgtEl>
                                      </p:cBhvr>
                                      <p:to x="100000" y="60000"/>
                                    </p:animScale>
                                    <p:animScale>
                                      <p:cBhvr>
                                        <p:cTn id="77" dur="166" decel="50000">
                                          <p:stCondLst>
                                            <p:cond delay="676"/>
                                          </p:stCondLst>
                                        </p:cTn>
                                        <p:tgtEl>
                                          <p:spTgt spid="56334"/>
                                        </p:tgtEl>
                                      </p:cBhvr>
                                      <p:to x="100000" y="100000"/>
                                    </p:animScale>
                                    <p:animScale>
                                      <p:cBhvr>
                                        <p:cTn id="78" dur="26">
                                          <p:stCondLst>
                                            <p:cond delay="1312"/>
                                          </p:stCondLst>
                                        </p:cTn>
                                        <p:tgtEl>
                                          <p:spTgt spid="56334"/>
                                        </p:tgtEl>
                                      </p:cBhvr>
                                      <p:to x="100000" y="80000"/>
                                    </p:animScale>
                                    <p:animScale>
                                      <p:cBhvr>
                                        <p:cTn id="79" dur="166" decel="50000">
                                          <p:stCondLst>
                                            <p:cond delay="1338"/>
                                          </p:stCondLst>
                                        </p:cTn>
                                        <p:tgtEl>
                                          <p:spTgt spid="56334"/>
                                        </p:tgtEl>
                                      </p:cBhvr>
                                      <p:to x="100000" y="100000"/>
                                    </p:animScale>
                                    <p:animScale>
                                      <p:cBhvr>
                                        <p:cTn id="80" dur="26">
                                          <p:stCondLst>
                                            <p:cond delay="1642"/>
                                          </p:stCondLst>
                                        </p:cTn>
                                        <p:tgtEl>
                                          <p:spTgt spid="56334"/>
                                        </p:tgtEl>
                                      </p:cBhvr>
                                      <p:to x="100000" y="90000"/>
                                    </p:animScale>
                                    <p:animScale>
                                      <p:cBhvr>
                                        <p:cTn id="81" dur="166" decel="50000">
                                          <p:stCondLst>
                                            <p:cond delay="1668"/>
                                          </p:stCondLst>
                                        </p:cTn>
                                        <p:tgtEl>
                                          <p:spTgt spid="56334"/>
                                        </p:tgtEl>
                                      </p:cBhvr>
                                      <p:to x="100000" y="100000"/>
                                    </p:animScale>
                                    <p:animScale>
                                      <p:cBhvr>
                                        <p:cTn id="82" dur="26">
                                          <p:stCondLst>
                                            <p:cond delay="1808"/>
                                          </p:stCondLst>
                                        </p:cTn>
                                        <p:tgtEl>
                                          <p:spTgt spid="56334"/>
                                        </p:tgtEl>
                                      </p:cBhvr>
                                      <p:to x="100000" y="95000"/>
                                    </p:animScale>
                                    <p:animScale>
                                      <p:cBhvr>
                                        <p:cTn id="83" dur="166" decel="50000">
                                          <p:stCondLst>
                                            <p:cond delay="1834"/>
                                          </p:stCondLst>
                                        </p:cTn>
                                        <p:tgtEl>
                                          <p:spTgt spid="56334"/>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30" grpId="0"/>
      <p:bldP spid="56331" grpId="0"/>
      <p:bldP spid="56332" grpId="0"/>
      <p:bldP spid="563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a:extLst>
              <a:ext uri="{FF2B5EF4-FFF2-40B4-BE49-F238E27FC236}">
                <a16:creationId xmlns:a16="http://schemas.microsoft.com/office/drawing/2014/main" id="{F5E9844D-C25A-458E-94F5-5993F98BAB77}"/>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Unidad en el Cuerpo de Cristo</a:t>
            </a:r>
          </a:p>
        </p:txBody>
      </p:sp>
      <p:pic>
        <p:nvPicPr>
          <p:cNvPr id="83972" name="Picture 4">
            <a:extLst>
              <a:ext uri="{FF2B5EF4-FFF2-40B4-BE49-F238E27FC236}">
                <a16:creationId xmlns:a16="http://schemas.microsoft.com/office/drawing/2014/main" id="{7480AABB-052E-46F3-8A79-A6D3E832F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83973" name="Text Box 5">
            <a:extLst>
              <a:ext uri="{FF2B5EF4-FFF2-40B4-BE49-F238E27FC236}">
                <a16:creationId xmlns:a16="http://schemas.microsoft.com/office/drawing/2014/main" id="{38F40690-37F2-4272-B2A7-9B15522D0D33}"/>
              </a:ext>
            </a:extLst>
          </p:cNvPr>
          <p:cNvSpPr txBox="1">
            <a:spLocks noChangeArrowheads="1"/>
          </p:cNvSpPr>
          <p:nvPr/>
        </p:nvSpPr>
        <p:spPr bwMode="auto">
          <a:xfrm>
            <a:off x="323850" y="1700213"/>
            <a:ext cx="84963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La Iglesia es un cuerpo con muchos miembros, llamados de nación, tribu, lengua y pueblo. En Cristo somos una nueva creación; las distinciones de raza, cultura y nacionalidad, y las diferencias entre lo alto y lo bajo, lo rico y lo pobre, lo masculino y lo femenino, no deben ser causa de disensión entre nosotros. Todos somos iguales en Cristo, que por un solo Espíritu nos ha unido en una misma comunión con Él y entre nosotros; debemos servir y ser servidos sin parcialidad ni restricción. A través de la revelación de Jesucristo en las Escrituras, compartimos la misma fe y esperanza y damos un único testimonio a todos. Esta unidad encuentra su fuente en la unidad del Dios trino, que nos ha adoptado como hijos suyos.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fade">
                                      <p:cBhvr>
                                        <p:cTn id="7" dur="500"/>
                                        <p:tgtEl>
                                          <p:spTgt spid="8397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83973"/>
                                        </p:tgtEl>
                                        <p:attrNameLst>
                                          <p:attrName>style.visibility</p:attrName>
                                        </p:attrNameLst>
                                      </p:cBhvr>
                                      <p:to>
                                        <p:strVal val="visible"/>
                                      </p:to>
                                    </p:set>
                                    <p:animEffect transition="in" filter="fade">
                                      <p:cBhvr>
                                        <p:cTn id="10" dur="500"/>
                                        <p:tgtEl>
                                          <p:spTgt spid="83973"/>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Text Box 7">
            <a:extLst>
              <a:ext uri="{FF2B5EF4-FFF2-40B4-BE49-F238E27FC236}">
                <a16:creationId xmlns:a16="http://schemas.microsoft.com/office/drawing/2014/main" id="{6E8BD143-3F32-4525-B095-0F8B52C7ED3A}"/>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Las Sagradas Escrituras</a:t>
            </a:r>
          </a:p>
        </p:txBody>
      </p:sp>
      <p:pic>
        <p:nvPicPr>
          <p:cNvPr id="46088" name="Picture 8">
            <a:extLst>
              <a:ext uri="{FF2B5EF4-FFF2-40B4-BE49-F238E27FC236}">
                <a16:creationId xmlns:a16="http://schemas.microsoft.com/office/drawing/2014/main" id="{871C9C5E-611A-4897-B005-48314C275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46089" name="Text Box 9">
            <a:extLst>
              <a:ext uri="{FF2B5EF4-FFF2-40B4-BE49-F238E27FC236}">
                <a16:creationId xmlns:a16="http://schemas.microsoft.com/office/drawing/2014/main" id="{407BEABD-7AD2-4FF3-B9CF-D9BB69D2FD81}"/>
              </a:ext>
            </a:extLst>
          </p:cNvPr>
          <p:cNvSpPr txBox="1">
            <a:spLocks noChangeArrowheads="1"/>
          </p:cNvSpPr>
          <p:nvPr/>
        </p:nvSpPr>
        <p:spPr bwMode="auto">
          <a:xfrm>
            <a:off x="323850" y="1700213"/>
            <a:ext cx="84963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CO" dirty="0"/>
              <a:t>Las Santas Escrituras, el Antiguo y el Nuevo Testamento, son la Palabra de Dios escrita, dada por inspiración divina por intermedio de santos hombres de Dios que hablaron y escribieron al ser movidos por el Espíritu Santo. En esta Palabra, Dios ha transmitido al ser humano el conocimiento necesario para la Salvación. Las Santas Escrituras son la infalible revelación de la voluntad divina. Son la norma para el carácter, la prueba de la experiencia, la revelación autorizada de doctrinas, y el registro confiable de la actuación de Dios en la historia.</a:t>
            </a:r>
          </a:p>
          <a:p>
            <a:pPr algn="just">
              <a:spcBef>
                <a:spcPct val="50000"/>
              </a:spcBef>
            </a:pPr>
            <a:endParaRPr lang="es-MX" altLang="es-CO" dirty="0"/>
          </a:p>
          <a:p>
            <a:pPr algn="just">
              <a:spcBef>
                <a:spcPct val="50000"/>
              </a:spcBef>
            </a:pPr>
            <a:endParaRPr lang="pt-BR" alt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fade">
                                      <p:cBhvr>
                                        <p:cTn id="7" dur="500"/>
                                        <p:tgtEl>
                                          <p:spTgt spid="4608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6089"/>
                                        </p:tgtEl>
                                        <p:attrNameLst>
                                          <p:attrName>style.visibility</p:attrName>
                                        </p:attrNameLst>
                                      </p:cBhvr>
                                      <p:to>
                                        <p:strVal val="visible"/>
                                      </p:to>
                                    </p:set>
                                    <p:animEffect transition="in" filter="fade">
                                      <p:cBhvr>
                                        <p:cTn id="10" dur="500"/>
                                        <p:tgtEl>
                                          <p:spTgt spid="46089"/>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P spid="460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a:extLst>
              <a:ext uri="{FF2B5EF4-FFF2-40B4-BE49-F238E27FC236}">
                <a16:creationId xmlns:a16="http://schemas.microsoft.com/office/drawing/2014/main" id="{0A5B0D57-3437-4367-B0B3-C8184107C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a:extLst>
              <a:ext uri="{FF2B5EF4-FFF2-40B4-BE49-F238E27FC236}">
                <a16:creationId xmlns:a16="http://schemas.microsoft.com/office/drawing/2014/main" id="{E308272C-08CC-4E23-BD5D-D26923FEA1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a:extLst>
              <a:ext uri="{FF2B5EF4-FFF2-40B4-BE49-F238E27FC236}">
                <a16:creationId xmlns:a16="http://schemas.microsoft.com/office/drawing/2014/main" id="{ACF011F3-2F1F-438F-831F-B7E6B17EFE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57350" name="Picture 6">
            <a:extLst>
              <a:ext uri="{FF2B5EF4-FFF2-40B4-BE49-F238E27FC236}">
                <a16:creationId xmlns:a16="http://schemas.microsoft.com/office/drawing/2014/main" id="{7193132B-9744-46D7-BE6B-8657E963D8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57351" name="Text Box 7">
            <a:extLst>
              <a:ext uri="{FF2B5EF4-FFF2-40B4-BE49-F238E27FC236}">
                <a16:creationId xmlns:a16="http://schemas.microsoft.com/office/drawing/2014/main" id="{A2126874-EF59-4386-87BB-A6B0D7F25200}"/>
              </a:ext>
            </a:extLst>
          </p:cNvPr>
          <p:cNvSpPr txBox="1">
            <a:spLocks noChangeArrowheads="1"/>
          </p:cNvSpPr>
          <p:nvPr/>
        </p:nvSpPr>
        <p:spPr bwMode="auto">
          <a:xfrm>
            <a:off x="1908175" y="69215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15. ¿Qué representa el bautismo? </a:t>
            </a:r>
          </a:p>
        </p:txBody>
      </p:sp>
      <p:pic>
        <p:nvPicPr>
          <p:cNvPr id="57353" name="Picture 9">
            <a:extLst>
              <a:ext uri="{FF2B5EF4-FFF2-40B4-BE49-F238E27FC236}">
                <a16:creationId xmlns:a16="http://schemas.microsoft.com/office/drawing/2014/main" id="{D128FA13-A591-4CF3-B960-9D205E3966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57354" name="Text Box 10">
            <a:extLst>
              <a:ext uri="{FF2B5EF4-FFF2-40B4-BE49-F238E27FC236}">
                <a16:creationId xmlns:a16="http://schemas.microsoft.com/office/drawing/2014/main" id="{F981A6C5-3654-4108-B378-15336E53FA5A}"/>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La vida sin pecado</a:t>
            </a:r>
          </a:p>
        </p:txBody>
      </p:sp>
      <p:sp>
        <p:nvSpPr>
          <p:cNvPr id="57355" name="Text Box 11">
            <a:extLst>
              <a:ext uri="{FF2B5EF4-FFF2-40B4-BE49-F238E27FC236}">
                <a16:creationId xmlns:a16="http://schemas.microsoft.com/office/drawing/2014/main" id="{48D76EA0-F58B-40CD-A53B-E8F21524104A}"/>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Odiar </a:t>
            </a:r>
            <a:r>
              <a:rPr lang="pt-BR" altLang="es-CO" b="0" dirty="0" err="1"/>
              <a:t>el</a:t>
            </a:r>
            <a:r>
              <a:rPr lang="pt-BR" altLang="es-CO" b="0" dirty="0"/>
              <a:t> pecado </a:t>
            </a:r>
          </a:p>
        </p:txBody>
      </p:sp>
      <p:sp>
        <p:nvSpPr>
          <p:cNvPr id="57356" name="Text Box 12">
            <a:extLst>
              <a:ext uri="{FF2B5EF4-FFF2-40B4-BE49-F238E27FC236}">
                <a16:creationId xmlns:a16="http://schemas.microsoft.com/office/drawing/2014/main" id="{514F11BA-266C-486B-B22D-C3EE1C6C71E4}"/>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Vida en abundancia </a:t>
            </a:r>
          </a:p>
        </p:txBody>
      </p:sp>
      <p:sp>
        <p:nvSpPr>
          <p:cNvPr id="57357" name="Text Box 13">
            <a:extLst>
              <a:ext uri="{FF2B5EF4-FFF2-40B4-BE49-F238E27FC236}">
                <a16:creationId xmlns:a16="http://schemas.microsoft.com/office/drawing/2014/main" id="{97934E1A-F2EF-4F03-ADCD-5945EC08796A}"/>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Remisión de los pecados </a:t>
            </a:r>
          </a:p>
        </p:txBody>
      </p:sp>
      <p:pic>
        <p:nvPicPr>
          <p:cNvPr id="57360" name="Picture 16">
            <a:extLst>
              <a:ext uri="{FF2B5EF4-FFF2-40B4-BE49-F238E27FC236}">
                <a16:creationId xmlns:a16="http://schemas.microsoft.com/office/drawing/2014/main" id="{F0227E8D-9636-4F61-B8DD-B1C7CE4296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5" y="4724400"/>
            <a:ext cx="935038"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fade">
                                      <p:cBhvr>
                                        <p:cTn id="7" dur="500"/>
                                        <p:tgtEl>
                                          <p:spTgt spid="5735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7348"/>
                                        </p:tgtEl>
                                        <p:attrNameLst>
                                          <p:attrName>style.visibility</p:attrName>
                                        </p:attrNameLst>
                                      </p:cBhvr>
                                      <p:to>
                                        <p:strVal val="visible"/>
                                      </p:to>
                                    </p:set>
                                    <p:anim calcmode="lin" valueType="num">
                                      <p:cBhvr>
                                        <p:cTn id="12" dur="500" fill="hold"/>
                                        <p:tgtEl>
                                          <p:spTgt spid="57348"/>
                                        </p:tgtEl>
                                        <p:attrNameLst>
                                          <p:attrName>ppt_w</p:attrName>
                                        </p:attrNameLst>
                                      </p:cBhvr>
                                      <p:tavLst>
                                        <p:tav tm="0">
                                          <p:val>
                                            <p:strVal val="#ppt_w*0.05"/>
                                          </p:val>
                                        </p:tav>
                                        <p:tav tm="100000">
                                          <p:val>
                                            <p:strVal val="#ppt_w"/>
                                          </p:val>
                                        </p:tav>
                                      </p:tavLst>
                                    </p:anim>
                                    <p:anim calcmode="lin" valueType="num">
                                      <p:cBhvr>
                                        <p:cTn id="13" dur="500" fill="hold"/>
                                        <p:tgtEl>
                                          <p:spTgt spid="57348"/>
                                        </p:tgtEl>
                                        <p:attrNameLst>
                                          <p:attrName>ppt_h</p:attrName>
                                        </p:attrNameLst>
                                      </p:cBhvr>
                                      <p:tavLst>
                                        <p:tav tm="0">
                                          <p:val>
                                            <p:strVal val="#ppt_h"/>
                                          </p:val>
                                        </p:tav>
                                        <p:tav tm="100000">
                                          <p:val>
                                            <p:strVal val="#ppt_h"/>
                                          </p:val>
                                        </p:tav>
                                      </p:tavLst>
                                    </p:anim>
                                    <p:anim calcmode="lin" valueType="num">
                                      <p:cBhvr>
                                        <p:cTn id="14" dur="500" fill="hold"/>
                                        <p:tgtEl>
                                          <p:spTgt spid="57348"/>
                                        </p:tgtEl>
                                        <p:attrNameLst>
                                          <p:attrName>ppt_x</p:attrName>
                                        </p:attrNameLst>
                                      </p:cBhvr>
                                      <p:tavLst>
                                        <p:tav tm="0">
                                          <p:val>
                                            <p:strVal val="#ppt_x-.2"/>
                                          </p:val>
                                        </p:tav>
                                        <p:tav tm="100000">
                                          <p:val>
                                            <p:strVal val="#ppt_x"/>
                                          </p:val>
                                        </p:tav>
                                      </p:tavLst>
                                    </p:anim>
                                    <p:anim calcmode="lin" valueType="num">
                                      <p:cBhvr>
                                        <p:cTn id="15" dur="500" fill="hold"/>
                                        <p:tgtEl>
                                          <p:spTgt spid="57348"/>
                                        </p:tgtEl>
                                        <p:attrNameLst>
                                          <p:attrName>ppt_y</p:attrName>
                                        </p:attrNameLst>
                                      </p:cBhvr>
                                      <p:tavLst>
                                        <p:tav tm="0">
                                          <p:val>
                                            <p:strVal val="#ppt_y"/>
                                          </p:val>
                                        </p:tav>
                                        <p:tav tm="100000">
                                          <p:val>
                                            <p:strVal val="#ppt_y"/>
                                          </p:val>
                                        </p:tav>
                                      </p:tavLst>
                                    </p:anim>
                                    <p:animEffect transition="in" filter="fade">
                                      <p:cBhvr>
                                        <p:cTn id="16" dur="500"/>
                                        <p:tgtEl>
                                          <p:spTgt spid="57348"/>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7354"/>
                                        </p:tgtEl>
                                        <p:attrNameLst>
                                          <p:attrName>style.visibility</p:attrName>
                                        </p:attrNameLst>
                                      </p:cBhvr>
                                      <p:to>
                                        <p:strVal val="visible"/>
                                      </p:to>
                                    </p:set>
                                    <p:animEffect transition="in" filter="fade">
                                      <p:cBhvr>
                                        <p:cTn id="21" dur="500"/>
                                        <p:tgtEl>
                                          <p:spTgt spid="57354"/>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7349"/>
                                        </p:tgtEl>
                                        <p:attrNameLst>
                                          <p:attrName>style.visibility</p:attrName>
                                        </p:attrNameLst>
                                      </p:cBhvr>
                                      <p:to>
                                        <p:strVal val="visible"/>
                                      </p:to>
                                    </p:set>
                                    <p:anim calcmode="lin" valueType="num">
                                      <p:cBhvr>
                                        <p:cTn id="26" dur="500" fill="hold"/>
                                        <p:tgtEl>
                                          <p:spTgt spid="57349"/>
                                        </p:tgtEl>
                                        <p:attrNameLst>
                                          <p:attrName>ppt_w</p:attrName>
                                        </p:attrNameLst>
                                      </p:cBhvr>
                                      <p:tavLst>
                                        <p:tav tm="0">
                                          <p:val>
                                            <p:strVal val="#ppt_w*0.05"/>
                                          </p:val>
                                        </p:tav>
                                        <p:tav tm="100000">
                                          <p:val>
                                            <p:strVal val="#ppt_w"/>
                                          </p:val>
                                        </p:tav>
                                      </p:tavLst>
                                    </p:anim>
                                    <p:anim calcmode="lin" valueType="num">
                                      <p:cBhvr>
                                        <p:cTn id="27" dur="500" fill="hold"/>
                                        <p:tgtEl>
                                          <p:spTgt spid="57349"/>
                                        </p:tgtEl>
                                        <p:attrNameLst>
                                          <p:attrName>ppt_h</p:attrName>
                                        </p:attrNameLst>
                                      </p:cBhvr>
                                      <p:tavLst>
                                        <p:tav tm="0">
                                          <p:val>
                                            <p:strVal val="#ppt_h"/>
                                          </p:val>
                                        </p:tav>
                                        <p:tav tm="100000">
                                          <p:val>
                                            <p:strVal val="#ppt_h"/>
                                          </p:val>
                                        </p:tav>
                                      </p:tavLst>
                                    </p:anim>
                                    <p:anim calcmode="lin" valueType="num">
                                      <p:cBhvr>
                                        <p:cTn id="28" dur="500" fill="hold"/>
                                        <p:tgtEl>
                                          <p:spTgt spid="57349"/>
                                        </p:tgtEl>
                                        <p:attrNameLst>
                                          <p:attrName>ppt_x</p:attrName>
                                        </p:attrNameLst>
                                      </p:cBhvr>
                                      <p:tavLst>
                                        <p:tav tm="0">
                                          <p:val>
                                            <p:strVal val="#ppt_x-.2"/>
                                          </p:val>
                                        </p:tav>
                                        <p:tav tm="100000">
                                          <p:val>
                                            <p:strVal val="#ppt_x"/>
                                          </p:val>
                                        </p:tav>
                                      </p:tavLst>
                                    </p:anim>
                                    <p:anim calcmode="lin" valueType="num">
                                      <p:cBhvr>
                                        <p:cTn id="29" dur="500" fill="hold"/>
                                        <p:tgtEl>
                                          <p:spTgt spid="57349"/>
                                        </p:tgtEl>
                                        <p:attrNameLst>
                                          <p:attrName>ppt_y</p:attrName>
                                        </p:attrNameLst>
                                      </p:cBhvr>
                                      <p:tavLst>
                                        <p:tav tm="0">
                                          <p:val>
                                            <p:strVal val="#ppt_y"/>
                                          </p:val>
                                        </p:tav>
                                        <p:tav tm="100000">
                                          <p:val>
                                            <p:strVal val="#ppt_y"/>
                                          </p:val>
                                        </p:tav>
                                      </p:tavLst>
                                    </p:anim>
                                    <p:animEffect transition="in" filter="fade">
                                      <p:cBhvr>
                                        <p:cTn id="30" dur="500"/>
                                        <p:tgtEl>
                                          <p:spTgt spid="57349"/>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7355"/>
                                        </p:tgtEl>
                                        <p:attrNameLst>
                                          <p:attrName>style.visibility</p:attrName>
                                        </p:attrNameLst>
                                      </p:cBhvr>
                                      <p:to>
                                        <p:strVal val="visible"/>
                                      </p:to>
                                    </p:set>
                                    <p:animEffect transition="in" filter="fade">
                                      <p:cBhvr>
                                        <p:cTn id="35" dur="500"/>
                                        <p:tgtEl>
                                          <p:spTgt spid="57355"/>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7350"/>
                                        </p:tgtEl>
                                        <p:attrNameLst>
                                          <p:attrName>style.visibility</p:attrName>
                                        </p:attrNameLst>
                                      </p:cBhvr>
                                      <p:to>
                                        <p:strVal val="visible"/>
                                      </p:to>
                                    </p:set>
                                    <p:anim calcmode="lin" valueType="num">
                                      <p:cBhvr>
                                        <p:cTn id="40" dur="500" fill="hold"/>
                                        <p:tgtEl>
                                          <p:spTgt spid="57350"/>
                                        </p:tgtEl>
                                        <p:attrNameLst>
                                          <p:attrName>ppt_w</p:attrName>
                                        </p:attrNameLst>
                                      </p:cBhvr>
                                      <p:tavLst>
                                        <p:tav tm="0">
                                          <p:val>
                                            <p:strVal val="#ppt_w*0.05"/>
                                          </p:val>
                                        </p:tav>
                                        <p:tav tm="100000">
                                          <p:val>
                                            <p:strVal val="#ppt_w"/>
                                          </p:val>
                                        </p:tav>
                                      </p:tavLst>
                                    </p:anim>
                                    <p:anim calcmode="lin" valueType="num">
                                      <p:cBhvr>
                                        <p:cTn id="41" dur="500" fill="hold"/>
                                        <p:tgtEl>
                                          <p:spTgt spid="57350"/>
                                        </p:tgtEl>
                                        <p:attrNameLst>
                                          <p:attrName>ppt_h</p:attrName>
                                        </p:attrNameLst>
                                      </p:cBhvr>
                                      <p:tavLst>
                                        <p:tav tm="0">
                                          <p:val>
                                            <p:strVal val="#ppt_h"/>
                                          </p:val>
                                        </p:tav>
                                        <p:tav tm="100000">
                                          <p:val>
                                            <p:strVal val="#ppt_h"/>
                                          </p:val>
                                        </p:tav>
                                      </p:tavLst>
                                    </p:anim>
                                    <p:anim calcmode="lin" valueType="num">
                                      <p:cBhvr>
                                        <p:cTn id="42" dur="500" fill="hold"/>
                                        <p:tgtEl>
                                          <p:spTgt spid="57350"/>
                                        </p:tgtEl>
                                        <p:attrNameLst>
                                          <p:attrName>ppt_x</p:attrName>
                                        </p:attrNameLst>
                                      </p:cBhvr>
                                      <p:tavLst>
                                        <p:tav tm="0">
                                          <p:val>
                                            <p:strVal val="#ppt_x-.2"/>
                                          </p:val>
                                        </p:tav>
                                        <p:tav tm="100000">
                                          <p:val>
                                            <p:strVal val="#ppt_x"/>
                                          </p:val>
                                        </p:tav>
                                      </p:tavLst>
                                    </p:anim>
                                    <p:anim calcmode="lin" valueType="num">
                                      <p:cBhvr>
                                        <p:cTn id="43" dur="500" fill="hold"/>
                                        <p:tgtEl>
                                          <p:spTgt spid="57350"/>
                                        </p:tgtEl>
                                        <p:attrNameLst>
                                          <p:attrName>ppt_y</p:attrName>
                                        </p:attrNameLst>
                                      </p:cBhvr>
                                      <p:tavLst>
                                        <p:tav tm="0">
                                          <p:val>
                                            <p:strVal val="#ppt_y"/>
                                          </p:val>
                                        </p:tav>
                                        <p:tav tm="100000">
                                          <p:val>
                                            <p:strVal val="#ppt_y"/>
                                          </p:val>
                                        </p:tav>
                                      </p:tavLst>
                                    </p:anim>
                                    <p:animEffect transition="in" filter="fade">
                                      <p:cBhvr>
                                        <p:cTn id="44" dur="500"/>
                                        <p:tgtEl>
                                          <p:spTgt spid="57350"/>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57356"/>
                                        </p:tgtEl>
                                        <p:attrNameLst>
                                          <p:attrName>style.visibility</p:attrName>
                                        </p:attrNameLst>
                                      </p:cBhvr>
                                      <p:to>
                                        <p:strVal val="visible"/>
                                      </p:to>
                                    </p:set>
                                    <p:anim calcmode="discrete" valueType="clr">
                                      <p:cBhvr override="childStyle">
                                        <p:cTn id="49" dur="80"/>
                                        <p:tgtEl>
                                          <p:spTgt spid="5735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7356"/>
                                        </p:tgtEl>
                                        <p:attrNameLst>
                                          <p:attrName>fillcolor</p:attrName>
                                        </p:attrNameLst>
                                      </p:cBhvr>
                                      <p:tavLst>
                                        <p:tav tm="0">
                                          <p:val>
                                            <p:clrVal>
                                              <a:schemeClr val="accent2"/>
                                            </p:clrVal>
                                          </p:val>
                                        </p:tav>
                                        <p:tav tm="50000">
                                          <p:val>
                                            <p:clrVal>
                                              <a:schemeClr val="hlink"/>
                                            </p:clrVal>
                                          </p:val>
                                        </p:tav>
                                      </p:tavLst>
                                    </p:anim>
                                    <p:set>
                                      <p:cBhvr>
                                        <p:cTn id="51" dur="80"/>
                                        <p:tgtEl>
                                          <p:spTgt spid="57356"/>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57347"/>
                                        </p:tgtEl>
                                        <p:attrNameLst>
                                          <p:attrName>style.visibility</p:attrName>
                                        </p:attrNameLst>
                                      </p:cBhvr>
                                      <p:to>
                                        <p:strVal val="visible"/>
                                      </p:to>
                                    </p:set>
                                    <p:anim calcmode="lin" valueType="num">
                                      <p:cBhvr>
                                        <p:cTn id="56" dur="500" fill="hold"/>
                                        <p:tgtEl>
                                          <p:spTgt spid="57347"/>
                                        </p:tgtEl>
                                        <p:attrNameLst>
                                          <p:attrName>ppt_w</p:attrName>
                                        </p:attrNameLst>
                                      </p:cBhvr>
                                      <p:tavLst>
                                        <p:tav tm="0">
                                          <p:val>
                                            <p:strVal val="#ppt_w*0.05"/>
                                          </p:val>
                                        </p:tav>
                                        <p:tav tm="100000">
                                          <p:val>
                                            <p:strVal val="#ppt_w"/>
                                          </p:val>
                                        </p:tav>
                                      </p:tavLst>
                                    </p:anim>
                                    <p:anim calcmode="lin" valueType="num">
                                      <p:cBhvr>
                                        <p:cTn id="57" dur="500" fill="hold"/>
                                        <p:tgtEl>
                                          <p:spTgt spid="57347"/>
                                        </p:tgtEl>
                                        <p:attrNameLst>
                                          <p:attrName>ppt_h</p:attrName>
                                        </p:attrNameLst>
                                      </p:cBhvr>
                                      <p:tavLst>
                                        <p:tav tm="0">
                                          <p:val>
                                            <p:strVal val="#ppt_h"/>
                                          </p:val>
                                        </p:tav>
                                        <p:tav tm="100000">
                                          <p:val>
                                            <p:strVal val="#ppt_h"/>
                                          </p:val>
                                        </p:tav>
                                      </p:tavLst>
                                    </p:anim>
                                    <p:anim calcmode="lin" valueType="num">
                                      <p:cBhvr>
                                        <p:cTn id="58" dur="500" fill="hold"/>
                                        <p:tgtEl>
                                          <p:spTgt spid="57347"/>
                                        </p:tgtEl>
                                        <p:attrNameLst>
                                          <p:attrName>ppt_x</p:attrName>
                                        </p:attrNameLst>
                                      </p:cBhvr>
                                      <p:tavLst>
                                        <p:tav tm="0">
                                          <p:val>
                                            <p:strVal val="#ppt_x-.2"/>
                                          </p:val>
                                        </p:tav>
                                        <p:tav tm="100000">
                                          <p:val>
                                            <p:strVal val="#ppt_x"/>
                                          </p:val>
                                        </p:tav>
                                      </p:tavLst>
                                    </p:anim>
                                    <p:anim calcmode="lin" valueType="num">
                                      <p:cBhvr>
                                        <p:cTn id="59" dur="500" fill="hold"/>
                                        <p:tgtEl>
                                          <p:spTgt spid="57347"/>
                                        </p:tgtEl>
                                        <p:attrNameLst>
                                          <p:attrName>ppt_y</p:attrName>
                                        </p:attrNameLst>
                                      </p:cBhvr>
                                      <p:tavLst>
                                        <p:tav tm="0">
                                          <p:val>
                                            <p:strVal val="#ppt_y"/>
                                          </p:val>
                                        </p:tav>
                                        <p:tav tm="100000">
                                          <p:val>
                                            <p:strVal val="#ppt_y"/>
                                          </p:val>
                                        </p:tav>
                                      </p:tavLst>
                                    </p:anim>
                                    <p:animEffect transition="in" filter="fade">
                                      <p:cBhvr>
                                        <p:cTn id="60" dur="500"/>
                                        <p:tgtEl>
                                          <p:spTgt spid="57347"/>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7357"/>
                                        </p:tgtEl>
                                        <p:attrNameLst>
                                          <p:attrName>style.visibility</p:attrName>
                                        </p:attrNameLst>
                                      </p:cBhvr>
                                      <p:to>
                                        <p:strVal val="visible"/>
                                      </p:to>
                                    </p:set>
                                    <p:animEffect transition="in" filter="fade">
                                      <p:cBhvr>
                                        <p:cTn id="65" dur="500"/>
                                        <p:tgtEl>
                                          <p:spTgt spid="57357"/>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57360"/>
                                        </p:tgtEl>
                                        <p:attrNameLst>
                                          <p:attrName>style.visibility</p:attrName>
                                        </p:attrNameLst>
                                      </p:cBhvr>
                                      <p:to>
                                        <p:strVal val="visible"/>
                                      </p:to>
                                    </p:set>
                                    <p:animEffect transition="in" filter="wipe(down)">
                                      <p:cBhvr>
                                        <p:cTn id="70" dur="580">
                                          <p:stCondLst>
                                            <p:cond delay="0"/>
                                          </p:stCondLst>
                                        </p:cTn>
                                        <p:tgtEl>
                                          <p:spTgt spid="57360"/>
                                        </p:tgtEl>
                                      </p:cBhvr>
                                    </p:animEffect>
                                    <p:anim calcmode="lin" valueType="num">
                                      <p:cBhvr>
                                        <p:cTn id="71" dur="1822" tmFilter="0,0; 0.14,0.36; 0.43,0.73; 0.71,0.91; 1.0,1.0">
                                          <p:stCondLst>
                                            <p:cond delay="0"/>
                                          </p:stCondLst>
                                        </p:cTn>
                                        <p:tgtEl>
                                          <p:spTgt spid="57360"/>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7360"/>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7360"/>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7360"/>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7360"/>
                                        </p:tgtEl>
                                        <p:attrNameLst>
                                          <p:attrName>ppt_y</p:attrName>
                                        </p:attrNameLst>
                                      </p:cBhvr>
                                      <p:tavLst>
                                        <p:tav tm="0" fmla="#ppt_y-sin(pi*$)/81">
                                          <p:val>
                                            <p:fltVal val="0"/>
                                          </p:val>
                                        </p:tav>
                                        <p:tav tm="100000">
                                          <p:val>
                                            <p:fltVal val="1"/>
                                          </p:val>
                                        </p:tav>
                                      </p:tavLst>
                                    </p:anim>
                                    <p:animScale>
                                      <p:cBhvr>
                                        <p:cTn id="76" dur="26">
                                          <p:stCondLst>
                                            <p:cond delay="650"/>
                                          </p:stCondLst>
                                        </p:cTn>
                                        <p:tgtEl>
                                          <p:spTgt spid="57360"/>
                                        </p:tgtEl>
                                      </p:cBhvr>
                                      <p:to x="100000" y="60000"/>
                                    </p:animScale>
                                    <p:animScale>
                                      <p:cBhvr>
                                        <p:cTn id="77" dur="166" decel="50000">
                                          <p:stCondLst>
                                            <p:cond delay="676"/>
                                          </p:stCondLst>
                                        </p:cTn>
                                        <p:tgtEl>
                                          <p:spTgt spid="57360"/>
                                        </p:tgtEl>
                                      </p:cBhvr>
                                      <p:to x="100000" y="100000"/>
                                    </p:animScale>
                                    <p:animScale>
                                      <p:cBhvr>
                                        <p:cTn id="78" dur="26">
                                          <p:stCondLst>
                                            <p:cond delay="1312"/>
                                          </p:stCondLst>
                                        </p:cTn>
                                        <p:tgtEl>
                                          <p:spTgt spid="57360"/>
                                        </p:tgtEl>
                                      </p:cBhvr>
                                      <p:to x="100000" y="80000"/>
                                    </p:animScale>
                                    <p:animScale>
                                      <p:cBhvr>
                                        <p:cTn id="79" dur="166" decel="50000">
                                          <p:stCondLst>
                                            <p:cond delay="1338"/>
                                          </p:stCondLst>
                                        </p:cTn>
                                        <p:tgtEl>
                                          <p:spTgt spid="57360"/>
                                        </p:tgtEl>
                                      </p:cBhvr>
                                      <p:to x="100000" y="100000"/>
                                    </p:animScale>
                                    <p:animScale>
                                      <p:cBhvr>
                                        <p:cTn id="80" dur="26">
                                          <p:stCondLst>
                                            <p:cond delay="1642"/>
                                          </p:stCondLst>
                                        </p:cTn>
                                        <p:tgtEl>
                                          <p:spTgt spid="57360"/>
                                        </p:tgtEl>
                                      </p:cBhvr>
                                      <p:to x="100000" y="90000"/>
                                    </p:animScale>
                                    <p:animScale>
                                      <p:cBhvr>
                                        <p:cTn id="81" dur="166" decel="50000">
                                          <p:stCondLst>
                                            <p:cond delay="1668"/>
                                          </p:stCondLst>
                                        </p:cTn>
                                        <p:tgtEl>
                                          <p:spTgt spid="57360"/>
                                        </p:tgtEl>
                                      </p:cBhvr>
                                      <p:to x="100000" y="100000"/>
                                    </p:animScale>
                                    <p:animScale>
                                      <p:cBhvr>
                                        <p:cTn id="82" dur="26">
                                          <p:stCondLst>
                                            <p:cond delay="1808"/>
                                          </p:stCondLst>
                                        </p:cTn>
                                        <p:tgtEl>
                                          <p:spTgt spid="57360"/>
                                        </p:tgtEl>
                                      </p:cBhvr>
                                      <p:to x="100000" y="95000"/>
                                    </p:animScale>
                                    <p:animScale>
                                      <p:cBhvr>
                                        <p:cTn id="83" dur="166" decel="50000">
                                          <p:stCondLst>
                                            <p:cond delay="1834"/>
                                          </p:stCondLst>
                                        </p:cTn>
                                        <p:tgtEl>
                                          <p:spTgt spid="57360"/>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P spid="57354" grpId="0"/>
      <p:bldP spid="57355" grpId="0"/>
      <p:bldP spid="57356" grpId="0"/>
      <p:bldP spid="573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a:extLst>
              <a:ext uri="{FF2B5EF4-FFF2-40B4-BE49-F238E27FC236}">
                <a16:creationId xmlns:a16="http://schemas.microsoft.com/office/drawing/2014/main" id="{1D1A2C97-A37A-47EC-8FA4-961BA8A5015D}"/>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Bautizo</a:t>
            </a:r>
          </a:p>
        </p:txBody>
      </p:sp>
      <p:pic>
        <p:nvPicPr>
          <p:cNvPr id="84996" name="Picture 4">
            <a:extLst>
              <a:ext uri="{FF2B5EF4-FFF2-40B4-BE49-F238E27FC236}">
                <a16:creationId xmlns:a16="http://schemas.microsoft.com/office/drawing/2014/main" id="{E1C12564-4735-48CE-89B0-7A418C64F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a:extLst>
              <a:ext uri="{FF2B5EF4-FFF2-40B4-BE49-F238E27FC236}">
                <a16:creationId xmlns:a16="http://schemas.microsoft.com/office/drawing/2014/main" id="{B1422642-927F-4FA2-ABAA-9771913E9A8A}"/>
              </a:ext>
            </a:extLst>
          </p:cNvPr>
          <p:cNvSpPr txBox="1">
            <a:spLocks noChangeArrowheads="1"/>
          </p:cNvSpPr>
          <p:nvPr/>
        </p:nvSpPr>
        <p:spPr bwMode="auto">
          <a:xfrm>
            <a:off x="323850" y="1700213"/>
            <a:ext cx="84963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A través del bautismo confesamos nuestra fe en la muerte y resurrección de Jesucristo, y atestiguamos nuestra muerte al pecado y nuestro propósito de caminar en una vida nueva. Así reconocemos a Cristo como Señor y Salvador, nos convertimos en su pueblo y somos aceptados como miembros por su Iglesia. El bautismo es un símbolo de nuestra unión con Cristo, del perdón de nuestros pecados y de la recepción del Espíritu Santo. Es por inmersión en agua y depende de una afirmación de fe en Jesús y de la evidencia de arrepentimiento del pecado. Sigue la instrucción en las Sagradas Escrituras y la aceptación de sus enseñanzas.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fade">
                                      <p:cBhvr>
                                        <p:cTn id="7" dur="500"/>
                                        <p:tgtEl>
                                          <p:spTgt spid="8499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84997"/>
                                        </p:tgtEl>
                                        <p:attrNameLst>
                                          <p:attrName>style.visibility</p:attrName>
                                        </p:attrNameLst>
                                      </p:cBhvr>
                                      <p:to>
                                        <p:strVal val="visible"/>
                                      </p:to>
                                    </p:set>
                                    <p:animEffect transition="in" filter="fade">
                                      <p:cBhvr>
                                        <p:cTn id="10" dur="500"/>
                                        <p:tgtEl>
                                          <p:spTgt spid="84997"/>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a:extLst>
              <a:ext uri="{FF2B5EF4-FFF2-40B4-BE49-F238E27FC236}">
                <a16:creationId xmlns:a16="http://schemas.microsoft.com/office/drawing/2014/main" id="{B696313F-20B4-4D63-87A5-BE96A8593B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a:extLst>
              <a:ext uri="{FF2B5EF4-FFF2-40B4-BE49-F238E27FC236}">
                <a16:creationId xmlns:a16="http://schemas.microsoft.com/office/drawing/2014/main" id="{81153906-7C02-4CD3-994B-0776E27599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a:extLst>
              <a:ext uri="{FF2B5EF4-FFF2-40B4-BE49-F238E27FC236}">
                <a16:creationId xmlns:a16="http://schemas.microsoft.com/office/drawing/2014/main" id="{29B2C78B-6CBB-476B-BBF7-7C08885D65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a:extLst>
              <a:ext uri="{FF2B5EF4-FFF2-40B4-BE49-F238E27FC236}">
                <a16:creationId xmlns:a16="http://schemas.microsoft.com/office/drawing/2014/main" id="{81739DCD-2AEA-4F04-A306-4F6BCFDACC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58375" name="Text Box 7">
            <a:extLst>
              <a:ext uri="{FF2B5EF4-FFF2-40B4-BE49-F238E27FC236}">
                <a16:creationId xmlns:a16="http://schemas.microsoft.com/office/drawing/2014/main" id="{7808DC9B-64BB-4E44-A980-ED9C33367E16}"/>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16. ¿</a:t>
            </a:r>
            <a:r>
              <a:rPr lang="pt-BR" altLang="es-CO" b="0" dirty="0" err="1"/>
              <a:t>Qué</a:t>
            </a:r>
            <a:r>
              <a:rPr lang="pt-BR" altLang="es-CO" b="0" dirty="0"/>
              <a:t> representa </a:t>
            </a:r>
            <a:r>
              <a:rPr lang="pt-BR" altLang="es-CO" b="0" dirty="0" err="1"/>
              <a:t>la</a:t>
            </a:r>
            <a:r>
              <a:rPr lang="pt-BR" altLang="es-CO" b="0" dirty="0"/>
              <a:t> </a:t>
            </a:r>
            <a:r>
              <a:rPr lang="pt-BR" altLang="es-CO" b="0" dirty="0" err="1"/>
              <a:t>ceremonia</a:t>
            </a:r>
            <a:r>
              <a:rPr lang="pt-BR" altLang="es-CO" b="0" dirty="0"/>
              <a:t> </a:t>
            </a:r>
            <a:r>
              <a:rPr lang="pt-BR" altLang="es-CO" b="0" dirty="0" err="1"/>
              <a:t>del</a:t>
            </a:r>
            <a:r>
              <a:rPr lang="pt-BR" altLang="es-CO" b="0" dirty="0"/>
              <a:t> </a:t>
            </a:r>
            <a:r>
              <a:rPr lang="pt-BR" altLang="es-CO" b="0" dirty="0" err="1"/>
              <a:t>lavamiento</a:t>
            </a:r>
            <a:r>
              <a:rPr lang="pt-BR" altLang="es-CO" b="0" dirty="0"/>
              <a:t> de pies, </a:t>
            </a:r>
            <a:r>
              <a:rPr lang="pt-BR" altLang="es-CO" b="0" dirty="0" err="1"/>
              <a:t>instituida</a:t>
            </a:r>
            <a:r>
              <a:rPr lang="pt-BR" altLang="es-CO" b="0" dirty="0"/>
              <a:t> por </a:t>
            </a:r>
            <a:r>
              <a:rPr lang="pt-BR" altLang="es-CO" b="0" dirty="0" err="1"/>
              <a:t>el</a:t>
            </a:r>
            <a:r>
              <a:rPr lang="pt-BR" altLang="es-CO" b="0" dirty="0"/>
              <a:t> Maestro </a:t>
            </a:r>
            <a:r>
              <a:rPr lang="pt-BR" altLang="es-CO" b="0" dirty="0" err="1"/>
              <a:t>en</a:t>
            </a:r>
            <a:r>
              <a:rPr lang="pt-BR" altLang="es-CO" b="0" dirty="0"/>
              <a:t> </a:t>
            </a:r>
            <a:r>
              <a:rPr lang="pt-BR" altLang="es-CO" b="0" dirty="0" err="1"/>
              <a:t>la</a:t>
            </a:r>
            <a:r>
              <a:rPr lang="pt-BR" altLang="es-CO" b="0" dirty="0"/>
              <a:t> Cena </a:t>
            </a:r>
            <a:r>
              <a:rPr lang="pt-BR" altLang="es-CO" b="0" dirty="0" err="1"/>
              <a:t>del</a:t>
            </a:r>
            <a:r>
              <a:rPr lang="pt-BR" altLang="es-CO" b="0" dirty="0"/>
              <a:t> </a:t>
            </a:r>
            <a:r>
              <a:rPr lang="pt-BR" altLang="es-CO" b="0" dirty="0" err="1"/>
              <a:t>Señor</a:t>
            </a:r>
            <a:r>
              <a:rPr lang="pt-BR" altLang="es-CO" b="0" dirty="0"/>
              <a:t>? </a:t>
            </a:r>
          </a:p>
        </p:txBody>
      </p:sp>
      <p:pic>
        <p:nvPicPr>
          <p:cNvPr id="58376" name="Picture 8">
            <a:extLst>
              <a:ext uri="{FF2B5EF4-FFF2-40B4-BE49-F238E27FC236}">
                <a16:creationId xmlns:a16="http://schemas.microsoft.com/office/drawing/2014/main" id="{6EEC55B9-D192-4FD1-8307-43E6C8BE76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363" y="2162175"/>
            <a:ext cx="935037" cy="906463"/>
          </a:xfrm>
          <a:prstGeom prst="rect">
            <a:avLst/>
          </a:prstGeom>
          <a:noFill/>
          <a:extLst>
            <a:ext uri="{909E8E84-426E-40DD-AFC4-6F175D3DCCD1}">
              <a14:hiddenFill xmlns:a14="http://schemas.microsoft.com/office/drawing/2010/main">
                <a:solidFill>
                  <a:srgbClr val="FFFFFF"/>
                </a:solidFill>
              </a14:hiddenFill>
            </a:ext>
          </a:extLst>
        </p:spPr>
      </p:pic>
      <p:pic>
        <p:nvPicPr>
          <p:cNvPr id="58377" name="Picture 9">
            <a:extLst>
              <a:ext uri="{FF2B5EF4-FFF2-40B4-BE49-F238E27FC236}">
                <a16:creationId xmlns:a16="http://schemas.microsoft.com/office/drawing/2014/main" id="{1D0354D2-0426-4F80-91B1-DB94C651DE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58378" name="Text Box 10">
            <a:extLst>
              <a:ext uri="{FF2B5EF4-FFF2-40B4-BE49-F238E27FC236}">
                <a16:creationId xmlns:a16="http://schemas.microsoft.com/office/drawing/2014/main" id="{F9E3AA25-8746-4CA8-9086-4178866BBBBA}"/>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Limpieza</a:t>
            </a:r>
            <a:r>
              <a:rPr lang="pt-BR" altLang="es-CO" b="0" dirty="0"/>
              <a:t> renovada </a:t>
            </a:r>
          </a:p>
        </p:txBody>
      </p:sp>
      <p:sp>
        <p:nvSpPr>
          <p:cNvPr id="58379" name="Text Box 11">
            <a:extLst>
              <a:ext uri="{FF2B5EF4-FFF2-40B4-BE49-F238E27FC236}">
                <a16:creationId xmlns:a16="http://schemas.microsoft.com/office/drawing/2014/main" id="{AFDF3C52-A7A9-4B3B-8B81-5EFA84A50170}"/>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Purificación de los pecados</a:t>
            </a:r>
          </a:p>
        </p:txBody>
      </p:sp>
      <p:sp>
        <p:nvSpPr>
          <p:cNvPr id="58380" name="Text Box 12">
            <a:extLst>
              <a:ext uri="{FF2B5EF4-FFF2-40B4-BE49-F238E27FC236}">
                <a16:creationId xmlns:a16="http://schemas.microsoft.com/office/drawing/2014/main" id="{2EBA4B9F-662A-435E-B695-6ACDAB77605E}"/>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Expiación de los pecados</a:t>
            </a:r>
          </a:p>
        </p:txBody>
      </p:sp>
      <p:sp>
        <p:nvSpPr>
          <p:cNvPr id="58381" name="Text Box 13">
            <a:extLst>
              <a:ext uri="{FF2B5EF4-FFF2-40B4-BE49-F238E27FC236}">
                <a16:creationId xmlns:a16="http://schemas.microsoft.com/office/drawing/2014/main" id="{1AAFFFBA-39F9-4EFE-8BD2-6360F88568AD}"/>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Pecados perdonados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fade">
                                      <p:cBhvr>
                                        <p:cTn id="7" dur="500"/>
                                        <p:tgtEl>
                                          <p:spTgt spid="5837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8372"/>
                                        </p:tgtEl>
                                        <p:attrNameLst>
                                          <p:attrName>style.visibility</p:attrName>
                                        </p:attrNameLst>
                                      </p:cBhvr>
                                      <p:to>
                                        <p:strVal val="visible"/>
                                      </p:to>
                                    </p:set>
                                    <p:anim calcmode="lin" valueType="num">
                                      <p:cBhvr>
                                        <p:cTn id="12" dur="500" fill="hold"/>
                                        <p:tgtEl>
                                          <p:spTgt spid="58372"/>
                                        </p:tgtEl>
                                        <p:attrNameLst>
                                          <p:attrName>ppt_w</p:attrName>
                                        </p:attrNameLst>
                                      </p:cBhvr>
                                      <p:tavLst>
                                        <p:tav tm="0">
                                          <p:val>
                                            <p:strVal val="#ppt_w*0.05"/>
                                          </p:val>
                                        </p:tav>
                                        <p:tav tm="100000">
                                          <p:val>
                                            <p:strVal val="#ppt_w"/>
                                          </p:val>
                                        </p:tav>
                                      </p:tavLst>
                                    </p:anim>
                                    <p:anim calcmode="lin" valueType="num">
                                      <p:cBhvr>
                                        <p:cTn id="13" dur="500" fill="hold"/>
                                        <p:tgtEl>
                                          <p:spTgt spid="58372"/>
                                        </p:tgtEl>
                                        <p:attrNameLst>
                                          <p:attrName>ppt_h</p:attrName>
                                        </p:attrNameLst>
                                      </p:cBhvr>
                                      <p:tavLst>
                                        <p:tav tm="0">
                                          <p:val>
                                            <p:strVal val="#ppt_h"/>
                                          </p:val>
                                        </p:tav>
                                        <p:tav tm="100000">
                                          <p:val>
                                            <p:strVal val="#ppt_h"/>
                                          </p:val>
                                        </p:tav>
                                      </p:tavLst>
                                    </p:anim>
                                    <p:anim calcmode="lin" valueType="num">
                                      <p:cBhvr>
                                        <p:cTn id="14" dur="500" fill="hold"/>
                                        <p:tgtEl>
                                          <p:spTgt spid="58372"/>
                                        </p:tgtEl>
                                        <p:attrNameLst>
                                          <p:attrName>ppt_x</p:attrName>
                                        </p:attrNameLst>
                                      </p:cBhvr>
                                      <p:tavLst>
                                        <p:tav tm="0">
                                          <p:val>
                                            <p:strVal val="#ppt_x-.2"/>
                                          </p:val>
                                        </p:tav>
                                        <p:tav tm="100000">
                                          <p:val>
                                            <p:strVal val="#ppt_x"/>
                                          </p:val>
                                        </p:tav>
                                      </p:tavLst>
                                    </p:anim>
                                    <p:anim calcmode="lin" valueType="num">
                                      <p:cBhvr>
                                        <p:cTn id="15" dur="500" fill="hold"/>
                                        <p:tgtEl>
                                          <p:spTgt spid="58372"/>
                                        </p:tgtEl>
                                        <p:attrNameLst>
                                          <p:attrName>ppt_y</p:attrName>
                                        </p:attrNameLst>
                                      </p:cBhvr>
                                      <p:tavLst>
                                        <p:tav tm="0">
                                          <p:val>
                                            <p:strVal val="#ppt_y"/>
                                          </p:val>
                                        </p:tav>
                                        <p:tav tm="100000">
                                          <p:val>
                                            <p:strVal val="#ppt_y"/>
                                          </p:val>
                                        </p:tav>
                                      </p:tavLst>
                                    </p:anim>
                                    <p:animEffect transition="in" filter="fade">
                                      <p:cBhvr>
                                        <p:cTn id="16" dur="500"/>
                                        <p:tgtEl>
                                          <p:spTgt spid="58372"/>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8378"/>
                                        </p:tgtEl>
                                        <p:attrNameLst>
                                          <p:attrName>style.visibility</p:attrName>
                                        </p:attrNameLst>
                                      </p:cBhvr>
                                      <p:to>
                                        <p:strVal val="visible"/>
                                      </p:to>
                                    </p:set>
                                    <p:animEffect transition="in" filter="fade">
                                      <p:cBhvr>
                                        <p:cTn id="21" dur="500"/>
                                        <p:tgtEl>
                                          <p:spTgt spid="58378"/>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8373"/>
                                        </p:tgtEl>
                                        <p:attrNameLst>
                                          <p:attrName>style.visibility</p:attrName>
                                        </p:attrNameLst>
                                      </p:cBhvr>
                                      <p:to>
                                        <p:strVal val="visible"/>
                                      </p:to>
                                    </p:set>
                                    <p:anim calcmode="lin" valueType="num">
                                      <p:cBhvr>
                                        <p:cTn id="26" dur="500" fill="hold"/>
                                        <p:tgtEl>
                                          <p:spTgt spid="58373"/>
                                        </p:tgtEl>
                                        <p:attrNameLst>
                                          <p:attrName>ppt_w</p:attrName>
                                        </p:attrNameLst>
                                      </p:cBhvr>
                                      <p:tavLst>
                                        <p:tav tm="0">
                                          <p:val>
                                            <p:strVal val="#ppt_w*0.05"/>
                                          </p:val>
                                        </p:tav>
                                        <p:tav tm="100000">
                                          <p:val>
                                            <p:strVal val="#ppt_w"/>
                                          </p:val>
                                        </p:tav>
                                      </p:tavLst>
                                    </p:anim>
                                    <p:anim calcmode="lin" valueType="num">
                                      <p:cBhvr>
                                        <p:cTn id="27" dur="500" fill="hold"/>
                                        <p:tgtEl>
                                          <p:spTgt spid="58373"/>
                                        </p:tgtEl>
                                        <p:attrNameLst>
                                          <p:attrName>ppt_h</p:attrName>
                                        </p:attrNameLst>
                                      </p:cBhvr>
                                      <p:tavLst>
                                        <p:tav tm="0">
                                          <p:val>
                                            <p:strVal val="#ppt_h"/>
                                          </p:val>
                                        </p:tav>
                                        <p:tav tm="100000">
                                          <p:val>
                                            <p:strVal val="#ppt_h"/>
                                          </p:val>
                                        </p:tav>
                                      </p:tavLst>
                                    </p:anim>
                                    <p:anim calcmode="lin" valueType="num">
                                      <p:cBhvr>
                                        <p:cTn id="28" dur="500" fill="hold"/>
                                        <p:tgtEl>
                                          <p:spTgt spid="58373"/>
                                        </p:tgtEl>
                                        <p:attrNameLst>
                                          <p:attrName>ppt_x</p:attrName>
                                        </p:attrNameLst>
                                      </p:cBhvr>
                                      <p:tavLst>
                                        <p:tav tm="0">
                                          <p:val>
                                            <p:strVal val="#ppt_x-.2"/>
                                          </p:val>
                                        </p:tav>
                                        <p:tav tm="100000">
                                          <p:val>
                                            <p:strVal val="#ppt_x"/>
                                          </p:val>
                                        </p:tav>
                                      </p:tavLst>
                                    </p:anim>
                                    <p:anim calcmode="lin" valueType="num">
                                      <p:cBhvr>
                                        <p:cTn id="29" dur="500" fill="hold"/>
                                        <p:tgtEl>
                                          <p:spTgt spid="58373"/>
                                        </p:tgtEl>
                                        <p:attrNameLst>
                                          <p:attrName>ppt_y</p:attrName>
                                        </p:attrNameLst>
                                      </p:cBhvr>
                                      <p:tavLst>
                                        <p:tav tm="0">
                                          <p:val>
                                            <p:strVal val="#ppt_y"/>
                                          </p:val>
                                        </p:tav>
                                        <p:tav tm="100000">
                                          <p:val>
                                            <p:strVal val="#ppt_y"/>
                                          </p:val>
                                        </p:tav>
                                      </p:tavLst>
                                    </p:anim>
                                    <p:animEffect transition="in" filter="fade">
                                      <p:cBhvr>
                                        <p:cTn id="30" dur="500"/>
                                        <p:tgtEl>
                                          <p:spTgt spid="58373"/>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8379"/>
                                        </p:tgtEl>
                                        <p:attrNameLst>
                                          <p:attrName>style.visibility</p:attrName>
                                        </p:attrNameLst>
                                      </p:cBhvr>
                                      <p:to>
                                        <p:strVal val="visible"/>
                                      </p:to>
                                    </p:set>
                                    <p:animEffect transition="in" filter="fade">
                                      <p:cBhvr>
                                        <p:cTn id="35" dur="500"/>
                                        <p:tgtEl>
                                          <p:spTgt spid="58379"/>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8374"/>
                                        </p:tgtEl>
                                        <p:attrNameLst>
                                          <p:attrName>style.visibility</p:attrName>
                                        </p:attrNameLst>
                                      </p:cBhvr>
                                      <p:to>
                                        <p:strVal val="visible"/>
                                      </p:to>
                                    </p:set>
                                    <p:anim calcmode="lin" valueType="num">
                                      <p:cBhvr>
                                        <p:cTn id="40" dur="500" fill="hold"/>
                                        <p:tgtEl>
                                          <p:spTgt spid="58374"/>
                                        </p:tgtEl>
                                        <p:attrNameLst>
                                          <p:attrName>ppt_w</p:attrName>
                                        </p:attrNameLst>
                                      </p:cBhvr>
                                      <p:tavLst>
                                        <p:tav tm="0">
                                          <p:val>
                                            <p:strVal val="#ppt_w*0.05"/>
                                          </p:val>
                                        </p:tav>
                                        <p:tav tm="100000">
                                          <p:val>
                                            <p:strVal val="#ppt_w"/>
                                          </p:val>
                                        </p:tav>
                                      </p:tavLst>
                                    </p:anim>
                                    <p:anim calcmode="lin" valueType="num">
                                      <p:cBhvr>
                                        <p:cTn id="41" dur="500" fill="hold"/>
                                        <p:tgtEl>
                                          <p:spTgt spid="58374"/>
                                        </p:tgtEl>
                                        <p:attrNameLst>
                                          <p:attrName>ppt_h</p:attrName>
                                        </p:attrNameLst>
                                      </p:cBhvr>
                                      <p:tavLst>
                                        <p:tav tm="0">
                                          <p:val>
                                            <p:strVal val="#ppt_h"/>
                                          </p:val>
                                        </p:tav>
                                        <p:tav tm="100000">
                                          <p:val>
                                            <p:strVal val="#ppt_h"/>
                                          </p:val>
                                        </p:tav>
                                      </p:tavLst>
                                    </p:anim>
                                    <p:anim calcmode="lin" valueType="num">
                                      <p:cBhvr>
                                        <p:cTn id="42" dur="500" fill="hold"/>
                                        <p:tgtEl>
                                          <p:spTgt spid="58374"/>
                                        </p:tgtEl>
                                        <p:attrNameLst>
                                          <p:attrName>ppt_x</p:attrName>
                                        </p:attrNameLst>
                                      </p:cBhvr>
                                      <p:tavLst>
                                        <p:tav tm="0">
                                          <p:val>
                                            <p:strVal val="#ppt_x-.2"/>
                                          </p:val>
                                        </p:tav>
                                        <p:tav tm="100000">
                                          <p:val>
                                            <p:strVal val="#ppt_x"/>
                                          </p:val>
                                        </p:tav>
                                      </p:tavLst>
                                    </p:anim>
                                    <p:anim calcmode="lin" valueType="num">
                                      <p:cBhvr>
                                        <p:cTn id="43" dur="500" fill="hold"/>
                                        <p:tgtEl>
                                          <p:spTgt spid="58374"/>
                                        </p:tgtEl>
                                        <p:attrNameLst>
                                          <p:attrName>ppt_y</p:attrName>
                                        </p:attrNameLst>
                                      </p:cBhvr>
                                      <p:tavLst>
                                        <p:tav tm="0">
                                          <p:val>
                                            <p:strVal val="#ppt_y"/>
                                          </p:val>
                                        </p:tav>
                                        <p:tav tm="100000">
                                          <p:val>
                                            <p:strVal val="#ppt_y"/>
                                          </p:val>
                                        </p:tav>
                                      </p:tavLst>
                                    </p:anim>
                                    <p:animEffect transition="in" filter="fade">
                                      <p:cBhvr>
                                        <p:cTn id="44" dur="500"/>
                                        <p:tgtEl>
                                          <p:spTgt spid="58374"/>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58380"/>
                                        </p:tgtEl>
                                        <p:attrNameLst>
                                          <p:attrName>style.visibility</p:attrName>
                                        </p:attrNameLst>
                                      </p:cBhvr>
                                      <p:to>
                                        <p:strVal val="visible"/>
                                      </p:to>
                                    </p:set>
                                    <p:anim calcmode="discrete" valueType="clr">
                                      <p:cBhvr override="childStyle">
                                        <p:cTn id="49" dur="80"/>
                                        <p:tgtEl>
                                          <p:spTgt spid="5838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8380"/>
                                        </p:tgtEl>
                                        <p:attrNameLst>
                                          <p:attrName>fillcolor</p:attrName>
                                        </p:attrNameLst>
                                      </p:cBhvr>
                                      <p:tavLst>
                                        <p:tav tm="0">
                                          <p:val>
                                            <p:clrVal>
                                              <a:schemeClr val="accent2"/>
                                            </p:clrVal>
                                          </p:val>
                                        </p:tav>
                                        <p:tav tm="50000">
                                          <p:val>
                                            <p:clrVal>
                                              <a:schemeClr val="hlink"/>
                                            </p:clrVal>
                                          </p:val>
                                        </p:tav>
                                      </p:tavLst>
                                    </p:anim>
                                    <p:set>
                                      <p:cBhvr>
                                        <p:cTn id="51" dur="80"/>
                                        <p:tgtEl>
                                          <p:spTgt spid="58380"/>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58371"/>
                                        </p:tgtEl>
                                        <p:attrNameLst>
                                          <p:attrName>style.visibility</p:attrName>
                                        </p:attrNameLst>
                                      </p:cBhvr>
                                      <p:to>
                                        <p:strVal val="visible"/>
                                      </p:to>
                                    </p:set>
                                    <p:anim calcmode="lin" valueType="num">
                                      <p:cBhvr>
                                        <p:cTn id="56" dur="500" fill="hold"/>
                                        <p:tgtEl>
                                          <p:spTgt spid="58371"/>
                                        </p:tgtEl>
                                        <p:attrNameLst>
                                          <p:attrName>ppt_w</p:attrName>
                                        </p:attrNameLst>
                                      </p:cBhvr>
                                      <p:tavLst>
                                        <p:tav tm="0">
                                          <p:val>
                                            <p:strVal val="#ppt_w*0.05"/>
                                          </p:val>
                                        </p:tav>
                                        <p:tav tm="100000">
                                          <p:val>
                                            <p:strVal val="#ppt_w"/>
                                          </p:val>
                                        </p:tav>
                                      </p:tavLst>
                                    </p:anim>
                                    <p:anim calcmode="lin" valueType="num">
                                      <p:cBhvr>
                                        <p:cTn id="57" dur="500" fill="hold"/>
                                        <p:tgtEl>
                                          <p:spTgt spid="58371"/>
                                        </p:tgtEl>
                                        <p:attrNameLst>
                                          <p:attrName>ppt_h</p:attrName>
                                        </p:attrNameLst>
                                      </p:cBhvr>
                                      <p:tavLst>
                                        <p:tav tm="0">
                                          <p:val>
                                            <p:strVal val="#ppt_h"/>
                                          </p:val>
                                        </p:tav>
                                        <p:tav tm="100000">
                                          <p:val>
                                            <p:strVal val="#ppt_h"/>
                                          </p:val>
                                        </p:tav>
                                      </p:tavLst>
                                    </p:anim>
                                    <p:anim calcmode="lin" valueType="num">
                                      <p:cBhvr>
                                        <p:cTn id="58" dur="500" fill="hold"/>
                                        <p:tgtEl>
                                          <p:spTgt spid="58371"/>
                                        </p:tgtEl>
                                        <p:attrNameLst>
                                          <p:attrName>ppt_x</p:attrName>
                                        </p:attrNameLst>
                                      </p:cBhvr>
                                      <p:tavLst>
                                        <p:tav tm="0">
                                          <p:val>
                                            <p:strVal val="#ppt_x-.2"/>
                                          </p:val>
                                        </p:tav>
                                        <p:tav tm="100000">
                                          <p:val>
                                            <p:strVal val="#ppt_x"/>
                                          </p:val>
                                        </p:tav>
                                      </p:tavLst>
                                    </p:anim>
                                    <p:anim calcmode="lin" valueType="num">
                                      <p:cBhvr>
                                        <p:cTn id="59" dur="500" fill="hold"/>
                                        <p:tgtEl>
                                          <p:spTgt spid="58371"/>
                                        </p:tgtEl>
                                        <p:attrNameLst>
                                          <p:attrName>ppt_y</p:attrName>
                                        </p:attrNameLst>
                                      </p:cBhvr>
                                      <p:tavLst>
                                        <p:tav tm="0">
                                          <p:val>
                                            <p:strVal val="#ppt_y"/>
                                          </p:val>
                                        </p:tav>
                                        <p:tav tm="100000">
                                          <p:val>
                                            <p:strVal val="#ppt_y"/>
                                          </p:val>
                                        </p:tav>
                                      </p:tavLst>
                                    </p:anim>
                                    <p:animEffect transition="in" filter="fade">
                                      <p:cBhvr>
                                        <p:cTn id="60" dur="500"/>
                                        <p:tgtEl>
                                          <p:spTgt spid="58371"/>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8381"/>
                                        </p:tgtEl>
                                        <p:attrNameLst>
                                          <p:attrName>style.visibility</p:attrName>
                                        </p:attrNameLst>
                                      </p:cBhvr>
                                      <p:to>
                                        <p:strVal val="visible"/>
                                      </p:to>
                                    </p:set>
                                    <p:animEffect transition="in" filter="fade">
                                      <p:cBhvr>
                                        <p:cTn id="65" dur="500"/>
                                        <p:tgtEl>
                                          <p:spTgt spid="58381"/>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58376"/>
                                        </p:tgtEl>
                                        <p:attrNameLst>
                                          <p:attrName>style.visibility</p:attrName>
                                        </p:attrNameLst>
                                      </p:cBhvr>
                                      <p:to>
                                        <p:strVal val="visible"/>
                                      </p:to>
                                    </p:set>
                                    <p:animEffect transition="in" filter="wipe(down)">
                                      <p:cBhvr>
                                        <p:cTn id="70" dur="580">
                                          <p:stCondLst>
                                            <p:cond delay="0"/>
                                          </p:stCondLst>
                                        </p:cTn>
                                        <p:tgtEl>
                                          <p:spTgt spid="58376"/>
                                        </p:tgtEl>
                                      </p:cBhvr>
                                    </p:animEffect>
                                    <p:anim calcmode="lin" valueType="num">
                                      <p:cBhvr>
                                        <p:cTn id="71" dur="1822" tmFilter="0,0; 0.14,0.36; 0.43,0.73; 0.71,0.91; 1.0,1.0">
                                          <p:stCondLst>
                                            <p:cond delay="0"/>
                                          </p:stCondLst>
                                        </p:cTn>
                                        <p:tgtEl>
                                          <p:spTgt spid="58376"/>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8376"/>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8376"/>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8376"/>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8376"/>
                                        </p:tgtEl>
                                        <p:attrNameLst>
                                          <p:attrName>ppt_y</p:attrName>
                                        </p:attrNameLst>
                                      </p:cBhvr>
                                      <p:tavLst>
                                        <p:tav tm="0" fmla="#ppt_y-sin(pi*$)/81">
                                          <p:val>
                                            <p:fltVal val="0"/>
                                          </p:val>
                                        </p:tav>
                                        <p:tav tm="100000">
                                          <p:val>
                                            <p:fltVal val="1"/>
                                          </p:val>
                                        </p:tav>
                                      </p:tavLst>
                                    </p:anim>
                                    <p:animScale>
                                      <p:cBhvr>
                                        <p:cTn id="76" dur="26">
                                          <p:stCondLst>
                                            <p:cond delay="650"/>
                                          </p:stCondLst>
                                        </p:cTn>
                                        <p:tgtEl>
                                          <p:spTgt spid="58376"/>
                                        </p:tgtEl>
                                      </p:cBhvr>
                                      <p:to x="100000" y="60000"/>
                                    </p:animScale>
                                    <p:animScale>
                                      <p:cBhvr>
                                        <p:cTn id="77" dur="166" decel="50000">
                                          <p:stCondLst>
                                            <p:cond delay="676"/>
                                          </p:stCondLst>
                                        </p:cTn>
                                        <p:tgtEl>
                                          <p:spTgt spid="58376"/>
                                        </p:tgtEl>
                                      </p:cBhvr>
                                      <p:to x="100000" y="100000"/>
                                    </p:animScale>
                                    <p:animScale>
                                      <p:cBhvr>
                                        <p:cTn id="78" dur="26">
                                          <p:stCondLst>
                                            <p:cond delay="1312"/>
                                          </p:stCondLst>
                                        </p:cTn>
                                        <p:tgtEl>
                                          <p:spTgt spid="58376"/>
                                        </p:tgtEl>
                                      </p:cBhvr>
                                      <p:to x="100000" y="80000"/>
                                    </p:animScale>
                                    <p:animScale>
                                      <p:cBhvr>
                                        <p:cTn id="79" dur="166" decel="50000">
                                          <p:stCondLst>
                                            <p:cond delay="1338"/>
                                          </p:stCondLst>
                                        </p:cTn>
                                        <p:tgtEl>
                                          <p:spTgt spid="58376"/>
                                        </p:tgtEl>
                                      </p:cBhvr>
                                      <p:to x="100000" y="100000"/>
                                    </p:animScale>
                                    <p:animScale>
                                      <p:cBhvr>
                                        <p:cTn id="80" dur="26">
                                          <p:stCondLst>
                                            <p:cond delay="1642"/>
                                          </p:stCondLst>
                                        </p:cTn>
                                        <p:tgtEl>
                                          <p:spTgt spid="58376"/>
                                        </p:tgtEl>
                                      </p:cBhvr>
                                      <p:to x="100000" y="90000"/>
                                    </p:animScale>
                                    <p:animScale>
                                      <p:cBhvr>
                                        <p:cTn id="81" dur="166" decel="50000">
                                          <p:stCondLst>
                                            <p:cond delay="1668"/>
                                          </p:stCondLst>
                                        </p:cTn>
                                        <p:tgtEl>
                                          <p:spTgt spid="58376"/>
                                        </p:tgtEl>
                                      </p:cBhvr>
                                      <p:to x="100000" y="100000"/>
                                    </p:animScale>
                                    <p:animScale>
                                      <p:cBhvr>
                                        <p:cTn id="82" dur="26">
                                          <p:stCondLst>
                                            <p:cond delay="1808"/>
                                          </p:stCondLst>
                                        </p:cTn>
                                        <p:tgtEl>
                                          <p:spTgt spid="58376"/>
                                        </p:tgtEl>
                                      </p:cBhvr>
                                      <p:to x="100000" y="95000"/>
                                    </p:animScale>
                                    <p:animScale>
                                      <p:cBhvr>
                                        <p:cTn id="83" dur="166" decel="50000">
                                          <p:stCondLst>
                                            <p:cond delay="1834"/>
                                          </p:stCondLst>
                                        </p:cTn>
                                        <p:tgtEl>
                                          <p:spTgt spid="58376"/>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8" grpId="0"/>
      <p:bldP spid="58379" grpId="0"/>
      <p:bldP spid="58380" grpId="0"/>
      <p:bldP spid="5838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a:extLst>
              <a:ext uri="{FF2B5EF4-FFF2-40B4-BE49-F238E27FC236}">
                <a16:creationId xmlns:a16="http://schemas.microsoft.com/office/drawing/2014/main" id="{A2C7A53D-D358-4A6E-9276-3DEA04BD25AB}"/>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La Cena del Señor</a:t>
            </a:r>
          </a:p>
        </p:txBody>
      </p:sp>
      <p:pic>
        <p:nvPicPr>
          <p:cNvPr id="86020" name="Picture 4">
            <a:extLst>
              <a:ext uri="{FF2B5EF4-FFF2-40B4-BE49-F238E27FC236}">
                <a16:creationId xmlns:a16="http://schemas.microsoft.com/office/drawing/2014/main" id="{A0D28898-FBF8-46F5-A694-B04A6013C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86021" name="Text Box 5">
            <a:extLst>
              <a:ext uri="{FF2B5EF4-FFF2-40B4-BE49-F238E27FC236}">
                <a16:creationId xmlns:a16="http://schemas.microsoft.com/office/drawing/2014/main" id="{192FCE4E-8DDF-4712-86C0-662584A5FCF7}"/>
              </a:ext>
            </a:extLst>
          </p:cNvPr>
          <p:cNvSpPr txBox="1">
            <a:spLocks noChangeArrowheads="1"/>
          </p:cNvSpPr>
          <p:nvPr/>
        </p:nvSpPr>
        <p:spPr bwMode="auto">
          <a:xfrm>
            <a:off x="323850" y="1700213"/>
            <a:ext cx="84963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dirty="0"/>
              <a:t>	La Cena </a:t>
            </a:r>
            <a:r>
              <a:rPr lang="pt-BR" altLang="es-CO" dirty="0" err="1"/>
              <a:t>del</a:t>
            </a:r>
            <a:r>
              <a:rPr lang="pt-BR" altLang="es-CO" dirty="0"/>
              <a:t> </a:t>
            </a:r>
            <a:r>
              <a:rPr lang="pt-BR" altLang="es-CO" dirty="0" err="1"/>
              <a:t>Señor</a:t>
            </a:r>
            <a:r>
              <a:rPr lang="pt-BR" altLang="es-CO" dirty="0"/>
              <a:t> es una </a:t>
            </a:r>
            <a:r>
              <a:rPr lang="pt-BR" altLang="es-CO" dirty="0" err="1"/>
              <a:t>participación</a:t>
            </a:r>
            <a:r>
              <a:rPr lang="pt-BR" altLang="es-CO" dirty="0"/>
              <a:t> </a:t>
            </a:r>
            <a:r>
              <a:rPr lang="pt-BR" altLang="es-CO" dirty="0" err="1"/>
              <a:t>en</a:t>
            </a:r>
            <a:r>
              <a:rPr lang="pt-BR" altLang="es-CO" dirty="0"/>
              <a:t> </a:t>
            </a:r>
            <a:r>
              <a:rPr lang="pt-BR" altLang="es-CO" dirty="0" err="1"/>
              <a:t>los</a:t>
            </a:r>
            <a:r>
              <a:rPr lang="pt-BR" altLang="es-CO" dirty="0"/>
              <a:t> emblemas </a:t>
            </a:r>
            <a:r>
              <a:rPr lang="pt-BR" altLang="es-CO" dirty="0" err="1"/>
              <a:t>del</a:t>
            </a:r>
            <a:r>
              <a:rPr lang="pt-BR" altLang="es-CO" dirty="0"/>
              <a:t> </a:t>
            </a:r>
            <a:r>
              <a:rPr lang="pt-BR" altLang="es-CO" dirty="0" err="1"/>
              <a:t>cuerpo</a:t>
            </a:r>
            <a:r>
              <a:rPr lang="pt-BR" altLang="es-CO" dirty="0"/>
              <a:t> y </a:t>
            </a:r>
            <a:r>
              <a:rPr lang="pt-BR" altLang="es-CO" dirty="0" err="1"/>
              <a:t>la</a:t>
            </a:r>
            <a:r>
              <a:rPr lang="pt-BR" altLang="es-CO" dirty="0"/>
              <a:t> sangre de </a:t>
            </a:r>
            <a:r>
              <a:rPr lang="pt-BR" altLang="es-CO" dirty="0" err="1"/>
              <a:t>Jesús</a:t>
            </a:r>
            <a:r>
              <a:rPr lang="pt-BR" altLang="es-CO" dirty="0"/>
              <a:t>, como </a:t>
            </a:r>
            <a:r>
              <a:rPr lang="pt-BR" altLang="es-CO" dirty="0" err="1"/>
              <a:t>expresión</a:t>
            </a:r>
            <a:r>
              <a:rPr lang="pt-BR" altLang="es-CO" dirty="0"/>
              <a:t> de </a:t>
            </a:r>
            <a:r>
              <a:rPr lang="pt-BR" altLang="es-CO" dirty="0" err="1"/>
              <a:t>fe</a:t>
            </a:r>
            <a:r>
              <a:rPr lang="pt-BR" altLang="es-CO" dirty="0"/>
              <a:t> </a:t>
            </a:r>
            <a:r>
              <a:rPr lang="pt-BR" altLang="es-CO" dirty="0" err="1"/>
              <a:t>en</a:t>
            </a:r>
            <a:r>
              <a:rPr lang="pt-BR" altLang="es-CO" dirty="0"/>
              <a:t> </a:t>
            </a:r>
            <a:r>
              <a:rPr lang="pt-BR" altLang="es-CO" dirty="0" err="1"/>
              <a:t>Él</a:t>
            </a:r>
            <a:r>
              <a:rPr lang="pt-BR" altLang="es-CO" dirty="0"/>
              <a:t>, </a:t>
            </a:r>
            <a:r>
              <a:rPr lang="pt-BR" altLang="es-CO" dirty="0" err="1"/>
              <a:t>nuestro</a:t>
            </a:r>
            <a:r>
              <a:rPr lang="pt-BR" altLang="es-CO" dirty="0"/>
              <a:t> Salvador y </a:t>
            </a:r>
            <a:r>
              <a:rPr lang="pt-BR" altLang="es-CO" dirty="0" err="1"/>
              <a:t>Señor</a:t>
            </a:r>
            <a:r>
              <a:rPr lang="pt-BR" altLang="es-CO" dirty="0"/>
              <a:t>. </a:t>
            </a:r>
            <a:r>
              <a:rPr lang="pt-BR" altLang="es-CO" dirty="0" err="1"/>
              <a:t>En</a:t>
            </a:r>
            <a:r>
              <a:rPr lang="pt-BR" altLang="es-CO" dirty="0"/>
              <a:t> esta experiencia de </a:t>
            </a:r>
            <a:r>
              <a:rPr lang="pt-BR" altLang="es-CO" dirty="0" err="1"/>
              <a:t>comunión</a:t>
            </a:r>
            <a:r>
              <a:rPr lang="pt-BR" altLang="es-CO" dirty="0"/>
              <a:t>, Cristo está presente para encontrar y fortalecer a </a:t>
            </a:r>
            <a:r>
              <a:rPr lang="pt-BR" altLang="es-CO" dirty="0" err="1"/>
              <a:t>su</a:t>
            </a:r>
            <a:r>
              <a:rPr lang="pt-BR" altLang="es-CO" dirty="0"/>
              <a:t> </a:t>
            </a:r>
            <a:r>
              <a:rPr lang="pt-BR" altLang="es-CO" dirty="0" err="1"/>
              <a:t>pueblo</a:t>
            </a:r>
            <a:r>
              <a:rPr lang="pt-BR" altLang="es-CO" dirty="0"/>
              <a:t>. Al participar </a:t>
            </a:r>
            <a:r>
              <a:rPr lang="pt-BR" altLang="es-CO" dirty="0" err="1"/>
              <a:t>en</a:t>
            </a:r>
            <a:r>
              <a:rPr lang="pt-BR" altLang="es-CO" dirty="0"/>
              <a:t> </a:t>
            </a:r>
            <a:r>
              <a:rPr lang="pt-BR" altLang="es-CO" dirty="0" err="1"/>
              <a:t>la</a:t>
            </a:r>
            <a:r>
              <a:rPr lang="pt-BR" altLang="es-CO" dirty="0"/>
              <a:t> Cena, proclamamos </a:t>
            </a:r>
            <a:r>
              <a:rPr lang="pt-BR" altLang="es-CO" dirty="0" err="1"/>
              <a:t>con</a:t>
            </a:r>
            <a:r>
              <a:rPr lang="pt-BR" altLang="es-CO" dirty="0"/>
              <a:t> </a:t>
            </a:r>
            <a:r>
              <a:rPr lang="pt-BR" altLang="es-CO" dirty="0" err="1"/>
              <a:t>alegría</a:t>
            </a:r>
            <a:r>
              <a:rPr lang="pt-BR" altLang="es-CO" dirty="0"/>
              <a:t> </a:t>
            </a:r>
            <a:r>
              <a:rPr lang="pt-BR" altLang="es-CO" dirty="0" err="1"/>
              <a:t>la</a:t>
            </a:r>
            <a:r>
              <a:rPr lang="pt-BR" altLang="es-CO" dirty="0"/>
              <a:t> </a:t>
            </a:r>
            <a:r>
              <a:rPr lang="pt-BR" altLang="es-CO" dirty="0" err="1"/>
              <a:t>muerte</a:t>
            </a:r>
            <a:r>
              <a:rPr lang="pt-BR" altLang="es-CO" dirty="0"/>
              <a:t> de </a:t>
            </a:r>
            <a:r>
              <a:rPr lang="pt-BR" altLang="es-CO" dirty="0" err="1"/>
              <a:t>nuestro</a:t>
            </a:r>
            <a:r>
              <a:rPr lang="pt-BR" altLang="es-CO" dirty="0"/>
              <a:t> </a:t>
            </a:r>
            <a:r>
              <a:rPr lang="pt-BR" altLang="es-CO" dirty="0" err="1"/>
              <a:t>Señor</a:t>
            </a:r>
            <a:r>
              <a:rPr lang="pt-BR" altLang="es-CO" dirty="0"/>
              <a:t> hasta </a:t>
            </a:r>
            <a:r>
              <a:rPr lang="pt-BR" altLang="es-CO" dirty="0" err="1"/>
              <a:t>su</a:t>
            </a:r>
            <a:r>
              <a:rPr lang="pt-BR" altLang="es-CO" dirty="0"/>
              <a:t> </a:t>
            </a:r>
            <a:r>
              <a:rPr lang="pt-BR" altLang="es-CO" dirty="0" err="1"/>
              <a:t>regreso</a:t>
            </a:r>
            <a:r>
              <a:rPr lang="pt-BR" altLang="es-CO" dirty="0"/>
              <a:t>. La </a:t>
            </a:r>
            <a:r>
              <a:rPr lang="pt-BR" altLang="es-CO" dirty="0" err="1"/>
              <a:t>preparación</a:t>
            </a:r>
            <a:r>
              <a:rPr lang="pt-BR" altLang="es-CO" dirty="0"/>
              <a:t> implica </a:t>
            </a:r>
            <a:r>
              <a:rPr lang="pt-BR" altLang="es-CO" dirty="0" err="1"/>
              <a:t>el</a:t>
            </a:r>
            <a:r>
              <a:rPr lang="pt-BR" altLang="es-CO" dirty="0"/>
              <a:t> </a:t>
            </a:r>
            <a:r>
              <a:rPr lang="pt-BR" altLang="es-CO" dirty="0" err="1"/>
              <a:t>examen</a:t>
            </a:r>
            <a:r>
              <a:rPr lang="pt-BR" altLang="es-CO" dirty="0"/>
              <a:t> de </a:t>
            </a:r>
            <a:r>
              <a:rPr lang="pt-BR" altLang="es-CO" dirty="0" err="1"/>
              <a:t>conciencia</a:t>
            </a:r>
            <a:r>
              <a:rPr lang="pt-BR" altLang="es-CO" dirty="0"/>
              <a:t>, </a:t>
            </a:r>
            <a:r>
              <a:rPr lang="pt-BR" altLang="es-CO" dirty="0" err="1"/>
              <a:t>el</a:t>
            </a:r>
            <a:r>
              <a:rPr lang="pt-BR" altLang="es-CO" dirty="0"/>
              <a:t> </a:t>
            </a:r>
            <a:r>
              <a:rPr lang="pt-BR" altLang="es-CO" dirty="0" err="1"/>
              <a:t>arrepentimiento</a:t>
            </a:r>
            <a:r>
              <a:rPr lang="pt-BR" altLang="es-CO" dirty="0"/>
              <a:t> y </a:t>
            </a:r>
            <a:r>
              <a:rPr lang="pt-BR" altLang="es-CO" dirty="0" err="1"/>
              <a:t>la</a:t>
            </a:r>
            <a:r>
              <a:rPr lang="pt-BR" altLang="es-CO" dirty="0"/>
              <a:t> </a:t>
            </a:r>
            <a:r>
              <a:rPr lang="pt-BR" altLang="es-CO" dirty="0" err="1"/>
              <a:t>confesión</a:t>
            </a:r>
            <a:r>
              <a:rPr lang="pt-BR" altLang="es-CO" dirty="0"/>
              <a:t>. El Maestro </a:t>
            </a:r>
            <a:r>
              <a:rPr lang="pt-BR" altLang="es-CO" dirty="0" err="1"/>
              <a:t>instituyó</a:t>
            </a:r>
            <a:r>
              <a:rPr lang="pt-BR" altLang="es-CO" dirty="0"/>
              <a:t> </a:t>
            </a:r>
            <a:r>
              <a:rPr lang="pt-BR" altLang="es-CO" dirty="0" err="1"/>
              <a:t>la</a:t>
            </a:r>
            <a:r>
              <a:rPr lang="pt-BR" altLang="es-CO" dirty="0"/>
              <a:t> </a:t>
            </a:r>
            <a:r>
              <a:rPr lang="pt-BR" altLang="es-CO" dirty="0" err="1"/>
              <a:t>ceremonia</a:t>
            </a:r>
            <a:r>
              <a:rPr lang="pt-BR" altLang="es-CO" dirty="0"/>
              <a:t> </a:t>
            </a:r>
            <a:r>
              <a:rPr lang="pt-BR" altLang="es-CO" dirty="0" err="1"/>
              <a:t>del</a:t>
            </a:r>
            <a:r>
              <a:rPr lang="pt-BR" altLang="es-CO" dirty="0"/>
              <a:t> </a:t>
            </a:r>
            <a:r>
              <a:rPr lang="pt-BR" altLang="es-CO" dirty="0" err="1"/>
              <a:t>lavatorio</a:t>
            </a:r>
            <a:r>
              <a:rPr lang="pt-BR" altLang="es-CO" dirty="0"/>
              <a:t> de </a:t>
            </a:r>
            <a:r>
              <a:rPr lang="pt-BR" altLang="es-CO" dirty="0" err="1"/>
              <a:t>los</a:t>
            </a:r>
            <a:r>
              <a:rPr lang="pt-BR" altLang="es-CO" dirty="0"/>
              <a:t> pies para representar una </a:t>
            </a:r>
            <a:r>
              <a:rPr lang="pt-BR" altLang="es-CO" dirty="0" err="1"/>
              <a:t>limpieza</a:t>
            </a:r>
            <a:r>
              <a:rPr lang="pt-BR" altLang="es-CO" dirty="0"/>
              <a:t> renovada, para </a:t>
            </a:r>
            <a:r>
              <a:rPr lang="pt-BR" altLang="es-CO" dirty="0" err="1"/>
              <a:t>expresar</a:t>
            </a:r>
            <a:r>
              <a:rPr lang="pt-BR" altLang="es-CO" dirty="0"/>
              <a:t> </a:t>
            </a:r>
            <a:r>
              <a:rPr lang="pt-BR" altLang="es-CO" dirty="0" err="1"/>
              <a:t>la</a:t>
            </a:r>
            <a:r>
              <a:rPr lang="pt-BR" altLang="es-CO" dirty="0"/>
              <a:t> </a:t>
            </a:r>
            <a:r>
              <a:rPr lang="pt-BR" altLang="es-CO" dirty="0" err="1"/>
              <a:t>voluntad</a:t>
            </a:r>
            <a:r>
              <a:rPr lang="pt-BR" altLang="es-CO" dirty="0"/>
              <a:t> de </a:t>
            </a:r>
            <a:r>
              <a:rPr lang="pt-BR" altLang="es-CO" dirty="0" err="1"/>
              <a:t>servirnos</a:t>
            </a:r>
            <a:r>
              <a:rPr lang="pt-BR" altLang="es-CO" dirty="0"/>
              <a:t> unos a </a:t>
            </a:r>
            <a:r>
              <a:rPr lang="pt-BR" altLang="es-CO" dirty="0" err="1"/>
              <a:t>otros</a:t>
            </a:r>
            <a:r>
              <a:rPr lang="pt-BR" altLang="es-CO" dirty="0"/>
              <a:t> </a:t>
            </a:r>
            <a:r>
              <a:rPr lang="pt-BR" altLang="es-CO" dirty="0" err="1"/>
              <a:t>con</a:t>
            </a:r>
            <a:r>
              <a:rPr lang="pt-BR" altLang="es-CO" dirty="0"/>
              <a:t> </a:t>
            </a:r>
            <a:r>
              <a:rPr lang="pt-BR" altLang="es-CO" dirty="0" err="1"/>
              <a:t>la</a:t>
            </a:r>
            <a:r>
              <a:rPr lang="pt-BR" altLang="es-CO" dirty="0"/>
              <a:t> </a:t>
            </a:r>
            <a:r>
              <a:rPr lang="pt-BR" altLang="es-CO" dirty="0" err="1"/>
              <a:t>humildad</a:t>
            </a:r>
            <a:r>
              <a:rPr lang="pt-BR" altLang="es-CO" dirty="0"/>
              <a:t> de Cristo y para unir </a:t>
            </a:r>
            <a:r>
              <a:rPr lang="pt-BR" altLang="es-CO" dirty="0" err="1"/>
              <a:t>nuestros</a:t>
            </a:r>
            <a:r>
              <a:rPr lang="pt-BR" altLang="es-CO" dirty="0"/>
              <a:t> </a:t>
            </a:r>
            <a:r>
              <a:rPr lang="pt-BR" altLang="es-CO" dirty="0" err="1"/>
              <a:t>corazones</a:t>
            </a:r>
            <a:r>
              <a:rPr lang="pt-BR" altLang="es-CO" dirty="0"/>
              <a:t> </a:t>
            </a:r>
            <a:r>
              <a:rPr lang="pt-BR" altLang="es-CO" dirty="0" err="1"/>
              <a:t>en</a:t>
            </a:r>
            <a:r>
              <a:rPr lang="pt-BR" altLang="es-CO" dirty="0"/>
              <a:t> </a:t>
            </a:r>
            <a:r>
              <a:rPr lang="pt-BR" altLang="es-CO" dirty="0" err="1"/>
              <a:t>el</a:t>
            </a:r>
            <a:r>
              <a:rPr lang="pt-BR" altLang="es-CO" dirty="0"/>
              <a:t> amor. El </a:t>
            </a:r>
            <a:r>
              <a:rPr lang="pt-BR" altLang="es-CO" dirty="0" err="1"/>
              <a:t>Servicio</a:t>
            </a:r>
            <a:r>
              <a:rPr lang="pt-BR" altLang="es-CO" dirty="0"/>
              <a:t> de </a:t>
            </a:r>
            <a:r>
              <a:rPr lang="pt-BR" altLang="es-CO" dirty="0" err="1"/>
              <a:t>Comunión</a:t>
            </a:r>
            <a:r>
              <a:rPr lang="pt-BR" altLang="es-CO" dirty="0"/>
              <a:t> está </a:t>
            </a:r>
            <a:r>
              <a:rPr lang="pt-BR" altLang="es-CO" dirty="0" err="1"/>
              <a:t>abierto</a:t>
            </a:r>
            <a:r>
              <a:rPr lang="pt-BR" altLang="es-CO" dirty="0"/>
              <a:t> a todos </a:t>
            </a:r>
            <a:r>
              <a:rPr lang="pt-BR" altLang="es-CO" dirty="0" err="1"/>
              <a:t>los</a:t>
            </a:r>
            <a:r>
              <a:rPr lang="pt-BR" altLang="es-CO" dirty="0"/>
              <a:t> </a:t>
            </a:r>
            <a:r>
              <a:rPr lang="pt-BR" altLang="es-CO" dirty="0" err="1"/>
              <a:t>creyentes</a:t>
            </a:r>
            <a:r>
              <a:rPr lang="pt-BR" altLang="es-CO" dirty="0"/>
              <a:t> </a:t>
            </a:r>
            <a:r>
              <a:rPr lang="pt-BR" altLang="es-CO" dirty="0" err="1"/>
              <a:t>cristianos</a:t>
            </a:r>
            <a:r>
              <a:rPr lang="pt-BR" altLang="es-CO"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fade">
                                      <p:cBhvr>
                                        <p:cTn id="7" dur="500"/>
                                        <p:tgtEl>
                                          <p:spTgt spid="860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86021"/>
                                        </p:tgtEl>
                                        <p:attrNameLst>
                                          <p:attrName>style.visibility</p:attrName>
                                        </p:attrNameLst>
                                      </p:cBhvr>
                                      <p:to>
                                        <p:strVal val="visible"/>
                                      </p:to>
                                    </p:set>
                                    <p:animEffect transition="in" filter="fade">
                                      <p:cBhvr>
                                        <p:cTn id="10" dur="500"/>
                                        <p:tgtEl>
                                          <p:spTgt spid="8602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P spid="860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a:extLst>
              <a:ext uri="{FF2B5EF4-FFF2-40B4-BE49-F238E27FC236}">
                <a16:creationId xmlns:a16="http://schemas.microsoft.com/office/drawing/2014/main" id="{2CA09DCB-8AF0-4344-9CC6-960927850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a:extLst>
              <a:ext uri="{FF2B5EF4-FFF2-40B4-BE49-F238E27FC236}">
                <a16:creationId xmlns:a16="http://schemas.microsoft.com/office/drawing/2014/main" id="{A47DFF83-E4D6-4067-942F-69BA26E25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a:extLst>
              <a:ext uri="{FF2B5EF4-FFF2-40B4-BE49-F238E27FC236}">
                <a16:creationId xmlns:a16="http://schemas.microsoft.com/office/drawing/2014/main" id="{5F328B9E-13DF-46AA-BC25-CFA02294FF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a:extLst>
              <a:ext uri="{FF2B5EF4-FFF2-40B4-BE49-F238E27FC236}">
                <a16:creationId xmlns:a16="http://schemas.microsoft.com/office/drawing/2014/main" id="{C0341B2F-C985-4392-8D26-0E9FB7CB40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59399" name="Text Box 7">
            <a:extLst>
              <a:ext uri="{FF2B5EF4-FFF2-40B4-BE49-F238E27FC236}">
                <a16:creationId xmlns:a16="http://schemas.microsoft.com/office/drawing/2014/main" id="{509AD0F6-0034-4193-8131-6145BA8FB3A3}"/>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17. ¿Qué sucede con la iglesia cuando los miembros utilizan los dones espirituales?</a:t>
            </a:r>
          </a:p>
        </p:txBody>
      </p:sp>
      <p:pic>
        <p:nvPicPr>
          <p:cNvPr id="59401" name="Picture 9">
            <a:extLst>
              <a:ext uri="{FF2B5EF4-FFF2-40B4-BE49-F238E27FC236}">
                <a16:creationId xmlns:a16="http://schemas.microsoft.com/office/drawing/2014/main" id="{AAF7DECB-54E1-48A9-A9EB-2F1C04C5A8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59402" name="Text Box 10">
            <a:extLst>
              <a:ext uri="{FF2B5EF4-FFF2-40B4-BE49-F238E27FC236}">
                <a16:creationId xmlns:a16="http://schemas.microsoft.com/office/drawing/2014/main" id="{46F9BC25-57BE-43D8-BF8D-FC0F91B143C8}"/>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Está protegida contra </a:t>
            </a:r>
            <a:r>
              <a:rPr lang="pt-BR" altLang="es-CO" b="0" dirty="0" err="1"/>
              <a:t>los</a:t>
            </a:r>
            <a:r>
              <a:rPr lang="pt-BR" altLang="es-CO" b="0" dirty="0"/>
              <a:t> </a:t>
            </a:r>
            <a:r>
              <a:rPr lang="pt-BR" altLang="es-CO" b="0" dirty="0" err="1"/>
              <a:t>demonios</a:t>
            </a:r>
            <a:r>
              <a:rPr lang="pt-BR" altLang="es-CO" b="0" dirty="0"/>
              <a:t> </a:t>
            </a:r>
          </a:p>
        </p:txBody>
      </p:sp>
      <p:sp>
        <p:nvSpPr>
          <p:cNvPr id="59403" name="Text Box 11">
            <a:extLst>
              <a:ext uri="{FF2B5EF4-FFF2-40B4-BE49-F238E27FC236}">
                <a16:creationId xmlns:a16="http://schemas.microsoft.com/office/drawing/2014/main" id="{351E2B07-0C1F-45E5-BA59-E2C30FEB58EC}"/>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Es reconocida como la iglesia de la gracia</a:t>
            </a:r>
          </a:p>
        </p:txBody>
      </p:sp>
      <p:sp>
        <p:nvSpPr>
          <p:cNvPr id="59404" name="Text Box 12">
            <a:extLst>
              <a:ext uri="{FF2B5EF4-FFF2-40B4-BE49-F238E27FC236}">
                <a16:creationId xmlns:a16="http://schemas.microsoft.com/office/drawing/2014/main" id="{2C4BF317-5C87-4DD8-898C-82FF9EB434DF}"/>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Está protegida contra </a:t>
            </a:r>
            <a:r>
              <a:rPr lang="pt-BR" altLang="es-CO" b="0" dirty="0" err="1"/>
              <a:t>la</a:t>
            </a:r>
            <a:r>
              <a:rPr lang="pt-BR" altLang="es-CO" b="0" dirty="0"/>
              <a:t> influencia de </a:t>
            </a:r>
            <a:r>
              <a:rPr lang="pt-BR" altLang="es-CO" b="0" dirty="0" err="1"/>
              <a:t>las</a:t>
            </a:r>
            <a:r>
              <a:rPr lang="pt-BR" altLang="es-CO" b="0" dirty="0"/>
              <a:t> falsas </a:t>
            </a:r>
            <a:r>
              <a:rPr lang="pt-BR" altLang="es-CO" b="0" dirty="0" err="1"/>
              <a:t>doctrinas</a:t>
            </a:r>
            <a:endParaRPr lang="pt-BR" altLang="es-CO" b="0" dirty="0"/>
          </a:p>
        </p:txBody>
      </p:sp>
      <p:sp>
        <p:nvSpPr>
          <p:cNvPr id="59405" name="Text Box 13">
            <a:extLst>
              <a:ext uri="{FF2B5EF4-FFF2-40B4-BE49-F238E27FC236}">
                <a16:creationId xmlns:a16="http://schemas.microsoft.com/office/drawing/2014/main" id="{555CAA65-5E12-4EE0-85AF-A72D5C8C0B37}"/>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Es </a:t>
            </a:r>
            <a:r>
              <a:rPr lang="pt-BR" altLang="es-CO" b="0" dirty="0" err="1"/>
              <a:t>reconocida</a:t>
            </a:r>
            <a:r>
              <a:rPr lang="pt-BR" altLang="es-CO" b="0" dirty="0"/>
              <a:t> como una obra divina</a:t>
            </a:r>
          </a:p>
        </p:txBody>
      </p:sp>
      <p:pic>
        <p:nvPicPr>
          <p:cNvPr id="59407" name="Picture 15">
            <a:extLst>
              <a:ext uri="{FF2B5EF4-FFF2-40B4-BE49-F238E27FC236}">
                <a16:creationId xmlns:a16="http://schemas.microsoft.com/office/drawing/2014/main" id="{997A1D6F-8CC8-4D13-B441-5290F9C8C9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3" y="3840163"/>
            <a:ext cx="935037" cy="90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fade">
                                      <p:cBhvr>
                                        <p:cTn id="7" dur="500"/>
                                        <p:tgtEl>
                                          <p:spTgt spid="5939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9396"/>
                                        </p:tgtEl>
                                        <p:attrNameLst>
                                          <p:attrName>style.visibility</p:attrName>
                                        </p:attrNameLst>
                                      </p:cBhvr>
                                      <p:to>
                                        <p:strVal val="visible"/>
                                      </p:to>
                                    </p:set>
                                    <p:anim calcmode="lin" valueType="num">
                                      <p:cBhvr>
                                        <p:cTn id="12" dur="500" fill="hold"/>
                                        <p:tgtEl>
                                          <p:spTgt spid="59396"/>
                                        </p:tgtEl>
                                        <p:attrNameLst>
                                          <p:attrName>ppt_w</p:attrName>
                                        </p:attrNameLst>
                                      </p:cBhvr>
                                      <p:tavLst>
                                        <p:tav tm="0">
                                          <p:val>
                                            <p:strVal val="#ppt_w*0.05"/>
                                          </p:val>
                                        </p:tav>
                                        <p:tav tm="100000">
                                          <p:val>
                                            <p:strVal val="#ppt_w"/>
                                          </p:val>
                                        </p:tav>
                                      </p:tavLst>
                                    </p:anim>
                                    <p:anim calcmode="lin" valueType="num">
                                      <p:cBhvr>
                                        <p:cTn id="13" dur="500" fill="hold"/>
                                        <p:tgtEl>
                                          <p:spTgt spid="59396"/>
                                        </p:tgtEl>
                                        <p:attrNameLst>
                                          <p:attrName>ppt_h</p:attrName>
                                        </p:attrNameLst>
                                      </p:cBhvr>
                                      <p:tavLst>
                                        <p:tav tm="0">
                                          <p:val>
                                            <p:strVal val="#ppt_h"/>
                                          </p:val>
                                        </p:tav>
                                        <p:tav tm="100000">
                                          <p:val>
                                            <p:strVal val="#ppt_h"/>
                                          </p:val>
                                        </p:tav>
                                      </p:tavLst>
                                    </p:anim>
                                    <p:anim calcmode="lin" valueType="num">
                                      <p:cBhvr>
                                        <p:cTn id="14" dur="500" fill="hold"/>
                                        <p:tgtEl>
                                          <p:spTgt spid="59396"/>
                                        </p:tgtEl>
                                        <p:attrNameLst>
                                          <p:attrName>ppt_x</p:attrName>
                                        </p:attrNameLst>
                                      </p:cBhvr>
                                      <p:tavLst>
                                        <p:tav tm="0">
                                          <p:val>
                                            <p:strVal val="#ppt_x-.2"/>
                                          </p:val>
                                        </p:tav>
                                        <p:tav tm="100000">
                                          <p:val>
                                            <p:strVal val="#ppt_x"/>
                                          </p:val>
                                        </p:tav>
                                      </p:tavLst>
                                    </p:anim>
                                    <p:anim calcmode="lin" valueType="num">
                                      <p:cBhvr>
                                        <p:cTn id="15" dur="500" fill="hold"/>
                                        <p:tgtEl>
                                          <p:spTgt spid="59396"/>
                                        </p:tgtEl>
                                        <p:attrNameLst>
                                          <p:attrName>ppt_y</p:attrName>
                                        </p:attrNameLst>
                                      </p:cBhvr>
                                      <p:tavLst>
                                        <p:tav tm="0">
                                          <p:val>
                                            <p:strVal val="#ppt_y"/>
                                          </p:val>
                                        </p:tav>
                                        <p:tav tm="100000">
                                          <p:val>
                                            <p:strVal val="#ppt_y"/>
                                          </p:val>
                                        </p:tav>
                                      </p:tavLst>
                                    </p:anim>
                                    <p:animEffect transition="in" filter="fade">
                                      <p:cBhvr>
                                        <p:cTn id="16" dur="500"/>
                                        <p:tgtEl>
                                          <p:spTgt spid="59396"/>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9402"/>
                                        </p:tgtEl>
                                        <p:attrNameLst>
                                          <p:attrName>style.visibility</p:attrName>
                                        </p:attrNameLst>
                                      </p:cBhvr>
                                      <p:to>
                                        <p:strVal val="visible"/>
                                      </p:to>
                                    </p:set>
                                    <p:animEffect transition="in" filter="fade">
                                      <p:cBhvr>
                                        <p:cTn id="21" dur="500"/>
                                        <p:tgtEl>
                                          <p:spTgt spid="5940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9397"/>
                                        </p:tgtEl>
                                        <p:attrNameLst>
                                          <p:attrName>style.visibility</p:attrName>
                                        </p:attrNameLst>
                                      </p:cBhvr>
                                      <p:to>
                                        <p:strVal val="visible"/>
                                      </p:to>
                                    </p:set>
                                    <p:anim calcmode="lin" valueType="num">
                                      <p:cBhvr>
                                        <p:cTn id="26" dur="500" fill="hold"/>
                                        <p:tgtEl>
                                          <p:spTgt spid="59397"/>
                                        </p:tgtEl>
                                        <p:attrNameLst>
                                          <p:attrName>ppt_w</p:attrName>
                                        </p:attrNameLst>
                                      </p:cBhvr>
                                      <p:tavLst>
                                        <p:tav tm="0">
                                          <p:val>
                                            <p:strVal val="#ppt_w*0.05"/>
                                          </p:val>
                                        </p:tav>
                                        <p:tav tm="100000">
                                          <p:val>
                                            <p:strVal val="#ppt_w"/>
                                          </p:val>
                                        </p:tav>
                                      </p:tavLst>
                                    </p:anim>
                                    <p:anim calcmode="lin" valueType="num">
                                      <p:cBhvr>
                                        <p:cTn id="27" dur="500" fill="hold"/>
                                        <p:tgtEl>
                                          <p:spTgt spid="59397"/>
                                        </p:tgtEl>
                                        <p:attrNameLst>
                                          <p:attrName>ppt_h</p:attrName>
                                        </p:attrNameLst>
                                      </p:cBhvr>
                                      <p:tavLst>
                                        <p:tav tm="0">
                                          <p:val>
                                            <p:strVal val="#ppt_h"/>
                                          </p:val>
                                        </p:tav>
                                        <p:tav tm="100000">
                                          <p:val>
                                            <p:strVal val="#ppt_h"/>
                                          </p:val>
                                        </p:tav>
                                      </p:tavLst>
                                    </p:anim>
                                    <p:anim calcmode="lin" valueType="num">
                                      <p:cBhvr>
                                        <p:cTn id="28" dur="500" fill="hold"/>
                                        <p:tgtEl>
                                          <p:spTgt spid="59397"/>
                                        </p:tgtEl>
                                        <p:attrNameLst>
                                          <p:attrName>ppt_x</p:attrName>
                                        </p:attrNameLst>
                                      </p:cBhvr>
                                      <p:tavLst>
                                        <p:tav tm="0">
                                          <p:val>
                                            <p:strVal val="#ppt_x-.2"/>
                                          </p:val>
                                        </p:tav>
                                        <p:tav tm="100000">
                                          <p:val>
                                            <p:strVal val="#ppt_x"/>
                                          </p:val>
                                        </p:tav>
                                      </p:tavLst>
                                    </p:anim>
                                    <p:anim calcmode="lin" valueType="num">
                                      <p:cBhvr>
                                        <p:cTn id="29" dur="500" fill="hold"/>
                                        <p:tgtEl>
                                          <p:spTgt spid="59397"/>
                                        </p:tgtEl>
                                        <p:attrNameLst>
                                          <p:attrName>ppt_y</p:attrName>
                                        </p:attrNameLst>
                                      </p:cBhvr>
                                      <p:tavLst>
                                        <p:tav tm="0">
                                          <p:val>
                                            <p:strVal val="#ppt_y"/>
                                          </p:val>
                                        </p:tav>
                                        <p:tav tm="100000">
                                          <p:val>
                                            <p:strVal val="#ppt_y"/>
                                          </p:val>
                                        </p:tav>
                                      </p:tavLst>
                                    </p:anim>
                                    <p:animEffect transition="in" filter="fade">
                                      <p:cBhvr>
                                        <p:cTn id="30" dur="500"/>
                                        <p:tgtEl>
                                          <p:spTgt spid="59397"/>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9403"/>
                                        </p:tgtEl>
                                        <p:attrNameLst>
                                          <p:attrName>style.visibility</p:attrName>
                                        </p:attrNameLst>
                                      </p:cBhvr>
                                      <p:to>
                                        <p:strVal val="visible"/>
                                      </p:to>
                                    </p:set>
                                    <p:animEffect transition="in" filter="fade">
                                      <p:cBhvr>
                                        <p:cTn id="35" dur="500"/>
                                        <p:tgtEl>
                                          <p:spTgt spid="59403"/>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9398"/>
                                        </p:tgtEl>
                                        <p:attrNameLst>
                                          <p:attrName>style.visibility</p:attrName>
                                        </p:attrNameLst>
                                      </p:cBhvr>
                                      <p:to>
                                        <p:strVal val="visible"/>
                                      </p:to>
                                    </p:set>
                                    <p:anim calcmode="lin" valueType="num">
                                      <p:cBhvr>
                                        <p:cTn id="40" dur="500" fill="hold"/>
                                        <p:tgtEl>
                                          <p:spTgt spid="59398"/>
                                        </p:tgtEl>
                                        <p:attrNameLst>
                                          <p:attrName>ppt_w</p:attrName>
                                        </p:attrNameLst>
                                      </p:cBhvr>
                                      <p:tavLst>
                                        <p:tav tm="0">
                                          <p:val>
                                            <p:strVal val="#ppt_w*0.05"/>
                                          </p:val>
                                        </p:tav>
                                        <p:tav tm="100000">
                                          <p:val>
                                            <p:strVal val="#ppt_w"/>
                                          </p:val>
                                        </p:tav>
                                      </p:tavLst>
                                    </p:anim>
                                    <p:anim calcmode="lin" valueType="num">
                                      <p:cBhvr>
                                        <p:cTn id="41" dur="500" fill="hold"/>
                                        <p:tgtEl>
                                          <p:spTgt spid="59398"/>
                                        </p:tgtEl>
                                        <p:attrNameLst>
                                          <p:attrName>ppt_h</p:attrName>
                                        </p:attrNameLst>
                                      </p:cBhvr>
                                      <p:tavLst>
                                        <p:tav tm="0">
                                          <p:val>
                                            <p:strVal val="#ppt_h"/>
                                          </p:val>
                                        </p:tav>
                                        <p:tav tm="100000">
                                          <p:val>
                                            <p:strVal val="#ppt_h"/>
                                          </p:val>
                                        </p:tav>
                                      </p:tavLst>
                                    </p:anim>
                                    <p:anim calcmode="lin" valueType="num">
                                      <p:cBhvr>
                                        <p:cTn id="42" dur="500" fill="hold"/>
                                        <p:tgtEl>
                                          <p:spTgt spid="59398"/>
                                        </p:tgtEl>
                                        <p:attrNameLst>
                                          <p:attrName>ppt_x</p:attrName>
                                        </p:attrNameLst>
                                      </p:cBhvr>
                                      <p:tavLst>
                                        <p:tav tm="0">
                                          <p:val>
                                            <p:strVal val="#ppt_x-.2"/>
                                          </p:val>
                                        </p:tav>
                                        <p:tav tm="100000">
                                          <p:val>
                                            <p:strVal val="#ppt_x"/>
                                          </p:val>
                                        </p:tav>
                                      </p:tavLst>
                                    </p:anim>
                                    <p:anim calcmode="lin" valueType="num">
                                      <p:cBhvr>
                                        <p:cTn id="43" dur="500" fill="hold"/>
                                        <p:tgtEl>
                                          <p:spTgt spid="59398"/>
                                        </p:tgtEl>
                                        <p:attrNameLst>
                                          <p:attrName>ppt_y</p:attrName>
                                        </p:attrNameLst>
                                      </p:cBhvr>
                                      <p:tavLst>
                                        <p:tav tm="0">
                                          <p:val>
                                            <p:strVal val="#ppt_y"/>
                                          </p:val>
                                        </p:tav>
                                        <p:tav tm="100000">
                                          <p:val>
                                            <p:strVal val="#ppt_y"/>
                                          </p:val>
                                        </p:tav>
                                      </p:tavLst>
                                    </p:anim>
                                    <p:animEffect transition="in" filter="fade">
                                      <p:cBhvr>
                                        <p:cTn id="44" dur="500"/>
                                        <p:tgtEl>
                                          <p:spTgt spid="59398"/>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59404"/>
                                        </p:tgtEl>
                                        <p:attrNameLst>
                                          <p:attrName>style.visibility</p:attrName>
                                        </p:attrNameLst>
                                      </p:cBhvr>
                                      <p:to>
                                        <p:strVal val="visible"/>
                                      </p:to>
                                    </p:set>
                                    <p:anim calcmode="discrete" valueType="clr">
                                      <p:cBhvr override="childStyle">
                                        <p:cTn id="49" dur="80"/>
                                        <p:tgtEl>
                                          <p:spTgt spid="5940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9404"/>
                                        </p:tgtEl>
                                        <p:attrNameLst>
                                          <p:attrName>fillcolor</p:attrName>
                                        </p:attrNameLst>
                                      </p:cBhvr>
                                      <p:tavLst>
                                        <p:tav tm="0">
                                          <p:val>
                                            <p:clrVal>
                                              <a:schemeClr val="accent2"/>
                                            </p:clrVal>
                                          </p:val>
                                        </p:tav>
                                        <p:tav tm="50000">
                                          <p:val>
                                            <p:clrVal>
                                              <a:schemeClr val="hlink"/>
                                            </p:clrVal>
                                          </p:val>
                                        </p:tav>
                                      </p:tavLst>
                                    </p:anim>
                                    <p:set>
                                      <p:cBhvr>
                                        <p:cTn id="51" dur="80"/>
                                        <p:tgtEl>
                                          <p:spTgt spid="59404"/>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59395"/>
                                        </p:tgtEl>
                                        <p:attrNameLst>
                                          <p:attrName>style.visibility</p:attrName>
                                        </p:attrNameLst>
                                      </p:cBhvr>
                                      <p:to>
                                        <p:strVal val="visible"/>
                                      </p:to>
                                    </p:set>
                                    <p:anim calcmode="lin" valueType="num">
                                      <p:cBhvr>
                                        <p:cTn id="56" dur="500" fill="hold"/>
                                        <p:tgtEl>
                                          <p:spTgt spid="59395"/>
                                        </p:tgtEl>
                                        <p:attrNameLst>
                                          <p:attrName>ppt_w</p:attrName>
                                        </p:attrNameLst>
                                      </p:cBhvr>
                                      <p:tavLst>
                                        <p:tav tm="0">
                                          <p:val>
                                            <p:strVal val="#ppt_w*0.05"/>
                                          </p:val>
                                        </p:tav>
                                        <p:tav tm="100000">
                                          <p:val>
                                            <p:strVal val="#ppt_w"/>
                                          </p:val>
                                        </p:tav>
                                      </p:tavLst>
                                    </p:anim>
                                    <p:anim calcmode="lin" valueType="num">
                                      <p:cBhvr>
                                        <p:cTn id="57" dur="500" fill="hold"/>
                                        <p:tgtEl>
                                          <p:spTgt spid="59395"/>
                                        </p:tgtEl>
                                        <p:attrNameLst>
                                          <p:attrName>ppt_h</p:attrName>
                                        </p:attrNameLst>
                                      </p:cBhvr>
                                      <p:tavLst>
                                        <p:tav tm="0">
                                          <p:val>
                                            <p:strVal val="#ppt_h"/>
                                          </p:val>
                                        </p:tav>
                                        <p:tav tm="100000">
                                          <p:val>
                                            <p:strVal val="#ppt_h"/>
                                          </p:val>
                                        </p:tav>
                                      </p:tavLst>
                                    </p:anim>
                                    <p:anim calcmode="lin" valueType="num">
                                      <p:cBhvr>
                                        <p:cTn id="58" dur="500" fill="hold"/>
                                        <p:tgtEl>
                                          <p:spTgt spid="59395"/>
                                        </p:tgtEl>
                                        <p:attrNameLst>
                                          <p:attrName>ppt_x</p:attrName>
                                        </p:attrNameLst>
                                      </p:cBhvr>
                                      <p:tavLst>
                                        <p:tav tm="0">
                                          <p:val>
                                            <p:strVal val="#ppt_x-.2"/>
                                          </p:val>
                                        </p:tav>
                                        <p:tav tm="100000">
                                          <p:val>
                                            <p:strVal val="#ppt_x"/>
                                          </p:val>
                                        </p:tav>
                                      </p:tavLst>
                                    </p:anim>
                                    <p:anim calcmode="lin" valueType="num">
                                      <p:cBhvr>
                                        <p:cTn id="59" dur="500" fill="hold"/>
                                        <p:tgtEl>
                                          <p:spTgt spid="59395"/>
                                        </p:tgtEl>
                                        <p:attrNameLst>
                                          <p:attrName>ppt_y</p:attrName>
                                        </p:attrNameLst>
                                      </p:cBhvr>
                                      <p:tavLst>
                                        <p:tav tm="0">
                                          <p:val>
                                            <p:strVal val="#ppt_y"/>
                                          </p:val>
                                        </p:tav>
                                        <p:tav tm="100000">
                                          <p:val>
                                            <p:strVal val="#ppt_y"/>
                                          </p:val>
                                        </p:tav>
                                      </p:tavLst>
                                    </p:anim>
                                    <p:animEffect transition="in" filter="fade">
                                      <p:cBhvr>
                                        <p:cTn id="60" dur="500"/>
                                        <p:tgtEl>
                                          <p:spTgt spid="59395"/>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9405"/>
                                        </p:tgtEl>
                                        <p:attrNameLst>
                                          <p:attrName>style.visibility</p:attrName>
                                        </p:attrNameLst>
                                      </p:cBhvr>
                                      <p:to>
                                        <p:strVal val="visible"/>
                                      </p:to>
                                    </p:set>
                                    <p:animEffect transition="in" filter="fade">
                                      <p:cBhvr>
                                        <p:cTn id="65" dur="500"/>
                                        <p:tgtEl>
                                          <p:spTgt spid="59405"/>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59407"/>
                                        </p:tgtEl>
                                        <p:attrNameLst>
                                          <p:attrName>style.visibility</p:attrName>
                                        </p:attrNameLst>
                                      </p:cBhvr>
                                      <p:to>
                                        <p:strVal val="visible"/>
                                      </p:to>
                                    </p:set>
                                    <p:animEffect transition="in" filter="wipe(down)">
                                      <p:cBhvr>
                                        <p:cTn id="70" dur="580">
                                          <p:stCondLst>
                                            <p:cond delay="0"/>
                                          </p:stCondLst>
                                        </p:cTn>
                                        <p:tgtEl>
                                          <p:spTgt spid="59407"/>
                                        </p:tgtEl>
                                      </p:cBhvr>
                                    </p:animEffect>
                                    <p:anim calcmode="lin" valueType="num">
                                      <p:cBhvr>
                                        <p:cTn id="71" dur="1822" tmFilter="0,0; 0.14,0.36; 0.43,0.73; 0.71,0.91; 1.0,1.0">
                                          <p:stCondLst>
                                            <p:cond delay="0"/>
                                          </p:stCondLst>
                                        </p:cTn>
                                        <p:tgtEl>
                                          <p:spTgt spid="59407"/>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9407"/>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9407"/>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9407"/>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9407"/>
                                        </p:tgtEl>
                                        <p:attrNameLst>
                                          <p:attrName>ppt_y</p:attrName>
                                        </p:attrNameLst>
                                      </p:cBhvr>
                                      <p:tavLst>
                                        <p:tav tm="0" fmla="#ppt_y-sin(pi*$)/81">
                                          <p:val>
                                            <p:fltVal val="0"/>
                                          </p:val>
                                        </p:tav>
                                        <p:tav tm="100000">
                                          <p:val>
                                            <p:fltVal val="1"/>
                                          </p:val>
                                        </p:tav>
                                      </p:tavLst>
                                    </p:anim>
                                    <p:animScale>
                                      <p:cBhvr>
                                        <p:cTn id="76" dur="26">
                                          <p:stCondLst>
                                            <p:cond delay="650"/>
                                          </p:stCondLst>
                                        </p:cTn>
                                        <p:tgtEl>
                                          <p:spTgt spid="59407"/>
                                        </p:tgtEl>
                                      </p:cBhvr>
                                      <p:to x="100000" y="60000"/>
                                    </p:animScale>
                                    <p:animScale>
                                      <p:cBhvr>
                                        <p:cTn id="77" dur="166" decel="50000">
                                          <p:stCondLst>
                                            <p:cond delay="676"/>
                                          </p:stCondLst>
                                        </p:cTn>
                                        <p:tgtEl>
                                          <p:spTgt spid="59407"/>
                                        </p:tgtEl>
                                      </p:cBhvr>
                                      <p:to x="100000" y="100000"/>
                                    </p:animScale>
                                    <p:animScale>
                                      <p:cBhvr>
                                        <p:cTn id="78" dur="26">
                                          <p:stCondLst>
                                            <p:cond delay="1312"/>
                                          </p:stCondLst>
                                        </p:cTn>
                                        <p:tgtEl>
                                          <p:spTgt spid="59407"/>
                                        </p:tgtEl>
                                      </p:cBhvr>
                                      <p:to x="100000" y="80000"/>
                                    </p:animScale>
                                    <p:animScale>
                                      <p:cBhvr>
                                        <p:cTn id="79" dur="166" decel="50000">
                                          <p:stCondLst>
                                            <p:cond delay="1338"/>
                                          </p:stCondLst>
                                        </p:cTn>
                                        <p:tgtEl>
                                          <p:spTgt spid="59407"/>
                                        </p:tgtEl>
                                      </p:cBhvr>
                                      <p:to x="100000" y="100000"/>
                                    </p:animScale>
                                    <p:animScale>
                                      <p:cBhvr>
                                        <p:cTn id="80" dur="26">
                                          <p:stCondLst>
                                            <p:cond delay="1642"/>
                                          </p:stCondLst>
                                        </p:cTn>
                                        <p:tgtEl>
                                          <p:spTgt spid="59407"/>
                                        </p:tgtEl>
                                      </p:cBhvr>
                                      <p:to x="100000" y="90000"/>
                                    </p:animScale>
                                    <p:animScale>
                                      <p:cBhvr>
                                        <p:cTn id="81" dur="166" decel="50000">
                                          <p:stCondLst>
                                            <p:cond delay="1668"/>
                                          </p:stCondLst>
                                        </p:cTn>
                                        <p:tgtEl>
                                          <p:spTgt spid="59407"/>
                                        </p:tgtEl>
                                      </p:cBhvr>
                                      <p:to x="100000" y="100000"/>
                                    </p:animScale>
                                    <p:animScale>
                                      <p:cBhvr>
                                        <p:cTn id="82" dur="26">
                                          <p:stCondLst>
                                            <p:cond delay="1808"/>
                                          </p:stCondLst>
                                        </p:cTn>
                                        <p:tgtEl>
                                          <p:spTgt spid="59407"/>
                                        </p:tgtEl>
                                      </p:cBhvr>
                                      <p:to x="100000" y="95000"/>
                                    </p:animScale>
                                    <p:animScale>
                                      <p:cBhvr>
                                        <p:cTn id="83" dur="166" decel="50000">
                                          <p:stCondLst>
                                            <p:cond delay="1834"/>
                                          </p:stCondLst>
                                        </p:cTn>
                                        <p:tgtEl>
                                          <p:spTgt spid="59407"/>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p:bldP spid="59402" grpId="0"/>
      <p:bldP spid="59403" grpId="0"/>
      <p:bldP spid="59404" grpId="0"/>
      <p:bldP spid="5940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a:extLst>
              <a:ext uri="{FF2B5EF4-FFF2-40B4-BE49-F238E27FC236}">
                <a16:creationId xmlns:a16="http://schemas.microsoft.com/office/drawing/2014/main" id="{9165B5AF-AE0B-452F-90F1-170A1AE1AA7D}"/>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Dones y ministerios espirituales </a:t>
            </a:r>
          </a:p>
        </p:txBody>
      </p:sp>
      <p:pic>
        <p:nvPicPr>
          <p:cNvPr id="87044" name="Picture 4">
            <a:extLst>
              <a:ext uri="{FF2B5EF4-FFF2-40B4-BE49-F238E27FC236}">
                <a16:creationId xmlns:a16="http://schemas.microsoft.com/office/drawing/2014/main" id="{93C634D1-A65B-428C-BA95-9DBCB57F6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7287D96B-23B9-445F-AF6A-77F0B1FFDBB2}"/>
              </a:ext>
            </a:extLst>
          </p:cNvPr>
          <p:cNvSpPr txBox="1">
            <a:spLocks noChangeArrowheads="1"/>
          </p:cNvSpPr>
          <p:nvPr/>
        </p:nvSpPr>
        <p:spPr bwMode="auto">
          <a:xfrm>
            <a:off x="250825" y="1412776"/>
            <a:ext cx="84963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CO" dirty="0"/>
              <a:t>Dios confiere a todos los miembros de su Iglesia, en todas las épocas, dones espirituales que cada miembro debe emplear en amante ministerio por el bien común de la Iglesia y de la humanidad. Siendo otorgados por la actuación del Espíritu Santo, el cual distribuye a cada miembro como quiere, los dones proveen todas las aptitudes y ministerios que la Iglesia necesita para cumplir sus funciones divinamente ordenadas. De acuerdo con las Escrituras incluye tales ministerios como la fe, sanación, profecía, proclamación, enseñanza, administración, reconciliación, compasión, servicio abnegado, caridad para ayudar, y exhortación y aliento a las personas. Algunos miembros son llamados por Dios y dotados por el Espíritu para funciones reconocidas por la Iglesia en ministerios pastorales, evangélicos, apostólicos y de enseñanza. particularmente necesarios para capacitar a los miembros para el servicio, edificar a la iglesia para una madurez espiritual y fomentar la unidad de fe y el conocimiento de Dios. Cuando los miembros emplean esos dones espirituales como fieles mayordomos de la variada gracia de Dios, la iglesia es protegida de la destructiva influencia de la falsa doctrina, tiene un crecimiento que proviene de Dios y es edificada con fe y amor.</a:t>
            </a:r>
          </a:p>
          <a:p>
            <a:pPr algn="just">
              <a:spcBef>
                <a:spcPct val="50000"/>
              </a:spcBef>
            </a:pPr>
            <a:endParaRPr lang="es-MX" alt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fade">
                                      <p:cBhvr>
                                        <p:cTn id="7" dur="500"/>
                                        <p:tgtEl>
                                          <p:spTgt spid="8704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a:extLst>
              <a:ext uri="{FF2B5EF4-FFF2-40B4-BE49-F238E27FC236}">
                <a16:creationId xmlns:a16="http://schemas.microsoft.com/office/drawing/2014/main" id="{006515D3-AD24-49C6-9A7F-3C8E347DD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a:extLst>
              <a:ext uri="{FF2B5EF4-FFF2-40B4-BE49-F238E27FC236}">
                <a16:creationId xmlns:a16="http://schemas.microsoft.com/office/drawing/2014/main" id="{31DE0A2E-B8FA-44EB-A999-84B371986A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60421" name="Picture 5">
            <a:extLst>
              <a:ext uri="{FF2B5EF4-FFF2-40B4-BE49-F238E27FC236}">
                <a16:creationId xmlns:a16="http://schemas.microsoft.com/office/drawing/2014/main" id="{B2AEB785-3C41-455D-8BD8-B3089FAF45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6">
            <a:extLst>
              <a:ext uri="{FF2B5EF4-FFF2-40B4-BE49-F238E27FC236}">
                <a16:creationId xmlns:a16="http://schemas.microsoft.com/office/drawing/2014/main" id="{E037D541-A23B-41F3-A348-E736533018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60423" name="Text Box 7">
            <a:extLst>
              <a:ext uri="{FF2B5EF4-FFF2-40B4-BE49-F238E27FC236}">
                <a16:creationId xmlns:a16="http://schemas.microsoft.com/office/drawing/2014/main" id="{180B55FE-DB90-4A97-82F0-4E5A49DDCC22}"/>
              </a:ext>
            </a:extLst>
          </p:cNvPr>
          <p:cNvSpPr txBox="1">
            <a:spLocks noChangeArrowheads="1"/>
          </p:cNvSpPr>
          <p:nvPr/>
        </p:nvSpPr>
        <p:spPr bwMode="auto">
          <a:xfrm>
            <a:off x="1908175" y="69215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b="0"/>
              <a:t>18. ¿Cuál de estos es un don del Espíritu Santo? </a:t>
            </a:r>
          </a:p>
        </p:txBody>
      </p:sp>
      <p:pic>
        <p:nvPicPr>
          <p:cNvPr id="60425" name="Picture 9">
            <a:extLst>
              <a:ext uri="{FF2B5EF4-FFF2-40B4-BE49-F238E27FC236}">
                <a16:creationId xmlns:a16="http://schemas.microsoft.com/office/drawing/2014/main" id="{71B506D6-8D92-4F75-8779-427A2618C4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0426" name="Text Box 10">
            <a:extLst>
              <a:ext uri="{FF2B5EF4-FFF2-40B4-BE49-F238E27FC236}">
                <a16:creationId xmlns:a16="http://schemas.microsoft.com/office/drawing/2014/main" id="{5E35995E-408C-4917-9E38-02969E5638E0}"/>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Bondad</a:t>
            </a:r>
            <a:endParaRPr lang="pt-BR" altLang="es-CO"/>
          </a:p>
        </p:txBody>
      </p:sp>
      <p:sp>
        <p:nvSpPr>
          <p:cNvPr id="60427" name="Text Box 11">
            <a:extLst>
              <a:ext uri="{FF2B5EF4-FFF2-40B4-BE49-F238E27FC236}">
                <a16:creationId xmlns:a16="http://schemas.microsoft.com/office/drawing/2014/main" id="{09E01C99-44AA-49FA-8C04-12C8EAB5B1F1}"/>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Profecía</a:t>
            </a:r>
            <a:endParaRPr lang="pt-BR" altLang="es-CO"/>
          </a:p>
        </p:txBody>
      </p:sp>
      <p:sp>
        <p:nvSpPr>
          <p:cNvPr id="60428" name="Text Box 12">
            <a:extLst>
              <a:ext uri="{FF2B5EF4-FFF2-40B4-BE49-F238E27FC236}">
                <a16:creationId xmlns:a16="http://schemas.microsoft.com/office/drawing/2014/main" id="{B4949567-C252-4569-8810-F37EA897B108}"/>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Sufrimiento </a:t>
            </a:r>
          </a:p>
        </p:txBody>
      </p:sp>
      <p:sp>
        <p:nvSpPr>
          <p:cNvPr id="60429" name="Text Box 13">
            <a:extLst>
              <a:ext uri="{FF2B5EF4-FFF2-40B4-BE49-F238E27FC236}">
                <a16:creationId xmlns:a16="http://schemas.microsoft.com/office/drawing/2014/main" id="{6AF5E551-A7DB-4EB0-B34C-80AFE3D947A6}"/>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Mansedumbre</a:t>
            </a:r>
            <a:endParaRPr lang="pt-BR" altLang="es-CO"/>
          </a:p>
        </p:txBody>
      </p:sp>
      <p:pic>
        <p:nvPicPr>
          <p:cNvPr id="60430" name="Picture 14">
            <a:extLst>
              <a:ext uri="{FF2B5EF4-FFF2-40B4-BE49-F238E27FC236}">
                <a16:creationId xmlns:a16="http://schemas.microsoft.com/office/drawing/2014/main" id="{56A058F7-9411-4560-B0FF-D318524470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13" y="2997200"/>
            <a:ext cx="935037"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3"/>
                                        </p:tgtEl>
                                        <p:attrNameLst>
                                          <p:attrName>style.visibility</p:attrName>
                                        </p:attrNameLst>
                                      </p:cBhvr>
                                      <p:to>
                                        <p:strVal val="visible"/>
                                      </p:to>
                                    </p:set>
                                    <p:animEffect transition="in" filter="fade">
                                      <p:cBhvr>
                                        <p:cTn id="7" dur="500"/>
                                        <p:tgtEl>
                                          <p:spTgt spid="6042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 calcmode="lin" valueType="num">
                                      <p:cBhvr>
                                        <p:cTn id="12" dur="500" fill="hold"/>
                                        <p:tgtEl>
                                          <p:spTgt spid="60420"/>
                                        </p:tgtEl>
                                        <p:attrNameLst>
                                          <p:attrName>ppt_w</p:attrName>
                                        </p:attrNameLst>
                                      </p:cBhvr>
                                      <p:tavLst>
                                        <p:tav tm="0">
                                          <p:val>
                                            <p:strVal val="#ppt_w*0.05"/>
                                          </p:val>
                                        </p:tav>
                                        <p:tav tm="100000">
                                          <p:val>
                                            <p:strVal val="#ppt_w"/>
                                          </p:val>
                                        </p:tav>
                                      </p:tavLst>
                                    </p:anim>
                                    <p:anim calcmode="lin" valueType="num">
                                      <p:cBhvr>
                                        <p:cTn id="13" dur="500" fill="hold"/>
                                        <p:tgtEl>
                                          <p:spTgt spid="60420"/>
                                        </p:tgtEl>
                                        <p:attrNameLst>
                                          <p:attrName>ppt_h</p:attrName>
                                        </p:attrNameLst>
                                      </p:cBhvr>
                                      <p:tavLst>
                                        <p:tav tm="0">
                                          <p:val>
                                            <p:strVal val="#ppt_h"/>
                                          </p:val>
                                        </p:tav>
                                        <p:tav tm="100000">
                                          <p:val>
                                            <p:strVal val="#ppt_h"/>
                                          </p:val>
                                        </p:tav>
                                      </p:tavLst>
                                    </p:anim>
                                    <p:anim calcmode="lin" valueType="num">
                                      <p:cBhvr>
                                        <p:cTn id="14" dur="500" fill="hold"/>
                                        <p:tgtEl>
                                          <p:spTgt spid="60420"/>
                                        </p:tgtEl>
                                        <p:attrNameLst>
                                          <p:attrName>ppt_x</p:attrName>
                                        </p:attrNameLst>
                                      </p:cBhvr>
                                      <p:tavLst>
                                        <p:tav tm="0">
                                          <p:val>
                                            <p:strVal val="#ppt_x-.2"/>
                                          </p:val>
                                        </p:tav>
                                        <p:tav tm="100000">
                                          <p:val>
                                            <p:strVal val="#ppt_x"/>
                                          </p:val>
                                        </p:tav>
                                      </p:tavLst>
                                    </p:anim>
                                    <p:anim calcmode="lin" valueType="num">
                                      <p:cBhvr>
                                        <p:cTn id="15" dur="500" fill="hold"/>
                                        <p:tgtEl>
                                          <p:spTgt spid="60420"/>
                                        </p:tgtEl>
                                        <p:attrNameLst>
                                          <p:attrName>ppt_y</p:attrName>
                                        </p:attrNameLst>
                                      </p:cBhvr>
                                      <p:tavLst>
                                        <p:tav tm="0">
                                          <p:val>
                                            <p:strVal val="#ppt_y"/>
                                          </p:val>
                                        </p:tav>
                                        <p:tav tm="100000">
                                          <p:val>
                                            <p:strVal val="#ppt_y"/>
                                          </p:val>
                                        </p:tav>
                                      </p:tavLst>
                                    </p:anim>
                                    <p:animEffect transition="in" filter="fade">
                                      <p:cBhvr>
                                        <p:cTn id="16" dur="500"/>
                                        <p:tgtEl>
                                          <p:spTgt spid="60420"/>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0426"/>
                                        </p:tgtEl>
                                        <p:attrNameLst>
                                          <p:attrName>style.visibility</p:attrName>
                                        </p:attrNameLst>
                                      </p:cBhvr>
                                      <p:to>
                                        <p:strVal val="visible"/>
                                      </p:to>
                                    </p:set>
                                    <p:animEffect transition="in" filter="fade">
                                      <p:cBhvr>
                                        <p:cTn id="21" dur="500"/>
                                        <p:tgtEl>
                                          <p:spTgt spid="60426"/>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0421"/>
                                        </p:tgtEl>
                                        <p:attrNameLst>
                                          <p:attrName>style.visibility</p:attrName>
                                        </p:attrNameLst>
                                      </p:cBhvr>
                                      <p:to>
                                        <p:strVal val="visible"/>
                                      </p:to>
                                    </p:set>
                                    <p:anim calcmode="lin" valueType="num">
                                      <p:cBhvr>
                                        <p:cTn id="26" dur="500" fill="hold"/>
                                        <p:tgtEl>
                                          <p:spTgt spid="60421"/>
                                        </p:tgtEl>
                                        <p:attrNameLst>
                                          <p:attrName>ppt_w</p:attrName>
                                        </p:attrNameLst>
                                      </p:cBhvr>
                                      <p:tavLst>
                                        <p:tav tm="0">
                                          <p:val>
                                            <p:strVal val="#ppt_w*0.05"/>
                                          </p:val>
                                        </p:tav>
                                        <p:tav tm="100000">
                                          <p:val>
                                            <p:strVal val="#ppt_w"/>
                                          </p:val>
                                        </p:tav>
                                      </p:tavLst>
                                    </p:anim>
                                    <p:anim calcmode="lin" valueType="num">
                                      <p:cBhvr>
                                        <p:cTn id="27" dur="500" fill="hold"/>
                                        <p:tgtEl>
                                          <p:spTgt spid="60421"/>
                                        </p:tgtEl>
                                        <p:attrNameLst>
                                          <p:attrName>ppt_h</p:attrName>
                                        </p:attrNameLst>
                                      </p:cBhvr>
                                      <p:tavLst>
                                        <p:tav tm="0">
                                          <p:val>
                                            <p:strVal val="#ppt_h"/>
                                          </p:val>
                                        </p:tav>
                                        <p:tav tm="100000">
                                          <p:val>
                                            <p:strVal val="#ppt_h"/>
                                          </p:val>
                                        </p:tav>
                                      </p:tavLst>
                                    </p:anim>
                                    <p:anim calcmode="lin" valueType="num">
                                      <p:cBhvr>
                                        <p:cTn id="28" dur="500" fill="hold"/>
                                        <p:tgtEl>
                                          <p:spTgt spid="60421"/>
                                        </p:tgtEl>
                                        <p:attrNameLst>
                                          <p:attrName>ppt_x</p:attrName>
                                        </p:attrNameLst>
                                      </p:cBhvr>
                                      <p:tavLst>
                                        <p:tav tm="0">
                                          <p:val>
                                            <p:strVal val="#ppt_x-.2"/>
                                          </p:val>
                                        </p:tav>
                                        <p:tav tm="100000">
                                          <p:val>
                                            <p:strVal val="#ppt_x"/>
                                          </p:val>
                                        </p:tav>
                                      </p:tavLst>
                                    </p:anim>
                                    <p:anim calcmode="lin" valueType="num">
                                      <p:cBhvr>
                                        <p:cTn id="29" dur="500" fill="hold"/>
                                        <p:tgtEl>
                                          <p:spTgt spid="60421"/>
                                        </p:tgtEl>
                                        <p:attrNameLst>
                                          <p:attrName>ppt_y</p:attrName>
                                        </p:attrNameLst>
                                      </p:cBhvr>
                                      <p:tavLst>
                                        <p:tav tm="0">
                                          <p:val>
                                            <p:strVal val="#ppt_y"/>
                                          </p:val>
                                        </p:tav>
                                        <p:tav tm="100000">
                                          <p:val>
                                            <p:strVal val="#ppt_y"/>
                                          </p:val>
                                        </p:tav>
                                      </p:tavLst>
                                    </p:anim>
                                    <p:animEffect transition="in" filter="fade">
                                      <p:cBhvr>
                                        <p:cTn id="30" dur="500"/>
                                        <p:tgtEl>
                                          <p:spTgt spid="60421"/>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427"/>
                                        </p:tgtEl>
                                        <p:attrNameLst>
                                          <p:attrName>style.visibility</p:attrName>
                                        </p:attrNameLst>
                                      </p:cBhvr>
                                      <p:to>
                                        <p:strVal val="visible"/>
                                      </p:to>
                                    </p:set>
                                    <p:animEffect transition="in" filter="fade">
                                      <p:cBhvr>
                                        <p:cTn id="35" dur="500"/>
                                        <p:tgtEl>
                                          <p:spTgt spid="60427"/>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60422"/>
                                        </p:tgtEl>
                                        <p:attrNameLst>
                                          <p:attrName>style.visibility</p:attrName>
                                        </p:attrNameLst>
                                      </p:cBhvr>
                                      <p:to>
                                        <p:strVal val="visible"/>
                                      </p:to>
                                    </p:set>
                                    <p:anim calcmode="lin" valueType="num">
                                      <p:cBhvr>
                                        <p:cTn id="40" dur="500" fill="hold"/>
                                        <p:tgtEl>
                                          <p:spTgt spid="60422"/>
                                        </p:tgtEl>
                                        <p:attrNameLst>
                                          <p:attrName>ppt_w</p:attrName>
                                        </p:attrNameLst>
                                      </p:cBhvr>
                                      <p:tavLst>
                                        <p:tav tm="0">
                                          <p:val>
                                            <p:strVal val="#ppt_w*0.05"/>
                                          </p:val>
                                        </p:tav>
                                        <p:tav tm="100000">
                                          <p:val>
                                            <p:strVal val="#ppt_w"/>
                                          </p:val>
                                        </p:tav>
                                      </p:tavLst>
                                    </p:anim>
                                    <p:anim calcmode="lin" valueType="num">
                                      <p:cBhvr>
                                        <p:cTn id="41" dur="500" fill="hold"/>
                                        <p:tgtEl>
                                          <p:spTgt spid="60422"/>
                                        </p:tgtEl>
                                        <p:attrNameLst>
                                          <p:attrName>ppt_h</p:attrName>
                                        </p:attrNameLst>
                                      </p:cBhvr>
                                      <p:tavLst>
                                        <p:tav tm="0">
                                          <p:val>
                                            <p:strVal val="#ppt_h"/>
                                          </p:val>
                                        </p:tav>
                                        <p:tav tm="100000">
                                          <p:val>
                                            <p:strVal val="#ppt_h"/>
                                          </p:val>
                                        </p:tav>
                                      </p:tavLst>
                                    </p:anim>
                                    <p:anim calcmode="lin" valueType="num">
                                      <p:cBhvr>
                                        <p:cTn id="42" dur="500" fill="hold"/>
                                        <p:tgtEl>
                                          <p:spTgt spid="60422"/>
                                        </p:tgtEl>
                                        <p:attrNameLst>
                                          <p:attrName>ppt_x</p:attrName>
                                        </p:attrNameLst>
                                      </p:cBhvr>
                                      <p:tavLst>
                                        <p:tav tm="0">
                                          <p:val>
                                            <p:strVal val="#ppt_x-.2"/>
                                          </p:val>
                                        </p:tav>
                                        <p:tav tm="100000">
                                          <p:val>
                                            <p:strVal val="#ppt_x"/>
                                          </p:val>
                                        </p:tav>
                                      </p:tavLst>
                                    </p:anim>
                                    <p:anim calcmode="lin" valueType="num">
                                      <p:cBhvr>
                                        <p:cTn id="43" dur="500" fill="hold"/>
                                        <p:tgtEl>
                                          <p:spTgt spid="60422"/>
                                        </p:tgtEl>
                                        <p:attrNameLst>
                                          <p:attrName>ppt_y</p:attrName>
                                        </p:attrNameLst>
                                      </p:cBhvr>
                                      <p:tavLst>
                                        <p:tav tm="0">
                                          <p:val>
                                            <p:strVal val="#ppt_y"/>
                                          </p:val>
                                        </p:tav>
                                        <p:tav tm="100000">
                                          <p:val>
                                            <p:strVal val="#ppt_y"/>
                                          </p:val>
                                        </p:tav>
                                      </p:tavLst>
                                    </p:anim>
                                    <p:animEffect transition="in" filter="fade">
                                      <p:cBhvr>
                                        <p:cTn id="44" dur="500"/>
                                        <p:tgtEl>
                                          <p:spTgt spid="60422"/>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60428"/>
                                        </p:tgtEl>
                                        <p:attrNameLst>
                                          <p:attrName>style.visibility</p:attrName>
                                        </p:attrNameLst>
                                      </p:cBhvr>
                                      <p:to>
                                        <p:strVal val="visible"/>
                                      </p:to>
                                    </p:set>
                                    <p:anim calcmode="discrete" valueType="clr">
                                      <p:cBhvr override="childStyle">
                                        <p:cTn id="49" dur="80"/>
                                        <p:tgtEl>
                                          <p:spTgt spid="6042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0428"/>
                                        </p:tgtEl>
                                        <p:attrNameLst>
                                          <p:attrName>fillcolor</p:attrName>
                                        </p:attrNameLst>
                                      </p:cBhvr>
                                      <p:tavLst>
                                        <p:tav tm="0">
                                          <p:val>
                                            <p:clrVal>
                                              <a:schemeClr val="accent2"/>
                                            </p:clrVal>
                                          </p:val>
                                        </p:tav>
                                        <p:tav tm="50000">
                                          <p:val>
                                            <p:clrVal>
                                              <a:schemeClr val="hlink"/>
                                            </p:clrVal>
                                          </p:val>
                                        </p:tav>
                                      </p:tavLst>
                                    </p:anim>
                                    <p:set>
                                      <p:cBhvr>
                                        <p:cTn id="51" dur="80"/>
                                        <p:tgtEl>
                                          <p:spTgt spid="60428"/>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60419"/>
                                        </p:tgtEl>
                                        <p:attrNameLst>
                                          <p:attrName>style.visibility</p:attrName>
                                        </p:attrNameLst>
                                      </p:cBhvr>
                                      <p:to>
                                        <p:strVal val="visible"/>
                                      </p:to>
                                    </p:set>
                                    <p:anim calcmode="lin" valueType="num">
                                      <p:cBhvr>
                                        <p:cTn id="56" dur="500" fill="hold"/>
                                        <p:tgtEl>
                                          <p:spTgt spid="60419"/>
                                        </p:tgtEl>
                                        <p:attrNameLst>
                                          <p:attrName>ppt_w</p:attrName>
                                        </p:attrNameLst>
                                      </p:cBhvr>
                                      <p:tavLst>
                                        <p:tav tm="0">
                                          <p:val>
                                            <p:strVal val="#ppt_w*0.05"/>
                                          </p:val>
                                        </p:tav>
                                        <p:tav tm="100000">
                                          <p:val>
                                            <p:strVal val="#ppt_w"/>
                                          </p:val>
                                        </p:tav>
                                      </p:tavLst>
                                    </p:anim>
                                    <p:anim calcmode="lin" valueType="num">
                                      <p:cBhvr>
                                        <p:cTn id="57" dur="500" fill="hold"/>
                                        <p:tgtEl>
                                          <p:spTgt spid="60419"/>
                                        </p:tgtEl>
                                        <p:attrNameLst>
                                          <p:attrName>ppt_h</p:attrName>
                                        </p:attrNameLst>
                                      </p:cBhvr>
                                      <p:tavLst>
                                        <p:tav tm="0">
                                          <p:val>
                                            <p:strVal val="#ppt_h"/>
                                          </p:val>
                                        </p:tav>
                                        <p:tav tm="100000">
                                          <p:val>
                                            <p:strVal val="#ppt_h"/>
                                          </p:val>
                                        </p:tav>
                                      </p:tavLst>
                                    </p:anim>
                                    <p:anim calcmode="lin" valueType="num">
                                      <p:cBhvr>
                                        <p:cTn id="58" dur="500" fill="hold"/>
                                        <p:tgtEl>
                                          <p:spTgt spid="60419"/>
                                        </p:tgtEl>
                                        <p:attrNameLst>
                                          <p:attrName>ppt_x</p:attrName>
                                        </p:attrNameLst>
                                      </p:cBhvr>
                                      <p:tavLst>
                                        <p:tav tm="0">
                                          <p:val>
                                            <p:strVal val="#ppt_x-.2"/>
                                          </p:val>
                                        </p:tav>
                                        <p:tav tm="100000">
                                          <p:val>
                                            <p:strVal val="#ppt_x"/>
                                          </p:val>
                                        </p:tav>
                                      </p:tavLst>
                                    </p:anim>
                                    <p:anim calcmode="lin" valueType="num">
                                      <p:cBhvr>
                                        <p:cTn id="59" dur="500" fill="hold"/>
                                        <p:tgtEl>
                                          <p:spTgt spid="60419"/>
                                        </p:tgtEl>
                                        <p:attrNameLst>
                                          <p:attrName>ppt_y</p:attrName>
                                        </p:attrNameLst>
                                      </p:cBhvr>
                                      <p:tavLst>
                                        <p:tav tm="0">
                                          <p:val>
                                            <p:strVal val="#ppt_y"/>
                                          </p:val>
                                        </p:tav>
                                        <p:tav tm="100000">
                                          <p:val>
                                            <p:strVal val="#ppt_y"/>
                                          </p:val>
                                        </p:tav>
                                      </p:tavLst>
                                    </p:anim>
                                    <p:animEffect transition="in" filter="fade">
                                      <p:cBhvr>
                                        <p:cTn id="60" dur="500"/>
                                        <p:tgtEl>
                                          <p:spTgt spid="60419"/>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0429"/>
                                        </p:tgtEl>
                                        <p:attrNameLst>
                                          <p:attrName>style.visibility</p:attrName>
                                        </p:attrNameLst>
                                      </p:cBhvr>
                                      <p:to>
                                        <p:strVal val="visible"/>
                                      </p:to>
                                    </p:set>
                                    <p:animEffect transition="in" filter="fade">
                                      <p:cBhvr>
                                        <p:cTn id="65" dur="500"/>
                                        <p:tgtEl>
                                          <p:spTgt spid="60429"/>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60430"/>
                                        </p:tgtEl>
                                        <p:attrNameLst>
                                          <p:attrName>style.visibility</p:attrName>
                                        </p:attrNameLst>
                                      </p:cBhvr>
                                      <p:to>
                                        <p:strVal val="visible"/>
                                      </p:to>
                                    </p:set>
                                    <p:animEffect transition="in" filter="wipe(down)">
                                      <p:cBhvr>
                                        <p:cTn id="70" dur="580">
                                          <p:stCondLst>
                                            <p:cond delay="0"/>
                                          </p:stCondLst>
                                        </p:cTn>
                                        <p:tgtEl>
                                          <p:spTgt spid="60430"/>
                                        </p:tgtEl>
                                      </p:cBhvr>
                                    </p:animEffect>
                                    <p:anim calcmode="lin" valueType="num">
                                      <p:cBhvr>
                                        <p:cTn id="71" dur="1822" tmFilter="0,0; 0.14,0.36; 0.43,0.73; 0.71,0.91; 1.0,1.0">
                                          <p:stCondLst>
                                            <p:cond delay="0"/>
                                          </p:stCondLst>
                                        </p:cTn>
                                        <p:tgtEl>
                                          <p:spTgt spid="60430"/>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0430"/>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0430"/>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0430"/>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0430"/>
                                        </p:tgtEl>
                                        <p:attrNameLst>
                                          <p:attrName>ppt_y</p:attrName>
                                        </p:attrNameLst>
                                      </p:cBhvr>
                                      <p:tavLst>
                                        <p:tav tm="0" fmla="#ppt_y-sin(pi*$)/81">
                                          <p:val>
                                            <p:fltVal val="0"/>
                                          </p:val>
                                        </p:tav>
                                        <p:tav tm="100000">
                                          <p:val>
                                            <p:fltVal val="1"/>
                                          </p:val>
                                        </p:tav>
                                      </p:tavLst>
                                    </p:anim>
                                    <p:animScale>
                                      <p:cBhvr>
                                        <p:cTn id="76" dur="26">
                                          <p:stCondLst>
                                            <p:cond delay="650"/>
                                          </p:stCondLst>
                                        </p:cTn>
                                        <p:tgtEl>
                                          <p:spTgt spid="60430"/>
                                        </p:tgtEl>
                                      </p:cBhvr>
                                      <p:to x="100000" y="60000"/>
                                    </p:animScale>
                                    <p:animScale>
                                      <p:cBhvr>
                                        <p:cTn id="77" dur="166" decel="50000">
                                          <p:stCondLst>
                                            <p:cond delay="676"/>
                                          </p:stCondLst>
                                        </p:cTn>
                                        <p:tgtEl>
                                          <p:spTgt spid="60430"/>
                                        </p:tgtEl>
                                      </p:cBhvr>
                                      <p:to x="100000" y="100000"/>
                                    </p:animScale>
                                    <p:animScale>
                                      <p:cBhvr>
                                        <p:cTn id="78" dur="26">
                                          <p:stCondLst>
                                            <p:cond delay="1312"/>
                                          </p:stCondLst>
                                        </p:cTn>
                                        <p:tgtEl>
                                          <p:spTgt spid="60430"/>
                                        </p:tgtEl>
                                      </p:cBhvr>
                                      <p:to x="100000" y="80000"/>
                                    </p:animScale>
                                    <p:animScale>
                                      <p:cBhvr>
                                        <p:cTn id="79" dur="166" decel="50000">
                                          <p:stCondLst>
                                            <p:cond delay="1338"/>
                                          </p:stCondLst>
                                        </p:cTn>
                                        <p:tgtEl>
                                          <p:spTgt spid="60430"/>
                                        </p:tgtEl>
                                      </p:cBhvr>
                                      <p:to x="100000" y="100000"/>
                                    </p:animScale>
                                    <p:animScale>
                                      <p:cBhvr>
                                        <p:cTn id="80" dur="26">
                                          <p:stCondLst>
                                            <p:cond delay="1642"/>
                                          </p:stCondLst>
                                        </p:cTn>
                                        <p:tgtEl>
                                          <p:spTgt spid="60430"/>
                                        </p:tgtEl>
                                      </p:cBhvr>
                                      <p:to x="100000" y="90000"/>
                                    </p:animScale>
                                    <p:animScale>
                                      <p:cBhvr>
                                        <p:cTn id="81" dur="166" decel="50000">
                                          <p:stCondLst>
                                            <p:cond delay="1668"/>
                                          </p:stCondLst>
                                        </p:cTn>
                                        <p:tgtEl>
                                          <p:spTgt spid="60430"/>
                                        </p:tgtEl>
                                      </p:cBhvr>
                                      <p:to x="100000" y="100000"/>
                                    </p:animScale>
                                    <p:animScale>
                                      <p:cBhvr>
                                        <p:cTn id="82" dur="26">
                                          <p:stCondLst>
                                            <p:cond delay="1808"/>
                                          </p:stCondLst>
                                        </p:cTn>
                                        <p:tgtEl>
                                          <p:spTgt spid="60430"/>
                                        </p:tgtEl>
                                      </p:cBhvr>
                                      <p:to x="100000" y="95000"/>
                                    </p:animScale>
                                    <p:animScale>
                                      <p:cBhvr>
                                        <p:cTn id="83" dur="166" decel="50000">
                                          <p:stCondLst>
                                            <p:cond delay="1834"/>
                                          </p:stCondLst>
                                        </p:cTn>
                                        <p:tgtEl>
                                          <p:spTgt spid="60430"/>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P spid="60426" grpId="0"/>
      <p:bldP spid="60427" grpId="0"/>
      <p:bldP spid="60428" grpId="0"/>
      <p:bldP spid="604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a:extLst>
              <a:ext uri="{FF2B5EF4-FFF2-40B4-BE49-F238E27FC236}">
                <a16:creationId xmlns:a16="http://schemas.microsoft.com/office/drawing/2014/main" id="{4E949556-9AFA-4FF7-A137-204B5E4256F1}"/>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El don de la profecía</a:t>
            </a:r>
          </a:p>
        </p:txBody>
      </p:sp>
      <p:pic>
        <p:nvPicPr>
          <p:cNvPr id="88068" name="Picture 4">
            <a:extLst>
              <a:ext uri="{FF2B5EF4-FFF2-40B4-BE49-F238E27FC236}">
                <a16:creationId xmlns:a16="http://schemas.microsoft.com/office/drawing/2014/main" id="{D637506F-17E9-4E7B-AC96-CA6EC7EC7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88069" name="Text Box 5">
            <a:extLst>
              <a:ext uri="{FF2B5EF4-FFF2-40B4-BE49-F238E27FC236}">
                <a16:creationId xmlns:a16="http://schemas.microsoft.com/office/drawing/2014/main" id="{455F6F6A-B92C-4D21-BFA6-9DFEC3686CB1}"/>
              </a:ext>
            </a:extLst>
          </p:cNvPr>
          <p:cNvSpPr txBox="1">
            <a:spLocks noChangeArrowheads="1"/>
          </p:cNvSpPr>
          <p:nvPr/>
        </p:nvSpPr>
        <p:spPr bwMode="auto">
          <a:xfrm>
            <a:off x="323850" y="1700213"/>
            <a:ext cx="84963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Uno de los dones del Espíritu Santo es la profecía. Este don es una característica de la Iglesia remanente y se manifestó en el ministerio de Ellen G. White. Como mensajera del Señor, sus escritos son una fuente continua y autorizada de verdad y proporcionan consuelo, guía, instrucción y corrección a la Iglesia. También dejan claro que la Biblia es la norma con la que se deben probar todas las enseñanzas y experiencias.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fade">
                                      <p:cBhvr>
                                        <p:cTn id="7" dur="500"/>
                                        <p:tgtEl>
                                          <p:spTgt spid="8806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88069"/>
                                        </p:tgtEl>
                                        <p:attrNameLst>
                                          <p:attrName>style.visibility</p:attrName>
                                        </p:attrNameLst>
                                      </p:cBhvr>
                                      <p:to>
                                        <p:strVal val="visible"/>
                                      </p:to>
                                    </p:set>
                                    <p:animEffect transition="in" filter="fade">
                                      <p:cBhvr>
                                        <p:cTn id="10" dur="500"/>
                                        <p:tgtEl>
                                          <p:spTgt spid="88069"/>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6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a:extLst>
              <a:ext uri="{FF2B5EF4-FFF2-40B4-BE49-F238E27FC236}">
                <a16:creationId xmlns:a16="http://schemas.microsoft.com/office/drawing/2014/main" id="{323740FD-0352-41D2-81D9-CAA3E259E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a:extLst>
              <a:ext uri="{FF2B5EF4-FFF2-40B4-BE49-F238E27FC236}">
                <a16:creationId xmlns:a16="http://schemas.microsoft.com/office/drawing/2014/main" id="{6DE480C8-8DEE-4FCB-A84F-0B15E0ABD8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61445" name="Picture 5">
            <a:extLst>
              <a:ext uri="{FF2B5EF4-FFF2-40B4-BE49-F238E27FC236}">
                <a16:creationId xmlns:a16="http://schemas.microsoft.com/office/drawing/2014/main" id="{49837E85-46D8-4D3D-8907-A71DBEB828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61446" name="Picture 6">
            <a:extLst>
              <a:ext uri="{FF2B5EF4-FFF2-40B4-BE49-F238E27FC236}">
                <a16:creationId xmlns:a16="http://schemas.microsoft.com/office/drawing/2014/main" id="{6BE71E30-8A62-42F7-BA7F-CF754B893C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61447" name="Text Box 7">
            <a:extLst>
              <a:ext uri="{FF2B5EF4-FFF2-40B4-BE49-F238E27FC236}">
                <a16:creationId xmlns:a16="http://schemas.microsoft.com/office/drawing/2014/main" id="{307B4C59-B4BC-49F3-B8B4-91F73E113910}"/>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19. ¿Dónde están incorporados los grandes principios de la ley de Dios? </a:t>
            </a:r>
          </a:p>
        </p:txBody>
      </p:sp>
      <p:pic>
        <p:nvPicPr>
          <p:cNvPr id="61449" name="Picture 9">
            <a:extLst>
              <a:ext uri="{FF2B5EF4-FFF2-40B4-BE49-F238E27FC236}">
                <a16:creationId xmlns:a16="http://schemas.microsoft.com/office/drawing/2014/main" id="{12327F13-C462-44C1-B5A4-B215DEAEC5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1450" name="Text Box 10">
            <a:extLst>
              <a:ext uri="{FF2B5EF4-FFF2-40B4-BE49-F238E27FC236}">
                <a16:creationId xmlns:a16="http://schemas.microsoft.com/office/drawing/2014/main" id="{6403E52D-48D3-4CAA-8DF1-A7946C0C5B61}"/>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En el Jardín del Edén</a:t>
            </a:r>
          </a:p>
        </p:txBody>
      </p:sp>
      <p:sp>
        <p:nvSpPr>
          <p:cNvPr id="61451" name="Text Box 11">
            <a:extLst>
              <a:ext uri="{FF2B5EF4-FFF2-40B4-BE49-F238E27FC236}">
                <a16:creationId xmlns:a16="http://schemas.microsoft.com/office/drawing/2014/main" id="{C2257BC2-009E-4BB9-9137-AC144F2131ED}"/>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En la Crucifixión</a:t>
            </a:r>
          </a:p>
        </p:txBody>
      </p:sp>
      <p:sp>
        <p:nvSpPr>
          <p:cNvPr id="61452" name="Text Box 12">
            <a:extLst>
              <a:ext uri="{FF2B5EF4-FFF2-40B4-BE49-F238E27FC236}">
                <a16:creationId xmlns:a16="http://schemas.microsoft.com/office/drawing/2014/main" id="{38203C80-4CBB-4AA3-B42C-3A0DE53EB1C4}"/>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En los Diez Mandamientos </a:t>
            </a:r>
          </a:p>
        </p:txBody>
      </p:sp>
      <p:sp>
        <p:nvSpPr>
          <p:cNvPr id="61453" name="Text Box 13">
            <a:extLst>
              <a:ext uri="{FF2B5EF4-FFF2-40B4-BE49-F238E27FC236}">
                <a16:creationId xmlns:a16="http://schemas.microsoft.com/office/drawing/2014/main" id="{47EB977B-14BD-4831-91A1-76FF2224C45F}"/>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En el bautismo</a:t>
            </a:r>
          </a:p>
        </p:txBody>
      </p:sp>
      <p:pic>
        <p:nvPicPr>
          <p:cNvPr id="61455" name="Picture 15">
            <a:extLst>
              <a:ext uri="{FF2B5EF4-FFF2-40B4-BE49-F238E27FC236}">
                <a16:creationId xmlns:a16="http://schemas.microsoft.com/office/drawing/2014/main" id="{735480D5-82A8-4C73-8EE0-2D8BDDA8C2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3" y="3840163"/>
            <a:ext cx="935037" cy="90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Effect transition="in" filter="fade">
                                      <p:cBhvr>
                                        <p:cTn id="7" dur="500"/>
                                        <p:tgtEl>
                                          <p:spTgt spid="6144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1444"/>
                                        </p:tgtEl>
                                        <p:attrNameLst>
                                          <p:attrName>style.visibility</p:attrName>
                                        </p:attrNameLst>
                                      </p:cBhvr>
                                      <p:to>
                                        <p:strVal val="visible"/>
                                      </p:to>
                                    </p:set>
                                    <p:anim calcmode="lin" valueType="num">
                                      <p:cBhvr>
                                        <p:cTn id="12" dur="500" fill="hold"/>
                                        <p:tgtEl>
                                          <p:spTgt spid="61444"/>
                                        </p:tgtEl>
                                        <p:attrNameLst>
                                          <p:attrName>ppt_w</p:attrName>
                                        </p:attrNameLst>
                                      </p:cBhvr>
                                      <p:tavLst>
                                        <p:tav tm="0">
                                          <p:val>
                                            <p:strVal val="#ppt_w*0.05"/>
                                          </p:val>
                                        </p:tav>
                                        <p:tav tm="100000">
                                          <p:val>
                                            <p:strVal val="#ppt_w"/>
                                          </p:val>
                                        </p:tav>
                                      </p:tavLst>
                                    </p:anim>
                                    <p:anim calcmode="lin" valueType="num">
                                      <p:cBhvr>
                                        <p:cTn id="13" dur="500" fill="hold"/>
                                        <p:tgtEl>
                                          <p:spTgt spid="61444"/>
                                        </p:tgtEl>
                                        <p:attrNameLst>
                                          <p:attrName>ppt_h</p:attrName>
                                        </p:attrNameLst>
                                      </p:cBhvr>
                                      <p:tavLst>
                                        <p:tav tm="0">
                                          <p:val>
                                            <p:strVal val="#ppt_h"/>
                                          </p:val>
                                        </p:tav>
                                        <p:tav tm="100000">
                                          <p:val>
                                            <p:strVal val="#ppt_h"/>
                                          </p:val>
                                        </p:tav>
                                      </p:tavLst>
                                    </p:anim>
                                    <p:anim calcmode="lin" valueType="num">
                                      <p:cBhvr>
                                        <p:cTn id="14" dur="500" fill="hold"/>
                                        <p:tgtEl>
                                          <p:spTgt spid="61444"/>
                                        </p:tgtEl>
                                        <p:attrNameLst>
                                          <p:attrName>ppt_x</p:attrName>
                                        </p:attrNameLst>
                                      </p:cBhvr>
                                      <p:tavLst>
                                        <p:tav tm="0">
                                          <p:val>
                                            <p:strVal val="#ppt_x-.2"/>
                                          </p:val>
                                        </p:tav>
                                        <p:tav tm="100000">
                                          <p:val>
                                            <p:strVal val="#ppt_x"/>
                                          </p:val>
                                        </p:tav>
                                      </p:tavLst>
                                    </p:anim>
                                    <p:anim calcmode="lin" valueType="num">
                                      <p:cBhvr>
                                        <p:cTn id="15" dur="500" fill="hold"/>
                                        <p:tgtEl>
                                          <p:spTgt spid="61444"/>
                                        </p:tgtEl>
                                        <p:attrNameLst>
                                          <p:attrName>ppt_y</p:attrName>
                                        </p:attrNameLst>
                                      </p:cBhvr>
                                      <p:tavLst>
                                        <p:tav tm="0">
                                          <p:val>
                                            <p:strVal val="#ppt_y"/>
                                          </p:val>
                                        </p:tav>
                                        <p:tav tm="100000">
                                          <p:val>
                                            <p:strVal val="#ppt_y"/>
                                          </p:val>
                                        </p:tav>
                                      </p:tavLst>
                                    </p:anim>
                                    <p:animEffect transition="in" filter="fade">
                                      <p:cBhvr>
                                        <p:cTn id="16" dur="500"/>
                                        <p:tgtEl>
                                          <p:spTgt spid="61444"/>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450"/>
                                        </p:tgtEl>
                                        <p:attrNameLst>
                                          <p:attrName>style.visibility</p:attrName>
                                        </p:attrNameLst>
                                      </p:cBhvr>
                                      <p:to>
                                        <p:strVal val="visible"/>
                                      </p:to>
                                    </p:set>
                                    <p:animEffect transition="in" filter="fade">
                                      <p:cBhvr>
                                        <p:cTn id="21" dur="500"/>
                                        <p:tgtEl>
                                          <p:spTgt spid="61450"/>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1445"/>
                                        </p:tgtEl>
                                        <p:attrNameLst>
                                          <p:attrName>style.visibility</p:attrName>
                                        </p:attrNameLst>
                                      </p:cBhvr>
                                      <p:to>
                                        <p:strVal val="visible"/>
                                      </p:to>
                                    </p:set>
                                    <p:anim calcmode="lin" valueType="num">
                                      <p:cBhvr>
                                        <p:cTn id="26" dur="500" fill="hold"/>
                                        <p:tgtEl>
                                          <p:spTgt spid="61445"/>
                                        </p:tgtEl>
                                        <p:attrNameLst>
                                          <p:attrName>ppt_w</p:attrName>
                                        </p:attrNameLst>
                                      </p:cBhvr>
                                      <p:tavLst>
                                        <p:tav tm="0">
                                          <p:val>
                                            <p:strVal val="#ppt_w*0.05"/>
                                          </p:val>
                                        </p:tav>
                                        <p:tav tm="100000">
                                          <p:val>
                                            <p:strVal val="#ppt_w"/>
                                          </p:val>
                                        </p:tav>
                                      </p:tavLst>
                                    </p:anim>
                                    <p:anim calcmode="lin" valueType="num">
                                      <p:cBhvr>
                                        <p:cTn id="27" dur="500" fill="hold"/>
                                        <p:tgtEl>
                                          <p:spTgt spid="61445"/>
                                        </p:tgtEl>
                                        <p:attrNameLst>
                                          <p:attrName>ppt_h</p:attrName>
                                        </p:attrNameLst>
                                      </p:cBhvr>
                                      <p:tavLst>
                                        <p:tav tm="0">
                                          <p:val>
                                            <p:strVal val="#ppt_h"/>
                                          </p:val>
                                        </p:tav>
                                        <p:tav tm="100000">
                                          <p:val>
                                            <p:strVal val="#ppt_h"/>
                                          </p:val>
                                        </p:tav>
                                      </p:tavLst>
                                    </p:anim>
                                    <p:anim calcmode="lin" valueType="num">
                                      <p:cBhvr>
                                        <p:cTn id="28" dur="500" fill="hold"/>
                                        <p:tgtEl>
                                          <p:spTgt spid="61445"/>
                                        </p:tgtEl>
                                        <p:attrNameLst>
                                          <p:attrName>ppt_x</p:attrName>
                                        </p:attrNameLst>
                                      </p:cBhvr>
                                      <p:tavLst>
                                        <p:tav tm="0">
                                          <p:val>
                                            <p:strVal val="#ppt_x-.2"/>
                                          </p:val>
                                        </p:tav>
                                        <p:tav tm="100000">
                                          <p:val>
                                            <p:strVal val="#ppt_x"/>
                                          </p:val>
                                        </p:tav>
                                      </p:tavLst>
                                    </p:anim>
                                    <p:anim calcmode="lin" valueType="num">
                                      <p:cBhvr>
                                        <p:cTn id="29" dur="500" fill="hold"/>
                                        <p:tgtEl>
                                          <p:spTgt spid="61445"/>
                                        </p:tgtEl>
                                        <p:attrNameLst>
                                          <p:attrName>ppt_y</p:attrName>
                                        </p:attrNameLst>
                                      </p:cBhvr>
                                      <p:tavLst>
                                        <p:tav tm="0">
                                          <p:val>
                                            <p:strVal val="#ppt_y"/>
                                          </p:val>
                                        </p:tav>
                                        <p:tav tm="100000">
                                          <p:val>
                                            <p:strVal val="#ppt_y"/>
                                          </p:val>
                                        </p:tav>
                                      </p:tavLst>
                                    </p:anim>
                                    <p:animEffect transition="in" filter="fade">
                                      <p:cBhvr>
                                        <p:cTn id="30" dur="500"/>
                                        <p:tgtEl>
                                          <p:spTgt spid="61445"/>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1451"/>
                                        </p:tgtEl>
                                        <p:attrNameLst>
                                          <p:attrName>style.visibility</p:attrName>
                                        </p:attrNameLst>
                                      </p:cBhvr>
                                      <p:to>
                                        <p:strVal val="visible"/>
                                      </p:to>
                                    </p:set>
                                    <p:animEffect transition="in" filter="fade">
                                      <p:cBhvr>
                                        <p:cTn id="35" dur="500"/>
                                        <p:tgtEl>
                                          <p:spTgt spid="61451"/>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61446"/>
                                        </p:tgtEl>
                                        <p:attrNameLst>
                                          <p:attrName>style.visibility</p:attrName>
                                        </p:attrNameLst>
                                      </p:cBhvr>
                                      <p:to>
                                        <p:strVal val="visible"/>
                                      </p:to>
                                    </p:set>
                                    <p:anim calcmode="lin" valueType="num">
                                      <p:cBhvr>
                                        <p:cTn id="40" dur="500" fill="hold"/>
                                        <p:tgtEl>
                                          <p:spTgt spid="61446"/>
                                        </p:tgtEl>
                                        <p:attrNameLst>
                                          <p:attrName>ppt_w</p:attrName>
                                        </p:attrNameLst>
                                      </p:cBhvr>
                                      <p:tavLst>
                                        <p:tav tm="0">
                                          <p:val>
                                            <p:strVal val="#ppt_w*0.05"/>
                                          </p:val>
                                        </p:tav>
                                        <p:tav tm="100000">
                                          <p:val>
                                            <p:strVal val="#ppt_w"/>
                                          </p:val>
                                        </p:tav>
                                      </p:tavLst>
                                    </p:anim>
                                    <p:anim calcmode="lin" valueType="num">
                                      <p:cBhvr>
                                        <p:cTn id="41" dur="500" fill="hold"/>
                                        <p:tgtEl>
                                          <p:spTgt spid="61446"/>
                                        </p:tgtEl>
                                        <p:attrNameLst>
                                          <p:attrName>ppt_h</p:attrName>
                                        </p:attrNameLst>
                                      </p:cBhvr>
                                      <p:tavLst>
                                        <p:tav tm="0">
                                          <p:val>
                                            <p:strVal val="#ppt_h"/>
                                          </p:val>
                                        </p:tav>
                                        <p:tav tm="100000">
                                          <p:val>
                                            <p:strVal val="#ppt_h"/>
                                          </p:val>
                                        </p:tav>
                                      </p:tavLst>
                                    </p:anim>
                                    <p:anim calcmode="lin" valueType="num">
                                      <p:cBhvr>
                                        <p:cTn id="42" dur="500" fill="hold"/>
                                        <p:tgtEl>
                                          <p:spTgt spid="61446"/>
                                        </p:tgtEl>
                                        <p:attrNameLst>
                                          <p:attrName>ppt_x</p:attrName>
                                        </p:attrNameLst>
                                      </p:cBhvr>
                                      <p:tavLst>
                                        <p:tav tm="0">
                                          <p:val>
                                            <p:strVal val="#ppt_x-.2"/>
                                          </p:val>
                                        </p:tav>
                                        <p:tav tm="100000">
                                          <p:val>
                                            <p:strVal val="#ppt_x"/>
                                          </p:val>
                                        </p:tav>
                                      </p:tavLst>
                                    </p:anim>
                                    <p:anim calcmode="lin" valueType="num">
                                      <p:cBhvr>
                                        <p:cTn id="43" dur="500" fill="hold"/>
                                        <p:tgtEl>
                                          <p:spTgt spid="61446"/>
                                        </p:tgtEl>
                                        <p:attrNameLst>
                                          <p:attrName>ppt_y</p:attrName>
                                        </p:attrNameLst>
                                      </p:cBhvr>
                                      <p:tavLst>
                                        <p:tav tm="0">
                                          <p:val>
                                            <p:strVal val="#ppt_y"/>
                                          </p:val>
                                        </p:tav>
                                        <p:tav tm="100000">
                                          <p:val>
                                            <p:strVal val="#ppt_y"/>
                                          </p:val>
                                        </p:tav>
                                      </p:tavLst>
                                    </p:anim>
                                    <p:animEffect transition="in" filter="fade">
                                      <p:cBhvr>
                                        <p:cTn id="44" dur="500"/>
                                        <p:tgtEl>
                                          <p:spTgt spid="61446"/>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61452"/>
                                        </p:tgtEl>
                                        <p:attrNameLst>
                                          <p:attrName>style.visibility</p:attrName>
                                        </p:attrNameLst>
                                      </p:cBhvr>
                                      <p:to>
                                        <p:strVal val="visible"/>
                                      </p:to>
                                    </p:set>
                                    <p:anim calcmode="discrete" valueType="clr">
                                      <p:cBhvr override="childStyle">
                                        <p:cTn id="49" dur="80"/>
                                        <p:tgtEl>
                                          <p:spTgt spid="6145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1452"/>
                                        </p:tgtEl>
                                        <p:attrNameLst>
                                          <p:attrName>fillcolor</p:attrName>
                                        </p:attrNameLst>
                                      </p:cBhvr>
                                      <p:tavLst>
                                        <p:tav tm="0">
                                          <p:val>
                                            <p:clrVal>
                                              <a:schemeClr val="accent2"/>
                                            </p:clrVal>
                                          </p:val>
                                        </p:tav>
                                        <p:tav tm="50000">
                                          <p:val>
                                            <p:clrVal>
                                              <a:schemeClr val="hlink"/>
                                            </p:clrVal>
                                          </p:val>
                                        </p:tav>
                                      </p:tavLst>
                                    </p:anim>
                                    <p:set>
                                      <p:cBhvr>
                                        <p:cTn id="51" dur="80"/>
                                        <p:tgtEl>
                                          <p:spTgt spid="61452"/>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61443"/>
                                        </p:tgtEl>
                                        <p:attrNameLst>
                                          <p:attrName>style.visibility</p:attrName>
                                        </p:attrNameLst>
                                      </p:cBhvr>
                                      <p:to>
                                        <p:strVal val="visible"/>
                                      </p:to>
                                    </p:set>
                                    <p:anim calcmode="lin" valueType="num">
                                      <p:cBhvr>
                                        <p:cTn id="56" dur="500" fill="hold"/>
                                        <p:tgtEl>
                                          <p:spTgt spid="61443"/>
                                        </p:tgtEl>
                                        <p:attrNameLst>
                                          <p:attrName>ppt_w</p:attrName>
                                        </p:attrNameLst>
                                      </p:cBhvr>
                                      <p:tavLst>
                                        <p:tav tm="0">
                                          <p:val>
                                            <p:strVal val="#ppt_w*0.05"/>
                                          </p:val>
                                        </p:tav>
                                        <p:tav tm="100000">
                                          <p:val>
                                            <p:strVal val="#ppt_w"/>
                                          </p:val>
                                        </p:tav>
                                      </p:tavLst>
                                    </p:anim>
                                    <p:anim calcmode="lin" valueType="num">
                                      <p:cBhvr>
                                        <p:cTn id="57" dur="500" fill="hold"/>
                                        <p:tgtEl>
                                          <p:spTgt spid="61443"/>
                                        </p:tgtEl>
                                        <p:attrNameLst>
                                          <p:attrName>ppt_h</p:attrName>
                                        </p:attrNameLst>
                                      </p:cBhvr>
                                      <p:tavLst>
                                        <p:tav tm="0">
                                          <p:val>
                                            <p:strVal val="#ppt_h"/>
                                          </p:val>
                                        </p:tav>
                                        <p:tav tm="100000">
                                          <p:val>
                                            <p:strVal val="#ppt_h"/>
                                          </p:val>
                                        </p:tav>
                                      </p:tavLst>
                                    </p:anim>
                                    <p:anim calcmode="lin" valueType="num">
                                      <p:cBhvr>
                                        <p:cTn id="58" dur="500" fill="hold"/>
                                        <p:tgtEl>
                                          <p:spTgt spid="61443"/>
                                        </p:tgtEl>
                                        <p:attrNameLst>
                                          <p:attrName>ppt_x</p:attrName>
                                        </p:attrNameLst>
                                      </p:cBhvr>
                                      <p:tavLst>
                                        <p:tav tm="0">
                                          <p:val>
                                            <p:strVal val="#ppt_x-.2"/>
                                          </p:val>
                                        </p:tav>
                                        <p:tav tm="100000">
                                          <p:val>
                                            <p:strVal val="#ppt_x"/>
                                          </p:val>
                                        </p:tav>
                                      </p:tavLst>
                                    </p:anim>
                                    <p:anim calcmode="lin" valueType="num">
                                      <p:cBhvr>
                                        <p:cTn id="59" dur="500" fill="hold"/>
                                        <p:tgtEl>
                                          <p:spTgt spid="61443"/>
                                        </p:tgtEl>
                                        <p:attrNameLst>
                                          <p:attrName>ppt_y</p:attrName>
                                        </p:attrNameLst>
                                      </p:cBhvr>
                                      <p:tavLst>
                                        <p:tav tm="0">
                                          <p:val>
                                            <p:strVal val="#ppt_y"/>
                                          </p:val>
                                        </p:tav>
                                        <p:tav tm="100000">
                                          <p:val>
                                            <p:strVal val="#ppt_y"/>
                                          </p:val>
                                        </p:tav>
                                      </p:tavLst>
                                    </p:anim>
                                    <p:animEffect transition="in" filter="fade">
                                      <p:cBhvr>
                                        <p:cTn id="60" dur="500"/>
                                        <p:tgtEl>
                                          <p:spTgt spid="61443"/>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1453"/>
                                        </p:tgtEl>
                                        <p:attrNameLst>
                                          <p:attrName>style.visibility</p:attrName>
                                        </p:attrNameLst>
                                      </p:cBhvr>
                                      <p:to>
                                        <p:strVal val="visible"/>
                                      </p:to>
                                    </p:set>
                                    <p:animEffect transition="in" filter="fade">
                                      <p:cBhvr>
                                        <p:cTn id="65" dur="500"/>
                                        <p:tgtEl>
                                          <p:spTgt spid="61453"/>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61455"/>
                                        </p:tgtEl>
                                        <p:attrNameLst>
                                          <p:attrName>style.visibility</p:attrName>
                                        </p:attrNameLst>
                                      </p:cBhvr>
                                      <p:to>
                                        <p:strVal val="visible"/>
                                      </p:to>
                                    </p:set>
                                    <p:animEffect transition="in" filter="wipe(down)">
                                      <p:cBhvr>
                                        <p:cTn id="70" dur="580">
                                          <p:stCondLst>
                                            <p:cond delay="0"/>
                                          </p:stCondLst>
                                        </p:cTn>
                                        <p:tgtEl>
                                          <p:spTgt spid="61455"/>
                                        </p:tgtEl>
                                      </p:cBhvr>
                                    </p:animEffect>
                                    <p:anim calcmode="lin" valueType="num">
                                      <p:cBhvr>
                                        <p:cTn id="71" dur="1822" tmFilter="0,0; 0.14,0.36; 0.43,0.73; 0.71,0.91; 1.0,1.0">
                                          <p:stCondLst>
                                            <p:cond delay="0"/>
                                          </p:stCondLst>
                                        </p:cTn>
                                        <p:tgtEl>
                                          <p:spTgt spid="6145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145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145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145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1455"/>
                                        </p:tgtEl>
                                        <p:attrNameLst>
                                          <p:attrName>ppt_y</p:attrName>
                                        </p:attrNameLst>
                                      </p:cBhvr>
                                      <p:tavLst>
                                        <p:tav tm="0" fmla="#ppt_y-sin(pi*$)/81">
                                          <p:val>
                                            <p:fltVal val="0"/>
                                          </p:val>
                                        </p:tav>
                                        <p:tav tm="100000">
                                          <p:val>
                                            <p:fltVal val="1"/>
                                          </p:val>
                                        </p:tav>
                                      </p:tavLst>
                                    </p:anim>
                                    <p:animScale>
                                      <p:cBhvr>
                                        <p:cTn id="76" dur="26">
                                          <p:stCondLst>
                                            <p:cond delay="650"/>
                                          </p:stCondLst>
                                        </p:cTn>
                                        <p:tgtEl>
                                          <p:spTgt spid="61455"/>
                                        </p:tgtEl>
                                      </p:cBhvr>
                                      <p:to x="100000" y="60000"/>
                                    </p:animScale>
                                    <p:animScale>
                                      <p:cBhvr>
                                        <p:cTn id="77" dur="166" decel="50000">
                                          <p:stCondLst>
                                            <p:cond delay="676"/>
                                          </p:stCondLst>
                                        </p:cTn>
                                        <p:tgtEl>
                                          <p:spTgt spid="61455"/>
                                        </p:tgtEl>
                                      </p:cBhvr>
                                      <p:to x="100000" y="100000"/>
                                    </p:animScale>
                                    <p:animScale>
                                      <p:cBhvr>
                                        <p:cTn id="78" dur="26">
                                          <p:stCondLst>
                                            <p:cond delay="1312"/>
                                          </p:stCondLst>
                                        </p:cTn>
                                        <p:tgtEl>
                                          <p:spTgt spid="61455"/>
                                        </p:tgtEl>
                                      </p:cBhvr>
                                      <p:to x="100000" y="80000"/>
                                    </p:animScale>
                                    <p:animScale>
                                      <p:cBhvr>
                                        <p:cTn id="79" dur="166" decel="50000">
                                          <p:stCondLst>
                                            <p:cond delay="1338"/>
                                          </p:stCondLst>
                                        </p:cTn>
                                        <p:tgtEl>
                                          <p:spTgt spid="61455"/>
                                        </p:tgtEl>
                                      </p:cBhvr>
                                      <p:to x="100000" y="100000"/>
                                    </p:animScale>
                                    <p:animScale>
                                      <p:cBhvr>
                                        <p:cTn id="80" dur="26">
                                          <p:stCondLst>
                                            <p:cond delay="1642"/>
                                          </p:stCondLst>
                                        </p:cTn>
                                        <p:tgtEl>
                                          <p:spTgt spid="61455"/>
                                        </p:tgtEl>
                                      </p:cBhvr>
                                      <p:to x="100000" y="90000"/>
                                    </p:animScale>
                                    <p:animScale>
                                      <p:cBhvr>
                                        <p:cTn id="81" dur="166" decel="50000">
                                          <p:stCondLst>
                                            <p:cond delay="1668"/>
                                          </p:stCondLst>
                                        </p:cTn>
                                        <p:tgtEl>
                                          <p:spTgt spid="61455"/>
                                        </p:tgtEl>
                                      </p:cBhvr>
                                      <p:to x="100000" y="100000"/>
                                    </p:animScale>
                                    <p:animScale>
                                      <p:cBhvr>
                                        <p:cTn id="82" dur="26">
                                          <p:stCondLst>
                                            <p:cond delay="1808"/>
                                          </p:stCondLst>
                                        </p:cTn>
                                        <p:tgtEl>
                                          <p:spTgt spid="61455"/>
                                        </p:tgtEl>
                                      </p:cBhvr>
                                      <p:to x="100000" y="95000"/>
                                    </p:animScale>
                                    <p:animScale>
                                      <p:cBhvr>
                                        <p:cTn id="83" dur="166" decel="50000">
                                          <p:stCondLst>
                                            <p:cond delay="1834"/>
                                          </p:stCondLst>
                                        </p:cTn>
                                        <p:tgtEl>
                                          <p:spTgt spid="61455"/>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P spid="61450" grpId="0"/>
      <p:bldP spid="61451" grpId="0"/>
      <p:bldP spid="61452" grpId="0"/>
      <p:bldP spid="6145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a:extLst>
              <a:ext uri="{FF2B5EF4-FFF2-40B4-BE49-F238E27FC236}">
                <a16:creationId xmlns:a16="http://schemas.microsoft.com/office/drawing/2014/main" id="{2A863345-DCBE-4EA4-9418-CBFB0D2C00A8}"/>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La Ley de Dios</a:t>
            </a:r>
          </a:p>
        </p:txBody>
      </p:sp>
      <p:pic>
        <p:nvPicPr>
          <p:cNvPr id="89092" name="Picture 4">
            <a:extLst>
              <a:ext uri="{FF2B5EF4-FFF2-40B4-BE49-F238E27FC236}">
                <a16:creationId xmlns:a16="http://schemas.microsoft.com/office/drawing/2014/main" id="{6A7226CF-7A73-4A5F-8ED5-5D4B3FCED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56DC4B6E-D0E2-486A-A8BD-95B9FC19D2C0}"/>
              </a:ext>
            </a:extLst>
          </p:cNvPr>
          <p:cNvSpPr txBox="1">
            <a:spLocks noChangeArrowheads="1"/>
          </p:cNvSpPr>
          <p:nvPr/>
        </p:nvSpPr>
        <p:spPr bwMode="auto">
          <a:xfrm>
            <a:off x="323850" y="1700213"/>
            <a:ext cx="84963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CO" dirty="0"/>
              <a:t>Los grandes principios de la Ley de Dios están incluidos en los Diez Mandamientos y ejemplificados en la vida de Cristo. Expresan el amor, la voluntad y los propósitos de Dios respecto la conducta y relaciones humanas, y son vinculantes a todas las personas de todas las épocas. Esos preceptos constituyen la base del pacto de Dios con su pueblo y la norma en el juicio de Dios. A través de la intervención del Espíritu Santo, los Mandamientos señalan el pecado y despiertan el sentido de necesidad de un Salvador. La Salvación es completamente por gracia y no por obras, pero el fruto de ella es la obediencia a los Mandamientos. Esta obediencia desarrolla el carácter cristiano y resulta en un sentido de bienestar. Es una evidencia de nuestro amor por el Señor y de nuestra preocupación por el prójimo. La obediencia de fe demuestra el poder de Cristo para transformar vidas, y por lo tanto fortalece el testimonio cristiano.</a:t>
            </a:r>
          </a:p>
          <a:p>
            <a:pPr algn="just">
              <a:spcBef>
                <a:spcPct val="50000"/>
              </a:spcBef>
            </a:pPr>
            <a:endParaRPr lang="es-MX" alt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fade">
                                      <p:cBhvr>
                                        <p:cTn id="7" dur="500"/>
                                        <p:tgtEl>
                                          <p:spTgt spid="890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bg1">
                <a:lumMod val="100000"/>
              </a:schemeClr>
            </a:gs>
            <a:gs pos="64000">
              <a:schemeClr val="accent1">
                <a:lumMod val="95000"/>
                <a:lumOff val="5000"/>
              </a:schemeClr>
            </a:gs>
            <a:gs pos="100000">
              <a:schemeClr val="accent1">
                <a:lumMod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40963" name="Picture 3">
            <a:extLst>
              <a:ext uri="{FF2B5EF4-FFF2-40B4-BE49-F238E27FC236}">
                <a16:creationId xmlns:a16="http://schemas.microsoft.com/office/drawing/2014/main" id="{3160314C-C8F1-4EBA-AD70-A373DAB69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a:extLst>
              <a:ext uri="{FF2B5EF4-FFF2-40B4-BE49-F238E27FC236}">
                <a16:creationId xmlns:a16="http://schemas.microsoft.com/office/drawing/2014/main" id="{4B319854-D680-4159-889B-9CCF5C3AA0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a:extLst>
              <a:ext uri="{FF2B5EF4-FFF2-40B4-BE49-F238E27FC236}">
                <a16:creationId xmlns:a16="http://schemas.microsoft.com/office/drawing/2014/main" id="{2864B15A-1420-4E60-BAC0-C97660B8F6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a:extLst>
              <a:ext uri="{FF2B5EF4-FFF2-40B4-BE49-F238E27FC236}">
                <a16:creationId xmlns:a16="http://schemas.microsoft.com/office/drawing/2014/main" id="{8A4A15BE-112E-4C46-B19D-EB2CAF8380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40967" name="Text Box 7">
            <a:extLst>
              <a:ext uri="{FF2B5EF4-FFF2-40B4-BE49-F238E27FC236}">
                <a16:creationId xmlns:a16="http://schemas.microsoft.com/office/drawing/2014/main" id="{F5B558F9-5572-46C9-AEE8-1ECC6D1A4797}"/>
              </a:ext>
            </a:extLst>
          </p:cNvPr>
          <p:cNvSpPr txBox="1">
            <a:spLocks noChangeArrowheads="1"/>
          </p:cNvSpPr>
          <p:nvPr/>
        </p:nvSpPr>
        <p:spPr bwMode="auto">
          <a:xfrm>
            <a:off x="1908175" y="69215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02. ¿</a:t>
            </a:r>
            <a:r>
              <a:rPr lang="pt-BR" altLang="es-CO" b="0" dirty="0" err="1"/>
              <a:t>Cuántos</a:t>
            </a:r>
            <a:r>
              <a:rPr lang="pt-BR" altLang="es-CO" b="0" dirty="0"/>
              <a:t> </a:t>
            </a:r>
            <a:r>
              <a:rPr lang="pt-BR" altLang="es-CO" b="0" dirty="0" err="1"/>
              <a:t>dioses</a:t>
            </a:r>
            <a:r>
              <a:rPr lang="pt-BR" altLang="es-CO" b="0" dirty="0"/>
              <a:t> </a:t>
            </a:r>
            <a:r>
              <a:rPr lang="pt-BR" altLang="es-CO" b="0" dirty="0" err="1"/>
              <a:t>hay</a:t>
            </a:r>
            <a:r>
              <a:rPr lang="pt-BR" altLang="es-CO" b="0" dirty="0"/>
              <a:t> </a:t>
            </a:r>
            <a:r>
              <a:rPr lang="pt-BR" altLang="es-CO" b="0" dirty="0" err="1"/>
              <a:t>en</a:t>
            </a:r>
            <a:r>
              <a:rPr lang="pt-BR" altLang="es-CO" b="0" dirty="0"/>
              <a:t> </a:t>
            </a:r>
            <a:r>
              <a:rPr lang="pt-BR" altLang="es-CO" b="0" dirty="0" err="1"/>
              <a:t>la</a:t>
            </a:r>
            <a:r>
              <a:rPr lang="pt-BR" altLang="es-CO" b="0" dirty="0"/>
              <a:t> Trinidad? </a:t>
            </a:r>
          </a:p>
        </p:txBody>
      </p:sp>
      <p:pic>
        <p:nvPicPr>
          <p:cNvPr id="40969" name="Picture 9">
            <a:extLst>
              <a:ext uri="{FF2B5EF4-FFF2-40B4-BE49-F238E27FC236}">
                <a16:creationId xmlns:a16="http://schemas.microsoft.com/office/drawing/2014/main" id="{FF4E8A15-8807-497E-9C9B-6548273225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40970" name="Text Box 10">
            <a:extLst>
              <a:ext uri="{FF2B5EF4-FFF2-40B4-BE49-F238E27FC236}">
                <a16:creationId xmlns:a16="http://schemas.microsoft.com/office/drawing/2014/main" id="{C0226ADE-414E-4B4F-A669-D4EE17AF09A0}"/>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0</a:t>
            </a:r>
          </a:p>
        </p:txBody>
      </p:sp>
      <p:sp>
        <p:nvSpPr>
          <p:cNvPr id="40971" name="Text Box 11">
            <a:extLst>
              <a:ext uri="{FF2B5EF4-FFF2-40B4-BE49-F238E27FC236}">
                <a16:creationId xmlns:a16="http://schemas.microsoft.com/office/drawing/2014/main" id="{211A037E-0CBC-4DEF-B0C3-E31C97024F4C}"/>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a:t>
            </a:r>
          </a:p>
        </p:txBody>
      </p:sp>
      <p:sp>
        <p:nvSpPr>
          <p:cNvPr id="40972" name="Text Box 12">
            <a:extLst>
              <a:ext uri="{FF2B5EF4-FFF2-40B4-BE49-F238E27FC236}">
                <a16:creationId xmlns:a16="http://schemas.microsoft.com/office/drawing/2014/main" id="{437109B6-C467-41F2-AE04-AEA76392D346}"/>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2</a:t>
            </a:r>
          </a:p>
        </p:txBody>
      </p:sp>
      <p:sp>
        <p:nvSpPr>
          <p:cNvPr id="40973" name="Text Box 13">
            <a:extLst>
              <a:ext uri="{FF2B5EF4-FFF2-40B4-BE49-F238E27FC236}">
                <a16:creationId xmlns:a16="http://schemas.microsoft.com/office/drawing/2014/main" id="{CE7275B0-186D-4F3C-B9E8-E7D13AC42A3A}"/>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3</a:t>
            </a:r>
          </a:p>
        </p:txBody>
      </p:sp>
      <p:pic>
        <p:nvPicPr>
          <p:cNvPr id="40974" name="Picture 14">
            <a:extLst>
              <a:ext uri="{FF2B5EF4-FFF2-40B4-BE49-F238E27FC236}">
                <a16:creationId xmlns:a16="http://schemas.microsoft.com/office/drawing/2014/main" id="{32322AA5-9A62-4143-9263-11CC928FA8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13" y="2997200"/>
            <a:ext cx="935037" cy="906463"/>
          </a:xfrm>
          <a:prstGeom prst="rect">
            <a:avLst/>
          </a:prstGeom>
          <a:noFill/>
          <a:extLst>
            <a:ext uri="{909E8E84-426E-40DD-AFC4-6F175D3DCCD1}">
              <a14:hiddenFill xmlns:a14="http://schemas.microsoft.com/office/drawing/2010/main">
                <a:solidFill>
                  <a:srgbClr val="FFFFFF"/>
                </a:solidFill>
              </a14:hiddenFill>
            </a:ext>
          </a:extLst>
        </p:spPr>
      </p:pic>
      <p:pic>
        <p:nvPicPr>
          <p:cNvPr id="5" name="Gráfico 4">
            <a:extLst>
              <a:ext uri="{FF2B5EF4-FFF2-40B4-BE49-F238E27FC236}">
                <a16:creationId xmlns:a16="http://schemas.microsoft.com/office/drawing/2014/main" id="{EB3D94CA-A9B5-457A-BDF6-D746988EF3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125974" y="-2763688"/>
            <a:ext cx="11823328" cy="118233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500"/>
                                        <p:tgtEl>
                                          <p:spTgt spid="4096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 calcmode="lin" valueType="num">
                                      <p:cBhvr>
                                        <p:cTn id="12" dur="500" fill="hold"/>
                                        <p:tgtEl>
                                          <p:spTgt spid="40964"/>
                                        </p:tgtEl>
                                        <p:attrNameLst>
                                          <p:attrName>ppt_w</p:attrName>
                                        </p:attrNameLst>
                                      </p:cBhvr>
                                      <p:tavLst>
                                        <p:tav tm="0">
                                          <p:val>
                                            <p:strVal val="#ppt_w*0.05"/>
                                          </p:val>
                                        </p:tav>
                                        <p:tav tm="100000">
                                          <p:val>
                                            <p:strVal val="#ppt_w"/>
                                          </p:val>
                                        </p:tav>
                                      </p:tavLst>
                                    </p:anim>
                                    <p:anim calcmode="lin" valueType="num">
                                      <p:cBhvr>
                                        <p:cTn id="13" dur="500" fill="hold"/>
                                        <p:tgtEl>
                                          <p:spTgt spid="40964"/>
                                        </p:tgtEl>
                                        <p:attrNameLst>
                                          <p:attrName>ppt_h</p:attrName>
                                        </p:attrNameLst>
                                      </p:cBhvr>
                                      <p:tavLst>
                                        <p:tav tm="0">
                                          <p:val>
                                            <p:strVal val="#ppt_h"/>
                                          </p:val>
                                        </p:tav>
                                        <p:tav tm="100000">
                                          <p:val>
                                            <p:strVal val="#ppt_h"/>
                                          </p:val>
                                        </p:tav>
                                      </p:tavLst>
                                    </p:anim>
                                    <p:anim calcmode="lin" valueType="num">
                                      <p:cBhvr>
                                        <p:cTn id="14" dur="500" fill="hold"/>
                                        <p:tgtEl>
                                          <p:spTgt spid="40964"/>
                                        </p:tgtEl>
                                        <p:attrNameLst>
                                          <p:attrName>ppt_x</p:attrName>
                                        </p:attrNameLst>
                                      </p:cBhvr>
                                      <p:tavLst>
                                        <p:tav tm="0">
                                          <p:val>
                                            <p:strVal val="#ppt_x-.2"/>
                                          </p:val>
                                        </p:tav>
                                        <p:tav tm="100000">
                                          <p:val>
                                            <p:strVal val="#ppt_x"/>
                                          </p:val>
                                        </p:tav>
                                      </p:tavLst>
                                    </p:anim>
                                    <p:anim calcmode="lin" valueType="num">
                                      <p:cBhvr>
                                        <p:cTn id="15" dur="500" fill="hold"/>
                                        <p:tgtEl>
                                          <p:spTgt spid="40964"/>
                                        </p:tgtEl>
                                        <p:attrNameLst>
                                          <p:attrName>ppt_y</p:attrName>
                                        </p:attrNameLst>
                                      </p:cBhvr>
                                      <p:tavLst>
                                        <p:tav tm="0">
                                          <p:val>
                                            <p:strVal val="#ppt_y"/>
                                          </p:val>
                                        </p:tav>
                                        <p:tav tm="100000">
                                          <p:val>
                                            <p:strVal val="#ppt_y"/>
                                          </p:val>
                                        </p:tav>
                                      </p:tavLst>
                                    </p:anim>
                                    <p:animEffect transition="in" filter="fade">
                                      <p:cBhvr>
                                        <p:cTn id="16" dur="500"/>
                                        <p:tgtEl>
                                          <p:spTgt spid="40964"/>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70"/>
                                        </p:tgtEl>
                                        <p:attrNameLst>
                                          <p:attrName>style.visibility</p:attrName>
                                        </p:attrNameLst>
                                      </p:cBhvr>
                                      <p:to>
                                        <p:strVal val="visible"/>
                                      </p:to>
                                    </p:set>
                                    <p:animEffect transition="in" filter="fade">
                                      <p:cBhvr>
                                        <p:cTn id="21" dur="500"/>
                                        <p:tgtEl>
                                          <p:spTgt spid="40970"/>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40965"/>
                                        </p:tgtEl>
                                        <p:attrNameLst>
                                          <p:attrName>style.visibility</p:attrName>
                                        </p:attrNameLst>
                                      </p:cBhvr>
                                      <p:to>
                                        <p:strVal val="visible"/>
                                      </p:to>
                                    </p:set>
                                    <p:anim calcmode="lin" valueType="num">
                                      <p:cBhvr>
                                        <p:cTn id="26" dur="500" fill="hold"/>
                                        <p:tgtEl>
                                          <p:spTgt spid="40965"/>
                                        </p:tgtEl>
                                        <p:attrNameLst>
                                          <p:attrName>ppt_w</p:attrName>
                                        </p:attrNameLst>
                                      </p:cBhvr>
                                      <p:tavLst>
                                        <p:tav tm="0">
                                          <p:val>
                                            <p:strVal val="#ppt_w*0.05"/>
                                          </p:val>
                                        </p:tav>
                                        <p:tav tm="100000">
                                          <p:val>
                                            <p:strVal val="#ppt_w"/>
                                          </p:val>
                                        </p:tav>
                                      </p:tavLst>
                                    </p:anim>
                                    <p:anim calcmode="lin" valueType="num">
                                      <p:cBhvr>
                                        <p:cTn id="27" dur="500" fill="hold"/>
                                        <p:tgtEl>
                                          <p:spTgt spid="40965"/>
                                        </p:tgtEl>
                                        <p:attrNameLst>
                                          <p:attrName>ppt_h</p:attrName>
                                        </p:attrNameLst>
                                      </p:cBhvr>
                                      <p:tavLst>
                                        <p:tav tm="0">
                                          <p:val>
                                            <p:strVal val="#ppt_h"/>
                                          </p:val>
                                        </p:tav>
                                        <p:tav tm="100000">
                                          <p:val>
                                            <p:strVal val="#ppt_h"/>
                                          </p:val>
                                        </p:tav>
                                      </p:tavLst>
                                    </p:anim>
                                    <p:anim calcmode="lin" valueType="num">
                                      <p:cBhvr>
                                        <p:cTn id="28" dur="500" fill="hold"/>
                                        <p:tgtEl>
                                          <p:spTgt spid="40965"/>
                                        </p:tgtEl>
                                        <p:attrNameLst>
                                          <p:attrName>ppt_x</p:attrName>
                                        </p:attrNameLst>
                                      </p:cBhvr>
                                      <p:tavLst>
                                        <p:tav tm="0">
                                          <p:val>
                                            <p:strVal val="#ppt_x-.2"/>
                                          </p:val>
                                        </p:tav>
                                        <p:tav tm="100000">
                                          <p:val>
                                            <p:strVal val="#ppt_x"/>
                                          </p:val>
                                        </p:tav>
                                      </p:tavLst>
                                    </p:anim>
                                    <p:anim calcmode="lin" valueType="num">
                                      <p:cBhvr>
                                        <p:cTn id="29" dur="500" fill="hold"/>
                                        <p:tgtEl>
                                          <p:spTgt spid="40965"/>
                                        </p:tgtEl>
                                        <p:attrNameLst>
                                          <p:attrName>ppt_y</p:attrName>
                                        </p:attrNameLst>
                                      </p:cBhvr>
                                      <p:tavLst>
                                        <p:tav tm="0">
                                          <p:val>
                                            <p:strVal val="#ppt_y"/>
                                          </p:val>
                                        </p:tav>
                                        <p:tav tm="100000">
                                          <p:val>
                                            <p:strVal val="#ppt_y"/>
                                          </p:val>
                                        </p:tav>
                                      </p:tavLst>
                                    </p:anim>
                                    <p:animEffect transition="in" filter="fade">
                                      <p:cBhvr>
                                        <p:cTn id="30" dur="500"/>
                                        <p:tgtEl>
                                          <p:spTgt spid="40965"/>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971"/>
                                        </p:tgtEl>
                                        <p:attrNameLst>
                                          <p:attrName>style.visibility</p:attrName>
                                        </p:attrNameLst>
                                      </p:cBhvr>
                                      <p:to>
                                        <p:strVal val="visible"/>
                                      </p:to>
                                    </p:set>
                                    <p:animEffect transition="in" filter="fade">
                                      <p:cBhvr>
                                        <p:cTn id="35" dur="500"/>
                                        <p:tgtEl>
                                          <p:spTgt spid="40971"/>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40966"/>
                                        </p:tgtEl>
                                        <p:attrNameLst>
                                          <p:attrName>style.visibility</p:attrName>
                                        </p:attrNameLst>
                                      </p:cBhvr>
                                      <p:to>
                                        <p:strVal val="visible"/>
                                      </p:to>
                                    </p:set>
                                    <p:anim calcmode="lin" valueType="num">
                                      <p:cBhvr>
                                        <p:cTn id="40" dur="500" fill="hold"/>
                                        <p:tgtEl>
                                          <p:spTgt spid="40966"/>
                                        </p:tgtEl>
                                        <p:attrNameLst>
                                          <p:attrName>ppt_w</p:attrName>
                                        </p:attrNameLst>
                                      </p:cBhvr>
                                      <p:tavLst>
                                        <p:tav tm="0">
                                          <p:val>
                                            <p:strVal val="#ppt_w*0.05"/>
                                          </p:val>
                                        </p:tav>
                                        <p:tav tm="100000">
                                          <p:val>
                                            <p:strVal val="#ppt_w"/>
                                          </p:val>
                                        </p:tav>
                                      </p:tavLst>
                                    </p:anim>
                                    <p:anim calcmode="lin" valueType="num">
                                      <p:cBhvr>
                                        <p:cTn id="41" dur="500" fill="hold"/>
                                        <p:tgtEl>
                                          <p:spTgt spid="40966"/>
                                        </p:tgtEl>
                                        <p:attrNameLst>
                                          <p:attrName>ppt_h</p:attrName>
                                        </p:attrNameLst>
                                      </p:cBhvr>
                                      <p:tavLst>
                                        <p:tav tm="0">
                                          <p:val>
                                            <p:strVal val="#ppt_h"/>
                                          </p:val>
                                        </p:tav>
                                        <p:tav tm="100000">
                                          <p:val>
                                            <p:strVal val="#ppt_h"/>
                                          </p:val>
                                        </p:tav>
                                      </p:tavLst>
                                    </p:anim>
                                    <p:anim calcmode="lin" valueType="num">
                                      <p:cBhvr>
                                        <p:cTn id="42" dur="500" fill="hold"/>
                                        <p:tgtEl>
                                          <p:spTgt spid="40966"/>
                                        </p:tgtEl>
                                        <p:attrNameLst>
                                          <p:attrName>ppt_x</p:attrName>
                                        </p:attrNameLst>
                                      </p:cBhvr>
                                      <p:tavLst>
                                        <p:tav tm="0">
                                          <p:val>
                                            <p:strVal val="#ppt_x-.2"/>
                                          </p:val>
                                        </p:tav>
                                        <p:tav tm="100000">
                                          <p:val>
                                            <p:strVal val="#ppt_x"/>
                                          </p:val>
                                        </p:tav>
                                      </p:tavLst>
                                    </p:anim>
                                    <p:anim calcmode="lin" valueType="num">
                                      <p:cBhvr>
                                        <p:cTn id="43" dur="500" fill="hold"/>
                                        <p:tgtEl>
                                          <p:spTgt spid="40966"/>
                                        </p:tgtEl>
                                        <p:attrNameLst>
                                          <p:attrName>ppt_y</p:attrName>
                                        </p:attrNameLst>
                                      </p:cBhvr>
                                      <p:tavLst>
                                        <p:tav tm="0">
                                          <p:val>
                                            <p:strVal val="#ppt_y"/>
                                          </p:val>
                                        </p:tav>
                                        <p:tav tm="100000">
                                          <p:val>
                                            <p:strVal val="#ppt_y"/>
                                          </p:val>
                                        </p:tav>
                                      </p:tavLst>
                                    </p:anim>
                                    <p:animEffect transition="in" filter="fade">
                                      <p:cBhvr>
                                        <p:cTn id="44" dur="500"/>
                                        <p:tgtEl>
                                          <p:spTgt spid="40966"/>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40972"/>
                                        </p:tgtEl>
                                        <p:attrNameLst>
                                          <p:attrName>style.visibility</p:attrName>
                                        </p:attrNameLst>
                                      </p:cBhvr>
                                      <p:to>
                                        <p:strVal val="visible"/>
                                      </p:to>
                                    </p:set>
                                    <p:anim calcmode="discrete" valueType="clr">
                                      <p:cBhvr override="childStyle">
                                        <p:cTn id="49" dur="80"/>
                                        <p:tgtEl>
                                          <p:spTgt spid="4097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0972"/>
                                        </p:tgtEl>
                                        <p:attrNameLst>
                                          <p:attrName>fillcolor</p:attrName>
                                        </p:attrNameLst>
                                      </p:cBhvr>
                                      <p:tavLst>
                                        <p:tav tm="0">
                                          <p:val>
                                            <p:clrVal>
                                              <a:schemeClr val="accent2"/>
                                            </p:clrVal>
                                          </p:val>
                                        </p:tav>
                                        <p:tav tm="50000">
                                          <p:val>
                                            <p:clrVal>
                                              <a:schemeClr val="hlink"/>
                                            </p:clrVal>
                                          </p:val>
                                        </p:tav>
                                      </p:tavLst>
                                    </p:anim>
                                    <p:set>
                                      <p:cBhvr>
                                        <p:cTn id="51" dur="80"/>
                                        <p:tgtEl>
                                          <p:spTgt spid="40972"/>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40963"/>
                                        </p:tgtEl>
                                        <p:attrNameLst>
                                          <p:attrName>style.visibility</p:attrName>
                                        </p:attrNameLst>
                                      </p:cBhvr>
                                      <p:to>
                                        <p:strVal val="visible"/>
                                      </p:to>
                                    </p:set>
                                    <p:anim calcmode="lin" valueType="num">
                                      <p:cBhvr>
                                        <p:cTn id="56" dur="500" fill="hold"/>
                                        <p:tgtEl>
                                          <p:spTgt spid="40963"/>
                                        </p:tgtEl>
                                        <p:attrNameLst>
                                          <p:attrName>ppt_w</p:attrName>
                                        </p:attrNameLst>
                                      </p:cBhvr>
                                      <p:tavLst>
                                        <p:tav tm="0">
                                          <p:val>
                                            <p:strVal val="#ppt_w*0.05"/>
                                          </p:val>
                                        </p:tav>
                                        <p:tav tm="100000">
                                          <p:val>
                                            <p:strVal val="#ppt_w"/>
                                          </p:val>
                                        </p:tav>
                                      </p:tavLst>
                                    </p:anim>
                                    <p:anim calcmode="lin" valueType="num">
                                      <p:cBhvr>
                                        <p:cTn id="57" dur="500" fill="hold"/>
                                        <p:tgtEl>
                                          <p:spTgt spid="40963"/>
                                        </p:tgtEl>
                                        <p:attrNameLst>
                                          <p:attrName>ppt_h</p:attrName>
                                        </p:attrNameLst>
                                      </p:cBhvr>
                                      <p:tavLst>
                                        <p:tav tm="0">
                                          <p:val>
                                            <p:strVal val="#ppt_h"/>
                                          </p:val>
                                        </p:tav>
                                        <p:tav tm="100000">
                                          <p:val>
                                            <p:strVal val="#ppt_h"/>
                                          </p:val>
                                        </p:tav>
                                      </p:tavLst>
                                    </p:anim>
                                    <p:anim calcmode="lin" valueType="num">
                                      <p:cBhvr>
                                        <p:cTn id="58" dur="500" fill="hold"/>
                                        <p:tgtEl>
                                          <p:spTgt spid="40963"/>
                                        </p:tgtEl>
                                        <p:attrNameLst>
                                          <p:attrName>ppt_x</p:attrName>
                                        </p:attrNameLst>
                                      </p:cBhvr>
                                      <p:tavLst>
                                        <p:tav tm="0">
                                          <p:val>
                                            <p:strVal val="#ppt_x-.2"/>
                                          </p:val>
                                        </p:tav>
                                        <p:tav tm="100000">
                                          <p:val>
                                            <p:strVal val="#ppt_x"/>
                                          </p:val>
                                        </p:tav>
                                      </p:tavLst>
                                    </p:anim>
                                    <p:anim calcmode="lin" valueType="num">
                                      <p:cBhvr>
                                        <p:cTn id="59" dur="500" fill="hold"/>
                                        <p:tgtEl>
                                          <p:spTgt spid="40963"/>
                                        </p:tgtEl>
                                        <p:attrNameLst>
                                          <p:attrName>ppt_y</p:attrName>
                                        </p:attrNameLst>
                                      </p:cBhvr>
                                      <p:tavLst>
                                        <p:tav tm="0">
                                          <p:val>
                                            <p:strVal val="#ppt_y"/>
                                          </p:val>
                                        </p:tav>
                                        <p:tav tm="100000">
                                          <p:val>
                                            <p:strVal val="#ppt_y"/>
                                          </p:val>
                                        </p:tav>
                                      </p:tavLst>
                                    </p:anim>
                                    <p:animEffect transition="in" filter="fade">
                                      <p:cBhvr>
                                        <p:cTn id="60" dur="500"/>
                                        <p:tgtEl>
                                          <p:spTgt spid="40963"/>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0973"/>
                                        </p:tgtEl>
                                        <p:attrNameLst>
                                          <p:attrName>style.visibility</p:attrName>
                                        </p:attrNameLst>
                                      </p:cBhvr>
                                      <p:to>
                                        <p:strVal val="visible"/>
                                      </p:to>
                                    </p:set>
                                    <p:animEffect transition="in" filter="fade">
                                      <p:cBhvr>
                                        <p:cTn id="65" dur="500"/>
                                        <p:tgtEl>
                                          <p:spTgt spid="40973"/>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40974"/>
                                        </p:tgtEl>
                                        <p:attrNameLst>
                                          <p:attrName>style.visibility</p:attrName>
                                        </p:attrNameLst>
                                      </p:cBhvr>
                                      <p:to>
                                        <p:strVal val="visible"/>
                                      </p:to>
                                    </p:set>
                                    <p:animEffect transition="in" filter="wipe(down)">
                                      <p:cBhvr>
                                        <p:cTn id="70" dur="580">
                                          <p:stCondLst>
                                            <p:cond delay="0"/>
                                          </p:stCondLst>
                                        </p:cTn>
                                        <p:tgtEl>
                                          <p:spTgt spid="40974"/>
                                        </p:tgtEl>
                                      </p:cBhvr>
                                    </p:animEffect>
                                    <p:anim calcmode="lin" valueType="num">
                                      <p:cBhvr>
                                        <p:cTn id="71" dur="1822" tmFilter="0,0; 0.14,0.36; 0.43,0.73; 0.71,0.91; 1.0,1.0">
                                          <p:stCondLst>
                                            <p:cond delay="0"/>
                                          </p:stCondLst>
                                        </p:cTn>
                                        <p:tgtEl>
                                          <p:spTgt spid="40974"/>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40974"/>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40974"/>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40974"/>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40974"/>
                                        </p:tgtEl>
                                        <p:attrNameLst>
                                          <p:attrName>ppt_y</p:attrName>
                                        </p:attrNameLst>
                                      </p:cBhvr>
                                      <p:tavLst>
                                        <p:tav tm="0" fmla="#ppt_y-sin(pi*$)/81">
                                          <p:val>
                                            <p:fltVal val="0"/>
                                          </p:val>
                                        </p:tav>
                                        <p:tav tm="100000">
                                          <p:val>
                                            <p:fltVal val="1"/>
                                          </p:val>
                                        </p:tav>
                                      </p:tavLst>
                                    </p:anim>
                                    <p:animScale>
                                      <p:cBhvr>
                                        <p:cTn id="76" dur="26">
                                          <p:stCondLst>
                                            <p:cond delay="650"/>
                                          </p:stCondLst>
                                        </p:cTn>
                                        <p:tgtEl>
                                          <p:spTgt spid="40974"/>
                                        </p:tgtEl>
                                      </p:cBhvr>
                                      <p:to x="100000" y="60000"/>
                                    </p:animScale>
                                    <p:animScale>
                                      <p:cBhvr>
                                        <p:cTn id="77" dur="166" decel="50000">
                                          <p:stCondLst>
                                            <p:cond delay="676"/>
                                          </p:stCondLst>
                                        </p:cTn>
                                        <p:tgtEl>
                                          <p:spTgt spid="40974"/>
                                        </p:tgtEl>
                                      </p:cBhvr>
                                      <p:to x="100000" y="100000"/>
                                    </p:animScale>
                                    <p:animScale>
                                      <p:cBhvr>
                                        <p:cTn id="78" dur="26">
                                          <p:stCondLst>
                                            <p:cond delay="1312"/>
                                          </p:stCondLst>
                                        </p:cTn>
                                        <p:tgtEl>
                                          <p:spTgt spid="40974"/>
                                        </p:tgtEl>
                                      </p:cBhvr>
                                      <p:to x="100000" y="80000"/>
                                    </p:animScale>
                                    <p:animScale>
                                      <p:cBhvr>
                                        <p:cTn id="79" dur="166" decel="50000">
                                          <p:stCondLst>
                                            <p:cond delay="1338"/>
                                          </p:stCondLst>
                                        </p:cTn>
                                        <p:tgtEl>
                                          <p:spTgt spid="40974"/>
                                        </p:tgtEl>
                                      </p:cBhvr>
                                      <p:to x="100000" y="100000"/>
                                    </p:animScale>
                                    <p:animScale>
                                      <p:cBhvr>
                                        <p:cTn id="80" dur="26">
                                          <p:stCondLst>
                                            <p:cond delay="1642"/>
                                          </p:stCondLst>
                                        </p:cTn>
                                        <p:tgtEl>
                                          <p:spTgt spid="40974"/>
                                        </p:tgtEl>
                                      </p:cBhvr>
                                      <p:to x="100000" y="90000"/>
                                    </p:animScale>
                                    <p:animScale>
                                      <p:cBhvr>
                                        <p:cTn id="81" dur="166" decel="50000">
                                          <p:stCondLst>
                                            <p:cond delay="1668"/>
                                          </p:stCondLst>
                                        </p:cTn>
                                        <p:tgtEl>
                                          <p:spTgt spid="40974"/>
                                        </p:tgtEl>
                                      </p:cBhvr>
                                      <p:to x="100000" y="100000"/>
                                    </p:animScale>
                                    <p:animScale>
                                      <p:cBhvr>
                                        <p:cTn id="82" dur="26">
                                          <p:stCondLst>
                                            <p:cond delay="1808"/>
                                          </p:stCondLst>
                                        </p:cTn>
                                        <p:tgtEl>
                                          <p:spTgt spid="40974"/>
                                        </p:tgtEl>
                                      </p:cBhvr>
                                      <p:to x="100000" y="95000"/>
                                    </p:animScale>
                                    <p:animScale>
                                      <p:cBhvr>
                                        <p:cTn id="83" dur="166" decel="50000">
                                          <p:stCondLst>
                                            <p:cond delay="1834"/>
                                          </p:stCondLst>
                                        </p:cTn>
                                        <p:tgtEl>
                                          <p:spTgt spid="40974"/>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70" grpId="0"/>
      <p:bldP spid="40971" grpId="0"/>
      <p:bldP spid="40972" grpId="0"/>
      <p:bldP spid="409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a:extLst>
              <a:ext uri="{FF2B5EF4-FFF2-40B4-BE49-F238E27FC236}">
                <a16:creationId xmlns:a16="http://schemas.microsoft.com/office/drawing/2014/main" id="{62CB02E3-1044-4E85-AB46-F41773C20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62468" name="Picture 4">
            <a:extLst>
              <a:ext uri="{FF2B5EF4-FFF2-40B4-BE49-F238E27FC236}">
                <a16:creationId xmlns:a16="http://schemas.microsoft.com/office/drawing/2014/main" id="{084DB038-6916-4F78-840D-51D40D0AC8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62469" name="Picture 5">
            <a:extLst>
              <a:ext uri="{FF2B5EF4-FFF2-40B4-BE49-F238E27FC236}">
                <a16:creationId xmlns:a16="http://schemas.microsoft.com/office/drawing/2014/main" id="{3457A9D0-283A-4535-A529-4309015BF5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a:extLst>
              <a:ext uri="{FF2B5EF4-FFF2-40B4-BE49-F238E27FC236}">
                <a16:creationId xmlns:a16="http://schemas.microsoft.com/office/drawing/2014/main" id="{A0F595E9-97E7-438B-89CB-55834D4829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62471" name="Text Box 7">
            <a:extLst>
              <a:ext uri="{FF2B5EF4-FFF2-40B4-BE49-F238E27FC236}">
                <a16:creationId xmlns:a16="http://schemas.microsoft.com/office/drawing/2014/main" id="{ECFF34A9-920C-430F-BE77-A3ABB47FA5D3}"/>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20. ¿Cómo fue establecido el sábado por el Señor? </a:t>
            </a:r>
          </a:p>
        </p:txBody>
      </p:sp>
      <p:pic>
        <p:nvPicPr>
          <p:cNvPr id="62472" name="Picture 8">
            <a:extLst>
              <a:ext uri="{FF2B5EF4-FFF2-40B4-BE49-F238E27FC236}">
                <a16:creationId xmlns:a16="http://schemas.microsoft.com/office/drawing/2014/main" id="{DAAA1D80-AA1B-4DF6-9413-0D5DE20EED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363" y="2162175"/>
            <a:ext cx="935037" cy="906463"/>
          </a:xfrm>
          <a:prstGeom prst="rect">
            <a:avLst/>
          </a:prstGeom>
          <a:noFill/>
          <a:extLst>
            <a:ext uri="{909E8E84-426E-40DD-AFC4-6F175D3DCCD1}">
              <a14:hiddenFill xmlns:a14="http://schemas.microsoft.com/office/drawing/2010/main">
                <a:solidFill>
                  <a:srgbClr val="FFFFFF"/>
                </a:solidFill>
              </a14:hiddenFill>
            </a:ext>
          </a:extLst>
        </p:spPr>
      </p:pic>
      <p:pic>
        <p:nvPicPr>
          <p:cNvPr id="62473" name="Picture 9">
            <a:extLst>
              <a:ext uri="{FF2B5EF4-FFF2-40B4-BE49-F238E27FC236}">
                <a16:creationId xmlns:a16="http://schemas.microsoft.com/office/drawing/2014/main" id="{BDDE4C49-BCF0-47D9-9007-5C560274E4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2474" name="Text Box 10">
            <a:extLst>
              <a:ext uri="{FF2B5EF4-FFF2-40B4-BE49-F238E27FC236}">
                <a16:creationId xmlns:a16="http://schemas.microsoft.com/office/drawing/2014/main" id="{88331B8E-2B67-41F6-876F-F9AF40676BF9}"/>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Memorial de la Creación</a:t>
            </a:r>
          </a:p>
        </p:txBody>
      </p:sp>
      <p:sp>
        <p:nvSpPr>
          <p:cNvPr id="62475" name="Text Box 11">
            <a:extLst>
              <a:ext uri="{FF2B5EF4-FFF2-40B4-BE49-F238E27FC236}">
                <a16:creationId xmlns:a16="http://schemas.microsoft.com/office/drawing/2014/main" id="{9D77779A-38DE-4C05-9FAE-A6E686FC79C8}"/>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Memorial de la Redención</a:t>
            </a:r>
          </a:p>
        </p:txBody>
      </p:sp>
      <p:sp>
        <p:nvSpPr>
          <p:cNvPr id="62476" name="Text Box 12">
            <a:extLst>
              <a:ext uri="{FF2B5EF4-FFF2-40B4-BE49-F238E27FC236}">
                <a16:creationId xmlns:a16="http://schemas.microsoft.com/office/drawing/2014/main" id="{E1F5FB94-C97A-45A8-A53F-1F6BD2370B72}"/>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Memorial de Adoración</a:t>
            </a:r>
          </a:p>
        </p:txBody>
      </p:sp>
      <p:sp>
        <p:nvSpPr>
          <p:cNvPr id="62477" name="Text Box 13">
            <a:extLst>
              <a:ext uri="{FF2B5EF4-FFF2-40B4-BE49-F238E27FC236}">
                <a16:creationId xmlns:a16="http://schemas.microsoft.com/office/drawing/2014/main" id="{1BB878ED-8CDD-4F12-ABB6-059F0393FBF7}"/>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Memorial de la Santificación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fade">
                                      <p:cBhvr>
                                        <p:cTn id="7" dur="500"/>
                                        <p:tgtEl>
                                          <p:spTgt spid="6247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 calcmode="lin" valueType="num">
                                      <p:cBhvr>
                                        <p:cTn id="12" dur="500" fill="hold"/>
                                        <p:tgtEl>
                                          <p:spTgt spid="62468"/>
                                        </p:tgtEl>
                                        <p:attrNameLst>
                                          <p:attrName>ppt_w</p:attrName>
                                        </p:attrNameLst>
                                      </p:cBhvr>
                                      <p:tavLst>
                                        <p:tav tm="0">
                                          <p:val>
                                            <p:strVal val="#ppt_w*0.05"/>
                                          </p:val>
                                        </p:tav>
                                        <p:tav tm="100000">
                                          <p:val>
                                            <p:strVal val="#ppt_w"/>
                                          </p:val>
                                        </p:tav>
                                      </p:tavLst>
                                    </p:anim>
                                    <p:anim calcmode="lin" valueType="num">
                                      <p:cBhvr>
                                        <p:cTn id="13" dur="500" fill="hold"/>
                                        <p:tgtEl>
                                          <p:spTgt spid="62468"/>
                                        </p:tgtEl>
                                        <p:attrNameLst>
                                          <p:attrName>ppt_h</p:attrName>
                                        </p:attrNameLst>
                                      </p:cBhvr>
                                      <p:tavLst>
                                        <p:tav tm="0">
                                          <p:val>
                                            <p:strVal val="#ppt_h"/>
                                          </p:val>
                                        </p:tav>
                                        <p:tav tm="100000">
                                          <p:val>
                                            <p:strVal val="#ppt_h"/>
                                          </p:val>
                                        </p:tav>
                                      </p:tavLst>
                                    </p:anim>
                                    <p:anim calcmode="lin" valueType="num">
                                      <p:cBhvr>
                                        <p:cTn id="14" dur="500" fill="hold"/>
                                        <p:tgtEl>
                                          <p:spTgt spid="62468"/>
                                        </p:tgtEl>
                                        <p:attrNameLst>
                                          <p:attrName>ppt_x</p:attrName>
                                        </p:attrNameLst>
                                      </p:cBhvr>
                                      <p:tavLst>
                                        <p:tav tm="0">
                                          <p:val>
                                            <p:strVal val="#ppt_x-.2"/>
                                          </p:val>
                                        </p:tav>
                                        <p:tav tm="100000">
                                          <p:val>
                                            <p:strVal val="#ppt_x"/>
                                          </p:val>
                                        </p:tav>
                                      </p:tavLst>
                                    </p:anim>
                                    <p:anim calcmode="lin" valueType="num">
                                      <p:cBhvr>
                                        <p:cTn id="15" dur="500" fill="hold"/>
                                        <p:tgtEl>
                                          <p:spTgt spid="62468"/>
                                        </p:tgtEl>
                                        <p:attrNameLst>
                                          <p:attrName>ppt_y</p:attrName>
                                        </p:attrNameLst>
                                      </p:cBhvr>
                                      <p:tavLst>
                                        <p:tav tm="0">
                                          <p:val>
                                            <p:strVal val="#ppt_y"/>
                                          </p:val>
                                        </p:tav>
                                        <p:tav tm="100000">
                                          <p:val>
                                            <p:strVal val="#ppt_y"/>
                                          </p:val>
                                        </p:tav>
                                      </p:tavLst>
                                    </p:anim>
                                    <p:animEffect transition="in" filter="fade">
                                      <p:cBhvr>
                                        <p:cTn id="16" dur="500"/>
                                        <p:tgtEl>
                                          <p:spTgt spid="62468"/>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2474"/>
                                        </p:tgtEl>
                                        <p:attrNameLst>
                                          <p:attrName>style.visibility</p:attrName>
                                        </p:attrNameLst>
                                      </p:cBhvr>
                                      <p:to>
                                        <p:strVal val="visible"/>
                                      </p:to>
                                    </p:set>
                                    <p:animEffect transition="in" filter="fade">
                                      <p:cBhvr>
                                        <p:cTn id="21" dur="500"/>
                                        <p:tgtEl>
                                          <p:spTgt spid="62474"/>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2469"/>
                                        </p:tgtEl>
                                        <p:attrNameLst>
                                          <p:attrName>style.visibility</p:attrName>
                                        </p:attrNameLst>
                                      </p:cBhvr>
                                      <p:to>
                                        <p:strVal val="visible"/>
                                      </p:to>
                                    </p:set>
                                    <p:anim calcmode="lin" valueType="num">
                                      <p:cBhvr>
                                        <p:cTn id="26" dur="500" fill="hold"/>
                                        <p:tgtEl>
                                          <p:spTgt spid="62469"/>
                                        </p:tgtEl>
                                        <p:attrNameLst>
                                          <p:attrName>ppt_w</p:attrName>
                                        </p:attrNameLst>
                                      </p:cBhvr>
                                      <p:tavLst>
                                        <p:tav tm="0">
                                          <p:val>
                                            <p:strVal val="#ppt_w*0.05"/>
                                          </p:val>
                                        </p:tav>
                                        <p:tav tm="100000">
                                          <p:val>
                                            <p:strVal val="#ppt_w"/>
                                          </p:val>
                                        </p:tav>
                                      </p:tavLst>
                                    </p:anim>
                                    <p:anim calcmode="lin" valueType="num">
                                      <p:cBhvr>
                                        <p:cTn id="27" dur="500" fill="hold"/>
                                        <p:tgtEl>
                                          <p:spTgt spid="62469"/>
                                        </p:tgtEl>
                                        <p:attrNameLst>
                                          <p:attrName>ppt_h</p:attrName>
                                        </p:attrNameLst>
                                      </p:cBhvr>
                                      <p:tavLst>
                                        <p:tav tm="0">
                                          <p:val>
                                            <p:strVal val="#ppt_h"/>
                                          </p:val>
                                        </p:tav>
                                        <p:tav tm="100000">
                                          <p:val>
                                            <p:strVal val="#ppt_h"/>
                                          </p:val>
                                        </p:tav>
                                      </p:tavLst>
                                    </p:anim>
                                    <p:anim calcmode="lin" valueType="num">
                                      <p:cBhvr>
                                        <p:cTn id="28" dur="500" fill="hold"/>
                                        <p:tgtEl>
                                          <p:spTgt spid="62469"/>
                                        </p:tgtEl>
                                        <p:attrNameLst>
                                          <p:attrName>ppt_x</p:attrName>
                                        </p:attrNameLst>
                                      </p:cBhvr>
                                      <p:tavLst>
                                        <p:tav tm="0">
                                          <p:val>
                                            <p:strVal val="#ppt_x-.2"/>
                                          </p:val>
                                        </p:tav>
                                        <p:tav tm="100000">
                                          <p:val>
                                            <p:strVal val="#ppt_x"/>
                                          </p:val>
                                        </p:tav>
                                      </p:tavLst>
                                    </p:anim>
                                    <p:anim calcmode="lin" valueType="num">
                                      <p:cBhvr>
                                        <p:cTn id="29" dur="500" fill="hold"/>
                                        <p:tgtEl>
                                          <p:spTgt spid="62469"/>
                                        </p:tgtEl>
                                        <p:attrNameLst>
                                          <p:attrName>ppt_y</p:attrName>
                                        </p:attrNameLst>
                                      </p:cBhvr>
                                      <p:tavLst>
                                        <p:tav tm="0">
                                          <p:val>
                                            <p:strVal val="#ppt_y"/>
                                          </p:val>
                                        </p:tav>
                                        <p:tav tm="100000">
                                          <p:val>
                                            <p:strVal val="#ppt_y"/>
                                          </p:val>
                                        </p:tav>
                                      </p:tavLst>
                                    </p:anim>
                                    <p:animEffect transition="in" filter="fade">
                                      <p:cBhvr>
                                        <p:cTn id="30" dur="500"/>
                                        <p:tgtEl>
                                          <p:spTgt spid="62469"/>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2475"/>
                                        </p:tgtEl>
                                        <p:attrNameLst>
                                          <p:attrName>style.visibility</p:attrName>
                                        </p:attrNameLst>
                                      </p:cBhvr>
                                      <p:to>
                                        <p:strVal val="visible"/>
                                      </p:to>
                                    </p:set>
                                    <p:animEffect transition="in" filter="fade">
                                      <p:cBhvr>
                                        <p:cTn id="35" dur="500"/>
                                        <p:tgtEl>
                                          <p:spTgt spid="62475"/>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62470"/>
                                        </p:tgtEl>
                                        <p:attrNameLst>
                                          <p:attrName>style.visibility</p:attrName>
                                        </p:attrNameLst>
                                      </p:cBhvr>
                                      <p:to>
                                        <p:strVal val="visible"/>
                                      </p:to>
                                    </p:set>
                                    <p:anim calcmode="lin" valueType="num">
                                      <p:cBhvr>
                                        <p:cTn id="40" dur="500" fill="hold"/>
                                        <p:tgtEl>
                                          <p:spTgt spid="62470"/>
                                        </p:tgtEl>
                                        <p:attrNameLst>
                                          <p:attrName>ppt_w</p:attrName>
                                        </p:attrNameLst>
                                      </p:cBhvr>
                                      <p:tavLst>
                                        <p:tav tm="0">
                                          <p:val>
                                            <p:strVal val="#ppt_w*0.05"/>
                                          </p:val>
                                        </p:tav>
                                        <p:tav tm="100000">
                                          <p:val>
                                            <p:strVal val="#ppt_w"/>
                                          </p:val>
                                        </p:tav>
                                      </p:tavLst>
                                    </p:anim>
                                    <p:anim calcmode="lin" valueType="num">
                                      <p:cBhvr>
                                        <p:cTn id="41" dur="500" fill="hold"/>
                                        <p:tgtEl>
                                          <p:spTgt spid="62470"/>
                                        </p:tgtEl>
                                        <p:attrNameLst>
                                          <p:attrName>ppt_h</p:attrName>
                                        </p:attrNameLst>
                                      </p:cBhvr>
                                      <p:tavLst>
                                        <p:tav tm="0">
                                          <p:val>
                                            <p:strVal val="#ppt_h"/>
                                          </p:val>
                                        </p:tav>
                                        <p:tav tm="100000">
                                          <p:val>
                                            <p:strVal val="#ppt_h"/>
                                          </p:val>
                                        </p:tav>
                                      </p:tavLst>
                                    </p:anim>
                                    <p:anim calcmode="lin" valueType="num">
                                      <p:cBhvr>
                                        <p:cTn id="42" dur="500" fill="hold"/>
                                        <p:tgtEl>
                                          <p:spTgt spid="62470"/>
                                        </p:tgtEl>
                                        <p:attrNameLst>
                                          <p:attrName>ppt_x</p:attrName>
                                        </p:attrNameLst>
                                      </p:cBhvr>
                                      <p:tavLst>
                                        <p:tav tm="0">
                                          <p:val>
                                            <p:strVal val="#ppt_x-.2"/>
                                          </p:val>
                                        </p:tav>
                                        <p:tav tm="100000">
                                          <p:val>
                                            <p:strVal val="#ppt_x"/>
                                          </p:val>
                                        </p:tav>
                                      </p:tavLst>
                                    </p:anim>
                                    <p:anim calcmode="lin" valueType="num">
                                      <p:cBhvr>
                                        <p:cTn id="43" dur="500" fill="hold"/>
                                        <p:tgtEl>
                                          <p:spTgt spid="62470"/>
                                        </p:tgtEl>
                                        <p:attrNameLst>
                                          <p:attrName>ppt_y</p:attrName>
                                        </p:attrNameLst>
                                      </p:cBhvr>
                                      <p:tavLst>
                                        <p:tav tm="0">
                                          <p:val>
                                            <p:strVal val="#ppt_y"/>
                                          </p:val>
                                        </p:tav>
                                        <p:tav tm="100000">
                                          <p:val>
                                            <p:strVal val="#ppt_y"/>
                                          </p:val>
                                        </p:tav>
                                      </p:tavLst>
                                    </p:anim>
                                    <p:animEffect transition="in" filter="fade">
                                      <p:cBhvr>
                                        <p:cTn id="44" dur="500"/>
                                        <p:tgtEl>
                                          <p:spTgt spid="62470"/>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62476"/>
                                        </p:tgtEl>
                                        <p:attrNameLst>
                                          <p:attrName>style.visibility</p:attrName>
                                        </p:attrNameLst>
                                      </p:cBhvr>
                                      <p:to>
                                        <p:strVal val="visible"/>
                                      </p:to>
                                    </p:set>
                                    <p:anim calcmode="discrete" valueType="clr">
                                      <p:cBhvr override="childStyle">
                                        <p:cTn id="49" dur="80"/>
                                        <p:tgtEl>
                                          <p:spTgt spid="6247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2476"/>
                                        </p:tgtEl>
                                        <p:attrNameLst>
                                          <p:attrName>fillcolor</p:attrName>
                                        </p:attrNameLst>
                                      </p:cBhvr>
                                      <p:tavLst>
                                        <p:tav tm="0">
                                          <p:val>
                                            <p:clrVal>
                                              <a:schemeClr val="accent2"/>
                                            </p:clrVal>
                                          </p:val>
                                        </p:tav>
                                        <p:tav tm="50000">
                                          <p:val>
                                            <p:clrVal>
                                              <a:schemeClr val="hlink"/>
                                            </p:clrVal>
                                          </p:val>
                                        </p:tav>
                                      </p:tavLst>
                                    </p:anim>
                                    <p:set>
                                      <p:cBhvr>
                                        <p:cTn id="51" dur="80"/>
                                        <p:tgtEl>
                                          <p:spTgt spid="62476"/>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62467"/>
                                        </p:tgtEl>
                                        <p:attrNameLst>
                                          <p:attrName>style.visibility</p:attrName>
                                        </p:attrNameLst>
                                      </p:cBhvr>
                                      <p:to>
                                        <p:strVal val="visible"/>
                                      </p:to>
                                    </p:set>
                                    <p:anim calcmode="lin" valueType="num">
                                      <p:cBhvr>
                                        <p:cTn id="56" dur="500" fill="hold"/>
                                        <p:tgtEl>
                                          <p:spTgt spid="62467"/>
                                        </p:tgtEl>
                                        <p:attrNameLst>
                                          <p:attrName>ppt_w</p:attrName>
                                        </p:attrNameLst>
                                      </p:cBhvr>
                                      <p:tavLst>
                                        <p:tav tm="0">
                                          <p:val>
                                            <p:strVal val="#ppt_w*0.05"/>
                                          </p:val>
                                        </p:tav>
                                        <p:tav tm="100000">
                                          <p:val>
                                            <p:strVal val="#ppt_w"/>
                                          </p:val>
                                        </p:tav>
                                      </p:tavLst>
                                    </p:anim>
                                    <p:anim calcmode="lin" valueType="num">
                                      <p:cBhvr>
                                        <p:cTn id="57" dur="500" fill="hold"/>
                                        <p:tgtEl>
                                          <p:spTgt spid="62467"/>
                                        </p:tgtEl>
                                        <p:attrNameLst>
                                          <p:attrName>ppt_h</p:attrName>
                                        </p:attrNameLst>
                                      </p:cBhvr>
                                      <p:tavLst>
                                        <p:tav tm="0">
                                          <p:val>
                                            <p:strVal val="#ppt_h"/>
                                          </p:val>
                                        </p:tav>
                                        <p:tav tm="100000">
                                          <p:val>
                                            <p:strVal val="#ppt_h"/>
                                          </p:val>
                                        </p:tav>
                                      </p:tavLst>
                                    </p:anim>
                                    <p:anim calcmode="lin" valueType="num">
                                      <p:cBhvr>
                                        <p:cTn id="58" dur="500" fill="hold"/>
                                        <p:tgtEl>
                                          <p:spTgt spid="62467"/>
                                        </p:tgtEl>
                                        <p:attrNameLst>
                                          <p:attrName>ppt_x</p:attrName>
                                        </p:attrNameLst>
                                      </p:cBhvr>
                                      <p:tavLst>
                                        <p:tav tm="0">
                                          <p:val>
                                            <p:strVal val="#ppt_x-.2"/>
                                          </p:val>
                                        </p:tav>
                                        <p:tav tm="100000">
                                          <p:val>
                                            <p:strVal val="#ppt_x"/>
                                          </p:val>
                                        </p:tav>
                                      </p:tavLst>
                                    </p:anim>
                                    <p:anim calcmode="lin" valueType="num">
                                      <p:cBhvr>
                                        <p:cTn id="59" dur="500" fill="hold"/>
                                        <p:tgtEl>
                                          <p:spTgt spid="62467"/>
                                        </p:tgtEl>
                                        <p:attrNameLst>
                                          <p:attrName>ppt_y</p:attrName>
                                        </p:attrNameLst>
                                      </p:cBhvr>
                                      <p:tavLst>
                                        <p:tav tm="0">
                                          <p:val>
                                            <p:strVal val="#ppt_y"/>
                                          </p:val>
                                        </p:tav>
                                        <p:tav tm="100000">
                                          <p:val>
                                            <p:strVal val="#ppt_y"/>
                                          </p:val>
                                        </p:tav>
                                      </p:tavLst>
                                    </p:anim>
                                    <p:animEffect transition="in" filter="fade">
                                      <p:cBhvr>
                                        <p:cTn id="60" dur="500"/>
                                        <p:tgtEl>
                                          <p:spTgt spid="62467"/>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2477"/>
                                        </p:tgtEl>
                                        <p:attrNameLst>
                                          <p:attrName>style.visibility</p:attrName>
                                        </p:attrNameLst>
                                      </p:cBhvr>
                                      <p:to>
                                        <p:strVal val="visible"/>
                                      </p:to>
                                    </p:set>
                                    <p:animEffect transition="in" filter="fade">
                                      <p:cBhvr>
                                        <p:cTn id="65" dur="500"/>
                                        <p:tgtEl>
                                          <p:spTgt spid="62477"/>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62472"/>
                                        </p:tgtEl>
                                        <p:attrNameLst>
                                          <p:attrName>style.visibility</p:attrName>
                                        </p:attrNameLst>
                                      </p:cBhvr>
                                      <p:to>
                                        <p:strVal val="visible"/>
                                      </p:to>
                                    </p:set>
                                    <p:animEffect transition="in" filter="wipe(down)">
                                      <p:cBhvr>
                                        <p:cTn id="70" dur="580">
                                          <p:stCondLst>
                                            <p:cond delay="0"/>
                                          </p:stCondLst>
                                        </p:cTn>
                                        <p:tgtEl>
                                          <p:spTgt spid="62472"/>
                                        </p:tgtEl>
                                      </p:cBhvr>
                                    </p:animEffect>
                                    <p:anim calcmode="lin" valueType="num">
                                      <p:cBhvr>
                                        <p:cTn id="71" dur="1822" tmFilter="0,0; 0.14,0.36; 0.43,0.73; 0.71,0.91; 1.0,1.0">
                                          <p:stCondLst>
                                            <p:cond delay="0"/>
                                          </p:stCondLst>
                                        </p:cTn>
                                        <p:tgtEl>
                                          <p:spTgt spid="6247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247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247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247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2472"/>
                                        </p:tgtEl>
                                        <p:attrNameLst>
                                          <p:attrName>ppt_y</p:attrName>
                                        </p:attrNameLst>
                                      </p:cBhvr>
                                      <p:tavLst>
                                        <p:tav tm="0" fmla="#ppt_y-sin(pi*$)/81">
                                          <p:val>
                                            <p:fltVal val="0"/>
                                          </p:val>
                                        </p:tav>
                                        <p:tav tm="100000">
                                          <p:val>
                                            <p:fltVal val="1"/>
                                          </p:val>
                                        </p:tav>
                                      </p:tavLst>
                                    </p:anim>
                                    <p:animScale>
                                      <p:cBhvr>
                                        <p:cTn id="76" dur="26">
                                          <p:stCondLst>
                                            <p:cond delay="650"/>
                                          </p:stCondLst>
                                        </p:cTn>
                                        <p:tgtEl>
                                          <p:spTgt spid="62472"/>
                                        </p:tgtEl>
                                      </p:cBhvr>
                                      <p:to x="100000" y="60000"/>
                                    </p:animScale>
                                    <p:animScale>
                                      <p:cBhvr>
                                        <p:cTn id="77" dur="166" decel="50000">
                                          <p:stCondLst>
                                            <p:cond delay="676"/>
                                          </p:stCondLst>
                                        </p:cTn>
                                        <p:tgtEl>
                                          <p:spTgt spid="62472"/>
                                        </p:tgtEl>
                                      </p:cBhvr>
                                      <p:to x="100000" y="100000"/>
                                    </p:animScale>
                                    <p:animScale>
                                      <p:cBhvr>
                                        <p:cTn id="78" dur="26">
                                          <p:stCondLst>
                                            <p:cond delay="1312"/>
                                          </p:stCondLst>
                                        </p:cTn>
                                        <p:tgtEl>
                                          <p:spTgt spid="62472"/>
                                        </p:tgtEl>
                                      </p:cBhvr>
                                      <p:to x="100000" y="80000"/>
                                    </p:animScale>
                                    <p:animScale>
                                      <p:cBhvr>
                                        <p:cTn id="79" dur="166" decel="50000">
                                          <p:stCondLst>
                                            <p:cond delay="1338"/>
                                          </p:stCondLst>
                                        </p:cTn>
                                        <p:tgtEl>
                                          <p:spTgt spid="62472"/>
                                        </p:tgtEl>
                                      </p:cBhvr>
                                      <p:to x="100000" y="100000"/>
                                    </p:animScale>
                                    <p:animScale>
                                      <p:cBhvr>
                                        <p:cTn id="80" dur="26">
                                          <p:stCondLst>
                                            <p:cond delay="1642"/>
                                          </p:stCondLst>
                                        </p:cTn>
                                        <p:tgtEl>
                                          <p:spTgt spid="62472"/>
                                        </p:tgtEl>
                                      </p:cBhvr>
                                      <p:to x="100000" y="90000"/>
                                    </p:animScale>
                                    <p:animScale>
                                      <p:cBhvr>
                                        <p:cTn id="81" dur="166" decel="50000">
                                          <p:stCondLst>
                                            <p:cond delay="1668"/>
                                          </p:stCondLst>
                                        </p:cTn>
                                        <p:tgtEl>
                                          <p:spTgt spid="62472"/>
                                        </p:tgtEl>
                                      </p:cBhvr>
                                      <p:to x="100000" y="100000"/>
                                    </p:animScale>
                                    <p:animScale>
                                      <p:cBhvr>
                                        <p:cTn id="82" dur="26">
                                          <p:stCondLst>
                                            <p:cond delay="1808"/>
                                          </p:stCondLst>
                                        </p:cTn>
                                        <p:tgtEl>
                                          <p:spTgt spid="62472"/>
                                        </p:tgtEl>
                                      </p:cBhvr>
                                      <p:to x="100000" y="95000"/>
                                    </p:animScale>
                                    <p:animScale>
                                      <p:cBhvr>
                                        <p:cTn id="83" dur="166" decel="50000">
                                          <p:stCondLst>
                                            <p:cond delay="1834"/>
                                          </p:stCondLst>
                                        </p:cTn>
                                        <p:tgtEl>
                                          <p:spTgt spid="62472"/>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p:bldP spid="62474" grpId="0"/>
      <p:bldP spid="62475" grpId="0"/>
      <p:bldP spid="62476" grpId="0"/>
      <p:bldP spid="6247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a:extLst>
              <a:ext uri="{FF2B5EF4-FFF2-40B4-BE49-F238E27FC236}">
                <a16:creationId xmlns:a16="http://schemas.microsoft.com/office/drawing/2014/main" id="{F96835C1-2C4C-404A-A8C0-D2CD4E7836CA}"/>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El sábado</a:t>
            </a:r>
          </a:p>
        </p:txBody>
      </p:sp>
      <p:pic>
        <p:nvPicPr>
          <p:cNvPr id="90116" name="Picture 4">
            <a:extLst>
              <a:ext uri="{FF2B5EF4-FFF2-40B4-BE49-F238E27FC236}">
                <a16:creationId xmlns:a16="http://schemas.microsoft.com/office/drawing/2014/main" id="{F060F63D-CBA2-4E47-93F9-D914E86A2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90117" name="Text Box 5">
            <a:extLst>
              <a:ext uri="{FF2B5EF4-FFF2-40B4-BE49-F238E27FC236}">
                <a16:creationId xmlns:a16="http://schemas.microsoft.com/office/drawing/2014/main" id="{0BDE6C23-4B78-4DD0-86CF-0CCD016B776D}"/>
              </a:ext>
            </a:extLst>
          </p:cNvPr>
          <p:cNvSpPr txBox="1">
            <a:spLocks noChangeArrowheads="1"/>
          </p:cNvSpPr>
          <p:nvPr/>
        </p:nvSpPr>
        <p:spPr bwMode="auto">
          <a:xfrm>
            <a:off x="323850" y="1700213"/>
            <a:ext cx="84963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El bondadoso Creador, después de los seis días de la Creación, descansó en el séptimo día e instituyó el sábado para todas las personas como memorial de la Creación. El cuarto mandamiento de la ley de Dios exige la observancia de este séptimo día sábado como día de descanso, adoración y ministerio, en armonía con la enseñanza y la práctica de Jesús, el Señor del sábado. El sábado es un día de deliciosa comunión con Dios y con los demás. Es un símbolo de nuestra redención en Cristo, un signo de nuestra santificación, una muestra de nuestra lealtad y un anticipo de nuestro futuro eterno en el reino de Dios. El sábado es un signo perpetuo de la alianza eterna de Dios con su pueblo. La alegre observancia de este tiempo sagrado de una noche a otra, de atardecer en atardecer, es una celebración de los actos creativos y redentores de Dios.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fade">
                                      <p:cBhvr>
                                        <p:cTn id="7" dur="500"/>
                                        <p:tgtEl>
                                          <p:spTgt spid="9011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90117"/>
                                        </p:tgtEl>
                                        <p:attrNameLst>
                                          <p:attrName>style.visibility</p:attrName>
                                        </p:attrNameLst>
                                      </p:cBhvr>
                                      <p:to>
                                        <p:strVal val="visible"/>
                                      </p:to>
                                    </p:set>
                                    <p:animEffect transition="in" filter="fade">
                                      <p:cBhvr>
                                        <p:cTn id="10" dur="500"/>
                                        <p:tgtEl>
                                          <p:spTgt spid="90117"/>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a:extLst>
              <a:ext uri="{FF2B5EF4-FFF2-40B4-BE49-F238E27FC236}">
                <a16:creationId xmlns:a16="http://schemas.microsoft.com/office/drawing/2014/main" id="{3F9BB59F-AF1A-4BAB-A2EE-C1C575DD1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a:extLst>
              <a:ext uri="{FF2B5EF4-FFF2-40B4-BE49-F238E27FC236}">
                <a16:creationId xmlns:a16="http://schemas.microsoft.com/office/drawing/2014/main" id="{A7746C9B-11F5-4F6F-A7BE-491F1E13B4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63493" name="Picture 5">
            <a:extLst>
              <a:ext uri="{FF2B5EF4-FFF2-40B4-BE49-F238E27FC236}">
                <a16:creationId xmlns:a16="http://schemas.microsoft.com/office/drawing/2014/main" id="{09F57A9B-A4BD-4E4E-AC4D-C6B0502DF5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63494" name="Picture 6">
            <a:extLst>
              <a:ext uri="{FF2B5EF4-FFF2-40B4-BE49-F238E27FC236}">
                <a16:creationId xmlns:a16="http://schemas.microsoft.com/office/drawing/2014/main" id="{3C09C558-892E-43FC-9D91-16A8ABC1AA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63495" name="Text Box 7">
            <a:extLst>
              <a:ext uri="{FF2B5EF4-FFF2-40B4-BE49-F238E27FC236}">
                <a16:creationId xmlns:a16="http://schemas.microsoft.com/office/drawing/2014/main" id="{B4982FC1-70A3-4F32-BBA4-22DF4D1698F4}"/>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21. ¿Qué debemos hacer con nuestros diezmos y ofrendas?</a:t>
            </a:r>
          </a:p>
        </p:txBody>
      </p:sp>
      <p:pic>
        <p:nvPicPr>
          <p:cNvPr id="63497" name="Picture 9">
            <a:extLst>
              <a:ext uri="{FF2B5EF4-FFF2-40B4-BE49-F238E27FC236}">
                <a16:creationId xmlns:a16="http://schemas.microsoft.com/office/drawing/2014/main" id="{FAF08AAB-0A03-44EC-9A93-9C16CB40E1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3498" name="Text Box 10">
            <a:extLst>
              <a:ext uri="{FF2B5EF4-FFF2-40B4-BE49-F238E27FC236}">
                <a16:creationId xmlns:a16="http://schemas.microsoft.com/office/drawing/2014/main" id="{FE4D780B-E469-4AAD-A60A-EEB50A361C1A}"/>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Entregarlos</a:t>
            </a:r>
            <a:endParaRPr lang="pt-BR" altLang="es-CO" b="0" dirty="0"/>
          </a:p>
        </p:txBody>
      </p:sp>
      <p:sp>
        <p:nvSpPr>
          <p:cNvPr id="63499" name="Text Box 11">
            <a:extLst>
              <a:ext uri="{FF2B5EF4-FFF2-40B4-BE49-F238E27FC236}">
                <a16:creationId xmlns:a16="http://schemas.microsoft.com/office/drawing/2014/main" id="{8A8FAE7E-A905-428A-92F0-AFCD91A5A6F1}"/>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Devolverlos</a:t>
            </a:r>
            <a:endParaRPr lang="pt-BR" altLang="es-CO" b="0" dirty="0"/>
          </a:p>
        </p:txBody>
      </p:sp>
      <p:sp>
        <p:nvSpPr>
          <p:cNvPr id="63500" name="Text Box 12">
            <a:extLst>
              <a:ext uri="{FF2B5EF4-FFF2-40B4-BE49-F238E27FC236}">
                <a16:creationId xmlns:a16="http://schemas.microsoft.com/office/drawing/2014/main" id="{D133B003-0642-457F-97C4-FCDA8F7757CC}"/>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Entregarlos</a:t>
            </a:r>
            <a:r>
              <a:rPr lang="pt-BR" altLang="es-CO" b="0" dirty="0"/>
              <a:t> y </a:t>
            </a:r>
            <a:r>
              <a:rPr lang="pt-BR" altLang="es-CO" b="0" dirty="0" err="1"/>
              <a:t>devolverlos</a:t>
            </a:r>
            <a:endParaRPr lang="pt-BR" altLang="es-CO" b="0" dirty="0"/>
          </a:p>
        </p:txBody>
      </p:sp>
      <p:sp>
        <p:nvSpPr>
          <p:cNvPr id="63501" name="Text Box 13">
            <a:extLst>
              <a:ext uri="{FF2B5EF4-FFF2-40B4-BE49-F238E27FC236}">
                <a16:creationId xmlns:a16="http://schemas.microsoft.com/office/drawing/2014/main" id="{6CA70F82-30B5-45E3-8A35-8A0D06774577}"/>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Devolverlos</a:t>
            </a:r>
            <a:r>
              <a:rPr lang="pt-BR" altLang="es-CO" b="0" dirty="0"/>
              <a:t> y </a:t>
            </a:r>
            <a:r>
              <a:rPr lang="pt-BR" altLang="es-CO" b="0" dirty="0" err="1"/>
              <a:t>entregarlos</a:t>
            </a:r>
            <a:endParaRPr lang="pt-BR" altLang="es-CO" b="0" dirty="0"/>
          </a:p>
        </p:txBody>
      </p:sp>
      <p:pic>
        <p:nvPicPr>
          <p:cNvPr id="63504" name="Picture 16">
            <a:extLst>
              <a:ext uri="{FF2B5EF4-FFF2-40B4-BE49-F238E27FC236}">
                <a16:creationId xmlns:a16="http://schemas.microsoft.com/office/drawing/2014/main" id="{CAB8AC8A-5240-48A2-94A6-D51BA479B2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5" y="4724400"/>
            <a:ext cx="935038"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animEffect transition="in" filter="fade">
                                      <p:cBhvr>
                                        <p:cTn id="7" dur="500"/>
                                        <p:tgtEl>
                                          <p:spTgt spid="6349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3492"/>
                                        </p:tgtEl>
                                        <p:attrNameLst>
                                          <p:attrName>style.visibility</p:attrName>
                                        </p:attrNameLst>
                                      </p:cBhvr>
                                      <p:to>
                                        <p:strVal val="visible"/>
                                      </p:to>
                                    </p:set>
                                    <p:anim calcmode="lin" valueType="num">
                                      <p:cBhvr>
                                        <p:cTn id="12" dur="500" fill="hold"/>
                                        <p:tgtEl>
                                          <p:spTgt spid="63492"/>
                                        </p:tgtEl>
                                        <p:attrNameLst>
                                          <p:attrName>ppt_w</p:attrName>
                                        </p:attrNameLst>
                                      </p:cBhvr>
                                      <p:tavLst>
                                        <p:tav tm="0">
                                          <p:val>
                                            <p:strVal val="#ppt_w*0.05"/>
                                          </p:val>
                                        </p:tav>
                                        <p:tav tm="100000">
                                          <p:val>
                                            <p:strVal val="#ppt_w"/>
                                          </p:val>
                                        </p:tav>
                                      </p:tavLst>
                                    </p:anim>
                                    <p:anim calcmode="lin" valueType="num">
                                      <p:cBhvr>
                                        <p:cTn id="13" dur="500" fill="hold"/>
                                        <p:tgtEl>
                                          <p:spTgt spid="63492"/>
                                        </p:tgtEl>
                                        <p:attrNameLst>
                                          <p:attrName>ppt_h</p:attrName>
                                        </p:attrNameLst>
                                      </p:cBhvr>
                                      <p:tavLst>
                                        <p:tav tm="0">
                                          <p:val>
                                            <p:strVal val="#ppt_h"/>
                                          </p:val>
                                        </p:tav>
                                        <p:tav tm="100000">
                                          <p:val>
                                            <p:strVal val="#ppt_h"/>
                                          </p:val>
                                        </p:tav>
                                      </p:tavLst>
                                    </p:anim>
                                    <p:anim calcmode="lin" valueType="num">
                                      <p:cBhvr>
                                        <p:cTn id="14" dur="500" fill="hold"/>
                                        <p:tgtEl>
                                          <p:spTgt spid="63492"/>
                                        </p:tgtEl>
                                        <p:attrNameLst>
                                          <p:attrName>ppt_x</p:attrName>
                                        </p:attrNameLst>
                                      </p:cBhvr>
                                      <p:tavLst>
                                        <p:tav tm="0">
                                          <p:val>
                                            <p:strVal val="#ppt_x-.2"/>
                                          </p:val>
                                        </p:tav>
                                        <p:tav tm="100000">
                                          <p:val>
                                            <p:strVal val="#ppt_x"/>
                                          </p:val>
                                        </p:tav>
                                      </p:tavLst>
                                    </p:anim>
                                    <p:anim calcmode="lin" valueType="num">
                                      <p:cBhvr>
                                        <p:cTn id="15" dur="500" fill="hold"/>
                                        <p:tgtEl>
                                          <p:spTgt spid="63492"/>
                                        </p:tgtEl>
                                        <p:attrNameLst>
                                          <p:attrName>ppt_y</p:attrName>
                                        </p:attrNameLst>
                                      </p:cBhvr>
                                      <p:tavLst>
                                        <p:tav tm="0">
                                          <p:val>
                                            <p:strVal val="#ppt_y"/>
                                          </p:val>
                                        </p:tav>
                                        <p:tav tm="100000">
                                          <p:val>
                                            <p:strVal val="#ppt_y"/>
                                          </p:val>
                                        </p:tav>
                                      </p:tavLst>
                                    </p:anim>
                                    <p:animEffect transition="in" filter="fade">
                                      <p:cBhvr>
                                        <p:cTn id="16" dur="500"/>
                                        <p:tgtEl>
                                          <p:spTgt spid="63492"/>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3498"/>
                                        </p:tgtEl>
                                        <p:attrNameLst>
                                          <p:attrName>style.visibility</p:attrName>
                                        </p:attrNameLst>
                                      </p:cBhvr>
                                      <p:to>
                                        <p:strVal val="visible"/>
                                      </p:to>
                                    </p:set>
                                    <p:animEffect transition="in" filter="fade">
                                      <p:cBhvr>
                                        <p:cTn id="21" dur="500"/>
                                        <p:tgtEl>
                                          <p:spTgt spid="63498"/>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3493"/>
                                        </p:tgtEl>
                                        <p:attrNameLst>
                                          <p:attrName>style.visibility</p:attrName>
                                        </p:attrNameLst>
                                      </p:cBhvr>
                                      <p:to>
                                        <p:strVal val="visible"/>
                                      </p:to>
                                    </p:set>
                                    <p:anim calcmode="lin" valueType="num">
                                      <p:cBhvr>
                                        <p:cTn id="26" dur="500" fill="hold"/>
                                        <p:tgtEl>
                                          <p:spTgt spid="63493"/>
                                        </p:tgtEl>
                                        <p:attrNameLst>
                                          <p:attrName>ppt_w</p:attrName>
                                        </p:attrNameLst>
                                      </p:cBhvr>
                                      <p:tavLst>
                                        <p:tav tm="0">
                                          <p:val>
                                            <p:strVal val="#ppt_w*0.05"/>
                                          </p:val>
                                        </p:tav>
                                        <p:tav tm="100000">
                                          <p:val>
                                            <p:strVal val="#ppt_w"/>
                                          </p:val>
                                        </p:tav>
                                      </p:tavLst>
                                    </p:anim>
                                    <p:anim calcmode="lin" valueType="num">
                                      <p:cBhvr>
                                        <p:cTn id="27" dur="500" fill="hold"/>
                                        <p:tgtEl>
                                          <p:spTgt spid="63493"/>
                                        </p:tgtEl>
                                        <p:attrNameLst>
                                          <p:attrName>ppt_h</p:attrName>
                                        </p:attrNameLst>
                                      </p:cBhvr>
                                      <p:tavLst>
                                        <p:tav tm="0">
                                          <p:val>
                                            <p:strVal val="#ppt_h"/>
                                          </p:val>
                                        </p:tav>
                                        <p:tav tm="100000">
                                          <p:val>
                                            <p:strVal val="#ppt_h"/>
                                          </p:val>
                                        </p:tav>
                                      </p:tavLst>
                                    </p:anim>
                                    <p:anim calcmode="lin" valueType="num">
                                      <p:cBhvr>
                                        <p:cTn id="28" dur="500" fill="hold"/>
                                        <p:tgtEl>
                                          <p:spTgt spid="63493"/>
                                        </p:tgtEl>
                                        <p:attrNameLst>
                                          <p:attrName>ppt_x</p:attrName>
                                        </p:attrNameLst>
                                      </p:cBhvr>
                                      <p:tavLst>
                                        <p:tav tm="0">
                                          <p:val>
                                            <p:strVal val="#ppt_x-.2"/>
                                          </p:val>
                                        </p:tav>
                                        <p:tav tm="100000">
                                          <p:val>
                                            <p:strVal val="#ppt_x"/>
                                          </p:val>
                                        </p:tav>
                                      </p:tavLst>
                                    </p:anim>
                                    <p:anim calcmode="lin" valueType="num">
                                      <p:cBhvr>
                                        <p:cTn id="29" dur="500" fill="hold"/>
                                        <p:tgtEl>
                                          <p:spTgt spid="63493"/>
                                        </p:tgtEl>
                                        <p:attrNameLst>
                                          <p:attrName>ppt_y</p:attrName>
                                        </p:attrNameLst>
                                      </p:cBhvr>
                                      <p:tavLst>
                                        <p:tav tm="0">
                                          <p:val>
                                            <p:strVal val="#ppt_y"/>
                                          </p:val>
                                        </p:tav>
                                        <p:tav tm="100000">
                                          <p:val>
                                            <p:strVal val="#ppt_y"/>
                                          </p:val>
                                        </p:tav>
                                      </p:tavLst>
                                    </p:anim>
                                    <p:animEffect transition="in" filter="fade">
                                      <p:cBhvr>
                                        <p:cTn id="30" dur="500"/>
                                        <p:tgtEl>
                                          <p:spTgt spid="63493"/>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3499"/>
                                        </p:tgtEl>
                                        <p:attrNameLst>
                                          <p:attrName>style.visibility</p:attrName>
                                        </p:attrNameLst>
                                      </p:cBhvr>
                                      <p:to>
                                        <p:strVal val="visible"/>
                                      </p:to>
                                    </p:set>
                                    <p:animEffect transition="in" filter="fade">
                                      <p:cBhvr>
                                        <p:cTn id="35" dur="500"/>
                                        <p:tgtEl>
                                          <p:spTgt spid="63499"/>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63494"/>
                                        </p:tgtEl>
                                        <p:attrNameLst>
                                          <p:attrName>style.visibility</p:attrName>
                                        </p:attrNameLst>
                                      </p:cBhvr>
                                      <p:to>
                                        <p:strVal val="visible"/>
                                      </p:to>
                                    </p:set>
                                    <p:anim calcmode="lin" valueType="num">
                                      <p:cBhvr>
                                        <p:cTn id="40" dur="500" fill="hold"/>
                                        <p:tgtEl>
                                          <p:spTgt spid="63494"/>
                                        </p:tgtEl>
                                        <p:attrNameLst>
                                          <p:attrName>ppt_w</p:attrName>
                                        </p:attrNameLst>
                                      </p:cBhvr>
                                      <p:tavLst>
                                        <p:tav tm="0">
                                          <p:val>
                                            <p:strVal val="#ppt_w*0.05"/>
                                          </p:val>
                                        </p:tav>
                                        <p:tav tm="100000">
                                          <p:val>
                                            <p:strVal val="#ppt_w"/>
                                          </p:val>
                                        </p:tav>
                                      </p:tavLst>
                                    </p:anim>
                                    <p:anim calcmode="lin" valueType="num">
                                      <p:cBhvr>
                                        <p:cTn id="41" dur="500" fill="hold"/>
                                        <p:tgtEl>
                                          <p:spTgt spid="63494"/>
                                        </p:tgtEl>
                                        <p:attrNameLst>
                                          <p:attrName>ppt_h</p:attrName>
                                        </p:attrNameLst>
                                      </p:cBhvr>
                                      <p:tavLst>
                                        <p:tav tm="0">
                                          <p:val>
                                            <p:strVal val="#ppt_h"/>
                                          </p:val>
                                        </p:tav>
                                        <p:tav tm="100000">
                                          <p:val>
                                            <p:strVal val="#ppt_h"/>
                                          </p:val>
                                        </p:tav>
                                      </p:tavLst>
                                    </p:anim>
                                    <p:anim calcmode="lin" valueType="num">
                                      <p:cBhvr>
                                        <p:cTn id="42" dur="500" fill="hold"/>
                                        <p:tgtEl>
                                          <p:spTgt spid="63494"/>
                                        </p:tgtEl>
                                        <p:attrNameLst>
                                          <p:attrName>ppt_x</p:attrName>
                                        </p:attrNameLst>
                                      </p:cBhvr>
                                      <p:tavLst>
                                        <p:tav tm="0">
                                          <p:val>
                                            <p:strVal val="#ppt_x-.2"/>
                                          </p:val>
                                        </p:tav>
                                        <p:tav tm="100000">
                                          <p:val>
                                            <p:strVal val="#ppt_x"/>
                                          </p:val>
                                        </p:tav>
                                      </p:tavLst>
                                    </p:anim>
                                    <p:anim calcmode="lin" valueType="num">
                                      <p:cBhvr>
                                        <p:cTn id="43" dur="500" fill="hold"/>
                                        <p:tgtEl>
                                          <p:spTgt spid="63494"/>
                                        </p:tgtEl>
                                        <p:attrNameLst>
                                          <p:attrName>ppt_y</p:attrName>
                                        </p:attrNameLst>
                                      </p:cBhvr>
                                      <p:tavLst>
                                        <p:tav tm="0">
                                          <p:val>
                                            <p:strVal val="#ppt_y"/>
                                          </p:val>
                                        </p:tav>
                                        <p:tav tm="100000">
                                          <p:val>
                                            <p:strVal val="#ppt_y"/>
                                          </p:val>
                                        </p:tav>
                                      </p:tavLst>
                                    </p:anim>
                                    <p:animEffect transition="in" filter="fade">
                                      <p:cBhvr>
                                        <p:cTn id="44" dur="500"/>
                                        <p:tgtEl>
                                          <p:spTgt spid="63494"/>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63500"/>
                                        </p:tgtEl>
                                        <p:attrNameLst>
                                          <p:attrName>style.visibility</p:attrName>
                                        </p:attrNameLst>
                                      </p:cBhvr>
                                      <p:to>
                                        <p:strVal val="visible"/>
                                      </p:to>
                                    </p:set>
                                    <p:anim calcmode="discrete" valueType="clr">
                                      <p:cBhvr override="childStyle">
                                        <p:cTn id="49" dur="80"/>
                                        <p:tgtEl>
                                          <p:spTgt spid="6350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3500"/>
                                        </p:tgtEl>
                                        <p:attrNameLst>
                                          <p:attrName>fillcolor</p:attrName>
                                        </p:attrNameLst>
                                      </p:cBhvr>
                                      <p:tavLst>
                                        <p:tav tm="0">
                                          <p:val>
                                            <p:clrVal>
                                              <a:schemeClr val="accent2"/>
                                            </p:clrVal>
                                          </p:val>
                                        </p:tav>
                                        <p:tav tm="50000">
                                          <p:val>
                                            <p:clrVal>
                                              <a:schemeClr val="hlink"/>
                                            </p:clrVal>
                                          </p:val>
                                        </p:tav>
                                      </p:tavLst>
                                    </p:anim>
                                    <p:set>
                                      <p:cBhvr>
                                        <p:cTn id="51" dur="80"/>
                                        <p:tgtEl>
                                          <p:spTgt spid="63500"/>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63491"/>
                                        </p:tgtEl>
                                        <p:attrNameLst>
                                          <p:attrName>style.visibility</p:attrName>
                                        </p:attrNameLst>
                                      </p:cBhvr>
                                      <p:to>
                                        <p:strVal val="visible"/>
                                      </p:to>
                                    </p:set>
                                    <p:anim calcmode="lin" valueType="num">
                                      <p:cBhvr>
                                        <p:cTn id="56" dur="500" fill="hold"/>
                                        <p:tgtEl>
                                          <p:spTgt spid="63491"/>
                                        </p:tgtEl>
                                        <p:attrNameLst>
                                          <p:attrName>ppt_w</p:attrName>
                                        </p:attrNameLst>
                                      </p:cBhvr>
                                      <p:tavLst>
                                        <p:tav tm="0">
                                          <p:val>
                                            <p:strVal val="#ppt_w*0.05"/>
                                          </p:val>
                                        </p:tav>
                                        <p:tav tm="100000">
                                          <p:val>
                                            <p:strVal val="#ppt_w"/>
                                          </p:val>
                                        </p:tav>
                                      </p:tavLst>
                                    </p:anim>
                                    <p:anim calcmode="lin" valueType="num">
                                      <p:cBhvr>
                                        <p:cTn id="57" dur="500" fill="hold"/>
                                        <p:tgtEl>
                                          <p:spTgt spid="63491"/>
                                        </p:tgtEl>
                                        <p:attrNameLst>
                                          <p:attrName>ppt_h</p:attrName>
                                        </p:attrNameLst>
                                      </p:cBhvr>
                                      <p:tavLst>
                                        <p:tav tm="0">
                                          <p:val>
                                            <p:strVal val="#ppt_h"/>
                                          </p:val>
                                        </p:tav>
                                        <p:tav tm="100000">
                                          <p:val>
                                            <p:strVal val="#ppt_h"/>
                                          </p:val>
                                        </p:tav>
                                      </p:tavLst>
                                    </p:anim>
                                    <p:anim calcmode="lin" valueType="num">
                                      <p:cBhvr>
                                        <p:cTn id="58" dur="500" fill="hold"/>
                                        <p:tgtEl>
                                          <p:spTgt spid="63491"/>
                                        </p:tgtEl>
                                        <p:attrNameLst>
                                          <p:attrName>ppt_x</p:attrName>
                                        </p:attrNameLst>
                                      </p:cBhvr>
                                      <p:tavLst>
                                        <p:tav tm="0">
                                          <p:val>
                                            <p:strVal val="#ppt_x-.2"/>
                                          </p:val>
                                        </p:tav>
                                        <p:tav tm="100000">
                                          <p:val>
                                            <p:strVal val="#ppt_x"/>
                                          </p:val>
                                        </p:tav>
                                      </p:tavLst>
                                    </p:anim>
                                    <p:anim calcmode="lin" valueType="num">
                                      <p:cBhvr>
                                        <p:cTn id="59" dur="500" fill="hold"/>
                                        <p:tgtEl>
                                          <p:spTgt spid="63491"/>
                                        </p:tgtEl>
                                        <p:attrNameLst>
                                          <p:attrName>ppt_y</p:attrName>
                                        </p:attrNameLst>
                                      </p:cBhvr>
                                      <p:tavLst>
                                        <p:tav tm="0">
                                          <p:val>
                                            <p:strVal val="#ppt_y"/>
                                          </p:val>
                                        </p:tav>
                                        <p:tav tm="100000">
                                          <p:val>
                                            <p:strVal val="#ppt_y"/>
                                          </p:val>
                                        </p:tav>
                                      </p:tavLst>
                                    </p:anim>
                                    <p:animEffect transition="in" filter="fade">
                                      <p:cBhvr>
                                        <p:cTn id="60" dur="500"/>
                                        <p:tgtEl>
                                          <p:spTgt spid="63491"/>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3501"/>
                                        </p:tgtEl>
                                        <p:attrNameLst>
                                          <p:attrName>style.visibility</p:attrName>
                                        </p:attrNameLst>
                                      </p:cBhvr>
                                      <p:to>
                                        <p:strVal val="visible"/>
                                      </p:to>
                                    </p:set>
                                    <p:animEffect transition="in" filter="fade">
                                      <p:cBhvr>
                                        <p:cTn id="65" dur="500"/>
                                        <p:tgtEl>
                                          <p:spTgt spid="63501"/>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63504"/>
                                        </p:tgtEl>
                                        <p:attrNameLst>
                                          <p:attrName>style.visibility</p:attrName>
                                        </p:attrNameLst>
                                      </p:cBhvr>
                                      <p:to>
                                        <p:strVal val="visible"/>
                                      </p:to>
                                    </p:set>
                                    <p:animEffect transition="in" filter="wipe(down)">
                                      <p:cBhvr>
                                        <p:cTn id="70" dur="580">
                                          <p:stCondLst>
                                            <p:cond delay="0"/>
                                          </p:stCondLst>
                                        </p:cTn>
                                        <p:tgtEl>
                                          <p:spTgt spid="63504"/>
                                        </p:tgtEl>
                                      </p:cBhvr>
                                    </p:animEffect>
                                    <p:anim calcmode="lin" valueType="num">
                                      <p:cBhvr>
                                        <p:cTn id="71" dur="1822" tmFilter="0,0; 0.14,0.36; 0.43,0.73; 0.71,0.91; 1.0,1.0">
                                          <p:stCondLst>
                                            <p:cond delay="0"/>
                                          </p:stCondLst>
                                        </p:cTn>
                                        <p:tgtEl>
                                          <p:spTgt spid="63504"/>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3504"/>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3504"/>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3504"/>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3504"/>
                                        </p:tgtEl>
                                        <p:attrNameLst>
                                          <p:attrName>ppt_y</p:attrName>
                                        </p:attrNameLst>
                                      </p:cBhvr>
                                      <p:tavLst>
                                        <p:tav tm="0" fmla="#ppt_y-sin(pi*$)/81">
                                          <p:val>
                                            <p:fltVal val="0"/>
                                          </p:val>
                                        </p:tav>
                                        <p:tav tm="100000">
                                          <p:val>
                                            <p:fltVal val="1"/>
                                          </p:val>
                                        </p:tav>
                                      </p:tavLst>
                                    </p:anim>
                                    <p:animScale>
                                      <p:cBhvr>
                                        <p:cTn id="76" dur="26">
                                          <p:stCondLst>
                                            <p:cond delay="650"/>
                                          </p:stCondLst>
                                        </p:cTn>
                                        <p:tgtEl>
                                          <p:spTgt spid="63504"/>
                                        </p:tgtEl>
                                      </p:cBhvr>
                                      <p:to x="100000" y="60000"/>
                                    </p:animScale>
                                    <p:animScale>
                                      <p:cBhvr>
                                        <p:cTn id="77" dur="166" decel="50000">
                                          <p:stCondLst>
                                            <p:cond delay="676"/>
                                          </p:stCondLst>
                                        </p:cTn>
                                        <p:tgtEl>
                                          <p:spTgt spid="63504"/>
                                        </p:tgtEl>
                                      </p:cBhvr>
                                      <p:to x="100000" y="100000"/>
                                    </p:animScale>
                                    <p:animScale>
                                      <p:cBhvr>
                                        <p:cTn id="78" dur="26">
                                          <p:stCondLst>
                                            <p:cond delay="1312"/>
                                          </p:stCondLst>
                                        </p:cTn>
                                        <p:tgtEl>
                                          <p:spTgt spid="63504"/>
                                        </p:tgtEl>
                                      </p:cBhvr>
                                      <p:to x="100000" y="80000"/>
                                    </p:animScale>
                                    <p:animScale>
                                      <p:cBhvr>
                                        <p:cTn id="79" dur="166" decel="50000">
                                          <p:stCondLst>
                                            <p:cond delay="1338"/>
                                          </p:stCondLst>
                                        </p:cTn>
                                        <p:tgtEl>
                                          <p:spTgt spid="63504"/>
                                        </p:tgtEl>
                                      </p:cBhvr>
                                      <p:to x="100000" y="100000"/>
                                    </p:animScale>
                                    <p:animScale>
                                      <p:cBhvr>
                                        <p:cTn id="80" dur="26">
                                          <p:stCondLst>
                                            <p:cond delay="1642"/>
                                          </p:stCondLst>
                                        </p:cTn>
                                        <p:tgtEl>
                                          <p:spTgt spid="63504"/>
                                        </p:tgtEl>
                                      </p:cBhvr>
                                      <p:to x="100000" y="90000"/>
                                    </p:animScale>
                                    <p:animScale>
                                      <p:cBhvr>
                                        <p:cTn id="81" dur="166" decel="50000">
                                          <p:stCondLst>
                                            <p:cond delay="1668"/>
                                          </p:stCondLst>
                                        </p:cTn>
                                        <p:tgtEl>
                                          <p:spTgt spid="63504"/>
                                        </p:tgtEl>
                                      </p:cBhvr>
                                      <p:to x="100000" y="100000"/>
                                    </p:animScale>
                                    <p:animScale>
                                      <p:cBhvr>
                                        <p:cTn id="82" dur="26">
                                          <p:stCondLst>
                                            <p:cond delay="1808"/>
                                          </p:stCondLst>
                                        </p:cTn>
                                        <p:tgtEl>
                                          <p:spTgt spid="63504"/>
                                        </p:tgtEl>
                                      </p:cBhvr>
                                      <p:to x="100000" y="95000"/>
                                    </p:animScale>
                                    <p:animScale>
                                      <p:cBhvr>
                                        <p:cTn id="83" dur="166" decel="50000">
                                          <p:stCondLst>
                                            <p:cond delay="1834"/>
                                          </p:stCondLst>
                                        </p:cTn>
                                        <p:tgtEl>
                                          <p:spTgt spid="63504"/>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p:bldP spid="63498" grpId="0"/>
      <p:bldP spid="63499" grpId="0"/>
      <p:bldP spid="63500" grpId="0"/>
      <p:bldP spid="6350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a:extLst>
              <a:ext uri="{FF2B5EF4-FFF2-40B4-BE49-F238E27FC236}">
                <a16:creationId xmlns:a16="http://schemas.microsoft.com/office/drawing/2014/main" id="{3367CE76-793C-4A81-A4E6-BD31AAFDF410}"/>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dirty="0" err="1"/>
              <a:t>Mayordomía</a:t>
            </a:r>
            <a:endParaRPr lang="pt-BR" altLang="es-CO" sz="2400" dirty="0"/>
          </a:p>
        </p:txBody>
      </p:sp>
      <p:pic>
        <p:nvPicPr>
          <p:cNvPr id="91140" name="Picture 4">
            <a:extLst>
              <a:ext uri="{FF2B5EF4-FFF2-40B4-BE49-F238E27FC236}">
                <a16:creationId xmlns:a16="http://schemas.microsoft.com/office/drawing/2014/main" id="{62891F6F-EB40-4447-A32B-C712C4418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91141" name="Text Box 5">
            <a:extLst>
              <a:ext uri="{FF2B5EF4-FFF2-40B4-BE49-F238E27FC236}">
                <a16:creationId xmlns:a16="http://schemas.microsoft.com/office/drawing/2014/main" id="{015CC81A-EC57-4790-A03D-A91E6F7A383B}"/>
              </a:ext>
            </a:extLst>
          </p:cNvPr>
          <p:cNvSpPr txBox="1">
            <a:spLocks noChangeArrowheads="1"/>
          </p:cNvSpPr>
          <p:nvPr/>
        </p:nvSpPr>
        <p:spPr bwMode="auto">
          <a:xfrm>
            <a:off x="323850" y="1700213"/>
            <a:ext cx="84963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Somos mayordomos de Dios, responsables ante Él del uso adecuado del tiempo y las oportunidades, las posesiones y las bendiciones de la tierra y sus recursos, que Él ha puesto bajo nuestro cuidado. Reconocemos el derecho de propiedad de Dios a través del servicio fiel a Él y a nuestros semejantes, y devolviendo los diezmos y dando ofrendas para la proclamación de Su evangelio y el mantenimiento y crecimiento de Su Iglesia. La mayordomía es un privilegio que Dios nos da para desarrollarnos en el amor y para vencer el egoísmo y la codicia. El administrador se alegra de las bendiciones que llegan a los demás como resultado de su fidelidad.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fade">
                                      <p:cBhvr>
                                        <p:cTn id="7" dur="500"/>
                                        <p:tgtEl>
                                          <p:spTgt spid="9113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91141"/>
                                        </p:tgtEl>
                                        <p:attrNameLst>
                                          <p:attrName>style.visibility</p:attrName>
                                        </p:attrNameLst>
                                      </p:cBhvr>
                                      <p:to>
                                        <p:strVal val="visible"/>
                                      </p:to>
                                    </p:set>
                                    <p:animEffect transition="in" filter="fade">
                                      <p:cBhvr>
                                        <p:cTn id="10" dur="500"/>
                                        <p:tgtEl>
                                          <p:spTgt spid="9114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9114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a:extLst>
              <a:ext uri="{FF2B5EF4-FFF2-40B4-BE49-F238E27FC236}">
                <a16:creationId xmlns:a16="http://schemas.microsoft.com/office/drawing/2014/main" id="{F7DFFDEE-3E08-4F50-8D35-753FF5257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a:extLst>
              <a:ext uri="{FF2B5EF4-FFF2-40B4-BE49-F238E27FC236}">
                <a16:creationId xmlns:a16="http://schemas.microsoft.com/office/drawing/2014/main" id="{9708AAC0-6E4C-436F-A861-442936D2FE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64517" name="Picture 5">
            <a:extLst>
              <a:ext uri="{FF2B5EF4-FFF2-40B4-BE49-F238E27FC236}">
                <a16:creationId xmlns:a16="http://schemas.microsoft.com/office/drawing/2014/main" id="{104F415D-F7F2-48E2-AEDA-92D9EE2556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a:extLst>
              <a:ext uri="{FF2B5EF4-FFF2-40B4-BE49-F238E27FC236}">
                <a16:creationId xmlns:a16="http://schemas.microsoft.com/office/drawing/2014/main" id="{152674A3-C786-4206-B2E6-0E8A9128F5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64519" name="Text Box 7">
            <a:extLst>
              <a:ext uri="{FF2B5EF4-FFF2-40B4-BE49-F238E27FC236}">
                <a16:creationId xmlns:a16="http://schemas.microsoft.com/office/drawing/2014/main" id="{9DBB8B2B-0853-4F30-8600-DE586D40B1EB}"/>
              </a:ext>
            </a:extLst>
          </p:cNvPr>
          <p:cNvSpPr txBox="1">
            <a:spLocks noChangeArrowheads="1"/>
          </p:cNvSpPr>
          <p:nvPr/>
        </p:nvSpPr>
        <p:spPr bwMode="auto">
          <a:xfrm>
            <a:off x="1908175" y="692150"/>
            <a:ext cx="70564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22. La </a:t>
            </a:r>
            <a:r>
              <a:rPr lang="pt-BR" altLang="es-CO" b="0" dirty="0" err="1"/>
              <a:t>Iglesia</a:t>
            </a:r>
            <a:r>
              <a:rPr lang="pt-BR" altLang="es-CO" b="0" dirty="0"/>
              <a:t> está </a:t>
            </a:r>
            <a:r>
              <a:rPr lang="pt-BR" altLang="es-CO" b="0" dirty="0" err="1"/>
              <a:t>llamada</a:t>
            </a:r>
            <a:r>
              <a:rPr lang="pt-BR" altLang="es-CO" b="0" dirty="0"/>
              <a:t> a ser </a:t>
            </a:r>
            <a:r>
              <a:rPr lang="pt-BR" altLang="es-CO" b="0" dirty="0" err="1"/>
              <a:t>un</a:t>
            </a:r>
            <a:r>
              <a:rPr lang="pt-BR" altLang="es-CO" b="0" dirty="0"/>
              <a:t> </a:t>
            </a:r>
            <a:r>
              <a:rPr lang="pt-BR" altLang="es-CO" b="0" dirty="0" err="1"/>
              <a:t>pueblo</a:t>
            </a:r>
            <a:r>
              <a:rPr lang="pt-BR" altLang="es-CO" b="0" dirty="0"/>
              <a:t> </a:t>
            </a:r>
            <a:r>
              <a:rPr lang="pt-BR" altLang="es-CO" b="0" dirty="0" err="1"/>
              <a:t>piadoso</a:t>
            </a:r>
            <a:r>
              <a:rPr lang="pt-BR" altLang="es-CO" b="0" dirty="0"/>
              <a:t> que </a:t>
            </a:r>
            <a:r>
              <a:rPr lang="pt-BR" altLang="es-CO" b="0" dirty="0" err="1"/>
              <a:t>piensa</a:t>
            </a:r>
            <a:r>
              <a:rPr lang="pt-BR" altLang="es-CO" b="0" dirty="0"/>
              <a:t>, </a:t>
            </a:r>
            <a:r>
              <a:rPr lang="pt-BR" altLang="es-CO" b="0" dirty="0" err="1"/>
              <a:t>siente</a:t>
            </a:r>
            <a:r>
              <a:rPr lang="pt-BR" altLang="es-CO" b="0" dirty="0"/>
              <a:t> y </a:t>
            </a:r>
            <a:r>
              <a:rPr lang="pt-BR" altLang="es-CO" b="0" dirty="0" err="1"/>
              <a:t>actúa</a:t>
            </a:r>
            <a:r>
              <a:rPr lang="pt-BR" altLang="es-CO" b="0" dirty="0"/>
              <a:t> de </a:t>
            </a:r>
            <a:r>
              <a:rPr lang="pt-BR" altLang="es-CO" b="0" dirty="0" err="1"/>
              <a:t>acuerdo</a:t>
            </a:r>
            <a:r>
              <a:rPr lang="pt-BR" altLang="es-CO" b="0" dirty="0"/>
              <a:t> </a:t>
            </a:r>
            <a:r>
              <a:rPr lang="pt-BR" altLang="es-CO" b="0" dirty="0" err="1"/>
              <a:t>con</a:t>
            </a:r>
            <a:r>
              <a:rPr lang="pt-BR" altLang="es-CO" b="0" dirty="0"/>
              <a:t> </a:t>
            </a:r>
            <a:r>
              <a:rPr lang="pt-BR" altLang="es-CO" b="0" dirty="0" err="1"/>
              <a:t>cuales</a:t>
            </a:r>
            <a:r>
              <a:rPr lang="pt-BR" altLang="es-CO" b="0" dirty="0"/>
              <a:t> </a:t>
            </a:r>
            <a:r>
              <a:rPr lang="pt-BR" altLang="es-CO" b="0" dirty="0" err="1"/>
              <a:t>principios</a:t>
            </a:r>
            <a:r>
              <a:rPr lang="pt-BR" altLang="es-CO" b="0" dirty="0"/>
              <a:t>? </a:t>
            </a:r>
          </a:p>
        </p:txBody>
      </p:sp>
      <p:pic>
        <p:nvPicPr>
          <p:cNvPr id="64521" name="Picture 9">
            <a:extLst>
              <a:ext uri="{FF2B5EF4-FFF2-40B4-BE49-F238E27FC236}">
                <a16:creationId xmlns:a16="http://schemas.microsoft.com/office/drawing/2014/main" id="{C94E595B-9FD3-4727-AFF5-08BDE2C6D5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4522" name="Text Box 10">
            <a:extLst>
              <a:ext uri="{FF2B5EF4-FFF2-40B4-BE49-F238E27FC236}">
                <a16:creationId xmlns:a16="http://schemas.microsoft.com/office/drawing/2014/main" id="{1AE12FF1-538C-43E6-81C8-46B1CA132109}"/>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De </a:t>
            </a:r>
            <a:r>
              <a:rPr lang="pt-BR" altLang="es-CO" b="0" dirty="0" err="1"/>
              <a:t>los</a:t>
            </a:r>
            <a:r>
              <a:rPr lang="pt-BR" altLang="es-CO" b="0" dirty="0"/>
              <a:t> Santos</a:t>
            </a:r>
          </a:p>
        </p:txBody>
      </p:sp>
      <p:sp>
        <p:nvSpPr>
          <p:cNvPr id="64523" name="Text Box 11">
            <a:extLst>
              <a:ext uri="{FF2B5EF4-FFF2-40B4-BE49-F238E27FC236}">
                <a16:creationId xmlns:a16="http://schemas.microsoft.com/office/drawing/2014/main" id="{0D135487-04DD-4BCB-826C-82C26DA6C02A}"/>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De </a:t>
            </a:r>
            <a:r>
              <a:rPr lang="pt-BR" altLang="es-CO" b="0" dirty="0" err="1"/>
              <a:t>la</a:t>
            </a:r>
            <a:r>
              <a:rPr lang="pt-BR" altLang="es-CO" b="0" dirty="0"/>
              <a:t> Tierra</a:t>
            </a:r>
          </a:p>
        </p:txBody>
      </p:sp>
      <p:sp>
        <p:nvSpPr>
          <p:cNvPr id="64524" name="Text Box 12">
            <a:extLst>
              <a:ext uri="{FF2B5EF4-FFF2-40B4-BE49-F238E27FC236}">
                <a16:creationId xmlns:a16="http://schemas.microsoft.com/office/drawing/2014/main" id="{6138E0C9-9FCD-4C97-A997-F08C96701627}"/>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Del </a:t>
            </a:r>
            <a:r>
              <a:rPr lang="pt-BR" altLang="es-CO" b="0" dirty="0" err="1"/>
              <a:t>cielo</a:t>
            </a:r>
            <a:endParaRPr lang="pt-BR" altLang="es-CO" b="0" dirty="0"/>
          </a:p>
        </p:txBody>
      </p:sp>
      <p:sp>
        <p:nvSpPr>
          <p:cNvPr id="64525" name="Text Box 13">
            <a:extLst>
              <a:ext uri="{FF2B5EF4-FFF2-40B4-BE49-F238E27FC236}">
                <a16:creationId xmlns:a16="http://schemas.microsoft.com/office/drawing/2014/main" id="{FAD11CE5-9DDD-4206-B5D1-CF628064AD88}"/>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De </a:t>
            </a:r>
            <a:r>
              <a:rPr lang="pt-BR" altLang="es-CO" b="0" dirty="0" err="1"/>
              <a:t>la</a:t>
            </a:r>
            <a:r>
              <a:rPr lang="pt-BR" altLang="es-CO" b="0" dirty="0"/>
              <a:t> </a:t>
            </a:r>
            <a:r>
              <a:rPr lang="pt-BR" altLang="es-CO" b="0" dirty="0" err="1"/>
              <a:t>Creación</a:t>
            </a:r>
            <a:endParaRPr lang="pt-BR" altLang="es-CO" b="0" dirty="0"/>
          </a:p>
        </p:txBody>
      </p:sp>
      <p:pic>
        <p:nvPicPr>
          <p:cNvPr id="64527" name="Picture 15">
            <a:extLst>
              <a:ext uri="{FF2B5EF4-FFF2-40B4-BE49-F238E27FC236}">
                <a16:creationId xmlns:a16="http://schemas.microsoft.com/office/drawing/2014/main" id="{4172BFB2-9590-496A-9E86-66DE153665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3" y="3840163"/>
            <a:ext cx="935037" cy="90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fade">
                                      <p:cBhvr>
                                        <p:cTn id="7" dur="500"/>
                                        <p:tgtEl>
                                          <p:spTgt spid="645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4516"/>
                                        </p:tgtEl>
                                        <p:attrNameLst>
                                          <p:attrName>style.visibility</p:attrName>
                                        </p:attrNameLst>
                                      </p:cBhvr>
                                      <p:to>
                                        <p:strVal val="visible"/>
                                      </p:to>
                                    </p:set>
                                    <p:anim calcmode="lin" valueType="num">
                                      <p:cBhvr>
                                        <p:cTn id="12" dur="500" fill="hold"/>
                                        <p:tgtEl>
                                          <p:spTgt spid="64516"/>
                                        </p:tgtEl>
                                        <p:attrNameLst>
                                          <p:attrName>ppt_w</p:attrName>
                                        </p:attrNameLst>
                                      </p:cBhvr>
                                      <p:tavLst>
                                        <p:tav tm="0">
                                          <p:val>
                                            <p:strVal val="#ppt_w*0.05"/>
                                          </p:val>
                                        </p:tav>
                                        <p:tav tm="100000">
                                          <p:val>
                                            <p:strVal val="#ppt_w"/>
                                          </p:val>
                                        </p:tav>
                                      </p:tavLst>
                                    </p:anim>
                                    <p:anim calcmode="lin" valueType="num">
                                      <p:cBhvr>
                                        <p:cTn id="13" dur="500" fill="hold"/>
                                        <p:tgtEl>
                                          <p:spTgt spid="64516"/>
                                        </p:tgtEl>
                                        <p:attrNameLst>
                                          <p:attrName>ppt_h</p:attrName>
                                        </p:attrNameLst>
                                      </p:cBhvr>
                                      <p:tavLst>
                                        <p:tav tm="0">
                                          <p:val>
                                            <p:strVal val="#ppt_h"/>
                                          </p:val>
                                        </p:tav>
                                        <p:tav tm="100000">
                                          <p:val>
                                            <p:strVal val="#ppt_h"/>
                                          </p:val>
                                        </p:tav>
                                      </p:tavLst>
                                    </p:anim>
                                    <p:anim calcmode="lin" valueType="num">
                                      <p:cBhvr>
                                        <p:cTn id="14" dur="500" fill="hold"/>
                                        <p:tgtEl>
                                          <p:spTgt spid="64516"/>
                                        </p:tgtEl>
                                        <p:attrNameLst>
                                          <p:attrName>ppt_x</p:attrName>
                                        </p:attrNameLst>
                                      </p:cBhvr>
                                      <p:tavLst>
                                        <p:tav tm="0">
                                          <p:val>
                                            <p:strVal val="#ppt_x-.2"/>
                                          </p:val>
                                        </p:tav>
                                        <p:tav tm="100000">
                                          <p:val>
                                            <p:strVal val="#ppt_x"/>
                                          </p:val>
                                        </p:tav>
                                      </p:tavLst>
                                    </p:anim>
                                    <p:anim calcmode="lin" valueType="num">
                                      <p:cBhvr>
                                        <p:cTn id="15" dur="500" fill="hold"/>
                                        <p:tgtEl>
                                          <p:spTgt spid="64516"/>
                                        </p:tgtEl>
                                        <p:attrNameLst>
                                          <p:attrName>ppt_y</p:attrName>
                                        </p:attrNameLst>
                                      </p:cBhvr>
                                      <p:tavLst>
                                        <p:tav tm="0">
                                          <p:val>
                                            <p:strVal val="#ppt_y"/>
                                          </p:val>
                                        </p:tav>
                                        <p:tav tm="100000">
                                          <p:val>
                                            <p:strVal val="#ppt_y"/>
                                          </p:val>
                                        </p:tav>
                                      </p:tavLst>
                                    </p:anim>
                                    <p:animEffect transition="in" filter="fade">
                                      <p:cBhvr>
                                        <p:cTn id="16" dur="500"/>
                                        <p:tgtEl>
                                          <p:spTgt spid="64516"/>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4522"/>
                                        </p:tgtEl>
                                        <p:attrNameLst>
                                          <p:attrName>style.visibility</p:attrName>
                                        </p:attrNameLst>
                                      </p:cBhvr>
                                      <p:to>
                                        <p:strVal val="visible"/>
                                      </p:to>
                                    </p:set>
                                    <p:animEffect transition="in" filter="fade">
                                      <p:cBhvr>
                                        <p:cTn id="21" dur="500"/>
                                        <p:tgtEl>
                                          <p:spTgt spid="6452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4517"/>
                                        </p:tgtEl>
                                        <p:attrNameLst>
                                          <p:attrName>style.visibility</p:attrName>
                                        </p:attrNameLst>
                                      </p:cBhvr>
                                      <p:to>
                                        <p:strVal val="visible"/>
                                      </p:to>
                                    </p:set>
                                    <p:anim calcmode="lin" valueType="num">
                                      <p:cBhvr>
                                        <p:cTn id="26" dur="500" fill="hold"/>
                                        <p:tgtEl>
                                          <p:spTgt spid="64517"/>
                                        </p:tgtEl>
                                        <p:attrNameLst>
                                          <p:attrName>ppt_w</p:attrName>
                                        </p:attrNameLst>
                                      </p:cBhvr>
                                      <p:tavLst>
                                        <p:tav tm="0">
                                          <p:val>
                                            <p:strVal val="#ppt_w*0.05"/>
                                          </p:val>
                                        </p:tav>
                                        <p:tav tm="100000">
                                          <p:val>
                                            <p:strVal val="#ppt_w"/>
                                          </p:val>
                                        </p:tav>
                                      </p:tavLst>
                                    </p:anim>
                                    <p:anim calcmode="lin" valueType="num">
                                      <p:cBhvr>
                                        <p:cTn id="27" dur="500" fill="hold"/>
                                        <p:tgtEl>
                                          <p:spTgt spid="64517"/>
                                        </p:tgtEl>
                                        <p:attrNameLst>
                                          <p:attrName>ppt_h</p:attrName>
                                        </p:attrNameLst>
                                      </p:cBhvr>
                                      <p:tavLst>
                                        <p:tav tm="0">
                                          <p:val>
                                            <p:strVal val="#ppt_h"/>
                                          </p:val>
                                        </p:tav>
                                        <p:tav tm="100000">
                                          <p:val>
                                            <p:strVal val="#ppt_h"/>
                                          </p:val>
                                        </p:tav>
                                      </p:tavLst>
                                    </p:anim>
                                    <p:anim calcmode="lin" valueType="num">
                                      <p:cBhvr>
                                        <p:cTn id="28" dur="500" fill="hold"/>
                                        <p:tgtEl>
                                          <p:spTgt spid="64517"/>
                                        </p:tgtEl>
                                        <p:attrNameLst>
                                          <p:attrName>ppt_x</p:attrName>
                                        </p:attrNameLst>
                                      </p:cBhvr>
                                      <p:tavLst>
                                        <p:tav tm="0">
                                          <p:val>
                                            <p:strVal val="#ppt_x-.2"/>
                                          </p:val>
                                        </p:tav>
                                        <p:tav tm="100000">
                                          <p:val>
                                            <p:strVal val="#ppt_x"/>
                                          </p:val>
                                        </p:tav>
                                      </p:tavLst>
                                    </p:anim>
                                    <p:anim calcmode="lin" valueType="num">
                                      <p:cBhvr>
                                        <p:cTn id="29" dur="500" fill="hold"/>
                                        <p:tgtEl>
                                          <p:spTgt spid="64517"/>
                                        </p:tgtEl>
                                        <p:attrNameLst>
                                          <p:attrName>ppt_y</p:attrName>
                                        </p:attrNameLst>
                                      </p:cBhvr>
                                      <p:tavLst>
                                        <p:tav tm="0">
                                          <p:val>
                                            <p:strVal val="#ppt_y"/>
                                          </p:val>
                                        </p:tav>
                                        <p:tav tm="100000">
                                          <p:val>
                                            <p:strVal val="#ppt_y"/>
                                          </p:val>
                                        </p:tav>
                                      </p:tavLst>
                                    </p:anim>
                                    <p:animEffect transition="in" filter="fade">
                                      <p:cBhvr>
                                        <p:cTn id="30" dur="500"/>
                                        <p:tgtEl>
                                          <p:spTgt spid="64517"/>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4523"/>
                                        </p:tgtEl>
                                        <p:attrNameLst>
                                          <p:attrName>style.visibility</p:attrName>
                                        </p:attrNameLst>
                                      </p:cBhvr>
                                      <p:to>
                                        <p:strVal val="visible"/>
                                      </p:to>
                                    </p:set>
                                    <p:animEffect transition="in" filter="fade">
                                      <p:cBhvr>
                                        <p:cTn id="35" dur="500"/>
                                        <p:tgtEl>
                                          <p:spTgt spid="64523"/>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64518"/>
                                        </p:tgtEl>
                                        <p:attrNameLst>
                                          <p:attrName>style.visibility</p:attrName>
                                        </p:attrNameLst>
                                      </p:cBhvr>
                                      <p:to>
                                        <p:strVal val="visible"/>
                                      </p:to>
                                    </p:set>
                                    <p:anim calcmode="lin" valueType="num">
                                      <p:cBhvr>
                                        <p:cTn id="40" dur="500" fill="hold"/>
                                        <p:tgtEl>
                                          <p:spTgt spid="64518"/>
                                        </p:tgtEl>
                                        <p:attrNameLst>
                                          <p:attrName>ppt_w</p:attrName>
                                        </p:attrNameLst>
                                      </p:cBhvr>
                                      <p:tavLst>
                                        <p:tav tm="0">
                                          <p:val>
                                            <p:strVal val="#ppt_w*0.05"/>
                                          </p:val>
                                        </p:tav>
                                        <p:tav tm="100000">
                                          <p:val>
                                            <p:strVal val="#ppt_w"/>
                                          </p:val>
                                        </p:tav>
                                      </p:tavLst>
                                    </p:anim>
                                    <p:anim calcmode="lin" valueType="num">
                                      <p:cBhvr>
                                        <p:cTn id="41" dur="500" fill="hold"/>
                                        <p:tgtEl>
                                          <p:spTgt spid="64518"/>
                                        </p:tgtEl>
                                        <p:attrNameLst>
                                          <p:attrName>ppt_h</p:attrName>
                                        </p:attrNameLst>
                                      </p:cBhvr>
                                      <p:tavLst>
                                        <p:tav tm="0">
                                          <p:val>
                                            <p:strVal val="#ppt_h"/>
                                          </p:val>
                                        </p:tav>
                                        <p:tav tm="100000">
                                          <p:val>
                                            <p:strVal val="#ppt_h"/>
                                          </p:val>
                                        </p:tav>
                                      </p:tavLst>
                                    </p:anim>
                                    <p:anim calcmode="lin" valueType="num">
                                      <p:cBhvr>
                                        <p:cTn id="42" dur="500" fill="hold"/>
                                        <p:tgtEl>
                                          <p:spTgt spid="64518"/>
                                        </p:tgtEl>
                                        <p:attrNameLst>
                                          <p:attrName>ppt_x</p:attrName>
                                        </p:attrNameLst>
                                      </p:cBhvr>
                                      <p:tavLst>
                                        <p:tav tm="0">
                                          <p:val>
                                            <p:strVal val="#ppt_x-.2"/>
                                          </p:val>
                                        </p:tav>
                                        <p:tav tm="100000">
                                          <p:val>
                                            <p:strVal val="#ppt_x"/>
                                          </p:val>
                                        </p:tav>
                                      </p:tavLst>
                                    </p:anim>
                                    <p:anim calcmode="lin" valueType="num">
                                      <p:cBhvr>
                                        <p:cTn id="43" dur="500" fill="hold"/>
                                        <p:tgtEl>
                                          <p:spTgt spid="64518"/>
                                        </p:tgtEl>
                                        <p:attrNameLst>
                                          <p:attrName>ppt_y</p:attrName>
                                        </p:attrNameLst>
                                      </p:cBhvr>
                                      <p:tavLst>
                                        <p:tav tm="0">
                                          <p:val>
                                            <p:strVal val="#ppt_y"/>
                                          </p:val>
                                        </p:tav>
                                        <p:tav tm="100000">
                                          <p:val>
                                            <p:strVal val="#ppt_y"/>
                                          </p:val>
                                        </p:tav>
                                      </p:tavLst>
                                    </p:anim>
                                    <p:animEffect transition="in" filter="fade">
                                      <p:cBhvr>
                                        <p:cTn id="44" dur="500"/>
                                        <p:tgtEl>
                                          <p:spTgt spid="64518"/>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64524"/>
                                        </p:tgtEl>
                                        <p:attrNameLst>
                                          <p:attrName>style.visibility</p:attrName>
                                        </p:attrNameLst>
                                      </p:cBhvr>
                                      <p:to>
                                        <p:strVal val="visible"/>
                                      </p:to>
                                    </p:set>
                                    <p:anim calcmode="discrete" valueType="clr">
                                      <p:cBhvr override="childStyle">
                                        <p:cTn id="49" dur="80"/>
                                        <p:tgtEl>
                                          <p:spTgt spid="6452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4524"/>
                                        </p:tgtEl>
                                        <p:attrNameLst>
                                          <p:attrName>fillcolor</p:attrName>
                                        </p:attrNameLst>
                                      </p:cBhvr>
                                      <p:tavLst>
                                        <p:tav tm="0">
                                          <p:val>
                                            <p:clrVal>
                                              <a:schemeClr val="accent2"/>
                                            </p:clrVal>
                                          </p:val>
                                        </p:tav>
                                        <p:tav tm="50000">
                                          <p:val>
                                            <p:clrVal>
                                              <a:schemeClr val="hlink"/>
                                            </p:clrVal>
                                          </p:val>
                                        </p:tav>
                                      </p:tavLst>
                                    </p:anim>
                                    <p:set>
                                      <p:cBhvr>
                                        <p:cTn id="51" dur="80"/>
                                        <p:tgtEl>
                                          <p:spTgt spid="64524"/>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64515"/>
                                        </p:tgtEl>
                                        <p:attrNameLst>
                                          <p:attrName>style.visibility</p:attrName>
                                        </p:attrNameLst>
                                      </p:cBhvr>
                                      <p:to>
                                        <p:strVal val="visible"/>
                                      </p:to>
                                    </p:set>
                                    <p:anim calcmode="lin" valueType="num">
                                      <p:cBhvr>
                                        <p:cTn id="56" dur="500" fill="hold"/>
                                        <p:tgtEl>
                                          <p:spTgt spid="64515"/>
                                        </p:tgtEl>
                                        <p:attrNameLst>
                                          <p:attrName>ppt_w</p:attrName>
                                        </p:attrNameLst>
                                      </p:cBhvr>
                                      <p:tavLst>
                                        <p:tav tm="0">
                                          <p:val>
                                            <p:strVal val="#ppt_w*0.05"/>
                                          </p:val>
                                        </p:tav>
                                        <p:tav tm="100000">
                                          <p:val>
                                            <p:strVal val="#ppt_w"/>
                                          </p:val>
                                        </p:tav>
                                      </p:tavLst>
                                    </p:anim>
                                    <p:anim calcmode="lin" valueType="num">
                                      <p:cBhvr>
                                        <p:cTn id="57" dur="500" fill="hold"/>
                                        <p:tgtEl>
                                          <p:spTgt spid="64515"/>
                                        </p:tgtEl>
                                        <p:attrNameLst>
                                          <p:attrName>ppt_h</p:attrName>
                                        </p:attrNameLst>
                                      </p:cBhvr>
                                      <p:tavLst>
                                        <p:tav tm="0">
                                          <p:val>
                                            <p:strVal val="#ppt_h"/>
                                          </p:val>
                                        </p:tav>
                                        <p:tav tm="100000">
                                          <p:val>
                                            <p:strVal val="#ppt_h"/>
                                          </p:val>
                                        </p:tav>
                                      </p:tavLst>
                                    </p:anim>
                                    <p:anim calcmode="lin" valueType="num">
                                      <p:cBhvr>
                                        <p:cTn id="58" dur="500" fill="hold"/>
                                        <p:tgtEl>
                                          <p:spTgt spid="64515"/>
                                        </p:tgtEl>
                                        <p:attrNameLst>
                                          <p:attrName>ppt_x</p:attrName>
                                        </p:attrNameLst>
                                      </p:cBhvr>
                                      <p:tavLst>
                                        <p:tav tm="0">
                                          <p:val>
                                            <p:strVal val="#ppt_x-.2"/>
                                          </p:val>
                                        </p:tav>
                                        <p:tav tm="100000">
                                          <p:val>
                                            <p:strVal val="#ppt_x"/>
                                          </p:val>
                                        </p:tav>
                                      </p:tavLst>
                                    </p:anim>
                                    <p:anim calcmode="lin" valueType="num">
                                      <p:cBhvr>
                                        <p:cTn id="59" dur="500" fill="hold"/>
                                        <p:tgtEl>
                                          <p:spTgt spid="64515"/>
                                        </p:tgtEl>
                                        <p:attrNameLst>
                                          <p:attrName>ppt_y</p:attrName>
                                        </p:attrNameLst>
                                      </p:cBhvr>
                                      <p:tavLst>
                                        <p:tav tm="0">
                                          <p:val>
                                            <p:strVal val="#ppt_y"/>
                                          </p:val>
                                        </p:tav>
                                        <p:tav tm="100000">
                                          <p:val>
                                            <p:strVal val="#ppt_y"/>
                                          </p:val>
                                        </p:tav>
                                      </p:tavLst>
                                    </p:anim>
                                    <p:animEffect transition="in" filter="fade">
                                      <p:cBhvr>
                                        <p:cTn id="60" dur="500"/>
                                        <p:tgtEl>
                                          <p:spTgt spid="64515"/>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4525"/>
                                        </p:tgtEl>
                                        <p:attrNameLst>
                                          <p:attrName>style.visibility</p:attrName>
                                        </p:attrNameLst>
                                      </p:cBhvr>
                                      <p:to>
                                        <p:strVal val="visible"/>
                                      </p:to>
                                    </p:set>
                                    <p:animEffect transition="in" filter="fade">
                                      <p:cBhvr>
                                        <p:cTn id="65" dur="500"/>
                                        <p:tgtEl>
                                          <p:spTgt spid="64525"/>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64527"/>
                                        </p:tgtEl>
                                        <p:attrNameLst>
                                          <p:attrName>style.visibility</p:attrName>
                                        </p:attrNameLst>
                                      </p:cBhvr>
                                      <p:to>
                                        <p:strVal val="visible"/>
                                      </p:to>
                                    </p:set>
                                    <p:animEffect transition="in" filter="wipe(down)">
                                      <p:cBhvr>
                                        <p:cTn id="70" dur="580">
                                          <p:stCondLst>
                                            <p:cond delay="0"/>
                                          </p:stCondLst>
                                        </p:cTn>
                                        <p:tgtEl>
                                          <p:spTgt spid="64527"/>
                                        </p:tgtEl>
                                      </p:cBhvr>
                                    </p:animEffect>
                                    <p:anim calcmode="lin" valueType="num">
                                      <p:cBhvr>
                                        <p:cTn id="71" dur="1822" tmFilter="0,0; 0.14,0.36; 0.43,0.73; 0.71,0.91; 1.0,1.0">
                                          <p:stCondLst>
                                            <p:cond delay="0"/>
                                          </p:stCondLst>
                                        </p:cTn>
                                        <p:tgtEl>
                                          <p:spTgt spid="64527"/>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4527"/>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4527"/>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4527"/>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4527"/>
                                        </p:tgtEl>
                                        <p:attrNameLst>
                                          <p:attrName>ppt_y</p:attrName>
                                        </p:attrNameLst>
                                      </p:cBhvr>
                                      <p:tavLst>
                                        <p:tav tm="0" fmla="#ppt_y-sin(pi*$)/81">
                                          <p:val>
                                            <p:fltVal val="0"/>
                                          </p:val>
                                        </p:tav>
                                        <p:tav tm="100000">
                                          <p:val>
                                            <p:fltVal val="1"/>
                                          </p:val>
                                        </p:tav>
                                      </p:tavLst>
                                    </p:anim>
                                    <p:animScale>
                                      <p:cBhvr>
                                        <p:cTn id="76" dur="26">
                                          <p:stCondLst>
                                            <p:cond delay="650"/>
                                          </p:stCondLst>
                                        </p:cTn>
                                        <p:tgtEl>
                                          <p:spTgt spid="64527"/>
                                        </p:tgtEl>
                                      </p:cBhvr>
                                      <p:to x="100000" y="60000"/>
                                    </p:animScale>
                                    <p:animScale>
                                      <p:cBhvr>
                                        <p:cTn id="77" dur="166" decel="50000">
                                          <p:stCondLst>
                                            <p:cond delay="676"/>
                                          </p:stCondLst>
                                        </p:cTn>
                                        <p:tgtEl>
                                          <p:spTgt spid="64527"/>
                                        </p:tgtEl>
                                      </p:cBhvr>
                                      <p:to x="100000" y="100000"/>
                                    </p:animScale>
                                    <p:animScale>
                                      <p:cBhvr>
                                        <p:cTn id="78" dur="26">
                                          <p:stCondLst>
                                            <p:cond delay="1312"/>
                                          </p:stCondLst>
                                        </p:cTn>
                                        <p:tgtEl>
                                          <p:spTgt spid="64527"/>
                                        </p:tgtEl>
                                      </p:cBhvr>
                                      <p:to x="100000" y="80000"/>
                                    </p:animScale>
                                    <p:animScale>
                                      <p:cBhvr>
                                        <p:cTn id="79" dur="166" decel="50000">
                                          <p:stCondLst>
                                            <p:cond delay="1338"/>
                                          </p:stCondLst>
                                        </p:cTn>
                                        <p:tgtEl>
                                          <p:spTgt spid="64527"/>
                                        </p:tgtEl>
                                      </p:cBhvr>
                                      <p:to x="100000" y="100000"/>
                                    </p:animScale>
                                    <p:animScale>
                                      <p:cBhvr>
                                        <p:cTn id="80" dur="26">
                                          <p:stCondLst>
                                            <p:cond delay="1642"/>
                                          </p:stCondLst>
                                        </p:cTn>
                                        <p:tgtEl>
                                          <p:spTgt spid="64527"/>
                                        </p:tgtEl>
                                      </p:cBhvr>
                                      <p:to x="100000" y="90000"/>
                                    </p:animScale>
                                    <p:animScale>
                                      <p:cBhvr>
                                        <p:cTn id="81" dur="166" decel="50000">
                                          <p:stCondLst>
                                            <p:cond delay="1668"/>
                                          </p:stCondLst>
                                        </p:cTn>
                                        <p:tgtEl>
                                          <p:spTgt spid="64527"/>
                                        </p:tgtEl>
                                      </p:cBhvr>
                                      <p:to x="100000" y="100000"/>
                                    </p:animScale>
                                    <p:animScale>
                                      <p:cBhvr>
                                        <p:cTn id="82" dur="26">
                                          <p:stCondLst>
                                            <p:cond delay="1808"/>
                                          </p:stCondLst>
                                        </p:cTn>
                                        <p:tgtEl>
                                          <p:spTgt spid="64527"/>
                                        </p:tgtEl>
                                      </p:cBhvr>
                                      <p:to x="100000" y="95000"/>
                                    </p:animScale>
                                    <p:animScale>
                                      <p:cBhvr>
                                        <p:cTn id="83" dur="166" decel="50000">
                                          <p:stCondLst>
                                            <p:cond delay="1834"/>
                                          </p:stCondLst>
                                        </p:cTn>
                                        <p:tgtEl>
                                          <p:spTgt spid="64527"/>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p:bldP spid="64522" grpId="0"/>
      <p:bldP spid="64523" grpId="0"/>
      <p:bldP spid="64524" grpId="0"/>
      <p:bldP spid="645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a:extLst>
              <a:ext uri="{FF2B5EF4-FFF2-40B4-BE49-F238E27FC236}">
                <a16:creationId xmlns:a16="http://schemas.microsoft.com/office/drawing/2014/main" id="{638711C9-F39E-4ECB-94DF-5453F320634A}"/>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Conducta cristiana</a:t>
            </a:r>
          </a:p>
        </p:txBody>
      </p:sp>
      <p:pic>
        <p:nvPicPr>
          <p:cNvPr id="92164" name="Picture 4">
            <a:extLst>
              <a:ext uri="{FF2B5EF4-FFF2-40B4-BE49-F238E27FC236}">
                <a16:creationId xmlns:a16="http://schemas.microsoft.com/office/drawing/2014/main" id="{C8AF1C13-353F-4148-9F6F-6FFF5985A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92165" name="Text Box 5">
            <a:extLst>
              <a:ext uri="{FF2B5EF4-FFF2-40B4-BE49-F238E27FC236}">
                <a16:creationId xmlns:a16="http://schemas.microsoft.com/office/drawing/2014/main" id="{C64957BF-89D1-44AC-BD81-9BEE08F71869}"/>
              </a:ext>
            </a:extLst>
          </p:cNvPr>
          <p:cNvSpPr txBox="1">
            <a:spLocks noChangeArrowheads="1"/>
          </p:cNvSpPr>
          <p:nvPr/>
        </p:nvSpPr>
        <p:spPr bwMode="auto">
          <a:xfrm>
            <a:off x="323850" y="1700213"/>
            <a:ext cx="84963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Estamos llamados a ser un pueblo piadoso que piensa, siente y actúa según los principios del cielo. Para que el Espíritu recree en nosotros el carácter de nuestro Señor, sólo nos dedicamos a aquellas cosas que producen pureza, salud y alegría como las de Cristo en nuestras vidas. Esto significa que nuestras diversiones y entretenimientos deben cumplir con los más altos estándares de gusto y belleza cristiana. Aunque reconocemos las diferencias culturales, nuestra vestimenta debe ser sencilla, modesta y de buen gusto, apropiada para aquellos cuya verdadera belleza no consiste en el adorno exterior, sino en el ornamento imperecedero de un espíritu manso y tranquilo. También significa que, puesto que nuestro cuerpo es el templo del Espíritu Santo, debemos cuidarlo con inteligencia.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fade">
                                      <p:cBhvr>
                                        <p:cTn id="7" dur="500"/>
                                        <p:tgtEl>
                                          <p:spTgt spid="9216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92165"/>
                                        </p:tgtEl>
                                        <p:attrNameLst>
                                          <p:attrName>style.visibility</p:attrName>
                                        </p:attrNameLst>
                                      </p:cBhvr>
                                      <p:to>
                                        <p:strVal val="visible"/>
                                      </p:to>
                                    </p:set>
                                    <p:animEffect transition="in" filter="fade">
                                      <p:cBhvr>
                                        <p:cTn id="10" dur="500"/>
                                        <p:tgtEl>
                                          <p:spTgt spid="92165"/>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a:extLst>
              <a:ext uri="{FF2B5EF4-FFF2-40B4-BE49-F238E27FC236}">
                <a16:creationId xmlns:a16="http://schemas.microsoft.com/office/drawing/2014/main" id="{CD0FB3FE-B027-4965-AF93-B651F46C03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65540" name="Picture 4">
            <a:extLst>
              <a:ext uri="{FF2B5EF4-FFF2-40B4-BE49-F238E27FC236}">
                <a16:creationId xmlns:a16="http://schemas.microsoft.com/office/drawing/2014/main" id="{0430D329-EC84-4146-A629-5C7F0D6A92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a:extLst>
              <a:ext uri="{FF2B5EF4-FFF2-40B4-BE49-F238E27FC236}">
                <a16:creationId xmlns:a16="http://schemas.microsoft.com/office/drawing/2014/main" id="{43F7AD3C-1F87-4AE5-97EA-A415E58EF8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65542" name="Picture 6">
            <a:extLst>
              <a:ext uri="{FF2B5EF4-FFF2-40B4-BE49-F238E27FC236}">
                <a16:creationId xmlns:a16="http://schemas.microsoft.com/office/drawing/2014/main" id="{E213C1EB-6896-4EE1-A864-2C9450267E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65543" name="Text Box 7">
            <a:extLst>
              <a:ext uri="{FF2B5EF4-FFF2-40B4-BE49-F238E27FC236}">
                <a16:creationId xmlns:a16="http://schemas.microsoft.com/office/drawing/2014/main" id="{E0EE0778-1CF3-49FE-B23F-6D917C8015AE}"/>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23. ¿Cuál es una de las características del mensaje final del Evangelio? </a:t>
            </a:r>
          </a:p>
        </p:txBody>
      </p:sp>
      <p:pic>
        <p:nvPicPr>
          <p:cNvPr id="65545" name="Picture 9">
            <a:extLst>
              <a:ext uri="{FF2B5EF4-FFF2-40B4-BE49-F238E27FC236}">
                <a16:creationId xmlns:a16="http://schemas.microsoft.com/office/drawing/2014/main" id="{BEC31EA7-A468-4DF5-B8DD-F0A054D829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5546" name="Text Box 10">
            <a:extLst>
              <a:ext uri="{FF2B5EF4-FFF2-40B4-BE49-F238E27FC236}">
                <a16:creationId xmlns:a16="http://schemas.microsoft.com/office/drawing/2014/main" id="{C802136E-E611-44F6-A3B6-444F176765FB}"/>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La </a:t>
            </a:r>
            <a:r>
              <a:rPr lang="pt-BR" altLang="es-CO" b="0" dirty="0" err="1"/>
              <a:t>creciente</a:t>
            </a:r>
            <a:r>
              <a:rPr lang="pt-BR" altLang="es-CO" b="0" dirty="0"/>
              <a:t> angustia familiar</a:t>
            </a:r>
          </a:p>
        </p:txBody>
      </p:sp>
      <p:sp>
        <p:nvSpPr>
          <p:cNvPr id="65547" name="Text Box 11">
            <a:extLst>
              <a:ext uri="{FF2B5EF4-FFF2-40B4-BE49-F238E27FC236}">
                <a16:creationId xmlns:a16="http://schemas.microsoft.com/office/drawing/2014/main" id="{650A7BE6-CAD9-49B6-82B1-9CF27562D5FA}"/>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La </a:t>
            </a:r>
            <a:r>
              <a:rPr lang="pt-BR" altLang="es-CO" b="0" dirty="0" err="1"/>
              <a:t>creciente</a:t>
            </a:r>
            <a:r>
              <a:rPr lang="pt-BR" altLang="es-CO" b="0" dirty="0"/>
              <a:t> </a:t>
            </a:r>
            <a:r>
              <a:rPr lang="pt-BR" altLang="es-CO" b="0" dirty="0" err="1"/>
              <a:t>unión</a:t>
            </a:r>
            <a:r>
              <a:rPr lang="pt-BR" altLang="es-CO" b="0" dirty="0"/>
              <a:t> familiar</a:t>
            </a:r>
          </a:p>
        </p:txBody>
      </p:sp>
      <p:sp>
        <p:nvSpPr>
          <p:cNvPr id="65548" name="Text Box 12">
            <a:extLst>
              <a:ext uri="{FF2B5EF4-FFF2-40B4-BE49-F238E27FC236}">
                <a16:creationId xmlns:a16="http://schemas.microsoft.com/office/drawing/2014/main" id="{52753655-FAAB-434C-8026-92AE7FA468A0}"/>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La </a:t>
            </a:r>
            <a:r>
              <a:rPr lang="pt-BR" altLang="es-CO" b="0" dirty="0" err="1"/>
              <a:t>creciente</a:t>
            </a:r>
            <a:r>
              <a:rPr lang="pt-BR" altLang="es-CO" b="0" dirty="0"/>
              <a:t> </a:t>
            </a:r>
            <a:r>
              <a:rPr lang="pt-BR" altLang="es-CO" b="0" dirty="0" err="1"/>
              <a:t>bondad</a:t>
            </a:r>
            <a:r>
              <a:rPr lang="pt-BR" altLang="es-CO" b="0" dirty="0"/>
              <a:t> familiar</a:t>
            </a:r>
          </a:p>
        </p:txBody>
      </p:sp>
      <p:sp>
        <p:nvSpPr>
          <p:cNvPr id="65549" name="Text Box 13">
            <a:extLst>
              <a:ext uri="{FF2B5EF4-FFF2-40B4-BE49-F238E27FC236}">
                <a16:creationId xmlns:a16="http://schemas.microsoft.com/office/drawing/2014/main" id="{126CBB3C-E23D-42AD-BFAA-9C9186F1D515}"/>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La </a:t>
            </a:r>
            <a:r>
              <a:rPr lang="pt-BR" altLang="es-CO" b="0" dirty="0" err="1"/>
              <a:t>creciente</a:t>
            </a:r>
            <a:r>
              <a:rPr lang="pt-BR" altLang="es-CO" b="0" dirty="0"/>
              <a:t> </a:t>
            </a:r>
            <a:r>
              <a:rPr lang="pt-BR" altLang="es-CO" b="0" dirty="0" err="1"/>
              <a:t>perseverancia</a:t>
            </a:r>
            <a:r>
              <a:rPr lang="pt-BR" altLang="es-CO" b="0" dirty="0"/>
              <a:t> familiar</a:t>
            </a:r>
          </a:p>
        </p:txBody>
      </p:sp>
      <p:pic>
        <p:nvPicPr>
          <p:cNvPr id="65550" name="Picture 14">
            <a:extLst>
              <a:ext uri="{FF2B5EF4-FFF2-40B4-BE49-F238E27FC236}">
                <a16:creationId xmlns:a16="http://schemas.microsoft.com/office/drawing/2014/main" id="{ACF9135A-CD6E-4E1F-A537-44018F5B72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13" y="2997200"/>
            <a:ext cx="935037"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fade">
                                      <p:cBhvr>
                                        <p:cTn id="7" dur="500"/>
                                        <p:tgtEl>
                                          <p:spTgt spid="6554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5540"/>
                                        </p:tgtEl>
                                        <p:attrNameLst>
                                          <p:attrName>style.visibility</p:attrName>
                                        </p:attrNameLst>
                                      </p:cBhvr>
                                      <p:to>
                                        <p:strVal val="visible"/>
                                      </p:to>
                                    </p:set>
                                    <p:anim calcmode="lin" valueType="num">
                                      <p:cBhvr>
                                        <p:cTn id="12" dur="500" fill="hold"/>
                                        <p:tgtEl>
                                          <p:spTgt spid="65540"/>
                                        </p:tgtEl>
                                        <p:attrNameLst>
                                          <p:attrName>ppt_w</p:attrName>
                                        </p:attrNameLst>
                                      </p:cBhvr>
                                      <p:tavLst>
                                        <p:tav tm="0">
                                          <p:val>
                                            <p:strVal val="#ppt_w*0.05"/>
                                          </p:val>
                                        </p:tav>
                                        <p:tav tm="100000">
                                          <p:val>
                                            <p:strVal val="#ppt_w"/>
                                          </p:val>
                                        </p:tav>
                                      </p:tavLst>
                                    </p:anim>
                                    <p:anim calcmode="lin" valueType="num">
                                      <p:cBhvr>
                                        <p:cTn id="13" dur="500" fill="hold"/>
                                        <p:tgtEl>
                                          <p:spTgt spid="65540"/>
                                        </p:tgtEl>
                                        <p:attrNameLst>
                                          <p:attrName>ppt_h</p:attrName>
                                        </p:attrNameLst>
                                      </p:cBhvr>
                                      <p:tavLst>
                                        <p:tav tm="0">
                                          <p:val>
                                            <p:strVal val="#ppt_h"/>
                                          </p:val>
                                        </p:tav>
                                        <p:tav tm="100000">
                                          <p:val>
                                            <p:strVal val="#ppt_h"/>
                                          </p:val>
                                        </p:tav>
                                      </p:tavLst>
                                    </p:anim>
                                    <p:anim calcmode="lin" valueType="num">
                                      <p:cBhvr>
                                        <p:cTn id="14" dur="500" fill="hold"/>
                                        <p:tgtEl>
                                          <p:spTgt spid="65540"/>
                                        </p:tgtEl>
                                        <p:attrNameLst>
                                          <p:attrName>ppt_x</p:attrName>
                                        </p:attrNameLst>
                                      </p:cBhvr>
                                      <p:tavLst>
                                        <p:tav tm="0">
                                          <p:val>
                                            <p:strVal val="#ppt_x-.2"/>
                                          </p:val>
                                        </p:tav>
                                        <p:tav tm="100000">
                                          <p:val>
                                            <p:strVal val="#ppt_x"/>
                                          </p:val>
                                        </p:tav>
                                      </p:tavLst>
                                    </p:anim>
                                    <p:anim calcmode="lin" valueType="num">
                                      <p:cBhvr>
                                        <p:cTn id="15" dur="500" fill="hold"/>
                                        <p:tgtEl>
                                          <p:spTgt spid="65540"/>
                                        </p:tgtEl>
                                        <p:attrNameLst>
                                          <p:attrName>ppt_y</p:attrName>
                                        </p:attrNameLst>
                                      </p:cBhvr>
                                      <p:tavLst>
                                        <p:tav tm="0">
                                          <p:val>
                                            <p:strVal val="#ppt_y"/>
                                          </p:val>
                                        </p:tav>
                                        <p:tav tm="100000">
                                          <p:val>
                                            <p:strVal val="#ppt_y"/>
                                          </p:val>
                                        </p:tav>
                                      </p:tavLst>
                                    </p:anim>
                                    <p:animEffect transition="in" filter="fade">
                                      <p:cBhvr>
                                        <p:cTn id="16" dur="500"/>
                                        <p:tgtEl>
                                          <p:spTgt spid="65540"/>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5546"/>
                                        </p:tgtEl>
                                        <p:attrNameLst>
                                          <p:attrName>style.visibility</p:attrName>
                                        </p:attrNameLst>
                                      </p:cBhvr>
                                      <p:to>
                                        <p:strVal val="visible"/>
                                      </p:to>
                                    </p:set>
                                    <p:animEffect transition="in" filter="fade">
                                      <p:cBhvr>
                                        <p:cTn id="21" dur="500"/>
                                        <p:tgtEl>
                                          <p:spTgt spid="65546"/>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5541"/>
                                        </p:tgtEl>
                                        <p:attrNameLst>
                                          <p:attrName>style.visibility</p:attrName>
                                        </p:attrNameLst>
                                      </p:cBhvr>
                                      <p:to>
                                        <p:strVal val="visible"/>
                                      </p:to>
                                    </p:set>
                                    <p:anim calcmode="lin" valueType="num">
                                      <p:cBhvr>
                                        <p:cTn id="26" dur="500" fill="hold"/>
                                        <p:tgtEl>
                                          <p:spTgt spid="65541"/>
                                        </p:tgtEl>
                                        <p:attrNameLst>
                                          <p:attrName>ppt_w</p:attrName>
                                        </p:attrNameLst>
                                      </p:cBhvr>
                                      <p:tavLst>
                                        <p:tav tm="0">
                                          <p:val>
                                            <p:strVal val="#ppt_w*0.05"/>
                                          </p:val>
                                        </p:tav>
                                        <p:tav tm="100000">
                                          <p:val>
                                            <p:strVal val="#ppt_w"/>
                                          </p:val>
                                        </p:tav>
                                      </p:tavLst>
                                    </p:anim>
                                    <p:anim calcmode="lin" valueType="num">
                                      <p:cBhvr>
                                        <p:cTn id="27" dur="500" fill="hold"/>
                                        <p:tgtEl>
                                          <p:spTgt spid="65541"/>
                                        </p:tgtEl>
                                        <p:attrNameLst>
                                          <p:attrName>ppt_h</p:attrName>
                                        </p:attrNameLst>
                                      </p:cBhvr>
                                      <p:tavLst>
                                        <p:tav tm="0">
                                          <p:val>
                                            <p:strVal val="#ppt_h"/>
                                          </p:val>
                                        </p:tav>
                                        <p:tav tm="100000">
                                          <p:val>
                                            <p:strVal val="#ppt_h"/>
                                          </p:val>
                                        </p:tav>
                                      </p:tavLst>
                                    </p:anim>
                                    <p:anim calcmode="lin" valueType="num">
                                      <p:cBhvr>
                                        <p:cTn id="28" dur="500" fill="hold"/>
                                        <p:tgtEl>
                                          <p:spTgt spid="65541"/>
                                        </p:tgtEl>
                                        <p:attrNameLst>
                                          <p:attrName>ppt_x</p:attrName>
                                        </p:attrNameLst>
                                      </p:cBhvr>
                                      <p:tavLst>
                                        <p:tav tm="0">
                                          <p:val>
                                            <p:strVal val="#ppt_x-.2"/>
                                          </p:val>
                                        </p:tav>
                                        <p:tav tm="100000">
                                          <p:val>
                                            <p:strVal val="#ppt_x"/>
                                          </p:val>
                                        </p:tav>
                                      </p:tavLst>
                                    </p:anim>
                                    <p:anim calcmode="lin" valueType="num">
                                      <p:cBhvr>
                                        <p:cTn id="29" dur="500" fill="hold"/>
                                        <p:tgtEl>
                                          <p:spTgt spid="65541"/>
                                        </p:tgtEl>
                                        <p:attrNameLst>
                                          <p:attrName>ppt_y</p:attrName>
                                        </p:attrNameLst>
                                      </p:cBhvr>
                                      <p:tavLst>
                                        <p:tav tm="0">
                                          <p:val>
                                            <p:strVal val="#ppt_y"/>
                                          </p:val>
                                        </p:tav>
                                        <p:tav tm="100000">
                                          <p:val>
                                            <p:strVal val="#ppt_y"/>
                                          </p:val>
                                        </p:tav>
                                      </p:tavLst>
                                    </p:anim>
                                    <p:animEffect transition="in" filter="fade">
                                      <p:cBhvr>
                                        <p:cTn id="30" dur="500"/>
                                        <p:tgtEl>
                                          <p:spTgt spid="65541"/>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5547"/>
                                        </p:tgtEl>
                                        <p:attrNameLst>
                                          <p:attrName>style.visibility</p:attrName>
                                        </p:attrNameLst>
                                      </p:cBhvr>
                                      <p:to>
                                        <p:strVal val="visible"/>
                                      </p:to>
                                    </p:set>
                                    <p:animEffect transition="in" filter="fade">
                                      <p:cBhvr>
                                        <p:cTn id="35" dur="500"/>
                                        <p:tgtEl>
                                          <p:spTgt spid="65547"/>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65542"/>
                                        </p:tgtEl>
                                        <p:attrNameLst>
                                          <p:attrName>style.visibility</p:attrName>
                                        </p:attrNameLst>
                                      </p:cBhvr>
                                      <p:to>
                                        <p:strVal val="visible"/>
                                      </p:to>
                                    </p:set>
                                    <p:anim calcmode="lin" valueType="num">
                                      <p:cBhvr>
                                        <p:cTn id="40" dur="500" fill="hold"/>
                                        <p:tgtEl>
                                          <p:spTgt spid="65542"/>
                                        </p:tgtEl>
                                        <p:attrNameLst>
                                          <p:attrName>ppt_w</p:attrName>
                                        </p:attrNameLst>
                                      </p:cBhvr>
                                      <p:tavLst>
                                        <p:tav tm="0">
                                          <p:val>
                                            <p:strVal val="#ppt_w*0.05"/>
                                          </p:val>
                                        </p:tav>
                                        <p:tav tm="100000">
                                          <p:val>
                                            <p:strVal val="#ppt_w"/>
                                          </p:val>
                                        </p:tav>
                                      </p:tavLst>
                                    </p:anim>
                                    <p:anim calcmode="lin" valueType="num">
                                      <p:cBhvr>
                                        <p:cTn id="41" dur="500" fill="hold"/>
                                        <p:tgtEl>
                                          <p:spTgt spid="65542"/>
                                        </p:tgtEl>
                                        <p:attrNameLst>
                                          <p:attrName>ppt_h</p:attrName>
                                        </p:attrNameLst>
                                      </p:cBhvr>
                                      <p:tavLst>
                                        <p:tav tm="0">
                                          <p:val>
                                            <p:strVal val="#ppt_h"/>
                                          </p:val>
                                        </p:tav>
                                        <p:tav tm="100000">
                                          <p:val>
                                            <p:strVal val="#ppt_h"/>
                                          </p:val>
                                        </p:tav>
                                      </p:tavLst>
                                    </p:anim>
                                    <p:anim calcmode="lin" valueType="num">
                                      <p:cBhvr>
                                        <p:cTn id="42" dur="500" fill="hold"/>
                                        <p:tgtEl>
                                          <p:spTgt spid="65542"/>
                                        </p:tgtEl>
                                        <p:attrNameLst>
                                          <p:attrName>ppt_x</p:attrName>
                                        </p:attrNameLst>
                                      </p:cBhvr>
                                      <p:tavLst>
                                        <p:tav tm="0">
                                          <p:val>
                                            <p:strVal val="#ppt_x-.2"/>
                                          </p:val>
                                        </p:tav>
                                        <p:tav tm="100000">
                                          <p:val>
                                            <p:strVal val="#ppt_x"/>
                                          </p:val>
                                        </p:tav>
                                      </p:tavLst>
                                    </p:anim>
                                    <p:anim calcmode="lin" valueType="num">
                                      <p:cBhvr>
                                        <p:cTn id="43" dur="500" fill="hold"/>
                                        <p:tgtEl>
                                          <p:spTgt spid="65542"/>
                                        </p:tgtEl>
                                        <p:attrNameLst>
                                          <p:attrName>ppt_y</p:attrName>
                                        </p:attrNameLst>
                                      </p:cBhvr>
                                      <p:tavLst>
                                        <p:tav tm="0">
                                          <p:val>
                                            <p:strVal val="#ppt_y"/>
                                          </p:val>
                                        </p:tav>
                                        <p:tav tm="100000">
                                          <p:val>
                                            <p:strVal val="#ppt_y"/>
                                          </p:val>
                                        </p:tav>
                                      </p:tavLst>
                                    </p:anim>
                                    <p:animEffect transition="in" filter="fade">
                                      <p:cBhvr>
                                        <p:cTn id="44" dur="500"/>
                                        <p:tgtEl>
                                          <p:spTgt spid="65542"/>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65548"/>
                                        </p:tgtEl>
                                        <p:attrNameLst>
                                          <p:attrName>style.visibility</p:attrName>
                                        </p:attrNameLst>
                                      </p:cBhvr>
                                      <p:to>
                                        <p:strVal val="visible"/>
                                      </p:to>
                                    </p:set>
                                    <p:anim calcmode="discrete" valueType="clr">
                                      <p:cBhvr override="childStyle">
                                        <p:cTn id="49" dur="80"/>
                                        <p:tgtEl>
                                          <p:spTgt spid="6554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5548"/>
                                        </p:tgtEl>
                                        <p:attrNameLst>
                                          <p:attrName>fillcolor</p:attrName>
                                        </p:attrNameLst>
                                      </p:cBhvr>
                                      <p:tavLst>
                                        <p:tav tm="0">
                                          <p:val>
                                            <p:clrVal>
                                              <a:schemeClr val="accent2"/>
                                            </p:clrVal>
                                          </p:val>
                                        </p:tav>
                                        <p:tav tm="50000">
                                          <p:val>
                                            <p:clrVal>
                                              <a:schemeClr val="hlink"/>
                                            </p:clrVal>
                                          </p:val>
                                        </p:tav>
                                      </p:tavLst>
                                    </p:anim>
                                    <p:set>
                                      <p:cBhvr>
                                        <p:cTn id="51" dur="80"/>
                                        <p:tgtEl>
                                          <p:spTgt spid="65548"/>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65539"/>
                                        </p:tgtEl>
                                        <p:attrNameLst>
                                          <p:attrName>style.visibility</p:attrName>
                                        </p:attrNameLst>
                                      </p:cBhvr>
                                      <p:to>
                                        <p:strVal val="visible"/>
                                      </p:to>
                                    </p:set>
                                    <p:anim calcmode="lin" valueType="num">
                                      <p:cBhvr>
                                        <p:cTn id="56" dur="500" fill="hold"/>
                                        <p:tgtEl>
                                          <p:spTgt spid="65539"/>
                                        </p:tgtEl>
                                        <p:attrNameLst>
                                          <p:attrName>ppt_w</p:attrName>
                                        </p:attrNameLst>
                                      </p:cBhvr>
                                      <p:tavLst>
                                        <p:tav tm="0">
                                          <p:val>
                                            <p:strVal val="#ppt_w*0.05"/>
                                          </p:val>
                                        </p:tav>
                                        <p:tav tm="100000">
                                          <p:val>
                                            <p:strVal val="#ppt_w"/>
                                          </p:val>
                                        </p:tav>
                                      </p:tavLst>
                                    </p:anim>
                                    <p:anim calcmode="lin" valueType="num">
                                      <p:cBhvr>
                                        <p:cTn id="57" dur="500" fill="hold"/>
                                        <p:tgtEl>
                                          <p:spTgt spid="65539"/>
                                        </p:tgtEl>
                                        <p:attrNameLst>
                                          <p:attrName>ppt_h</p:attrName>
                                        </p:attrNameLst>
                                      </p:cBhvr>
                                      <p:tavLst>
                                        <p:tav tm="0">
                                          <p:val>
                                            <p:strVal val="#ppt_h"/>
                                          </p:val>
                                        </p:tav>
                                        <p:tav tm="100000">
                                          <p:val>
                                            <p:strVal val="#ppt_h"/>
                                          </p:val>
                                        </p:tav>
                                      </p:tavLst>
                                    </p:anim>
                                    <p:anim calcmode="lin" valueType="num">
                                      <p:cBhvr>
                                        <p:cTn id="58" dur="500" fill="hold"/>
                                        <p:tgtEl>
                                          <p:spTgt spid="65539"/>
                                        </p:tgtEl>
                                        <p:attrNameLst>
                                          <p:attrName>ppt_x</p:attrName>
                                        </p:attrNameLst>
                                      </p:cBhvr>
                                      <p:tavLst>
                                        <p:tav tm="0">
                                          <p:val>
                                            <p:strVal val="#ppt_x-.2"/>
                                          </p:val>
                                        </p:tav>
                                        <p:tav tm="100000">
                                          <p:val>
                                            <p:strVal val="#ppt_x"/>
                                          </p:val>
                                        </p:tav>
                                      </p:tavLst>
                                    </p:anim>
                                    <p:anim calcmode="lin" valueType="num">
                                      <p:cBhvr>
                                        <p:cTn id="59" dur="500" fill="hold"/>
                                        <p:tgtEl>
                                          <p:spTgt spid="65539"/>
                                        </p:tgtEl>
                                        <p:attrNameLst>
                                          <p:attrName>ppt_y</p:attrName>
                                        </p:attrNameLst>
                                      </p:cBhvr>
                                      <p:tavLst>
                                        <p:tav tm="0">
                                          <p:val>
                                            <p:strVal val="#ppt_y"/>
                                          </p:val>
                                        </p:tav>
                                        <p:tav tm="100000">
                                          <p:val>
                                            <p:strVal val="#ppt_y"/>
                                          </p:val>
                                        </p:tav>
                                      </p:tavLst>
                                    </p:anim>
                                    <p:animEffect transition="in" filter="fade">
                                      <p:cBhvr>
                                        <p:cTn id="60" dur="500"/>
                                        <p:tgtEl>
                                          <p:spTgt spid="65539"/>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5549"/>
                                        </p:tgtEl>
                                        <p:attrNameLst>
                                          <p:attrName>style.visibility</p:attrName>
                                        </p:attrNameLst>
                                      </p:cBhvr>
                                      <p:to>
                                        <p:strVal val="visible"/>
                                      </p:to>
                                    </p:set>
                                    <p:animEffect transition="in" filter="fade">
                                      <p:cBhvr>
                                        <p:cTn id="65" dur="500"/>
                                        <p:tgtEl>
                                          <p:spTgt spid="65549"/>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65550"/>
                                        </p:tgtEl>
                                        <p:attrNameLst>
                                          <p:attrName>style.visibility</p:attrName>
                                        </p:attrNameLst>
                                      </p:cBhvr>
                                      <p:to>
                                        <p:strVal val="visible"/>
                                      </p:to>
                                    </p:set>
                                    <p:animEffect transition="in" filter="wipe(down)">
                                      <p:cBhvr>
                                        <p:cTn id="70" dur="580">
                                          <p:stCondLst>
                                            <p:cond delay="0"/>
                                          </p:stCondLst>
                                        </p:cTn>
                                        <p:tgtEl>
                                          <p:spTgt spid="65550"/>
                                        </p:tgtEl>
                                      </p:cBhvr>
                                    </p:animEffect>
                                    <p:anim calcmode="lin" valueType="num">
                                      <p:cBhvr>
                                        <p:cTn id="71" dur="1822" tmFilter="0,0; 0.14,0.36; 0.43,0.73; 0.71,0.91; 1.0,1.0">
                                          <p:stCondLst>
                                            <p:cond delay="0"/>
                                          </p:stCondLst>
                                        </p:cTn>
                                        <p:tgtEl>
                                          <p:spTgt spid="65550"/>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5550"/>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5550"/>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5550"/>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5550"/>
                                        </p:tgtEl>
                                        <p:attrNameLst>
                                          <p:attrName>ppt_y</p:attrName>
                                        </p:attrNameLst>
                                      </p:cBhvr>
                                      <p:tavLst>
                                        <p:tav tm="0" fmla="#ppt_y-sin(pi*$)/81">
                                          <p:val>
                                            <p:fltVal val="0"/>
                                          </p:val>
                                        </p:tav>
                                        <p:tav tm="100000">
                                          <p:val>
                                            <p:fltVal val="1"/>
                                          </p:val>
                                        </p:tav>
                                      </p:tavLst>
                                    </p:anim>
                                    <p:animScale>
                                      <p:cBhvr>
                                        <p:cTn id="76" dur="26">
                                          <p:stCondLst>
                                            <p:cond delay="650"/>
                                          </p:stCondLst>
                                        </p:cTn>
                                        <p:tgtEl>
                                          <p:spTgt spid="65550"/>
                                        </p:tgtEl>
                                      </p:cBhvr>
                                      <p:to x="100000" y="60000"/>
                                    </p:animScale>
                                    <p:animScale>
                                      <p:cBhvr>
                                        <p:cTn id="77" dur="166" decel="50000">
                                          <p:stCondLst>
                                            <p:cond delay="676"/>
                                          </p:stCondLst>
                                        </p:cTn>
                                        <p:tgtEl>
                                          <p:spTgt spid="65550"/>
                                        </p:tgtEl>
                                      </p:cBhvr>
                                      <p:to x="100000" y="100000"/>
                                    </p:animScale>
                                    <p:animScale>
                                      <p:cBhvr>
                                        <p:cTn id="78" dur="26">
                                          <p:stCondLst>
                                            <p:cond delay="1312"/>
                                          </p:stCondLst>
                                        </p:cTn>
                                        <p:tgtEl>
                                          <p:spTgt spid="65550"/>
                                        </p:tgtEl>
                                      </p:cBhvr>
                                      <p:to x="100000" y="80000"/>
                                    </p:animScale>
                                    <p:animScale>
                                      <p:cBhvr>
                                        <p:cTn id="79" dur="166" decel="50000">
                                          <p:stCondLst>
                                            <p:cond delay="1338"/>
                                          </p:stCondLst>
                                        </p:cTn>
                                        <p:tgtEl>
                                          <p:spTgt spid="65550"/>
                                        </p:tgtEl>
                                      </p:cBhvr>
                                      <p:to x="100000" y="100000"/>
                                    </p:animScale>
                                    <p:animScale>
                                      <p:cBhvr>
                                        <p:cTn id="80" dur="26">
                                          <p:stCondLst>
                                            <p:cond delay="1642"/>
                                          </p:stCondLst>
                                        </p:cTn>
                                        <p:tgtEl>
                                          <p:spTgt spid="65550"/>
                                        </p:tgtEl>
                                      </p:cBhvr>
                                      <p:to x="100000" y="90000"/>
                                    </p:animScale>
                                    <p:animScale>
                                      <p:cBhvr>
                                        <p:cTn id="81" dur="166" decel="50000">
                                          <p:stCondLst>
                                            <p:cond delay="1668"/>
                                          </p:stCondLst>
                                        </p:cTn>
                                        <p:tgtEl>
                                          <p:spTgt spid="65550"/>
                                        </p:tgtEl>
                                      </p:cBhvr>
                                      <p:to x="100000" y="100000"/>
                                    </p:animScale>
                                    <p:animScale>
                                      <p:cBhvr>
                                        <p:cTn id="82" dur="26">
                                          <p:stCondLst>
                                            <p:cond delay="1808"/>
                                          </p:stCondLst>
                                        </p:cTn>
                                        <p:tgtEl>
                                          <p:spTgt spid="65550"/>
                                        </p:tgtEl>
                                      </p:cBhvr>
                                      <p:to x="100000" y="95000"/>
                                    </p:animScale>
                                    <p:animScale>
                                      <p:cBhvr>
                                        <p:cTn id="83" dur="166" decel="50000">
                                          <p:stCondLst>
                                            <p:cond delay="1834"/>
                                          </p:stCondLst>
                                        </p:cTn>
                                        <p:tgtEl>
                                          <p:spTgt spid="65550"/>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p:bldP spid="65546" grpId="0"/>
      <p:bldP spid="65547" grpId="0"/>
      <p:bldP spid="65548" grpId="0"/>
      <p:bldP spid="6554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a:extLst>
              <a:ext uri="{FF2B5EF4-FFF2-40B4-BE49-F238E27FC236}">
                <a16:creationId xmlns:a16="http://schemas.microsoft.com/office/drawing/2014/main" id="{362813C3-9C2A-43E3-A87C-2D721A70CF4E}"/>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Matrimonio y familia</a:t>
            </a:r>
          </a:p>
        </p:txBody>
      </p:sp>
      <p:pic>
        <p:nvPicPr>
          <p:cNvPr id="93188" name="Picture 4">
            <a:extLst>
              <a:ext uri="{FF2B5EF4-FFF2-40B4-BE49-F238E27FC236}">
                <a16:creationId xmlns:a16="http://schemas.microsoft.com/office/drawing/2014/main" id="{75648C86-1B06-48F3-8C51-3F32BBB28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93189" name="Text Box 5">
            <a:extLst>
              <a:ext uri="{FF2B5EF4-FFF2-40B4-BE49-F238E27FC236}">
                <a16:creationId xmlns:a16="http://schemas.microsoft.com/office/drawing/2014/main" id="{49154662-EA64-4619-BF84-34828AAF2E80}"/>
              </a:ext>
            </a:extLst>
          </p:cNvPr>
          <p:cNvSpPr txBox="1">
            <a:spLocks noChangeArrowheads="1"/>
          </p:cNvSpPr>
          <p:nvPr/>
        </p:nvSpPr>
        <p:spPr bwMode="auto">
          <a:xfrm>
            <a:off x="323850" y="1484313"/>
            <a:ext cx="84963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dirty="0"/>
              <a:t>	El amor mutuo, </a:t>
            </a:r>
            <a:r>
              <a:rPr lang="pt-BR" altLang="es-CO" dirty="0" err="1"/>
              <a:t>el</a:t>
            </a:r>
            <a:r>
              <a:rPr lang="pt-BR" altLang="es-CO" dirty="0"/>
              <a:t> honor, </a:t>
            </a:r>
            <a:r>
              <a:rPr lang="pt-BR" altLang="es-CO" dirty="0" err="1"/>
              <a:t>el</a:t>
            </a:r>
            <a:r>
              <a:rPr lang="pt-BR" altLang="es-CO" dirty="0"/>
              <a:t> </a:t>
            </a:r>
            <a:r>
              <a:rPr lang="pt-BR" altLang="es-CO" dirty="0" err="1"/>
              <a:t>respeto</a:t>
            </a:r>
            <a:r>
              <a:rPr lang="pt-BR" altLang="es-CO" dirty="0"/>
              <a:t> y </a:t>
            </a:r>
            <a:r>
              <a:rPr lang="pt-BR" altLang="es-CO" dirty="0" err="1"/>
              <a:t>la</a:t>
            </a:r>
            <a:r>
              <a:rPr lang="pt-BR" altLang="es-CO" dirty="0"/>
              <a:t> </a:t>
            </a:r>
            <a:r>
              <a:rPr lang="pt-BR" altLang="es-CO" dirty="0" err="1"/>
              <a:t>responsabilidad</a:t>
            </a:r>
            <a:r>
              <a:rPr lang="pt-BR" altLang="es-CO" dirty="0"/>
              <a:t> </a:t>
            </a:r>
            <a:r>
              <a:rPr lang="pt-BR" altLang="es-CO" dirty="0" err="1"/>
              <a:t>son</a:t>
            </a:r>
            <a:r>
              <a:rPr lang="pt-BR" altLang="es-CO" dirty="0"/>
              <a:t> </a:t>
            </a:r>
            <a:r>
              <a:rPr lang="pt-BR" altLang="es-CO" dirty="0" err="1"/>
              <a:t>la</a:t>
            </a:r>
            <a:r>
              <a:rPr lang="pt-BR" altLang="es-CO" dirty="0"/>
              <a:t> </a:t>
            </a:r>
            <a:r>
              <a:rPr lang="pt-BR" altLang="es-CO" dirty="0" err="1"/>
              <a:t>estructura</a:t>
            </a:r>
            <a:r>
              <a:rPr lang="pt-BR" altLang="es-CO" dirty="0"/>
              <a:t> de esta </a:t>
            </a:r>
            <a:r>
              <a:rPr lang="pt-BR" altLang="es-CO" dirty="0" err="1"/>
              <a:t>relación</a:t>
            </a:r>
            <a:r>
              <a:rPr lang="pt-BR" altLang="es-CO" dirty="0"/>
              <a:t>, que </a:t>
            </a:r>
            <a:r>
              <a:rPr lang="pt-BR" altLang="es-CO" dirty="0" err="1"/>
              <a:t>debe</a:t>
            </a:r>
            <a:r>
              <a:rPr lang="pt-BR" altLang="es-CO" dirty="0"/>
              <a:t> </a:t>
            </a:r>
            <a:r>
              <a:rPr lang="pt-BR" altLang="es-CO" dirty="0" err="1"/>
              <a:t>reflejar</a:t>
            </a:r>
            <a:r>
              <a:rPr lang="pt-BR" altLang="es-CO" dirty="0"/>
              <a:t> </a:t>
            </a:r>
            <a:r>
              <a:rPr lang="pt-BR" altLang="es-CO" dirty="0" err="1"/>
              <a:t>el</a:t>
            </a:r>
            <a:r>
              <a:rPr lang="pt-BR" altLang="es-CO" dirty="0"/>
              <a:t> amor, </a:t>
            </a:r>
            <a:r>
              <a:rPr lang="pt-BR" altLang="es-CO" dirty="0" err="1"/>
              <a:t>la</a:t>
            </a:r>
            <a:r>
              <a:rPr lang="pt-BR" altLang="es-CO" dirty="0"/>
              <a:t> </a:t>
            </a:r>
            <a:r>
              <a:rPr lang="pt-BR" altLang="es-CO" dirty="0" err="1"/>
              <a:t>santidad</a:t>
            </a:r>
            <a:r>
              <a:rPr lang="pt-BR" altLang="es-CO" dirty="0"/>
              <a:t>, </a:t>
            </a:r>
            <a:r>
              <a:rPr lang="pt-BR" altLang="es-CO" dirty="0" err="1"/>
              <a:t>la</a:t>
            </a:r>
            <a:r>
              <a:rPr lang="pt-BR" altLang="es-CO" dirty="0"/>
              <a:t> </a:t>
            </a:r>
            <a:r>
              <a:rPr lang="pt-BR" altLang="es-CO" dirty="0" err="1"/>
              <a:t>intimidad</a:t>
            </a:r>
            <a:r>
              <a:rPr lang="pt-BR" altLang="es-CO" dirty="0"/>
              <a:t> y </a:t>
            </a:r>
            <a:r>
              <a:rPr lang="pt-BR" altLang="es-CO" dirty="0" err="1"/>
              <a:t>la</a:t>
            </a:r>
            <a:r>
              <a:rPr lang="pt-BR" altLang="es-CO" dirty="0"/>
              <a:t> </a:t>
            </a:r>
            <a:r>
              <a:rPr lang="pt-BR" altLang="es-CO" dirty="0" err="1"/>
              <a:t>constancia</a:t>
            </a:r>
            <a:r>
              <a:rPr lang="pt-BR" altLang="es-CO" dirty="0"/>
              <a:t> de </a:t>
            </a:r>
            <a:r>
              <a:rPr lang="pt-BR" altLang="es-CO" dirty="0" err="1"/>
              <a:t>la</a:t>
            </a:r>
            <a:r>
              <a:rPr lang="pt-BR" altLang="es-CO" dirty="0"/>
              <a:t> </a:t>
            </a:r>
            <a:r>
              <a:rPr lang="pt-BR" altLang="es-CO" dirty="0" err="1"/>
              <a:t>relación</a:t>
            </a:r>
            <a:r>
              <a:rPr lang="pt-BR" altLang="es-CO" dirty="0"/>
              <a:t> entre Cristo y </a:t>
            </a:r>
            <a:r>
              <a:rPr lang="pt-BR" altLang="es-CO" dirty="0" err="1"/>
              <a:t>su</a:t>
            </a:r>
            <a:r>
              <a:rPr lang="pt-BR" altLang="es-CO" dirty="0"/>
              <a:t> </a:t>
            </a:r>
            <a:r>
              <a:rPr lang="pt-BR" altLang="es-CO" dirty="0" err="1"/>
              <a:t>Iglesia</a:t>
            </a:r>
            <a:r>
              <a:rPr lang="pt-BR" altLang="es-CO" dirty="0"/>
              <a:t>. </a:t>
            </a:r>
            <a:r>
              <a:rPr lang="pt-BR" altLang="es-CO" dirty="0" err="1"/>
              <a:t>En</a:t>
            </a:r>
            <a:r>
              <a:rPr lang="pt-BR" altLang="es-CO" dirty="0"/>
              <a:t> </a:t>
            </a:r>
            <a:r>
              <a:rPr lang="pt-BR" altLang="es-CO" dirty="0" err="1"/>
              <a:t>cuanto</a:t>
            </a:r>
            <a:r>
              <a:rPr lang="pt-BR" altLang="es-CO" dirty="0"/>
              <a:t> al divorcio, </a:t>
            </a:r>
            <a:r>
              <a:rPr lang="pt-BR" altLang="es-CO" dirty="0" err="1"/>
              <a:t>Jesús</a:t>
            </a:r>
            <a:r>
              <a:rPr lang="pt-BR" altLang="es-CO" dirty="0"/>
              <a:t> </a:t>
            </a:r>
            <a:r>
              <a:rPr lang="pt-BR" altLang="es-CO" dirty="0" err="1"/>
              <a:t>enseñó</a:t>
            </a:r>
            <a:r>
              <a:rPr lang="pt-BR" altLang="es-CO" dirty="0"/>
              <a:t> que </a:t>
            </a:r>
            <a:r>
              <a:rPr lang="pt-BR" altLang="es-CO" dirty="0" err="1"/>
              <a:t>la</a:t>
            </a:r>
            <a:r>
              <a:rPr lang="pt-BR" altLang="es-CO" dirty="0"/>
              <a:t> persona que se divorcia de </a:t>
            </a:r>
            <a:r>
              <a:rPr lang="pt-BR" altLang="es-CO" dirty="0" err="1"/>
              <a:t>su</a:t>
            </a:r>
            <a:r>
              <a:rPr lang="pt-BR" altLang="es-CO" dirty="0"/>
              <a:t> </a:t>
            </a:r>
            <a:r>
              <a:rPr lang="pt-BR" altLang="es-CO" dirty="0" err="1"/>
              <a:t>cónyuge</a:t>
            </a:r>
            <a:r>
              <a:rPr lang="pt-BR" altLang="es-CO" dirty="0"/>
              <a:t>, salvo por </a:t>
            </a:r>
            <a:r>
              <a:rPr lang="pt-BR" altLang="es-CO" dirty="0" err="1"/>
              <a:t>fornicación</a:t>
            </a:r>
            <a:r>
              <a:rPr lang="pt-BR" altLang="es-CO" dirty="0"/>
              <a:t>, y se casa </a:t>
            </a:r>
            <a:r>
              <a:rPr lang="pt-BR" altLang="es-CO" dirty="0" err="1"/>
              <a:t>con</a:t>
            </a:r>
            <a:r>
              <a:rPr lang="pt-BR" altLang="es-CO" dirty="0"/>
              <a:t> </a:t>
            </a:r>
            <a:r>
              <a:rPr lang="pt-BR" altLang="es-CO" dirty="0" err="1"/>
              <a:t>otro</a:t>
            </a:r>
            <a:r>
              <a:rPr lang="pt-BR" altLang="es-CO" dirty="0"/>
              <a:t>, comete </a:t>
            </a:r>
            <a:r>
              <a:rPr lang="pt-BR" altLang="es-CO" dirty="0" err="1"/>
              <a:t>adulterio</a:t>
            </a:r>
            <a:r>
              <a:rPr lang="pt-BR" altLang="es-CO" dirty="0"/>
              <a:t>. </a:t>
            </a:r>
            <a:r>
              <a:rPr lang="pt-BR" altLang="es-CO" dirty="0" err="1"/>
              <a:t>Aunque</a:t>
            </a:r>
            <a:r>
              <a:rPr lang="pt-BR" altLang="es-CO" dirty="0"/>
              <a:t> </a:t>
            </a:r>
            <a:r>
              <a:rPr lang="pt-BR" altLang="es-CO" dirty="0" err="1"/>
              <a:t>algunas</a:t>
            </a:r>
            <a:r>
              <a:rPr lang="pt-BR" altLang="es-CO" dirty="0"/>
              <a:t> relaciones familiares no </a:t>
            </a:r>
            <a:r>
              <a:rPr lang="pt-BR" altLang="es-CO" dirty="0" err="1"/>
              <a:t>alcanzan</a:t>
            </a:r>
            <a:r>
              <a:rPr lang="pt-BR" altLang="es-CO" dirty="0"/>
              <a:t> </a:t>
            </a:r>
            <a:r>
              <a:rPr lang="pt-BR" altLang="es-CO" dirty="0" err="1"/>
              <a:t>el</a:t>
            </a:r>
            <a:r>
              <a:rPr lang="pt-BR" altLang="es-CO" dirty="0"/>
              <a:t> ideal, </a:t>
            </a:r>
            <a:r>
              <a:rPr lang="pt-BR" altLang="es-CO" dirty="0" err="1"/>
              <a:t>los</a:t>
            </a:r>
            <a:r>
              <a:rPr lang="pt-BR" altLang="es-CO" dirty="0"/>
              <a:t> consortes que se </a:t>
            </a:r>
            <a:r>
              <a:rPr lang="pt-BR" altLang="es-CO" dirty="0" err="1"/>
              <a:t>dedican</a:t>
            </a:r>
            <a:r>
              <a:rPr lang="pt-BR" altLang="es-CO" dirty="0"/>
              <a:t> por completo </a:t>
            </a:r>
            <a:r>
              <a:rPr lang="pt-BR" altLang="es-CO" dirty="0" err="1"/>
              <a:t>el</a:t>
            </a:r>
            <a:r>
              <a:rPr lang="pt-BR" altLang="es-CO" dirty="0"/>
              <a:t> uno al </a:t>
            </a:r>
            <a:r>
              <a:rPr lang="pt-BR" altLang="es-CO" dirty="0" err="1"/>
              <a:t>otro</a:t>
            </a:r>
            <a:r>
              <a:rPr lang="pt-BR" altLang="es-CO" dirty="0"/>
              <a:t> </a:t>
            </a:r>
            <a:r>
              <a:rPr lang="pt-BR" altLang="es-CO" dirty="0" err="1"/>
              <a:t>en</a:t>
            </a:r>
            <a:r>
              <a:rPr lang="pt-BR" altLang="es-CO" dirty="0"/>
              <a:t> Cristo </a:t>
            </a:r>
            <a:r>
              <a:rPr lang="pt-BR" altLang="es-CO" dirty="0" err="1"/>
              <a:t>pueden</a:t>
            </a:r>
            <a:r>
              <a:rPr lang="pt-BR" altLang="es-CO" dirty="0"/>
              <a:t> lograr </a:t>
            </a:r>
            <a:r>
              <a:rPr lang="pt-BR" altLang="es-CO" dirty="0" err="1"/>
              <a:t>la</a:t>
            </a:r>
            <a:r>
              <a:rPr lang="pt-BR" altLang="es-CO" dirty="0"/>
              <a:t> </a:t>
            </a:r>
            <a:r>
              <a:rPr lang="pt-BR" altLang="es-CO" dirty="0" err="1"/>
              <a:t>unidad</a:t>
            </a:r>
            <a:r>
              <a:rPr lang="pt-BR" altLang="es-CO" dirty="0"/>
              <a:t> amorosa mediante </a:t>
            </a:r>
            <a:r>
              <a:rPr lang="pt-BR" altLang="es-CO" dirty="0" err="1"/>
              <a:t>la</a:t>
            </a:r>
            <a:r>
              <a:rPr lang="pt-BR" altLang="es-CO" dirty="0"/>
              <a:t> </a:t>
            </a:r>
            <a:r>
              <a:rPr lang="pt-BR" altLang="es-CO" dirty="0" err="1"/>
              <a:t>guía</a:t>
            </a:r>
            <a:r>
              <a:rPr lang="pt-BR" altLang="es-CO" dirty="0"/>
              <a:t> </a:t>
            </a:r>
            <a:r>
              <a:rPr lang="pt-BR" altLang="es-CO" dirty="0" err="1"/>
              <a:t>del</a:t>
            </a:r>
            <a:r>
              <a:rPr lang="pt-BR" altLang="es-CO" dirty="0"/>
              <a:t> </a:t>
            </a:r>
            <a:r>
              <a:rPr lang="pt-BR" altLang="es-CO" dirty="0" err="1"/>
              <a:t>Espíritu</a:t>
            </a:r>
            <a:r>
              <a:rPr lang="pt-BR" altLang="es-CO" dirty="0"/>
              <a:t> y </a:t>
            </a:r>
            <a:r>
              <a:rPr lang="pt-BR" altLang="es-CO" dirty="0" err="1"/>
              <a:t>la</a:t>
            </a:r>
            <a:r>
              <a:rPr lang="pt-BR" altLang="es-CO" dirty="0"/>
              <a:t> </a:t>
            </a:r>
            <a:r>
              <a:rPr lang="pt-BR" altLang="es-CO" dirty="0" err="1"/>
              <a:t>instrucción</a:t>
            </a:r>
            <a:r>
              <a:rPr lang="pt-BR" altLang="es-CO" dirty="0"/>
              <a:t> de </a:t>
            </a:r>
            <a:r>
              <a:rPr lang="pt-BR" altLang="es-CO" dirty="0" err="1"/>
              <a:t>la</a:t>
            </a:r>
            <a:r>
              <a:rPr lang="pt-BR" altLang="es-CO" dirty="0"/>
              <a:t> </a:t>
            </a:r>
            <a:r>
              <a:rPr lang="pt-BR" altLang="es-CO" dirty="0" err="1"/>
              <a:t>Iglesia</a:t>
            </a:r>
            <a:r>
              <a:rPr lang="pt-BR" altLang="es-CO" dirty="0"/>
              <a:t>. Dios </a:t>
            </a:r>
            <a:r>
              <a:rPr lang="pt-BR" altLang="es-CO" dirty="0" err="1"/>
              <a:t>bendice</a:t>
            </a:r>
            <a:r>
              <a:rPr lang="pt-BR" altLang="es-CO" dirty="0"/>
              <a:t> a </a:t>
            </a:r>
            <a:r>
              <a:rPr lang="pt-BR" altLang="es-CO" dirty="0" err="1"/>
              <a:t>la</a:t>
            </a:r>
            <a:r>
              <a:rPr lang="pt-BR" altLang="es-CO" dirty="0"/>
              <a:t> </a:t>
            </a:r>
            <a:r>
              <a:rPr lang="pt-BR" altLang="es-CO" dirty="0" err="1"/>
              <a:t>familia</a:t>
            </a:r>
            <a:r>
              <a:rPr lang="pt-BR" altLang="es-CO" dirty="0"/>
              <a:t> y pretende que sus </a:t>
            </a:r>
            <a:r>
              <a:rPr lang="pt-BR" altLang="es-CO" dirty="0" err="1"/>
              <a:t>miembros</a:t>
            </a:r>
            <a:r>
              <a:rPr lang="pt-BR" altLang="es-CO" dirty="0"/>
              <a:t> se </a:t>
            </a:r>
            <a:r>
              <a:rPr lang="pt-BR" altLang="es-CO" dirty="0" err="1"/>
              <a:t>ayuden</a:t>
            </a:r>
            <a:r>
              <a:rPr lang="pt-BR" altLang="es-CO" dirty="0"/>
              <a:t> mutuamente a </a:t>
            </a:r>
            <a:r>
              <a:rPr lang="pt-BR" altLang="es-CO" dirty="0" err="1"/>
              <a:t>alcanzar</a:t>
            </a:r>
            <a:r>
              <a:rPr lang="pt-BR" altLang="es-CO" dirty="0"/>
              <a:t> </a:t>
            </a:r>
            <a:r>
              <a:rPr lang="pt-BR" altLang="es-CO" dirty="0" err="1"/>
              <a:t>la</a:t>
            </a:r>
            <a:r>
              <a:rPr lang="pt-BR" altLang="es-CO" dirty="0"/>
              <a:t> plena </a:t>
            </a:r>
            <a:r>
              <a:rPr lang="pt-BR" altLang="es-CO" dirty="0" err="1"/>
              <a:t>madurez</a:t>
            </a:r>
            <a:r>
              <a:rPr lang="pt-BR" altLang="es-CO" dirty="0"/>
              <a:t>. Los padres </a:t>
            </a:r>
            <a:r>
              <a:rPr lang="pt-BR" altLang="es-CO" dirty="0" err="1"/>
              <a:t>deben</a:t>
            </a:r>
            <a:r>
              <a:rPr lang="pt-BR" altLang="es-CO" dirty="0"/>
              <a:t> educar a sus </a:t>
            </a:r>
            <a:r>
              <a:rPr lang="pt-BR" altLang="es-CO" dirty="0" err="1"/>
              <a:t>hijos</a:t>
            </a:r>
            <a:r>
              <a:rPr lang="pt-BR" altLang="es-CO" dirty="0"/>
              <a:t> para que </a:t>
            </a:r>
            <a:r>
              <a:rPr lang="pt-BR" altLang="es-CO" dirty="0" err="1"/>
              <a:t>amen</a:t>
            </a:r>
            <a:r>
              <a:rPr lang="pt-BR" altLang="es-CO" dirty="0"/>
              <a:t> y </a:t>
            </a:r>
            <a:r>
              <a:rPr lang="pt-BR" altLang="es-CO" dirty="0" err="1"/>
              <a:t>obedezcan</a:t>
            </a:r>
            <a:r>
              <a:rPr lang="pt-BR" altLang="es-CO" dirty="0"/>
              <a:t> al </a:t>
            </a:r>
            <a:r>
              <a:rPr lang="pt-BR" altLang="es-CO" dirty="0" err="1"/>
              <a:t>Señor</a:t>
            </a:r>
            <a:r>
              <a:rPr lang="pt-BR" altLang="es-CO" dirty="0"/>
              <a:t>. Por </a:t>
            </a:r>
            <a:r>
              <a:rPr lang="pt-BR" altLang="es-CO" dirty="0" err="1"/>
              <a:t>su</a:t>
            </a:r>
            <a:r>
              <a:rPr lang="pt-BR" altLang="es-CO" dirty="0"/>
              <a:t> </a:t>
            </a:r>
            <a:r>
              <a:rPr lang="pt-BR" altLang="es-CO" dirty="0" err="1"/>
              <a:t>ejemplo</a:t>
            </a:r>
            <a:r>
              <a:rPr lang="pt-BR" altLang="es-CO" dirty="0"/>
              <a:t> y sus </a:t>
            </a:r>
            <a:r>
              <a:rPr lang="pt-BR" altLang="es-CO" dirty="0" err="1"/>
              <a:t>palabras</a:t>
            </a:r>
            <a:r>
              <a:rPr lang="pt-BR" altLang="es-CO" dirty="0"/>
              <a:t>, que Cristo es </a:t>
            </a:r>
            <a:r>
              <a:rPr lang="pt-BR" altLang="es-CO" dirty="0" err="1"/>
              <a:t>un</a:t>
            </a:r>
            <a:r>
              <a:rPr lang="pt-BR" altLang="es-CO" dirty="0"/>
              <a:t> disciplinador amoroso, </a:t>
            </a:r>
            <a:r>
              <a:rPr lang="pt-BR" altLang="es-CO" dirty="0" err="1"/>
              <a:t>siempre</a:t>
            </a:r>
            <a:r>
              <a:rPr lang="pt-BR" altLang="es-CO" dirty="0"/>
              <a:t> </a:t>
            </a:r>
            <a:r>
              <a:rPr lang="pt-BR" altLang="es-CO" dirty="0" err="1"/>
              <a:t>tierno</a:t>
            </a:r>
            <a:r>
              <a:rPr lang="pt-BR" altLang="es-CO" dirty="0"/>
              <a:t> y solícito, </a:t>
            </a:r>
            <a:r>
              <a:rPr lang="pt-BR" altLang="es-CO" dirty="0" err="1"/>
              <a:t>deseando</a:t>
            </a:r>
            <a:r>
              <a:rPr lang="pt-BR" altLang="es-CO" dirty="0"/>
              <a:t> que </a:t>
            </a:r>
            <a:r>
              <a:rPr lang="pt-BR" altLang="es-CO" dirty="0" err="1"/>
              <a:t>lleguen</a:t>
            </a:r>
            <a:r>
              <a:rPr lang="pt-BR" altLang="es-CO" dirty="0"/>
              <a:t> a ser </a:t>
            </a:r>
            <a:r>
              <a:rPr lang="pt-BR" altLang="es-CO" dirty="0" err="1"/>
              <a:t>miembros</a:t>
            </a:r>
            <a:r>
              <a:rPr lang="pt-BR" altLang="es-CO" dirty="0"/>
              <a:t> de </a:t>
            </a:r>
            <a:r>
              <a:rPr lang="pt-BR" altLang="es-CO" dirty="0" err="1"/>
              <a:t>su</a:t>
            </a:r>
            <a:r>
              <a:rPr lang="pt-BR" altLang="es-CO" dirty="0"/>
              <a:t> </a:t>
            </a:r>
            <a:r>
              <a:rPr lang="pt-BR" altLang="es-CO" dirty="0" err="1"/>
              <a:t>cuerpo</a:t>
            </a:r>
            <a:r>
              <a:rPr lang="pt-BR" altLang="es-CO" dirty="0"/>
              <a:t>, </a:t>
            </a:r>
            <a:r>
              <a:rPr lang="pt-BR" altLang="es-CO" dirty="0" err="1"/>
              <a:t>la</a:t>
            </a:r>
            <a:r>
              <a:rPr lang="pt-BR" altLang="es-CO" dirty="0"/>
              <a:t> </a:t>
            </a:r>
            <a:r>
              <a:rPr lang="pt-BR" altLang="es-CO" dirty="0" err="1"/>
              <a:t>familia</a:t>
            </a:r>
            <a:r>
              <a:rPr lang="pt-BR" altLang="es-CO" dirty="0"/>
              <a:t> de Dios. La </a:t>
            </a:r>
            <a:r>
              <a:rPr lang="pt-BR" altLang="es-CO" dirty="0" err="1"/>
              <a:t>creciente</a:t>
            </a:r>
            <a:r>
              <a:rPr lang="pt-BR" altLang="es-CO" dirty="0"/>
              <a:t> </a:t>
            </a:r>
            <a:r>
              <a:rPr lang="pt-BR" altLang="es-CO" dirty="0" err="1"/>
              <a:t>unión</a:t>
            </a:r>
            <a:r>
              <a:rPr lang="pt-BR" altLang="es-CO" dirty="0"/>
              <a:t> familiar es una de </a:t>
            </a:r>
            <a:r>
              <a:rPr lang="pt-BR" altLang="es-CO" dirty="0" err="1"/>
              <a:t>las</a:t>
            </a:r>
            <a:r>
              <a:rPr lang="pt-BR" altLang="es-CO" dirty="0"/>
              <a:t> características </a:t>
            </a:r>
            <a:r>
              <a:rPr lang="pt-BR" altLang="es-CO" dirty="0" err="1"/>
              <a:t>del</a:t>
            </a:r>
            <a:r>
              <a:rPr lang="pt-BR" altLang="es-CO" dirty="0"/>
              <a:t> </a:t>
            </a:r>
            <a:r>
              <a:rPr lang="pt-BR" altLang="es-CO" dirty="0" err="1"/>
              <a:t>mensaje</a:t>
            </a:r>
            <a:r>
              <a:rPr lang="pt-BR" altLang="es-CO" dirty="0"/>
              <a:t> final </a:t>
            </a:r>
            <a:r>
              <a:rPr lang="pt-BR" altLang="es-CO" dirty="0" err="1"/>
              <a:t>del</a:t>
            </a:r>
            <a:r>
              <a:rPr lang="pt-BR" altLang="es-CO" dirty="0"/>
              <a:t> </a:t>
            </a:r>
            <a:r>
              <a:rPr lang="pt-BR" altLang="es-CO" dirty="0" err="1"/>
              <a:t>Evangelio</a:t>
            </a:r>
            <a:r>
              <a:rPr lang="pt-BR" altLang="es-CO"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fade">
                                      <p:cBhvr>
                                        <p:cTn id="7" dur="500"/>
                                        <p:tgtEl>
                                          <p:spTgt spid="9318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93189"/>
                                        </p:tgtEl>
                                        <p:attrNameLst>
                                          <p:attrName>style.visibility</p:attrName>
                                        </p:attrNameLst>
                                      </p:cBhvr>
                                      <p:to>
                                        <p:strVal val="visible"/>
                                      </p:to>
                                    </p:set>
                                    <p:animEffect transition="in" filter="fade">
                                      <p:cBhvr>
                                        <p:cTn id="10" dur="500"/>
                                        <p:tgtEl>
                                          <p:spTgt spid="93189"/>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P spid="9318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0A4CBC4C-01BF-4686-88B4-5D9306F12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a:extLst>
              <a:ext uri="{FF2B5EF4-FFF2-40B4-BE49-F238E27FC236}">
                <a16:creationId xmlns:a16="http://schemas.microsoft.com/office/drawing/2014/main" id="{AD6AE7B5-8341-413E-A6B0-EC47A9A0D4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85C0CE8A-CEC9-46CF-87CC-6E78D35553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66566" name="Picture 6">
            <a:extLst>
              <a:ext uri="{FF2B5EF4-FFF2-40B4-BE49-F238E27FC236}">
                <a16:creationId xmlns:a16="http://schemas.microsoft.com/office/drawing/2014/main" id="{C24292C9-ED77-41BE-B504-87731D6F3E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66567" name="Text Box 7">
            <a:extLst>
              <a:ext uri="{FF2B5EF4-FFF2-40B4-BE49-F238E27FC236}">
                <a16:creationId xmlns:a16="http://schemas.microsoft.com/office/drawing/2014/main" id="{7C25A780-6100-4AD7-94E1-50A7F7AD335F}"/>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24. ¿En qué año comenzó el Señor la segunda y última etapa de su ministerio expiatorio?</a:t>
            </a:r>
          </a:p>
        </p:txBody>
      </p:sp>
      <p:pic>
        <p:nvPicPr>
          <p:cNvPr id="66569" name="Picture 9">
            <a:extLst>
              <a:ext uri="{FF2B5EF4-FFF2-40B4-BE49-F238E27FC236}">
                <a16:creationId xmlns:a16="http://schemas.microsoft.com/office/drawing/2014/main" id="{3A8A65FE-4270-4966-8ABD-FE5E8507CE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6570" name="Text Box 10">
            <a:extLst>
              <a:ext uri="{FF2B5EF4-FFF2-40B4-BE49-F238E27FC236}">
                <a16:creationId xmlns:a16="http://schemas.microsoft.com/office/drawing/2014/main" id="{0B140525-AD59-4D80-B9E4-E03E0F85DB69}"/>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1824</a:t>
            </a:r>
            <a:r>
              <a:rPr lang="pt-BR" altLang="es-CO"/>
              <a:t> </a:t>
            </a:r>
          </a:p>
        </p:txBody>
      </p:sp>
      <p:sp>
        <p:nvSpPr>
          <p:cNvPr id="66571" name="Text Box 11">
            <a:extLst>
              <a:ext uri="{FF2B5EF4-FFF2-40B4-BE49-F238E27FC236}">
                <a16:creationId xmlns:a16="http://schemas.microsoft.com/office/drawing/2014/main" id="{F9AD27E8-799B-45AB-8D0E-A2092DC65AF5}"/>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1834</a:t>
            </a:r>
            <a:r>
              <a:rPr lang="pt-BR" altLang="es-CO"/>
              <a:t> </a:t>
            </a:r>
          </a:p>
        </p:txBody>
      </p:sp>
      <p:sp>
        <p:nvSpPr>
          <p:cNvPr id="66572" name="Text Box 12">
            <a:extLst>
              <a:ext uri="{FF2B5EF4-FFF2-40B4-BE49-F238E27FC236}">
                <a16:creationId xmlns:a16="http://schemas.microsoft.com/office/drawing/2014/main" id="{694CD8CD-4F59-43E7-953F-041352C3A84A}"/>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1844</a:t>
            </a:r>
            <a:r>
              <a:rPr lang="pt-BR" altLang="es-CO"/>
              <a:t> </a:t>
            </a:r>
          </a:p>
        </p:txBody>
      </p:sp>
      <p:sp>
        <p:nvSpPr>
          <p:cNvPr id="66573" name="Text Box 13">
            <a:extLst>
              <a:ext uri="{FF2B5EF4-FFF2-40B4-BE49-F238E27FC236}">
                <a16:creationId xmlns:a16="http://schemas.microsoft.com/office/drawing/2014/main" id="{E92CA6E0-23AC-4FCD-9B30-7AFD14640F97}"/>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1854</a:t>
            </a:r>
            <a:r>
              <a:rPr lang="pt-BR" altLang="es-CO"/>
              <a:t> </a:t>
            </a:r>
          </a:p>
        </p:txBody>
      </p:sp>
      <p:pic>
        <p:nvPicPr>
          <p:cNvPr id="66575" name="Picture 15">
            <a:extLst>
              <a:ext uri="{FF2B5EF4-FFF2-40B4-BE49-F238E27FC236}">
                <a16:creationId xmlns:a16="http://schemas.microsoft.com/office/drawing/2014/main" id="{AADD8111-D46A-4511-8496-6149CCA43F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3" y="3840163"/>
            <a:ext cx="935037" cy="90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fade">
                                      <p:cBhvr>
                                        <p:cTn id="7" dur="500"/>
                                        <p:tgtEl>
                                          <p:spTgt spid="6656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6564"/>
                                        </p:tgtEl>
                                        <p:attrNameLst>
                                          <p:attrName>style.visibility</p:attrName>
                                        </p:attrNameLst>
                                      </p:cBhvr>
                                      <p:to>
                                        <p:strVal val="visible"/>
                                      </p:to>
                                    </p:set>
                                    <p:anim calcmode="lin" valueType="num">
                                      <p:cBhvr>
                                        <p:cTn id="12" dur="500" fill="hold"/>
                                        <p:tgtEl>
                                          <p:spTgt spid="66564"/>
                                        </p:tgtEl>
                                        <p:attrNameLst>
                                          <p:attrName>ppt_w</p:attrName>
                                        </p:attrNameLst>
                                      </p:cBhvr>
                                      <p:tavLst>
                                        <p:tav tm="0">
                                          <p:val>
                                            <p:strVal val="#ppt_w*0.05"/>
                                          </p:val>
                                        </p:tav>
                                        <p:tav tm="100000">
                                          <p:val>
                                            <p:strVal val="#ppt_w"/>
                                          </p:val>
                                        </p:tav>
                                      </p:tavLst>
                                    </p:anim>
                                    <p:anim calcmode="lin" valueType="num">
                                      <p:cBhvr>
                                        <p:cTn id="13" dur="500" fill="hold"/>
                                        <p:tgtEl>
                                          <p:spTgt spid="66564"/>
                                        </p:tgtEl>
                                        <p:attrNameLst>
                                          <p:attrName>ppt_h</p:attrName>
                                        </p:attrNameLst>
                                      </p:cBhvr>
                                      <p:tavLst>
                                        <p:tav tm="0">
                                          <p:val>
                                            <p:strVal val="#ppt_h"/>
                                          </p:val>
                                        </p:tav>
                                        <p:tav tm="100000">
                                          <p:val>
                                            <p:strVal val="#ppt_h"/>
                                          </p:val>
                                        </p:tav>
                                      </p:tavLst>
                                    </p:anim>
                                    <p:anim calcmode="lin" valueType="num">
                                      <p:cBhvr>
                                        <p:cTn id="14" dur="500" fill="hold"/>
                                        <p:tgtEl>
                                          <p:spTgt spid="66564"/>
                                        </p:tgtEl>
                                        <p:attrNameLst>
                                          <p:attrName>ppt_x</p:attrName>
                                        </p:attrNameLst>
                                      </p:cBhvr>
                                      <p:tavLst>
                                        <p:tav tm="0">
                                          <p:val>
                                            <p:strVal val="#ppt_x-.2"/>
                                          </p:val>
                                        </p:tav>
                                        <p:tav tm="100000">
                                          <p:val>
                                            <p:strVal val="#ppt_x"/>
                                          </p:val>
                                        </p:tav>
                                      </p:tavLst>
                                    </p:anim>
                                    <p:anim calcmode="lin" valueType="num">
                                      <p:cBhvr>
                                        <p:cTn id="15" dur="500" fill="hold"/>
                                        <p:tgtEl>
                                          <p:spTgt spid="66564"/>
                                        </p:tgtEl>
                                        <p:attrNameLst>
                                          <p:attrName>ppt_y</p:attrName>
                                        </p:attrNameLst>
                                      </p:cBhvr>
                                      <p:tavLst>
                                        <p:tav tm="0">
                                          <p:val>
                                            <p:strVal val="#ppt_y"/>
                                          </p:val>
                                        </p:tav>
                                        <p:tav tm="100000">
                                          <p:val>
                                            <p:strVal val="#ppt_y"/>
                                          </p:val>
                                        </p:tav>
                                      </p:tavLst>
                                    </p:anim>
                                    <p:animEffect transition="in" filter="fade">
                                      <p:cBhvr>
                                        <p:cTn id="16" dur="500"/>
                                        <p:tgtEl>
                                          <p:spTgt spid="66564"/>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6570"/>
                                        </p:tgtEl>
                                        <p:attrNameLst>
                                          <p:attrName>style.visibility</p:attrName>
                                        </p:attrNameLst>
                                      </p:cBhvr>
                                      <p:to>
                                        <p:strVal val="visible"/>
                                      </p:to>
                                    </p:set>
                                    <p:animEffect transition="in" filter="fade">
                                      <p:cBhvr>
                                        <p:cTn id="21" dur="500"/>
                                        <p:tgtEl>
                                          <p:spTgt spid="66570"/>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6565"/>
                                        </p:tgtEl>
                                        <p:attrNameLst>
                                          <p:attrName>style.visibility</p:attrName>
                                        </p:attrNameLst>
                                      </p:cBhvr>
                                      <p:to>
                                        <p:strVal val="visible"/>
                                      </p:to>
                                    </p:set>
                                    <p:anim calcmode="lin" valueType="num">
                                      <p:cBhvr>
                                        <p:cTn id="26" dur="500" fill="hold"/>
                                        <p:tgtEl>
                                          <p:spTgt spid="66565"/>
                                        </p:tgtEl>
                                        <p:attrNameLst>
                                          <p:attrName>ppt_w</p:attrName>
                                        </p:attrNameLst>
                                      </p:cBhvr>
                                      <p:tavLst>
                                        <p:tav tm="0">
                                          <p:val>
                                            <p:strVal val="#ppt_w*0.05"/>
                                          </p:val>
                                        </p:tav>
                                        <p:tav tm="100000">
                                          <p:val>
                                            <p:strVal val="#ppt_w"/>
                                          </p:val>
                                        </p:tav>
                                      </p:tavLst>
                                    </p:anim>
                                    <p:anim calcmode="lin" valueType="num">
                                      <p:cBhvr>
                                        <p:cTn id="27" dur="500" fill="hold"/>
                                        <p:tgtEl>
                                          <p:spTgt spid="66565"/>
                                        </p:tgtEl>
                                        <p:attrNameLst>
                                          <p:attrName>ppt_h</p:attrName>
                                        </p:attrNameLst>
                                      </p:cBhvr>
                                      <p:tavLst>
                                        <p:tav tm="0">
                                          <p:val>
                                            <p:strVal val="#ppt_h"/>
                                          </p:val>
                                        </p:tav>
                                        <p:tav tm="100000">
                                          <p:val>
                                            <p:strVal val="#ppt_h"/>
                                          </p:val>
                                        </p:tav>
                                      </p:tavLst>
                                    </p:anim>
                                    <p:anim calcmode="lin" valueType="num">
                                      <p:cBhvr>
                                        <p:cTn id="28" dur="500" fill="hold"/>
                                        <p:tgtEl>
                                          <p:spTgt spid="66565"/>
                                        </p:tgtEl>
                                        <p:attrNameLst>
                                          <p:attrName>ppt_x</p:attrName>
                                        </p:attrNameLst>
                                      </p:cBhvr>
                                      <p:tavLst>
                                        <p:tav tm="0">
                                          <p:val>
                                            <p:strVal val="#ppt_x-.2"/>
                                          </p:val>
                                        </p:tav>
                                        <p:tav tm="100000">
                                          <p:val>
                                            <p:strVal val="#ppt_x"/>
                                          </p:val>
                                        </p:tav>
                                      </p:tavLst>
                                    </p:anim>
                                    <p:anim calcmode="lin" valueType="num">
                                      <p:cBhvr>
                                        <p:cTn id="29" dur="500" fill="hold"/>
                                        <p:tgtEl>
                                          <p:spTgt spid="66565"/>
                                        </p:tgtEl>
                                        <p:attrNameLst>
                                          <p:attrName>ppt_y</p:attrName>
                                        </p:attrNameLst>
                                      </p:cBhvr>
                                      <p:tavLst>
                                        <p:tav tm="0">
                                          <p:val>
                                            <p:strVal val="#ppt_y"/>
                                          </p:val>
                                        </p:tav>
                                        <p:tav tm="100000">
                                          <p:val>
                                            <p:strVal val="#ppt_y"/>
                                          </p:val>
                                        </p:tav>
                                      </p:tavLst>
                                    </p:anim>
                                    <p:animEffect transition="in" filter="fade">
                                      <p:cBhvr>
                                        <p:cTn id="30" dur="500"/>
                                        <p:tgtEl>
                                          <p:spTgt spid="66565"/>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6571"/>
                                        </p:tgtEl>
                                        <p:attrNameLst>
                                          <p:attrName>style.visibility</p:attrName>
                                        </p:attrNameLst>
                                      </p:cBhvr>
                                      <p:to>
                                        <p:strVal val="visible"/>
                                      </p:to>
                                    </p:set>
                                    <p:animEffect transition="in" filter="fade">
                                      <p:cBhvr>
                                        <p:cTn id="35" dur="500"/>
                                        <p:tgtEl>
                                          <p:spTgt spid="66571"/>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66566"/>
                                        </p:tgtEl>
                                        <p:attrNameLst>
                                          <p:attrName>style.visibility</p:attrName>
                                        </p:attrNameLst>
                                      </p:cBhvr>
                                      <p:to>
                                        <p:strVal val="visible"/>
                                      </p:to>
                                    </p:set>
                                    <p:anim calcmode="lin" valueType="num">
                                      <p:cBhvr>
                                        <p:cTn id="40" dur="500" fill="hold"/>
                                        <p:tgtEl>
                                          <p:spTgt spid="66566"/>
                                        </p:tgtEl>
                                        <p:attrNameLst>
                                          <p:attrName>ppt_w</p:attrName>
                                        </p:attrNameLst>
                                      </p:cBhvr>
                                      <p:tavLst>
                                        <p:tav tm="0">
                                          <p:val>
                                            <p:strVal val="#ppt_w*0.05"/>
                                          </p:val>
                                        </p:tav>
                                        <p:tav tm="100000">
                                          <p:val>
                                            <p:strVal val="#ppt_w"/>
                                          </p:val>
                                        </p:tav>
                                      </p:tavLst>
                                    </p:anim>
                                    <p:anim calcmode="lin" valueType="num">
                                      <p:cBhvr>
                                        <p:cTn id="41" dur="500" fill="hold"/>
                                        <p:tgtEl>
                                          <p:spTgt spid="66566"/>
                                        </p:tgtEl>
                                        <p:attrNameLst>
                                          <p:attrName>ppt_h</p:attrName>
                                        </p:attrNameLst>
                                      </p:cBhvr>
                                      <p:tavLst>
                                        <p:tav tm="0">
                                          <p:val>
                                            <p:strVal val="#ppt_h"/>
                                          </p:val>
                                        </p:tav>
                                        <p:tav tm="100000">
                                          <p:val>
                                            <p:strVal val="#ppt_h"/>
                                          </p:val>
                                        </p:tav>
                                      </p:tavLst>
                                    </p:anim>
                                    <p:anim calcmode="lin" valueType="num">
                                      <p:cBhvr>
                                        <p:cTn id="42" dur="500" fill="hold"/>
                                        <p:tgtEl>
                                          <p:spTgt spid="66566"/>
                                        </p:tgtEl>
                                        <p:attrNameLst>
                                          <p:attrName>ppt_x</p:attrName>
                                        </p:attrNameLst>
                                      </p:cBhvr>
                                      <p:tavLst>
                                        <p:tav tm="0">
                                          <p:val>
                                            <p:strVal val="#ppt_x-.2"/>
                                          </p:val>
                                        </p:tav>
                                        <p:tav tm="100000">
                                          <p:val>
                                            <p:strVal val="#ppt_x"/>
                                          </p:val>
                                        </p:tav>
                                      </p:tavLst>
                                    </p:anim>
                                    <p:anim calcmode="lin" valueType="num">
                                      <p:cBhvr>
                                        <p:cTn id="43" dur="500" fill="hold"/>
                                        <p:tgtEl>
                                          <p:spTgt spid="66566"/>
                                        </p:tgtEl>
                                        <p:attrNameLst>
                                          <p:attrName>ppt_y</p:attrName>
                                        </p:attrNameLst>
                                      </p:cBhvr>
                                      <p:tavLst>
                                        <p:tav tm="0">
                                          <p:val>
                                            <p:strVal val="#ppt_y"/>
                                          </p:val>
                                        </p:tav>
                                        <p:tav tm="100000">
                                          <p:val>
                                            <p:strVal val="#ppt_y"/>
                                          </p:val>
                                        </p:tav>
                                      </p:tavLst>
                                    </p:anim>
                                    <p:animEffect transition="in" filter="fade">
                                      <p:cBhvr>
                                        <p:cTn id="44" dur="500"/>
                                        <p:tgtEl>
                                          <p:spTgt spid="66566"/>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66572"/>
                                        </p:tgtEl>
                                        <p:attrNameLst>
                                          <p:attrName>style.visibility</p:attrName>
                                        </p:attrNameLst>
                                      </p:cBhvr>
                                      <p:to>
                                        <p:strVal val="visible"/>
                                      </p:to>
                                    </p:set>
                                    <p:anim calcmode="discrete" valueType="clr">
                                      <p:cBhvr override="childStyle">
                                        <p:cTn id="49" dur="80"/>
                                        <p:tgtEl>
                                          <p:spTgt spid="6657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6572"/>
                                        </p:tgtEl>
                                        <p:attrNameLst>
                                          <p:attrName>fillcolor</p:attrName>
                                        </p:attrNameLst>
                                      </p:cBhvr>
                                      <p:tavLst>
                                        <p:tav tm="0">
                                          <p:val>
                                            <p:clrVal>
                                              <a:schemeClr val="accent2"/>
                                            </p:clrVal>
                                          </p:val>
                                        </p:tav>
                                        <p:tav tm="50000">
                                          <p:val>
                                            <p:clrVal>
                                              <a:schemeClr val="hlink"/>
                                            </p:clrVal>
                                          </p:val>
                                        </p:tav>
                                      </p:tavLst>
                                    </p:anim>
                                    <p:set>
                                      <p:cBhvr>
                                        <p:cTn id="51" dur="80"/>
                                        <p:tgtEl>
                                          <p:spTgt spid="66572"/>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66563"/>
                                        </p:tgtEl>
                                        <p:attrNameLst>
                                          <p:attrName>style.visibility</p:attrName>
                                        </p:attrNameLst>
                                      </p:cBhvr>
                                      <p:to>
                                        <p:strVal val="visible"/>
                                      </p:to>
                                    </p:set>
                                    <p:anim calcmode="lin" valueType="num">
                                      <p:cBhvr>
                                        <p:cTn id="56" dur="500" fill="hold"/>
                                        <p:tgtEl>
                                          <p:spTgt spid="66563"/>
                                        </p:tgtEl>
                                        <p:attrNameLst>
                                          <p:attrName>ppt_w</p:attrName>
                                        </p:attrNameLst>
                                      </p:cBhvr>
                                      <p:tavLst>
                                        <p:tav tm="0">
                                          <p:val>
                                            <p:strVal val="#ppt_w*0.05"/>
                                          </p:val>
                                        </p:tav>
                                        <p:tav tm="100000">
                                          <p:val>
                                            <p:strVal val="#ppt_w"/>
                                          </p:val>
                                        </p:tav>
                                      </p:tavLst>
                                    </p:anim>
                                    <p:anim calcmode="lin" valueType="num">
                                      <p:cBhvr>
                                        <p:cTn id="57" dur="500" fill="hold"/>
                                        <p:tgtEl>
                                          <p:spTgt spid="66563"/>
                                        </p:tgtEl>
                                        <p:attrNameLst>
                                          <p:attrName>ppt_h</p:attrName>
                                        </p:attrNameLst>
                                      </p:cBhvr>
                                      <p:tavLst>
                                        <p:tav tm="0">
                                          <p:val>
                                            <p:strVal val="#ppt_h"/>
                                          </p:val>
                                        </p:tav>
                                        <p:tav tm="100000">
                                          <p:val>
                                            <p:strVal val="#ppt_h"/>
                                          </p:val>
                                        </p:tav>
                                      </p:tavLst>
                                    </p:anim>
                                    <p:anim calcmode="lin" valueType="num">
                                      <p:cBhvr>
                                        <p:cTn id="58" dur="500" fill="hold"/>
                                        <p:tgtEl>
                                          <p:spTgt spid="66563"/>
                                        </p:tgtEl>
                                        <p:attrNameLst>
                                          <p:attrName>ppt_x</p:attrName>
                                        </p:attrNameLst>
                                      </p:cBhvr>
                                      <p:tavLst>
                                        <p:tav tm="0">
                                          <p:val>
                                            <p:strVal val="#ppt_x-.2"/>
                                          </p:val>
                                        </p:tav>
                                        <p:tav tm="100000">
                                          <p:val>
                                            <p:strVal val="#ppt_x"/>
                                          </p:val>
                                        </p:tav>
                                      </p:tavLst>
                                    </p:anim>
                                    <p:anim calcmode="lin" valueType="num">
                                      <p:cBhvr>
                                        <p:cTn id="59" dur="500" fill="hold"/>
                                        <p:tgtEl>
                                          <p:spTgt spid="66563"/>
                                        </p:tgtEl>
                                        <p:attrNameLst>
                                          <p:attrName>ppt_y</p:attrName>
                                        </p:attrNameLst>
                                      </p:cBhvr>
                                      <p:tavLst>
                                        <p:tav tm="0">
                                          <p:val>
                                            <p:strVal val="#ppt_y"/>
                                          </p:val>
                                        </p:tav>
                                        <p:tav tm="100000">
                                          <p:val>
                                            <p:strVal val="#ppt_y"/>
                                          </p:val>
                                        </p:tav>
                                      </p:tavLst>
                                    </p:anim>
                                    <p:animEffect transition="in" filter="fade">
                                      <p:cBhvr>
                                        <p:cTn id="60" dur="500"/>
                                        <p:tgtEl>
                                          <p:spTgt spid="66563"/>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573"/>
                                        </p:tgtEl>
                                        <p:attrNameLst>
                                          <p:attrName>style.visibility</p:attrName>
                                        </p:attrNameLst>
                                      </p:cBhvr>
                                      <p:to>
                                        <p:strVal val="visible"/>
                                      </p:to>
                                    </p:set>
                                    <p:animEffect transition="in" filter="fade">
                                      <p:cBhvr>
                                        <p:cTn id="65" dur="500"/>
                                        <p:tgtEl>
                                          <p:spTgt spid="66573"/>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66575"/>
                                        </p:tgtEl>
                                        <p:attrNameLst>
                                          <p:attrName>style.visibility</p:attrName>
                                        </p:attrNameLst>
                                      </p:cBhvr>
                                      <p:to>
                                        <p:strVal val="visible"/>
                                      </p:to>
                                    </p:set>
                                    <p:animEffect transition="in" filter="wipe(down)">
                                      <p:cBhvr>
                                        <p:cTn id="70" dur="580">
                                          <p:stCondLst>
                                            <p:cond delay="0"/>
                                          </p:stCondLst>
                                        </p:cTn>
                                        <p:tgtEl>
                                          <p:spTgt spid="66575"/>
                                        </p:tgtEl>
                                      </p:cBhvr>
                                    </p:animEffect>
                                    <p:anim calcmode="lin" valueType="num">
                                      <p:cBhvr>
                                        <p:cTn id="71" dur="1822" tmFilter="0,0; 0.14,0.36; 0.43,0.73; 0.71,0.91; 1.0,1.0">
                                          <p:stCondLst>
                                            <p:cond delay="0"/>
                                          </p:stCondLst>
                                        </p:cTn>
                                        <p:tgtEl>
                                          <p:spTgt spid="6657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657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657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657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6575"/>
                                        </p:tgtEl>
                                        <p:attrNameLst>
                                          <p:attrName>ppt_y</p:attrName>
                                        </p:attrNameLst>
                                      </p:cBhvr>
                                      <p:tavLst>
                                        <p:tav tm="0" fmla="#ppt_y-sin(pi*$)/81">
                                          <p:val>
                                            <p:fltVal val="0"/>
                                          </p:val>
                                        </p:tav>
                                        <p:tav tm="100000">
                                          <p:val>
                                            <p:fltVal val="1"/>
                                          </p:val>
                                        </p:tav>
                                      </p:tavLst>
                                    </p:anim>
                                    <p:animScale>
                                      <p:cBhvr>
                                        <p:cTn id="76" dur="26">
                                          <p:stCondLst>
                                            <p:cond delay="650"/>
                                          </p:stCondLst>
                                        </p:cTn>
                                        <p:tgtEl>
                                          <p:spTgt spid="66575"/>
                                        </p:tgtEl>
                                      </p:cBhvr>
                                      <p:to x="100000" y="60000"/>
                                    </p:animScale>
                                    <p:animScale>
                                      <p:cBhvr>
                                        <p:cTn id="77" dur="166" decel="50000">
                                          <p:stCondLst>
                                            <p:cond delay="676"/>
                                          </p:stCondLst>
                                        </p:cTn>
                                        <p:tgtEl>
                                          <p:spTgt spid="66575"/>
                                        </p:tgtEl>
                                      </p:cBhvr>
                                      <p:to x="100000" y="100000"/>
                                    </p:animScale>
                                    <p:animScale>
                                      <p:cBhvr>
                                        <p:cTn id="78" dur="26">
                                          <p:stCondLst>
                                            <p:cond delay="1312"/>
                                          </p:stCondLst>
                                        </p:cTn>
                                        <p:tgtEl>
                                          <p:spTgt spid="66575"/>
                                        </p:tgtEl>
                                      </p:cBhvr>
                                      <p:to x="100000" y="80000"/>
                                    </p:animScale>
                                    <p:animScale>
                                      <p:cBhvr>
                                        <p:cTn id="79" dur="166" decel="50000">
                                          <p:stCondLst>
                                            <p:cond delay="1338"/>
                                          </p:stCondLst>
                                        </p:cTn>
                                        <p:tgtEl>
                                          <p:spTgt spid="66575"/>
                                        </p:tgtEl>
                                      </p:cBhvr>
                                      <p:to x="100000" y="100000"/>
                                    </p:animScale>
                                    <p:animScale>
                                      <p:cBhvr>
                                        <p:cTn id="80" dur="26">
                                          <p:stCondLst>
                                            <p:cond delay="1642"/>
                                          </p:stCondLst>
                                        </p:cTn>
                                        <p:tgtEl>
                                          <p:spTgt spid="66575"/>
                                        </p:tgtEl>
                                      </p:cBhvr>
                                      <p:to x="100000" y="90000"/>
                                    </p:animScale>
                                    <p:animScale>
                                      <p:cBhvr>
                                        <p:cTn id="81" dur="166" decel="50000">
                                          <p:stCondLst>
                                            <p:cond delay="1668"/>
                                          </p:stCondLst>
                                        </p:cTn>
                                        <p:tgtEl>
                                          <p:spTgt spid="66575"/>
                                        </p:tgtEl>
                                      </p:cBhvr>
                                      <p:to x="100000" y="100000"/>
                                    </p:animScale>
                                    <p:animScale>
                                      <p:cBhvr>
                                        <p:cTn id="82" dur="26">
                                          <p:stCondLst>
                                            <p:cond delay="1808"/>
                                          </p:stCondLst>
                                        </p:cTn>
                                        <p:tgtEl>
                                          <p:spTgt spid="66575"/>
                                        </p:tgtEl>
                                      </p:cBhvr>
                                      <p:to x="100000" y="95000"/>
                                    </p:animScale>
                                    <p:animScale>
                                      <p:cBhvr>
                                        <p:cTn id="83" dur="166" decel="50000">
                                          <p:stCondLst>
                                            <p:cond delay="1834"/>
                                          </p:stCondLst>
                                        </p:cTn>
                                        <p:tgtEl>
                                          <p:spTgt spid="66575"/>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p:bldP spid="66570" grpId="0"/>
      <p:bldP spid="66571" grpId="0"/>
      <p:bldP spid="66572" grpId="0"/>
      <p:bldP spid="6657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a:extLst>
              <a:ext uri="{FF2B5EF4-FFF2-40B4-BE49-F238E27FC236}">
                <a16:creationId xmlns:a16="http://schemas.microsoft.com/office/drawing/2014/main" id="{A6384046-2CE6-4842-B899-B5F7B511E44D}"/>
              </a:ext>
            </a:extLst>
          </p:cNvPr>
          <p:cNvSpPr txBox="1">
            <a:spLocks noChangeArrowheads="1"/>
          </p:cNvSpPr>
          <p:nvPr/>
        </p:nvSpPr>
        <p:spPr bwMode="auto">
          <a:xfrm>
            <a:off x="1763713" y="69215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El Ministerio de Cristo en el Santuario Celestial </a:t>
            </a:r>
          </a:p>
        </p:txBody>
      </p:sp>
      <p:pic>
        <p:nvPicPr>
          <p:cNvPr id="94212" name="Picture 4">
            <a:extLst>
              <a:ext uri="{FF2B5EF4-FFF2-40B4-BE49-F238E27FC236}">
                <a16:creationId xmlns:a16="http://schemas.microsoft.com/office/drawing/2014/main" id="{059685E0-E00E-44F2-AB3C-48045A149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94213" name="Text Box 5">
            <a:extLst>
              <a:ext uri="{FF2B5EF4-FFF2-40B4-BE49-F238E27FC236}">
                <a16:creationId xmlns:a16="http://schemas.microsoft.com/office/drawing/2014/main" id="{D12EDAB6-59F1-4062-AB6F-C241B1C178C9}"/>
              </a:ext>
            </a:extLst>
          </p:cNvPr>
          <p:cNvSpPr txBox="1">
            <a:spLocks noChangeArrowheads="1"/>
          </p:cNvSpPr>
          <p:nvPr/>
        </p:nvSpPr>
        <p:spPr bwMode="auto">
          <a:xfrm>
            <a:off x="323850" y="1700213"/>
            <a:ext cx="84963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Hay un santuario en el cielo, el verdadero tabernáculo que erigió el Señor, no el hombre. En ella Cristo ministra en nuestro favor, poniendo a disposición de los creyentes los beneficios de su sacrificio expiatorio, ofrecido una vez por todas en la cruz. Fue erigido como nuestro sumo sacerdote y comenzó su ministerio de intercesión en su ascensión. En 1844, al final del período profético de 2300 días, comenzó la segunda y última etapa de su ministerio expiatorio. Es una obra de juicio investigador, que forma parte de la eliminación final de todo pecado, prefigurada por la limpieza del antiguo santuario hebreo en el Día de la Expiación. En ese servicio típico, el santuario era limpiado con la sangre del sacrificio de animales vivos, pero las cosas celestiales son limpiadas con el sacrificio perfecto de la sangre de Jesús.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fade">
                                      <p:cBhvr>
                                        <p:cTn id="7" dur="500"/>
                                        <p:tgtEl>
                                          <p:spTgt spid="942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94213"/>
                                        </p:tgtEl>
                                        <p:attrNameLst>
                                          <p:attrName>style.visibility</p:attrName>
                                        </p:attrNameLst>
                                      </p:cBhvr>
                                      <p:to>
                                        <p:strVal val="visible"/>
                                      </p:to>
                                    </p:set>
                                    <p:animEffect transition="in" filter="fade">
                                      <p:cBhvr>
                                        <p:cTn id="10" dur="500"/>
                                        <p:tgtEl>
                                          <p:spTgt spid="94213"/>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P spid="942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a:extLst>
              <a:ext uri="{FF2B5EF4-FFF2-40B4-BE49-F238E27FC236}">
                <a16:creationId xmlns:a16="http://schemas.microsoft.com/office/drawing/2014/main" id="{20896C76-3B32-4391-B5D5-E22B31F5EC68}"/>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La Trinidad </a:t>
            </a:r>
          </a:p>
        </p:txBody>
      </p:sp>
      <p:pic>
        <p:nvPicPr>
          <p:cNvPr id="71684" name="Picture 4">
            <a:extLst>
              <a:ext uri="{FF2B5EF4-FFF2-40B4-BE49-F238E27FC236}">
                <a16:creationId xmlns:a16="http://schemas.microsoft.com/office/drawing/2014/main" id="{973A5774-60BF-493C-B0CC-8BCAF5D49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71685" name="Text Box 5">
            <a:extLst>
              <a:ext uri="{FF2B5EF4-FFF2-40B4-BE49-F238E27FC236}">
                <a16:creationId xmlns:a16="http://schemas.microsoft.com/office/drawing/2014/main" id="{2C190C47-B1A5-4DE6-B208-BC054518B9BC}"/>
              </a:ext>
            </a:extLst>
          </p:cNvPr>
          <p:cNvSpPr txBox="1">
            <a:spLocks noChangeArrowheads="1"/>
          </p:cNvSpPr>
          <p:nvPr/>
        </p:nvSpPr>
        <p:spPr bwMode="auto">
          <a:xfrm>
            <a:off x="323850" y="1700213"/>
            <a:ext cx="84963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CO" dirty="0"/>
              <a:t>Hay un solo Dios: Padre, Hijo y Espíritu Santo, una unidad de tres Personas coeternas. Dios es inmortal, omnipotente, omnisciente, por encima de todo (trascendente), y siempre presente. Es infinito y está más allá de la comprensión humana, aunque es conocido por su revelación de sí mismo. Es eternamente digno de alabanza, adoración y servicio por toda la creación.</a:t>
            </a:r>
          </a:p>
          <a:p>
            <a:pPr algn="just">
              <a:spcBef>
                <a:spcPct val="50000"/>
              </a:spcBef>
            </a:pPr>
            <a:endParaRPr lang="es-MX" alt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500"/>
                                        <p:tgtEl>
                                          <p:spTgt spid="7168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1685"/>
                                        </p:tgtEl>
                                        <p:attrNameLst>
                                          <p:attrName>style.visibility</p:attrName>
                                        </p:attrNameLst>
                                      </p:cBhvr>
                                      <p:to>
                                        <p:strVal val="visible"/>
                                      </p:to>
                                    </p:set>
                                    <p:animEffect transition="in" filter="fade">
                                      <p:cBhvr>
                                        <p:cTn id="10" dur="500"/>
                                        <p:tgtEl>
                                          <p:spTgt spid="71685"/>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a:extLst>
              <a:ext uri="{FF2B5EF4-FFF2-40B4-BE49-F238E27FC236}">
                <a16:creationId xmlns:a16="http://schemas.microsoft.com/office/drawing/2014/main" id="{DFDBB502-2C24-4DBD-914D-9F5597DEFD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67588" name="Picture 4">
            <a:extLst>
              <a:ext uri="{FF2B5EF4-FFF2-40B4-BE49-F238E27FC236}">
                <a16:creationId xmlns:a16="http://schemas.microsoft.com/office/drawing/2014/main" id="{39C725A6-972E-4A24-B79B-11D8F1614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67589" name="Picture 5">
            <a:extLst>
              <a:ext uri="{FF2B5EF4-FFF2-40B4-BE49-F238E27FC236}">
                <a16:creationId xmlns:a16="http://schemas.microsoft.com/office/drawing/2014/main" id="{179F5EAD-C6C6-4476-8ECA-1729E3F2B6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a:extLst>
              <a:ext uri="{FF2B5EF4-FFF2-40B4-BE49-F238E27FC236}">
                <a16:creationId xmlns:a16="http://schemas.microsoft.com/office/drawing/2014/main" id="{C4F803B3-AB3D-4869-874B-C328005029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67591" name="Text Box 7">
            <a:extLst>
              <a:ext uri="{FF2B5EF4-FFF2-40B4-BE49-F238E27FC236}">
                <a16:creationId xmlns:a16="http://schemas.microsoft.com/office/drawing/2014/main" id="{11D29960-5A80-4196-9C23-CC30F1C54CD7}"/>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25. ¿Cuál es la bendita esperanza de la Iglesia, la gran culminación del Evangelio? </a:t>
            </a:r>
          </a:p>
        </p:txBody>
      </p:sp>
      <p:pic>
        <p:nvPicPr>
          <p:cNvPr id="67592" name="Picture 8">
            <a:extLst>
              <a:ext uri="{FF2B5EF4-FFF2-40B4-BE49-F238E27FC236}">
                <a16:creationId xmlns:a16="http://schemas.microsoft.com/office/drawing/2014/main" id="{1F2F112C-BB4C-4AF3-9A27-EFDB796384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363" y="2162175"/>
            <a:ext cx="935037" cy="906463"/>
          </a:xfrm>
          <a:prstGeom prst="rect">
            <a:avLst/>
          </a:prstGeom>
          <a:noFill/>
          <a:extLst>
            <a:ext uri="{909E8E84-426E-40DD-AFC4-6F175D3DCCD1}">
              <a14:hiddenFill xmlns:a14="http://schemas.microsoft.com/office/drawing/2010/main">
                <a:solidFill>
                  <a:srgbClr val="FFFFFF"/>
                </a:solidFill>
              </a14:hiddenFill>
            </a:ext>
          </a:extLst>
        </p:spPr>
      </p:pic>
      <p:pic>
        <p:nvPicPr>
          <p:cNvPr id="67593" name="Picture 9">
            <a:extLst>
              <a:ext uri="{FF2B5EF4-FFF2-40B4-BE49-F238E27FC236}">
                <a16:creationId xmlns:a16="http://schemas.microsoft.com/office/drawing/2014/main" id="{832A5815-903E-486A-B778-A736C5AD1B0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7594" name="Text Box 10">
            <a:extLst>
              <a:ext uri="{FF2B5EF4-FFF2-40B4-BE49-F238E27FC236}">
                <a16:creationId xmlns:a16="http://schemas.microsoft.com/office/drawing/2014/main" id="{F864B650-FF3B-4540-8430-AEB50FA9AC7F}"/>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La segunda venida de Jesús </a:t>
            </a:r>
          </a:p>
        </p:txBody>
      </p:sp>
      <p:sp>
        <p:nvSpPr>
          <p:cNvPr id="67595" name="Text Box 11">
            <a:extLst>
              <a:ext uri="{FF2B5EF4-FFF2-40B4-BE49-F238E27FC236}">
                <a16:creationId xmlns:a16="http://schemas.microsoft.com/office/drawing/2014/main" id="{3C5D333A-0BAC-43F0-853B-713FEAA1B9C8}"/>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Bautizar</a:t>
            </a:r>
          </a:p>
        </p:txBody>
      </p:sp>
      <p:sp>
        <p:nvSpPr>
          <p:cNvPr id="67596" name="Text Box 12">
            <a:extLst>
              <a:ext uri="{FF2B5EF4-FFF2-40B4-BE49-F238E27FC236}">
                <a16:creationId xmlns:a16="http://schemas.microsoft.com/office/drawing/2014/main" id="{144D6372-3968-49C5-AE5E-3E25FF46314C}"/>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Ser </a:t>
            </a:r>
            <a:r>
              <a:rPr lang="pt-BR" altLang="es-CO" b="0" dirty="0" err="1"/>
              <a:t>reconocida</a:t>
            </a:r>
            <a:r>
              <a:rPr lang="pt-BR" altLang="es-CO" b="0" dirty="0"/>
              <a:t> </a:t>
            </a:r>
            <a:r>
              <a:rPr lang="pt-BR" altLang="es-CO" b="0" dirty="0" err="1"/>
              <a:t>en</a:t>
            </a:r>
            <a:r>
              <a:rPr lang="pt-BR" altLang="es-CO" b="0" dirty="0"/>
              <a:t> todo </a:t>
            </a:r>
            <a:r>
              <a:rPr lang="pt-BR" altLang="es-CO" b="0" dirty="0" err="1"/>
              <a:t>el</a:t>
            </a:r>
            <a:r>
              <a:rPr lang="pt-BR" altLang="es-CO" b="0" dirty="0"/>
              <a:t> mundo </a:t>
            </a:r>
          </a:p>
        </p:txBody>
      </p:sp>
      <p:sp>
        <p:nvSpPr>
          <p:cNvPr id="67597" name="Text Box 13">
            <a:extLst>
              <a:ext uri="{FF2B5EF4-FFF2-40B4-BE49-F238E27FC236}">
                <a16:creationId xmlns:a16="http://schemas.microsoft.com/office/drawing/2014/main" id="{1CE7ADED-682C-4134-8DC4-1B9448DEDC8B}"/>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Vivir en armonía con Dios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fade">
                                      <p:cBhvr>
                                        <p:cTn id="7" dur="500"/>
                                        <p:tgtEl>
                                          <p:spTgt spid="675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7588"/>
                                        </p:tgtEl>
                                        <p:attrNameLst>
                                          <p:attrName>style.visibility</p:attrName>
                                        </p:attrNameLst>
                                      </p:cBhvr>
                                      <p:to>
                                        <p:strVal val="visible"/>
                                      </p:to>
                                    </p:set>
                                    <p:anim calcmode="lin" valueType="num">
                                      <p:cBhvr>
                                        <p:cTn id="12" dur="500" fill="hold"/>
                                        <p:tgtEl>
                                          <p:spTgt spid="67588"/>
                                        </p:tgtEl>
                                        <p:attrNameLst>
                                          <p:attrName>ppt_w</p:attrName>
                                        </p:attrNameLst>
                                      </p:cBhvr>
                                      <p:tavLst>
                                        <p:tav tm="0">
                                          <p:val>
                                            <p:strVal val="#ppt_w*0.05"/>
                                          </p:val>
                                        </p:tav>
                                        <p:tav tm="100000">
                                          <p:val>
                                            <p:strVal val="#ppt_w"/>
                                          </p:val>
                                        </p:tav>
                                      </p:tavLst>
                                    </p:anim>
                                    <p:anim calcmode="lin" valueType="num">
                                      <p:cBhvr>
                                        <p:cTn id="13" dur="500" fill="hold"/>
                                        <p:tgtEl>
                                          <p:spTgt spid="67588"/>
                                        </p:tgtEl>
                                        <p:attrNameLst>
                                          <p:attrName>ppt_h</p:attrName>
                                        </p:attrNameLst>
                                      </p:cBhvr>
                                      <p:tavLst>
                                        <p:tav tm="0">
                                          <p:val>
                                            <p:strVal val="#ppt_h"/>
                                          </p:val>
                                        </p:tav>
                                        <p:tav tm="100000">
                                          <p:val>
                                            <p:strVal val="#ppt_h"/>
                                          </p:val>
                                        </p:tav>
                                      </p:tavLst>
                                    </p:anim>
                                    <p:anim calcmode="lin" valueType="num">
                                      <p:cBhvr>
                                        <p:cTn id="14" dur="500" fill="hold"/>
                                        <p:tgtEl>
                                          <p:spTgt spid="67588"/>
                                        </p:tgtEl>
                                        <p:attrNameLst>
                                          <p:attrName>ppt_x</p:attrName>
                                        </p:attrNameLst>
                                      </p:cBhvr>
                                      <p:tavLst>
                                        <p:tav tm="0">
                                          <p:val>
                                            <p:strVal val="#ppt_x-.2"/>
                                          </p:val>
                                        </p:tav>
                                        <p:tav tm="100000">
                                          <p:val>
                                            <p:strVal val="#ppt_x"/>
                                          </p:val>
                                        </p:tav>
                                      </p:tavLst>
                                    </p:anim>
                                    <p:anim calcmode="lin" valueType="num">
                                      <p:cBhvr>
                                        <p:cTn id="15" dur="500" fill="hold"/>
                                        <p:tgtEl>
                                          <p:spTgt spid="67588"/>
                                        </p:tgtEl>
                                        <p:attrNameLst>
                                          <p:attrName>ppt_y</p:attrName>
                                        </p:attrNameLst>
                                      </p:cBhvr>
                                      <p:tavLst>
                                        <p:tav tm="0">
                                          <p:val>
                                            <p:strVal val="#ppt_y"/>
                                          </p:val>
                                        </p:tav>
                                        <p:tav tm="100000">
                                          <p:val>
                                            <p:strVal val="#ppt_y"/>
                                          </p:val>
                                        </p:tav>
                                      </p:tavLst>
                                    </p:anim>
                                    <p:animEffect transition="in" filter="fade">
                                      <p:cBhvr>
                                        <p:cTn id="16" dur="500"/>
                                        <p:tgtEl>
                                          <p:spTgt spid="67588"/>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7594"/>
                                        </p:tgtEl>
                                        <p:attrNameLst>
                                          <p:attrName>style.visibility</p:attrName>
                                        </p:attrNameLst>
                                      </p:cBhvr>
                                      <p:to>
                                        <p:strVal val="visible"/>
                                      </p:to>
                                    </p:set>
                                    <p:animEffect transition="in" filter="fade">
                                      <p:cBhvr>
                                        <p:cTn id="21" dur="500"/>
                                        <p:tgtEl>
                                          <p:spTgt spid="67594"/>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7589"/>
                                        </p:tgtEl>
                                        <p:attrNameLst>
                                          <p:attrName>style.visibility</p:attrName>
                                        </p:attrNameLst>
                                      </p:cBhvr>
                                      <p:to>
                                        <p:strVal val="visible"/>
                                      </p:to>
                                    </p:set>
                                    <p:anim calcmode="lin" valueType="num">
                                      <p:cBhvr>
                                        <p:cTn id="26" dur="500" fill="hold"/>
                                        <p:tgtEl>
                                          <p:spTgt spid="67589"/>
                                        </p:tgtEl>
                                        <p:attrNameLst>
                                          <p:attrName>ppt_w</p:attrName>
                                        </p:attrNameLst>
                                      </p:cBhvr>
                                      <p:tavLst>
                                        <p:tav tm="0">
                                          <p:val>
                                            <p:strVal val="#ppt_w*0.05"/>
                                          </p:val>
                                        </p:tav>
                                        <p:tav tm="100000">
                                          <p:val>
                                            <p:strVal val="#ppt_w"/>
                                          </p:val>
                                        </p:tav>
                                      </p:tavLst>
                                    </p:anim>
                                    <p:anim calcmode="lin" valueType="num">
                                      <p:cBhvr>
                                        <p:cTn id="27" dur="500" fill="hold"/>
                                        <p:tgtEl>
                                          <p:spTgt spid="67589"/>
                                        </p:tgtEl>
                                        <p:attrNameLst>
                                          <p:attrName>ppt_h</p:attrName>
                                        </p:attrNameLst>
                                      </p:cBhvr>
                                      <p:tavLst>
                                        <p:tav tm="0">
                                          <p:val>
                                            <p:strVal val="#ppt_h"/>
                                          </p:val>
                                        </p:tav>
                                        <p:tav tm="100000">
                                          <p:val>
                                            <p:strVal val="#ppt_h"/>
                                          </p:val>
                                        </p:tav>
                                      </p:tavLst>
                                    </p:anim>
                                    <p:anim calcmode="lin" valueType="num">
                                      <p:cBhvr>
                                        <p:cTn id="28" dur="500" fill="hold"/>
                                        <p:tgtEl>
                                          <p:spTgt spid="67589"/>
                                        </p:tgtEl>
                                        <p:attrNameLst>
                                          <p:attrName>ppt_x</p:attrName>
                                        </p:attrNameLst>
                                      </p:cBhvr>
                                      <p:tavLst>
                                        <p:tav tm="0">
                                          <p:val>
                                            <p:strVal val="#ppt_x-.2"/>
                                          </p:val>
                                        </p:tav>
                                        <p:tav tm="100000">
                                          <p:val>
                                            <p:strVal val="#ppt_x"/>
                                          </p:val>
                                        </p:tav>
                                      </p:tavLst>
                                    </p:anim>
                                    <p:anim calcmode="lin" valueType="num">
                                      <p:cBhvr>
                                        <p:cTn id="29" dur="500" fill="hold"/>
                                        <p:tgtEl>
                                          <p:spTgt spid="67589"/>
                                        </p:tgtEl>
                                        <p:attrNameLst>
                                          <p:attrName>ppt_y</p:attrName>
                                        </p:attrNameLst>
                                      </p:cBhvr>
                                      <p:tavLst>
                                        <p:tav tm="0">
                                          <p:val>
                                            <p:strVal val="#ppt_y"/>
                                          </p:val>
                                        </p:tav>
                                        <p:tav tm="100000">
                                          <p:val>
                                            <p:strVal val="#ppt_y"/>
                                          </p:val>
                                        </p:tav>
                                      </p:tavLst>
                                    </p:anim>
                                    <p:animEffect transition="in" filter="fade">
                                      <p:cBhvr>
                                        <p:cTn id="30" dur="500"/>
                                        <p:tgtEl>
                                          <p:spTgt spid="67589"/>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7595"/>
                                        </p:tgtEl>
                                        <p:attrNameLst>
                                          <p:attrName>style.visibility</p:attrName>
                                        </p:attrNameLst>
                                      </p:cBhvr>
                                      <p:to>
                                        <p:strVal val="visible"/>
                                      </p:to>
                                    </p:set>
                                    <p:animEffect transition="in" filter="fade">
                                      <p:cBhvr>
                                        <p:cTn id="35" dur="500"/>
                                        <p:tgtEl>
                                          <p:spTgt spid="67595"/>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67590"/>
                                        </p:tgtEl>
                                        <p:attrNameLst>
                                          <p:attrName>style.visibility</p:attrName>
                                        </p:attrNameLst>
                                      </p:cBhvr>
                                      <p:to>
                                        <p:strVal val="visible"/>
                                      </p:to>
                                    </p:set>
                                    <p:anim calcmode="lin" valueType="num">
                                      <p:cBhvr>
                                        <p:cTn id="40" dur="500" fill="hold"/>
                                        <p:tgtEl>
                                          <p:spTgt spid="67590"/>
                                        </p:tgtEl>
                                        <p:attrNameLst>
                                          <p:attrName>ppt_w</p:attrName>
                                        </p:attrNameLst>
                                      </p:cBhvr>
                                      <p:tavLst>
                                        <p:tav tm="0">
                                          <p:val>
                                            <p:strVal val="#ppt_w*0.05"/>
                                          </p:val>
                                        </p:tav>
                                        <p:tav tm="100000">
                                          <p:val>
                                            <p:strVal val="#ppt_w"/>
                                          </p:val>
                                        </p:tav>
                                      </p:tavLst>
                                    </p:anim>
                                    <p:anim calcmode="lin" valueType="num">
                                      <p:cBhvr>
                                        <p:cTn id="41" dur="500" fill="hold"/>
                                        <p:tgtEl>
                                          <p:spTgt spid="67590"/>
                                        </p:tgtEl>
                                        <p:attrNameLst>
                                          <p:attrName>ppt_h</p:attrName>
                                        </p:attrNameLst>
                                      </p:cBhvr>
                                      <p:tavLst>
                                        <p:tav tm="0">
                                          <p:val>
                                            <p:strVal val="#ppt_h"/>
                                          </p:val>
                                        </p:tav>
                                        <p:tav tm="100000">
                                          <p:val>
                                            <p:strVal val="#ppt_h"/>
                                          </p:val>
                                        </p:tav>
                                      </p:tavLst>
                                    </p:anim>
                                    <p:anim calcmode="lin" valueType="num">
                                      <p:cBhvr>
                                        <p:cTn id="42" dur="500" fill="hold"/>
                                        <p:tgtEl>
                                          <p:spTgt spid="67590"/>
                                        </p:tgtEl>
                                        <p:attrNameLst>
                                          <p:attrName>ppt_x</p:attrName>
                                        </p:attrNameLst>
                                      </p:cBhvr>
                                      <p:tavLst>
                                        <p:tav tm="0">
                                          <p:val>
                                            <p:strVal val="#ppt_x-.2"/>
                                          </p:val>
                                        </p:tav>
                                        <p:tav tm="100000">
                                          <p:val>
                                            <p:strVal val="#ppt_x"/>
                                          </p:val>
                                        </p:tav>
                                      </p:tavLst>
                                    </p:anim>
                                    <p:anim calcmode="lin" valueType="num">
                                      <p:cBhvr>
                                        <p:cTn id="43" dur="500" fill="hold"/>
                                        <p:tgtEl>
                                          <p:spTgt spid="67590"/>
                                        </p:tgtEl>
                                        <p:attrNameLst>
                                          <p:attrName>ppt_y</p:attrName>
                                        </p:attrNameLst>
                                      </p:cBhvr>
                                      <p:tavLst>
                                        <p:tav tm="0">
                                          <p:val>
                                            <p:strVal val="#ppt_y"/>
                                          </p:val>
                                        </p:tav>
                                        <p:tav tm="100000">
                                          <p:val>
                                            <p:strVal val="#ppt_y"/>
                                          </p:val>
                                        </p:tav>
                                      </p:tavLst>
                                    </p:anim>
                                    <p:animEffect transition="in" filter="fade">
                                      <p:cBhvr>
                                        <p:cTn id="44" dur="500"/>
                                        <p:tgtEl>
                                          <p:spTgt spid="67590"/>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67596"/>
                                        </p:tgtEl>
                                        <p:attrNameLst>
                                          <p:attrName>style.visibility</p:attrName>
                                        </p:attrNameLst>
                                      </p:cBhvr>
                                      <p:to>
                                        <p:strVal val="visible"/>
                                      </p:to>
                                    </p:set>
                                    <p:anim calcmode="discrete" valueType="clr">
                                      <p:cBhvr override="childStyle">
                                        <p:cTn id="49" dur="80"/>
                                        <p:tgtEl>
                                          <p:spTgt spid="6759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7596"/>
                                        </p:tgtEl>
                                        <p:attrNameLst>
                                          <p:attrName>fillcolor</p:attrName>
                                        </p:attrNameLst>
                                      </p:cBhvr>
                                      <p:tavLst>
                                        <p:tav tm="0">
                                          <p:val>
                                            <p:clrVal>
                                              <a:schemeClr val="accent2"/>
                                            </p:clrVal>
                                          </p:val>
                                        </p:tav>
                                        <p:tav tm="50000">
                                          <p:val>
                                            <p:clrVal>
                                              <a:schemeClr val="hlink"/>
                                            </p:clrVal>
                                          </p:val>
                                        </p:tav>
                                      </p:tavLst>
                                    </p:anim>
                                    <p:set>
                                      <p:cBhvr>
                                        <p:cTn id="51" dur="80"/>
                                        <p:tgtEl>
                                          <p:spTgt spid="67596"/>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67587"/>
                                        </p:tgtEl>
                                        <p:attrNameLst>
                                          <p:attrName>style.visibility</p:attrName>
                                        </p:attrNameLst>
                                      </p:cBhvr>
                                      <p:to>
                                        <p:strVal val="visible"/>
                                      </p:to>
                                    </p:set>
                                    <p:anim calcmode="lin" valueType="num">
                                      <p:cBhvr>
                                        <p:cTn id="56" dur="500" fill="hold"/>
                                        <p:tgtEl>
                                          <p:spTgt spid="67587"/>
                                        </p:tgtEl>
                                        <p:attrNameLst>
                                          <p:attrName>ppt_w</p:attrName>
                                        </p:attrNameLst>
                                      </p:cBhvr>
                                      <p:tavLst>
                                        <p:tav tm="0">
                                          <p:val>
                                            <p:strVal val="#ppt_w*0.05"/>
                                          </p:val>
                                        </p:tav>
                                        <p:tav tm="100000">
                                          <p:val>
                                            <p:strVal val="#ppt_w"/>
                                          </p:val>
                                        </p:tav>
                                      </p:tavLst>
                                    </p:anim>
                                    <p:anim calcmode="lin" valueType="num">
                                      <p:cBhvr>
                                        <p:cTn id="57" dur="500" fill="hold"/>
                                        <p:tgtEl>
                                          <p:spTgt spid="67587"/>
                                        </p:tgtEl>
                                        <p:attrNameLst>
                                          <p:attrName>ppt_h</p:attrName>
                                        </p:attrNameLst>
                                      </p:cBhvr>
                                      <p:tavLst>
                                        <p:tav tm="0">
                                          <p:val>
                                            <p:strVal val="#ppt_h"/>
                                          </p:val>
                                        </p:tav>
                                        <p:tav tm="100000">
                                          <p:val>
                                            <p:strVal val="#ppt_h"/>
                                          </p:val>
                                        </p:tav>
                                      </p:tavLst>
                                    </p:anim>
                                    <p:anim calcmode="lin" valueType="num">
                                      <p:cBhvr>
                                        <p:cTn id="58" dur="500" fill="hold"/>
                                        <p:tgtEl>
                                          <p:spTgt spid="67587"/>
                                        </p:tgtEl>
                                        <p:attrNameLst>
                                          <p:attrName>ppt_x</p:attrName>
                                        </p:attrNameLst>
                                      </p:cBhvr>
                                      <p:tavLst>
                                        <p:tav tm="0">
                                          <p:val>
                                            <p:strVal val="#ppt_x-.2"/>
                                          </p:val>
                                        </p:tav>
                                        <p:tav tm="100000">
                                          <p:val>
                                            <p:strVal val="#ppt_x"/>
                                          </p:val>
                                        </p:tav>
                                      </p:tavLst>
                                    </p:anim>
                                    <p:anim calcmode="lin" valueType="num">
                                      <p:cBhvr>
                                        <p:cTn id="59" dur="500" fill="hold"/>
                                        <p:tgtEl>
                                          <p:spTgt spid="67587"/>
                                        </p:tgtEl>
                                        <p:attrNameLst>
                                          <p:attrName>ppt_y</p:attrName>
                                        </p:attrNameLst>
                                      </p:cBhvr>
                                      <p:tavLst>
                                        <p:tav tm="0">
                                          <p:val>
                                            <p:strVal val="#ppt_y"/>
                                          </p:val>
                                        </p:tav>
                                        <p:tav tm="100000">
                                          <p:val>
                                            <p:strVal val="#ppt_y"/>
                                          </p:val>
                                        </p:tav>
                                      </p:tavLst>
                                    </p:anim>
                                    <p:animEffect transition="in" filter="fade">
                                      <p:cBhvr>
                                        <p:cTn id="60" dur="500"/>
                                        <p:tgtEl>
                                          <p:spTgt spid="67587"/>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7597"/>
                                        </p:tgtEl>
                                        <p:attrNameLst>
                                          <p:attrName>style.visibility</p:attrName>
                                        </p:attrNameLst>
                                      </p:cBhvr>
                                      <p:to>
                                        <p:strVal val="visible"/>
                                      </p:to>
                                    </p:set>
                                    <p:animEffect transition="in" filter="fade">
                                      <p:cBhvr>
                                        <p:cTn id="65" dur="500"/>
                                        <p:tgtEl>
                                          <p:spTgt spid="67597"/>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67592"/>
                                        </p:tgtEl>
                                        <p:attrNameLst>
                                          <p:attrName>style.visibility</p:attrName>
                                        </p:attrNameLst>
                                      </p:cBhvr>
                                      <p:to>
                                        <p:strVal val="visible"/>
                                      </p:to>
                                    </p:set>
                                    <p:animEffect transition="in" filter="wipe(down)">
                                      <p:cBhvr>
                                        <p:cTn id="70" dur="580">
                                          <p:stCondLst>
                                            <p:cond delay="0"/>
                                          </p:stCondLst>
                                        </p:cTn>
                                        <p:tgtEl>
                                          <p:spTgt spid="67592"/>
                                        </p:tgtEl>
                                      </p:cBhvr>
                                    </p:animEffect>
                                    <p:anim calcmode="lin" valueType="num">
                                      <p:cBhvr>
                                        <p:cTn id="71" dur="1822" tmFilter="0,0; 0.14,0.36; 0.43,0.73; 0.71,0.91; 1.0,1.0">
                                          <p:stCondLst>
                                            <p:cond delay="0"/>
                                          </p:stCondLst>
                                        </p:cTn>
                                        <p:tgtEl>
                                          <p:spTgt spid="6759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759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759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759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7592"/>
                                        </p:tgtEl>
                                        <p:attrNameLst>
                                          <p:attrName>ppt_y</p:attrName>
                                        </p:attrNameLst>
                                      </p:cBhvr>
                                      <p:tavLst>
                                        <p:tav tm="0" fmla="#ppt_y-sin(pi*$)/81">
                                          <p:val>
                                            <p:fltVal val="0"/>
                                          </p:val>
                                        </p:tav>
                                        <p:tav tm="100000">
                                          <p:val>
                                            <p:fltVal val="1"/>
                                          </p:val>
                                        </p:tav>
                                      </p:tavLst>
                                    </p:anim>
                                    <p:animScale>
                                      <p:cBhvr>
                                        <p:cTn id="76" dur="26">
                                          <p:stCondLst>
                                            <p:cond delay="650"/>
                                          </p:stCondLst>
                                        </p:cTn>
                                        <p:tgtEl>
                                          <p:spTgt spid="67592"/>
                                        </p:tgtEl>
                                      </p:cBhvr>
                                      <p:to x="100000" y="60000"/>
                                    </p:animScale>
                                    <p:animScale>
                                      <p:cBhvr>
                                        <p:cTn id="77" dur="166" decel="50000">
                                          <p:stCondLst>
                                            <p:cond delay="676"/>
                                          </p:stCondLst>
                                        </p:cTn>
                                        <p:tgtEl>
                                          <p:spTgt spid="67592"/>
                                        </p:tgtEl>
                                      </p:cBhvr>
                                      <p:to x="100000" y="100000"/>
                                    </p:animScale>
                                    <p:animScale>
                                      <p:cBhvr>
                                        <p:cTn id="78" dur="26">
                                          <p:stCondLst>
                                            <p:cond delay="1312"/>
                                          </p:stCondLst>
                                        </p:cTn>
                                        <p:tgtEl>
                                          <p:spTgt spid="67592"/>
                                        </p:tgtEl>
                                      </p:cBhvr>
                                      <p:to x="100000" y="80000"/>
                                    </p:animScale>
                                    <p:animScale>
                                      <p:cBhvr>
                                        <p:cTn id="79" dur="166" decel="50000">
                                          <p:stCondLst>
                                            <p:cond delay="1338"/>
                                          </p:stCondLst>
                                        </p:cTn>
                                        <p:tgtEl>
                                          <p:spTgt spid="67592"/>
                                        </p:tgtEl>
                                      </p:cBhvr>
                                      <p:to x="100000" y="100000"/>
                                    </p:animScale>
                                    <p:animScale>
                                      <p:cBhvr>
                                        <p:cTn id="80" dur="26">
                                          <p:stCondLst>
                                            <p:cond delay="1642"/>
                                          </p:stCondLst>
                                        </p:cTn>
                                        <p:tgtEl>
                                          <p:spTgt spid="67592"/>
                                        </p:tgtEl>
                                      </p:cBhvr>
                                      <p:to x="100000" y="90000"/>
                                    </p:animScale>
                                    <p:animScale>
                                      <p:cBhvr>
                                        <p:cTn id="81" dur="166" decel="50000">
                                          <p:stCondLst>
                                            <p:cond delay="1668"/>
                                          </p:stCondLst>
                                        </p:cTn>
                                        <p:tgtEl>
                                          <p:spTgt spid="67592"/>
                                        </p:tgtEl>
                                      </p:cBhvr>
                                      <p:to x="100000" y="100000"/>
                                    </p:animScale>
                                    <p:animScale>
                                      <p:cBhvr>
                                        <p:cTn id="82" dur="26">
                                          <p:stCondLst>
                                            <p:cond delay="1808"/>
                                          </p:stCondLst>
                                        </p:cTn>
                                        <p:tgtEl>
                                          <p:spTgt spid="67592"/>
                                        </p:tgtEl>
                                      </p:cBhvr>
                                      <p:to x="100000" y="95000"/>
                                    </p:animScale>
                                    <p:animScale>
                                      <p:cBhvr>
                                        <p:cTn id="83" dur="166" decel="50000">
                                          <p:stCondLst>
                                            <p:cond delay="1834"/>
                                          </p:stCondLst>
                                        </p:cTn>
                                        <p:tgtEl>
                                          <p:spTgt spid="67592"/>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p:bldP spid="67594" grpId="0"/>
      <p:bldP spid="67595" grpId="0"/>
      <p:bldP spid="67596" grpId="0"/>
      <p:bldP spid="6759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a:extLst>
              <a:ext uri="{FF2B5EF4-FFF2-40B4-BE49-F238E27FC236}">
                <a16:creationId xmlns:a16="http://schemas.microsoft.com/office/drawing/2014/main" id="{BB63389A-9F2D-487E-9E11-9A8211B9AE78}"/>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La segunda venida de Cristo</a:t>
            </a:r>
          </a:p>
        </p:txBody>
      </p:sp>
      <p:pic>
        <p:nvPicPr>
          <p:cNvPr id="95236" name="Picture 4">
            <a:extLst>
              <a:ext uri="{FF2B5EF4-FFF2-40B4-BE49-F238E27FC236}">
                <a16:creationId xmlns:a16="http://schemas.microsoft.com/office/drawing/2014/main" id="{39B33013-1D1A-41CC-BE33-5E9368D89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95237" name="Text Box 5">
            <a:extLst>
              <a:ext uri="{FF2B5EF4-FFF2-40B4-BE49-F238E27FC236}">
                <a16:creationId xmlns:a16="http://schemas.microsoft.com/office/drawing/2014/main" id="{946F1076-7960-4297-9D40-2102350DC4EF}"/>
              </a:ext>
            </a:extLst>
          </p:cNvPr>
          <p:cNvSpPr txBox="1">
            <a:spLocks noChangeArrowheads="1"/>
          </p:cNvSpPr>
          <p:nvPr/>
        </p:nvSpPr>
        <p:spPr bwMode="auto">
          <a:xfrm>
            <a:off x="323850" y="1700213"/>
            <a:ext cx="84963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La segunda venida de Cristo es la bendita esperanza de la Iglesia, la gran culminación del Evangelio. La venida del Salvador será literal, personal, visible y universal. Cuando Él regrese, los justos que hayan partido serán resucitados y, junto con los justos que estén vivos, serán glorificados y llevados al Cielo, pero los impíos morirán. El cumplimiento casi completo de la mayoría de los aspectos de la profecía, así como la condición actual del mundo, indican que la venida de Cristo es inminente. El momento exacto de este acontecimiento no ha sido revelado, por lo que se nos exhorta a estar preparados en todo momento.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500"/>
                                        <p:tgtEl>
                                          <p:spTgt spid="9523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95237"/>
                                        </p:tgtEl>
                                        <p:attrNameLst>
                                          <p:attrName>style.visibility</p:attrName>
                                        </p:attrNameLst>
                                      </p:cBhvr>
                                      <p:to>
                                        <p:strVal val="visible"/>
                                      </p:to>
                                    </p:set>
                                    <p:animEffect transition="in" filter="fade">
                                      <p:cBhvr>
                                        <p:cTn id="10" dur="500"/>
                                        <p:tgtEl>
                                          <p:spTgt spid="95237"/>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952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a:extLst>
              <a:ext uri="{FF2B5EF4-FFF2-40B4-BE49-F238E27FC236}">
                <a16:creationId xmlns:a16="http://schemas.microsoft.com/office/drawing/2014/main" id="{EB46E3ED-6FC8-4D2E-94BB-1D22CE314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68612" name="Picture 4">
            <a:extLst>
              <a:ext uri="{FF2B5EF4-FFF2-40B4-BE49-F238E27FC236}">
                <a16:creationId xmlns:a16="http://schemas.microsoft.com/office/drawing/2014/main" id="{16F1C3E3-5861-461C-8574-B01BF5C52A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68613" name="Picture 5">
            <a:extLst>
              <a:ext uri="{FF2B5EF4-FFF2-40B4-BE49-F238E27FC236}">
                <a16:creationId xmlns:a16="http://schemas.microsoft.com/office/drawing/2014/main" id="{05B47E37-92BE-4482-80B2-9B017939F4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a:extLst>
              <a:ext uri="{FF2B5EF4-FFF2-40B4-BE49-F238E27FC236}">
                <a16:creationId xmlns:a16="http://schemas.microsoft.com/office/drawing/2014/main" id="{6DCB0907-E4E6-46A7-876E-BC9163216C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68615" name="Text Box 7">
            <a:extLst>
              <a:ext uri="{FF2B5EF4-FFF2-40B4-BE49-F238E27FC236}">
                <a16:creationId xmlns:a16="http://schemas.microsoft.com/office/drawing/2014/main" id="{32FFCAEB-B0F7-4A6B-9900-AB0CC89D9DE7}"/>
              </a:ext>
            </a:extLst>
          </p:cNvPr>
          <p:cNvSpPr txBox="1">
            <a:spLocks noChangeArrowheads="1"/>
          </p:cNvSpPr>
          <p:nvPr/>
        </p:nvSpPr>
        <p:spPr bwMode="auto">
          <a:xfrm>
            <a:off x="1908175" y="69215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26. ¿Cuándo tendrá lugar la resurrección de los impíos?</a:t>
            </a:r>
            <a:endParaRPr lang="pt-BR" altLang="es-CO"/>
          </a:p>
        </p:txBody>
      </p:sp>
      <p:pic>
        <p:nvPicPr>
          <p:cNvPr id="68617" name="Picture 9">
            <a:extLst>
              <a:ext uri="{FF2B5EF4-FFF2-40B4-BE49-F238E27FC236}">
                <a16:creationId xmlns:a16="http://schemas.microsoft.com/office/drawing/2014/main" id="{052EA86B-4AB5-44DE-96BC-C4378BD8E5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8618" name="Text Box 10">
            <a:extLst>
              <a:ext uri="{FF2B5EF4-FFF2-40B4-BE49-F238E27FC236}">
                <a16:creationId xmlns:a16="http://schemas.microsoft.com/office/drawing/2014/main" id="{2608D663-16B0-4566-970B-6646ABF555AD}"/>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En la primera resurrección </a:t>
            </a:r>
          </a:p>
        </p:txBody>
      </p:sp>
      <p:sp>
        <p:nvSpPr>
          <p:cNvPr id="68619" name="Text Box 11">
            <a:extLst>
              <a:ext uri="{FF2B5EF4-FFF2-40B4-BE49-F238E27FC236}">
                <a16:creationId xmlns:a16="http://schemas.microsoft.com/office/drawing/2014/main" id="{BE5E277B-4F86-45B2-9B90-3326FE819E4B}"/>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En la segunda resurrección</a:t>
            </a:r>
            <a:endParaRPr lang="pt-BR" altLang="es-CO"/>
          </a:p>
        </p:txBody>
      </p:sp>
      <p:sp>
        <p:nvSpPr>
          <p:cNvPr id="68620" name="Text Box 12">
            <a:extLst>
              <a:ext uri="{FF2B5EF4-FFF2-40B4-BE49-F238E27FC236}">
                <a16:creationId xmlns:a16="http://schemas.microsoft.com/office/drawing/2014/main" id="{A46E6003-7426-4534-A32E-1F6FBD615D6F}"/>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En la tercera resurrección </a:t>
            </a:r>
          </a:p>
        </p:txBody>
      </p:sp>
      <p:sp>
        <p:nvSpPr>
          <p:cNvPr id="68621" name="Text Box 13">
            <a:extLst>
              <a:ext uri="{FF2B5EF4-FFF2-40B4-BE49-F238E27FC236}">
                <a16:creationId xmlns:a16="http://schemas.microsoft.com/office/drawing/2014/main" id="{25DEB606-D884-4B27-92A0-30F21BA99794}"/>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En la cuarta resurrección </a:t>
            </a:r>
          </a:p>
        </p:txBody>
      </p:sp>
      <p:pic>
        <p:nvPicPr>
          <p:cNvPr id="68622" name="Picture 14">
            <a:extLst>
              <a:ext uri="{FF2B5EF4-FFF2-40B4-BE49-F238E27FC236}">
                <a16:creationId xmlns:a16="http://schemas.microsoft.com/office/drawing/2014/main" id="{66E4B69F-38C3-4192-8640-E881AF6D9E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13" y="2997200"/>
            <a:ext cx="935037"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fade">
                                      <p:cBhvr>
                                        <p:cTn id="7" dur="500"/>
                                        <p:tgtEl>
                                          <p:spTgt spid="6861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8612"/>
                                        </p:tgtEl>
                                        <p:attrNameLst>
                                          <p:attrName>style.visibility</p:attrName>
                                        </p:attrNameLst>
                                      </p:cBhvr>
                                      <p:to>
                                        <p:strVal val="visible"/>
                                      </p:to>
                                    </p:set>
                                    <p:anim calcmode="lin" valueType="num">
                                      <p:cBhvr>
                                        <p:cTn id="12" dur="500" fill="hold"/>
                                        <p:tgtEl>
                                          <p:spTgt spid="68612"/>
                                        </p:tgtEl>
                                        <p:attrNameLst>
                                          <p:attrName>ppt_w</p:attrName>
                                        </p:attrNameLst>
                                      </p:cBhvr>
                                      <p:tavLst>
                                        <p:tav tm="0">
                                          <p:val>
                                            <p:strVal val="#ppt_w*0.05"/>
                                          </p:val>
                                        </p:tav>
                                        <p:tav tm="100000">
                                          <p:val>
                                            <p:strVal val="#ppt_w"/>
                                          </p:val>
                                        </p:tav>
                                      </p:tavLst>
                                    </p:anim>
                                    <p:anim calcmode="lin" valueType="num">
                                      <p:cBhvr>
                                        <p:cTn id="13" dur="500" fill="hold"/>
                                        <p:tgtEl>
                                          <p:spTgt spid="68612"/>
                                        </p:tgtEl>
                                        <p:attrNameLst>
                                          <p:attrName>ppt_h</p:attrName>
                                        </p:attrNameLst>
                                      </p:cBhvr>
                                      <p:tavLst>
                                        <p:tav tm="0">
                                          <p:val>
                                            <p:strVal val="#ppt_h"/>
                                          </p:val>
                                        </p:tav>
                                        <p:tav tm="100000">
                                          <p:val>
                                            <p:strVal val="#ppt_h"/>
                                          </p:val>
                                        </p:tav>
                                      </p:tavLst>
                                    </p:anim>
                                    <p:anim calcmode="lin" valueType="num">
                                      <p:cBhvr>
                                        <p:cTn id="14" dur="500" fill="hold"/>
                                        <p:tgtEl>
                                          <p:spTgt spid="68612"/>
                                        </p:tgtEl>
                                        <p:attrNameLst>
                                          <p:attrName>ppt_x</p:attrName>
                                        </p:attrNameLst>
                                      </p:cBhvr>
                                      <p:tavLst>
                                        <p:tav tm="0">
                                          <p:val>
                                            <p:strVal val="#ppt_x-.2"/>
                                          </p:val>
                                        </p:tav>
                                        <p:tav tm="100000">
                                          <p:val>
                                            <p:strVal val="#ppt_x"/>
                                          </p:val>
                                        </p:tav>
                                      </p:tavLst>
                                    </p:anim>
                                    <p:anim calcmode="lin" valueType="num">
                                      <p:cBhvr>
                                        <p:cTn id="15" dur="500" fill="hold"/>
                                        <p:tgtEl>
                                          <p:spTgt spid="68612"/>
                                        </p:tgtEl>
                                        <p:attrNameLst>
                                          <p:attrName>ppt_y</p:attrName>
                                        </p:attrNameLst>
                                      </p:cBhvr>
                                      <p:tavLst>
                                        <p:tav tm="0">
                                          <p:val>
                                            <p:strVal val="#ppt_y"/>
                                          </p:val>
                                        </p:tav>
                                        <p:tav tm="100000">
                                          <p:val>
                                            <p:strVal val="#ppt_y"/>
                                          </p:val>
                                        </p:tav>
                                      </p:tavLst>
                                    </p:anim>
                                    <p:animEffect transition="in" filter="fade">
                                      <p:cBhvr>
                                        <p:cTn id="16" dur="500"/>
                                        <p:tgtEl>
                                          <p:spTgt spid="68612"/>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8618"/>
                                        </p:tgtEl>
                                        <p:attrNameLst>
                                          <p:attrName>style.visibility</p:attrName>
                                        </p:attrNameLst>
                                      </p:cBhvr>
                                      <p:to>
                                        <p:strVal val="visible"/>
                                      </p:to>
                                    </p:set>
                                    <p:animEffect transition="in" filter="fade">
                                      <p:cBhvr>
                                        <p:cTn id="21" dur="500"/>
                                        <p:tgtEl>
                                          <p:spTgt spid="68618"/>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8613"/>
                                        </p:tgtEl>
                                        <p:attrNameLst>
                                          <p:attrName>style.visibility</p:attrName>
                                        </p:attrNameLst>
                                      </p:cBhvr>
                                      <p:to>
                                        <p:strVal val="visible"/>
                                      </p:to>
                                    </p:set>
                                    <p:anim calcmode="lin" valueType="num">
                                      <p:cBhvr>
                                        <p:cTn id="26" dur="500" fill="hold"/>
                                        <p:tgtEl>
                                          <p:spTgt spid="68613"/>
                                        </p:tgtEl>
                                        <p:attrNameLst>
                                          <p:attrName>ppt_w</p:attrName>
                                        </p:attrNameLst>
                                      </p:cBhvr>
                                      <p:tavLst>
                                        <p:tav tm="0">
                                          <p:val>
                                            <p:strVal val="#ppt_w*0.05"/>
                                          </p:val>
                                        </p:tav>
                                        <p:tav tm="100000">
                                          <p:val>
                                            <p:strVal val="#ppt_w"/>
                                          </p:val>
                                        </p:tav>
                                      </p:tavLst>
                                    </p:anim>
                                    <p:anim calcmode="lin" valueType="num">
                                      <p:cBhvr>
                                        <p:cTn id="27" dur="500" fill="hold"/>
                                        <p:tgtEl>
                                          <p:spTgt spid="68613"/>
                                        </p:tgtEl>
                                        <p:attrNameLst>
                                          <p:attrName>ppt_h</p:attrName>
                                        </p:attrNameLst>
                                      </p:cBhvr>
                                      <p:tavLst>
                                        <p:tav tm="0">
                                          <p:val>
                                            <p:strVal val="#ppt_h"/>
                                          </p:val>
                                        </p:tav>
                                        <p:tav tm="100000">
                                          <p:val>
                                            <p:strVal val="#ppt_h"/>
                                          </p:val>
                                        </p:tav>
                                      </p:tavLst>
                                    </p:anim>
                                    <p:anim calcmode="lin" valueType="num">
                                      <p:cBhvr>
                                        <p:cTn id="28" dur="500" fill="hold"/>
                                        <p:tgtEl>
                                          <p:spTgt spid="68613"/>
                                        </p:tgtEl>
                                        <p:attrNameLst>
                                          <p:attrName>ppt_x</p:attrName>
                                        </p:attrNameLst>
                                      </p:cBhvr>
                                      <p:tavLst>
                                        <p:tav tm="0">
                                          <p:val>
                                            <p:strVal val="#ppt_x-.2"/>
                                          </p:val>
                                        </p:tav>
                                        <p:tav tm="100000">
                                          <p:val>
                                            <p:strVal val="#ppt_x"/>
                                          </p:val>
                                        </p:tav>
                                      </p:tavLst>
                                    </p:anim>
                                    <p:anim calcmode="lin" valueType="num">
                                      <p:cBhvr>
                                        <p:cTn id="29" dur="500" fill="hold"/>
                                        <p:tgtEl>
                                          <p:spTgt spid="68613"/>
                                        </p:tgtEl>
                                        <p:attrNameLst>
                                          <p:attrName>ppt_y</p:attrName>
                                        </p:attrNameLst>
                                      </p:cBhvr>
                                      <p:tavLst>
                                        <p:tav tm="0">
                                          <p:val>
                                            <p:strVal val="#ppt_y"/>
                                          </p:val>
                                        </p:tav>
                                        <p:tav tm="100000">
                                          <p:val>
                                            <p:strVal val="#ppt_y"/>
                                          </p:val>
                                        </p:tav>
                                      </p:tavLst>
                                    </p:anim>
                                    <p:animEffect transition="in" filter="fade">
                                      <p:cBhvr>
                                        <p:cTn id="30" dur="500"/>
                                        <p:tgtEl>
                                          <p:spTgt spid="68613"/>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8619"/>
                                        </p:tgtEl>
                                        <p:attrNameLst>
                                          <p:attrName>style.visibility</p:attrName>
                                        </p:attrNameLst>
                                      </p:cBhvr>
                                      <p:to>
                                        <p:strVal val="visible"/>
                                      </p:to>
                                    </p:set>
                                    <p:animEffect transition="in" filter="fade">
                                      <p:cBhvr>
                                        <p:cTn id="35" dur="500"/>
                                        <p:tgtEl>
                                          <p:spTgt spid="68619"/>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68614"/>
                                        </p:tgtEl>
                                        <p:attrNameLst>
                                          <p:attrName>style.visibility</p:attrName>
                                        </p:attrNameLst>
                                      </p:cBhvr>
                                      <p:to>
                                        <p:strVal val="visible"/>
                                      </p:to>
                                    </p:set>
                                    <p:anim calcmode="lin" valueType="num">
                                      <p:cBhvr>
                                        <p:cTn id="40" dur="500" fill="hold"/>
                                        <p:tgtEl>
                                          <p:spTgt spid="68614"/>
                                        </p:tgtEl>
                                        <p:attrNameLst>
                                          <p:attrName>ppt_w</p:attrName>
                                        </p:attrNameLst>
                                      </p:cBhvr>
                                      <p:tavLst>
                                        <p:tav tm="0">
                                          <p:val>
                                            <p:strVal val="#ppt_w*0.05"/>
                                          </p:val>
                                        </p:tav>
                                        <p:tav tm="100000">
                                          <p:val>
                                            <p:strVal val="#ppt_w"/>
                                          </p:val>
                                        </p:tav>
                                      </p:tavLst>
                                    </p:anim>
                                    <p:anim calcmode="lin" valueType="num">
                                      <p:cBhvr>
                                        <p:cTn id="41" dur="500" fill="hold"/>
                                        <p:tgtEl>
                                          <p:spTgt spid="68614"/>
                                        </p:tgtEl>
                                        <p:attrNameLst>
                                          <p:attrName>ppt_h</p:attrName>
                                        </p:attrNameLst>
                                      </p:cBhvr>
                                      <p:tavLst>
                                        <p:tav tm="0">
                                          <p:val>
                                            <p:strVal val="#ppt_h"/>
                                          </p:val>
                                        </p:tav>
                                        <p:tav tm="100000">
                                          <p:val>
                                            <p:strVal val="#ppt_h"/>
                                          </p:val>
                                        </p:tav>
                                      </p:tavLst>
                                    </p:anim>
                                    <p:anim calcmode="lin" valueType="num">
                                      <p:cBhvr>
                                        <p:cTn id="42" dur="500" fill="hold"/>
                                        <p:tgtEl>
                                          <p:spTgt spid="68614"/>
                                        </p:tgtEl>
                                        <p:attrNameLst>
                                          <p:attrName>ppt_x</p:attrName>
                                        </p:attrNameLst>
                                      </p:cBhvr>
                                      <p:tavLst>
                                        <p:tav tm="0">
                                          <p:val>
                                            <p:strVal val="#ppt_x-.2"/>
                                          </p:val>
                                        </p:tav>
                                        <p:tav tm="100000">
                                          <p:val>
                                            <p:strVal val="#ppt_x"/>
                                          </p:val>
                                        </p:tav>
                                      </p:tavLst>
                                    </p:anim>
                                    <p:anim calcmode="lin" valueType="num">
                                      <p:cBhvr>
                                        <p:cTn id="43" dur="500" fill="hold"/>
                                        <p:tgtEl>
                                          <p:spTgt spid="68614"/>
                                        </p:tgtEl>
                                        <p:attrNameLst>
                                          <p:attrName>ppt_y</p:attrName>
                                        </p:attrNameLst>
                                      </p:cBhvr>
                                      <p:tavLst>
                                        <p:tav tm="0">
                                          <p:val>
                                            <p:strVal val="#ppt_y"/>
                                          </p:val>
                                        </p:tav>
                                        <p:tav tm="100000">
                                          <p:val>
                                            <p:strVal val="#ppt_y"/>
                                          </p:val>
                                        </p:tav>
                                      </p:tavLst>
                                    </p:anim>
                                    <p:animEffect transition="in" filter="fade">
                                      <p:cBhvr>
                                        <p:cTn id="44" dur="500"/>
                                        <p:tgtEl>
                                          <p:spTgt spid="68614"/>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68620"/>
                                        </p:tgtEl>
                                        <p:attrNameLst>
                                          <p:attrName>style.visibility</p:attrName>
                                        </p:attrNameLst>
                                      </p:cBhvr>
                                      <p:to>
                                        <p:strVal val="visible"/>
                                      </p:to>
                                    </p:set>
                                    <p:anim calcmode="discrete" valueType="clr">
                                      <p:cBhvr override="childStyle">
                                        <p:cTn id="49" dur="80"/>
                                        <p:tgtEl>
                                          <p:spTgt spid="6862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8620"/>
                                        </p:tgtEl>
                                        <p:attrNameLst>
                                          <p:attrName>fillcolor</p:attrName>
                                        </p:attrNameLst>
                                      </p:cBhvr>
                                      <p:tavLst>
                                        <p:tav tm="0">
                                          <p:val>
                                            <p:clrVal>
                                              <a:schemeClr val="accent2"/>
                                            </p:clrVal>
                                          </p:val>
                                        </p:tav>
                                        <p:tav tm="50000">
                                          <p:val>
                                            <p:clrVal>
                                              <a:schemeClr val="hlink"/>
                                            </p:clrVal>
                                          </p:val>
                                        </p:tav>
                                      </p:tavLst>
                                    </p:anim>
                                    <p:set>
                                      <p:cBhvr>
                                        <p:cTn id="51" dur="80"/>
                                        <p:tgtEl>
                                          <p:spTgt spid="68620"/>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68611"/>
                                        </p:tgtEl>
                                        <p:attrNameLst>
                                          <p:attrName>style.visibility</p:attrName>
                                        </p:attrNameLst>
                                      </p:cBhvr>
                                      <p:to>
                                        <p:strVal val="visible"/>
                                      </p:to>
                                    </p:set>
                                    <p:anim calcmode="lin" valueType="num">
                                      <p:cBhvr>
                                        <p:cTn id="56" dur="500" fill="hold"/>
                                        <p:tgtEl>
                                          <p:spTgt spid="68611"/>
                                        </p:tgtEl>
                                        <p:attrNameLst>
                                          <p:attrName>ppt_w</p:attrName>
                                        </p:attrNameLst>
                                      </p:cBhvr>
                                      <p:tavLst>
                                        <p:tav tm="0">
                                          <p:val>
                                            <p:strVal val="#ppt_w*0.05"/>
                                          </p:val>
                                        </p:tav>
                                        <p:tav tm="100000">
                                          <p:val>
                                            <p:strVal val="#ppt_w"/>
                                          </p:val>
                                        </p:tav>
                                      </p:tavLst>
                                    </p:anim>
                                    <p:anim calcmode="lin" valueType="num">
                                      <p:cBhvr>
                                        <p:cTn id="57" dur="500" fill="hold"/>
                                        <p:tgtEl>
                                          <p:spTgt spid="68611"/>
                                        </p:tgtEl>
                                        <p:attrNameLst>
                                          <p:attrName>ppt_h</p:attrName>
                                        </p:attrNameLst>
                                      </p:cBhvr>
                                      <p:tavLst>
                                        <p:tav tm="0">
                                          <p:val>
                                            <p:strVal val="#ppt_h"/>
                                          </p:val>
                                        </p:tav>
                                        <p:tav tm="100000">
                                          <p:val>
                                            <p:strVal val="#ppt_h"/>
                                          </p:val>
                                        </p:tav>
                                      </p:tavLst>
                                    </p:anim>
                                    <p:anim calcmode="lin" valueType="num">
                                      <p:cBhvr>
                                        <p:cTn id="58" dur="500" fill="hold"/>
                                        <p:tgtEl>
                                          <p:spTgt spid="68611"/>
                                        </p:tgtEl>
                                        <p:attrNameLst>
                                          <p:attrName>ppt_x</p:attrName>
                                        </p:attrNameLst>
                                      </p:cBhvr>
                                      <p:tavLst>
                                        <p:tav tm="0">
                                          <p:val>
                                            <p:strVal val="#ppt_x-.2"/>
                                          </p:val>
                                        </p:tav>
                                        <p:tav tm="100000">
                                          <p:val>
                                            <p:strVal val="#ppt_x"/>
                                          </p:val>
                                        </p:tav>
                                      </p:tavLst>
                                    </p:anim>
                                    <p:anim calcmode="lin" valueType="num">
                                      <p:cBhvr>
                                        <p:cTn id="59" dur="500" fill="hold"/>
                                        <p:tgtEl>
                                          <p:spTgt spid="68611"/>
                                        </p:tgtEl>
                                        <p:attrNameLst>
                                          <p:attrName>ppt_y</p:attrName>
                                        </p:attrNameLst>
                                      </p:cBhvr>
                                      <p:tavLst>
                                        <p:tav tm="0">
                                          <p:val>
                                            <p:strVal val="#ppt_y"/>
                                          </p:val>
                                        </p:tav>
                                        <p:tav tm="100000">
                                          <p:val>
                                            <p:strVal val="#ppt_y"/>
                                          </p:val>
                                        </p:tav>
                                      </p:tavLst>
                                    </p:anim>
                                    <p:animEffect transition="in" filter="fade">
                                      <p:cBhvr>
                                        <p:cTn id="60" dur="500"/>
                                        <p:tgtEl>
                                          <p:spTgt spid="68611"/>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8621"/>
                                        </p:tgtEl>
                                        <p:attrNameLst>
                                          <p:attrName>style.visibility</p:attrName>
                                        </p:attrNameLst>
                                      </p:cBhvr>
                                      <p:to>
                                        <p:strVal val="visible"/>
                                      </p:to>
                                    </p:set>
                                    <p:animEffect transition="in" filter="fade">
                                      <p:cBhvr>
                                        <p:cTn id="65" dur="500"/>
                                        <p:tgtEl>
                                          <p:spTgt spid="68621"/>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68622"/>
                                        </p:tgtEl>
                                        <p:attrNameLst>
                                          <p:attrName>style.visibility</p:attrName>
                                        </p:attrNameLst>
                                      </p:cBhvr>
                                      <p:to>
                                        <p:strVal val="visible"/>
                                      </p:to>
                                    </p:set>
                                    <p:animEffect transition="in" filter="wipe(down)">
                                      <p:cBhvr>
                                        <p:cTn id="70" dur="580">
                                          <p:stCondLst>
                                            <p:cond delay="0"/>
                                          </p:stCondLst>
                                        </p:cTn>
                                        <p:tgtEl>
                                          <p:spTgt spid="68622"/>
                                        </p:tgtEl>
                                      </p:cBhvr>
                                    </p:animEffect>
                                    <p:anim calcmode="lin" valueType="num">
                                      <p:cBhvr>
                                        <p:cTn id="71" dur="1822" tmFilter="0,0; 0.14,0.36; 0.43,0.73; 0.71,0.91; 1.0,1.0">
                                          <p:stCondLst>
                                            <p:cond delay="0"/>
                                          </p:stCondLst>
                                        </p:cTn>
                                        <p:tgtEl>
                                          <p:spTgt spid="6862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862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862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862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8622"/>
                                        </p:tgtEl>
                                        <p:attrNameLst>
                                          <p:attrName>ppt_y</p:attrName>
                                        </p:attrNameLst>
                                      </p:cBhvr>
                                      <p:tavLst>
                                        <p:tav tm="0" fmla="#ppt_y-sin(pi*$)/81">
                                          <p:val>
                                            <p:fltVal val="0"/>
                                          </p:val>
                                        </p:tav>
                                        <p:tav tm="100000">
                                          <p:val>
                                            <p:fltVal val="1"/>
                                          </p:val>
                                        </p:tav>
                                      </p:tavLst>
                                    </p:anim>
                                    <p:animScale>
                                      <p:cBhvr>
                                        <p:cTn id="76" dur="26">
                                          <p:stCondLst>
                                            <p:cond delay="650"/>
                                          </p:stCondLst>
                                        </p:cTn>
                                        <p:tgtEl>
                                          <p:spTgt spid="68622"/>
                                        </p:tgtEl>
                                      </p:cBhvr>
                                      <p:to x="100000" y="60000"/>
                                    </p:animScale>
                                    <p:animScale>
                                      <p:cBhvr>
                                        <p:cTn id="77" dur="166" decel="50000">
                                          <p:stCondLst>
                                            <p:cond delay="676"/>
                                          </p:stCondLst>
                                        </p:cTn>
                                        <p:tgtEl>
                                          <p:spTgt spid="68622"/>
                                        </p:tgtEl>
                                      </p:cBhvr>
                                      <p:to x="100000" y="100000"/>
                                    </p:animScale>
                                    <p:animScale>
                                      <p:cBhvr>
                                        <p:cTn id="78" dur="26">
                                          <p:stCondLst>
                                            <p:cond delay="1312"/>
                                          </p:stCondLst>
                                        </p:cTn>
                                        <p:tgtEl>
                                          <p:spTgt spid="68622"/>
                                        </p:tgtEl>
                                      </p:cBhvr>
                                      <p:to x="100000" y="80000"/>
                                    </p:animScale>
                                    <p:animScale>
                                      <p:cBhvr>
                                        <p:cTn id="79" dur="166" decel="50000">
                                          <p:stCondLst>
                                            <p:cond delay="1338"/>
                                          </p:stCondLst>
                                        </p:cTn>
                                        <p:tgtEl>
                                          <p:spTgt spid="68622"/>
                                        </p:tgtEl>
                                      </p:cBhvr>
                                      <p:to x="100000" y="100000"/>
                                    </p:animScale>
                                    <p:animScale>
                                      <p:cBhvr>
                                        <p:cTn id="80" dur="26">
                                          <p:stCondLst>
                                            <p:cond delay="1642"/>
                                          </p:stCondLst>
                                        </p:cTn>
                                        <p:tgtEl>
                                          <p:spTgt spid="68622"/>
                                        </p:tgtEl>
                                      </p:cBhvr>
                                      <p:to x="100000" y="90000"/>
                                    </p:animScale>
                                    <p:animScale>
                                      <p:cBhvr>
                                        <p:cTn id="81" dur="166" decel="50000">
                                          <p:stCondLst>
                                            <p:cond delay="1668"/>
                                          </p:stCondLst>
                                        </p:cTn>
                                        <p:tgtEl>
                                          <p:spTgt spid="68622"/>
                                        </p:tgtEl>
                                      </p:cBhvr>
                                      <p:to x="100000" y="100000"/>
                                    </p:animScale>
                                    <p:animScale>
                                      <p:cBhvr>
                                        <p:cTn id="82" dur="26">
                                          <p:stCondLst>
                                            <p:cond delay="1808"/>
                                          </p:stCondLst>
                                        </p:cTn>
                                        <p:tgtEl>
                                          <p:spTgt spid="68622"/>
                                        </p:tgtEl>
                                      </p:cBhvr>
                                      <p:to x="100000" y="95000"/>
                                    </p:animScale>
                                    <p:animScale>
                                      <p:cBhvr>
                                        <p:cTn id="83" dur="166" decel="50000">
                                          <p:stCondLst>
                                            <p:cond delay="1834"/>
                                          </p:stCondLst>
                                        </p:cTn>
                                        <p:tgtEl>
                                          <p:spTgt spid="68622"/>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P spid="68618" grpId="0"/>
      <p:bldP spid="68619" grpId="0"/>
      <p:bldP spid="68620" grpId="0"/>
      <p:bldP spid="686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3">
            <a:extLst>
              <a:ext uri="{FF2B5EF4-FFF2-40B4-BE49-F238E27FC236}">
                <a16:creationId xmlns:a16="http://schemas.microsoft.com/office/drawing/2014/main" id="{905509EA-F138-4CD2-B273-FA2BF97B462F}"/>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Muerte y resurrección </a:t>
            </a:r>
          </a:p>
        </p:txBody>
      </p:sp>
      <p:pic>
        <p:nvPicPr>
          <p:cNvPr id="96260" name="Picture 4">
            <a:extLst>
              <a:ext uri="{FF2B5EF4-FFF2-40B4-BE49-F238E27FC236}">
                <a16:creationId xmlns:a16="http://schemas.microsoft.com/office/drawing/2014/main" id="{0CB20037-334A-4B56-844F-17641FB00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96261" name="Text Box 5">
            <a:extLst>
              <a:ext uri="{FF2B5EF4-FFF2-40B4-BE49-F238E27FC236}">
                <a16:creationId xmlns:a16="http://schemas.microsoft.com/office/drawing/2014/main" id="{E7CE4143-1C95-4313-85EC-84963CB85992}"/>
              </a:ext>
            </a:extLst>
          </p:cNvPr>
          <p:cNvSpPr txBox="1">
            <a:spLocks noChangeArrowheads="1"/>
          </p:cNvSpPr>
          <p:nvPr/>
        </p:nvSpPr>
        <p:spPr bwMode="auto">
          <a:xfrm>
            <a:off x="323850" y="1700213"/>
            <a:ext cx="84963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La paga del pecado es la muerte. Pero Dios, que es el único inmortal, concederá la vida eterna a sus redimidos. Hasta ese día, la muerte es un estado inconsciente para todas las personas. Cuando Cristo, que es nuestra vida, se manifieste, los justos resucitados y los justos vivos serán glorificados y arrebatados para encontrarse con su Señor. La segunda resurrección, la resurrección de los malvados ocurrirá 1000 años después.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fade">
                                      <p:cBhvr>
                                        <p:cTn id="7" dur="500"/>
                                        <p:tgtEl>
                                          <p:spTgt spid="9625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96261"/>
                                        </p:tgtEl>
                                        <p:attrNameLst>
                                          <p:attrName>style.visibility</p:attrName>
                                        </p:attrNameLst>
                                      </p:cBhvr>
                                      <p:to>
                                        <p:strVal val="visible"/>
                                      </p:to>
                                    </p:set>
                                    <p:animEffect transition="in" filter="fade">
                                      <p:cBhvr>
                                        <p:cTn id="10" dur="500"/>
                                        <p:tgtEl>
                                          <p:spTgt spid="9626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6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a:extLst>
              <a:ext uri="{FF2B5EF4-FFF2-40B4-BE49-F238E27FC236}">
                <a16:creationId xmlns:a16="http://schemas.microsoft.com/office/drawing/2014/main" id="{F742BA6C-1D9D-413A-9518-49CE2077B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69636" name="Picture 4">
            <a:extLst>
              <a:ext uri="{FF2B5EF4-FFF2-40B4-BE49-F238E27FC236}">
                <a16:creationId xmlns:a16="http://schemas.microsoft.com/office/drawing/2014/main" id="{1C637997-A54D-4B25-B92B-82D2484774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69637" name="Picture 5">
            <a:extLst>
              <a:ext uri="{FF2B5EF4-FFF2-40B4-BE49-F238E27FC236}">
                <a16:creationId xmlns:a16="http://schemas.microsoft.com/office/drawing/2014/main" id="{70DE6905-6F58-4115-8D0E-CD5B2EDB1D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69638" name="Picture 6">
            <a:extLst>
              <a:ext uri="{FF2B5EF4-FFF2-40B4-BE49-F238E27FC236}">
                <a16:creationId xmlns:a16="http://schemas.microsoft.com/office/drawing/2014/main" id="{81324675-F4DF-441A-9650-936019DED2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69639" name="Text Box 7">
            <a:extLst>
              <a:ext uri="{FF2B5EF4-FFF2-40B4-BE49-F238E27FC236}">
                <a16:creationId xmlns:a16="http://schemas.microsoft.com/office/drawing/2014/main" id="{84C1D5D4-02D0-4E1D-B4F8-1167663E7827}"/>
              </a:ext>
            </a:extLst>
          </p:cNvPr>
          <p:cNvSpPr txBox="1">
            <a:spLocks noChangeArrowheads="1"/>
          </p:cNvSpPr>
          <p:nvPr/>
        </p:nvSpPr>
        <p:spPr bwMode="auto">
          <a:xfrm>
            <a:off x="1908175" y="69215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27. ¿</a:t>
            </a:r>
            <a:r>
              <a:rPr lang="pt-BR" altLang="es-CO" b="0" dirty="0" err="1"/>
              <a:t>Qué</a:t>
            </a:r>
            <a:r>
              <a:rPr lang="pt-BR" altLang="es-CO" b="0" dirty="0"/>
              <a:t> </a:t>
            </a:r>
            <a:r>
              <a:rPr lang="pt-BR" altLang="es-CO" b="0" dirty="0" err="1"/>
              <a:t>ocurrirá</a:t>
            </a:r>
            <a:r>
              <a:rPr lang="pt-BR" altLang="es-CO" b="0" dirty="0"/>
              <a:t> </a:t>
            </a:r>
            <a:r>
              <a:rPr lang="pt-BR" altLang="es-CO" b="0" dirty="0" err="1"/>
              <a:t>en</a:t>
            </a:r>
            <a:r>
              <a:rPr lang="pt-BR" altLang="es-CO" b="0" dirty="0"/>
              <a:t> </a:t>
            </a:r>
            <a:r>
              <a:rPr lang="pt-BR" altLang="es-CO" b="0" dirty="0" err="1"/>
              <a:t>el</a:t>
            </a:r>
            <a:r>
              <a:rPr lang="pt-BR" altLang="es-CO" b="0" dirty="0"/>
              <a:t> reinado de mil </a:t>
            </a:r>
            <a:r>
              <a:rPr lang="pt-BR" altLang="es-CO" b="0" dirty="0" err="1"/>
              <a:t>años</a:t>
            </a:r>
            <a:r>
              <a:rPr lang="pt-BR" altLang="es-CO" b="0" dirty="0"/>
              <a:t>? </a:t>
            </a:r>
          </a:p>
        </p:txBody>
      </p:sp>
      <p:pic>
        <p:nvPicPr>
          <p:cNvPr id="69641" name="Picture 9">
            <a:extLst>
              <a:ext uri="{FF2B5EF4-FFF2-40B4-BE49-F238E27FC236}">
                <a16:creationId xmlns:a16="http://schemas.microsoft.com/office/drawing/2014/main" id="{61B786D3-4B45-4501-A3ED-B7EEEA079C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69642" name="Text Box 10">
            <a:extLst>
              <a:ext uri="{FF2B5EF4-FFF2-40B4-BE49-F238E27FC236}">
                <a16:creationId xmlns:a16="http://schemas.microsoft.com/office/drawing/2014/main" id="{332AAA12-89DF-41A2-B8E4-62A03C856116}"/>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Purificación de la Tierra</a:t>
            </a:r>
          </a:p>
        </p:txBody>
      </p:sp>
      <p:sp>
        <p:nvSpPr>
          <p:cNvPr id="69643" name="Text Box 11">
            <a:extLst>
              <a:ext uri="{FF2B5EF4-FFF2-40B4-BE49-F238E27FC236}">
                <a16:creationId xmlns:a16="http://schemas.microsoft.com/office/drawing/2014/main" id="{92636C53-3A81-475C-B2CB-D868B310031D}"/>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Juicio a toda la humanidad</a:t>
            </a:r>
          </a:p>
        </p:txBody>
      </p:sp>
      <p:sp>
        <p:nvSpPr>
          <p:cNvPr id="69644" name="Text Box 12">
            <a:extLst>
              <a:ext uri="{FF2B5EF4-FFF2-40B4-BE49-F238E27FC236}">
                <a16:creationId xmlns:a16="http://schemas.microsoft.com/office/drawing/2014/main" id="{F2D30A20-A94D-48F8-AB78-F1F7BB13AD30}"/>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El juicio de los santos</a:t>
            </a:r>
          </a:p>
        </p:txBody>
      </p:sp>
      <p:sp>
        <p:nvSpPr>
          <p:cNvPr id="69645" name="Text Box 13">
            <a:extLst>
              <a:ext uri="{FF2B5EF4-FFF2-40B4-BE49-F238E27FC236}">
                <a16:creationId xmlns:a16="http://schemas.microsoft.com/office/drawing/2014/main" id="{C8C1D96B-34F6-4FEB-9376-3852E130BF4C}"/>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El </a:t>
            </a:r>
            <a:r>
              <a:rPr lang="pt-BR" altLang="es-CO" b="0" dirty="0" err="1"/>
              <a:t>juicio</a:t>
            </a:r>
            <a:r>
              <a:rPr lang="pt-BR" altLang="es-CO" b="0" dirty="0"/>
              <a:t> de </a:t>
            </a:r>
            <a:r>
              <a:rPr lang="pt-BR" altLang="es-CO" b="0" dirty="0" err="1"/>
              <a:t>los</a:t>
            </a:r>
            <a:r>
              <a:rPr lang="pt-BR" altLang="es-CO" b="0" dirty="0"/>
              <a:t> </a:t>
            </a:r>
            <a:r>
              <a:rPr lang="pt-BR" altLang="es-CO" b="0" dirty="0" err="1"/>
              <a:t>impíos</a:t>
            </a:r>
            <a:endParaRPr lang="pt-BR" altLang="es-CO" dirty="0"/>
          </a:p>
        </p:txBody>
      </p:sp>
      <p:pic>
        <p:nvPicPr>
          <p:cNvPr id="69648" name="Picture 16">
            <a:extLst>
              <a:ext uri="{FF2B5EF4-FFF2-40B4-BE49-F238E27FC236}">
                <a16:creationId xmlns:a16="http://schemas.microsoft.com/office/drawing/2014/main" id="{49A5AAD7-F523-4C67-B2B5-3E260CD700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5" y="4724400"/>
            <a:ext cx="935038"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fade">
                                      <p:cBhvr>
                                        <p:cTn id="7" dur="500"/>
                                        <p:tgtEl>
                                          <p:spTgt spid="6963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9636"/>
                                        </p:tgtEl>
                                        <p:attrNameLst>
                                          <p:attrName>style.visibility</p:attrName>
                                        </p:attrNameLst>
                                      </p:cBhvr>
                                      <p:to>
                                        <p:strVal val="visible"/>
                                      </p:to>
                                    </p:set>
                                    <p:anim calcmode="lin" valueType="num">
                                      <p:cBhvr>
                                        <p:cTn id="12" dur="500" fill="hold"/>
                                        <p:tgtEl>
                                          <p:spTgt spid="69636"/>
                                        </p:tgtEl>
                                        <p:attrNameLst>
                                          <p:attrName>ppt_w</p:attrName>
                                        </p:attrNameLst>
                                      </p:cBhvr>
                                      <p:tavLst>
                                        <p:tav tm="0">
                                          <p:val>
                                            <p:strVal val="#ppt_w*0.05"/>
                                          </p:val>
                                        </p:tav>
                                        <p:tav tm="100000">
                                          <p:val>
                                            <p:strVal val="#ppt_w"/>
                                          </p:val>
                                        </p:tav>
                                      </p:tavLst>
                                    </p:anim>
                                    <p:anim calcmode="lin" valueType="num">
                                      <p:cBhvr>
                                        <p:cTn id="13" dur="500" fill="hold"/>
                                        <p:tgtEl>
                                          <p:spTgt spid="69636"/>
                                        </p:tgtEl>
                                        <p:attrNameLst>
                                          <p:attrName>ppt_h</p:attrName>
                                        </p:attrNameLst>
                                      </p:cBhvr>
                                      <p:tavLst>
                                        <p:tav tm="0">
                                          <p:val>
                                            <p:strVal val="#ppt_h"/>
                                          </p:val>
                                        </p:tav>
                                        <p:tav tm="100000">
                                          <p:val>
                                            <p:strVal val="#ppt_h"/>
                                          </p:val>
                                        </p:tav>
                                      </p:tavLst>
                                    </p:anim>
                                    <p:anim calcmode="lin" valueType="num">
                                      <p:cBhvr>
                                        <p:cTn id="14" dur="500" fill="hold"/>
                                        <p:tgtEl>
                                          <p:spTgt spid="69636"/>
                                        </p:tgtEl>
                                        <p:attrNameLst>
                                          <p:attrName>ppt_x</p:attrName>
                                        </p:attrNameLst>
                                      </p:cBhvr>
                                      <p:tavLst>
                                        <p:tav tm="0">
                                          <p:val>
                                            <p:strVal val="#ppt_x-.2"/>
                                          </p:val>
                                        </p:tav>
                                        <p:tav tm="100000">
                                          <p:val>
                                            <p:strVal val="#ppt_x"/>
                                          </p:val>
                                        </p:tav>
                                      </p:tavLst>
                                    </p:anim>
                                    <p:anim calcmode="lin" valueType="num">
                                      <p:cBhvr>
                                        <p:cTn id="15" dur="500" fill="hold"/>
                                        <p:tgtEl>
                                          <p:spTgt spid="69636"/>
                                        </p:tgtEl>
                                        <p:attrNameLst>
                                          <p:attrName>ppt_y</p:attrName>
                                        </p:attrNameLst>
                                      </p:cBhvr>
                                      <p:tavLst>
                                        <p:tav tm="0">
                                          <p:val>
                                            <p:strVal val="#ppt_y"/>
                                          </p:val>
                                        </p:tav>
                                        <p:tav tm="100000">
                                          <p:val>
                                            <p:strVal val="#ppt_y"/>
                                          </p:val>
                                        </p:tav>
                                      </p:tavLst>
                                    </p:anim>
                                    <p:animEffect transition="in" filter="fade">
                                      <p:cBhvr>
                                        <p:cTn id="16" dur="500"/>
                                        <p:tgtEl>
                                          <p:spTgt spid="69636"/>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9642"/>
                                        </p:tgtEl>
                                        <p:attrNameLst>
                                          <p:attrName>style.visibility</p:attrName>
                                        </p:attrNameLst>
                                      </p:cBhvr>
                                      <p:to>
                                        <p:strVal val="visible"/>
                                      </p:to>
                                    </p:set>
                                    <p:animEffect transition="in" filter="fade">
                                      <p:cBhvr>
                                        <p:cTn id="21" dur="500"/>
                                        <p:tgtEl>
                                          <p:spTgt spid="6964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9637"/>
                                        </p:tgtEl>
                                        <p:attrNameLst>
                                          <p:attrName>style.visibility</p:attrName>
                                        </p:attrNameLst>
                                      </p:cBhvr>
                                      <p:to>
                                        <p:strVal val="visible"/>
                                      </p:to>
                                    </p:set>
                                    <p:anim calcmode="lin" valueType="num">
                                      <p:cBhvr>
                                        <p:cTn id="26" dur="500" fill="hold"/>
                                        <p:tgtEl>
                                          <p:spTgt spid="69637"/>
                                        </p:tgtEl>
                                        <p:attrNameLst>
                                          <p:attrName>ppt_w</p:attrName>
                                        </p:attrNameLst>
                                      </p:cBhvr>
                                      <p:tavLst>
                                        <p:tav tm="0">
                                          <p:val>
                                            <p:strVal val="#ppt_w*0.05"/>
                                          </p:val>
                                        </p:tav>
                                        <p:tav tm="100000">
                                          <p:val>
                                            <p:strVal val="#ppt_w"/>
                                          </p:val>
                                        </p:tav>
                                      </p:tavLst>
                                    </p:anim>
                                    <p:anim calcmode="lin" valueType="num">
                                      <p:cBhvr>
                                        <p:cTn id="27" dur="500" fill="hold"/>
                                        <p:tgtEl>
                                          <p:spTgt spid="69637"/>
                                        </p:tgtEl>
                                        <p:attrNameLst>
                                          <p:attrName>ppt_h</p:attrName>
                                        </p:attrNameLst>
                                      </p:cBhvr>
                                      <p:tavLst>
                                        <p:tav tm="0">
                                          <p:val>
                                            <p:strVal val="#ppt_h"/>
                                          </p:val>
                                        </p:tav>
                                        <p:tav tm="100000">
                                          <p:val>
                                            <p:strVal val="#ppt_h"/>
                                          </p:val>
                                        </p:tav>
                                      </p:tavLst>
                                    </p:anim>
                                    <p:anim calcmode="lin" valueType="num">
                                      <p:cBhvr>
                                        <p:cTn id="28" dur="500" fill="hold"/>
                                        <p:tgtEl>
                                          <p:spTgt spid="69637"/>
                                        </p:tgtEl>
                                        <p:attrNameLst>
                                          <p:attrName>ppt_x</p:attrName>
                                        </p:attrNameLst>
                                      </p:cBhvr>
                                      <p:tavLst>
                                        <p:tav tm="0">
                                          <p:val>
                                            <p:strVal val="#ppt_x-.2"/>
                                          </p:val>
                                        </p:tav>
                                        <p:tav tm="100000">
                                          <p:val>
                                            <p:strVal val="#ppt_x"/>
                                          </p:val>
                                        </p:tav>
                                      </p:tavLst>
                                    </p:anim>
                                    <p:anim calcmode="lin" valueType="num">
                                      <p:cBhvr>
                                        <p:cTn id="29" dur="500" fill="hold"/>
                                        <p:tgtEl>
                                          <p:spTgt spid="69637"/>
                                        </p:tgtEl>
                                        <p:attrNameLst>
                                          <p:attrName>ppt_y</p:attrName>
                                        </p:attrNameLst>
                                      </p:cBhvr>
                                      <p:tavLst>
                                        <p:tav tm="0">
                                          <p:val>
                                            <p:strVal val="#ppt_y"/>
                                          </p:val>
                                        </p:tav>
                                        <p:tav tm="100000">
                                          <p:val>
                                            <p:strVal val="#ppt_y"/>
                                          </p:val>
                                        </p:tav>
                                      </p:tavLst>
                                    </p:anim>
                                    <p:animEffect transition="in" filter="fade">
                                      <p:cBhvr>
                                        <p:cTn id="30" dur="500"/>
                                        <p:tgtEl>
                                          <p:spTgt spid="69637"/>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9643"/>
                                        </p:tgtEl>
                                        <p:attrNameLst>
                                          <p:attrName>style.visibility</p:attrName>
                                        </p:attrNameLst>
                                      </p:cBhvr>
                                      <p:to>
                                        <p:strVal val="visible"/>
                                      </p:to>
                                    </p:set>
                                    <p:animEffect transition="in" filter="fade">
                                      <p:cBhvr>
                                        <p:cTn id="35" dur="500"/>
                                        <p:tgtEl>
                                          <p:spTgt spid="69643"/>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69638"/>
                                        </p:tgtEl>
                                        <p:attrNameLst>
                                          <p:attrName>style.visibility</p:attrName>
                                        </p:attrNameLst>
                                      </p:cBhvr>
                                      <p:to>
                                        <p:strVal val="visible"/>
                                      </p:to>
                                    </p:set>
                                    <p:anim calcmode="lin" valueType="num">
                                      <p:cBhvr>
                                        <p:cTn id="40" dur="500" fill="hold"/>
                                        <p:tgtEl>
                                          <p:spTgt spid="69638"/>
                                        </p:tgtEl>
                                        <p:attrNameLst>
                                          <p:attrName>ppt_w</p:attrName>
                                        </p:attrNameLst>
                                      </p:cBhvr>
                                      <p:tavLst>
                                        <p:tav tm="0">
                                          <p:val>
                                            <p:strVal val="#ppt_w*0.05"/>
                                          </p:val>
                                        </p:tav>
                                        <p:tav tm="100000">
                                          <p:val>
                                            <p:strVal val="#ppt_w"/>
                                          </p:val>
                                        </p:tav>
                                      </p:tavLst>
                                    </p:anim>
                                    <p:anim calcmode="lin" valueType="num">
                                      <p:cBhvr>
                                        <p:cTn id="41" dur="500" fill="hold"/>
                                        <p:tgtEl>
                                          <p:spTgt spid="69638"/>
                                        </p:tgtEl>
                                        <p:attrNameLst>
                                          <p:attrName>ppt_h</p:attrName>
                                        </p:attrNameLst>
                                      </p:cBhvr>
                                      <p:tavLst>
                                        <p:tav tm="0">
                                          <p:val>
                                            <p:strVal val="#ppt_h"/>
                                          </p:val>
                                        </p:tav>
                                        <p:tav tm="100000">
                                          <p:val>
                                            <p:strVal val="#ppt_h"/>
                                          </p:val>
                                        </p:tav>
                                      </p:tavLst>
                                    </p:anim>
                                    <p:anim calcmode="lin" valueType="num">
                                      <p:cBhvr>
                                        <p:cTn id="42" dur="500" fill="hold"/>
                                        <p:tgtEl>
                                          <p:spTgt spid="69638"/>
                                        </p:tgtEl>
                                        <p:attrNameLst>
                                          <p:attrName>ppt_x</p:attrName>
                                        </p:attrNameLst>
                                      </p:cBhvr>
                                      <p:tavLst>
                                        <p:tav tm="0">
                                          <p:val>
                                            <p:strVal val="#ppt_x-.2"/>
                                          </p:val>
                                        </p:tav>
                                        <p:tav tm="100000">
                                          <p:val>
                                            <p:strVal val="#ppt_x"/>
                                          </p:val>
                                        </p:tav>
                                      </p:tavLst>
                                    </p:anim>
                                    <p:anim calcmode="lin" valueType="num">
                                      <p:cBhvr>
                                        <p:cTn id="43" dur="500" fill="hold"/>
                                        <p:tgtEl>
                                          <p:spTgt spid="69638"/>
                                        </p:tgtEl>
                                        <p:attrNameLst>
                                          <p:attrName>ppt_y</p:attrName>
                                        </p:attrNameLst>
                                      </p:cBhvr>
                                      <p:tavLst>
                                        <p:tav tm="0">
                                          <p:val>
                                            <p:strVal val="#ppt_y"/>
                                          </p:val>
                                        </p:tav>
                                        <p:tav tm="100000">
                                          <p:val>
                                            <p:strVal val="#ppt_y"/>
                                          </p:val>
                                        </p:tav>
                                      </p:tavLst>
                                    </p:anim>
                                    <p:animEffect transition="in" filter="fade">
                                      <p:cBhvr>
                                        <p:cTn id="44" dur="500"/>
                                        <p:tgtEl>
                                          <p:spTgt spid="69638"/>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69644"/>
                                        </p:tgtEl>
                                        <p:attrNameLst>
                                          <p:attrName>style.visibility</p:attrName>
                                        </p:attrNameLst>
                                      </p:cBhvr>
                                      <p:to>
                                        <p:strVal val="visible"/>
                                      </p:to>
                                    </p:set>
                                    <p:anim calcmode="discrete" valueType="clr">
                                      <p:cBhvr override="childStyle">
                                        <p:cTn id="49" dur="80"/>
                                        <p:tgtEl>
                                          <p:spTgt spid="6964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9644"/>
                                        </p:tgtEl>
                                        <p:attrNameLst>
                                          <p:attrName>fillcolor</p:attrName>
                                        </p:attrNameLst>
                                      </p:cBhvr>
                                      <p:tavLst>
                                        <p:tav tm="0">
                                          <p:val>
                                            <p:clrVal>
                                              <a:schemeClr val="accent2"/>
                                            </p:clrVal>
                                          </p:val>
                                        </p:tav>
                                        <p:tav tm="50000">
                                          <p:val>
                                            <p:clrVal>
                                              <a:schemeClr val="hlink"/>
                                            </p:clrVal>
                                          </p:val>
                                        </p:tav>
                                      </p:tavLst>
                                    </p:anim>
                                    <p:set>
                                      <p:cBhvr>
                                        <p:cTn id="51" dur="80"/>
                                        <p:tgtEl>
                                          <p:spTgt spid="69644"/>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69635"/>
                                        </p:tgtEl>
                                        <p:attrNameLst>
                                          <p:attrName>style.visibility</p:attrName>
                                        </p:attrNameLst>
                                      </p:cBhvr>
                                      <p:to>
                                        <p:strVal val="visible"/>
                                      </p:to>
                                    </p:set>
                                    <p:anim calcmode="lin" valueType="num">
                                      <p:cBhvr>
                                        <p:cTn id="56" dur="500" fill="hold"/>
                                        <p:tgtEl>
                                          <p:spTgt spid="69635"/>
                                        </p:tgtEl>
                                        <p:attrNameLst>
                                          <p:attrName>ppt_w</p:attrName>
                                        </p:attrNameLst>
                                      </p:cBhvr>
                                      <p:tavLst>
                                        <p:tav tm="0">
                                          <p:val>
                                            <p:strVal val="#ppt_w*0.05"/>
                                          </p:val>
                                        </p:tav>
                                        <p:tav tm="100000">
                                          <p:val>
                                            <p:strVal val="#ppt_w"/>
                                          </p:val>
                                        </p:tav>
                                      </p:tavLst>
                                    </p:anim>
                                    <p:anim calcmode="lin" valueType="num">
                                      <p:cBhvr>
                                        <p:cTn id="57" dur="500" fill="hold"/>
                                        <p:tgtEl>
                                          <p:spTgt spid="69635"/>
                                        </p:tgtEl>
                                        <p:attrNameLst>
                                          <p:attrName>ppt_h</p:attrName>
                                        </p:attrNameLst>
                                      </p:cBhvr>
                                      <p:tavLst>
                                        <p:tav tm="0">
                                          <p:val>
                                            <p:strVal val="#ppt_h"/>
                                          </p:val>
                                        </p:tav>
                                        <p:tav tm="100000">
                                          <p:val>
                                            <p:strVal val="#ppt_h"/>
                                          </p:val>
                                        </p:tav>
                                      </p:tavLst>
                                    </p:anim>
                                    <p:anim calcmode="lin" valueType="num">
                                      <p:cBhvr>
                                        <p:cTn id="58" dur="500" fill="hold"/>
                                        <p:tgtEl>
                                          <p:spTgt spid="69635"/>
                                        </p:tgtEl>
                                        <p:attrNameLst>
                                          <p:attrName>ppt_x</p:attrName>
                                        </p:attrNameLst>
                                      </p:cBhvr>
                                      <p:tavLst>
                                        <p:tav tm="0">
                                          <p:val>
                                            <p:strVal val="#ppt_x-.2"/>
                                          </p:val>
                                        </p:tav>
                                        <p:tav tm="100000">
                                          <p:val>
                                            <p:strVal val="#ppt_x"/>
                                          </p:val>
                                        </p:tav>
                                      </p:tavLst>
                                    </p:anim>
                                    <p:anim calcmode="lin" valueType="num">
                                      <p:cBhvr>
                                        <p:cTn id="59" dur="500" fill="hold"/>
                                        <p:tgtEl>
                                          <p:spTgt spid="69635"/>
                                        </p:tgtEl>
                                        <p:attrNameLst>
                                          <p:attrName>ppt_y</p:attrName>
                                        </p:attrNameLst>
                                      </p:cBhvr>
                                      <p:tavLst>
                                        <p:tav tm="0">
                                          <p:val>
                                            <p:strVal val="#ppt_y"/>
                                          </p:val>
                                        </p:tav>
                                        <p:tav tm="100000">
                                          <p:val>
                                            <p:strVal val="#ppt_y"/>
                                          </p:val>
                                        </p:tav>
                                      </p:tavLst>
                                    </p:anim>
                                    <p:animEffect transition="in" filter="fade">
                                      <p:cBhvr>
                                        <p:cTn id="60" dur="500"/>
                                        <p:tgtEl>
                                          <p:spTgt spid="69635"/>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9645"/>
                                        </p:tgtEl>
                                        <p:attrNameLst>
                                          <p:attrName>style.visibility</p:attrName>
                                        </p:attrNameLst>
                                      </p:cBhvr>
                                      <p:to>
                                        <p:strVal val="visible"/>
                                      </p:to>
                                    </p:set>
                                    <p:animEffect transition="in" filter="fade">
                                      <p:cBhvr>
                                        <p:cTn id="65" dur="500"/>
                                        <p:tgtEl>
                                          <p:spTgt spid="69645"/>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69648"/>
                                        </p:tgtEl>
                                        <p:attrNameLst>
                                          <p:attrName>style.visibility</p:attrName>
                                        </p:attrNameLst>
                                      </p:cBhvr>
                                      <p:to>
                                        <p:strVal val="visible"/>
                                      </p:to>
                                    </p:set>
                                    <p:animEffect transition="in" filter="wipe(down)">
                                      <p:cBhvr>
                                        <p:cTn id="70" dur="580">
                                          <p:stCondLst>
                                            <p:cond delay="0"/>
                                          </p:stCondLst>
                                        </p:cTn>
                                        <p:tgtEl>
                                          <p:spTgt spid="69648"/>
                                        </p:tgtEl>
                                      </p:cBhvr>
                                    </p:animEffect>
                                    <p:anim calcmode="lin" valueType="num">
                                      <p:cBhvr>
                                        <p:cTn id="71" dur="1822" tmFilter="0,0; 0.14,0.36; 0.43,0.73; 0.71,0.91; 1.0,1.0">
                                          <p:stCondLst>
                                            <p:cond delay="0"/>
                                          </p:stCondLst>
                                        </p:cTn>
                                        <p:tgtEl>
                                          <p:spTgt spid="69648"/>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9648"/>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9648"/>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9648"/>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9648"/>
                                        </p:tgtEl>
                                        <p:attrNameLst>
                                          <p:attrName>ppt_y</p:attrName>
                                        </p:attrNameLst>
                                      </p:cBhvr>
                                      <p:tavLst>
                                        <p:tav tm="0" fmla="#ppt_y-sin(pi*$)/81">
                                          <p:val>
                                            <p:fltVal val="0"/>
                                          </p:val>
                                        </p:tav>
                                        <p:tav tm="100000">
                                          <p:val>
                                            <p:fltVal val="1"/>
                                          </p:val>
                                        </p:tav>
                                      </p:tavLst>
                                    </p:anim>
                                    <p:animScale>
                                      <p:cBhvr>
                                        <p:cTn id="76" dur="26">
                                          <p:stCondLst>
                                            <p:cond delay="650"/>
                                          </p:stCondLst>
                                        </p:cTn>
                                        <p:tgtEl>
                                          <p:spTgt spid="69648"/>
                                        </p:tgtEl>
                                      </p:cBhvr>
                                      <p:to x="100000" y="60000"/>
                                    </p:animScale>
                                    <p:animScale>
                                      <p:cBhvr>
                                        <p:cTn id="77" dur="166" decel="50000">
                                          <p:stCondLst>
                                            <p:cond delay="676"/>
                                          </p:stCondLst>
                                        </p:cTn>
                                        <p:tgtEl>
                                          <p:spTgt spid="69648"/>
                                        </p:tgtEl>
                                      </p:cBhvr>
                                      <p:to x="100000" y="100000"/>
                                    </p:animScale>
                                    <p:animScale>
                                      <p:cBhvr>
                                        <p:cTn id="78" dur="26">
                                          <p:stCondLst>
                                            <p:cond delay="1312"/>
                                          </p:stCondLst>
                                        </p:cTn>
                                        <p:tgtEl>
                                          <p:spTgt spid="69648"/>
                                        </p:tgtEl>
                                      </p:cBhvr>
                                      <p:to x="100000" y="80000"/>
                                    </p:animScale>
                                    <p:animScale>
                                      <p:cBhvr>
                                        <p:cTn id="79" dur="166" decel="50000">
                                          <p:stCondLst>
                                            <p:cond delay="1338"/>
                                          </p:stCondLst>
                                        </p:cTn>
                                        <p:tgtEl>
                                          <p:spTgt spid="69648"/>
                                        </p:tgtEl>
                                      </p:cBhvr>
                                      <p:to x="100000" y="100000"/>
                                    </p:animScale>
                                    <p:animScale>
                                      <p:cBhvr>
                                        <p:cTn id="80" dur="26">
                                          <p:stCondLst>
                                            <p:cond delay="1642"/>
                                          </p:stCondLst>
                                        </p:cTn>
                                        <p:tgtEl>
                                          <p:spTgt spid="69648"/>
                                        </p:tgtEl>
                                      </p:cBhvr>
                                      <p:to x="100000" y="90000"/>
                                    </p:animScale>
                                    <p:animScale>
                                      <p:cBhvr>
                                        <p:cTn id="81" dur="166" decel="50000">
                                          <p:stCondLst>
                                            <p:cond delay="1668"/>
                                          </p:stCondLst>
                                        </p:cTn>
                                        <p:tgtEl>
                                          <p:spTgt spid="69648"/>
                                        </p:tgtEl>
                                      </p:cBhvr>
                                      <p:to x="100000" y="100000"/>
                                    </p:animScale>
                                    <p:animScale>
                                      <p:cBhvr>
                                        <p:cTn id="82" dur="26">
                                          <p:stCondLst>
                                            <p:cond delay="1808"/>
                                          </p:stCondLst>
                                        </p:cTn>
                                        <p:tgtEl>
                                          <p:spTgt spid="69648"/>
                                        </p:tgtEl>
                                      </p:cBhvr>
                                      <p:to x="100000" y="95000"/>
                                    </p:animScale>
                                    <p:animScale>
                                      <p:cBhvr>
                                        <p:cTn id="83" dur="166" decel="50000">
                                          <p:stCondLst>
                                            <p:cond delay="1834"/>
                                          </p:stCondLst>
                                        </p:cTn>
                                        <p:tgtEl>
                                          <p:spTgt spid="69648"/>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P spid="69642" grpId="0"/>
      <p:bldP spid="69643" grpId="0"/>
      <p:bldP spid="69644" grpId="0"/>
      <p:bldP spid="6964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a:extLst>
              <a:ext uri="{FF2B5EF4-FFF2-40B4-BE49-F238E27FC236}">
                <a16:creationId xmlns:a16="http://schemas.microsoft.com/office/drawing/2014/main" id="{DA703DE7-9CDD-4B25-A283-701E547D1085}"/>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El Milenio y el fin del pecado</a:t>
            </a:r>
          </a:p>
        </p:txBody>
      </p:sp>
      <p:pic>
        <p:nvPicPr>
          <p:cNvPr id="97284" name="Picture 4">
            <a:extLst>
              <a:ext uri="{FF2B5EF4-FFF2-40B4-BE49-F238E27FC236}">
                <a16:creationId xmlns:a16="http://schemas.microsoft.com/office/drawing/2014/main" id="{C5EF41D6-EB7C-4C54-BBC7-DEE10CBAC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97285" name="Text Box 5">
            <a:extLst>
              <a:ext uri="{FF2B5EF4-FFF2-40B4-BE49-F238E27FC236}">
                <a16:creationId xmlns:a16="http://schemas.microsoft.com/office/drawing/2014/main" id="{AFFFBC2A-11E1-48C2-9F0A-5BA3037A435B}"/>
              </a:ext>
            </a:extLst>
          </p:cNvPr>
          <p:cNvSpPr txBox="1">
            <a:spLocks noChangeArrowheads="1"/>
          </p:cNvSpPr>
          <p:nvPr/>
        </p:nvSpPr>
        <p:spPr bwMode="auto">
          <a:xfrm>
            <a:off x="323850" y="1700213"/>
            <a:ext cx="84963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El milenio es el reino de mil años de Cristo de sus santos en el cielo entre la primera y la segunda resurrección. Durante este tiempo los malvados muertos serán juzgados; la tierra estará completamente desolada, sin habitantes humanos vivos, pero ocupada por Satanás y sus ángeles. Al final de este período, Cristo con sus santos y la Ciudad Santa descenderán del Cielo a la Tierra. Los malvados muertos resucitarán entonces, y con Satanás y sus ángeles rodearán la ciudad; pero el fuego de Dios los consumirá y purificará la tierra. Así, el universo estará eternamente libre de pecado y de pecadores.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fade">
                                      <p:cBhvr>
                                        <p:cTn id="7" dur="500"/>
                                        <p:tgtEl>
                                          <p:spTgt spid="9728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97285"/>
                                        </p:tgtEl>
                                        <p:attrNameLst>
                                          <p:attrName>style.visibility</p:attrName>
                                        </p:attrNameLst>
                                      </p:cBhvr>
                                      <p:to>
                                        <p:strVal val="visible"/>
                                      </p:to>
                                    </p:set>
                                    <p:animEffect transition="in" filter="fade">
                                      <p:cBhvr>
                                        <p:cTn id="10" dur="500"/>
                                        <p:tgtEl>
                                          <p:spTgt spid="97285"/>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P spid="9728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a:extLst>
              <a:ext uri="{FF2B5EF4-FFF2-40B4-BE49-F238E27FC236}">
                <a16:creationId xmlns:a16="http://schemas.microsoft.com/office/drawing/2014/main" id="{D5C4CBDA-9541-4A1E-A5D8-5ED596B54B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70660" name="Picture 4">
            <a:extLst>
              <a:ext uri="{FF2B5EF4-FFF2-40B4-BE49-F238E27FC236}">
                <a16:creationId xmlns:a16="http://schemas.microsoft.com/office/drawing/2014/main" id="{ECEC9433-2A30-4C92-9B32-937C855449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70661" name="Picture 5">
            <a:extLst>
              <a:ext uri="{FF2B5EF4-FFF2-40B4-BE49-F238E27FC236}">
                <a16:creationId xmlns:a16="http://schemas.microsoft.com/office/drawing/2014/main" id="{3CAF5F5E-5C0A-4F8D-841D-3F2B23D675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70662" name="Picture 6">
            <a:extLst>
              <a:ext uri="{FF2B5EF4-FFF2-40B4-BE49-F238E27FC236}">
                <a16:creationId xmlns:a16="http://schemas.microsoft.com/office/drawing/2014/main" id="{9F881AD9-ED76-4AF4-8FE8-7D226D6DC5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70663" name="Text Box 7">
            <a:extLst>
              <a:ext uri="{FF2B5EF4-FFF2-40B4-BE49-F238E27FC236}">
                <a16:creationId xmlns:a16="http://schemas.microsoft.com/office/drawing/2014/main" id="{DC1A2455-4F23-4FF4-BDF8-A1D722A08222}"/>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28. En la Tierra Nueva, ¿quién declarará que Dios es amor?</a:t>
            </a:r>
          </a:p>
        </p:txBody>
      </p:sp>
      <p:pic>
        <p:nvPicPr>
          <p:cNvPr id="70665" name="Picture 9">
            <a:extLst>
              <a:ext uri="{FF2B5EF4-FFF2-40B4-BE49-F238E27FC236}">
                <a16:creationId xmlns:a16="http://schemas.microsoft.com/office/drawing/2014/main" id="{5A3A88CD-0BBC-44F1-8365-F3D0F9D7CA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70666" name="Text Box 10">
            <a:extLst>
              <a:ext uri="{FF2B5EF4-FFF2-40B4-BE49-F238E27FC236}">
                <a16:creationId xmlns:a16="http://schemas.microsoft.com/office/drawing/2014/main" id="{FD800EE9-7315-4CDB-85B8-10595017267E}"/>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Los siervos de Dios</a:t>
            </a:r>
          </a:p>
        </p:txBody>
      </p:sp>
      <p:sp>
        <p:nvSpPr>
          <p:cNvPr id="70667" name="Text Box 11">
            <a:extLst>
              <a:ext uri="{FF2B5EF4-FFF2-40B4-BE49-F238E27FC236}">
                <a16:creationId xmlns:a16="http://schemas.microsoft.com/office/drawing/2014/main" id="{CBAB56BF-F5BA-4CBE-A509-7DF0B9B38021}"/>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Los fieles en Cristo</a:t>
            </a:r>
          </a:p>
        </p:txBody>
      </p:sp>
      <p:sp>
        <p:nvSpPr>
          <p:cNvPr id="70668" name="Text Box 12">
            <a:extLst>
              <a:ext uri="{FF2B5EF4-FFF2-40B4-BE49-F238E27FC236}">
                <a16:creationId xmlns:a16="http://schemas.microsoft.com/office/drawing/2014/main" id="{44A3B0B9-00C7-47EE-BE22-20B75BA2B592}"/>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Todas las cosas, animadas e inanimadas </a:t>
            </a:r>
          </a:p>
        </p:txBody>
      </p:sp>
      <p:sp>
        <p:nvSpPr>
          <p:cNvPr id="70669" name="Text Box 13">
            <a:extLst>
              <a:ext uri="{FF2B5EF4-FFF2-40B4-BE49-F238E27FC236}">
                <a16:creationId xmlns:a16="http://schemas.microsoft.com/office/drawing/2014/main" id="{FBF721D6-F9A9-4D12-A9D2-5202AA98175A}"/>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Todos los seres que respiran</a:t>
            </a:r>
          </a:p>
        </p:txBody>
      </p:sp>
      <p:pic>
        <p:nvPicPr>
          <p:cNvPr id="70671" name="Picture 15">
            <a:extLst>
              <a:ext uri="{FF2B5EF4-FFF2-40B4-BE49-F238E27FC236}">
                <a16:creationId xmlns:a16="http://schemas.microsoft.com/office/drawing/2014/main" id="{A97C32ED-F1F3-4C05-8728-53A28070F9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3" y="3840163"/>
            <a:ext cx="935037" cy="90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fade">
                                      <p:cBhvr>
                                        <p:cTn id="7" dur="500"/>
                                        <p:tgtEl>
                                          <p:spTgt spid="7066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70660"/>
                                        </p:tgtEl>
                                        <p:attrNameLst>
                                          <p:attrName>style.visibility</p:attrName>
                                        </p:attrNameLst>
                                      </p:cBhvr>
                                      <p:to>
                                        <p:strVal val="visible"/>
                                      </p:to>
                                    </p:set>
                                    <p:anim calcmode="lin" valueType="num">
                                      <p:cBhvr>
                                        <p:cTn id="12" dur="500" fill="hold"/>
                                        <p:tgtEl>
                                          <p:spTgt spid="70660"/>
                                        </p:tgtEl>
                                        <p:attrNameLst>
                                          <p:attrName>ppt_w</p:attrName>
                                        </p:attrNameLst>
                                      </p:cBhvr>
                                      <p:tavLst>
                                        <p:tav tm="0">
                                          <p:val>
                                            <p:strVal val="#ppt_w*0.05"/>
                                          </p:val>
                                        </p:tav>
                                        <p:tav tm="100000">
                                          <p:val>
                                            <p:strVal val="#ppt_w"/>
                                          </p:val>
                                        </p:tav>
                                      </p:tavLst>
                                    </p:anim>
                                    <p:anim calcmode="lin" valueType="num">
                                      <p:cBhvr>
                                        <p:cTn id="13" dur="500" fill="hold"/>
                                        <p:tgtEl>
                                          <p:spTgt spid="70660"/>
                                        </p:tgtEl>
                                        <p:attrNameLst>
                                          <p:attrName>ppt_h</p:attrName>
                                        </p:attrNameLst>
                                      </p:cBhvr>
                                      <p:tavLst>
                                        <p:tav tm="0">
                                          <p:val>
                                            <p:strVal val="#ppt_h"/>
                                          </p:val>
                                        </p:tav>
                                        <p:tav tm="100000">
                                          <p:val>
                                            <p:strVal val="#ppt_h"/>
                                          </p:val>
                                        </p:tav>
                                      </p:tavLst>
                                    </p:anim>
                                    <p:anim calcmode="lin" valueType="num">
                                      <p:cBhvr>
                                        <p:cTn id="14" dur="500" fill="hold"/>
                                        <p:tgtEl>
                                          <p:spTgt spid="70660"/>
                                        </p:tgtEl>
                                        <p:attrNameLst>
                                          <p:attrName>ppt_x</p:attrName>
                                        </p:attrNameLst>
                                      </p:cBhvr>
                                      <p:tavLst>
                                        <p:tav tm="0">
                                          <p:val>
                                            <p:strVal val="#ppt_x-.2"/>
                                          </p:val>
                                        </p:tav>
                                        <p:tav tm="100000">
                                          <p:val>
                                            <p:strVal val="#ppt_x"/>
                                          </p:val>
                                        </p:tav>
                                      </p:tavLst>
                                    </p:anim>
                                    <p:anim calcmode="lin" valueType="num">
                                      <p:cBhvr>
                                        <p:cTn id="15" dur="500" fill="hold"/>
                                        <p:tgtEl>
                                          <p:spTgt spid="70660"/>
                                        </p:tgtEl>
                                        <p:attrNameLst>
                                          <p:attrName>ppt_y</p:attrName>
                                        </p:attrNameLst>
                                      </p:cBhvr>
                                      <p:tavLst>
                                        <p:tav tm="0">
                                          <p:val>
                                            <p:strVal val="#ppt_y"/>
                                          </p:val>
                                        </p:tav>
                                        <p:tav tm="100000">
                                          <p:val>
                                            <p:strVal val="#ppt_y"/>
                                          </p:val>
                                        </p:tav>
                                      </p:tavLst>
                                    </p:anim>
                                    <p:animEffect transition="in" filter="fade">
                                      <p:cBhvr>
                                        <p:cTn id="16" dur="500"/>
                                        <p:tgtEl>
                                          <p:spTgt spid="70660"/>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0666"/>
                                        </p:tgtEl>
                                        <p:attrNameLst>
                                          <p:attrName>style.visibility</p:attrName>
                                        </p:attrNameLst>
                                      </p:cBhvr>
                                      <p:to>
                                        <p:strVal val="visible"/>
                                      </p:to>
                                    </p:set>
                                    <p:animEffect transition="in" filter="fade">
                                      <p:cBhvr>
                                        <p:cTn id="21" dur="500"/>
                                        <p:tgtEl>
                                          <p:spTgt spid="70666"/>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70661"/>
                                        </p:tgtEl>
                                        <p:attrNameLst>
                                          <p:attrName>style.visibility</p:attrName>
                                        </p:attrNameLst>
                                      </p:cBhvr>
                                      <p:to>
                                        <p:strVal val="visible"/>
                                      </p:to>
                                    </p:set>
                                    <p:anim calcmode="lin" valueType="num">
                                      <p:cBhvr>
                                        <p:cTn id="26" dur="500" fill="hold"/>
                                        <p:tgtEl>
                                          <p:spTgt spid="70661"/>
                                        </p:tgtEl>
                                        <p:attrNameLst>
                                          <p:attrName>ppt_w</p:attrName>
                                        </p:attrNameLst>
                                      </p:cBhvr>
                                      <p:tavLst>
                                        <p:tav tm="0">
                                          <p:val>
                                            <p:strVal val="#ppt_w*0.05"/>
                                          </p:val>
                                        </p:tav>
                                        <p:tav tm="100000">
                                          <p:val>
                                            <p:strVal val="#ppt_w"/>
                                          </p:val>
                                        </p:tav>
                                      </p:tavLst>
                                    </p:anim>
                                    <p:anim calcmode="lin" valueType="num">
                                      <p:cBhvr>
                                        <p:cTn id="27" dur="500" fill="hold"/>
                                        <p:tgtEl>
                                          <p:spTgt spid="70661"/>
                                        </p:tgtEl>
                                        <p:attrNameLst>
                                          <p:attrName>ppt_h</p:attrName>
                                        </p:attrNameLst>
                                      </p:cBhvr>
                                      <p:tavLst>
                                        <p:tav tm="0">
                                          <p:val>
                                            <p:strVal val="#ppt_h"/>
                                          </p:val>
                                        </p:tav>
                                        <p:tav tm="100000">
                                          <p:val>
                                            <p:strVal val="#ppt_h"/>
                                          </p:val>
                                        </p:tav>
                                      </p:tavLst>
                                    </p:anim>
                                    <p:anim calcmode="lin" valueType="num">
                                      <p:cBhvr>
                                        <p:cTn id="28" dur="500" fill="hold"/>
                                        <p:tgtEl>
                                          <p:spTgt spid="70661"/>
                                        </p:tgtEl>
                                        <p:attrNameLst>
                                          <p:attrName>ppt_x</p:attrName>
                                        </p:attrNameLst>
                                      </p:cBhvr>
                                      <p:tavLst>
                                        <p:tav tm="0">
                                          <p:val>
                                            <p:strVal val="#ppt_x-.2"/>
                                          </p:val>
                                        </p:tav>
                                        <p:tav tm="100000">
                                          <p:val>
                                            <p:strVal val="#ppt_x"/>
                                          </p:val>
                                        </p:tav>
                                      </p:tavLst>
                                    </p:anim>
                                    <p:anim calcmode="lin" valueType="num">
                                      <p:cBhvr>
                                        <p:cTn id="29" dur="500" fill="hold"/>
                                        <p:tgtEl>
                                          <p:spTgt spid="70661"/>
                                        </p:tgtEl>
                                        <p:attrNameLst>
                                          <p:attrName>ppt_y</p:attrName>
                                        </p:attrNameLst>
                                      </p:cBhvr>
                                      <p:tavLst>
                                        <p:tav tm="0">
                                          <p:val>
                                            <p:strVal val="#ppt_y"/>
                                          </p:val>
                                        </p:tav>
                                        <p:tav tm="100000">
                                          <p:val>
                                            <p:strVal val="#ppt_y"/>
                                          </p:val>
                                        </p:tav>
                                      </p:tavLst>
                                    </p:anim>
                                    <p:animEffect transition="in" filter="fade">
                                      <p:cBhvr>
                                        <p:cTn id="30" dur="500"/>
                                        <p:tgtEl>
                                          <p:spTgt spid="70661"/>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0667"/>
                                        </p:tgtEl>
                                        <p:attrNameLst>
                                          <p:attrName>style.visibility</p:attrName>
                                        </p:attrNameLst>
                                      </p:cBhvr>
                                      <p:to>
                                        <p:strVal val="visible"/>
                                      </p:to>
                                    </p:set>
                                    <p:animEffect transition="in" filter="fade">
                                      <p:cBhvr>
                                        <p:cTn id="35" dur="500"/>
                                        <p:tgtEl>
                                          <p:spTgt spid="70667"/>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70662"/>
                                        </p:tgtEl>
                                        <p:attrNameLst>
                                          <p:attrName>style.visibility</p:attrName>
                                        </p:attrNameLst>
                                      </p:cBhvr>
                                      <p:to>
                                        <p:strVal val="visible"/>
                                      </p:to>
                                    </p:set>
                                    <p:anim calcmode="lin" valueType="num">
                                      <p:cBhvr>
                                        <p:cTn id="40" dur="500" fill="hold"/>
                                        <p:tgtEl>
                                          <p:spTgt spid="70662"/>
                                        </p:tgtEl>
                                        <p:attrNameLst>
                                          <p:attrName>ppt_w</p:attrName>
                                        </p:attrNameLst>
                                      </p:cBhvr>
                                      <p:tavLst>
                                        <p:tav tm="0">
                                          <p:val>
                                            <p:strVal val="#ppt_w*0.05"/>
                                          </p:val>
                                        </p:tav>
                                        <p:tav tm="100000">
                                          <p:val>
                                            <p:strVal val="#ppt_w"/>
                                          </p:val>
                                        </p:tav>
                                      </p:tavLst>
                                    </p:anim>
                                    <p:anim calcmode="lin" valueType="num">
                                      <p:cBhvr>
                                        <p:cTn id="41" dur="500" fill="hold"/>
                                        <p:tgtEl>
                                          <p:spTgt spid="70662"/>
                                        </p:tgtEl>
                                        <p:attrNameLst>
                                          <p:attrName>ppt_h</p:attrName>
                                        </p:attrNameLst>
                                      </p:cBhvr>
                                      <p:tavLst>
                                        <p:tav tm="0">
                                          <p:val>
                                            <p:strVal val="#ppt_h"/>
                                          </p:val>
                                        </p:tav>
                                        <p:tav tm="100000">
                                          <p:val>
                                            <p:strVal val="#ppt_h"/>
                                          </p:val>
                                        </p:tav>
                                      </p:tavLst>
                                    </p:anim>
                                    <p:anim calcmode="lin" valueType="num">
                                      <p:cBhvr>
                                        <p:cTn id="42" dur="500" fill="hold"/>
                                        <p:tgtEl>
                                          <p:spTgt spid="70662"/>
                                        </p:tgtEl>
                                        <p:attrNameLst>
                                          <p:attrName>ppt_x</p:attrName>
                                        </p:attrNameLst>
                                      </p:cBhvr>
                                      <p:tavLst>
                                        <p:tav tm="0">
                                          <p:val>
                                            <p:strVal val="#ppt_x-.2"/>
                                          </p:val>
                                        </p:tav>
                                        <p:tav tm="100000">
                                          <p:val>
                                            <p:strVal val="#ppt_x"/>
                                          </p:val>
                                        </p:tav>
                                      </p:tavLst>
                                    </p:anim>
                                    <p:anim calcmode="lin" valueType="num">
                                      <p:cBhvr>
                                        <p:cTn id="43" dur="500" fill="hold"/>
                                        <p:tgtEl>
                                          <p:spTgt spid="70662"/>
                                        </p:tgtEl>
                                        <p:attrNameLst>
                                          <p:attrName>ppt_y</p:attrName>
                                        </p:attrNameLst>
                                      </p:cBhvr>
                                      <p:tavLst>
                                        <p:tav tm="0">
                                          <p:val>
                                            <p:strVal val="#ppt_y"/>
                                          </p:val>
                                        </p:tav>
                                        <p:tav tm="100000">
                                          <p:val>
                                            <p:strVal val="#ppt_y"/>
                                          </p:val>
                                        </p:tav>
                                      </p:tavLst>
                                    </p:anim>
                                    <p:animEffect transition="in" filter="fade">
                                      <p:cBhvr>
                                        <p:cTn id="44" dur="500"/>
                                        <p:tgtEl>
                                          <p:spTgt spid="70662"/>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70668"/>
                                        </p:tgtEl>
                                        <p:attrNameLst>
                                          <p:attrName>style.visibility</p:attrName>
                                        </p:attrNameLst>
                                      </p:cBhvr>
                                      <p:to>
                                        <p:strVal val="visible"/>
                                      </p:to>
                                    </p:set>
                                    <p:anim calcmode="discrete" valueType="clr">
                                      <p:cBhvr override="childStyle">
                                        <p:cTn id="49" dur="80"/>
                                        <p:tgtEl>
                                          <p:spTgt spid="7066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70668"/>
                                        </p:tgtEl>
                                        <p:attrNameLst>
                                          <p:attrName>fillcolor</p:attrName>
                                        </p:attrNameLst>
                                      </p:cBhvr>
                                      <p:tavLst>
                                        <p:tav tm="0">
                                          <p:val>
                                            <p:clrVal>
                                              <a:schemeClr val="accent2"/>
                                            </p:clrVal>
                                          </p:val>
                                        </p:tav>
                                        <p:tav tm="50000">
                                          <p:val>
                                            <p:clrVal>
                                              <a:schemeClr val="hlink"/>
                                            </p:clrVal>
                                          </p:val>
                                        </p:tav>
                                      </p:tavLst>
                                    </p:anim>
                                    <p:set>
                                      <p:cBhvr>
                                        <p:cTn id="51" dur="80"/>
                                        <p:tgtEl>
                                          <p:spTgt spid="70668"/>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70659"/>
                                        </p:tgtEl>
                                        <p:attrNameLst>
                                          <p:attrName>style.visibility</p:attrName>
                                        </p:attrNameLst>
                                      </p:cBhvr>
                                      <p:to>
                                        <p:strVal val="visible"/>
                                      </p:to>
                                    </p:set>
                                    <p:anim calcmode="lin" valueType="num">
                                      <p:cBhvr>
                                        <p:cTn id="56" dur="500" fill="hold"/>
                                        <p:tgtEl>
                                          <p:spTgt spid="70659"/>
                                        </p:tgtEl>
                                        <p:attrNameLst>
                                          <p:attrName>ppt_w</p:attrName>
                                        </p:attrNameLst>
                                      </p:cBhvr>
                                      <p:tavLst>
                                        <p:tav tm="0">
                                          <p:val>
                                            <p:strVal val="#ppt_w*0.05"/>
                                          </p:val>
                                        </p:tav>
                                        <p:tav tm="100000">
                                          <p:val>
                                            <p:strVal val="#ppt_w"/>
                                          </p:val>
                                        </p:tav>
                                      </p:tavLst>
                                    </p:anim>
                                    <p:anim calcmode="lin" valueType="num">
                                      <p:cBhvr>
                                        <p:cTn id="57" dur="500" fill="hold"/>
                                        <p:tgtEl>
                                          <p:spTgt spid="70659"/>
                                        </p:tgtEl>
                                        <p:attrNameLst>
                                          <p:attrName>ppt_h</p:attrName>
                                        </p:attrNameLst>
                                      </p:cBhvr>
                                      <p:tavLst>
                                        <p:tav tm="0">
                                          <p:val>
                                            <p:strVal val="#ppt_h"/>
                                          </p:val>
                                        </p:tav>
                                        <p:tav tm="100000">
                                          <p:val>
                                            <p:strVal val="#ppt_h"/>
                                          </p:val>
                                        </p:tav>
                                      </p:tavLst>
                                    </p:anim>
                                    <p:anim calcmode="lin" valueType="num">
                                      <p:cBhvr>
                                        <p:cTn id="58" dur="500" fill="hold"/>
                                        <p:tgtEl>
                                          <p:spTgt spid="70659"/>
                                        </p:tgtEl>
                                        <p:attrNameLst>
                                          <p:attrName>ppt_x</p:attrName>
                                        </p:attrNameLst>
                                      </p:cBhvr>
                                      <p:tavLst>
                                        <p:tav tm="0">
                                          <p:val>
                                            <p:strVal val="#ppt_x-.2"/>
                                          </p:val>
                                        </p:tav>
                                        <p:tav tm="100000">
                                          <p:val>
                                            <p:strVal val="#ppt_x"/>
                                          </p:val>
                                        </p:tav>
                                      </p:tavLst>
                                    </p:anim>
                                    <p:anim calcmode="lin" valueType="num">
                                      <p:cBhvr>
                                        <p:cTn id="59" dur="500" fill="hold"/>
                                        <p:tgtEl>
                                          <p:spTgt spid="70659"/>
                                        </p:tgtEl>
                                        <p:attrNameLst>
                                          <p:attrName>ppt_y</p:attrName>
                                        </p:attrNameLst>
                                      </p:cBhvr>
                                      <p:tavLst>
                                        <p:tav tm="0">
                                          <p:val>
                                            <p:strVal val="#ppt_y"/>
                                          </p:val>
                                        </p:tav>
                                        <p:tav tm="100000">
                                          <p:val>
                                            <p:strVal val="#ppt_y"/>
                                          </p:val>
                                        </p:tav>
                                      </p:tavLst>
                                    </p:anim>
                                    <p:animEffect transition="in" filter="fade">
                                      <p:cBhvr>
                                        <p:cTn id="60" dur="500"/>
                                        <p:tgtEl>
                                          <p:spTgt spid="70659"/>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0669"/>
                                        </p:tgtEl>
                                        <p:attrNameLst>
                                          <p:attrName>style.visibility</p:attrName>
                                        </p:attrNameLst>
                                      </p:cBhvr>
                                      <p:to>
                                        <p:strVal val="visible"/>
                                      </p:to>
                                    </p:set>
                                    <p:animEffect transition="in" filter="fade">
                                      <p:cBhvr>
                                        <p:cTn id="65" dur="500"/>
                                        <p:tgtEl>
                                          <p:spTgt spid="70669"/>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70671"/>
                                        </p:tgtEl>
                                        <p:attrNameLst>
                                          <p:attrName>style.visibility</p:attrName>
                                        </p:attrNameLst>
                                      </p:cBhvr>
                                      <p:to>
                                        <p:strVal val="visible"/>
                                      </p:to>
                                    </p:set>
                                    <p:animEffect transition="in" filter="wipe(down)">
                                      <p:cBhvr>
                                        <p:cTn id="70" dur="580">
                                          <p:stCondLst>
                                            <p:cond delay="0"/>
                                          </p:stCondLst>
                                        </p:cTn>
                                        <p:tgtEl>
                                          <p:spTgt spid="70671"/>
                                        </p:tgtEl>
                                      </p:cBhvr>
                                    </p:animEffect>
                                    <p:anim calcmode="lin" valueType="num">
                                      <p:cBhvr>
                                        <p:cTn id="71" dur="1822" tmFilter="0,0; 0.14,0.36; 0.43,0.73; 0.71,0.91; 1.0,1.0">
                                          <p:stCondLst>
                                            <p:cond delay="0"/>
                                          </p:stCondLst>
                                        </p:cTn>
                                        <p:tgtEl>
                                          <p:spTgt spid="7067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7067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7067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7067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70671"/>
                                        </p:tgtEl>
                                        <p:attrNameLst>
                                          <p:attrName>ppt_y</p:attrName>
                                        </p:attrNameLst>
                                      </p:cBhvr>
                                      <p:tavLst>
                                        <p:tav tm="0" fmla="#ppt_y-sin(pi*$)/81">
                                          <p:val>
                                            <p:fltVal val="0"/>
                                          </p:val>
                                        </p:tav>
                                        <p:tav tm="100000">
                                          <p:val>
                                            <p:fltVal val="1"/>
                                          </p:val>
                                        </p:tav>
                                      </p:tavLst>
                                    </p:anim>
                                    <p:animScale>
                                      <p:cBhvr>
                                        <p:cTn id="76" dur="26">
                                          <p:stCondLst>
                                            <p:cond delay="650"/>
                                          </p:stCondLst>
                                        </p:cTn>
                                        <p:tgtEl>
                                          <p:spTgt spid="70671"/>
                                        </p:tgtEl>
                                      </p:cBhvr>
                                      <p:to x="100000" y="60000"/>
                                    </p:animScale>
                                    <p:animScale>
                                      <p:cBhvr>
                                        <p:cTn id="77" dur="166" decel="50000">
                                          <p:stCondLst>
                                            <p:cond delay="676"/>
                                          </p:stCondLst>
                                        </p:cTn>
                                        <p:tgtEl>
                                          <p:spTgt spid="70671"/>
                                        </p:tgtEl>
                                      </p:cBhvr>
                                      <p:to x="100000" y="100000"/>
                                    </p:animScale>
                                    <p:animScale>
                                      <p:cBhvr>
                                        <p:cTn id="78" dur="26">
                                          <p:stCondLst>
                                            <p:cond delay="1312"/>
                                          </p:stCondLst>
                                        </p:cTn>
                                        <p:tgtEl>
                                          <p:spTgt spid="70671"/>
                                        </p:tgtEl>
                                      </p:cBhvr>
                                      <p:to x="100000" y="80000"/>
                                    </p:animScale>
                                    <p:animScale>
                                      <p:cBhvr>
                                        <p:cTn id="79" dur="166" decel="50000">
                                          <p:stCondLst>
                                            <p:cond delay="1338"/>
                                          </p:stCondLst>
                                        </p:cTn>
                                        <p:tgtEl>
                                          <p:spTgt spid="70671"/>
                                        </p:tgtEl>
                                      </p:cBhvr>
                                      <p:to x="100000" y="100000"/>
                                    </p:animScale>
                                    <p:animScale>
                                      <p:cBhvr>
                                        <p:cTn id="80" dur="26">
                                          <p:stCondLst>
                                            <p:cond delay="1642"/>
                                          </p:stCondLst>
                                        </p:cTn>
                                        <p:tgtEl>
                                          <p:spTgt spid="70671"/>
                                        </p:tgtEl>
                                      </p:cBhvr>
                                      <p:to x="100000" y="90000"/>
                                    </p:animScale>
                                    <p:animScale>
                                      <p:cBhvr>
                                        <p:cTn id="81" dur="166" decel="50000">
                                          <p:stCondLst>
                                            <p:cond delay="1668"/>
                                          </p:stCondLst>
                                        </p:cTn>
                                        <p:tgtEl>
                                          <p:spTgt spid="70671"/>
                                        </p:tgtEl>
                                      </p:cBhvr>
                                      <p:to x="100000" y="100000"/>
                                    </p:animScale>
                                    <p:animScale>
                                      <p:cBhvr>
                                        <p:cTn id="82" dur="26">
                                          <p:stCondLst>
                                            <p:cond delay="1808"/>
                                          </p:stCondLst>
                                        </p:cTn>
                                        <p:tgtEl>
                                          <p:spTgt spid="70671"/>
                                        </p:tgtEl>
                                      </p:cBhvr>
                                      <p:to x="100000" y="95000"/>
                                    </p:animScale>
                                    <p:animScale>
                                      <p:cBhvr>
                                        <p:cTn id="83" dur="166" decel="50000">
                                          <p:stCondLst>
                                            <p:cond delay="1834"/>
                                          </p:stCondLst>
                                        </p:cTn>
                                        <p:tgtEl>
                                          <p:spTgt spid="70671"/>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70666" grpId="0"/>
      <p:bldP spid="70667" grpId="0"/>
      <p:bldP spid="70668" grpId="0"/>
      <p:bldP spid="7066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3">
            <a:extLst>
              <a:ext uri="{FF2B5EF4-FFF2-40B4-BE49-F238E27FC236}">
                <a16:creationId xmlns:a16="http://schemas.microsoft.com/office/drawing/2014/main" id="{A212A01C-56E4-445A-8F61-E55C4E6525CA}"/>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La nueva tierra</a:t>
            </a:r>
          </a:p>
        </p:txBody>
      </p:sp>
      <p:pic>
        <p:nvPicPr>
          <p:cNvPr id="98308" name="Picture 4">
            <a:extLst>
              <a:ext uri="{FF2B5EF4-FFF2-40B4-BE49-F238E27FC236}">
                <a16:creationId xmlns:a16="http://schemas.microsoft.com/office/drawing/2014/main" id="{5CD7EE24-8D92-42E3-ADAE-7ED8BFB7D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98309" name="Text Box 5">
            <a:extLst>
              <a:ext uri="{FF2B5EF4-FFF2-40B4-BE49-F238E27FC236}">
                <a16:creationId xmlns:a16="http://schemas.microsoft.com/office/drawing/2014/main" id="{52F1AD83-E55F-4FE2-BACB-5CD890C379F7}"/>
              </a:ext>
            </a:extLst>
          </p:cNvPr>
          <p:cNvSpPr txBox="1">
            <a:spLocks noChangeArrowheads="1"/>
          </p:cNvSpPr>
          <p:nvPr/>
        </p:nvSpPr>
        <p:spPr bwMode="auto">
          <a:xfrm>
            <a:off x="323850" y="1700213"/>
            <a:ext cx="84963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t-BR" altLang="es-CO"/>
              <a:t>	En la Tierra Nueva, en la que mora la justicia, Dios proporcionará un hogar eterno a los redimidos y un entorno perfecto para la vida eterna, el amor, la alegría y el aprendizaje en su presencia. Porque aquí Dios mismo habitará con su pueblo, y el sufrimiento y la muerte habrán desaparecido. La gran controversia habrá terminado, y no habrá más pecado. Todas las cosas, animadas e inanimadas, declaran que Dios es amor; y Él reinará por los siglos de los siglos. Amén.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fade">
                                      <p:cBhvr>
                                        <p:cTn id="7" dur="500"/>
                                        <p:tgtEl>
                                          <p:spTgt spid="9830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98309"/>
                                        </p:tgtEl>
                                        <p:attrNameLst>
                                          <p:attrName>style.visibility</p:attrName>
                                        </p:attrNameLst>
                                      </p:cBhvr>
                                      <p:to>
                                        <p:strVal val="visible"/>
                                      </p:to>
                                    </p:set>
                                    <p:animEffect transition="in" filter="fade">
                                      <p:cBhvr>
                                        <p:cTn id="10" dur="500"/>
                                        <p:tgtEl>
                                          <p:spTgt spid="98309"/>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a:extLst>
              <a:ext uri="{FF2B5EF4-FFF2-40B4-BE49-F238E27FC236}">
                <a16:creationId xmlns:a16="http://schemas.microsoft.com/office/drawing/2014/main" id="{469DB6B9-EEC4-4168-9FBB-FDC197297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a:extLst>
              <a:ext uri="{FF2B5EF4-FFF2-40B4-BE49-F238E27FC236}">
                <a16:creationId xmlns:a16="http://schemas.microsoft.com/office/drawing/2014/main" id="{E3CCFA94-041B-4A3A-ADF0-AA47E71F3E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a:extLst>
              <a:ext uri="{FF2B5EF4-FFF2-40B4-BE49-F238E27FC236}">
                <a16:creationId xmlns:a16="http://schemas.microsoft.com/office/drawing/2014/main" id="{FE1E2218-48BF-4FC2-B804-F67A1084F5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a:extLst>
              <a:ext uri="{FF2B5EF4-FFF2-40B4-BE49-F238E27FC236}">
                <a16:creationId xmlns:a16="http://schemas.microsoft.com/office/drawing/2014/main" id="{E9F93237-76A2-4F1D-B224-3A244CFBA7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41991" name="Text Box 7">
            <a:extLst>
              <a:ext uri="{FF2B5EF4-FFF2-40B4-BE49-F238E27FC236}">
                <a16:creationId xmlns:a16="http://schemas.microsoft.com/office/drawing/2014/main" id="{CC9395F0-29A5-405B-BA9B-85D7C5EC0F39}"/>
              </a:ext>
            </a:extLst>
          </p:cNvPr>
          <p:cNvSpPr txBox="1">
            <a:spLocks noChangeArrowheads="1"/>
          </p:cNvSpPr>
          <p:nvPr/>
        </p:nvSpPr>
        <p:spPr bwMode="auto">
          <a:xfrm>
            <a:off x="1908175" y="692150"/>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a:t>03. Dios, </a:t>
            </a:r>
            <a:r>
              <a:rPr lang="pt-BR" altLang="es-CO" b="0" dirty="0" err="1"/>
              <a:t>el</a:t>
            </a:r>
            <a:r>
              <a:rPr lang="pt-BR" altLang="es-CO" b="0" dirty="0"/>
              <a:t> Padre Eterno, es </a:t>
            </a:r>
            <a:r>
              <a:rPr lang="pt-BR" altLang="es-CO" b="0" dirty="0" err="1"/>
              <a:t>el</a:t>
            </a:r>
            <a:r>
              <a:rPr lang="pt-BR" altLang="es-CO" b="0" dirty="0"/>
              <a:t> </a:t>
            </a:r>
            <a:r>
              <a:rPr lang="pt-BR" altLang="es-CO" b="0" dirty="0" err="1"/>
              <a:t>Creador</a:t>
            </a:r>
            <a:r>
              <a:rPr lang="pt-BR" altLang="es-CO" b="0" dirty="0"/>
              <a:t> y Soberano de toda </a:t>
            </a:r>
            <a:r>
              <a:rPr lang="pt-BR" altLang="es-CO" b="0" dirty="0" err="1"/>
              <a:t>la</a:t>
            </a:r>
            <a:r>
              <a:rPr lang="pt-BR" altLang="es-CO" b="0" dirty="0"/>
              <a:t> </a:t>
            </a:r>
            <a:r>
              <a:rPr lang="pt-BR" altLang="es-CO" b="0" dirty="0" err="1"/>
              <a:t>creación</a:t>
            </a:r>
            <a:r>
              <a:rPr lang="pt-BR" altLang="es-CO" b="0" dirty="0"/>
              <a:t>. ¿</a:t>
            </a:r>
            <a:r>
              <a:rPr lang="pt-BR" altLang="es-CO" b="0" dirty="0" err="1"/>
              <a:t>Qué</a:t>
            </a:r>
            <a:r>
              <a:rPr lang="pt-BR" altLang="es-CO" b="0" dirty="0"/>
              <a:t> </a:t>
            </a:r>
            <a:r>
              <a:rPr lang="pt-BR" altLang="es-CO" b="0" dirty="0" err="1"/>
              <a:t>creó</a:t>
            </a:r>
            <a:r>
              <a:rPr lang="pt-BR" altLang="es-CO" b="0" dirty="0"/>
              <a:t> </a:t>
            </a:r>
            <a:r>
              <a:rPr lang="pt-BR" altLang="es-CO" b="0" dirty="0" err="1"/>
              <a:t>en</a:t>
            </a:r>
            <a:r>
              <a:rPr lang="pt-BR" altLang="es-CO" b="0" dirty="0"/>
              <a:t> </a:t>
            </a:r>
            <a:r>
              <a:rPr lang="pt-BR" altLang="es-CO" b="0" dirty="0" err="1"/>
              <a:t>el</a:t>
            </a:r>
            <a:r>
              <a:rPr lang="pt-BR" altLang="es-CO" b="0" dirty="0"/>
              <a:t> </a:t>
            </a:r>
            <a:r>
              <a:rPr lang="pt-BR" altLang="es-CO" b="0" dirty="0" err="1"/>
              <a:t>cuarto</a:t>
            </a:r>
            <a:r>
              <a:rPr lang="pt-BR" altLang="es-CO" b="0" dirty="0"/>
              <a:t> </a:t>
            </a:r>
            <a:r>
              <a:rPr lang="pt-BR" altLang="es-CO" b="0" dirty="0" err="1"/>
              <a:t>día</a:t>
            </a:r>
            <a:r>
              <a:rPr lang="pt-BR" altLang="es-CO" b="0" dirty="0"/>
              <a:t>? </a:t>
            </a:r>
          </a:p>
        </p:txBody>
      </p:sp>
      <p:pic>
        <p:nvPicPr>
          <p:cNvPr id="41993" name="Picture 9">
            <a:extLst>
              <a:ext uri="{FF2B5EF4-FFF2-40B4-BE49-F238E27FC236}">
                <a16:creationId xmlns:a16="http://schemas.microsoft.com/office/drawing/2014/main" id="{F16ED39E-BB6D-4E59-8268-C8CBF13846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41994" name="Text Box 10">
            <a:extLst>
              <a:ext uri="{FF2B5EF4-FFF2-40B4-BE49-F238E27FC236}">
                <a16:creationId xmlns:a16="http://schemas.microsoft.com/office/drawing/2014/main" id="{D780A4D2-4462-4389-8FEA-1B6C3F71D485}"/>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El firmamento y la separación de las aguas</a:t>
            </a:r>
          </a:p>
        </p:txBody>
      </p:sp>
      <p:sp>
        <p:nvSpPr>
          <p:cNvPr id="41995" name="Text Box 11">
            <a:extLst>
              <a:ext uri="{FF2B5EF4-FFF2-40B4-BE49-F238E27FC236}">
                <a16:creationId xmlns:a16="http://schemas.microsoft.com/office/drawing/2014/main" id="{8DB24636-CAF3-42EF-A19F-F3CB9EC01116}"/>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Lumbreras</a:t>
            </a:r>
            <a:r>
              <a:rPr lang="pt-BR" altLang="es-CO" b="0" dirty="0"/>
              <a:t> </a:t>
            </a:r>
            <a:r>
              <a:rPr lang="pt-BR" altLang="es-CO" b="0" dirty="0" err="1"/>
              <a:t>en</a:t>
            </a:r>
            <a:r>
              <a:rPr lang="pt-BR" altLang="es-CO" b="0" dirty="0"/>
              <a:t> </a:t>
            </a:r>
            <a:r>
              <a:rPr lang="pt-BR" altLang="es-CO" b="0" dirty="0" err="1"/>
              <a:t>la</a:t>
            </a:r>
            <a:r>
              <a:rPr lang="pt-BR" altLang="es-CO" b="0" dirty="0"/>
              <a:t> </a:t>
            </a:r>
            <a:r>
              <a:rPr lang="pt-BR" altLang="es-CO" b="0" dirty="0" err="1"/>
              <a:t>expansión</a:t>
            </a:r>
            <a:r>
              <a:rPr lang="pt-BR" altLang="es-CO" b="0" dirty="0"/>
              <a:t> de </a:t>
            </a:r>
            <a:r>
              <a:rPr lang="pt-BR" altLang="es-CO" b="0" dirty="0" err="1"/>
              <a:t>los</a:t>
            </a:r>
            <a:r>
              <a:rPr lang="pt-BR" altLang="es-CO" b="0" dirty="0"/>
              <a:t> </a:t>
            </a:r>
            <a:r>
              <a:rPr lang="pt-BR" altLang="es-CO" b="0" dirty="0" err="1"/>
              <a:t>cielos</a:t>
            </a:r>
            <a:endParaRPr lang="pt-BR" altLang="es-CO" b="0" dirty="0"/>
          </a:p>
        </p:txBody>
      </p:sp>
      <p:sp>
        <p:nvSpPr>
          <p:cNvPr id="41996" name="Text Box 12">
            <a:extLst>
              <a:ext uri="{FF2B5EF4-FFF2-40B4-BE49-F238E27FC236}">
                <a16:creationId xmlns:a16="http://schemas.microsoft.com/office/drawing/2014/main" id="{55A1DD55-08E2-4E6D-8BF0-EB63F6A9C977}"/>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dirty="0" err="1"/>
              <a:t>Árboles</a:t>
            </a:r>
            <a:r>
              <a:rPr lang="pt-BR" altLang="es-CO" b="0" dirty="0"/>
              <a:t> </a:t>
            </a:r>
            <a:r>
              <a:rPr lang="pt-BR" altLang="es-CO" b="0" dirty="0" err="1"/>
              <a:t>frutales</a:t>
            </a:r>
            <a:endParaRPr lang="pt-BR" altLang="es-CO" b="0" dirty="0"/>
          </a:p>
        </p:txBody>
      </p:sp>
      <p:sp>
        <p:nvSpPr>
          <p:cNvPr id="41997" name="Text Box 13">
            <a:extLst>
              <a:ext uri="{FF2B5EF4-FFF2-40B4-BE49-F238E27FC236}">
                <a16:creationId xmlns:a16="http://schemas.microsoft.com/office/drawing/2014/main" id="{B88BF6A5-92B4-4113-854B-9A4D929D53AD}"/>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Grandes animales marinos</a:t>
            </a:r>
          </a:p>
        </p:txBody>
      </p:sp>
      <p:pic>
        <p:nvPicPr>
          <p:cNvPr id="41998" name="Picture 14">
            <a:extLst>
              <a:ext uri="{FF2B5EF4-FFF2-40B4-BE49-F238E27FC236}">
                <a16:creationId xmlns:a16="http://schemas.microsoft.com/office/drawing/2014/main" id="{A401D967-1F5F-4659-88D4-B038651168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13" y="2997200"/>
            <a:ext cx="935037"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fade">
                                      <p:cBhvr>
                                        <p:cTn id="7" dur="500"/>
                                        <p:tgtEl>
                                          <p:spTgt spid="419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41988"/>
                                        </p:tgtEl>
                                        <p:attrNameLst>
                                          <p:attrName>style.visibility</p:attrName>
                                        </p:attrNameLst>
                                      </p:cBhvr>
                                      <p:to>
                                        <p:strVal val="visible"/>
                                      </p:to>
                                    </p:set>
                                    <p:anim calcmode="lin" valueType="num">
                                      <p:cBhvr>
                                        <p:cTn id="12" dur="500" fill="hold"/>
                                        <p:tgtEl>
                                          <p:spTgt spid="41988"/>
                                        </p:tgtEl>
                                        <p:attrNameLst>
                                          <p:attrName>ppt_w</p:attrName>
                                        </p:attrNameLst>
                                      </p:cBhvr>
                                      <p:tavLst>
                                        <p:tav tm="0">
                                          <p:val>
                                            <p:strVal val="#ppt_w*0.05"/>
                                          </p:val>
                                        </p:tav>
                                        <p:tav tm="100000">
                                          <p:val>
                                            <p:strVal val="#ppt_w"/>
                                          </p:val>
                                        </p:tav>
                                      </p:tavLst>
                                    </p:anim>
                                    <p:anim calcmode="lin" valueType="num">
                                      <p:cBhvr>
                                        <p:cTn id="13" dur="500" fill="hold"/>
                                        <p:tgtEl>
                                          <p:spTgt spid="41988"/>
                                        </p:tgtEl>
                                        <p:attrNameLst>
                                          <p:attrName>ppt_h</p:attrName>
                                        </p:attrNameLst>
                                      </p:cBhvr>
                                      <p:tavLst>
                                        <p:tav tm="0">
                                          <p:val>
                                            <p:strVal val="#ppt_h"/>
                                          </p:val>
                                        </p:tav>
                                        <p:tav tm="100000">
                                          <p:val>
                                            <p:strVal val="#ppt_h"/>
                                          </p:val>
                                        </p:tav>
                                      </p:tavLst>
                                    </p:anim>
                                    <p:anim calcmode="lin" valueType="num">
                                      <p:cBhvr>
                                        <p:cTn id="14" dur="500" fill="hold"/>
                                        <p:tgtEl>
                                          <p:spTgt spid="41988"/>
                                        </p:tgtEl>
                                        <p:attrNameLst>
                                          <p:attrName>ppt_x</p:attrName>
                                        </p:attrNameLst>
                                      </p:cBhvr>
                                      <p:tavLst>
                                        <p:tav tm="0">
                                          <p:val>
                                            <p:strVal val="#ppt_x-.2"/>
                                          </p:val>
                                        </p:tav>
                                        <p:tav tm="100000">
                                          <p:val>
                                            <p:strVal val="#ppt_x"/>
                                          </p:val>
                                        </p:tav>
                                      </p:tavLst>
                                    </p:anim>
                                    <p:anim calcmode="lin" valueType="num">
                                      <p:cBhvr>
                                        <p:cTn id="15" dur="500" fill="hold"/>
                                        <p:tgtEl>
                                          <p:spTgt spid="41988"/>
                                        </p:tgtEl>
                                        <p:attrNameLst>
                                          <p:attrName>ppt_y</p:attrName>
                                        </p:attrNameLst>
                                      </p:cBhvr>
                                      <p:tavLst>
                                        <p:tav tm="0">
                                          <p:val>
                                            <p:strVal val="#ppt_y"/>
                                          </p:val>
                                        </p:tav>
                                        <p:tav tm="100000">
                                          <p:val>
                                            <p:strVal val="#ppt_y"/>
                                          </p:val>
                                        </p:tav>
                                      </p:tavLst>
                                    </p:anim>
                                    <p:animEffect transition="in" filter="fade">
                                      <p:cBhvr>
                                        <p:cTn id="16" dur="500"/>
                                        <p:tgtEl>
                                          <p:spTgt spid="41988"/>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994"/>
                                        </p:tgtEl>
                                        <p:attrNameLst>
                                          <p:attrName>style.visibility</p:attrName>
                                        </p:attrNameLst>
                                      </p:cBhvr>
                                      <p:to>
                                        <p:strVal val="visible"/>
                                      </p:to>
                                    </p:set>
                                    <p:animEffect transition="in" filter="fade">
                                      <p:cBhvr>
                                        <p:cTn id="21" dur="500"/>
                                        <p:tgtEl>
                                          <p:spTgt spid="41994"/>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41989"/>
                                        </p:tgtEl>
                                        <p:attrNameLst>
                                          <p:attrName>style.visibility</p:attrName>
                                        </p:attrNameLst>
                                      </p:cBhvr>
                                      <p:to>
                                        <p:strVal val="visible"/>
                                      </p:to>
                                    </p:set>
                                    <p:anim calcmode="lin" valueType="num">
                                      <p:cBhvr>
                                        <p:cTn id="26" dur="500" fill="hold"/>
                                        <p:tgtEl>
                                          <p:spTgt spid="41989"/>
                                        </p:tgtEl>
                                        <p:attrNameLst>
                                          <p:attrName>ppt_w</p:attrName>
                                        </p:attrNameLst>
                                      </p:cBhvr>
                                      <p:tavLst>
                                        <p:tav tm="0">
                                          <p:val>
                                            <p:strVal val="#ppt_w*0.05"/>
                                          </p:val>
                                        </p:tav>
                                        <p:tav tm="100000">
                                          <p:val>
                                            <p:strVal val="#ppt_w"/>
                                          </p:val>
                                        </p:tav>
                                      </p:tavLst>
                                    </p:anim>
                                    <p:anim calcmode="lin" valueType="num">
                                      <p:cBhvr>
                                        <p:cTn id="27" dur="500" fill="hold"/>
                                        <p:tgtEl>
                                          <p:spTgt spid="41989"/>
                                        </p:tgtEl>
                                        <p:attrNameLst>
                                          <p:attrName>ppt_h</p:attrName>
                                        </p:attrNameLst>
                                      </p:cBhvr>
                                      <p:tavLst>
                                        <p:tav tm="0">
                                          <p:val>
                                            <p:strVal val="#ppt_h"/>
                                          </p:val>
                                        </p:tav>
                                        <p:tav tm="100000">
                                          <p:val>
                                            <p:strVal val="#ppt_h"/>
                                          </p:val>
                                        </p:tav>
                                      </p:tavLst>
                                    </p:anim>
                                    <p:anim calcmode="lin" valueType="num">
                                      <p:cBhvr>
                                        <p:cTn id="28" dur="500" fill="hold"/>
                                        <p:tgtEl>
                                          <p:spTgt spid="41989"/>
                                        </p:tgtEl>
                                        <p:attrNameLst>
                                          <p:attrName>ppt_x</p:attrName>
                                        </p:attrNameLst>
                                      </p:cBhvr>
                                      <p:tavLst>
                                        <p:tav tm="0">
                                          <p:val>
                                            <p:strVal val="#ppt_x-.2"/>
                                          </p:val>
                                        </p:tav>
                                        <p:tav tm="100000">
                                          <p:val>
                                            <p:strVal val="#ppt_x"/>
                                          </p:val>
                                        </p:tav>
                                      </p:tavLst>
                                    </p:anim>
                                    <p:anim calcmode="lin" valueType="num">
                                      <p:cBhvr>
                                        <p:cTn id="29" dur="500" fill="hold"/>
                                        <p:tgtEl>
                                          <p:spTgt spid="41989"/>
                                        </p:tgtEl>
                                        <p:attrNameLst>
                                          <p:attrName>ppt_y</p:attrName>
                                        </p:attrNameLst>
                                      </p:cBhvr>
                                      <p:tavLst>
                                        <p:tav tm="0">
                                          <p:val>
                                            <p:strVal val="#ppt_y"/>
                                          </p:val>
                                        </p:tav>
                                        <p:tav tm="100000">
                                          <p:val>
                                            <p:strVal val="#ppt_y"/>
                                          </p:val>
                                        </p:tav>
                                      </p:tavLst>
                                    </p:anim>
                                    <p:animEffect transition="in" filter="fade">
                                      <p:cBhvr>
                                        <p:cTn id="30" dur="500"/>
                                        <p:tgtEl>
                                          <p:spTgt spid="41989"/>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1995"/>
                                        </p:tgtEl>
                                        <p:attrNameLst>
                                          <p:attrName>style.visibility</p:attrName>
                                        </p:attrNameLst>
                                      </p:cBhvr>
                                      <p:to>
                                        <p:strVal val="visible"/>
                                      </p:to>
                                    </p:set>
                                    <p:animEffect transition="in" filter="fade">
                                      <p:cBhvr>
                                        <p:cTn id="35" dur="500"/>
                                        <p:tgtEl>
                                          <p:spTgt spid="41995"/>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41990"/>
                                        </p:tgtEl>
                                        <p:attrNameLst>
                                          <p:attrName>style.visibility</p:attrName>
                                        </p:attrNameLst>
                                      </p:cBhvr>
                                      <p:to>
                                        <p:strVal val="visible"/>
                                      </p:to>
                                    </p:set>
                                    <p:anim calcmode="lin" valueType="num">
                                      <p:cBhvr>
                                        <p:cTn id="40" dur="500" fill="hold"/>
                                        <p:tgtEl>
                                          <p:spTgt spid="41990"/>
                                        </p:tgtEl>
                                        <p:attrNameLst>
                                          <p:attrName>ppt_w</p:attrName>
                                        </p:attrNameLst>
                                      </p:cBhvr>
                                      <p:tavLst>
                                        <p:tav tm="0">
                                          <p:val>
                                            <p:strVal val="#ppt_w*0.05"/>
                                          </p:val>
                                        </p:tav>
                                        <p:tav tm="100000">
                                          <p:val>
                                            <p:strVal val="#ppt_w"/>
                                          </p:val>
                                        </p:tav>
                                      </p:tavLst>
                                    </p:anim>
                                    <p:anim calcmode="lin" valueType="num">
                                      <p:cBhvr>
                                        <p:cTn id="41" dur="500" fill="hold"/>
                                        <p:tgtEl>
                                          <p:spTgt spid="41990"/>
                                        </p:tgtEl>
                                        <p:attrNameLst>
                                          <p:attrName>ppt_h</p:attrName>
                                        </p:attrNameLst>
                                      </p:cBhvr>
                                      <p:tavLst>
                                        <p:tav tm="0">
                                          <p:val>
                                            <p:strVal val="#ppt_h"/>
                                          </p:val>
                                        </p:tav>
                                        <p:tav tm="100000">
                                          <p:val>
                                            <p:strVal val="#ppt_h"/>
                                          </p:val>
                                        </p:tav>
                                      </p:tavLst>
                                    </p:anim>
                                    <p:anim calcmode="lin" valueType="num">
                                      <p:cBhvr>
                                        <p:cTn id="42" dur="500" fill="hold"/>
                                        <p:tgtEl>
                                          <p:spTgt spid="41990"/>
                                        </p:tgtEl>
                                        <p:attrNameLst>
                                          <p:attrName>ppt_x</p:attrName>
                                        </p:attrNameLst>
                                      </p:cBhvr>
                                      <p:tavLst>
                                        <p:tav tm="0">
                                          <p:val>
                                            <p:strVal val="#ppt_x-.2"/>
                                          </p:val>
                                        </p:tav>
                                        <p:tav tm="100000">
                                          <p:val>
                                            <p:strVal val="#ppt_x"/>
                                          </p:val>
                                        </p:tav>
                                      </p:tavLst>
                                    </p:anim>
                                    <p:anim calcmode="lin" valueType="num">
                                      <p:cBhvr>
                                        <p:cTn id="43" dur="500" fill="hold"/>
                                        <p:tgtEl>
                                          <p:spTgt spid="41990"/>
                                        </p:tgtEl>
                                        <p:attrNameLst>
                                          <p:attrName>ppt_y</p:attrName>
                                        </p:attrNameLst>
                                      </p:cBhvr>
                                      <p:tavLst>
                                        <p:tav tm="0">
                                          <p:val>
                                            <p:strVal val="#ppt_y"/>
                                          </p:val>
                                        </p:tav>
                                        <p:tav tm="100000">
                                          <p:val>
                                            <p:strVal val="#ppt_y"/>
                                          </p:val>
                                        </p:tav>
                                      </p:tavLst>
                                    </p:anim>
                                    <p:animEffect transition="in" filter="fade">
                                      <p:cBhvr>
                                        <p:cTn id="44" dur="500"/>
                                        <p:tgtEl>
                                          <p:spTgt spid="41990"/>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41996"/>
                                        </p:tgtEl>
                                        <p:attrNameLst>
                                          <p:attrName>style.visibility</p:attrName>
                                        </p:attrNameLst>
                                      </p:cBhvr>
                                      <p:to>
                                        <p:strVal val="visible"/>
                                      </p:to>
                                    </p:set>
                                    <p:anim calcmode="discrete" valueType="clr">
                                      <p:cBhvr override="childStyle">
                                        <p:cTn id="49" dur="80"/>
                                        <p:tgtEl>
                                          <p:spTgt spid="4199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1996"/>
                                        </p:tgtEl>
                                        <p:attrNameLst>
                                          <p:attrName>fillcolor</p:attrName>
                                        </p:attrNameLst>
                                      </p:cBhvr>
                                      <p:tavLst>
                                        <p:tav tm="0">
                                          <p:val>
                                            <p:clrVal>
                                              <a:schemeClr val="accent2"/>
                                            </p:clrVal>
                                          </p:val>
                                        </p:tav>
                                        <p:tav tm="50000">
                                          <p:val>
                                            <p:clrVal>
                                              <a:schemeClr val="hlink"/>
                                            </p:clrVal>
                                          </p:val>
                                        </p:tav>
                                      </p:tavLst>
                                    </p:anim>
                                    <p:set>
                                      <p:cBhvr>
                                        <p:cTn id="51" dur="80"/>
                                        <p:tgtEl>
                                          <p:spTgt spid="41996"/>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41987"/>
                                        </p:tgtEl>
                                        <p:attrNameLst>
                                          <p:attrName>style.visibility</p:attrName>
                                        </p:attrNameLst>
                                      </p:cBhvr>
                                      <p:to>
                                        <p:strVal val="visible"/>
                                      </p:to>
                                    </p:set>
                                    <p:anim calcmode="lin" valueType="num">
                                      <p:cBhvr>
                                        <p:cTn id="56" dur="500" fill="hold"/>
                                        <p:tgtEl>
                                          <p:spTgt spid="41987"/>
                                        </p:tgtEl>
                                        <p:attrNameLst>
                                          <p:attrName>ppt_w</p:attrName>
                                        </p:attrNameLst>
                                      </p:cBhvr>
                                      <p:tavLst>
                                        <p:tav tm="0">
                                          <p:val>
                                            <p:strVal val="#ppt_w*0.05"/>
                                          </p:val>
                                        </p:tav>
                                        <p:tav tm="100000">
                                          <p:val>
                                            <p:strVal val="#ppt_w"/>
                                          </p:val>
                                        </p:tav>
                                      </p:tavLst>
                                    </p:anim>
                                    <p:anim calcmode="lin" valueType="num">
                                      <p:cBhvr>
                                        <p:cTn id="57" dur="500" fill="hold"/>
                                        <p:tgtEl>
                                          <p:spTgt spid="41987"/>
                                        </p:tgtEl>
                                        <p:attrNameLst>
                                          <p:attrName>ppt_h</p:attrName>
                                        </p:attrNameLst>
                                      </p:cBhvr>
                                      <p:tavLst>
                                        <p:tav tm="0">
                                          <p:val>
                                            <p:strVal val="#ppt_h"/>
                                          </p:val>
                                        </p:tav>
                                        <p:tav tm="100000">
                                          <p:val>
                                            <p:strVal val="#ppt_h"/>
                                          </p:val>
                                        </p:tav>
                                      </p:tavLst>
                                    </p:anim>
                                    <p:anim calcmode="lin" valueType="num">
                                      <p:cBhvr>
                                        <p:cTn id="58" dur="500" fill="hold"/>
                                        <p:tgtEl>
                                          <p:spTgt spid="41987"/>
                                        </p:tgtEl>
                                        <p:attrNameLst>
                                          <p:attrName>ppt_x</p:attrName>
                                        </p:attrNameLst>
                                      </p:cBhvr>
                                      <p:tavLst>
                                        <p:tav tm="0">
                                          <p:val>
                                            <p:strVal val="#ppt_x-.2"/>
                                          </p:val>
                                        </p:tav>
                                        <p:tav tm="100000">
                                          <p:val>
                                            <p:strVal val="#ppt_x"/>
                                          </p:val>
                                        </p:tav>
                                      </p:tavLst>
                                    </p:anim>
                                    <p:anim calcmode="lin" valueType="num">
                                      <p:cBhvr>
                                        <p:cTn id="59" dur="500" fill="hold"/>
                                        <p:tgtEl>
                                          <p:spTgt spid="41987"/>
                                        </p:tgtEl>
                                        <p:attrNameLst>
                                          <p:attrName>ppt_y</p:attrName>
                                        </p:attrNameLst>
                                      </p:cBhvr>
                                      <p:tavLst>
                                        <p:tav tm="0">
                                          <p:val>
                                            <p:strVal val="#ppt_y"/>
                                          </p:val>
                                        </p:tav>
                                        <p:tav tm="100000">
                                          <p:val>
                                            <p:strVal val="#ppt_y"/>
                                          </p:val>
                                        </p:tav>
                                      </p:tavLst>
                                    </p:anim>
                                    <p:animEffect transition="in" filter="fade">
                                      <p:cBhvr>
                                        <p:cTn id="60" dur="500"/>
                                        <p:tgtEl>
                                          <p:spTgt spid="41987"/>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1997"/>
                                        </p:tgtEl>
                                        <p:attrNameLst>
                                          <p:attrName>style.visibility</p:attrName>
                                        </p:attrNameLst>
                                      </p:cBhvr>
                                      <p:to>
                                        <p:strVal val="visible"/>
                                      </p:to>
                                    </p:set>
                                    <p:animEffect transition="in" filter="fade">
                                      <p:cBhvr>
                                        <p:cTn id="65" dur="500"/>
                                        <p:tgtEl>
                                          <p:spTgt spid="41997"/>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41998"/>
                                        </p:tgtEl>
                                        <p:attrNameLst>
                                          <p:attrName>style.visibility</p:attrName>
                                        </p:attrNameLst>
                                      </p:cBhvr>
                                      <p:to>
                                        <p:strVal val="visible"/>
                                      </p:to>
                                    </p:set>
                                    <p:animEffect transition="in" filter="wipe(down)">
                                      <p:cBhvr>
                                        <p:cTn id="70" dur="580">
                                          <p:stCondLst>
                                            <p:cond delay="0"/>
                                          </p:stCondLst>
                                        </p:cTn>
                                        <p:tgtEl>
                                          <p:spTgt spid="41998"/>
                                        </p:tgtEl>
                                      </p:cBhvr>
                                    </p:animEffect>
                                    <p:anim calcmode="lin" valueType="num">
                                      <p:cBhvr>
                                        <p:cTn id="71" dur="1822" tmFilter="0,0; 0.14,0.36; 0.43,0.73; 0.71,0.91; 1.0,1.0">
                                          <p:stCondLst>
                                            <p:cond delay="0"/>
                                          </p:stCondLst>
                                        </p:cTn>
                                        <p:tgtEl>
                                          <p:spTgt spid="41998"/>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41998"/>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41998"/>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41998"/>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41998"/>
                                        </p:tgtEl>
                                        <p:attrNameLst>
                                          <p:attrName>ppt_y</p:attrName>
                                        </p:attrNameLst>
                                      </p:cBhvr>
                                      <p:tavLst>
                                        <p:tav tm="0" fmla="#ppt_y-sin(pi*$)/81">
                                          <p:val>
                                            <p:fltVal val="0"/>
                                          </p:val>
                                        </p:tav>
                                        <p:tav tm="100000">
                                          <p:val>
                                            <p:fltVal val="1"/>
                                          </p:val>
                                        </p:tav>
                                      </p:tavLst>
                                    </p:anim>
                                    <p:animScale>
                                      <p:cBhvr>
                                        <p:cTn id="76" dur="26">
                                          <p:stCondLst>
                                            <p:cond delay="650"/>
                                          </p:stCondLst>
                                        </p:cTn>
                                        <p:tgtEl>
                                          <p:spTgt spid="41998"/>
                                        </p:tgtEl>
                                      </p:cBhvr>
                                      <p:to x="100000" y="60000"/>
                                    </p:animScale>
                                    <p:animScale>
                                      <p:cBhvr>
                                        <p:cTn id="77" dur="166" decel="50000">
                                          <p:stCondLst>
                                            <p:cond delay="676"/>
                                          </p:stCondLst>
                                        </p:cTn>
                                        <p:tgtEl>
                                          <p:spTgt spid="41998"/>
                                        </p:tgtEl>
                                      </p:cBhvr>
                                      <p:to x="100000" y="100000"/>
                                    </p:animScale>
                                    <p:animScale>
                                      <p:cBhvr>
                                        <p:cTn id="78" dur="26">
                                          <p:stCondLst>
                                            <p:cond delay="1312"/>
                                          </p:stCondLst>
                                        </p:cTn>
                                        <p:tgtEl>
                                          <p:spTgt spid="41998"/>
                                        </p:tgtEl>
                                      </p:cBhvr>
                                      <p:to x="100000" y="80000"/>
                                    </p:animScale>
                                    <p:animScale>
                                      <p:cBhvr>
                                        <p:cTn id="79" dur="166" decel="50000">
                                          <p:stCondLst>
                                            <p:cond delay="1338"/>
                                          </p:stCondLst>
                                        </p:cTn>
                                        <p:tgtEl>
                                          <p:spTgt spid="41998"/>
                                        </p:tgtEl>
                                      </p:cBhvr>
                                      <p:to x="100000" y="100000"/>
                                    </p:animScale>
                                    <p:animScale>
                                      <p:cBhvr>
                                        <p:cTn id="80" dur="26">
                                          <p:stCondLst>
                                            <p:cond delay="1642"/>
                                          </p:stCondLst>
                                        </p:cTn>
                                        <p:tgtEl>
                                          <p:spTgt spid="41998"/>
                                        </p:tgtEl>
                                      </p:cBhvr>
                                      <p:to x="100000" y="90000"/>
                                    </p:animScale>
                                    <p:animScale>
                                      <p:cBhvr>
                                        <p:cTn id="81" dur="166" decel="50000">
                                          <p:stCondLst>
                                            <p:cond delay="1668"/>
                                          </p:stCondLst>
                                        </p:cTn>
                                        <p:tgtEl>
                                          <p:spTgt spid="41998"/>
                                        </p:tgtEl>
                                      </p:cBhvr>
                                      <p:to x="100000" y="100000"/>
                                    </p:animScale>
                                    <p:animScale>
                                      <p:cBhvr>
                                        <p:cTn id="82" dur="26">
                                          <p:stCondLst>
                                            <p:cond delay="1808"/>
                                          </p:stCondLst>
                                        </p:cTn>
                                        <p:tgtEl>
                                          <p:spTgt spid="41998"/>
                                        </p:tgtEl>
                                      </p:cBhvr>
                                      <p:to x="100000" y="95000"/>
                                    </p:animScale>
                                    <p:animScale>
                                      <p:cBhvr>
                                        <p:cTn id="83" dur="166" decel="50000">
                                          <p:stCondLst>
                                            <p:cond delay="1834"/>
                                          </p:stCondLst>
                                        </p:cTn>
                                        <p:tgtEl>
                                          <p:spTgt spid="41998"/>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4" grpId="0"/>
      <p:bldP spid="41995" grpId="0"/>
      <p:bldP spid="41996" grpId="0"/>
      <p:bldP spid="419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a:extLst>
              <a:ext uri="{FF2B5EF4-FFF2-40B4-BE49-F238E27FC236}">
                <a16:creationId xmlns:a16="http://schemas.microsoft.com/office/drawing/2014/main" id="{3D8F9CED-83C9-4D1F-99A9-A4567FA7356C}"/>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Dios Padre</a:t>
            </a:r>
          </a:p>
        </p:txBody>
      </p:sp>
      <p:pic>
        <p:nvPicPr>
          <p:cNvPr id="72708" name="Picture 4">
            <a:extLst>
              <a:ext uri="{FF2B5EF4-FFF2-40B4-BE49-F238E27FC236}">
                <a16:creationId xmlns:a16="http://schemas.microsoft.com/office/drawing/2014/main" id="{1B7D6888-C004-4F55-8BF5-8DABC7187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72709" name="Text Box 5">
            <a:extLst>
              <a:ext uri="{FF2B5EF4-FFF2-40B4-BE49-F238E27FC236}">
                <a16:creationId xmlns:a16="http://schemas.microsoft.com/office/drawing/2014/main" id="{D597F791-82C5-4AB6-BC56-C15BF508F4EF}"/>
              </a:ext>
            </a:extLst>
          </p:cNvPr>
          <p:cNvSpPr txBox="1">
            <a:spLocks noChangeArrowheads="1"/>
          </p:cNvSpPr>
          <p:nvPr/>
        </p:nvSpPr>
        <p:spPr bwMode="auto">
          <a:xfrm>
            <a:off x="323850" y="1700213"/>
            <a:ext cx="84963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CO" dirty="0"/>
              <a:t>Dios, el Eterno Padre, es el Creador, el Originador, el Sustentador y el Soberano de toda la creación. Él es justo y santo, misericordioso y clemente, tardo en airarse, y grande en constante amor y fidelidad. Las cualidades y poderes mostrados en el Hijo y en el Espíritu Santo son, también, revelaciones del Padre.</a:t>
            </a:r>
          </a:p>
          <a:p>
            <a:pPr algn="just">
              <a:spcBef>
                <a:spcPct val="50000"/>
              </a:spcBef>
            </a:pPr>
            <a:endParaRPr lang="es-MX" alt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fade">
                                      <p:cBhvr>
                                        <p:cTn id="7" dur="500"/>
                                        <p:tgtEl>
                                          <p:spTgt spid="7270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2709"/>
                                        </p:tgtEl>
                                        <p:attrNameLst>
                                          <p:attrName>style.visibility</p:attrName>
                                        </p:attrNameLst>
                                      </p:cBhvr>
                                      <p:to>
                                        <p:strVal val="visible"/>
                                      </p:to>
                                    </p:set>
                                    <p:animEffect transition="in" filter="fade">
                                      <p:cBhvr>
                                        <p:cTn id="10" dur="500"/>
                                        <p:tgtEl>
                                          <p:spTgt spid="72709"/>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P spid="727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DD0716FF-00EE-47CA-99F7-98BC086E4E31}"/>
              </a:ext>
            </a:extLst>
          </p:cNvPr>
          <p:cNvPicPr>
            <a:picLocks noChangeAspect="1" noChangeArrowheads="1"/>
          </p:cNvPicPr>
          <p:nvPr/>
        </p:nvPicPr>
        <p:blipFill>
          <a:blip r:embed="rId5">
            <a:lum bright="52000" contrast="-52000"/>
            <a:extLst>
              <a:ext uri="{28A0092B-C50C-407E-A947-70E740481C1C}">
                <a14:useLocalDpi xmlns:a14="http://schemas.microsoft.com/office/drawing/2010/main" val="0"/>
              </a:ext>
            </a:extLst>
          </a:blip>
          <a:srcRect/>
          <a:stretch>
            <a:fillRect/>
          </a:stretch>
        </p:blipFill>
        <p:spPr bwMode="auto">
          <a:xfrm>
            <a:off x="1044575" y="260350"/>
            <a:ext cx="7056438" cy="6321425"/>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a:extLst>
              <a:ext uri="{FF2B5EF4-FFF2-40B4-BE49-F238E27FC236}">
                <a16:creationId xmlns:a16="http://schemas.microsoft.com/office/drawing/2014/main" id="{614431EC-517D-4CEA-BFC9-C9E594EC98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970463"/>
            <a:ext cx="10160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a:extLst>
              <a:ext uri="{FF2B5EF4-FFF2-40B4-BE49-F238E27FC236}">
                <a16:creationId xmlns:a16="http://schemas.microsoft.com/office/drawing/2014/main" id="{63181BEC-ED4D-470F-B6EA-0AD474C1AD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2382838"/>
            <a:ext cx="1008062" cy="469900"/>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a:extLst>
              <a:ext uri="{FF2B5EF4-FFF2-40B4-BE49-F238E27FC236}">
                <a16:creationId xmlns:a16="http://schemas.microsoft.com/office/drawing/2014/main" id="{40155FD1-A8F4-46BD-8937-83A968DC5A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3240088"/>
            <a:ext cx="1008062" cy="476250"/>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a:extLst>
              <a:ext uri="{FF2B5EF4-FFF2-40B4-BE49-F238E27FC236}">
                <a16:creationId xmlns:a16="http://schemas.microsoft.com/office/drawing/2014/main" id="{E1EC2C50-8204-4076-81BF-2B913B007A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4110038"/>
            <a:ext cx="1008062" cy="471487"/>
          </a:xfrm>
          <a:prstGeom prst="rect">
            <a:avLst/>
          </a:prstGeom>
          <a:noFill/>
          <a:extLst>
            <a:ext uri="{909E8E84-426E-40DD-AFC4-6F175D3DCCD1}">
              <a14:hiddenFill xmlns:a14="http://schemas.microsoft.com/office/drawing/2010/main">
                <a:solidFill>
                  <a:srgbClr val="FFFFFF"/>
                </a:solidFill>
              </a14:hiddenFill>
            </a:ext>
          </a:extLst>
        </p:spPr>
      </p:pic>
      <p:sp>
        <p:nvSpPr>
          <p:cNvPr id="43015" name="Text Box 7">
            <a:extLst>
              <a:ext uri="{FF2B5EF4-FFF2-40B4-BE49-F238E27FC236}">
                <a16:creationId xmlns:a16="http://schemas.microsoft.com/office/drawing/2014/main" id="{ED6A9390-5A55-4644-A070-8D57842F9D06}"/>
              </a:ext>
            </a:extLst>
          </p:cNvPr>
          <p:cNvSpPr txBox="1">
            <a:spLocks noChangeArrowheads="1"/>
          </p:cNvSpPr>
          <p:nvPr/>
        </p:nvSpPr>
        <p:spPr bwMode="auto">
          <a:xfrm>
            <a:off x="1908175" y="692150"/>
            <a:ext cx="7235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04. Dios, el Hijo Eterno, se encarnó en Jesús.</a:t>
            </a:r>
            <a:br>
              <a:rPr lang="pt-BR" altLang="es-CO" b="0"/>
            </a:br>
            <a:r>
              <a:rPr lang="pt-BR" altLang="es-CO" b="0"/>
              <a:t>         ¿A través de quién fue concebido? </a:t>
            </a:r>
          </a:p>
        </p:txBody>
      </p:sp>
      <p:pic>
        <p:nvPicPr>
          <p:cNvPr id="43017" name="Picture 9">
            <a:extLst>
              <a:ext uri="{FF2B5EF4-FFF2-40B4-BE49-F238E27FC236}">
                <a16:creationId xmlns:a16="http://schemas.microsoft.com/office/drawing/2014/main" id="{8B46DCD5-7A6C-49C9-A4E4-50452A597C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43018" name="Text Box 10">
            <a:extLst>
              <a:ext uri="{FF2B5EF4-FFF2-40B4-BE49-F238E27FC236}">
                <a16:creationId xmlns:a16="http://schemas.microsoft.com/office/drawing/2014/main" id="{4E0042B8-64C4-4086-ABC7-E2D6A722CE45}"/>
              </a:ext>
            </a:extLst>
          </p:cNvPr>
          <p:cNvSpPr txBox="1">
            <a:spLocks noChangeArrowheads="1"/>
          </p:cNvSpPr>
          <p:nvPr/>
        </p:nvSpPr>
        <p:spPr bwMode="auto">
          <a:xfrm>
            <a:off x="1619250" y="24590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María</a:t>
            </a:r>
          </a:p>
        </p:txBody>
      </p:sp>
      <p:sp>
        <p:nvSpPr>
          <p:cNvPr id="43019" name="Text Box 11">
            <a:extLst>
              <a:ext uri="{FF2B5EF4-FFF2-40B4-BE49-F238E27FC236}">
                <a16:creationId xmlns:a16="http://schemas.microsoft.com/office/drawing/2014/main" id="{AC6D3966-1D41-437B-854B-CA253BC280DA}"/>
              </a:ext>
            </a:extLst>
          </p:cNvPr>
          <p:cNvSpPr txBox="1">
            <a:spLocks noChangeArrowheads="1"/>
          </p:cNvSpPr>
          <p:nvPr/>
        </p:nvSpPr>
        <p:spPr bwMode="auto">
          <a:xfrm>
            <a:off x="1619250" y="3284538"/>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El Espíritu Santo </a:t>
            </a:r>
          </a:p>
        </p:txBody>
      </p:sp>
      <p:sp>
        <p:nvSpPr>
          <p:cNvPr id="43020" name="Text Box 12">
            <a:extLst>
              <a:ext uri="{FF2B5EF4-FFF2-40B4-BE49-F238E27FC236}">
                <a16:creationId xmlns:a16="http://schemas.microsoft.com/office/drawing/2014/main" id="{AA587BA7-F547-4B08-B053-288B8348CCCF}"/>
              </a:ext>
            </a:extLst>
          </p:cNvPr>
          <p:cNvSpPr txBox="1">
            <a:spLocks noChangeArrowheads="1"/>
          </p:cNvSpPr>
          <p:nvPr/>
        </p:nvSpPr>
        <p:spPr bwMode="auto">
          <a:xfrm>
            <a:off x="1619250" y="41497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José </a:t>
            </a:r>
          </a:p>
        </p:txBody>
      </p:sp>
      <p:sp>
        <p:nvSpPr>
          <p:cNvPr id="43021" name="Text Box 13">
            <a:extLst>
              <a:ext uri="{FF2B5EF4-FFF2-40B4-BE49-F238E27FC236}">
                <a16:creationId xmlns:a16="http://schemas.microsoft.com/office/drawing/2014/main" id="{2A3C0F98-9ED9-43A7-84A6-E025B879395E}"/>
              </a:ext>
            </a:extLst>
          </p:cNvPr>
          <p:cNvSpPr txBox="1">
            <a:spLocks noChangeArrowheads="1"/>
          </p:cNvSpPr>
          <p:nvPr/>
        </p:nvSpPr>
        <p:spPr bwMode="auto">
          <a:xfrm>
            <a:off x="1619250" y="5013325"/>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b="0"/>
              <a:t>Se autoconcibió </a:t>
            </a:r>
          </a:p>
        </p:txBody>
      </p:sp>
      <p:pic>
        <p:nvPicPr>
          <p:cNvPr id="43022" name="Picture 14">
            <a:extLst>
              <a:ext uri="{FF2B5EF4-FFF2-40B4-BE49-F238E27FC236}">
                <a16:creationId xmlns:a16="http://schemas.microsoft.com/office/drawing/2014/main" id="{7177D49F-DAC3-4455-818C-4725F6EB4D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9713" y="2997200"/>
            <a:ext cx="935037" cy="90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fade">
                                      <p:cBhvr>
                                        <p:cTn id="7" dur="500"/>
                                        <p:tgtEl>
                                          <p:spTgt spid="4301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43012"/>
                                        </p:tgtEl>
                                        <p:attrNameLst>
                                          <p:attrName>style.visibility</p:attrName>
                                        </p:attrNameLst>
                                      </p:cBhvr>
                                      <p:to>
                                        <p:strVal val="visible"/>
                                      </p:to>
                                    </p:set>
                                    <p:anim calcmode="lin" valueType="num">
                                      <p:cBhvr>
                                        <p:cTn id="12" dur="500" fill="hold"/>
                                        <p:tgtEl>
                                          <p:spTgt spid="43012"/>
                                        </p:tgtEl>
                                        <p:attrNameLst>
                                          <p:attrName>ppt_w</p:attrName>
                                        </p:attrNameLst>
                                      </p:cBhvr>
                                      <p:tavLst>
                                        <p:tav tm="0">
                                          <p:val>
                                            <p:strVal val="#ppt_w*0.05"/>
                                          </p:val>
                                        </p:tav>
                                        <p:tav tm="100000">
                                          <p:val>
                                            <p:strVal val="#ppt_w"/>
                                          </p:val>
                                        </p:tav>
                                      </p:tavLst>
                                    </p:anim>
                                    <p:anim calcmode="lin" valueType="num">
                                      <p:cBhvr>
                                        <p:cTn id="13" dur="500" fill="hold"/>
                                        <p:tgtEl>
                                          <p:spTgt spid="43012"/>
                                        </p:tgtEl>
                                        <p:attrNameLst>
                                          <p:attrName>ppt_h</p:attrName>
                                        </p:attrNameLst>
                                      </p:cBhvr>
                                      <p:tavLst>
                                        <p:tav tm="0">
                                          <p:val>
                                            <p:strVal val="#ppt_h"/>
                                          </p:val>
                                        </p:tav>
                                        <p:tav tm="100000">
                                          <p:val>
                                            <p:strVal val="#ppt_h"/>
                                          </p:val>
                                        </p:tav>
                                      </p:tavLst>
                                    </p:anim>
                                    <p:anim calcmode="lin" valueType="num">
                                      <p:cBhvr>
                                        <p:cTn id="14" dur="500" fill="hold"/>
                                        <p:tgtEl>
                                          <p:spTgt spid="43012"/>
                                        </p:tgtEl>
                                        <p:attrNameLst>
                                          <p:attrName>ppt_x</p:attrName>
                                        </p:attrNameLst>
                                      </p:cBhvr>
                                      <p:tavLst>
                                        <p:tav tm="0">
                                          <p:val>
                                            <p:strVal val="#ppt_x-.2"/>
                                          </p:val>
                                        </p:tav>
                                        <p:tav tm="100000">
                                          <p:val>
                                            <p:strVal val="#ppt_x"/>
                                          </p:val>
                                        </p:tav>
                                      </p:tavLst>
                                    </p:anim>
                                    <p:anim calcmode="lin" valueType="num">
                                      <p:cBhvr>
                                        <p:cTn id="15" dur="500" fill="hold"/>
                                        <p:tgtEl>
                                          <p:spTgt spid="43012"/>
                                        </p:tgtEl>
                                        <p:attrNameLst>
                                          <p:attrName>ppt_y</p:attrName>
                                        </p:attrNameLst>
                                      </p:cBhvr>
                                      <p:tavLst>
                                        <p:tav tm="0">
                                          <p:val>
                                            <p:strVal val="#ppt_y"/>
                                          </p:val>
                                        </p:tav>
                                        <p:tav tm="100000">
                                          <p:val>
                                            <p:strVal val="#ppt_y"/>
                                          </p:val>
                                        </p:tav>
                                      </p:tavLst>
                                    </p:anim>
                                    <p:animEffect transition="in" filter="fade">
                                      <p:cBhvr>
                                        <p:cTn id="16" dur="500"/>
                                        <p:tgtEl>
                                          <p:spTgt spid="43012"/>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3018"/>
                                        </p:tgtEl>
                                        <p:attrNameLst>
                                          <p:attrName>style.visibility</p:attrName>
                                        </p:attrNameLst>
                                      </p:cBhvr>
                                      <p:to>
                                        <p:strVal val="visible"/>
                                      </p:to>
                                    </p:set>
                                    <p:animEffect transition="in" filter="fade">
                                      <p:cBhvr>
                                        <p:cTn id="21" dur="500"/>
                                        <p:tgtEl>
                                          <p:spTgt spid="43018"/>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43013"/>
                                        </p:tgtEl>
                                        <p:attrNameLst>
                                          <p:attrName>style.visibility</p:attrName>
                                        </p:attrNameLst>
                                      </p:cBhvr>
                                      <p:to>
                                        <p:strVal val="visible"/>
                                      </p:to>
                                    </p:set>
                                    <p:anim calcmode="lin" valueType="num">
                                      <p:cBhvr>
                                        <p:cTn id="26" dur="500" fill="hold"/>
                                        <p:tgtEl>
                                          <p:spTgt spid="43013"/>
                                        </p:tgtEl>
                                        <p:attrNameLst>
                                          <p:attrName>ppt_w</p:attrName>
                                        </p:attrNameLst>
                                      </p:cBhvr>
                                      <p:tavLst>
                                        <p:tav tm="0">
                                          <p:val>
                                            <p:strVal val="#ppt_w*0.05"/>
                                          </p:val>
                                        </p:tav>
                                        <p:tav tm="100000">
                                          <p:val>
                                            <p:strVal val="#ppt_w"/>
                                          </p:val>
                                        </p:tav>
                                      </p:tavLst>
                                    </p:anim>
                                    <p:anim calcmode="lin" valueType="num">
                                      <p:cBhvr>
                                        <p:cTn id="27" dur="500" fill="hold"/>
                                        <p:tgtEl>
                                          <p:spTgt spid="43013"/>
                                        </p:tgtEl>
                                        <p:attrNameLst>
                                          <p:attrName>ppt_h</p:attrName>
                                        </p:attrNameLst>
                                      </p:cBhvr>
                                      <p:tavLst>
                                        <p:tav tm="0">
                                          <p:val>
                                            <p:strVal val="#ppt_h"/>
                                          </p:val>
                                        </p:tav>
                                        <p:tav tm="100000">
                                          <p:val>
                                            <p:strVal val="#ppt_h"/>
                                          </p:val>
                                        </p:tav>
                                      </p:tavLst>
                                    </p:anim>
                                    <p:anim calcmode="lin" valueType="num">
                                      <p:cBhvr>
                                        <p:cTn id="28" dur="500" fill="hold"/>
                                        <p:tgtEl>
                                          <p:spTgt spid="43013"/>
                                        </p:tgtEl>
                                        <p:attrNameLst>
                                          <p:attrName>ppt_x</p:attrName>
                                        </p:attrNameLst>
                                      </p:cBhvr>
                                      <p:tavLst>
                                        <p:tav tm="0">
                                          <p:val>
                                            <p:strVal val="#ppt_x-.2"/>
                                          </p:val>
                                        </p:tav>
                                        <p:tav tm="100000">
                                          <p:val>
                                            <p:strVal val="#ppt_x"/>
                                          </p:val>
                                        </p:tav>
                                      </p:tavLst>
                                    </p:anim>
                                    <p:anim calcmode="lin" valueType="num">
                                      <p:cBhvr>
                                        <p:cTn id="29" dur="500" fill="hold"/>
                                        <p:tgtEl>
                                          <p:spTgt spid="43013"/>
                                        </p:tgtEl>
                                        <p:attrNameLst>
                                          <p:attrName>ppt_y</p:attrName>
                                        </p:attrNameLst>
                                      </p:cBhvr>
                                      <p:tavLst>
                                        <p:tav tm="0">
                                          <p:val>
                                            <p:strVal val="#ppt_y"/>
                                          </p:val>
                                        </p:tav>
                                        <p:tav tm="100000">
                                          <p:val>
                                            <p:strVal val="#ppt_y"/>
                                          </p:val>
                                        </p:tav>
                                      </p:tavLst>
                                    </p:anim>
                                    <p:animEffect transition="in" filter="fade">
                                      <p:cBhvr>
                                        <p:cTn id="30" dur="500"/>
                                        <p:tgtEl>
                                          <p:spTgt spid="43013"/>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019"/>
                                        </p:tgtEl>
                                        <p:attrNameLst>
                                          <p:attrName>style.visibility</p:attrName>
                                        </p:attrNameLst>
                                      </p:cBhvr>
                                      <p:to>
                                        <p:strVal val="visible"/>
                                      </p:to>
                                    </p:set>
                                    <p:animEffect transition="in" filter="fade">
                                      <p:cBhvr>
                                        <p:cTn id="35" dur="500"/>
                                        <p:tgtEl>
                                          <p:spTgt spid="43019"/>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43014"/>
                                        </p:tgtEl>
                                        <p:attrNameLst>
                                          <p:attrName>style.visibility</p:attrName>
                                        </p:attrNameLst>
                                      </p:cBhvr>
                                      <p:to>
                                        <p:strVal val="visible"/>
                                      </p:to>
                                    </p:set>
                                    <p:anim calcmode="lin" valueType="num">
                                      <p:cBhvr>
                                        <p:cTn id="40" dur="500" fill="hold"/>
                                        <p:tgtEl>
                                          <p:spTgt spid="43014"/>
                                        </p:tgtEl>
                                        <p:attrNameLst>
                                          <p:attrName>ppt_w</p:attrName>
                                        </p:attrNameLst>
                                      </p:cBhvr>
                                      <p:tavLst>
                                        <p:tav tm="0">
                                          <p:val>
                                            <p:strVal val="#ppt_w*0.05"/>
                                          </p:val>
                                        </p:tav>
                                        <p:tav tm="100000">
                                          <p:val>
                                            <p:strVal val="#ppt_w"/>
                                          </p:val>
                                        </p:tav>
                                      </p:tavLst>
                                    </p:anim>
                                    <p:anim calcmode="lin" valueType="num">
                                      <p:cBhvr>
                                        <p:cTn id="41" dur="500" fill="hold"/>
                                        <p:tgtEl>
                                          <p:spTgt spid="43014"/>
                                        </p:tgtEl>
                                        <p:attrNameLst>
                                          <p:attrName>ppt_h</p:attrName>
                                        </p:attrNameLst>
                                      </p:cBhvr>
                                      <p:tavLst>
                                        <p:tav tm="0">
                                          <p:val>
                                            <p:strVal val="#ppt_h"/>
                                          </p:val>
                                        </p:tav>
                                        <p:tav tm="100000">
                                          <p:val>
                                            <p:strVal val="#ppt_h"/>
                                          </p:val>
                                        </p:tav>
                                      </p:tavLst>
                                    </p:anim>
                                    <p:anim calcmode="lin" valueType="num">
                                      <p:cBhvr>
                                        <p:cTn id="42" dur="500" fill="hold"/>
                                        <p:tgtEl>
                                          <p:spTgt spid="43014"/>
                                        </p:tgtEl>
                                        <p:attrNameLst>
                                          <p:attrName>ppt_x</p:attrName>
                                        </p:attrNameLst>
                                      </p:cBhvr>
                                      <p:tavLst>
                                        <p:tav tm="0">
                                          <p:val>
                                            <p:strVal val="#ppt_x-.2"/>
                                          </p:val>
                                        </p:tav>
                                        <p:tav tm="100000">
                                          <p:val>
                                            <p:strVal val="#ppt_x"/>
                                          </p:val>
                                        </p:tav>
                                      </p:tavLst>
                                    </p:anim>
                                    <p:anim calcmode="lin" valueType="num">
                                      <p:cBhvr>
                                        <p:cTn id="43" dur="500" fill="hold"/>
                                        <p:tgtEl>
                                          <p:spTgt spid="43014"/>
                                        </p:tgtEl>
                                        <p:attrNameLst>
                                          <p:attrName>ppt_y</p:attrName>
                                        </p:attrNameLst>
                                      </p:cBhvr>
                                      <p:tavLst>
                                        <p:tav tm="0">
                                          <p:val>
                                            <p:strVal val="#ppt_y"/>
                                          </p:val>
                                        </p:tav>
                                        <p:tav tm="100000">
                                          <p:val>
                                            <p:strVal val="#ppt_y"/>
                                          </p:val>
                                        </p:tav>
                                      </p:tavLst>
                                    </p:anim>
                                    <p:animEffect transition="in" filter="fade">
                                      <p:cBhvr>
                                        <p:cTn id="44" dur="500"/>
                                        <p:tgtEl>
                                          <p:spTgt spid="43014"/>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childTnLst>
                                    <p:set>
                                      <p:cBhvr>
                                        <p:cTn id="48" dur="1" fill="hold">
                                          <p:stCondLst>
                                            <p:cond delay="0"/>
                                          </p:stCondLst>
                                        </p:cTn>
                                        <p:tgtEl>
                                          <p:spTgt spid="43020"/>
                                        </p:tgtEl>
                                        <p:attrNameLst>
                                          <p:attrName>style.visibility</p:attrName>
                                        </p:attrNameLst>
                                      </p:cBhvr>
                                      <p:to>
                                        <p:strVal val="visible"/>
                                      </p:to>
                                    </p:set>
                                    <p:anim calcmode="discrete" valueType="clr">
                                      <p:cBhvr override="childStyle">
                                        <p:cTn id="49" dur="80"/>
                                        <p:tgtEl>
                                          <p:spTgt spid="4302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3020"/>
                                        </p:tgtEl>
                                        <p:attrNameLst>
                                          <p:attrName>fillcolor</p:attrName>
                                        </p:attrNameLst>
                                      </p:cBhvr>
                                      <p:tavLst>
                                        <p:tav tm="0">
                                          <p:val>
                                            <p:clrVal>
                                              <a:schemeClr val="accent2"/>
                                            </p:clrVal>
                                          </p:val>
                                        </p:tav>
                                        <p:tav tm="50000">
                                          <p:val>
                                            <p:clrVal>
                                              <a:schemeClr val="hlink"/>
                                            </p:clrVal>
                                          </p:val>
                                        </p:tav>
                                      </p:tavLst>
                                    </p:anim>
                                    <p:set>
                                      <p:cBhvr>
                                        <p:cTn id="51" dur="80"/>
                                        <p:tgtEl>
                                          <p:spTgt spid="43020"/>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43011"/>
                                        </p:tgtEl>
                                        <p:attrNameLst>
                                          <p:attrName>style.visibility</p:attrName>
                                        </p:attrNameLst>
                                      </p:cBhvr>
                                      <p:to>
                                        <p:strVal val="visible"/>
                                      </p:to>
                                    </p:set>
                                    <p:anim calcmode="lin" valueType="num">
                                      <p:cBhvr>
                                        <p:cTn id="56" dur="500" fill="hold"/>
                                        <p:tgtEl>
                                          <p:spTgt spid="43011"/>
                                        </p:tgtEl>
                                        <p:attrNameLst>
                                          <p:attrName>ppt_w</p:attrName>
                                        </p:attrNameLst>
                                      </p:cBhvr>
                                      <p:tavLst>
                                        <p:tav tm="0">
                                          <p:val>
                                            <p:strVal val="#ppt_w*0.05"/>
                                          </p:val>
                                        </p:tav>
                                        <p:tav tm="100000">
                                          <p:val>
                                            <p:strVal val="#ppt_w"/>
                                          </p:val>
                                        </p:tav>
                                      </p:tavLst>
                                    </p:anim>
                                    <p:anim calcmode="lin" valueType="num">
                                      <p:cBhvr>
                                        <p:cTn id="57" dur="500" fill="hold"/>
                                        <p:tgtEl>
                                          <p:spTgt spid="43011"/>
                                        </p:tgtEl>
                                        <p:attrNameLst>
                                          <p:attrName>ppt_h</p:attrName>
                                        </p:attrNameLst>
                                      </p:cBhvr>
                                      <p:tavLst>
                                        <p:tav tm="0">
                                          <p:val>
                                            <p:strVal val="#ppt_h"/>
                                          </p:val>
                                        </p:tav>
                                        <p:tav tm="100000">
                                          <p:val>
                                            <p:strVal val="#ppt_h"/>
                                          </p:val>
                                        </p:tav>
                                      </p:tavLst>
                                    </p:anim>
                                    <p:anim calcmode="lin" valueType="num">
                                      <p:cBhvr>
                                        <p:cTn id="58" dur="500" fill="hold"/>
                                        <p:tgtEl>
                                          <p:spTgt spid="43011"/>
                                        </p:tgtEl>
                                        <p:attrNameLst>
                                          <p:attrName>ppt_x</p:attrName>
                                        </p:attrNameLst>
                                      </p:cBhvr>
                                      <p:tavLst>
                                        <p:tav tm="0">
                                          <p:val>
                                            <p:strVal val="#ppt_x-.2"/>
                                          </p:val>
                                        </p:tav>
                                        <p:tav tm="100000">
                                          <p:val>
                                            <p:strVal val="#ppt_x"/>
                                          </p:val>
                                        </p:tav>
                                      </p:tavLst>
                                    </p:anim>
                                    <p:anim calcmode="lin" valueType="num">
                                      <p:cBhvr>
                                        <p:cTn id="59" dur="500" fill="hold"/>
                                        <p:tgtEl>
                                          <p:spTgt spid="43011"/>
                                        </p:tgtEl>
                                        <p:attrNameLst>
                                          <p:attrName>ppt_y</p:attrName>
                                        </p:attrNameLst>
                                      </p:cBhvr>
                                      <p:tavLst>
                                        <p:tav tm="0">
                                          <p:val>
                                            <p:strVal val="#ppt_y"/>
                                          </p:val>
                                        </p:tav>
                                        <p:tav tm="100000">
                                          <p:val>
                                            <p:strVal val="#ppt_y"/>
                                          </p:val>
                                        </p:tav>
                                      </p:tavLst>
                                    </p:anim>
                                    <p:animEffect transition="in" filter="fade">
                                      <p:cBhvr>
                                        <p:cTn id="60" dur="500"/>
                                        <p:tgtEl>
                                          <p:spTgt spid="43011"/>
                                        </p:tgtEl>
                                      </p:cBhvr>
                                    </p:animEffect>
                                  </p:childTnLst>
                                  <p:subTnLst>
                                    <p:audio>
                                      <p:cMediaNode>
                                        <p:cTn display="0" masterRel="sameClick">
                                          <p:stCondLst>
                                            <p:cond evt="begin" delay="0">
                                              <p:tn val="54"/>
                                            </p:cond>
                                          </p:stCondLst>
                                          <p:endCondLst>
                                            <p:cond evt="onStopAudio" delay="0">
                                              <p:tgtEl>
                                                <p:sldTgt/>
                                              </p:tgtEl>
                                            </p:cond>
                                          </p:endCondLst>
                                        </p:cTn>
                                        <p:tgtEl>
                                          <p:sndTgt r:embed="rId3"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3021"/>
                                        </p:tgtEl>
                                        <p:attrNameLst>
                                          <p:attrName>style.visibility</p:attrName>
                                        </p:attrNameLst>
                                      </p:cBhvr>
                                      <p:to>
                                        <p:strVal val="visible"/>
                                      </p:to>
                                    </p:set>
                                    <p:animEffect transition="in" filter="fade">
                                      <p:cBhvr>
                                        <p:cTn id="65" dur="500"/>
                                        <p:tgtEl>
                                          <p:spTgt spid="43021"/>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43022"/>
                                        </p:tgtEl>
                                        <p:attrNameLst>
                                          <p:attrName>style.visibility</p:attrName>
                                        </p:attrNameLst>
                                      </p:cBhvr>
                                      <p:to>
                                        <p:strVal val="visible"/>
                                      </p:to>
                                    </p:set>
                                    <p:animEffect transition="in" filter="wipe(down)">
                                      <p:cBhvr>
                                        <p:cTn id="70" dur="580">
                                          <p:stCondLst>
                                            <p:cond delay="0"/>
                                          </p:stCondLst>
                                        </p:cTn>
                                        <p:tgtEl>
                                          <p:spTgt spid="43022"/>
                                        </p:tgtEl>
                                      </p:cBhvr>
                                    </p:animEffect>
                                    <p:anim calcmode="lin" valueType="num">
                                      <p:cBhvr>
                                        <p:cTn id="71" dur="1822" tmFilter="0,0; 0.14,0.36; 0.43,0.73; 0.71,0.91; 1.0,1.0">
                                          <p:stCondLst>
                                            <p:cond delay="0"/>
                                          </p:stCondLst>
                                        </p:cTn>
                                        <p:tgtEl>
                                          <p:spTgt spid="4302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4302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4302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4302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43022"/>
                                        </p:tgtEl>
                                        <p:attrNameLst>
                                          <p:attrName>ppt_y</p:attrName>
                                        </p:attrNameLst>
                                      </p:cBhvr>
                                      <p:tavLst>
                                        <p:tav tm="0" fmla="#ppt_y-sin(pi*$)/81">
                                          <p:val>
                                            <p:fltVal val="0"/>
                                          </p:val>
                                        </p:tav>
                                        <p:tav tm="100000">
                                          <p:val>
                                            <p:fltVal val="1"/>
                                          </p:val>
                                        </p:tav>
                                      </p:tavLst>
                                    </p:anim>
                                    <p:animScale>
                                      <p:cBhvr>
                                        <p:cTn id="76" dur="26">
                                          <p:stCondLst>
                                            <p:cond delay="650"/>
                                          </p:stCondLst>
                                        </p:cTn>
                                        <p:tgtEl>
                                          <p:spTgt spid="43022"/>
                                        </p:tgtEl>
                                      </p:cBhvr>
                                      <p:to x="100000" y="60000"/>
                                    </p:animScale>
                                    <p:animScale>
                                      <p:cBhvr>
                                        <p:cTn id="77" dur="166" decel="50000">
                                          <p:stCondLst>
                                            <p:cond delay="676"/>
                                          </p:stCondLst>
                                        </p:cTn>
                                        <p:tgtEl>
                                          <p:spTgt spid="43022"/>
                                        </p:tgtEl>
                                      </p:cBhvr>
                                      <p:to x="100000" y="100000"/>
                                    </p:animScale>
                                    <p:animScale>
                                      <p:cBhvr>
                                        <p:cTn id="78" dur="26">
                                          <p:stCondLst>
                                            <p:cond delay="1312"/>
                                          </p:stCondLst>
                                        </p:cTn>
                                        <p:tgtEl>
                                          <p:spTgt spid="43022"/>
                                        </p:tgtEl>
                                      </p:cBhvr>
                                      <p:to x="100000" y="80000"/>
                                    </p:animScale>
                                    <p:animScale>
                                      <p:cBhvr>
                                        <p:cTn id="79" dur="166" decel="50000">
                                          <p:stCondLst>
                                            <p:cond delay="1338"/>
                                          </p:stCondLst>
                                        </p:cTn>
                                        <p:tgtEl>
                                          <p:spTgt spid="43022"/>
                                        </p:tgtEl>
                                      </p:cBhvr>
                                      <p:to x="100000" y="100000"/>
                                    </p:animScale>
                                    <p:animScale>
                                      <p:cBhvr>
                                        <p:cTn id="80" dur="26">
                                          <p:stCondLst>
                                            <p:cond delay="1642"/>
                                          </p:stCondLst>
                                        </p:cTn>
                                        <p:tgtEl>
                                          <p:spTgt spid="43022"/>
                                        </p:tgtEl>
                                      </p:cBhvr>
                                      <p:to x="100000" y="90000"/>
                                    </p:animScale>
                                    <p:animScale>
                                      <p:cBhvr>
                                        <p:cTn id="81" dur="166" decel="50000">
                                          <p:stCondLst>
                                            <p:cond delay="1668"/>
                                          </p:stCondLst>
                                        </p:cTn>
                                        <p:tgtEl>
                                          <p:spTgt spid="43022"/>
                                        </p:tgtEl>
                                      </p:cBhvr>
                                      <p:to x="100000" y="100000"/>
                                    </p:animScale>
                                    <p:animScale>
                                      <p:cBhvr>
                                        <p:cTn id="82" dur="26">
                                          <p:stCondLst>
                                            <p:cond delay="1808"/>
                                          </p:stCondLst>
                                        </p:cTn>
                                        <p:tgtEl>
                                          <p:spTgt spid="43022"/>
                                        </p:tgtEl>
                                      </p:cBhvr>
                                      <p:to x="100000" y="95000"/>
                                    </p:animScale>
                                    <p:animScale>
                                      <p:cBhvr>
                                        <p:cTn id="83" dur="166" decel="50000">
                                          <p:stCondLst>
                                            <p:cond delay="1834"/>
                                          </p:stCondLst>
                                        </p:cTn>
                                        <p:tgtEl>
                                          <p:spTgt spid="43022"/>
                                        </p:tgtEl>
                                      </p:cBhvr>
                                      <p:to x="100000" y="100000"/>
                                    </p:animScale>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18" grpId="0"/>
      <p:bldP spid="43019" grpId="0"/>
      <p:bldP spid="43020" grpId="0"/>
      <p:bldP spid="430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a:extLst>
              <a:ext uri="{FF2B5EF4-FFF2-40B4-BE49-F238E27FC236}">
                <a16:creationId xmlns:a16="http://schemas.microsoft.com/office/drawing/2014/main" id="{5FF1A44E-7AD5-4E95-A52A-198A30A97AD6}"/>
              </a:ext>
            </a:extLst>
          </p:cNvPr>
          <p:cNvSpPr txBox="1">
            <a:spLocks noChangeArrowheads="1"/>
          </p:cNvSpPr>
          <p:nvPr/>
        </p:nvSpPr>
        <p:spPr bwMode="auto">
          <a:xfrm>
            <a:off x="1908175" y="6921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t-BR" altLang="es-CO" sz="2400"/>
              <a:t>Dios Hijo</a:t>
            </a:r>
          </a:p>
        </p:txBody>
      </p:sp>
      <p:pic>
        <p:nvPicPr>
          <p:cNvPr id="73732" name="Picture 4">
            <a:extLst>
              <a:ext uri="{FF2B5EF4-FFF2-40B4-BE49-F238E27FC236}">
                <a16:creationId xmlns:a16="http://schemas.microsoft.com/office/drawing/2014/main" id="{16B17D27-13E8-499F-99D6-E911DA51A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584325" cy="947738"/>
          </a:xfrm>
          <a:prstGeom prst="rect">
            <a:avLst/>
          </a:prstGeom>
          <a:noFill/>
          <a:extLst>
            <a:ext uri="{909E8E84-426E-40DD-AFC4-6F175D3DCCD1}">
              <a14:hiddenFill xmlns:a14="http://schemas.microsoft.com/office/drawing/2010/main">
                <a:solidFill>
                  <a:srgbClr val="FFFFFF"/>
                </a:solidFill>
              </a14:hiddenFill>
            </a:ext>
          </a:extLst>
        </p:spPr>
      </p:pic>
      <p:sp>
        <p:nvSpPr>
          <p:cNvPr id="73733" name="Text Box 5">
            <a:extLst>
              <a:ext uri="{FF2B5EF4-FFF2-40B4-BE49-F238E27FC236}">
                <a16:creationId xmlns:a16="http://schemas.microsoft.com/office/drawing/2014/main" id="{A14B504C-C59C-44B1-9036-F6EC11085F66}"/>
              </a:ext>
            </a:extLst>
          </p:cNvPr>
          <p:cNvSpPr txBox="1">
            <a:spLocks noChangeArrowheads="1"/>
          </p:cNvSpPr>
          <p:nvPr/>
        </p:nvSpPr>
        <p:spPr bwMode="auto">
          <a:xfrm>
            <a:off x="323850" y="1700213"/>
            <a:ext cx="84963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MX" altLang="es-CO" dirty="0"/>
              <a:t>Dios, el Hijo Eterno, se encarnó en Jesucristo. Por medio de Él todas las cosas fueron creadas, se revela el carácter de Dios, se consuma la salvación de la humanidad y es juzgado el mundo. Verdadero Dios por siempre, también llegó a ser verdaderamente hombre, Jesús el Cristo. Fue concebido por el Espíritu Santo, y nació de la virgen María. Vivió y experimentó la tentación como ser humano, y ejemplificó perfectamente la justicia y el amor de Dios. A través de sus milagros demostró el poder de Dios y fue atestiguado como el Mesías prometido por Dios. Jesús sufrió y murió voluntariamente en la cruz en nuestro lugar por nuestros pecados, fue resucitado de entre los muertos y ascendió para ministrar en el santuario celestial en nuestro favor. Vendrá de nuevo en gloria para la liberación final de Su pueblo y la restauración de todas las cosas.</a:t>
            </a:r>
          </a:p>
          <a:p>
            <a:pPr algn="just">
              <a:spcBef>
                <a:spcPct val="50000"/>
              </a:spcBef>
            </a:pPr>
            <a:endParaRPr lang="es-MX" alt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500"/>
                                        <p:tgtEl>
                                          <p:spTgt spid="7373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3733"/>
                                        </p:tgtEl>
                                        <p:attrNameLst>
                                          <p:attrName>style.visibility</p:attrName>
                                        </p:attrNameLst>
                                      </p:cBhvr>
                                      <p:to>
                                        <p:strVal val="visible"/>
                                      </p:to>
                                    </p:set>
                                    <p:animEffect transition="in" filter="fade">
                                      <p:cBhvr>
                                        <p:cTn id="10" dur="500"/>
                                        <p:tgtEl>
                                          <p:spTgt spid="73733"/>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3" grpId="0"/>
    </p:bld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es-CO" sz="2000" b="1" i="0" u="none" strike="noStrike" cap="none" normalizeH="0" baseline="0" smtClean="0">
            <a:ln>
              <a:noFill/>
            </a:ln>
            <a:solidFill>
              <a:schemeClr val="tx1"/>
            </a:solidFill>
            <a:effectLst/>
            <a:latin typeface="Tekton Pro Ex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es-CO" sz="2000" b="1" i="0" u="none" strike="noStrike" cap="none" normalizeH="0" baseline="0" smtClean="0">
            <a:ln>
              <a:noFill/>
            </a:ln>
            <a:solidFill>
              <a:schemeClr val="tx1"/>
            </a:solidFill>
            <a:effectLst/>
            <a:latin typeface="Tekton Pro Ext" pitchFamily="34"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4783</Words>
  <Application>Microsoft Office PowerPoint</Application>
  <PresentationFormat>Presentación en pantalla (4:3)</PresentationFormat>
  <Paragraphs>198</Paragraphs>
  <Slides>57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57</vt:i4>
      </vt:variant>
    </vt:vector>
  </HeadingPairs>
  <TitlesOfParts>
    <vt:vector size="61" baseType="lpstr">
      <vt:lpstr>Arial</vt:lpstr>
      <vt:lpstr>Montserrat</vt:lpstr>
      <vt:lpstr>Tekton Pro Ext</vt:lpstr>
      <vt:lpstr>Design padrão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Notebook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keywords>, docId:FCA664CA24A05C003C92EEB7EABB45BB</cp:keywords>
  <cp:lastModifiedBy>DIEGO ANDRES CASTILLA LAZARO</cp:lastModifiedBy>
  <cp:revision>93</cp:revision>
  <dcterms:created xsi:type="dcterms:W3CDTF">2009-08-07T14:55:04Z</dcterms:created>
  <dcterms:modified xsi:type="dcterms:W3CDTF">2022-01-27T02:15:54Z</dcterms:modified>
</cp:coreProperties>
</file>