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88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750A-61A2-434F-A0A1-D6A208EF2DF8}" type="datetimeFigureOut">
              <a:rPr lang="es-CO" smtClean="0"/>
              <a:t>23/02/2016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E31A3-69DF-4E51-9ED5-074419BE5D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19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9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866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688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598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6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80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53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31A3-69DF-4E51-9ED5-074419BE5DD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2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BF78-7535-427B-A84B-B58B2C205D13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D18-0C87-4671-B819-CBE62A0BDBD4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E139-413D-4677-877F-5F0F616FA3D3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E646-0BDF-4824-BE23-E3C9A126909D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D2-14F9-4CF2-B650-2FD0E8BB3D94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F682-1BE7-413D-8480-D766F22D1F23}" type="datetime1">
              <a:rPr lang="es-CO" smtClean="0"/>
              <a:t>23/02/2016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07B-4997-4674-9F87-1AB35946D59C}" type="datetime1">
              <a:rPr lang="es-CO" smtClean="0"/>
              <a:t>23/02/2016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A82D-A244-4CD7-B833-7613CE1086B7}" type="datetime1">
              <a:rPr lang="es-CO" smtClean="0"/>
              <a:t>23/02/2016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9865-0BC6-4C1A-BDB2-0E5EBF7B63F8}" type="datetime1">
              <a:rPr lang="es-CO" smtClean="0"/>
              <a:t>23/02/2016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CC1-7814-460D-AE5A-D23E3F5633B1}" type="datetime1">
              <a:rPr lang="es-CO" smtClean="0"/>
              <a:t>23/02/2016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C7C6-FA98-47DC-9158-BA015D41AF26}" type="datetime1">
              <a:rPr lang="es-CO" smtClean="0"/>
              <a:t>23/02/2016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DE16F8-D5D0-476B-8B32-67540DC8F565}" type="datetime1">
              <a:rPr lang="es-CO" smtClean="0"/>
              <a:t>23/02/2016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CO" smtClean="0"/>
              <a:t>Creado por Recursos Adventistas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60A58A-5245-4F25-8355-0B8747D26C2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045"/>
            <a:ext cx="8203175" cy="2831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91408"/>
            <a:ext cx="5753740" cy="8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620688"/>
            <a:ext cx="6984776" cy="126697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9. ¿Quién dice: “Señor, digno eres de recibir la  gloria y la honra y el poder; porque tú creaste todas las cosas y por tu voluntad existen y fueron creadas”?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2457630"/>
            <a:ext cx="3006872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Los ángeles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51183" y="3666840"/>
            <a:ext cx="3433765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Los veinticuatro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ancianos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770911" y="2451259"/>
            <a:ext cx="2605162" cy="51077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571525" y="3866932"/>
            <a:ext cx="2747659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Todas las anteriores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7584" y="4897871"/>
            <a:ext cx="7704856" cy="2031325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4:10-11</a:t>
            </a:r>
          </a:p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i="1" u="sng" dirty="0"/>
              <a:t>L</a:t>
            </a:r>
            <a:r>
              <a:rPr lang="es-CO" b="1" i="1" u="sng" dirty="0" smtClean="0"/>
              <a:t>os </a:t>
            </a:r>
            <a:r>
              <a:rPr lang="es-CO" b="1" i="1" u="sng" dirty="0"/>
              <a:t>veinticuatro ancianos </a:t>
            </a:r>
            <a:r>
              <a:rPr lang="es-CO" dirty="0"/>
              <a:t>se postran delante del que está sentado en el trono, y adoran al que vive por los siglos de los siglos, y echan sus coronas delante del trono, diciendo:</a:t>
            </a:r>
          </a:p>
          <a:p>
            <a:r>
              <a:rPr lang="es-CO" b="1" baseline="30000" dirty="0"/>
              <a:t>11 </a:t>
            </a:r>
            <a:r>
              <a:rPr lang="es-CO" dirty="0"/>
              <a:t>Señor, digno eres de recibir la gloria y la honra y el poder; porque tú creaste todas las cosas, y por tu voluntad existen y fueron creadas.</a:t>
            </a:r>
          </a:p>
          <a:p>
            <a:pPr algn="ctr"/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3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27583" y="476672"/>
            <a:ext cx="7545231" cy="144892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10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¿DE QUÉ COLOR ERA EL CABALLO DEL TERCER SELLO Y QUE TENÍA UNA BALANZA EN SU MANO?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2503433"/>
            <a:ext cx="3240360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293542" y="4083662"/>
            <a:ext cx="3242634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27582" y="3967640"/>
            <a:ext cx="3240361" cy="578882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Bermejo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154028" y="2503433"/>
            <a:ext cx="3401372" cy="5959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9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9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Blanco</a:t>
            </a:r>
            <a:endParaRPr lang="es-CO" sz="29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52169" y="5261783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6:5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Cuando abrió el tercer sello, oí al tercer ser viviente, que decía: Ven y mira. Y miré, y he aquí un </a:t>
            </a:r>
            <a:r>
              <a:rPr lang="es-CO" b="1" i="1" u="sng" dirty="0"/>
              <a:t>caballo negro</a:t>
            </a:r>
            <a:r>
              <a:rPr lang="es-CO" dirty="0"/>
              <a:t>; y el que lo montaba tenía una balanza en la </a:t>
            </a:r>
            <a:r>
              <a:rPr lang="es-CO" dirty="0" smtClean="0"/>
              <a:t>mano.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153739" y="618948"/>
            <a:ext cx="6984776" cy="126697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11. JUAN VIO OTRO ÁNGEL QUE SUBÍA 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DEL ESTE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(DE DONDE SALE EL SOL).  ¿QUÉ TENÍA ESTE ÁNGEL?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72530" y="3967640"/>
            <a:ext cx="3237191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Una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estrella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005152" y="2503433"/>
            <a:ext cx="3134800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El sello del Dios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76752" y="4205482"/>
            <a:ext cx="2819597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arco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402849" y="2503433"/>
            <a:ext cx="3201599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 copa de la ira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7:2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Vi también a otro ángel que subía de donde sale el sol, y tenía el sello del Dios vivo; y clamó a gran voz a los cuatro ángeles, a quienes se les había dado el poder de hacer daño a la tierra y al mar,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6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27583" y="116632"/>
            <a:ext cx="7582137" cy="187220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12. ¿CUÁL ES EL NOMBRE DE LA ESTRELLA QUE CAYÓ DEL CIELO CUANDO SONÓ LA TERCERA TROMPETA?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02849" y="3967640"/>
            <a:ext cx="3006872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Juicio  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166123" y="3967640"/>
            <a:ext cx="2660509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Ajenjo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98146" y="2486904"/>
            <a:ext cx="2510328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Bermejo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402850" y="2503433"/>
            <a:ext cx="296996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Armagedón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8:11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el nombre de la estrella </a:t>
            </a:r>
            <a:r>
              <a:rPr lang="es-CO" b="1" i="1" u="sng" dirty="0"/>
              <a:t>es </a:t>
            </a:r>
            <a:r>
              <a:rPr lang="es-CO" b="1" i="1" u="sng" dirty="0" smtClean="0"/>
              <a:t>ajenjo</a:t>
            </a:r>
            <a:r>
              <a:rPr lang="es-CO" dirty="0"/>
              <a:t>. Y la tercera parte de las aguas se convirtió en ajenjo; y muchos hombres murieron a causa de esas aguas, porque se hicieron amargas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260489"/>
            <a:ext cx="7582137" cy="142369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13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¿DURANTE CUÁNTO TIEMPO SE LES DIO PODER A LAS LANGOSTAS DE QUE ATORMENTARAN A LOS HOMBRES QUE NO TUVIERAN EL SELLO DE DIOS EN SUS FRENTES?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43896" y="3967640"/>
            <a:ext cx="3239677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Ninguna de las anteriores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616008" y="2503433"/>
            <a:ext cx="2580553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Cinco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08681" y="3967640"/>
            <a:ext cx="2949130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el día del juicio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55059" y="2503433"/>
            <a:ext cx="321288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Un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9:5</a:t>
            </a:r>
          </a:p>
          <a:p>
            <a:pPr algn="ctr"/>
            <a:r>
              <a:rPr lang="es-CO" dirty="0" smtClean="0"/>
              <a:t>“</a:t>
            </a:r>
            <a:r>
              <a:rPr lang="es-CO" b="1" baseline="30000" dirty="0"/>
              <a:t> </a:t>
            </a:r>
            <a:r>
              <a:rPr lang="es-CO" dirty="0"/>
              <a:t>Y les fue dado, no que los matasen, sino que los atormentasen </a:t>
            </a:r>
            <a:r>
              <a:rPr lang="es-CO" b="1" i="1" u="sng" dirty="0"/>
              <a:t>cinco meses</a:t>
            </a:r>
            <a:r>
              <a:rPr lang="es-CO" dirty="0"/>
              <a:t>; y su tormento era como tormento de escorpión cuando hiere al hombre.</a:t>
            </a:r>
            <a:r>
              <a:rPr lang="es-CO" dirty="0" smtClean="0"/>
              <a:t>”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14</a:t>
            </a:r>
            <a:r>
              <a:rPr lang="es-CO" sz="28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¿</a:t>
            </a:r>
            <a:r>
              <a:rPr lang="es-CO" sz="28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Qué </a:t>
            </a:r>
            <a:r>
              <a:rPr lang="es-CO" sz="28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características tenían los caballos y jinetes que Juan vio al sonar la 7ª trompeta?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19372" y="3779311"/>
            <a:ext cx="3537640" cy="132802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Las cabezas de los caballos eran como cabezas de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león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90999" y="3786137"/>
            <a:ext cx="3245107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Todas las anteriores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258828" y="2114799"/>
            <a:ext cx="3298184" cy="146423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caballos tenían poder en su boca y en sus colas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81727" y="2137790"/>
            <a:ext cx="3286131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Corazas del color del fuego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51684" y="4650430"/>
            <a:ext cx="7249571" cy="2031325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9:17, 19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Así vi en visión los caballos y a sus jinetes, los cuales tenían corazas de fuego, de zafiro y de azufre. Y las cabezas de los caballos eran como cabezas de leones; y de su boca salían fuego, humo y </a:t>
            </a:r>
            <a:r>
              <a:rPr lang="es-CO" dirty="0" smtClean="0"/>
              <a:t>azufre </a:t>
            </a:r>
            <a:r>
              <a:rPr lang="es-CO" b="1" baseline="30000" dirty="0"/>
              <a:t>9 </a:t>
            </a:r>
            <a:r>
              <a:rPr lang="es-CO" dirty="0"/>
              <a:t>Pues el poder de los caballos estaba en su boca y en sus colas; porque sus colas, semejantes a serpientes, tenían cabezas, y con ellas dañaban.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15. JUAN VIO UN ÁNGEL PODEROSO QUE TENÍA UN LIBRITO ABIERTO EN SU MANO. ¿QUÉ CARACTERÍSTICAS TENÍA ESTE ÁNGEL?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39011" y="4220561"/>
            <a:ext cx="2793712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anteriores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071335" y="2334261"/>
            <a:ext cx="3120781" cy="1532334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Sus pies como columnas de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fuego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82350" y="2328404"/>
            <a:ext cx="3401735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Era como una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estrella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188637" y="4118944"/>
            <a:ext cx="2987505" cy="1532334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cabeza era como de </a:t>
            </a:r>
            <a:r>
              <a:rPr lang="es-CO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leó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10:1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Vi descender del cielo a otro ángel fuerte, envuelto en una nube, con el arco iris sobre su cabeza; y su rostro era como el sol, y </a:t>
            </a:r>
            <a:r>
              <a:rPr lang="es-CO" b="1" i="1" u="sng" dirty="0"/>
              <a:t>sus pies como columnas de fuego</a:t>
            </a:r>
            <a:r>
              <a:rPr lang="es-CO" dirty="0"/>
              <a:t>.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4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16. ¿QUÉ LE FUE DADO A JUAN PARA QUE MIDIERA EL SANTUARIO DE DIOS, EL ALTAR Y A LOS QUE ADORAN EN ÉL? 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2415" y="2480963"/>
            <a:ext cx="2793712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vara de Aarón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364617" y="4246343"/>
            <a:ext cx="2580553" cy="51077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Una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caña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847514" y="2480963"/>
            <a:ext cx="3056253" cy="51077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vástago  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55059" y="4450653"/>
            <a:ext cx="3094316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Ninguna de las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anteriores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11:1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Entonces me fue dada </a:t>
            </a:r>
            <a:r>
              <a:rPr lang="es-CO" i="1" u="sng" dirty="0"/>
              <a:t>una caña </a:t>
            </a:r>
            <a:r>
              <a:rPr lang="es-CO" dirty="0"/>
              <a:t>semejante a una vara de medir, y se me dijo: Levántate, y mide el templo de Dios, y el altar, y a los que adoran en </a:t>
            </a:r>
            <a:r>
              <a:rPr lang="es-CO" dirty="0" smtClean="0"/>
              <a:t>él.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1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17. ¿</a:t>
            </a:r>
            <a:r>
              <a:rPr lang="es-CO" sz="28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QUÉ PODERES TIENEN LOS DOS TESTIGOS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2415" y="2480963"/>
            <a:ext cx="2793712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Vuelven el agua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amarga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531032" y="2480963"/>
            <a:ext cx="2580553" cy="132802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Cierran el cielo para que ni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llueva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58013" y="4246923"/>
            <a:ext cx="3056253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anteriores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112815" y="4276314"/>
            <a:ext cx="2949835" cy="1532334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Hieren la tierra con sequía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11:6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Estos </a:t>
            </a:r>
            <a:r>
              <a:rPr lang="es-CO" i="1" u="sng" dirty="0"/>
              <a:t>tienen poder para cerrar el cielo, a fin de que no llueva </a:t>
            </a:r>
            <a:r>
              <a:rPr lang="es-CO" dirty="0"/>
              <a:t>en los días de su profecía; y tienen poder sobre las aguas para convertirlas en sangre, y para herir la tierra con toda plaga, cuantas veces </a:t>
            </a:r>
            <a:r>
              <a:rPr lang="es-CO" dirty="0" smtClean="0"/>
              <a:t>quieran.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18. ¿QUÉ QUEDÓ A LA VISTA CUANDO FUE ABIERTO EL SANTUARIO DE DIOS QUE ESTÁ EN EL CIELO?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2415" y="2480963"/>
            <a:ext cx="2793712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Diez Mandamientos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138994" y="3903712"/>
            <a:ext cx="2580553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El arca del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52907" y="3933056"/>
            <a:ext cx="3056253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libro de memorias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306620" y="2500314"/>
            <a:ext cx="2747659" cy="91940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La sangre de los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mártires 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11:19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el templo de Dios fue abierto en el cielo, y </a:t>
            </a:r>
            <a:r>
              <a:rPr lang="es-CO" i="1" u="sng" dirty="0"/>
              <a:t>el arca de su pacto</a:t>
            </a:r>
            <a:r>
              <a:rPr lang="es-CO" dirty="0"/>
              <a:t> se veía en el templo. Y hubo relámpagos, voces, truenos, un terremoto y grande granizo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9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807541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1. ¿DE QUIÉN ES LA REVELACIÓN QUE MENCIONA APOCALIPSIS 1:1?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2775005"/>
            <a:ext cx="2304256" cy="78319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Pedro</a:t>
            </a:r>
            <a:endParaRPr lang="es-CO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99592" y="4019778"/>
            <a:ext cx="2461020" cy="78319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Juan</a:t>
            </a:r>
            <a:endParaRPr lang="es-CO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025238" y="2775005"/>
            <a:ext cx="2219170" cy="78319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Jesús </a:t>
            </a:r>
            <a:endParaRPr lang="es-CO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5105203"/>
            <a:ext cx="7560840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1:1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La revelación de Jesucristo, </a:t>
            </a:r>
            <a:r>
              <a:rPr lang="es-CO" b="1" i="1" u="sng" dirty="0"/>
              <a:t>que Dios le dio</a:t>
            </a:r>
            <a:r>
              <a:rPr lang="es-CO" dirty="0"/>
              <a:t>, para manifestar a sus siervos las cosas que deben suceder pronto; y la declaró enviándola por medio de su ángel a su siervo Juan,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320026" y="4018797"/>
            <a:ext cx="3140406" cy="78319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Ninguno</a:t>
            </a:r>
            <a:endParaRPr lang="es-CO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59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uiExpand="1" build="allAtOnce" animBg="1"/>
      <p:bldP spid="5" grpId="0" animBg="1"/>
      <p:bldP spid="36" grpId="0" animBg="1"/>
      <p:bldP spid="36" grpId="1" animBg="1"/>
      <p:bldP spid="35" grpId="0" animBg="1"/>
      <p:bldP spid="2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32415" y="2480963"/>
            <a:ext cx="2793712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dragó negro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138994" y="4077072"/>
            <a:ext cx="2867852" cy="132802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Sus cabezas tenían 7 diademas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195411" y="4077072"/>
            <a:ext cx="27594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las anteriores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07205" y="2480963"/>
            <a:ext cx="2904380" cy="132802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Tenía 10 cabezas y 10 cuernos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12:4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También apareció otra señal en el cielo: he aquí un gran dragón escarlata, que tenía siete cabezas y diez cuernos, </a:t>
            </a:r>
            <a:r>
              <a:rPr lang="es-CO" i="1" u="sng" dirty="0"/>
              <a:t>y en sus cabezas siete </a:t>
            </a:r>
            <a:r>
              <a:rPr lang="es-CO" i="1" u="sng" dirty="0" smtClean="0"/>
              <a:t>diademas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19. APARECIÓ OTRA SEÑAL EN EL CIELO. ¿QUÉ CARACTERÍSTICAS TENÍA ESTE GRAN DRAGÓN?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82653" y="4223512"/>
            <a:ext cx="2793712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2 tiempos y medio tiempo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55059" y="2470944"/>
            <a:ext cx="3008148" cy="132802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Por un tiempo, tiempos y medio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237143" y="4134307"/>
            <a:ext cx="27594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Por un tiempo y medio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07205" y="2545603"/>
            <a:ext cx="2747659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Por mil 1300 años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21826" y="5441664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12:14</a:t>
            </a:r>
          </a:p>
          <a:p>
            <a:pPr algn="ctr"/>
            <a:r>
              <a:rPr lang="es-CO" dirty="0" smtClean="0"/>
              <a:t>“Y </a:t>
            </a:r>
            <a:r>
              <a:rPr lang="es-CO" dirty="0"/>
              <a:t>se le dieron a la mujer las dos alas de la gran águila, para que volase de delante de la serpiente al desierto, a su lugar, donde es sustentada por un </a:t>
            </a:r>
            <a:r>
              <a:rPr lang="es-CO" i="1" u="sng" dirty="0"/>
              <a:t>tiempo, y tiempos, y la mitad de un </a:t>
            </a:r>
            <a:r>
              <a:rPr lang="es-CO" i="1" u="sng" dirty="0" smtClean="0"/>
              <a:t>tiempo</a:t>
            </a:r>
            <a:r>
              <a:rPr lang="es-CO" dirty="0" smtClean="0"/>
              <a:t>”</a:t>
            </a:r>
            <a:endParaRPr lang="es-CO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20. ¿POR CUÁNTO TIEMPO FUE SUSTENTADA LA MUJER EN EL DESIERTO?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74078" y="2443748"/>
            <a:ext cx="3464805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Sanó a la bestia que salía del mar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600444" y="3979343"/>
            <a:ext cx="2580553" cy="132802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Hacía descender fuego del cielo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855058" y="4129797"/>
            <a:ext cx="27594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Tenía poder como el </a:t>
            </a:r>
            <a:r>
              <a:rPr lang="es-CO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75177" y="2449759"/>
            <a:ext cx="3229990" cy="51077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Adoraba al dragón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5819" y="6875887"/>
            <a:ext cx="6945713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12:12,13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Después vi otra bestia que subía de la </a:t>
            </a:r>
            <a:r>
              <a:rPr lang="es-CO" dirty="0" smtClean="0"/>
              <a:t>tierra…</a:t>
            </a:r>
            <a:r>
              <a:rPr lang="es-CO" dirty="0"/>
              <a:t> También hace grandes señales, de tal manera que </a:t>
            </a:r>
            <a:r>
              <a:rPr lang="es-CO" dirty="0" smtClean="0"/>
              <a:t>aún </a:t>
            </a:r>
            <a:r>
              <a:rPr lang="es-CO" i="1" u="sng" dirty="0"/>
              <a:t>hace descender fuego del cielo a la tierra</a:t>
            </a:r>
            <a:r>
              <a:rPr lang="es-CO" dirty="0"/>
              <a:t> delante de los hombres.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21. ¿CUÁL ERA UNA DE LAS GRANDES SEÑALES QUE HACÍA LA BESTIA QUE SALÍA DE LA TIERRA?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55058" y="4019200"/>
            <a:ext cx="27594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Junto al anciano de días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578106" y="4023130"/>
            <a:ext cx="25805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De pie sobre el monte </a:t>
            </a:r>
            <a:r>
              <a:rPr lang="es-CO" sz="2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Sión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07205" y="2654024"/>
            <a:ext cx="3229990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nueva Jerusalén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57238" y="6607745"/>
            <a:ext cx="5472608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14:1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Después miré, y he aquí el Cordero estaba en pie </a:t>
            </a:r>
            <a:r>
              <a:rPr lang="es-CO" i="1" u="sng" dirty="0"/>
              <a:t>sobre el monte de Sion</a:t>
            </a:r>
            <a:r>
              <a:rPr lang="es-CO" dirty="0"/>
              <a:t>, y con él ciento cuarenta y cuatro mil, que tenían el nombre de él y el de su Padre escrito en la frente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102585"/>
            <a:ext cx="7582137" cy="15816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22. JUAN VIO AL CORDERO, Y CON ÉL 144.000 QUE TENÍAN EL NOMBRE DEL CORDERO Y EL NOMBRE DE SU PADRE ESCRITO EN SUS FRENTES. ¿DÓNDE ESTABAN?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55058" y="2677026"/>
            <a:ext cx="2759453" cy="91940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mar de vidrio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8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6153398" y="3198573"/>
            <a:ext cx="2875107" cy="715089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Falso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09822" y="4454808"/>
            <a:ext cx="5472608" cy="2031325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14: 8,9</a:t>
            </a:r>
          </a:p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Otro ángel le siguió, diciendo: Ha caído, ha caído Babilonia, la gran ciudad, porque ha hecho beber a todas las naciones del vino del furor de su </a:t>
            </a:r>
            <a:r>
              <a:rPr lang="es-CO" dirty="0" smtClean="0"/>
              <a:t>fornicación. Y </a:t>
            </a:r>
            <a:r>
              <a:rPr lang="es-CO" dirty="0"/>
              <a:t>el tercer ángel los siguió, diciendo a gran voz: Si alguno adora a la bestia y a su imagen, y recibe la marca en su frente o en su </a:t>
            </a:r>
            <a:r>
              <a:rPr lang="es-CO" dirty="0" smtClean="0"/>
              <a:t>mano.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23. El tercer ángel le siguió diciendo: “¡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 caído, ha caído la gran Babilonia!, la que ha dado a  beber a todas las naciones del vino del furor de su fornicación”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? 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69213" y="3251123"/>
            <a:ext cx="3393829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Verdadero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9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5940153" y="2987504"/>
            <a:ext cx="3072994" cy="715089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Falso</a:t>
            </a:r>
            <a:endParaRPr lang="es-CO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25802" y="5318540"/>
            <a:ext cx="6040646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14:14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Miré, y he aquí una nube blanca; y sobre la nube uno sentado semejante al Hijo del Hombre, que tenía en la cabeza una corona de oro, y en la mano una </a:t>
            </a:r>
            <a:r>
              <a:rPr lang="es-CO" i="1" u="sng" dirty="0"/>
              <a:t>hoz</a:t>
            </a:r>
            <a:r>
              <a:rPr lang="es-CO" dirty="0"/>
              <a:t> aguda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2"/>
            <a:ext cx="7582137" cy="144594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24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“Miré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, y he aquí una nube blanca; y sobre la nube uno sentado semejante al Hijo del Hombre, que tenía en la cabeza una corona de oro, y en la mano una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espada aguda”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69836" y="3073797"/>
            <a:ext cx="3244676" cy="715089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</a:p>
        </p:txBody>
      </p:sp>
    </p:spTree>
    <p:extLst>
      <p:ext uri="{BB962C8B-B14F-4D97-AF65-F5344CB8AC3E}">
        <p14:creationId xmlns:p14="http://schemas.microsoft.com/office/powerpoint/2010/main" val="41894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32415" y="2480963"/>
            <a:ext cx="2793712" cy="51077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144000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138994" y="3829525"/>
            <a:ext cx="2867852" cy="132802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Los 7 ángeles que llevaban las 7 plagas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195411" y="4077072"/>
            <a:ext cx="2759453" cy="51077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mártires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07205" y="2480963"/>
            <a:ext cx="2904380" cy="51077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24 ancianos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15:6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y del templo salieron </a:t>
            </a:r>
            <a:r>
              <a:rPr lang="es-CO" i="1" u="sng" dirty="0"/>
              <a:t>los siete ángeles que tenían las siete plagas, </a:t>
            </a:r>
            <a:r>
              <a:rPr lang="es-CO" dirty="0"/>
              <a:t>vestidos de lino limpio y resplandeciente, y ceñidos alrededor del pecho con cintos de oro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25. “IBAN VESTIDOS DE LINO LIMPIO Y RESPLANDECIENTE, CON BANDAS DE ORO ALREDEDOR DEL PECHO” 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1799" y="2455776"/>
            <a:ext cx="279371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Verdaderp</a:t>
            </a:r>
            <a:endParaRPr lang="es-CO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508698" y="2390481"/>
            <a:ext cx="286785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Falso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923330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16:8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El cuarto ángel derramó su copa sobre el sol, al cual fue dado quemar a los hombres con fuego.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26. LOS HOMBRES SE QUEMARON CON EL GRAN CALOR CUANDO EL  CUARTO ÁNGEL DERRAMÓ SU COPA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22087" y="2624596"/>
            <a:ext cx="279371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833858" y="2613257"/>
            <a:ext cx="286785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Falso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16:13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vi salir de la boca del dragón, y de la boca de la bestia, y de la boca del falso profeta, tres espíritus inmundos a manera de </a:t>
            </a:r>
            <a:r>
              <a:rPr lang="es-CO" i="1" u="sng" dirty="0" smtClean="0"/>
              <a:t>ranas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27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“Y vi salir de la boca del dragón, y de la boca de la bestia, y de la boca del falso profeta, tres espíritus inmundos a manera de demonios”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22087" y="2624596"/>
            <a:ext cx="279371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mar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833858" y="2613257"/>
            <a:ext cx="2867852" cy="64698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Al Desierto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17:3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Y me llevó en el Espíritu </a:t>
            </a:r>
            <a:r>
              <a:rPr lang="es-CO" i="1" u="sng" dirty="0"/>
              <a:t>al desierto</a:t>
            </a:r>
            <a:r>
              <a:rPr lang="es-CO" dirty="0"/>
              <a:t>; y vi a una mujer sentada sobre una bestia escarlata llena de nombres de blasfemia, que tenía siete cabezas y diez cuernos.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28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 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¿A </a:t>
            </a:r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dónde fue llevado Juan por uno de los siete ángeles que tenían las copas, para mostrarle el castigo de la gran ramera? </a:t>
            </a:r>
          </a:p>
        </p:txBody>
      </p:sp>
    </p:spTree>
    <p:extLst>
      <p:ext uri="{BB962C8B-B14F-4D97-AF65-F5344CB8AC3E}">
        <p14:creationId xmlns:p14="http://schemas.microsoft.com/office/powerpoint/2010/main" val="25973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23628" y="595820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2. ¿QUÉ LLAVES TENÍA EL HIJO DEL HOMBRE? 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2748" y="2335613"/>
            <a:ext cx="379932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Fe y esperanza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927918" y="3744326"/>
            <a:ext cx="4016332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Muerte y del Hades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155505" y="2258832"/>
            <a:ext cx="3608331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Gracia y misericordia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00814" y="3811417"/>
            <a:ext cx="3708598" cy="228147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Arrepentimiento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agua del bautismo </a:t>
            </a: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67744" y="5105203"/>
            <a:ext cx="4896544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1:18 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y el que vivo, y estuve muerto; mas he aquí que vivo por los siglos de los siglos, amén. Y tengo </a:t>
            </a:r>
            <a:r>
              <a:rPr lang="es-CO" b="1" u="sng" dirty="0"/>
              <a:t>las llaves de la muerte y del Hades</a:t>
            </a:r>
            <a:r>
              <a:rPr lang="es-CO" dirty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22086" y="2624596"/>
            <a:ext cx="3344663" cy="119181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El vino de Babilonia 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876470" y="2576540"/>
            <a:ext cx="4293115" cy="173664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 ciudad que impera sobre los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923330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17:18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la mujer que has </a:t>
            </a:r>
            <a:r>
              <a:rPr lang="es-CO" i="1" u="sng" dirty="0"/>
              <a:t>visto es la gran ciudad que reina sobre los reyes de la tierra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29. ¿QUÉ REPRESENTA LA MUJER (RAMERA)?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3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28717" y="2197189"/>
            <a:ext cx="2793712" cy="173664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El clamor de los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mártires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832376" y="2220464"/>
            <a:ext cx="2867852" cy="173664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obras justas de los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855058" y="404664"/>
            <a:ext cx="7582137" cy="122413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30. ¿QUÉ REPRESENTA EL LINO FINO? </a:t>
            </a:r>
            <a:endParaRPr lang="es-CO" sz="28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5" name="4 CuadroTexto"/>
          <p:cNvSpPr txBox="1"/>
          <p:nvPr/>
        </p:nvSpPr>
        <p:spPr>
          <a:xfrm>
            <a:off x="1174710" y="4120400"/>
            <a:ext cx="2793712" cy="119181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 de Dios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4 CuadroTexto"/>
          <p:cNvSpPr txBox="1"/>
          <p:nvPr/>
        </p:nvSpPr>
        <p:spPr>
          <a:xfrm>
            <a:off x="5906516" y="4093350"/>
            <a:ext cx="2793712" cy="173664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victoria del cordero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92466"/>
            <a:ext cx="5848602" cy="1200329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19:8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a ella se le ha concedido que se vista de lino fino, limpio y resplandeciente; porque el lino fino es las </a:t>
            </a:r>
            <a:r>
              <a:rPr lang="es-CO" i="1" u="sng" dirty="0" smtClean="0"/>
              <a:t>acciones(obras) </a:t>
            </a:r>
            <a:r>
              <a:rPr lang="es-CO" i="1" u="sng" dirty="0"/>
              <a:t>justas de los santos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3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36" grpId="0" animBg="1"/>
      <p:bldP spid="36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build="allAtOnce" animBg="1"/>
      <p:bldP spid="35" grpId="0" animBg="1"/>
      <p:bldP spid="3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637614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3. ¿SOBRE QUÉ COSAS ESCRIBIÓ JUAN?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5494" y="3808878"/>
            <a:ext cx="4021454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Cosas que han de ser después de éstas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43302" y="2379452"/>
            <a:ext cx="411908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lo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61570" y="2294612"/>
            <a:ext cx="3580651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Las cosas que son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5105203"/>
            <a:ext cx="4536504" cy="1477328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1:19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b="1" baseline="30000" dirty="0"/>
              <a:t> </a:t>
            </a:r>
            <a:r>
              <a:rPr lang="es-CO" dirty="0"/>
              <a:t>Escribe las cosas que has visto, y las que son, y las que han de ser después de estas.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651871" y="3723748"/>
            <a:ext cx="3846280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Las cosas que él había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89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2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548680"/>
            <a:ext cx="6984776" cy="133898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4. QUÉ SON LOS SIETE CANDELEROS?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909" y="2296157"/>
            <a:ext cx="3395662" cy="71508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Ángeles</a:t>
            </a:r>
            <a:endParaRPr lang="es-CO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76728" y="3862418"/>
            <a:ext cx="3395662" cy="71508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Iglesias</a:t>
            </a:r>
            <a:endParaRPr lang="es-CO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949898" y="2264440"/>
            <a:ext cx="3721934" cy="71508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Ministros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47664" y="5105203"/>
            <a:ext cx="6048671" cy="1754326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1:20 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El misterio de las siete estrellas que has visto en mi diestra, y de los siete candeleros de oro: las siete estrellas son los ángeles de las siete iglesias, y </a:t>
            </a:r>
            <a:r>
              <a:rPr lang="es-CO" b="1" i="1" u="sng" dirty="0"/>
              <a:t>los siete candeleros que has visto, son las siete iglesias</a:t>
            </a:r>
            <a:endParaRPr lang="es-CO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508104" y="4049595"/>
            <a:ext cx="2875697" cy="71508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Espíritus</a:t>
            </a:r>
            <a:endParaRPr lang="es-CO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55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2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807541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5. ¿CUÁL IGLESIA DEJÓ SU PRIMER AMOR?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564904"/>
            <a:ext cx="2747590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Éfeso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859486" y="4019778"/>
            <a:ext cx="2522399" cy="119181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y </a:t>
            </a:r>
            <a:r>
              <a:rPr lang="es-CO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Astarot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658659" y="2564904"/>
            <a:ext cx="272322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971600" y="4019778"/>
            <a:ext cx="262419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5105203"/>
            <a:ext cx="4536504" cy="923330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2:4 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Pero tengo contra ti, que has dejado tu primer amor.</a:t>
            </a:r>
            <a:r>
              <a:rPr lang="es-CO" dirty="0" smtClean="0"/>
              <a:t>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7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807541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6. ¿CUÁL IGLESIA TENÍA A LOS QUE RETIENEN LA DOCTRINA DE BALAAM Y A LOS NICOLAÍTAS?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245328"/>
            <a:ext cx="3040290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Efeso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692181" y="3967640"/>
            <a:ext cx="2487993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Pérgamo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307955" y="3967640"/>
            <a:ext cx="2555250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Esmirna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80725" y="2179940"/>
            <a:ext cx="331090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121144"/>
            <a:ext cx="5848602" cy="1754326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2: 1, 14-15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escribe al ángel de la iglesia en </a:t>
            </a:r>
            <a:r>
              <a:rPr lang="es-CO" b="1" i="1" u="sng" dirty="0" err="1"/>
              <a:t>Pérgamo</a:t>
            </a:r>
            <a:r>
              <a:rPr lang="es-CO" dirty="0"/>
              <a:t>: El que tiene la espada aguda de dos filos dice esto</a:t>
            </a:r>
            <a:r>
              <a:rPr lang="es-CO" dirty="0" smtClean="0"/>
              <a:t>:..</a:t>
            </a:r>
          </a:p>
          <a:p>
            <a:pPr algn="ctr"/>
            <a:r>
              <a:rPr lang="es-CO" dirty="0"/>
              <a:t>Pero tengo unas pocas cosas contra ti: que tienes ahí a los que retienen la doctrina de </a:t>
            </a:r>
            <a:r>
              <a:rPr lang="es-CO" dirty="0" err="1"/>
              <a:t>Balaam</a:t>
            </a:r>
            <a:r>
              <a:rPr lang="es-CO" dirty="0"/>
              <a:t>, que enseñaba a </a:t>
            </a:r>
            <a:r>
              <a:rPr lang="es-CO" dirty="0" err="1"/>
              <a:t>Balac</a:t>
            </a:r>
            <a:r>
              <a:rPr lang="es-CO" dirty="0"/>
              <a:t> a poner tropiezo ante los hijos de Israel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807541"/>
            <a:ext cx="6984776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7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¿CUÁL IGLESIA TENÍA EL NOMBRE DEL QUE VIVE, PERO ESTABA MUERTA?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35730" y="2503433"/>
            <a:ext cx="2598726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Efesp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692181" y="3967640"/>
            <a:ext cx="2487993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Sardis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307955" y="3967640"/>
            <a:ext cx="2555250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Tiatira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432515" y="2503433"/>
            <a:ext cx="2747659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CO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Laodicea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5053967"/>
            <a:ext cx="5848602" cy="1754326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3:1</a:t>
            </a:r>
          </a:p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al ángel de la iglesia en </a:t>
            </a:r>
            <a:r>
              <a:rPr lang="es-CO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Sardis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que tiene los siete espíritus de Dios, y las siete estrellas, dice esto:</a:t>
            </a:r>
          </a:p>
          <a:p>
            <a:pPr algn="ctr"/>
            <a:r>
              <a:rPr lang="es-CO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</a:t>
            </a:r>
            <a:r>
              <a:rPr lang="es-CO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conozco tus obras, que tienes nombre de que vives, y estás muerto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261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ronome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6870" y="5626330"/>
            <a:ext cx="609600" cy="609600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259632" y="620688"/>
            <a:ext cx="6984776" cy="126697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8</a:t>
            </a:r>
            <a:r>
              <a:rPr lang="es-CO" sz="2400" dirty="0" smtClean="0">
                <a:ln>
                  <a:solidFill>
                    <a:schemeClr val="accent5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chemeClr val="accent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¿QUIÉN DICE: “SANTO, SANTO, ES EL SEÑOR TODOPODEROSO, EL QUE ERA, EL QUE ES, Y EL QUE HA DE VENIR”?</a:t>
            </a:r>
            <a:endParaRPr lang="es-CO" sz="2400" dirty="0">
              <a:ln>
                <a:solidFill>
                  <a:schemeClr val="accent5"/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9553" y="2426138"/>
            <a:ext cx="3632302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Los veinticuatro ancianos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940954" y="2426138"/>
            <a:ext cx="3727165" cy="105560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Los cuatro seres </a:t>
            </a:r>
            <a:r>
              <a:rPr lang="es-CO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vivientes</a:t>
            </a:r>
            <a:endParaRPr lang="es-CO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22087" y="4052453"/>
            <a:ext cx="2555250" cy="71508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CO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</a:t>
            </a:r>
            <a:endParaRPr lang="es-CO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496749" y="3980626"/>
            <a:ext cx="2747659" cy="64698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y B</a:t>
            </a:r>
            <a:endParaRPr lang="es-CO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9943" y="1844824"/>
            <a:ext cx="3312368" cy="3240360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764039" y="1853497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64039" y="1879101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64039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77117" y="182705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64039" y="1853498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77117" y="1879100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64039" y="182660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77117" y="1826603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777117" y="1879099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64039" y="1839675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117" y="1879954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10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777117" y="1826602"/>
            <a:ext cx="3615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63206" y="1826601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50128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850127" y="1826600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50126" y="1826599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86320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863206" y="1879954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850125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850124" y="18265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</a:t>
            </a:r>
            <a:endParaRPr lang="es-E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849799" y="1853498"/>
            <a:ext cx="144374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10541" cmpd="sng">
                  <a:solidFill>
                    <a:srgbClr val="FFFF00"/>
                  </a:solidFill>
                  <a:prstDash val="solid"/>
                </a:ln>
              </a:rPr>
              <a:t>0</a:t>
            </a:r>
            <a:endParaRPr lang="es-ES" sz="20000" b="1" cap="none" spc="0" dirty="0">
              <a:ln w="10541" cmpd="sng">
                <a:solidFill>
                  <a:srgbClr val="FFFF00"/>
                </a:solidFill>
                <a:prstDash val="solid"/>
              </a:ln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7719" y="4996697"/>
            <a:ext cx="5848602" cy="1754326"/>
          </a:xfrm>
          <a:prstGeom prst="rect">
            <a:avLst/>
          </a:prstGeom>
          <a:solidFill>
            <a:srgbClr val="D008F8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4:8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CO" dirty="0"/>
              <a:t>Y </a:t>
            </a:r>
            <a:r>
              <a:rPr lang="es-CO" b="1" i="1" u="sng" dirty="0"/>
              <a:t>los cuatro seres vivientes </a:t>
            </a:r>
            <a:r>
              <a:rPr lang="es-CO" dirty="0"/>
              <a:t>tenían cada uno seis alas, y alrededor y por dentro estaban llenos de ojos; y no cesaban día y noche de decir: Santo, santo, santo es el Señor Dios Todopoderoso, el que era, el que es, y el que ha de venir.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ntasy_Efectos_de_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repeatCount="21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6" presetClass="emph" presetSubtype="0" repeatCount="21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2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F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4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Udio Respuesta Correc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" grpId="0" build="allAtOnce" animBg="1"/>
      <p:bldP spid="5" grpId="0" animBg="1"/>
      <p:bldP spid="36" grpId="0" animBg="1"/>
      <p:bldP spid="36" grpId="1" animBg="1"/>
      <p:bldP spid="35" grpId="0" animBg="1"/>
      <p:bldP spid="37" grpId="0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1169</TotalTime>
  <Words>2743</Words>
  <Application>Microsoft Office PowerPoint</Application>
  <PresentationFormat>Presentación en pantalla (4:3)</PresentationFormat>
  <Paragraphs>862</Paragraphs>
  <Slides>31</Slides>
  <Notes>31</Notes>
  <HiddenSlides>0</HiddenSlides>
  <MMClips>30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Berlin Sans FB</vt:lpstr>
      <vt:lpstr>Calibri</vt:lpstr>
      <vt:lpstr>Georgia</vt:lpstr>
      <vt:lpstr>Trebuchet MS</vt:lpstr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Sandy</dc:creator>
  <cp:lastModifiedBy>Recursos Adventistas</cp:lastModifiedBy>
  <cp:revision>83</cp:revision>
  <dcterms:created xsi:type="dcterms:W3CDTF">2015-03-15T22:48:12Z</dcterms:created>
  <dcterms:modified xsi:type="dcterms:W3CDTF">2016-02-23T20:02:07Z</dcterms:modified>
</cp:coreProperties>
</file>