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7" r:id="rId2"/>
    <p:sldId id="30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7" r:id="rId42"/>
    <p:sldId id="296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00092-C3B1-4253-836C-DFDB10C23AF8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8E57F-1530-4F52-85EB-FFE42C782E7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FB6A1-36B9-4CD0-859A-86CCD7B16C8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Preguntas de la Biblia	Biblioteca del ministerio juvenil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4085-EF54-4BD8-9980-CEFC597F1EB8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54D1-27B0-4880-9DE2-09EAEC3EBA1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4085-EF54-4BD8-9980-CEFC597F1EB8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54D1-27B0-4880-9DE2-09EAEC3EBA1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4085-EF54-4BD8-9980-CEFC597F1EB8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54D1-27B0-4880-9DE2-09EAEC3EBA1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4085-EF54-4BD8-9980-CEFC597F1EB8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54D1-27B0-4880-9DE2-09EAEC3EBA1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4085-EF54-4BD8-9980-CEFC597F1EB8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54D1-27B0-4880-9DE2-09EAEC3EBA1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4085-EF54-4BD8-9980-CEFC597F1EB8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54D1-27B0-4880-9DE2-09EAEC3EBA1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4085-EF54-4BD8-9980-CEFC597F1EB8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54D1-27B0-4880-9DE2-09EAEC3EBA1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4085-EF54-4BD8-9980-CEFC597F1EB8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54D1-27B0-4880-9DE2-09EAEC3EBA1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4085-EF54-4BD8-9980-CEFC597F1EB8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54D1-27B0-4880-9DE2-09EAEC3EBA1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4085-EF54-4BD8-9980-CEFC597F1EB8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54D1-27B0-4880-9DE2-09EAEC3EBA1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4085-EF54-4BD8-9980-CEFC597F1EB8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54D1-27B0-4880-9DE2-09EAEC3EBA1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34085-EF54-4BD8-9980-CEFC597F1EB8}" type="datetimeFigureOut">
              <a:rPr lang="en-US" smtClean="0"/>
              <a:pPr/>
              <a:t>6/17/2009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454D1-27B0-4880-9DE2-09EAEC3EBA1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414338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Ejercicio Bíblico de la carta a los  Colosenses</a:t>
            </a:r>
            <a:endParaRPr lang="en-US" sz="48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6286520"/>
            <a:ext cx="9144000" cy="57148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8. ¿Cómo se refiere Pablo cuando habla del pastor de la iglesia de </a:t>
            </a:r>
            <a:r>
              <a:rPr lang="es-ES" sz="3200" b="1" dirty="0" err="1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Colosas</a:t>
            </a:r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14348" y="4000504"/>
            <a:ext cx="7643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Se refiere como consiervo amado, y fiel ministro de Cristo.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9. Mencione dos cosas de las cuales Cristo es el primogénito según el cap. 1 de esta epístola.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14348" y="4000504"/>
            <a:ext cx="76438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Primogénito de toda creación (v. 15)y primogénito de entre los muertos (v.18).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10. Según el cap. 1 v.12 ¿De qué nos ha librado Dios el Padre y hacia donde nos ha trasladado? 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14348" y="4000504"/>
            <a:ext cx="76438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El nos ha librado de la potestad de las tinieblas, y trasladado al reino de su amado Hijo.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11. Diga donde se hace referencia por lo menos una vez al Padre, el Hijo, y el Espíritu Santo.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2887682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Dios el Padre nos hizo aptos para participar de la herencia de los santos en luz (c. 1v.12)y otros pasajes; Dios el Hijo nos redimió por su sangre (c.1 v.14) Se dice de </a:t>
            </a:r>
            <a:r>
              <a:rPr lang="es-ES" sz="3600" b="1" dirty="0" err="1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Epafras</a:t>
            </a:r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 que el había declarado el amor de los colosenses en el Espíritu (Santo).</a:t>
            </a:r>
            <a:b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</a:b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12. En cuanto a nuestros pecados ¿Qué tenemos en Cristo, según el v.14 del cap.1?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37861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Tenemos redención por su sangre, el perdón de pecados.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13. ¿Cuáles son 4 las categorías jerárquicas celestiales mencionadas en el capítulo 1 versículo 16?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378619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Tronos, dominios, principados y potestades.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14. Por medio de Cristo ¿Cuáles cosas fueron reconciliadas con el Padre? (Cap. 1:20-21).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378619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Todas las cosas, así las que están en la tierra como las que están en los cielos, haciendo la paz mediante la sangre de su cruz(...), y a vosotros también...ahora os ha reconciliado.</a:t>
            </a:r>
            <a:b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</a:br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/>
            </a:r>
            <a:b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</a:b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15. ¿Cómo logró Cristo nuestra reconciliación con Dios el Padre Cap. 1.v. 22)?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378619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Por medio de la muerte, (para presentarnos santos y sin mancha e irreprensibles delante de él).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16. ¿En dónde se predica el evangelio que habían oído los Colosenses de acuerdo al cap.1 v.23?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378619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A toda la creación que está debajo del cielo.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17. ¿Cuál es el cuerpo de Cristo según el cap. 1 v. 24?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378619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La iglesia.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1. ¿Quiénes escribieron la epístola a los Colosenses?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928926" y="3214686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Pablo y Timoteo. V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18. ¿Qué significaba Cristo entre los Colosenses según el v. 27 del cap. 1?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378619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La esperanza de gloria.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19. ¿Cuál era el método usado por Pablo con el propósito de presentar perfecto en Cristo Jesús a todo hombre, según Colosenses 1:27b-28?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450057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Anunciar a Cristo, amonestar a todo hombre, y enseñar a todo hombre en toda sabiduría.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20. ¿Por quiénes sostenía Pablo una gran lucha aparte de los colosenses según escribe él en el cap. 2 v. 1?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378619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“Porque quiero que sepáis cuán gran lucha sostengo por vosotros, y por los que están en </a:t>
            </a:r>
            <a:r>
              <a:rPr lang="es-ES" sz="3600" b="1" dirty="0" err="1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Laodicea</a:t>
            </a:r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, y por todos los que nunca han visto mi rostro.”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21. Diga de memoria el v. 6 del capítulo 2 de la epístola a los Colosenses.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378619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“Por tanto, de la manera que habéis recibido al Señor Jesucristo, andad en él.</a:t>
            </a:r>
            <a:b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</a:b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22. ¿Cuáles son los engaños de los cuales Pablo advierte a los colosenses en el cap. 2 v.8?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378619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Engaños por medio de filosofías y huecas sutilezas, según las tradiciones de los hombres, conforme a los rudimentos del mundo.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23. ¿Cuál es la cita de este pasaje? “Porque en él habita corporalmente toda la plenitud de la Deidad” 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378619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Cap. 2 v. 9.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24. ¿Qué ordenanza cristiana es representada por la sepultura de Cristo (según c. 2v.12)?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37861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El bautismo.</a:t>
            </a:r>
            <a:b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</a:b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25. ¿En cuáles cosas debían evitar los colosenses el que se les juzgara según el cap. 2,v.16?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37861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En cuanto a comida o en bebida, o en cuanto a días de fiesta, luna nueva o días de reposo.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26. Decir de memoria el pasaje de Colosenses cap. 3: vv. 1-3.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3214686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“Si, pues, habéis resucitado con Cristo, buscad las cosas de arriba, donde está Cristo sentado a la diestra de Dios. 2 Poned la mira en las cosas de arriba, no en las de la tierra. 3 Porque habéis muerto, y vuestra vida está escondida con Cristo en Dios”.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714356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27. ¿En cuáles cosas vivían los Colosenses siendo </a:t>
            </a:r>
            <a:r>
              <a:rPr lang="es-ES" sz="3200" b="1" dirty="0" err="1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inconversos</a:t>
            </a:r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, las cuales Pablo llama “lo terrenal en vosotros” y que debían hacer morir; según el cap. 3: v. 5?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442913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Fornicación, impureza, pasiones desordenadas, malos deseos y avaricia, que es idolatría.</a:t>
            </a:r>
            <a:b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</a:b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2. ¿Cuántos capítulos y versículos tiene la epístola a los Colosenses?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928926" y="3214686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4 capítulos y 95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714356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28. ¿Cuáles cosas ahora, siendo creyentes debían también dejar los colosenses de acuerdo a como se expresa en el c. 3 v. 8? 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442913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Ira, enojo, malicia, blasfemia, palabras deshonestas de sus bocas.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714356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/>
            </a:r>
            <a:b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</a:br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29. ¿Cuál es el versículo que nos dice que debemos de hacer todo, sea de palabra o de hecho, en el nombre de Jesús?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442913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Cap. 3 v. 17.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71435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30. ¿Cuál es la exhortación apostólica a los amos hecha en el cap. 4 v. 1 y qué razón les da Pablo para hacerlo así?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307181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“Amos, haced lo que es justo y recto con vuestros siervos, sabiendo que también vosotros tenéis un Amo en los cielos.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7154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31. ¿En qué debemos perseverar y cómo según el v. 2 del cap.4?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35756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Debemos perseverar en la oración, velando en ella con acción de gracias.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7154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32. ¿Porqué pedía Pablo que se orara al mismo tiempo que exhortaba a perseverar en la oración?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35756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Para que el Señor les abriera puerta para la palabra, (a fin de dar a conocer el misterio de Cristo).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71546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33. ¿Cuál era la condición legal de Pablo al momento de escribir la epístola a los Colosenses (Cap. 4.v. 3 ó cap.4 :v.10 y18) 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92906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Estaba preso.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42873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34. ¿Cómo debe ser nuestra palabra según el capítulo 4: v.6? 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Sea vuestra palabra siempre con gracia, sazonada con sal, para que sepáis cómo debéis responder a cada uno.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35. ¿Cuál es el consejo del apóstol en cuánto a qué debemos hacer para que la palabra de Cristo more en abundancia en nosotros (Cap. 3 v. 16)?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La palabra de Cristo more en abundancia en vosotros, enseñándoos y exhortándoos unos a otros en toda sabiduría, cantando con gracia en vuestros corazones al Señor con salmos e himnos y cánticos espirituales.</a:t>
            </a:r>
            <a:b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</a:br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/>
            </a:r>
            <a:b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</a:b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36. ¿Qué pastor se menciona en la salutación final de la epístola como un amado hermano y fiel ministro y consiervo en el Señor?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A </a:t>
            </a:r>
            <a:r>
              <a:rPr lang="es-ES" sz="3600" b="1" dirty="0" err="1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Tíquico</a:t>
            </a:r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37. Mencione 5 personajes bíblicos de los 10 que son citados en la salutación final de esta epístola.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5 de éstos: </a:t>
            </a:r>
            <a:r>
              <a:rPr lang="es-ES" sz="3600" b="1" dirty="0" err="1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Tíquico</a:t>
            </a:r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, Onésimo, Aristarco, Marcos, Bernabé, Jesús el llamado Justo, </a:t>
            </a:r>
            <a:r>
              <a:rPr lang="es-ES" sz="3600" b="1" dirty="0" err="1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Epafras</a:t>
            </a:r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, Lucas, </a:t>
            </a:r>
            <a:r>
              <a:rPr lang="es-ES" sz="3600" b="1" dirty="0" err="1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Demas</a:t>
            </a:r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, Ninfas, </a:t>
            </a:r>
            <a:r>
              <a:rPr lang="es-ES" sz="3600" b="1" dirty="0" err="1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Arquipo</a:t>
            </a:r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3. Según el orden en que se presenta en la Biblia ¿Cuál epístola va antes y cuál va después de la epístola a los Colosenses?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14348" y="4000504"/>
            <a:ext cx="7643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Filipenses va antes y I Tesalonicenses va después.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38.¿A qué iglesia pertenecía Onésimo?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A la de los Colosenses, según el v. 9 del cap. 4.</a:t>
            </a:r>
            <a:b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</a:b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39. ¿A quién llama Pablo “mi compañero de prisiones”?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A Aristarco. (4: 10).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40. ¿De quién era sobrino Marcos (Cap. 4:10ª)?</a:t>
            </a: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 De Bernabé.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41. ¿Cómo se le llamaba también al hermano ‘Jesús’ mencionado en la salutación final (c.4 v.11)?</a:t>
            </a: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Justo.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42. ¿Por quiénes además de los colosenses mostraba </a:t>
            </a:r>
            <a:r>
              <a:rPr lang="es-ES" sz="3200" b="1" dirty="0" err="1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Epafras</a:t>
            </a:r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 gran solicitud (c. 4 vv.12-13)?</a:t>
            </a: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Por los que están en </a:t>
            </a:r>
            <a:r>
              <a:rPr lang="es-ES" sz="3600" b="1" dirty="0" err="1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Laodicea</a:t>
            </a:r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 y los de </a:t>
            </a:r>
            <a:r>
              <a:rPr lang="es-ES" sz="3600" b="1" dirty="0" err="1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Hierápolis</a:t>
            </a:r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43. ¿Cómo era conocido Lucas según el c. 4 v. 14?</a:t>
            </a: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Como el médico amado.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44. ¿Quién tenía una iglesia en su casa en la ciudad de </a:t>
            </a:r>
            <a:r>
              <a:rPr lang="es-ES" sz="3200" b="1" dirty="0" err="1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Laodicea</a:t>
            </a:r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(v.15)?</a:t>
            </a: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Ninfas.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45. ¿A qué otra carta que no conocemos hace referencia Pablo en el capítulo 4:v.16?</a:t>
            </a: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La carta a los Laodicenses.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46. ¿Cuál fue el mensaje dirigido a </a:t>
            </a:r>
            <a:r>
              <a:rPr lang="es-ES" sz="3200" b="1" dirty="0" err="1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Arquipo</a:t>
            </a:r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 de parte de Pablo que inicia con la frase “Decid a </a:t>
            </a:r>
            <a:r>
              <a:rPr lang="es-ES" sz="3200" b="1" dirty="0" err="1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Arquipo</a:t>
            </a:r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...”? </a:t>
            </a: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Mira que cumplas el ministerio que recibiste en el Señor.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47. ¿Quién escribió la salutación de su propia mano(c.4:18)?</a:t>
            </a: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Pablo.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4. ¿Cuál es el título que Pablo utiliza para sí mismo en la salutación de la epístola? 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14348" y="4000504"/>
            <a:ext cx="7643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Pablo, apóstol de Jesucristo (por la voluntad de Dios)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00010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48. ¿Qué significa la palabra rudimento, usada por Pablo en cap. 2:20?</a:t>
            </a: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004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Significa los primeros conocimientos de una ciencia o profesión.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4. ¿Cuál es el título que Pablo utiliza para sí mismo en la salutación de la epístola? 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14348" y="4000504"/>
            <a:ext cx="7643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Pablo, apóstol de Jesucristo (por la voluntad de Dios)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5. ¿Cómo llama Pablo a Timoteo en la salutación?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14348" y="4000504"/>
            <a:ext cx="7643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Le llama hermano.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6. ¿Cómo llama Pablo a los de la iglesia de </a:t>
            </a:r>
            <a:r>
              <a:rPr lang="es-ES" sz="3200" b="1" dirty="0" err="1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Colosas</a:t>
            </a:r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 en la salutación?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14348" y="4000504"/>
            <a:ext cx="7643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(A los) santos y fieles.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35729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7. ¿Quién era el pastor de la iglesia de </a:t>
            </a:r>
            <a:r>
              <a:rPr lang="es-ES" sz="3200" b="1" dirty="0" err="1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Colosas</a:t>
            </a:r>
            <a:r>
              <a:rPr lang="es-ES" sz="3200" b="1" dirty="0" smtClean="0">
                <a:ln w="12700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 Black" pitchFamily="34" charset="0"/>
                <a:cs typeface="Aharoni" pitchFamily="2" charset="-79"/>
              </a:rPr>
              <a:t> según el v. 7?</a:t>
            </a:r>
            <a:endParaRPr lang="en-US" sz="3200" b="1" dirty="0">
              <a:ln w="12700">
                <a:solidFill>
                  <a:schemeClr val="bg1"/>
                </a:solidFill>
              </a:ln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14348" y="4000504"/>
            <a:ext cx="7643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S" sz="3600" b="1" dirty="0" err="1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Epafras</a:t>
            </a:r>
            <a:r>
              <a:rPr lang="es-ES" sz="3600" b="1" dirty="0" smtClean="0">
                <a:solidFill>
                  <a:srgbClr val="FF00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.</a:t>
            </a:r>
            <a:endParaRPr lang="en-US" sz="3600" dirty="0">
              <a:solidFill>
                <a:srgbClr val="FF00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56223" y="6492875"/>
            <a:ext cx="5587777" cy="36512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www.editorialrecursoscristianos.com</a:t>
            </a:r>
            <a:endParaRPr lang="en-US" sz="3600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4282" y="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Preguntas de la </a:t>
            </a:r>
            <a:r>
              <a:rPr lang="es-MX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Biblia</a:t>
            </a:r>
            <a:r>
              <a:rPr lang="en-US" sz="2800" dirty="0" smtClean="0">
                <a:solidFill>
                  <a:srgbClr val="9999FF"/>
                </a:solidFill>
                <a:latin typeface="Angsana New" pitchFamily="18" charset="-34"/>
                <a:cs typeface="Angsana New" pitchFamily="18" charset="-34"/>
              </a:rPr>
              <a:t>                                         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Biblioteca </a:t>
            </a:r>
            <a:r>
              <a:rPr lang="es-MX" sz="1600" dirty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del ministerio </a:t>
            </a:r>
            <a:r>
              <a:rPr lang="es-MX" sz="1600" dirty="0" smtClean="0">
                <a:solidFill>
                  <a:srgbClr val="9999FF"/>
                </a:solidFill>
                <a:latin typeface="Lucida Handwriting" pitchFamily="66" charset="0"/>
                <a:cs typeface="Angsana New" pitchFamily="18" charset="-34"/>
              </a:rPr>
              <a:t>juvenil</a:t>
            </a:r>
            <a:endParaRPr lang="en-US" sz="1600" dirty="0">
              <a:solidFill>
                <a:srgbClr val="9999FF"/>
              </a:solidFill>
              <a:latin typeface="Lucida Handwriting" pitchFamily="66" charset="0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2382</Words>
  <Application>Microsoft Office PowerPoint</Application>
  <PresentationFormat>Presentación en pantalla (4:3)</PresentationFormat>
  <Paragraphs>299</Paragraphs>
  <Slides>50</Slides>
  <Notes>50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50</vt:i4>
      </vt:variant>
    </vt:vector>
  </HeadingPairs>
  <TitlesOfParts>
    <vt:vector size="5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pedro</dc:creator>
  <cp:lastModifiedBy>Personal</cp:lastModifiedBy>
  <cp:revision>16</cp:revision>
  <dcterms:created xsi:type="dcterms:W3CDTF">2009-04-03T21:04:45Z</dcterms:created>
  <dcterms:modified xsi:type="dcterms:W3CDTF">2009-06-17T21:21:14Z</dcterms:modified>
</cp:coreProperties>
</file>