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DBED569-4797-4DF1-A0F4-6AAB3CD982D8}" styleName="Estilo claro 3 - Acento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570475-9762-4F30-927C-52567B9F3EFC}" type="datetimeFigureOut">
              <a:rPr lang="en-US" smtClean="0"/>
              <a:pPr/>
              <a:t>6/17/2009</a:t>
            </a:fld>
            <a:endParaRPr lang="en-U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6ECE1C-FCCA-42B7-9EB8-620E0D699F1A}" type="slidenum">
              <a:rPr lang="en-US" smtClean="0"/>
              <a:pPr/>
              <a:t>‹Nº›</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US"/>
          </a:p>
        </p:txBody>
      </p:sp>
      <p:sp>
        <p:nvSpPr>
          <p:cNvPr id="4" name="3 Marcador de número de diapositiva"/>
          <p:cNvSpPr>
            <a:spLocks noGrp="1"/>
          </p:cNvSpPr>
          <p:nvPr>
            <p:ph type="sldNum" sz="quarter" idx="10"/>
          </p:nvPr>
        </p:nvSpPr>
        <p:spPr/>
        <p:txBody>
          <a:bodyPr/>
          <a:lstStyle/>
          <a:p>
            <a:fld id="{357FB6A1-36B9-4CD0-859A-86CCD7B16C8F}" type="slidenum">
              <a:rPr lang="en-US" smtClean="0"/>
              <a:pPr/>
              <a:t>1</a:t>
            </a:fld>
            <a:endParaRPr lang="en-US"/>
          </a:p>
        </p:txBody>
      </p:sp>
      <p:sp>
        <p:nvSpPr>
          <p:cNvPr id="5" name="4 Marcador de encabezado"/>
          <p:cNvSpPr>
            <a:spLocks noGrp="1"/>
          </p:cNvSpPr>
          <p:nvPr>
            <p:ph type="hdr" sz="quarter" idx="11"/>
          </p:nvPr>
        </p:nvSpPr>
        <p:spPr/>
        <p:txBody>
          <a:bodyPr/>
          <a:lstStyle/>
          <a:p>
            <a:r>
              <a:rPr lang="en-US" smtClean="0"/>
              <a:t>Preguntas de la Biblia	Biblioteca del ministerio juvenil</a:t>
            </a:r>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US"/>
          </a:p>
        </p:txBody>
      </p:sp>
      <p:sp>
        <p:nvSpPr>
          <p:cNvPr id="4" name="3 Marcador de número de diapositiva"/>
          <p:cNvSpPr>
            <a:spLocks noGrp="1"/>
          </p:cNvSpPr>
          <p:nvPr>
            <p:ph type="sldNum" sz="quarter" idx="10"/>
          </p:nvPr>
        </p:nvSpPr>
        <p:spPr/>
        <p:txBody>
          <a:bodyPr/>
          <a:lstStyle/>
          <a:p>
            <a:fld id="{357FB6A1-36B9-4CD0-859A-86CCD7B16C8F}" type="slidenum">
              <a:rPr lang="en-US" smtClean="0"/>
              <a:pPr/>
              <a:t>10</a:t>
            </a:fld>
            <a:endParaRPr lang="en-US"/>
          </a:p>
        </p:txBody>
      </p:sp>
      <p:sp>
        <p:nvSpPr>
          <p:cNvPr id="5" name="4 Marcador de encabezado"/>
          <p:cNvSpPr>
            <a:spLocks noGrp="1"/>
          </p:cNvSpPr>
          <p:nvPr>
            <p:ph type="hdr" sz="quarter" idx="11"/>
          </p:nvPr>
        </p:nvSpPr>
        <p:spPr/>
        <p:txBody>
          <a:bodyPr/>
          <a:lstStyle/>
          <a:p>
            <a:r>
              <a:rPr lang="en-US" smtClean="0"/>
              <a:t>Preguntas de la Biblia	Biblioteca del ministerio juvenil</a:t>
            </a:r>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US"/>
          </a:p>
        </p:txBody>
      </p:sp>
      <p:sp>
        <p:nvSpPr>
          <p:cNvPr id="4" name="3 Marcador de número de diapositiva"/>
          <p:cNvSpPr>
            <a:spLocks noGrp="1"/>
          </p:cNvSpPr>
          <p:nvPr>
            <p:ph type="sldNum" sz="quarter" idx="10"/>
          </p:nvPr>
        </p:nvSpPr>
        <p:spPr/>
        <p:txBody>
          <a:bodyPr/>
          <a:lstStyle/>
          <a:p>
            <a:fld id="{357FB6A1-36B9-4CD0-859A-86CCD7B16C8F}" type="slidenum">
              <a:rPr lang="en-US" smtClean="0"/>
              <a:pPr/>
              <a:t>11</a:t>
            </a:fld>
            <a:endParaRPr lang="en-US"/>
          </a:p>
        </p:txBody>
      </p:sp>
      <p:sp>
        <p:nvSpPr>
          <p:cNvPr id="5" name="4 Marcador de encabezado"/>
          <p:cNvSpPr>
            <a:spLocks noGrp="1"/>
          </p:cNvSpPr>
          <p:nvPr>
            <p:ph type="hdr" sz="quarter" idx="11"/>
          </p:nvPr>
        </p:nvSpPr>
        <p:spPr/>
        <p:txBody>
          <a:bodyPr/>
          <a:lstStyle/>
          <a:p>
            <a:r>
              <a:rPr lang="en-US" smtClean="0"/>
              <a:t>Preguntas de la Biblia	Biblioteca del ministerio juvenil</a:t>
            </a:r>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US"/>
          </a:p>
        </p:txBody>
      </p:sp>
      <p:sp>
        <p:nvSpPr>
          <p:cNvPr id="4" name="3 Marcador de número de diapositiva"/>
          <p:cNvSpPr>
            <a:spLocks noGrp="1"/>
          </p:cNvSpPr>
          <p:nvPr>
            <p:ph type="sldNum" sz="quarter" idx="10"/>
          </p:nvPr>
        </p:nvSpPr>
        <p:spPr/>
        <p:txBody>
          <a:bodyPr/>
          <a:lstStyle/>
          <a:p>
            <a:fld id="{357FB6A1-36B9-4CD0-859A-86CCD7B16C8F}" type="slidenum">
              <a:rPr lang="en-US" smtClean="0"/>
              <a:pPr/>
              <a:t>12</a:t>
            </a:fld>
            <a:endParaRPr lang="en-US"/>
          </a:p>
        </p:txBody>
      </p:sp>
      <p:sp>
        <p:nvSpPr>
          <p:cNvPr id="5" name="4 Marcador de encabezado"/>
          <p:cNvSpPr>
            <a:spLocks noGrp="1"/>
          </p:cNvSpPr>
          <p:nvPr>
            <p:ph type="hdr" sz="quarter" idx="11"/>
          </p:nvPr>
        </p:nvSpPr>
        <p:spPr/>
        <p:txBody>
          <a:bodyPr/>
          <a:lstStyle/>
          <a:p>
            <a:r>
              <a:rPr lang="en-US" smtClean="0"/>
              <a:t>Preguntas de la Biblia	Biblioteca del ministerio juvenil</a:t>
            </a:r>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US"/>
          </a:p>
        </p:txBody>
      </p:sp>
      <p:sp>
        <p:nvSpPr>
          <p:cNvPr id="4" name="3 Marcador de número de diapositiva"/>
          <p:cNvSpPr>
            <a:spLocks noGrp="1"/>
          </p:cNvSpPr>
          <p:nvPr>
            <p:ph type="sldNum" sz="quarter" idx="10"/>
          </p:nvPr>
        </p:nvSpPr>
        <p:spPr/>
        <p:txBody>
          <a:bodyPr/>
          <a:lstStyle/>
          <a:p>
            <a:fld id="{357FB6A1-36B9-4CD0-859A-86CCD7B16C8F}" type="slidenum">
              <a:rPr lang="en-US" smtClean="0"/>
              <a:pPr/>
              <a:t>13</a:t>
            </a:fld>
            <a:endParaRPr lang="en-US"/>
          </a:p>
        </p:txBody>
      </p:sp>
      <p:sp>
        <p:nvSpPr>
          <p:cNvPr id="5" name="4 Marcador de encabezado"/>
          <p:cNvSpPr>
            <a:spLocks noGrp="1"/>
          </p:cNvSpPr>
          <p:nvPr>
            <p:ph type="hdr" sz="quarter" idx="11"/>
          </p:nvPr>
        </p:nvSpPr>
        <p:spPr/>
        <p:txBody>
          <a:bodyPr/>
          <a:lstStyle/>
          <a:p>
            <a:r>
              <a:rPr lang="en-US" smtClean="0"/>
              <a:t>Preguntas de la Biblia	Biblioteca del ministerio juvenil</a:t>
            </a:r>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US"/>
          </a:p>
        </p:txBody>
      </p:sp>
      <p:sp>
        <p:nvSpPr>
          <p:cNvPr id="4" name="3 Marcador de número de diapositiva"/>
          <p:cNvSpPr>
            <a:spLocks noGrp="1"/>
          </p:cNvSpPr>
          <p:nvPr>
            <p:ph type="sldNum" sz="quarter" idx="10"/>
          </p:nvPr>
        </p:nvSpPr>
        <p:spPr/>
        <p:txBody>
          <a:bodyPr/>
          <a:lstStyle/>
          <a:p>
            <a:fld id="{357FB6A1-36B9-4CD0-859A-86CCD7B16C8F}" type="slidenum">
              <a:rPr lang="en-US" smtClean="0"/>
              <a:pPr/>
              <a:t>14</a:t>
            </a:fld>
            <a:endParaRPr lang="en-US"/>
          </a:p>
        </p:txBody>
      </p:sp>
      <p:sp>
        <p:nvSpPr>
          <p:cNvPr id="5" name="4 Marcador de encabezado"/>
          <p:cNvSpPr>
            <a:spLocks noGrp="1"/>
          </p:cNvSpPr>
          <p:nvPr>
            <p:ph type="hdr" sz="quarter" idx="11"/>
          </p:nvPr>
        </p:nvSpPr>
        <p:spPr/>
        <p:txBody>
          <a:bodyPr/>
          <a:lstStyle/>
          <a:p>
            <a:r>
              <a:rPr lang="en-US" smtClean="0"/>
              <a:t>Preguntas de la Biblia	Biblioteca del ministerio juvenil</a:t>
            </a:r>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US"/>
          </a:p>
        </p:txBody>
      </p:sp>
      <p:sp>
        <p:nvSpPr>
          <p:cNvPr id="4" name="3 Marcador de número de diapositiva"/>
          <p:cNvSpPr>
            <a:spLocks noGrp="1"/>
          </p:cNvSpPr>
          <p:nvPr>
            <p:ph type="sldNum" sz="quarter" idx="10"/>
          </p:nvPr>
        </p:nvSpPr>
        <p:spPr/>
        <p:txBody>
          <a:bodyPr/>
          <a:lstStyle/>
          <a:p>
            <a:fld id="{357FB6A1-36B9-4CD0-859A-86CCD7B16C8F}" type="slidenum">
              <a:rPr lang="en-US" smtClean="0"/>
              <a:pPr/>
              <a:t>15</a:t>
            </a:fld>
            <a:endParaRPr lang="en-US"/>
          </a:p>
        </p:txBody>
      </p:sp>
      <p:sp>
        <p:nvSpPr>
          <p:cNvPr id="5" name="4 Marcador de encabezado"/>
          <p:cNvSpPr>
            <a:spLocks noGrp="1"/>
          </p:cNvSpPr>
          <p:nvPr>
            <p:ph type="hdr" sz="quarter" idx="11"/>
          </p:nvPr>
        </p:nvSpPr>
        <p:spPr/>
        <p:txBody>
          <a:bodyPr/>
          <a:lstStyle/>
          <a:p>
            <a:r>
              <a:rPr lang="en-US" smtClean="0"/>
              <a:t>Preguntas de la Biblia	Biblioteca del ministerio juvenil</a:t>
            </a:r>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US"/>
          </a:p>
        </p:txBody>
      </p:sp>
      <p:sp>
        <p:nvSpPr>
          <p:cNvPr id="4" name="3 Marcador de número de diapositiva"/>
          <p:cNvSpPr>
            <a:spLocks noGrp="1"/>
          </p:cNvSpPr>
          <p:nvPr>
            <p:ph type="sldNum" sz="quarter" idx="10"/>
          </p:nvPr>
        </p:nvSpPr>
        <p:spPr/>
        <p:txBody>
          <a:bodyPr/>
          <a:lstStyle/>
          <a:p>
            <a:fld id="{357FB6A1-36B9-4CD0-859A-86CCD7B16C8F}" type="slidenum">
              <a:rPr lang="en-US" smtClean="0"/>
              <a:pPr/>
              <a:t>16</a:t>
            </a:fld>
            <a:endParaRPr lang="en-US"/>
          </a:p>
        </p:txBody>
      </p:sp>
      <p:sp>
        <p:nvSpPr>
          <p:cNvPr id="5" name="4 Marcador de encabezado"/>
          <p:cNvSpPr>
            <a:spLocks noGrp="1"/>
          </p:cNvSpPr>
          <p:nvPr>
            <p:ph type="hdr" sz="quarter" idx="11"/>
          </p:nvPr>
        </p:nvSpPr>
        <p:spPr/>
        <p:txBody>
          <a:bodyPr/>
          <a:lstStyle/>
          <a:p>
            <a:r>
              <a:rPr lang="en-US" smtClean="0"/>
              <a:t>Preguntas de la Biblia	Biblioteca del ministerio juvenil</a:t>
            </a:r>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US"/>
          </a:p>
        </p:txBody>
      </p:sp>
      <p:sp>
        <p:nvSpPr>
          <p:cNvPr id="4" name="3 Marcador de número de diapositiva"/>
          <p:cNvSpPr>
            <a:spLocks noGrp="1"/>
          </p:cNvSpPr>
          <p:nvPr>
            <p:ph type="sldNum" sz="quarter" idx="10"/>
          </p:nvPr>
        </p:nvSpPr>
        <p:spPr/>
        <p:txBody>
          <a:bodyPr/>
          <a:lstStyle/>
          <a:p>
            <a:fld id="{357FB6A1-36B9-4CD0-859A-86CCD7B16C8F}" type="slidenum">
              <a:rPr lang="en-US" smtClean="0"/>
              <a:pPr/>
              <a:t>17</a:t>
            </a:fld>
            <a:endParaRPr lang="en-US"/>
          </a:p>
        </p:txBody>
      </p:sp>
      <p:sp>
        <p:nvSpPr>
          <p:cNvPr id="5" name="4 Marcador de encabezado"/>
          <p:cNvSpPr>
            <a:spLocks noGrp="1"/>
          </p:cNvSpPr>
          <p:nvPr>
            <p:ph type="hdr" sz="quarter" idx="11"/>
          </p:nvPr>
        </p:nvSpPr>
        <p:spPr/>
        <p:txBody>
          <a:bodyPr/>
          <a:lstStyle/>
          <a:p>
            <a:r>
              <a:rPr lang="en-US" smtClean="0"/>
              <a:t>Preguntas de la Biblia	Biblioteca del ministerio juvenil</a:t>
            </a:r>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US"/>
          </a:p>
        </p:txBody>
      </p:sp>
      <p:sp>
        <p:nvSpPr>
          <p:cNvPr id="4" name="3 Marcador de número de diapositiva"/>
          <p:cNvSpPr>
            <a:spLocks noGrp="1"/>
          </p:cNvSpPr>
          <p:nvPr>
            <p:ph type="sldNum" sz="quarter" idx="10"/>
          </p:nvPr>
        </p:nvSpPr>
        <p:spPr/>
        <p:txBody>
          <a:bodyPr/>
          <a:lstStyle/>
          <a:p>
            <a:fld id="{357FB6A1-36B9-4CD0-859A-86CCD7B16C8F}" type="slidenum">
              <a:rPr lang="en-US" smtClean="0"/>
              <a:pPr/>
              <a:t>18</a:t>
            </a:fld>
            <a:endParaRPr lang="en-US"/>
          </a:p>
        </p:txBody>
      </p:sp>
      <p:sp>
        <p:nvSpPr>
          <p:cNvPr id="5" name="4 Marcador de encabezado"/>
          <p:cNvSpPr>
            <a:spLocks noGrp="1"/>
          </p:cNvSpPr>
          <p:nvPr>
            <p:ph type="hdr" sz="quarter" idx="11"/>
          </p:nvPr>
        </p:nvSpPr>
        <p:spPr/>
        <p:txBody>
          <a:bodyPr/>
          <a:lstStyle/>
          <a:p>
            <a:r>
              <a:rPr lang="en-US" smtClean="0"/>
              <a:t>Preguntas de la Biblia	Biblioteca del ministerio juvenil</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US"/>
          </a:p>
        </p:txBody>
      </p:sp>
      <p:sp>
        <p:nvSpPr>
          <p:cNvPr id="4" name="3 Marcador de número de diapositiva"/>
          <p:cNvSpPr>
            <a:spLocks noGrp="1"/>
          </p:cNvSpPr>
          <p:nvPr>
            <p:ph type="sldNum" sz="quarter" idx="10"/>
          </p:nvPr>
        </p:nvSpPr>
        <p:spPr/>
        <p:txBody>
          <a:bodyPr/>
          <a:lstStyle/>
          <a:p>
            <a:fld id="{357FB6A1-36B9-4CD0-859A-86CCD7B16C8F}" type="slidenum">
              <a:rPr lang="en-US" smtClean="0"/>
              <a:pPr/>
              <a:t>2</a:t>
            </a:fld>
            <a:endParaRPr lang="en-US"/>
          </a:p>
        </p:txBody>
      </p:sp>
      <p:sp>
        <p:nvSpPr>
          <p:cNvPr id="5" name="4 Marcador de encabezado"/>
          <p:cNvSpPr>
            <a:spLocks noGrp="1"/>
          </p:cNvSpPr>
          <p:nvPr>
            <p:ph type="hdr" sz="quarter" idx="11"/>
          </p:nvPr>
        </p:nvSpPr>
        <p:spPr/>
        <p:txBody>
          <a:bodyPr/>
          <a:lstStyle/>
          <a:p>
            <a:r>
              <a:rPr lang="en-US" smtClean="0"/>
              <a:t>Preguntas de la Biblia	Biblioteca del ministerio juvenil</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US"/>
          </a:p>
        </p:txBody>
      </p:sp>
      <p:sp>
        <p:nvSpPr>
          <p:cNvPr id="4" name="3 Marcador de número de diapositiva"/>
          <p:cNvSpPr>
            <a:spLocks noGrp="1"/>
          </p:cNvSpPr>
          <p:nvPr>
            <p:ph type="sldNum" sz="quarter" idx="10"/>
          </p:nvPr>
        </p:nvSpPr>
        <p:spPr/>
        <p:txBody>
          <a:bodyPr/>
          <a:lstStyle/>
          <a:p>
            <a:fld id="{357FB6A1-36B9-4CD0-859A-86CCD7B16C8F}" type="slidenum">
              <a:rPr lang="en-US" smtClean="0"/>
              <a:pPr/>
              <a:t>3</a:t>
            </a:fld>
            <a:endParaRPr lang="en-US"/>
          </a:p>
        </p:txBody>
      </p:sp>
      <p:sp>
        <p:nvSpPr>
          <p:cNvPr id="5" name="4 Marcador de encabezado"/>
          <p:cNvSpPr>
            <a:spLocks noGrp="1"/>
          </p:cNvSpPr>
          <p:nvPr>
            <p:ph type="hdr" sz="quarter" idx="11"/>
          </p:nvPr>
        </p:nvSpPr>
        <p:spPr/>
        <p:txBody>
          <a:bodyPr/>
          <a:lstStyle/>
          <a:p>
            <a:r>
              <a:rPr lang="en-US" smtClean="0"/>
              <a:t>Preguntas de la Biblia	Biblioteca del ministerio juvenil</a:t>
            </a: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US"/>
          </a:p>
        </p:txBody>
      </p:sp>
      <p:sp>
        <p:nvSpPr>
          <p:cNvPr id="4" name="3 Marcador de número de diapositiva"/>
          <p:cNvSpPr>
            <a:spLocks noGrp="1"/>
          </p:cNvSpPr>
          <p:nvPr>
            <p:ph type="sldNum" sz="quarter" idx="10"/>
          </p:nvPr>
        </p:nvSpPr>
        <p:spPr/>
        <p:txBody>
          <a:bodyPr/>
          <a:lstStyle/>
          <a:p>
            <a:fld id="{357FB6A1-36B9-4CD0-859A-86CCD7B16C8F}" type="slidenum">
              <a:rPr lang="en-US" smtClean="0"/>
              <a:pPr/>
              <a:t>4</a:t>
            </a:fld>
            <a:endParaRPr lang="en-US"/>
          </a:p>
        </p:txBody>
      </p:sp>
      <p:sp>
        <p:nvSpPr>
          <p:cNvPr id="5" name="4 Marcador de encabezado"/>
          <p:cNvSpPr>
            <a:spLocks noGrp="1"/>
          </p:cNvSpPr>
          <p:nvPr>
            <p:ph type="hdr" sz="quarter" idx="11"/>
          </p:nvPr>
        </p:nvSpPr>
        <p:spPr/>
        <p:txBody>
          <a:bodyPr/>
          <a:lstStyle/>
          <a:p>
            <a:r>
              <a:rPr lang="en-US" smtClean="0"/>
              <a:t>Preguntas de la Biblia	Biblioteca del ministerio juvenil</a:t>
            </a: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US"/>
          </a:p>
        </p:txBody>
      </p:sp>
      <p:sp>
        <p:nvSpPr>
          <p:cNvPr id="4" name="3 Marcador de número de diapositiva"/>
          <p:cNvSpPr>
            <a:spLocks noGrp="1"/>
          </p:cNvSpPr>
          <p:nvPr>
            <p:ph type="sldNum" sz="quarter" idx="10"/>
          </p:nvPr>
        </p:nvSpPr>
        <p:spPr/>
        <p:txBody>
          <a:bodyPr/>
          <a:lstStyle/>
          <a:p>
            <a:fld id="{357FB6A1-36B9-4CD0-859A-86CCD7B16C8F}" type="slidenum">
              <a:rPr lang="en-US" smtClean="0"/>
              <a:pPr/>
              <a:t>5</a:t>
            </a:fld>
            <a:endParaRPr lang="en-US"/>
          </a:p>
        </p:txBody>
      </p:sp>
      <p:sp>
        <p:nvSpPr>
          <p:cNvPr id="5" name="4 Marcador de encabezado"/>
          <p:cNvSpPr>
            <a:spLocks noGrp="1"/>
          </p:cNvSpPr>
          <p:nvPr>
            <p:ph type="hdr" sz="quarter" idx="11"/>
          </p:nvPr>
        </p:nvSpPr>
        <p:spPr/>
        <p:txBody>
          <a:bodyPr/>
          <a:lstStyle/>
          <a:p>
            <a:r>
              <a:rPr lang="en-US" smtClean="0"/>
              <a:t>Preguntas de la Biblia	Biblioteca del ministerio juvenil</a:t>
            </a: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US"/>
          </a:p>
        </p:txBody>
      </p:sp>
      <p:sp>
        <p:nvSpPr>
          <p:cNvPr id="4" name="3 Marcador de número de diapositiva"/>
          <p:cNvSpPr>
            <a:spLocks noGrp="1"/>
          </p:cNvSpPr>
          <p:nvPr>
            <p:ph type="sldNum" sz="quarter" idx="10"/>
          </p:nvPr>
        </p:nvSpPr>
        <p:spPr/>
        <p:txBody>
          <a:bodyPr/>
          <a:lstStyle/>
          <a:p>
            <a:fld id="{357FB6A1-36B9-4CD0-859A-86CCD7B16C8F}" type="slidenum">
              <a:rPr lang="en-US" smtClean="0"/>
              <a:pPr/>
              <a:t>6</a:t>
            </a:fld>
            <a:endParaRPr lang="en-US"/>
          </a:p>
        </p:txBody>
      </p:sp>
      <p:sp>
        <p:nvSpPr>
          <p:cNvPr id="5" name="4 Marcador de encabezado"/>
          <p:cNvSpPr>
            <a:spLocks noGrp="1"/>
          </p:cNvSpPr>
          <p:nvPr>
            <p:ph type="hdr" sz="quarter" idx="11"/>
          </p:nvPr>
        </p:nvSpPr>
        <p:spPr/>
        <p:txBody>
          <a:bodyPr/>
          <a:lstStyle/>
          <a:p>
            <a:r>
              <a:rPr lang="en-US" smtClean="0"/>
              <a:t>Preguntas de la Biblia	Biblioteca del ministerio juvenil</a:t>
            </a: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US"/>
          </a:p>
        </p:txBody>
      </p:sp>
      <p:sp>
        <p:nvSpPr>
          <p:cNvPr id="4" name="3 Marcador de número de diapositiva"/>
          <p:cNvSpPr>
            <a:spLocks noGrp="1"/>
          </p:cNvSpPr>
          <p:nvPr>
            <p:ph type="sldNum" sz="quarter" idx="10"/>
          </p:nvPr>
        </p:nvSpPr>
        <p:spPr/>
        <p:txBody>
          <a:bodyPr/>
          <a:lstStyle/>
          <a:p>
            <a:fld id="{357FB6A1-36B9-4CD0-859A-86CCD7B16C8F}" type="slidenum">
              <a:rPr lang="en-US" smtClean="0"/>
              <a:pPr/>
              <a:t>7</a:t>
            </a:fld>
            <a:endParaRPr lang="en-US"/>
          </a:p>
        </p:txBody>
      </p:sp>
      <p:sp>
        <p:nvSpPr>
          <p:cNvPr id="5" name="4 Marcador de encabezado"/>
          <p:cNvSpPr>
            <a:spLocks noGrp="1"/>
          </p:cNvSpPr>
          <p:nvPr>
            <p:ph type="hdr" sz="quarter" idx="11"/>
          </p:nvPr>
        </p:nvSpPr>
        <p:spPr/>
        <p:txBody>
          <a:bodyPr/>
          <a:lstStyle/>
          <a:p>
            <a:r>
              <a:rPr lang="en-US" smtClean="0"/>
              <a:t>Preguntas de la Biblia	Biblioteca del ministerio juvenil</a:t>
            </a:r>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US"/>
          </a:p>
        </p:txBody>
      </p:sp>
      <p:sp>
        <p:nvSpPr>
          <p:cNvPr id="4" name="3 Marcador de número de diapositiva"/>
          <p:cNvSpPr>
            <a:spLocks noGrp="1"/>
          </p:cNvSpPr>
          <p:nvPr>
            <p:ph type="sldNum" sz="quarter" idx="10"/>
          </p:nvPr>
        </p:nvSpPr>
        <p:spPr/>
        <p:txBody>
          <a:bodyPr/>
          <a:lstStyle/>
          <a:p>
            <a:fld id="{357FB6A1-36B9-4CD0-859A-86CCD7B16C8F}" type="slidenum">
              <a:rPr lang="en-US" smtClean="0"/>
              <a:pPr/>
              <a:t>8</a:t>
            </a:fld>
            <a:endParaRPr lang="en-US"/>
          </a:p>
        </p:txBody>
      </p:sp>
      <p:sp>
        <p:nvSpPr>
          <p:cNvPr id="5" name="4 Marcador de encabezado"/>
          <p:cNvSpPr>
            <a:spLocks noGrp="1"/>
          </p:cNvSpPr>
          <p:nvPr>
            <p:ph type="hdr" sz="quarter" idx="11"/>
          </p:nvPr>
        </p:nvSpPr>
        <p:spPr/>
        <p:txBody>
          <a:bodyPr/>
          <a:lstStyle/>
          <a:p>
            <a:r>
              <a:rPr lang="en-US" smtClean="0"/>
              <a:t>Preguntas de la Biblia	Biblioteca del ministerio juvenil</a:t>
            </a:r>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US"/>
          </a:p>
        </p:txBody>
      </p:sp>
      <p:sp>
        <p:nvSpPr>
          <p:cNvPr id="4" name="3 Marcador de número de diapositiva"/>
          <p:cNvSpPr>
            <a:spLocks noGrp="1"/>
          </p:cNvSpPr>
          <p:nvPr>
            <p:ph type="sldNum" sz="quarter" idx="10"/>
          </p:nvPr>
        </p:nvSpPr>
        <p:spPr/>
        <p:txBody>
          <a:bodyPr/>
          <a:lstStyle/>
          <a:p>
            <a:fld id="{357FB6A1-36B9-4CD0-859A-86CCD7B16C8F}" type="slidenum">
              <a:rPr lang="en-US" smtClean="0"/>
              <a:pPr/>
              <a:t>9</a:t>
            </a:fld>
            <a:endParaRPr lang="en-US"/>
          </a:p>
        </p:txBody>
      </p:sp>
      <p:sp>
        <p:nvSpPr>
          <p:cNvPr id="5" name="4 Marcador de encabezado"/>
          <p:cNvSpPr>
            <a:spLocks noGrp="1"/>
          </p:cNvSpPr>
          <p:nvPr>
            <p:ph type="hdr" sz="quarter" idx="11"/>
          </p:nvPr>
        </p:nvSpPr>
        <p:spPr/>
        <p:txBody>
          <a:bodyPr/>
          <a:lstStyle/>
          <a:p>
            <a:r>
              <a:rPr lang="en-US" smtClean="0"/>
              <a:t>Preguntas de la Biblia	Biblioteca del ministerio juvenil</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n-U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a:p>
        </p:txBody>
      </p:sp>
      <p:sp>
        <p:nvSpPr>
          <p:cNvPr id="4" name="3 Marcador de fecha"/>
          <p:cNvSpPr>
            <a:spLocks noGrp="1"/>
          </p:cNvSpPr>
          <p:nvPr>
            <p:ph type="dt" sz="half" idx="10"/>
          </p:nvPr>
        </p:nvSpPr>
        <p:spPr/>
        <p:txBody>
          <a:bodyPr/>
          <a:lstStyle/>
          <a:p>
            <a:fld id="{A6775F2E-B571-4B33-AD02-CEF1B41E4C4E}" type="datetimeFigureOut">
              <a:rPr lang="en-US" smtClean="0"/>
              <a:pPr/>
              <a:t>6/17/2009</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E6E79139-BCC5-442F-8C67-77E0573F39CD}" type="slidenum">
              <a:rPr lang="en-US" smtClean="0"/>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A6775F2E-B571-4B33-AD02-CEF1B41E4C4E}" type="datetimeFigureOut">
              <a:rPr lang="en-US" smtClean="0"/>
              <a:pPr/>
              <a:t>6/17/2009</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E6E79139-BCC5-442F-8C67-77E0573F39CD}"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A6775F2E-B571-4B33-AD02-CEF1B41E4C4E}" type="datetimeFigureOut">
              <a:rPr lang="en-US" smtClean="0"/>
              <a:pPr/>
              <a:t>6/17/2009</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E6E79139-BCC5-442F-8C67-77E0573F39CD}"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A6775F2E-B571-4B33-AD02-CEF1B41E4C4E}" type="datetimeFigureOut">
              <a:rPr lang="en-US" smtClean="0"/>
              <a:pPr/>
              <a:t>6/17/2009</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E6E79139-BCC5-442F-8C67-77E0573F39CD}"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A6775F2E-B571-4B33-AD02-CEF1B41E4C4E}" type="datetimeFigureOut">
              <a:rPr lang="en-US" smtClean="0"/>
              <a:pPr/>
              <a:t>6/17/2009</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E6E79139-BCC5-442F-8C67-77E0573F39CD}" type="slidenum">
              <a:rPr lang="en-US" smtClean="0"/>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p:txBody>
          <a:bodyPr/>
          <a:lstStyle/>
          <a:p>
            <a:fld id="{A6775F2E-B571-4B33-AD02-CEF1B41E4C4E}" type="datetimeFigureOut">
              <a:rPr lang="en-US" smtClean="0"/>
              <a:pPr/>
              <a:t>6/17/2009</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E6E79139-BCC5-442F-8C67-77E0573F39CD}"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Marcador de fecha"/>
          <p:cNvSpPr>
            <a:spLocks noGrp="1"/>
          </p:cNvSpPr>
          <p:nvPr>
            <p:ph type="dt" sz="half" idx="10"/>
          </p:nvPr>
        </p:nvSpPr>
        <p:spPr/>
        <p:txBody>
          <a:bodyPr/>
          <a:lstStyle/>
          <a:p>
            <a:fld id="{A6775F2E-B571-4B33-AD02-CEF1B41E4C4E}" type="datetimeFigureOut">
              <a:rPr lang="en-US" smtClean="0"/>
              <a:pPr/>
              <a:t>6/17/2009</a:t>
            </a:fld>
            <a:endParaRPr lang="en-US"/>
          </a:p>
        </p:txBody>
      </p:sp>
      <p:sp>
        <p:nvSpPr>
          <p:cNvPr id="8" name="7 Marcador de pie de página"/>
          <p:cNvSpPr>
            <a:spLocks noGrp="1"/>
          </p:cNvSpPr>
          <p:nvPr>
            <p:ph type="ftr" sz="quarter" idx="11"/>
          </p:nvPr>
        </p:nvSpPr>
        <p:spPr/>
        <p:txBody>
          <a:bodyPr/>
          <a:lstStyle/>
          <a:p>
            <a:endParaRPr lang="en-US"/>
          </a:p>
        </p:txBody>
      </p:sp>
      <p:sp>
        <p:nvSpPr>
          <p:cNvPr id="9" name="8 Marcador de número de diapositiva"/>
          <p:cNvSpPr>
            <a:spLocks noGrp="1"/>
          </p:cNvSpPr>
          <p:nvPr>
            <p:ph type="sldNum" sz="quarter" idx="12"/>
          </p:nvPr>
        </p:nvSpPr>
        <p:spPr/>
        <p:txBody>
          <a:bodyPr/>
          <a:lstStyle/>
          <a:p>
            <a:fld id="{E6E79139-BCC5-442F-8C67-77E0573F39CD}" type="slidenum">
              <a:rPr lang="en-US" smtClean="0"/>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fecha"/>
          <p:cNvSpPr>
            <a:spLocks noGrp="1"/>
          </p:cNvSpPr>
          <p:nvPr>
            <p:ph type="dt" sz="half" idx="10"/>
          </p:nvPr>
        </p:nvSpPr>
        <p:spPr/>
        <p:txBody>
          <a:bodyPr/>
          <a:lstStyle/>
          <a:p>
            <a:fld id="{A6775F2E-B571-4B33-AD02-CEF1B41E4C4E}" type="datetimeFigureOut">
              <a:rPr lang="en-US" smtClean="0"/>
              <a:pPr/>
              <a:t>6/17/2009</a:t>
            </a:fld>
            <a:endParaRPr lang="en-US"/>
          </a:p>
        </p:txBody>
      </p:sp>
      <p:sp>
        <p:nvSpPr>
          <p:cNvPr id="4" name="3 Marcador de pie de página"/>
          <p:cNvSpPr>
            <a:spLocks noGrp="1"/>
          </p:cNvSpPr>
          <p:nvPr>
            <p:ph type="ftr" sz="quarter" idx="11"/>
          </p:nvPr>
        </p:nvSpPr>
        <p:spPr/>
        <p:txBody>
          <a:bodyPr/>
          <a:lstStyle/>
          <a:p>
            <a:endParaRPr lang="en-US"/>
          </a:p>
        </p:txBody>
      </p:sp>
      <p:sp>
        <p:nvSpPr>
          <p:cNvPr id="5" name="4 Marcador de número de diapositiva"/>
          <p:cNvSpPr>
            <a:spLocks noGrp="1"/>
          </p:cNvSpPr>
          <p:nvPr>
            <p:ph type="sldNum" sz="quarter" idx="12"/>
          </p:nvPr>
        </p:nvSpPr>
        <p:spPr/>
        <p:txBody>
          <a:bodyPr/>
          <a:lstStyle/>
          <a:p>
            <a:fld id="{E6E79139-BCC5-442F-8C67-77E0573F39CD}"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6775F2E-B571-4B33-AD02-CEF1B41E4C4E}" type="datetimeFigureOut">
              <a:rPr lang="en-US" smtClean="0"/>
              <a:pPr/>
              <a:t>6/17/2009</a:t>
            </a:fld>
            <a:endParaRPr lang="en-US"/>
          </a:p>
        </p:txBody>
      </p:sp>
      <p:sp>
        <p:nvSpPr>
          <p:cNvPr id="3" name="2 Marcador de pie de página"/>
          <p:cNvSpPr>
            <a:spLocks noGrp="1"/>
          </p:cNvSpPr>
          <p:nvPr>
            <p:ph type="ftr" sz="quarter" idx="11"/>
          </p:nvPr>
        </p:nvSpPr>
        <p:spPr/>
        <p:txBody>
          <a:bodyPr/>
          <a:lstStyle/>
          <a:p>
            <a:endParaRPr lang="en-US"/>
          </a:p>
        </p:txBody>
      </p:sp>
      <p:sp>
        <p:nvSpPr>
          <p:cNvPr id="4" name="3 Marcador de número de diapositiva"/>
          <p:cNvSpPr>
            <a:spLocks noGrp="1"/>
          </p:cNvSpPr>
          <p:nvPr>
            <p:ph type="sldNum" sz="quarter" idx="12"/>
          </p:nvPr>
        </p:nvSpPr>
        <p:spPr/>
        <p:txBody>
          <a:bodyPr/>
          <a:lstStyle/>
          <a:p>
            <a:fld id="{E6E79139-BCC5-442F-8C67-77E0573F39CD}"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n-U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6775F2E-B571-4B33-AD02-CEF1B41E4C4E}" type="datetimeFigureOut">
              <a:rPr lang="en-US" smtClean="0"/>
              <a:pPr/>
              <a:t>6/17/2009</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E6E79139-BCC5-442F-8C67-77E0573F39CD}"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6775F2E-B571-4B33-AD02-CEF1B41E4C4E}" type="datetimeFigureOut">
              <a:rPr lang="en-US" smtClean="0"/>
              <a:pPr/>
              <a:t>6/17/2009</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E6E79139-BCC5-442F-8C67-77E0573F39CD}" type="slidenum">
              <a:rPr lang="en-US" smtClean="0"/>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4000" r="-4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775F2E-B571-4B33-AD02-CEF1B41E4C4E}" type="datetimeFigureOut">
              <a:rPr lang="en-US" smtClean="0"/>
              <a:pPr/>
              <a:t>6/17/2009</a:t>
            </a:fld>
            <a:endParaRPr lang="en-U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E79139-BCC5-442F-8C67-77E0573F39CD}" type="slidenum">
              <a:rPr lang="en-US" smtClean="0"/>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Marcador de pie de página"/>
          <p:cNvSpPr>
            <a:spLocks noGrp="1"/>
          </p:cNvSpPr>
          <p:nvPr>
            <p:ph type="ftr" sz="quarter" idx="11"/>
          </p:nvPr>
        </p:nvSpPr>
        <p:spPr>
          <a:xfrm>
            <a:off x="3556223" y="6492875"/>
            <a:ext cx="5587777" cy="365125"/>
          </a:xfrm>
        </p:spPr>
        <p:txBody>
          <a:bodyPr/>
          <a:lstStyle/>
          <a:p>
            <a:r>
              <a:rPr lang="en-US" sz="3200" dirty="0" smtClean="0">
                <a:solidFill>
                  <a:schemeClr val="tx1"/>
                </a:solidFill>
                <a:effectLst>
                  <a:glow rad="228600">
                    <a:schemeClr val="accent2">
                      <a:satMod val="175000"/>
                      <a:alpha val="40000"/>
                    </a:schemeClr>
                  </a:glow>
                </a:effectLst>
                <a:latin typeface="Angsana New" pitchFamily="18" charset="-34"/>
                <a:cs typeface="Angsana New" pitchFamily="18" charset="-34"/>
              </a:rPr>
              <a:t>www.editorialrecursoscristianos.com</a:t>
            </a:r>
            <a:endParaRPr lang="en-US" sz="3200" dirty="0">
              <a:solidFill>
                <a:schemeClr val="tx1"/>
              </a:solidFill>
              <a:effectLst>
                <a:glow rad="228600">
                  <a:schemeClr val="accent2">
                    <a:satMod val="175000"/>
                    <a:alpha val="40000"/>
                  </a:schemeClr>
                </a:glow>
              </a:effectLst>
              <a:latin typeface="Angsana New" pitchFamily="18" charset="-34"/>
              <a:cs typeface="Angsana New" pitchFamily="18" charset="-34"/>
            </a:endParaRPr>
          </a:p>
        </p:txBody>
      </p:sp>
      <p:sp>
        <p:nvSpPr>
          <p:cNvPr id="6" name="5 CuadroTexto"/>
          <p:cNvSpPr txBox="1"/>
          <p:nvPr/>
        </p:nvSpPr>
        <p:spPr>
          <a:xfrm>
            <a:off x="214282" y="0"/>
            <a:ext cx="8572560" cy="523220"/>
          </a:xfrm>
          <a:prstGeom prst="rect">
            <a:avLst/>
          </a:prstGeom>
          <a:noFill/>
        </p:spPr>
        <p:txBody>
          <a:bodyPr wrap="square" rtlCol="0">
            <a:spAutoFit/>
          </a:bodyPr>
          <a:lstStyle/>
          <a:p>
            <a:r>
              <a:rPr lang="es-MX" sz="2800" dirty="0">
                <a:solidFill>
                  <a:schemeClr val="bg1"/>
                </a:solidFill>
                <a:latin typeface="Angsana New" pitchFamily="18" charset="-34"/>
                <a:cs typeface="Angsana New" pitchFamily="18" charset="-34"/>
              </a:rPr>
              <a:t>Preguntas de la </a:t>
            </a:r>
            <a:r>
              <a:rPr lang="es-MX" sz="2800" dirty="0" smtClean="0">
                <a:solidFill>
                  <a:schemeClr val="bg1"/>
                </a:solidFill>
                <a:latin typeface="Angsana New" pitchFamily="18" charset="-34"/>
                <a:cs typeface="Angsana New" pitchFamily="18" charset="-34"/>
              </a:rPr>
              <a:t>Biblia</a:t>
            </a:r>
            <a:r>
              <a:rPr lang="en-US" sz="2800" dirty="0" smtClean="0">
                <a:solidFill>
                  <a:schemeClr val="bg1"/>
                </a:solidFill>
                <a:latin typeface="Angsana New" pitchFamily="18" charset="-34"/>
                <a:cs typeface="Angsana New" pitchFamily="18" charset="-34"/>
              </a:rPr>
              <a:t>                                          </a:t>
            </a:r>
            <a:r>
              <a:rPr lang="es-MX" sz="1600" dirty="0" smtClean="0">
                <a:solidFill>
                  <a:schemeClr val="bg1"/>
                </a:solidFill>
                <a:latin typeface="Lucida Handwriting" pitchFamily="66" charset="0"/>
                <a:cs typeface="Angsana New" pitchFamily="18" charset="-34"/>
              </a:rPr>
              <a:t>Biblioteca </a:t>
            </a:r>
            <a:r>
              <a:rPr lang="es-MX" sz="1600" dirty="0">
                <a:solidFill>
                  <a:schemeClr val="bg1"/>
                </a:solidFill>
                <a:latin typeface="Lucida Handwriting" pitchFamily="66" charset="0"/>
                <a:cs typeface="Angsana New" pitchFamily="18" charset="-34"/>
              </a:rPr>
              <a:t>del ministerio </a:t>
            </a:r>
            <a:r>
              <a:rPr lang="es-MX" sz="1600" dirty="0" smtClean="0">
                <a:solidFill>
                  <a:schemeClr val="bg1"/>
                </a:solidFill>
                <a:latin typeface="Lucida Handwriting" pitchFamily="66" charset="0"/>
                <a:cs typeface="Angsana New" pitchFamily="18" charset="-34"/>
              </a:rPr>
              <a:t>juvenil</a:t>
            </a:r>
            <a:endParaRPr lang="en-US" sz="1600" dirty="0">
              <a:solidFill>
                <a:schemeClr val="bg1"/>
              </a:solidFill>
              <a:latin typeface="Lucida Handwriting" pitchFamily="66" charset="0"/>
              <a:cs typeface="Angsana New" pitchFamily="18" charset="-34"/>
            </a:endParaRPr>
          </a:p>
        </p:txBody>
      </p:sp>
      <p:sp>
        <p:nvSpPr>
          <p:cNvPr id="4" name="3 CuadroTexto"/>
          <p:cNvSpPr txBox="1"/>
          <p:nvPr/>
        </p:nvSpPr>
        <p:spPr>
          <a:xfrm>
            <a:off x="0" y="1571612"/>
            <a:ext cx="9144000" cy="1200329"/>
          </a:xfrm>
          <a:prstGeom prst="rect">
            <a:avLst/>
          </a:prstGeom>
          <a:noFill/>
        </p:spPr>
        <p:txBody>
          <a:bodyPr wrap="square" rtlCol="0">
            <a:spAutoFit/>
          </a:bodyPr>
          <a:lstStyle/>
          <a:p>
            <a:pPr lvl="0"/>
            <a:r>
              <a:rPr lang="es-MX" sz="3600" b="1" dirty="0">
                <a:ln>
                  <a:solidFill>
                    <a:schemeClr val="tx1"/>
                  </a:solidFill>
                </a:ln>
                <a:solidFill>
                  <a:srgbClr val="FFFF00"/>
                </a:solidFill>
                <a:latin typeface="Eras Demi ITC" pitchFamily="34" charset="0"/>
              </a:rPr>
              <a:t>¿Quién afirmó que la tierra flota en el espacio, sin apoyo visible</a:t>
            </a:r>
            <a:r>
              <a:rPr lang="es-MX" sz="3600" b="1" dirty="0" smtClean="0">
                <a:ln>
                  <a:solidFill>
                    <a:schemeClr val="tx1"/>
                  </a:solidFill>
                </a:ln>
                <a:solidFill>
                  <a:srgbClr val="FFFF00"/>
                </a:solidFill>
                <a:latin typeface="Eras Demi ITC" pitchFamily="34" charset="0"/>
              </a:rPr>
              <a:t>?</a:t>
            </a:r>
            <a:endParaRPr lang="en-US" sz="3600" dirty="0">
              <a:ln>
                <a:solidFill>
                  <a:schemeClr val="tx1"/>
                </a:solidFill>
              </a:ln>
              <a:solidFill>
                <a:srgbClr val="FFFF00"/>
              </a:solidFill>
              <a:latin typeface="Eras Demi ITC" pitchFamily="34" charset="0"/>
            </a:endParaRPr>
          </a:p>
        </p:txBody>
      </p:sp>
      <p:sp>
        <p:nvSpPr>
          <p:cNvPr id="7" name="6 CuadroTexto"/>
          <p:cNvSpPr txBox="1"/>
          <p:nvPr/>
        </p:nvSpPr>
        <p:spPr>
          <a:xfrm>
            <a:off x="357158" y="3857628"/>
            <a:ext cx="8501122" cy="2246769"/>
          </a:xfrm>
          <a:prstGeom prst="rect">
            <a:avLst/>
          </a:prstGeom>
          <a:noFill/>
        </p:spPr>
        <p:txBody>
          <a:bodyPr wrap="square" rtlCol="0">
            <a:spAutoFit/>
          </a:bodyPr>
          <a:lstStyle/>
          <a:p>
            <a:pPr algn="ctr"/>
            <a:r>
              <a:rPr lang="es-MX" sz="2800" dirty="0">
                <a:solidFill>
                  <a:schemeClr val="bg1"/>
                </a:solidFill>
                <a:effectLst>
                  <a:glow rad="101600">
                    <a:schemeClr val="accent2">
                      <a:satMod val="175000"/>
                      <a:alpha val="40000"/>
                    </a:schemeClr>
                  </a:glow>
                </a:effectLst>
                <a:latin typeface="Arial" pitchFamily="34" charset="0"/>
                <a:cs typeface="Arial" pitchFamily="34" charset="0"/>
              </a:rPr>
              <a:t>Job (Job 26:7). Las fotografías tomadas por los astronautas que han viajado a la luna, muestran con gran claridad esta verdad, que Job ya había dicho 3,500 años antes, al decir: "Cuelga la tierra sobre nada</a:t>
            </a:r>
            <a:r>
              <a:rPr lang="es-MX" sz="2800" dirty="0" smtClean="0">
                <a:solidFill>
                  <a:schemeClr val="bg1"/>
                </a:solidFill>
                <a:effectLst>
                  <a:glow rad="101600">
                    <a:schemeClr val="accent2">
                      <a:satMod val="175000"/>
                      <a:alpha val="40000"/>
                    </a:schemeClr>
                  </a:glow>
                </a:effectLst>
                <a:latin typeface="Arial" pitchFamily="34" charset="0"/>
                <a:cs typeface="Arial" pitchFamily="34" charset="0"/>
              </a:rPr>
              <a:t>".</a:t>
            </a:r>
            <a:endParaRPr lang="en-US" sz="2800" dirty="0">
              <a:solidFill>
                <a:schemeClr val="bg1"/>
              </a:solidFill>
              <a:effectLst>
                <a:glow rad="101600">
                  <a:schemeClr val="accent2">
                    <a:satMod val="175000"/>
                    <a:alpha val="40000"/>
                  </a:schemeClr>
                </a:glow>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Marcador de pie de página"/>
          <p:cNvSpPr>
            <a:spLocks noGrp="1"/>
          </p:cNvSpPr>
          <p:nvPr>
            <p:ph type="ftr" sz="quarter" idx="11"/>
          </p:nvPr>
        </p:nvSpPr>
        <p:spPr>
          <a:xfrm>
            <a:off x="3556223" y="6492875"/>
            <a:ext cx="5587777" cy="365125"/>
          </a:xfrm>
        </p:spPr>
        <p:txBody>
          <a:bodyPr/>
          <a:lstStyle/>
          <a:p>
            <a:r>
              <a:rPr lang="en-US" sz="3200" dirty="0" smtClean="0">
                <a:solidFill>
                  <a:schemeClr val="tx1"/>
                </a:solidFill>
                <a:effectLst>
                  <a:glow rad="228600">
                    <a:schemeClr val="accent2">
                      <a:satMod val="175000"/>
                      <a:alpha val="40000"/>
                    </a:schemeClr>
                  </a:glow>
                </a:effectLst>
                <a:latin typeface="Angsana New" pitchFamily="18" charset="-34"/>
                <a:cs typeface="Angsana New" pitchFamily="18" charset="-34"/>
              </a:rPr>
              <a:t>www.editorialrecursoscristianos.com</a:t>
            </a:r>
            <a:endParaRPr lang="en-US" sz="3200" dirty="0">
              <a:solidFill>
                <a:schemeClr val="tx1"/>
              </a:solidFill>
              <a:effectLst>
                <a:glow rad="228600">
                  <a:schemeClr val="accent2">
                    <a:satMod val="175000"/>
                    <a:alpha val="40000"/>
                  </a:schemeClr>
                </a:glow>
              </a:effectLst>
              <a:latin typeface="Angsana New" pitchFamily="18" charset="-34"/>
              <a:cs typeface="Angsana New" pitchFamily="18" charset="-34"/>
            </a:endParaRPr>
          </a:p>
        </p:txBody>
      </p:sp>
      <p:sp>
        <p:nvSpPr>
          <p:cNvPr id="6" name="5 CuadroTexto"/>
          <p:cNvSpPr txBox="1"/>
          <p:nvPr/>
        </p:nvSpPr>
        <p:spPr>
          <a:xfrm>
            <a:off x="214282" y="0"/>
            <a:ext cx="8572560" cy="523220"/>
          </a:xfrm>
          <a:prstGeom prst="rect">
            <a:avLst/>
          </a:prstGeom>
          <a:noFill/>
        </p:spPr>
        <p:txBody>
          <a:bodyPr wrap="square" rtlCol="0">
            <a:spAutoFit/>
          </a:bodyPr>
          <a:lstStyle/>
          <a:p>
            <a:r>
              <a:rPr lang="es-MX" sz="2800" dirty="0">
                <a:solidFill>
                  <a:schemeClr val="bg1"/>
                </a:solidFill>
                <a:latin typeface="Angsana New" pitchFamily="18" charset="-34"/>
                <a:cs typeface="Angsana New" pitchFamily="18" charset="-34"/>
              </a:rPr>
              <a:t>Preguntas de la </a:t>
            </a:r>
            <a:r>
              <a:rPr lang="es-MX" sz="2800" dirty="0" smtClean="0">
                <a:solidFill>
                  <a:schemeClr val="bg1"/>
                </a:solidFill>
                <a:latin typeface="Angsana New" pitchFamily="18" charset="-34"/>
                <a:cs typeface="Angsana New" pitchFamily="18" charset="-34"/>
              </a:rPr>
              <a:t>Biblia</a:t>
            </a:r>
            <a:r>
              <a:rPr lang="en-US" sz="2800" dirty="0" smtClean="0">
                <a:solidFill>
                  <a:schemeClr val="bg1"/>
                </a:solidFill>
                <a:latin typeface="Angsana New" pitchFamily="18" charset="-34"/>
                <a:cs typeface="Angsana New" pitchFamily="18" charset="-34"/>
              </a:rPr>
              <a:t>                                          </a:t>
            </a:r>
            <a:r>
              <a:rPr lang="es-MX" sz="1600" dirty="0" smtClean="0">
                <a:solidFill>
                  <a:schemeClr val="bg1"/>
                </a:solidFill>
                <a:latin typeface="Lucida Handwriting" pitchFamily="66" charset="0"/>
                <a:cs typeface="Angsana New" pitchFamily="18" charset="-34"/>
              </a:rPr>
              <a:t>Biblioteca </a:t>
            </a:r>
            <a:r>
              <a:rPr lang="es-MX" sz="1600" dirty="0">
                <a:solidFill>
                  <a:schemeClr val="bg1"/>
                </a:solidFill>
                <a:latin typeface="Lucida Handwriting" pitchFamily="66" charset="0"/>
                <a:cs typeface="Angsana New" pitchFamily="18" charset="-34"/>
              </a:rPr>
              <a:t>del ministerio </a:t>
            </a:r>
            <a:r>
              <a:rPr lang="es-MX" sz="1600" dirty="0" smtClean="0">
                <a:solidFill>
                  <a:schemeClr val="bg1"/>
                </a:solidFill>
                <a:latin typeface="Lucida Handwriting" pitchFamily="66" charset="0"/>
                <a:cs typeface="Angsana New" pitchFamily="18" charset="-34"/>
              </a:rPr>
              <a:t>juvenil</a:t>
            </a:r>
            <a:endParaRPr lang="en-US" sz="1600" dirty="0">
              <a:solidFill>
                <a:schemeClr val="bg1"/>
              </a:solidFill>
              <a:latin typeface="Lucida Handwriting" pitchFamily="66" charset="0"/>
              <a:cs typeface="Angsana New" pitchFamily="18" charset="-34"/>
            </a:endParaRPr>
          </a:p>
        </p:txBody>
      </p:sp>
      <p:sp>
        <p:nvSpPr>
          <p:cNvPr id="4" name="3 CuadroTexto"/>
          <p:cNvSpPr txBox="1"/>
          <p:nvPr/>
        </p:nvSpPr>
        <p:spPr>
          <a:xfrm>
            <a:off x="0" y="1571612"/>
            <a:ext cx="9144000" cy="1200329"/>
          </a:xfrm>
          <a:prstGeom prst="rect">
            <a:avLst/>
          </a:prstGeom>
          <a:noFill/>
        </p:spPr>
        <p:txBody>
          <a:bodyPr wrap="square" rtlCol="0">
            <a:spAutoFit/>
          </a:bodyPr>
          <a:lstStyle/>
          <a:p>
            <a:pPr lvl="0"/>
            <a:r>
              <a:rPr lang="es-MX" sz="3600" b="1" dirty="0" smtClean="0">
                <a:ln>
                  <a:solidFill>
                    <a:schemeClr val="tx1"/>
                  </a:solidFill>
                </a:ln>
                <a:solidFill>
                  <a:srgbClr val="FFFF00"/>
                </a:solidFill>
                <a:latin typeface="Eras Demi ITC" pitchFamily="34" charset="0"/>
              </a:rPr>
              <a:t>¿Quiénes predijeron la restauración de Israel?</a:t>
            </a:r>
            <a:endParaRPr lang="en-US" sz="3600" dirty="0" smtClean="0">
              <a:ln>
                <a:solidFill>
                  <a:schemeClr val="tx1"/>
                </a:solidFill>
              </a:ln>
              <a:solidFill>
                <a:srgbClr val="FFFF00"/>
              </a:solidFill>
              <a:latin typeface="Eras Demi ITC" pitchFamily="34" charset="0"/>
            </a:endParaRPr>
          </a:p>
        </p:txBody>
      </p:sp>
      <p:sp>
        <p:nvSpPr>
          <p:cNvPr id="7" name="6 CuadroTexto"/>
          <p:cNvSpPr txBox="1"/>
          <p:nvPr/>
        </p:nvSpPr>
        <p:spPr>
          <a:xfrm>
            <a:off x="0" y="3071810"/>
            <a:ext cx="9144000" cy="3539430"/>
          </a:xfrm>
          <a:prstGeom prst="rect">
            <a:avLst/>
          </a:prstGeom>
          <a:noFill/>
        </p:spPr>
        <p:txBody>
          <a:bodyPr wrap="square" rtlCol="0">
            <a:spAutoFit/>
          </a:bodyPr>
          <a:lstStyle/>
          <a:p>
            <a:r>
              <a:rPr lang="es-MX" sz="2800" dirty="0" smtClean="0">
                <a:solidFill>
                  <a:schemeClr val="bg1"/>
                </a:solidFill>
                <a:effectLst>
                  <a:glow rad="101600">
                    <a:schemeClr val="accent2">
                      <a:satMod val="175000"/>
                      <a:alpha val="40000"/>
                    </a:schemeClr>
                  </a:glow>
                </a:effectLst>
              </a:rPr>
              <a:t>Ezequiel, Daniel, Isaías y los demás profetas. El 15 de mayo de 1948, Israel fue declarado país libre, y en él habitan actualmente más de 3.000.000 de judíos. La profecía de Ezequiel ha sido cumplida: "Y yo os tomaré de las naciones, y os recogeré de todas las tierras, y os traeré a vuestro país... Yo Jehová he hablado, y lo haré". Es una señal del retomo de Jesucristo (Ezequiel36:24, 26, 28, 33, 36 y Salmo 102:16).</a:t>
            </a:r>
            <a:endParaRPr lang="en-US" sz="2800" dirty="0" smtClean="0">
              <a:solidFill>
                <a:schemeClr val="bg1"/>
              </a:solidFill>
              <a:effectLst>
                <a:glow rad="101600">
                  <a:schemeClr val="accent2">
                    <a:satMod val="175000"/>
                    <a:alpha val="40000"/>
                  </a:schemeClr>
                </a:glow>
              </a:effectLst>
            </a:endParaRPr>
          </a:p>
          <a:p>
            <a:r>
              <a:rPr lang="es-MX" sz="2800" dirty="0" smtClean="0">
                <a:solidFill>
                  <a:schemeClr val="bg1"/>
                </a:solidFill>
                <a:effectLst>
                  <a:glow rad="101600">
                    <a:schemeClr val="accent2">
                      <a:satMod val="175000"/>
                      <a:alpha val="40000"/>
                    </a:schemeClr>
                  </a:glow>
                </a:effectLst>
              </a:rPr>
              <a:t> </a:t>
            </a:r>
            <a:endParaRPr lang="en-US" sz="2800" dirty="0">
              <a:solidFill>
                <a:schemeClr val="bg1"/>
              </a:solidFill>
              <a:effectLst>
                <a:glow rad="101600">
                  <a:schemeClr val="accent2">
                    <a:satMod val="175000"/>
                    <a:alpha val="40000"/>
                  </a:schemeClr>
                </a:glo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800" decel="100000"/>
                                        <p:tgtEl>
                                          <p:spTgt spid="7"/>
                                        </p:tgtEl>
                                      </p:cBhvr>
                                    </p:animEffect>
                                    <p:anim calcmode="lin" valueType="num">
                                      <p:cBhvr>
                                        <p:cTn id="8" dur="800" decel="100000" fill="hold"/>
                                        <p:tgtEl>
                                          <p:spTgt spid="7"/>
                                        </p:tgtEl>
                                        <p:attrNameLst>
                                          <p:attrName>style.rotation</p:attrName>
                                        </p:attrNameLst>
                                      </p:cBhvr>
                                      <p:tavLst>
                                        <p:tav tm="0">
                                          <p:val>
                                            <p:fltVal val="-90"/>
                                          </p:val>
                                        </p:tav>
                                        <p:tav tm="100000">
                                          <p:val>
                                            <p:fltVal val="0"/>
                                          </p:val>
                                        </p:tav>
                                      </p:tavLst>
                                    </p:anim>
                                    <p:anim calcmode="lin" valueType="num">
                                      <p:cBhvr>
                                        <p:cTn id="9" dur="800" decel="100000" fill="hold"/>
                                        <p:tgtEl>
                                          <p:spTgt spid="7"/>
                                        </p:tgtEl>
                                        <p:attrNameLst>
                                          <p:attrName>ppt_x</p:attrName>
                                        </p:attrNameLst>
                                      </p:cBhvr>
                                      <p:tavLst>
                                        <p:tav tm="0">
                                          <p:val>
                                            <p:strVal val="#ppt_x+0.4"/>
                                          </p:val>
                                        </p:tav>
                                        <p:tav tm="100000">
                                          <p:val>
                                            <p:strVal val="#ppt_x-0.05"/>
                                          </p:val>
                                        </p:tav>
                                      </p:tavLst>
                                    </p:anim>
                                    <p:anim calcmode="lin" valueType="num">
                                      <p:cBhvr>
                                        <p:cTn id="10" dur="800" decel="100000" fill="hold"/>
                                        <p:tgtEl>
                                          <p:spTgt spid="7"/>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Marcador de pie de página"/>
          <p:cNvSpPr>
            <a:spLocks noGrp="1"/>
          </p:cNvSpPr>
          <p:nvPr>
            <p:ph type="ftr" sz="quarter" idx="11"/>
          </p:nvPr>
        </p:nvSpPr>
        <p:spPr>
          <a:xfrm>
            <a:off x="3556223" y="6492875"/>
            <a:ext cx="5587777" cy="365125"/>
          </a:xfrm>
        </p:spPr>
        <p:txBody>
          <a:bodyPr/>
          <a:lstStyle/>
          <a:p>
            <a:r>
              <a:rPr lang="en-US" sz="3200" dirty="0" smtClean="0">
                <a:solidFill>
                  <a:schemeClr val="tx1"/>
                </a:solidFill>
                <a:effectLst>
                  <a:glow rad="228600">
                    <a:schemeClr val="accent2">
                      <a:satMod val="175000"/>
                      <a:alpha val="40000"/>
                    </a:schemeClr>
                  </a:glow>
                </a:effectLst>
                <a:latin typeface="Angsana New" pitchFamily="18" charset="-34"/>
                <a:cs typeface="Angsana New" pitchFamily="18" charset="-34"/>
              </a:rPr>
              <a:t>www.editorialrecursoscristianos.com</a:t>
            </a:r>
            <a:endParaRPr lang="en-US" sz="3200" dirty="0">
              <a:solidFill>
                <a:schemeClr val="tx1"/>
              </a:solidFill>
              <a:effectLst>
                <a:glow rad="228600">
                  <a:schemeClr val="accent2">
                    <a:satMod val="175000"/>
                    <a:alpha val="40000"/>
                  </a:schemeClr>
                </a:glow>
              </a:effectLst>
              <a:latin typeface="Angsana New" pitchFamily="18" charset="-34"/>
              <a:cs typeface="Angsana New" pitchFamily="18" charset="-34"/>
            </a:endParaRPr>
          </a:p>
        </p:txBody>
      </p:sp>
      <p:sp>
        <p:nvSpPr>
          <p:cNvPr id="6" name="5 CuadroTexto"/>
          <p:cNvSpPr txBox="1"/>
          <p:nvPr/>
        </p:nvSpPr>
        <p:spPr>
          <a:xfrm>
            <a:off x="214282" y="0"/>
            <a:ext cx="8572560" cy="523220"/>
          </a:xfrm>
          <a:prstGeom prst="rect">
            <a:avLst/>
          </a:prstGeom>
          <a:noFill/>
        </p:spPr>
        <p:txBody>
          <a:bodyPr wrap="square" rtlCol="0">
            <a:spAutoFit/>
          </a:bodyPr>
          <a:lstStyle/>
          <a:p>
            <a:r>
              <a:rPr lang="es-MX" sz="2800" dirty="0">
                <a:solidFill>
                  <a:schemeClr val="bg1"/>
                </a:solidFill>
                <a:latin typeface="Angsana New" pitchFamily="18" charset="-34"/>
                <a:cs typeface="Angsana New" pitchFamily="18" charset="-34"/>
              </a:rPr>
              <a:t>Preguntas de la </a:t>
            </a:r>
            <a:r>
              <a:rPr lang="es-MX" sz="2800" dirty="0" smtClean="0">
                <a:solidFill>
                  <a:schemeClr val="bg1"/>
                </a:solidFill>
                <a:latin typeface="Angsana New" pitchFamily="18" charset="-34"/>
                <a:cs typeface="Angsana New" pitchFamily="18" charset="-34"/>
              </a:rPr>
              <a:t>Biblia</a:t>
            </a:r>
            <a:r>
              <a:rPr lang="en-US" sz="2800" dirty="0" smtClean="0">
                <a:solidFill>
                  <a:schemeClr val="bg1"/>
                </a:solidFill>
                <a:latin typeface="Angsana New" pitchFamily="18" charset="-34"/>
                <a:cs typeface="Angsana New" pitchFamily="18" charset="-34"/>
              </a:rPr>
              <a:t>                                          </a:t>
            </a:r>
            <a:r>
              <a:rPr lang="es-MX" sz="1600" dirty="0" smtClean="0">
                <a:solidFill>
                  <a:schemeClr val="bg1"/>
                </a:solidFill>
                <a:latin typeface="Lucida Handwriting" pitchFamily="66" charset="0"/>
                <a:cs typeface="Angsana New" pitchFamily="18" charset="-34"/>
              </a:rPr>
              <a:t>Biblioteca </a:t>
            </a:r>
            <a:r>
              <a:rPr lang="es-MX" sz="1600" dirty="0">
                <a:solidFill>
                  <a:schemeClr val="bg1"/>
                </a:solidFill>
                <a:latin typeface="Lucida Handwriting" pitchFamily="66" charset="0"/>
                <a:cs typeface="Angsana New" pitchFamily="18" charset="-34"/>
              </a:rPr>
              <a:t>del ministerio </a:t>
            </a:r>
            <a:r>
              <a:rPr lang="es-MX" sz="1600" dirty="0" smtClean="0">
                <a:solidFill>
                  <a:schemeClr val="bg1"/>
                </a:solidFill>
                <a:latin typeface="Lucida Handwriting" pitchFamily="66" charset="0"/>
                <a:cs typeface="Angsana New" pitchFamily="18" charset="-34"/>
              </a:rPr>
              <a:t>juvenil</a:t>
            </a:r>
            <a:endParaRPr lang="en-US" sz="1600" dirty="0">
              <a:solidFill>
                <a:schemeClr val="bg1"/>
              </a:solidFill>
              <a:latin typeface="Lucida Handwriting" pitchFamily="66" charset="0"/>
              <a:cs typeface="Angsana New" pitchFamily="18" charset="-34"/>
            </a:endParaRPr>
          </a:p>
        </p:txBody>
      </p:sp>
      <p:sp>
        <p:nvSpPr>
          <p:cNvPr id="4" name="3 CuadroTexto"/>
          <p:cNvSpPr txBox="1"/>
          <p:nvPr/>
        </p:nvSpPr>
        <p:spPr>
          <a:xfrm>
            <a:off x="0" y="1571612"/>
            <a:ext cx="9144000" cy="1200329"/>
          </a:xfrm>
          <a:prstGeom prst="rect">
            <a:avLst/>
          </a:prstGeom>
          <a:noFill/>
        </p:spPr>
        <p:txBody>
          <a:bodyPr wrap="square" rtlCol="0">
            <a:spAutoFit/>
          </a:bodyPr>
          <a:lstStyle/>
          <a:p>
            <a:pPr lvl="0"/>
            <a:r>
              <a:rPr lang="es-MX" sz="3600" b="1" dirty="0" smtClean="0">
                <a:ln>
                  <a:solidFill>
                    <a:schemeClr val="tx1"/>
                  </a:solidFill>
                </a:ln>
                <a:solidFill>
                  <a:srgbClr val="FFFF00"/>
                </a:solidFill>
                <a:latin typeface="Eras Demi ITC" pitchFamily="34" charset="0"/>
              </a:rPr>
              <a:t>¿Quiénes predijeron que habría terremotos en los últimos días?</a:t>
            </a:r>
            <a:endParaRPr lang="en-US" sz="3600" dirty="0" smtClean="0">
              <a:ln>
                <a:solidFill>
                  <a:schemeClr val="tx1"/>
                </a:solidFill>
              </a:ln>
              <a:solidFill>
                <a:srgbClr val="FFFF00"/>
              </a:solidFill>
              <a:latin typeface="Eras Demi ITC" pitchFamily="34" charset="0"/>
            </a:endParaRPr>
          </a:p>
        </p:txBody>
      </p:sp>
      <p:sp>
        <p:nvSpPr>
          <p:cNvPr id="7" name="6 CuadroTexto"/>
          <p:cNvSpPr txBox="1"/>
          <p:nvPr/>
        </p:nvSpPr>
        <p:spPr>
          <a:xfrm>
            <a:off x="0" y="3071810"/>
            <a:ext cx="9144000" cy="2246769"/>
          </a:xfrm>
          <a:prstGeom prst="rect">
            <a:avLst/>
          </a:prstGeom>
          <a:noFill/>
        </p:spPr>
        <p:txBody>
          <a:bodyPr wrap="square" rtlCol="0">
            <a:spAutoFit/>
          </a:bodyPr>
          <a:lstStyle/>
          <a:p>
            <a:r>
              <a:rPr lang="es-MX" sz="2800" dirty="0" smtClean="0">
                <a:solidFill>
                  <a:schemeClr val="bg1"/>
                </a:solidFill>
                <a:effectLst>
                  <a:glow rad="101600">
                    <a:schemeClr val="accent2">
                      <a:satMod val="175000"/>
                      <a:alpha val="40000"/>
                    </a:schemeClr>
                  </a:glow>
                </a:effectLst>
              </a:rPr>
              <a:t>Fueron Jesús y el profeta Isaías. Jesús dijo: "Habrá grandes terremotos." Este cumplimiento profético ha aumentado en el tiempo presente de manera asombrosa. Ver también Isaías 2:4.</a:t>
            </a:r>
            <a:endParaRPr lang="en-US" sz="2800" dirty="0" smtClean="0">
              <a:solidFill>
                <a:schemeClr val="bg1"/>
              </a:solidFill>
              <a:effectLst>
                <a:glow rad="101600">
                  <a:schemeClr val="accent2">
                    <a:satMod val="175000"/>
                    <a:alpha val="40000"/>
                  </a:schemeClr>
                </a:glow>
              </a:effectLst>
            </a:endParaRPr>
          </a:p>
          <a:p>
            <a:r>
              <a:rPr lang="es-MX" sz="2800" dirty="0" smtClean="0">
                <a:solidFill>
                  <a:schemeClr val="bg1"/>
                </a:solidFill>
                <a:effectLst>
                  <a:glow rad="101600">
                    <a:schemeClr val="accent2">
                      <a:satMod val="175000"/>
                      <a:alpha val="40000"/>
                    </a:schemeClr>
                  </a:glow>
                </a:effectLst>
              </a:rPr>
              <a:t> </a:t>
            </a:r>
            <a:endParaRPr lang="en-US" sz="2800" dirty="0">
              <a:solidFill>
                <a:schemeClr val="bg1"/>
              </a:solidFill>
              <a:effectLst>
                <a:glow rad="101600">
                  <a:schemeClr val="accent2">
                    <a:satMod val="175000"/>
                    <a:alpha val="40000"/>
                  </a:schemeClr>
                </a:glo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7"/>
                                        </p:tgtEl>
                                        <p:attrNameLst>
                                          <p:attrName>ppt_w</p:attrName>
                                        </p:attrNameLst>
                                      </p:cBhvr>
                                      <p:tavLst>
                                        <p:tav tm="0">
                                          <p:val>
                                            <p:strVal val="#ppt_w*.05"/>
                                          </p:val>
                                        </p:tav>
                                        <p:tav tm="100000">
                                          <p:val>
                                            <p:strVal val="#ppt_w"/>
                                          </p:val>
                                        </p:tav>
                                      </p:tavLst>
                                    </p:anim>
                                    <p:anim calcmode="lin" valueType="num">
                                      <p:cBhvr>
                                        <p:cTn id="10" dur="1000" fill="hold"/>
                                        <p:tgtEl>
                                          <p:spTgt spid="7"/>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7"/>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Marcador de pie de página"/>
          <p:cNvSpPr>
            <a:spLocks noGrp="1"/>
          </p:cNvSpPr>
          <p:nvPr>
            <p:ph type="ftr" sz="quarter" idx="11"/>
          </p:nvPr>
        </p:nvSpPr>
        <p:spPr>
          <a:xfrm>
            <a:off x="3556223" y="6492875"/>
            <a:ext cx="5587777" cy="365125"/>
          </a:xfrm>
        </p:spPr>
        <p:txBody>
          <a:bodyPr/>
          <a:lstStyle/>
          <a:p>
            <a:r>
              <a:rPr lang="en-US" sz="3200" dirty="0" smtClean="0">
                <a:solidFill>
                  <a:schemeClr val="tx1"/>
                </a:solidFill>
                <a:effectLst>
                  <a:glow rad="228600">
                    <a:schemeClr val="accent2">
                      <a:satMod val="175000"/>
                      <a:alpha val="40000"/>
                    </a:schemeClr>
                  </a:glow>
                </a:effectLst>
                <a:latin typeface="Angsana New" pitchFamily="18" charset="-34"/>
                <a:cs typeface="Angsana New" pitchFamily="18" charset="-34"/>
              </a:rPr>
              <a:t>www.editorialrecursoscristianos.com</a:t>
            </a:r>
            <a:endParaRPr lang="en-US" sz="3200" dirty="0">
              <a:solidFill>
                <a:schemeClr val="tx1"/>
              </a:solidFill>
              <a:effectLst>
                <a:glow rad="228600">
                  <a:schemeClr val="accent2">
                    <a:satMod val="175000"/>
                    <a:alpha val="40000"/>
                  </a:schemeClr>
                </a:glow>
              </a:effectLst>
              <a:latin typeface="Angsana New" pitchFamily="18" charset="-34"/>
              <a:cs typeface="Angsana New" pitchFamily="18" charset="-34"/>
            </a:endParaRPr>
          </a:p>
        </p:txBody>
      </p:sp>
      <p:sp>
        <p:nvSpPr>
          <p:cNvPr id="6" name="5 CuadroTexto"/>
          <p:cNvSpPr txBox="1"/>
          <p:nvPr/>
        </p:nvSpPr>
        <p:spPr>
          <a:xfrm>
            <a:off x="214282" y="0"/>
            <a:ext cx="8572560" cy="523220"/>
          </a:xfrm>
          <a:prstGeom prst="rect">
            <a:avLst/>
          </a:prstGeom>
          <a:noFill/>
        </p:spPr>
        <p:txBody>
          <a:bodyPr wrap="square" rtlCol="0">
            <a:spAutoFit/>
          </a:bodyPr>
          <a:lstStyle/>
          <a:p>
            <a:r>
              <a:rPr lang="es-MX" sz="2800" dirty="0">
                <a:solidFill>
                  <a:schemeClr val="bg1"/>
                </a:solidFill>
                <a:latin typeface="Angsana New" pitchFamily="18" charset="-34"/>
                <a:cs typeface="Angsana New" pitchFamily="18" charset="-34"/>
              </a:rPr>
              <a:t>Preguntas de la </a:t>
            </a:r>
            <a:r>
              <a:rPr lang="es-MX" sz="2800" dirty="0" smtClean="0">
                <a:solidFill>
                  <a:schemeClr val="bg1"/>
                </a:solidFill>
                <a:latin typeface="Angsana New" pitchFamily="18" charset="-34"/>
                <a:cs typeface="Angsana New" pitchFamily="18" charset="-34"/>
              </a:rPr>
              <a:t>Biblia</a:t>
            </a:r>
            <a:r>
              <a:rPr lang="en-US" sz="2800" dirty="0" smtClean="0">
                <a:solidFill>
                  <a:schemeClr val="bg1"/>
                </a:solidFill>
                <a:latin typeface="Angsana New" pitchFamily="18" charset="-34"/>
                <a:cs typeface="Angsana New" pitchFamily="18" charset="-34"/>
              </a:rPr>
              <a:t>                                          </a:t>
            </a:r>
            <a:r>
              <a:rPr lang="es-MX" sz="1600" dirty="0" smtClean="0">
                <a:solidFill>
                  <a:schemeClr val="bg1"/>
                </a:solidFill>
                <a:latin typeface="Lucida Handwriting" pitchFamily="66" charset="0"/>
                <a:cs typeface="Angsana New" pitchFamily="18" charset="-34"/>
              </a:rPr>
              <a:t>Biblioteca </a:t>
            </a:r>
            <a:r>
              <a:rPr lang="es-MX" sz="1600" dirty="0">
                <a:solidFill>
                  <a:schemeClr val="bg1"/>
                </a:solidFill>
                <a:latin typeface="Lucida Handwriting" pitchFamily="66" charset="0"/>
                <a:cs typeface="Angsana New" pitchFamily="18" charset="-34"/>
              </a:rPr>
              <a:t>del ministerio </a:t>
            </a:r>
            <a:r>
              <a:rPr lang="es-MX" sz="1600" dirty="0" smtClean="0">
                <a:solidFill>
                  <a:schemeClr val="bg1"/>
                </a:solidFill>
                <a:latin typeface="Lucida Handwriting" pitchFamily="66" charset="0"/>
                <a:cs typeface="Angsana New" pitchFamily="18" charset="-34"/>
              </a:rPr>
              <a:t>juvenil</a:t>
            </a:r>
            <a:endParaRPr lang="en-US" sz="1600" dirty="0">
              <a:solidFill>
                <a:schemeClr val="bg1"/>
              </a:solidFill>
              <a:latin typeface="Lucida Handwriting" pitchFamily="66" charset="0"/>
              <a:cs typeface="Angsana New" pitchFamily="18" charset="-34"/>
            </a:endParaRPr>
          </a:p>
        </p:txBody>
      </p:sp>
      <p:sp>
        <p:nvSpPr>
          <p:cNvPr id="4" name="3 CuadroTexto"/>
          <p:cNvSpPr txBox="1"/>
          <p:nvPr/>
        </p:nvSpPr>
        <p:spPr>
          <a:xfrm>
            <a:off x="0" y="1571612"/>
            <a:ext cx="9144000" cy="1200329"/>
          </a:xfrm>
          <a:prstGeom prst="rect">
            <a:avLst/>
          </a:prstGeom>
          <a:noFill/>
        </p:spPr>
        <p:txBody>
          <a:bodyPr wrap="square" rtlCol="0">
            <a:spAutoFit/>
          </a:bodyPr>
          <a:lstStyle/>
          <a:p>
            <a:pPr lvl="0"/>
            <a:r>
              <a:rPr lang="es-MX" sz="3600" b="1" dirty="0" smtClean="0">
                <a:ln>
                  <a:solidFill>
                    <a:schemeClr val="tx1"/>
                  </a:solidFill>
                </a:ln>
                <a:solidFill>
                  <a:srgbClr val="FFFF00"/>
                </a:solidFill>
                <a:latin typeface="Eras Demi ITC" pitchFamily="34" charset="0"/>
              </a:rPr>
              <a:t>¿Quién predijo que la ciencia sería aumentada?</a:t>
            </a:r>
            <a:endParaRPr lang="en-US" sz="3600" dirty="0">
              <a:ln>
                <a:solidFill>
                  <a:schemeClr val="tx1"/>
                </a:solidFill>
              </a:ln>
              <a:solidFill>
                <a:srgbClr val="FFFF00"/>
              </a:solidFill>
              <a:latin typeface="Eras Demi ITC" pitchFamily="34" charset="0"/>
            </a:endParaRPr>
          </a:p>
        </p:txBody>
      </p:sp>
      <p:sp>
        <p:nvSpPr>
          <p:cNvPr id="7" name="6 CuadroTexto"/>
          <p:cNvSpPr txBox="1"/>
          <p:nvPr/>
        </p:nvSpPr>
        <p:spPr>
          <a:xfrm>
            <a:off x="0" y="2887682"/>
            <a:ext cx="9144000" cy="3970318"/>
          </a:xfrm>
          <a:prstGeom prst="rect">
            <a:avLst/>
          </a:prstGeom>
          <a:noFill/>
        </p:spPr>
        <p:txBody>
          <a:bodyPr wrap="square" rtlCol="0">
            <a:spAutoFit/>
          </a:bodyPr>
          <a:lstStyle/>
          <a:p>
            <a:r>
              <a:rPr lang="es-MX" sz="2800" dirty="0" smtClean="0">
                <a:solidFill>
                  <a:schemeClr val="bg1"/>
                </a:solidFill>
                <a:effectLst>
                  <a:glow rad="101600">
                    <a:schemeClr val="accent2">
                      <a:satMod val="175000"/>
                      <a:alpha val="40000"/>
                    </a:schemeClr>
                  </a:glow>
                </a:effectLst>
              </a:rPr>
              <a:t>El profeta Daniel. "Pero tú, Daniel, cierra las palabras y sella el libro hasta el tiempo del fin. Muchos correrán de aquí para allá, y la ciencia se aumentará" (Daniel 12:4). Los hombres llegaron a la luna el 24 de julio de 1969. Tenemos también el invento de la computadora electrónica. Hay televisión a color, ya existe el primer corazón artificial, se ha aislado un virus canceroso, y existen la cibernética, los viajes supersónicos, el teléfono de pantalla y la cirugía de trasplantes.</a:t>
            </a:r>
            <a:endParaRPr lang="en-US" sz="2800" dirty="0" smtClean="0">
              <a:solidFill>
                <a:schemeClr val="bg1"/>
              </a:solidFill>
              <a:effectLst>
                <a:glow rad="101600">
                  <a:schemeClr val="accent2">
                    <a:satMod val="175000"/>
                    <a:alpha val="40000"/>
                  </a:schemeClr>
                </a:glow>
              </a:effectLst>
            </a:endParaRPr>
          </a:p>
          <a:p>
            <a:r>
              <a:rPr lang="es-MX" sz="2800" dirty="0" smtClean="0">
                <a:solidFill>
                  <a:schemeClr val="bg1"/>
                </a:solidFill>
                <a:effectLst>
                  <a:glow rad="101600">
                    <a:schemeClr val="accent2">
                      <a:satMod val="175000"/>
                      <a:alpha val="40000"/>
                    </a:schemeClr>
                  </a:glow>
                </a:effectLst>
              </a:rPr>
              <a:t> </a:t>
            </a:r>
            <a:endParaRPr lang="en-US" sz="2800" dirty="0">
              <a:solidFill>
                <a:schemeClr val="bg1"/>
              </a:solidFill>
              <a:effectLst>
                <a:glow rad="101600">
                  <a:schemeClr val="accent2">
                    <a:satMod val="175000"/>
                    <a:alpha val="40000"/>
                  </a:schemeClr>
                </a:glo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fill="hold" grpId="0" nodeType="clickEffect">
                                  <p:stCondLst>
                                    <p:cond delay="0"/>
                                  </p:stCondLst>
                                  <p:childTnLst>
                                    <p:set>
                                      <p:cBhvr>
                                        <p:cTn id="6" dur="1000">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Marcador de pie de página"/>
          <p:cNvSpPr>
            <a:spLocks noGrp="1"/>
          </p:cNvSpPr>
          <p:nvPr>
            <p:ph type="ftr" sz="quarter" idx="11"/>
          </p:nvPr>
        </p:nvSpPr>
        <p:spPr>
          <a:xfrm>
            <a:off x="3556223" y="6492875"/>
            <a:ext cx="5587777" cy="365125"/>
          </a:xfrm>
        </p:spPr>
        <p:txBody>
          <a:bodyPr/>
          <a:lstStyle/>
          <a:p>
            <a:r>
              <a:rPr lang="en-US" sz="3200" dirty="0" smtClean="0">
                <a:solidFill>
                  <a:schemeClr val="tx1"/>
                </a:solidFill>
                <a:effectLst>
                  <a:glow rad="228600">
                    <a:schemeClr val="accent2">
                      <a:satMod val="175000"/>
                      <a:alpha val="40000"/>
                    </a:schemeClr>
                  </a:glow>
                </a:effectLst>
                <a:latin typeface="Angsana New" pitchFamily="18" charset="-34"/>
                <a:cs typeface="Angsana New" pitchFamily="18" charset="-34"/>
              </a:rPr>
              <a:t>www.editorialrecursoscristianos.com</a:t>
            </a:r>
            <a:endParaRPr lang="en-US" sz="3200" dirty="0">
              <a:solidFill>
                <a:schemeClr val="tx1"/>
              </a:solidFill>
              <a:effectLst>
                <a:glow rad="228600">
                  <a:schemeClr val="accent2">
                    <a:satMod val="175000"/>
                    <a:alpha val="40000"/>
                  </a:schemeClr>
                </a:glow>
              </a:effectLst>
              <a:latin typeface="Angsana New" pitchFamily="18" charset="-34"/>
              <a:cs typeface="Angsana New" pitchFamily="18" charset="-34"/>
            </a:endParaRPr>
          </a:p>
        </p:txBody>
      </p:sp>
      <p:sp>
        <p:nvSpPr>
          <p:cNvPr id="6" name="5 CuadroTexto"/>
          <p:cNvSpPr txBox="1"/>
          <p:nvPr/>
        </p:nvSpPr>
        <p:spPr>
          <a:xfrm>
            <a:off x="214282" y="0"/>
            <a:ext cx="8572560" cy="523220"/>
          </a:xfrm>
          <a:prstGeom prst="rect">
            <a:avLst/>
          </a:prstGeom>
          <a:noFill/>
        </p:spPr>
        <p:txBody>
          <a:bodyPr wrap="square" rtlCol="0">
            <a:spAutoFit/>
          </a:bodyPr>
          <a:lstStyle/>
          <a:p>
            <a:r>
              <a:rPr lang="es-MX" sz="2800" dirty="0">
                <a:solidFill>
                  <a:schemeClr val="bg1"/>
                </a:solidFill>
                <a:latin typeface="Angsana New" pitchFamily="18" charset="-34"/>
                <a:cs typeface="Angsana New" pitchFamily="18" charset="-34"/>
              </a:rPr>
              <a:t>Preguntas de la </a:t>
            </a:r>
            <a:r>
              <a:rPr lang="es-MX" sz="2800" dirty="0" smtClean="0">
                <a:solidFill>
                  <a:schemeClr val="bg1"/>
                </a:solidFill>
                <a:latin typeface="Angsana New" pitchFamily="18" charset="-34"/>
                <a:cs typeface="Angsana New" pitchFamily="18" charset="-34"/>
              </a:rPr>
              <a:t>Biblia</a:t>
            </a:r>
            <a:r>
              <a:rPr lang="en-US" sz="2800" dirty="0" smtClean="0">
                <a:solidFill>
                  <a:schemeClr val="bg1"/>
                </a:solidFill>
                <a:latin typeface="Angsana New" pitchFamily="18" charset="-34"/>
                <a:cs typeface="Angsana New" pitchFamily="18" charset="-34"/>
              </a:rPr>
              <a:t>                                          </a:t>
            </a:r>
            <a:r>
              <a:rPr lang="es-MX" sz="1600" dirty="0" smtClean="0">
                <a:solidFill>
                  <a:schemeClr val="bg1"/>
                </a:solidFill>
                <a:latin typeface="Lucida Handwriting" pitchFamily="66" charset="0"/>
                <a:cs typeface="Angsana New" pitchFamily="18" charset="-34"/>
              </a:rPr>
              <a:t>Biblioteca </a:t>
            </a:r>
            <a:r>
              <a:rPr lang="es-MX" sz="1600" dirty="0">
                <a:solidFill>
                  <a:schemeClr val="bg1"/>
                </a:solidFill>
                <a:latin typeface="Lucida Handwriting" pitchFamily="66" charset="0"/>
                <a:cs typeface="Angsana New" pitchFamily="18" charset="-34"/>
              </a:rPr>
              <a:t>del ministerio </a:t>
            </a:r>
            <a:r>
              <a:rPr lang="es-MX" sz="1600" dirty="0" smtClean="0">
                <a:solidFill>
                  <a:schemeClr val="bg1"/>
                </a:solidFill>
                <a:latin typeface="Lucida Handwriting" pitchFamily="66" charset="0"/>
                <a:cs typeface="Angsana New" pitchFamily="18" charset="-34"/>
              </a:rPr>
              <a:t>juvenil</a:t>
            </a:r>
            <a:endParaRPr lang="en-US" sz="1600" dirty="0">
              <a:solidFill>
                <a:schemeClr val="bg1"/>
              </a:solidFill>
              <a:latin typeface="Lucida Handwriting" pitchFamily="66" charset="0"/>
              <a:cs typeface="Angsana New" pitchFamily="18" charset="-34"/>
            </a:endParaRPr>
          </a:p>
        </p:txBody>
      </p:sp>
      <p:sp>
        <p:nvSpPr>
          <p:cNvPr id="4" name="3 CuadroTexto"/>
          <p:cNvSpPr txBox="1"/>
          <p:nvPr/>
        </p:nvSpPr>
        <p:spPr>
          <a:xfrm>
            <a:off x="0" y="1571612"/>
            <a:ext cx="9144000" cy="1138773"/>
          </a:xfrm>
          <a:prstGeom prst="rect">
            <a:avLst/>
          </a:prstGeom>
          <a:noFill/>
        </p:spPr>
        <p:txBody>
          <a:bodyPr wrap="square" rtlCol="0">
            <a:spAutoFit/>
          </a:bodyPr>
          <a:lstStyle/>
          <a:p>
            <a:pPr lvl="0"/>
            <a:r>
              <a:rPr lang="es-MX" sz="3400" b="1" dirty="0" smtClean="0">
                <a:ln>
                  <a:solidFill>
                    <a:schemeClr val="tx1"/>
                  </a:solidFill>
                </a:ln>
                <a:solidFill>
                  <a:srgbClr val="FFFF00"/>
                </a:solidFill>
                <a:latin typeface="Eras Demi ITC" pitchFamily="34" charset="0"/>
              </a:rPr>
              <a:t>¿Quién predijo que vendrían falsos maestros, diciendo que ellos son el Cristo?</a:t>
            </a:r>
            <a:endParaRPr lang="en-US" sz="3400" dirty="0">
              <a:ln>
                <a:solidFill>
                  <a:schemeClr val="tx1"/>
                </a:solidFill>
              </a:ln>
              <a:solidFill>
                <a:srgbClr val="FFFF00"/>
              </a:solidFill>
              <a:latin typeface="Eras Demi ITC" pitchFamily="34" charset="0"/>
            </a:endParaRPr>
          </a:p>
        </p:txBody>
      </p:sp>
      <p:sp>
        <p:nvSpPr>
          <p:cNvPr id="7" name="6 CuadroTexto"/>
          <p:cNvSpPr txBox="1"/>
          <p:nvPr/>
        </p:nvSpPr>
        <p:spPr>
          <a:xfrm>
            <a:off x="0" y="2887682"/>
            <a:ext cx="9144000" cy="1384995"/>
          </a:xfrm>
          <a:prstGeom prst="rect">
            <a:avLst/>
          </a:prstGeom>
          <a:noFill/>
        </p:spPr>
        <p:txBody>
          <a:bodyPr wrap="square" rtlCol="0">
            <a:spAutoFit/>
          </a:bodyPr>
          <a:lstStyle/>
          <a:p>
            <a:r>
              <a:rPr lang="es-MX" sz="2800" dirty="0" smtClean="0">
                <a:solidFill>
                  <a:schemeClr val="bg1"/>
                </a:solidFill>
                <a:effectLst>
                  <a:glow rad="101600">
                    <a:schemeClr val="accent2">
                      <a:satMod val="175000"/>
                      <a:alpha val="40000"/>
                    </a:schemeClr>
                  </a:glow>
                </a:effectLst>
              </a:rPr>
              <a:t>Jesús lo dijo casi 2.000 años atrás. El dijo "Porque vendrán muchos en mi nombre diciendo: Yo soy el Cristo" (Mateo 24:5). </a:t>
            </a:r>
            <a:endParaRPr lang="en-US" sz="2800" dirty="0">
              <a:solidFill>
                <a:schemeClr val="bg1"/>
              </a:solidFill>
              <a:effectLst>
                <a:glow rad="101600">
                  <a:schemeClr val="accent2">
                    <a:satMod val="175000"/>
                    <a:alpha val="40000"/>
                  </a:schemeClr>
                </a:glo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Marcador de pie de página"/>
          <p:cNvSpPr>
            <a:spLocks noGrp="1"/>
          </p:cNvSpPr>
          <p:nvPr>
            <p:ph type="ftr" sz="quarter" idx="11"/>
          </p:nvPr>
        </p:nvSpPr>
        <p:spPr>
          <a:xfrm>
            <a:off x="3556223" y="6492875"/>
            <a:ext cx="5587777" cy="365125"/>
          </a:xfrm>
        </p:spPr>
        <p:txBody>
          <a:bodyPr/>
          <a:lstStyle/>
          <a:p>
            <a:r>
              <a:rPr lang="en-US" sz="3200" dirty="0" smtClean="0">
                <a:solidFill>
                  <a:schemeClr val="tx1"/>
                </a:solidFill>
                <a:effectLst>
                  <a:glow rad="228600">
                    <a:schemeClr val="accent2">
                      <a:satMod val="175000"/>
                      <a:alpha val="40000"/>
                    </a:schemeClr>
                  </a:glow>
                </a:effectLst>
                <a:latin typeface="Angsana New" pitchFamily="18" charset="-34"/>
                <a:cs typeface="Angsana New" pitchFamily="18" charset="-34"/>
              </a:rPr>
              <a:t>www.editorialrecursoscristianos.com</a:t>
            </a:r>
            <a:endParaRPr lang="en-US" sz="3200" dirty="0">
              <a:solidFill>
                <a:schemeClr val="tx1"/>
              </a:solidFill>
              <a:effectLst>
                <a:glow rad="228600">
                  <a:schemeClr val="accent2">
                    <a:satMod val="175000"/>
                    <a:alpha val="40000"/>
                  </a:schemeClr>
                </a:glow>
              </a:effectLst>
              <a:latin typeface="Angsana New" pitchFamily="18" charset="-34"/>
              <a:cs typeface="Angsana New" pitchFamily="18" charset="-34"/>
            </a:endParaRPr>
          </a:p>
        </p:txBody>
      </p:sp>
      <p:sp>
        <p:nvSpPr>
          <p:cNvPr id="6" name="5 CuadroTexto"/>
          <p:cNvSpPr txBox="1"/>
          <p:nvPr/>
        </p:nvSpPr>
        <p:spPr>
          <a:xfrm>
            <a:off x="214282" y="0"/>
            <a:ext cx="8572560" cy="523220"/>
          </a:xfrm>
          <a:prstGeom prst="rect">
            <a:avLst/>
          </a:prstGeom>
          <a:noFill/>
        </p:spPr>
        <p:txBody>
          <a:bodyPr wrap="square" rtlCol="0">
            <a:spAutoFit/>
          </a:bodyPr>
          <a:lstStyle/>
          <a:p>
            <a:r>
              <a:rPr lang="es-MX" sz="2800" dirty="0">
                <a:solidFill>
                  <a:schemeClr val="bg1"/>
                </a:solidFill>
                <a:latin typeface="Angsana New" pitchFamily="18" charset="-34"/>
                <a:cs typeface="Angsana New" pitchFamily="18" charset="-34"/>
              </a:rPr>
              <a:t>Preguntas de la </a:t>
            </a:r>
            <a:r>
              <a:rPr lang="es-MX" sz="2800" dirty="0" smtClean="0">
                <a:solidFill>
                  <a:schemeClr val="bg1"/>
                </a:solidFill>
                <a:latin typeface="Angsana New" pitchFamily="18" charset="-34"/>
                <a:cs typeface="Angsana New" pitchFamily="18" charset="-34"/>
              </a:rPr>
              <a:t>Biblia</a:t>
            </a:r>
            <a:r>
              <a:rPr lang="en-US" sz="2800" dirty="0" smtClean="0">
                <a:solidFill>
                  <a:schemeClr val="bg1"/>
                </a:solidFill>
                <a:latin typeface="Angsana New" pitchFamily="18" charset="-34"/>
                <a:cs typeface="Angsana New" pitchFamily="18" charset="-34"/>
              </a:rPr>
              <a:t>                                          </a:t>
            </a:r>
            <a:r>
              <a:rPr lang="es-MX" sz="1600" dirty="0" smtClean="0">
                <a:solidFill>
                  <a:schemeClr val="bg1"/>
                </a:solidFill>
                <a:latin typeface="Lucida Handwriting" pitchFamily="66" charset="0"/>
                <a:cs typeface="Angsana New" pitchFamily="18" charset="-34"/>
              </a:rPr>
              <a:t>Biblioteca </a:t>
            </a:r>
            <a:r>
              <a:rPr lang="es-MX" sz="1600" dirty="0">
                <a:solidFill>
                  <a:schemeClr val="bg1"/>
                </a:solidFill>
                <a:latin typeface="Lucida Handwriting" pitchFamily="66" charset="0"/>
                <a:cs typeface="Angsana New" pitchFamily="18" charset="-34"/>
              </a:rPr>
              <a:t>del ministerio </a:t>
            </a:r>
            <a:r>
              <a:rPr lang="es-MX" sz="1600" dirty="0" smtClean="0">
                <a:solidFill>
                  <a:schemeClr val="bg1"/>
                </a:solidFill>
                <a:latin typeface="Lucida Handwriting" pitchFamily="66" charset="0"/>
                <a:cs typeface="Angsana New" pitchFamily="18" charset="-34"/>
              </a:rPr>
              <a:t>juvenil</a:t>
            </a:r>
            <a:endParaRPr lang="en-US" sz="1600" dirty="0">
              <a:solidFill>
                <a:schemeClr val="bg1"/>
              </a:solidFill>
              <a:latin typeface="Lucida Handwriting" pitchFamily="66" charset="0"/>
              <a:cs typeface="Angsana New" pitchFamily="18" charset="-34"/>
            </a:endParaRPr>
          </a:p>
        </p:txBody>
      </p:sp>
      <p:sp>
        <p:nvSpPr>
          <p:cNvPr id="4" name="3 CuadroTexto"/>
          <p:cNvSpPr txBox="1"/>
          <p:nvPr/>
        </p:nvSpPr>
        <p:spPr>
          <a:xfrm>
            <a:off x="0" y="1571612"/>
            <a:ext cx="9144000" cy="646331"/>
          </a:xfrm>
          <a:prstGeom prst="rect">
            <a:avLst/>
          </a:prstGeom>
          <a:noFill/>
        </p:spPr>
        <p:txBody>
          <a:bodyPr wrap="square" rtlCol="0">
            <a:spAutoFit/>
          </a:bodyPr>
          <a:lstStyle/>
          <a:p>
            <a:pPr lvl="0"/>
            <a:r>
              <a:rPr lang="es-MX" sz="3600" b="1" dirty="0" smtClean="0">
                <a:ln>
                  <a:solidFill>
                    <a:schemeClr val="tx1"/>
                  </a:solidFill>
                </a:ln>
                <a:solidFill>
                  <a:srgbClr val="FFFF00"/>
                </a:solidFill>
                <a:latin typeface="Eras Demi ITC" pitchFamily="34" charset="0"/>
              </a:rPr>
              <a:t>¿Quién predijo que habría guerras?</a:t>
            </a:r>
            <a:endParaRPr lang="en-US" sz="3600" dirty="0" smtClean="0">
              <a:ln>
                <a:solidFill>
                  <a:schemeClr val="tx1"/>
                </a:solidFill>
              </a:ln>
              <a:solidFill>
                <a:srgbClr val="FFFF00"/>
              </a:solidFill>
              <a:latin typeface="Eras Demi ITC" pitchFamily="34" charset="0"/>
            </a:endParaRPr>
          </a:p>
        </p:txBody>
      </p:sp>
      <p:sp>
        <p:nvSpPr>
          <p:cNvPr id="7" name="6 CuadroTexto"/>
          <p:cNvSpPr txBox="1"/>
          <p:nvPr/>
        </p:nvSpPr>
        <p:spPr>
          <a:xfrm>
            <a:off x="0" y="2887682"/>
            <a:ext cx="9144000" cy="3970318"/>
          </a:xfrm>
          <a:prstGeom prst="rect">
            <a:avLst/>
          </a:prstGeom>
          <a:noFill/>
        </p:spPr>
        <p:txBody>
          <a:bodyPr wrap="square" rtlCol="0">
            <a:spAutoFit/>
          </a:bodyPr>
          <a:lstStyle/>
          <a:p>
            <a:r>
              <a:rPr lang="es-MX" sz="2800" dirty="0" smtClean="0">
                <a:solidFill>
                  <a:schemeClr val="bg1"/>
                </a:solidFill>
                <a:effectLst>
                  <a:glow rad="101600">
                    <a:schemeClr val="accent2">
                      <a:satMod val="175000"/>
                      <a:alpha val="40000"/>
                    </a:schemeClr>
                  </a:glow>
                </a:effectLst>
              </a:rPr>
              <a:t>Jesús. “Y oiréis de guerras y rumores de guerras; mirad que no os turbéis, porque es necesario que todo esto acontezca; pero aún no es el fin” El hombre ha participado en 15.000 guerras y ha firmado 8.000 tratados de paz. Del año 1900 al 1977, han estallado más de 180 guerras y ofensivas inmediatas. Jesús predijo que habría guerras como una prueba más de su pronta venida (Números 24:8 y Mateo 24:6).</a:t>
            </a:r>
            <a:endParaRPr lang="en-US" sz="2800" dirty="0" smtClean="0">
              <a:solidFill>
                <a:schemeClr val="bg1"/>
              </a:solidFill>
              <a:effectLst>
                <a:glow rad="101600">
                  <a:schemeClr val="accent2">
                    <a:satMod val="175000"/>
                    <a:alpha val="40000"/>
                  </a:schemeClr>
                </a:glow>
              </a:effectLst>
            </a:endParaRPr>
          </a:p>
          <a:p>
            <a:r>
              <a:rPr lang="es-MX" sz="2800" dirty="0" smtClean="0">
                <a:solidFill>
                  <a:schemeClr val="bg1"/>
                </a:solidFill>
                <a:effectLst>
                  <a:glow rad="101600">
                    <a:schemeClr val="accent2">
                      <a:satMod val="175000"/>
                      <a:alpha val="40000"/>
                    </a:schemeClr>
                  </a:glow>
                </a:effectLst>
              </a:rPr>
              <a:t> </a:t>
            </a:r>
            <a:endParaRPr lang="en-US" sz="2800" dirty="0">
              <a:solidFill>
                <a:schemeClr val="bg1"/>
              </a:solidFill>
              <a:effectLst>
                <a:glow rad="101600">
                  <a:schemeClr val="accent2">
                    <a:satMod val="175000"/>
                    <a:alpha val="40000"/>
                  </a:schemeClr>
                </a:glo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0" fill="hold"/>
                                        <p:tgtEl>
                                          <p:spTgt spid="7"/>
                                        </p:tgtEl>
                                        <p:attrNameLst>
                                          <p:attrName>ppt_x</p:attrName>
                                        </p:attrNameLst>
                                      </p:cBhvr>
                                      <p:tavLst>
                                        <p:tav tm="0">
                                          <p:val>
                                            <p:strVal val="#ppt_x"/>
                                          </p:val>
                                        </p:tav>
                                        <p:tav tm="100000">
                                          <p:val>
                                            <p:strVal val="#ppt_x"/>
                                          </p:val>
                                        </p:tav>
                                      </p:tavLst>
                                    </p:anim>
                                    <p:anim calcmode="lin" valueType="num">
                                      <p:cBhvr additive="base">
                                        <p:cTn id="8" dur="5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Marcador de pie de página"/>
          <p:cNvSpPr>
            <a:spLocks noGrp="1"/>
          </p:cNvSpPr>
          <p:nvPr>
            <p:ph type="ftr" sz="quarter" idx="11"/>
          </p:nvPr>
        </p:nvSpPr>
        <p:spPr>
          <a:xfrm>
            <a:off x="3556223" y="6492875"/>
            <a:ext cx="5587777" cy="365125"/>
          </a:xfrm>
        </p:spPr>
        <p:txBody>
          <a:bodyPr/>
          <a:lstStyle/>
          <a:p>
            <a:r>
              <a:rPr lang="en-US" sz="3200" dirty="0" smtClean="0">
                <a:solidFill>
                  <a:schemeClr val="tx1"/>
                </a:solidFill>
                <a:effectLst>
                  <a:glow rad="228600">
                    <a:schemeClr val="accent2">
                      <a:satMod val="175000"/>
                      <a:alpha val="40000"/>
                    </a:schemeClr>
                  </a:glow>
                </a:effectLst>
                <a:latin typeface="Angsana New" pitchFamily="18" charset="-34"/>
                <a:cs typeface="Angsana New" pitchFamily="18" charset="-34"/>
              </a:rPr>
              <a:t>www.editorialrecursoscristianos.com</a:t>
            </a:r>
            <a:endParaRPr lang="en-US" sz="3200" dirty="0">
              <a:solidFill>
                <a:schemeClr val="tx1"/>
              </a:solidFill>
              <a:effectLst>
                <a:glow rad="228600">
                  <a:schemeClr val="accent2">
                    <a:satMod val="175000"/>
                    <a:alpha val="40000"/>
                  </a:schemeClr>
                </a:glow>
              </a:effectLst>
              <a:latin typeface="Angsana New" pitchFamily="18" charset="-34"/>
              <a:cs typeface="Angsana New" pitchFamily="18" charset="-34"/>
            </a:endParaRPr>
          </a:p>
        </p:txBody>
      </p:sp>
      <p:sp>
        <p:nvSpPr>
          <p:cNvPr id="6" name="5 CuadroTexto"/>
          <p:cNvSpPr txBox="1"/>
          <p:nvPr/>
        </p:nvSpPr>
        <p:spPr>
          <a:xfrm>
            <a:off x="214282" y="0"/>
            <a:ext cx="8572560" cy="523220"/>
          </a:xfrm>
          <a:prstGeom prst="rect">
            <a:avLst/>
          </a:prstGeom>
          <a:noFill/>
        </p:spPr>
        <p:txBody>
          <a:bodyPr wrap="square" rtlCol="0">
            <a:spAutoFit/>
          </a:bodyPr>
          <a:lstStyle/>
          <a:p>
            <a:r>
              <a:rPr lang="es-MX" sz="2800" dirty="0">
                <a:solidFill>
                  <a:schemeClr val="bg1"/>
                </a:solidFill>
                <a:latin typeface="Angsana New" pitchFamily="18" charset="-34"/>
                <a:cs typeface="Angsana New" pitchFamily="18" charset="-34"/>
              </a:rPr>
              <a:t>Preguntas de la </a:t>
            </a:r>
            <a:r>
              <a:rPr lang="es-MX" sz="2800" dirty="0" smtClean="0">
                <a:solidFill>
                  <a:schemeClr val="bg1"/>
                </a:solidFill>
                <a:latin typeface="Angsana New" pitchFamily="18" charset="-34"/>
                <a:cs typeface="Angsana New" pitchFamily="18" charset="-34"/>
              </a:rPr>
              <a:t>Biblia</a:t>
            </a:r>
            <a:r>
              <a:rPr lang="en-US" sz="2800" dirty="0" smtClean="0">
                <a:solidFill>
                  <a:schemeClr val="bg1"/>
                </a:solidFill>
                <a:latin typeface="Angsana New" pitchFamily="18" charset="-34"/>
                <a:cs typeface="Angsana New" pitchFamily="18" charset="-34"/>
              </a:rPr>
              <a:t>                                          </a:t>
            </a:r>
            <a:r>
              <a:rPr lang="es-MX" sz="1600" dirty="0" smtClean="0">
                <a:solidFill>
                  <a:schemeClr val="bg1"/>
                </a:solidFill>
                <a:latin typeface="Lucida Handwriting" pitchFamily="66" charset="0"/>
                <a:cs typeface="Angsana New" pitchFamily="18" charset="-34"/>
              </a:rPr>
              <a:t>Biblioteca </a:t>
            </a:r>
            <a:r>
              <a:rPr lang="es-MX" sz="1600" dirty="0">
                <a:solidFill>
                  <a:schemeClr val="bg1"/>
                </a:solidFill>
                <a:latin typeface="Lucida Handwriting" pitchFamily="66" charset="0"/>
                <a:cs typeface="Angsana New" pitchFamily="18" charset="-34"/>
              </a:rPr>
              <a:t>del ministerio </a:t>
            </a:r>
            <a:r>
              <a:rPr lang="es-MX" sz="1600" dirty="0" smtClean="0">
                <a:solidFill>
                  <a:schemeClr val="bg1"/>
                </a:solidFill>
                <a:latin typeface="Lucida Handwriting" pitchFamily="66" charset="0"/>
                <a:cs typeface="Angsana New" pitchFamily="18" charset="-34"/>
              </a:rPr>
              <a:t>juvenil</a:t>
            </a:r>
            <a:endParaRPr lang="en-US" sz="1600" dirty="0">
              <a:solidFill>
                <a:schemeClr val="bg1"/>
              </a:solidFill>
              <a:latin typeface="Lucida Handwriting" pitchFamily="66" charset="0"/>
              <a:cs typeface="Angsana New" pitchFamily="18" charset="-34"/>
            </a:endParaRPr>
          </a:p>
        </p:txBody>
      </p:sp>
      <p:sp>
        <p:nvSpPr>
          <p:cNvPr id="4" name="3 CuadroTexto"/>
          <p:cNvSpPr txBox="1"/>
          <p:nvPr/>
        </p:nvSpPr>
        <p:spPr>
          <a:xfrm>
            <a:off x="0" y="1571612"/>
            <a:ext cx="9144000" cy="646331"/>
          </a:xfrm>
          <a:prstGeom prst="rect">
            <a:avLst/>
          </a:prstGeom>
          <a:noFill/>
        </p:spPr>
        <p:txBody>
          <a:bodyPr wrap="square" rtlCol="0">
            <a:spAutoFit/>
          </a:bodyPr>
          <a:lstStyle/>
          <a:p>
            <a:pPr lvl="0"/>
            <a:r>
              <a:rPr lang="es-MX" sz="3600" b="1" dirty="0" smtClean="0">
                <a:ln>
                  <a:solidFill>
                    <a:schemeClr val="tx1"/>
                  </a:solidFill>
                </a:ln>
                <a:solidFill>
                  <a:srgbClr val="FFFF00"/>
                </a:solidFill>
                <a:latin typeface="Eras Demi ITC" pitchFamily="34" charset="0"/>
              </a:rPr>
              <a:t>¿Quién predijo que habría hambres?</a:t>
            </a:r>
            <a:endParaRPr lang="en-US" sz="3600" dirty="0">
              <a:ln>
                <a:solidFill>
                  <a:schemeClr val="tx1"/>
                </a:solidFill>
              </a:ln>
              <a:solidFill>
                <a:srgbClr val="FFFF00"/>
              </a:solidFill>
              <a:latin typeface="Eras Demi ITC" pitchFamily="34" charset="0"/>
            </a:endParaRPr>
          </a:p>
        </p:txBody>
      </p:sp>
      <p:sp>
        <p:nvSpPr>
          <p:cNvPr id="7" name="6 CuadroTexto"/>
          <p:cNvSpPr txBox="1"/>
          <p:nvPr/>
        </p:nvSpPr>
        <p:spPr>
          <a:xfrm>
            <a:off x="0" y="2887682"/>
            <a:ext cx="9144000" cy="2677656"/>
          </a:xfrm>
          <a:prstGeom prst="rect">
            <a:avLst/>
          </a:prstGeom>
          <a:noFill/>
        </p:spPr>
        <p:txBody>
          <a:bodyPr wrap="square" rtlCol="0">
            <a:spAutoFit/>
          </a:bodyPr>
          <a:lstStyle/>
          <a:p>
            <a:r>
              <a:rPr lang="es-MX" sz="2800" dirty="0" smtClean="0">
                <a:solidFill>
                  <a:schemeClr val="bg1"/>
                </a:solidFill>
                <a:effectLst>
                  <a:glow rad="101600">
                    <a:schemeClr val="accent2">
                      <a:satMod val="175000"/>
                      <a:alpha val="40000"/>
                    </a:schemeClr>
                  </a:glow>
                </a:effectLst>
              </a:rPr>
              <a:t>Jesús. El dijo: "Y habrá hambres. . ." El tercer jinete del Apocalipsis es "el hambre". El mundo está llegando a los cuatro mil millones de habitantes. La Biblia indica que una parte morirá por la espada, otra con mortandad, otra por las fieras, y por último, otra por el hambre (Mateo 24:7).</a:t>
            </a:r>
            <a:endParaRPr lang="en-US" sz="2800" dirty="0" smtClean="0">
              <a:solidFill>
                <a:schemeClr val="bg1"/>
              </a:solidFill>
              <a:effectLst>
                <a:glow rad="101600">
                  <a:schemeClr val="accent2">
                    <a:satMod val="175000"/>
                    <a:alpha val="40000"/>
                  </a:schemeClr>
                </a:glow>
              </a:effectLst>
            </a:endParaRPr>
          </a:p>
          <a:p>
            <a:r>
              <a:rPr lang="es-MX" sz="2800" dirty="0" smtClean="0">
                <a:solidFill>
                  <a:schemeClr val="bg1"/>
                </a:solidFill>
                <a:effectLst>
                  <a:glow rad="101600">
                    <a:schemeClr val="accent2">
                      <a:satMod val="175000"/>
                      <a:alpha val="40000"/>
                    </a:schemeClr>
                  </a:glow>
                </a:effectLst>
              </a:rPr>
              <a:t> </a:t>
            </a:r>
            <a:endParaRPr lang="en-US" sz="2800" dirty="0">
              <a:solidFill>
                <a:schemeClr val="bg1"/>
              </a:solidFill>
              <a:effectLst>
                <a:glow rad="101600">
                  <a:schemeClr val="accent2">
                    <a:satMod val="175000"/>
                    <a:alpha val="40000"/>
                  </a:schemeClr>
                </a:glo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Marcador de pie de página"/>
          <p:cNvSpPr>
            <a:spLocks noGrp="1"/>
          </p:cNvSpPr>
          <p:nvPr>
            <p:ph type="ftr" sz="quarter" idx="11"/>
          </p:nvPr>
        </p:nvSpPr>
        <p:spPr>
          <a:xfrm>
            <a:off x="3556223" y="6492875"/>
            <a:ext cx="5587777" cy="365125"/>
          </a:xfrm>
        </p:spPr>
        <p:txBody>
          <a:bodyPr/>
          <a:lstStyle/>
          <a:p>
            <a:r>
              <a:rPr lang="en-US" sz="3200" dirty="0" smtClean="0">
                <a:solidFill>
                  <a:schemeClr val="tx1"/>
                </a:solidFill>
                <a:effectLst>
                  <a:glow rad="228600">
                    <a:schemeClr val="accent2">
                      <a:satMod val="175000"/>
                      <a:alpha val="40000"/>
                    </a:schemeClr>
                  </a:glow>
                </a:effectLst>
                <a:latin typeface="Angsana New" pitchFamily="18" charset="-34"/>
                <a:cs typeface="Angsana New" pitchFamily="18" charset="-34"/>
              </a:rPr>
              <a:t>www.editorialrecursoscristianos.com</a:t>
            </a:r>
            <a:endParaRPr lang="en-US" sz="3200" dirty="0">
              <a:solidFill>
                <a:schemeClr val="tx1"/>
              </a:solidFill>
              <a:effectLst>
                <a:glow rad="228600">
                  <a:schemeClr val="accent2">
                    <a:satMod val="175000"/>
                    <a:alpha val="40000"/>
                  </a:schemeClr>
                </a:glow>
              </a:effectLst>
              <a:latin typeface="Angsana New" pitchFamily="18" charset="-34"/>
              <a:cs typeface="Angsana New" pitchFamily="18" charset="-34"/>
            </a:endParaRPr>
          </a:p>
        </p:txBody>
      </p:sp>
      <p:sp>
        <p:nvSpPr>
          <p:cNvPr id="6" name="5 CuadroTexto"/>
          <p:cNvSpPr txBox="1"/>
          <p:nvPr/>
        </p:nvSpPr>
        <p:spPr>
          <a:xfrm>
            <a:off x="214282" y="0"/>
            <a:ext cx="8572560" cy="523220"/>
          </a:xfrm>
          <a:prstGeom prst="rect">
            <a:avLst/>
          </a:prstGeom>
          <a:noFill/>
        </p:spPr>
        <p:txBody>
          <a:bodyPr wrap="square" rtlCol="0">
            <a:spAutoFit/>
          </a:bodyPr>
          <a:lstStyle/>
          <a:p>
            <a:r>
              <a:rPr lang="es-MX" sz="2800" dirty="0">
                <a:solidFill>
                  <a:schemeClr val="bg1"/>
                </a:solidFill>
                <a:latin typeface="Angsana New" pitchFamily="18" charset="-34"/>
                <a:cs typeface="Angsana New" pitchFamily="18" charset="-34"/>
              </a:rPr>
              <a:t>Preguntas de la </a:t>
            </a:r>
            <a:r>
              <a:rPr lang="es-MX" sz="2800" dirty="0" smtClean="0">
                <a:solidFill>
                  <a:schemeClr val="bg1"/>
                </a:solidFill>
                <a:latin typeface="Angsana New" pitchFamily="18" charset="-34"/>
                <a:cs typeface="Angsana New" pitchFamily="18" charset="-34"/>
              </a:rPr>
              <a:t>Biblia</a:t>
            </a:r>
            <a:r>
              <a:rPr lang="en-US" sz="2800" dirty="0" smtClean="0">
                <a:solidFill>
                  <a:schemeClr val="bg1"/>
                </a:solidFill>
                <a:latin typeface="Angsana New" pitchFamily="18" charset="-34"/>
                <a:cs typeface="Angsana New" pitchFamily="18" charset="-34"/>
              </a:rPr>
              <a:t>                                          </a:t>
            </a:r>
            <a:r>
              <a:rPr lang="es-MX" sz="1600" dirty="0" smtClean="0">
                <a:solidFill>
                  <a:schemeClr val="bg1"/>
                </a:solidFill>
                <a:latin typeface="Lucida Handwriting" pitchFamily="66" charset="0"/>
                <a:cs typeface="Angsana New" pitchFamily="18" charset="-34"/>
              </a:rPr>
              <a:t>Biblioteca </a:t>
            </a:r>
            <a:r>
              <a:rPr lang="es-MX" sz="1600" dirty="0">
                <a:solidFill>
                  <a:schemeClr val="bg1"/>
                </a:solidFill>
                <a:latin typeface="Lucida Handwriting" pitchFamily="66" charset="0"/>
                <a:cs typeface="Angsana New" pitchFamily="18" charset="-34"/>
              </a:rPr>
              <a:t>del ministerio </a:t>
            </a:r>
            <a:r>
              <a:rPr lang="es-MX" sz="1600" dirty="0" smtClean="0">
                <a:solidFill>
                  <a:schemeClr val="bg1"/>
                </a:solidFill>
                <a:latin typeface="Lucida Handwriting" pitchFamily="66" charset="0"/>
                <a:cs typeface="Angsana New" pitchFamily="18" charset="-34"/>
              </a:rPr>
              <a:t>juvenil</a:t>
            </a:r>
            <a:endParaRPr lang="en-US" sz="1600" dirty="0">
              <a:solidFill>
                <a:schemeClr val="bg1"/>
              </a:solidFill>
              <a:latin typeface="Lucida Handwriting" pitchFamily="66" charset="0"/>
              <a:cs typeface="Angsana New" pitchFamily="18" charset="-34"/>
            </a:endParaRPr>
          </a:p>
        </p:txBody>
      </p:sp>
      <p:sp>
        <p:nvSpPr>
          <p:cNvPr id="4" name="3 CuadroTexto"/>
          <p:cNvSpPr txBox="1"/>
          <p:nvPr/>
        </p:nvSpPr>
        <p:spPr>
          <a:xfrm>
            <a:off x="0" y="1571612"/>
            <a:ext cx="9144000" cy="1200329"/>
          </a:xfrm>
          <a:prstGeom prst="rect">
            <a:avLst/>
          </a:prstGeom>
          <a:noFill/>
        </p:spPr>
        <p:txBody>
          <a:bodyPr wrap="square" rtlCol="0">
            <a:spAutoFit/>
          </a:bodyPr>
          <a:lstStyle/>
          <a:p>
            <a:pPr lvl="0"/>
            <a:r>
              <a:rPr lang="es-MX" sz="3600" b="1" dirty="0" smtClean="0">
                <a:ln>
                  <a:solidFill>
                    <a:schemeClr val="tx1"/>
                  </a:solidFill>
                </a:ln>
                <a:solidFill>
                  <a:srgbClr val="FFFF00"/>
                </a:solidFill>
                <a:latin typeface="Eras Demi ITC" pitchFamily="34" charset="0"/>
              </a:rPr>
              <a:t>¿Quién predijo que Jesús vendrá como hijo de hombre?</a:t>
            </a:r>
            <a:endParaRPr lang="en-US" sz="3600" dirty="0">
              <a:ln>
                <a:solidFill>
                  <a:schemeClr val="tx1"/>
                </a:solidFill>
              </a:ln>
              <a:solidFill>
                <a:srgbClr val="FFFF00"/>
              </a:solidFill>
              <a:latin typeface="Eras Demi ITC" pitchFamily="34" charset="0"/>
            </a:endParaRPr>
          </a:p>
        </p:txBody>
      </p:sp>
      <p:sp>
        <p:nvSpPr>
          <p:cNvPr id="7" name="6 CuadroTexto"/>
          <p:cNvSpPr txBox="1"/>
          <p:nvPr/>
        </p:nvSpPr>
        <p:spPr>
          <a:xfrm>
            <a:off x="0" y="2887682"/>
            <a:ext cx="9144000" cy="1815882"/>
          </a:xfrm>
          <a:prstGeom prst="rect">
            <a:avLst/>
          </a:prstGeom>
          <a:noFill/>
        </p:spPr>
        <p:txBody>
          <a:bodyPr wrap="square" rtlCol="0">
            <a:spAutoFit/>
          </a:bodyPr>
          <a:lstStyle/>
          <a:p>
            <a:r>
              <a:rPr lang="es-MX" sz="2800" dirty="0" smtClean="0">
                <a:solidFill>
                  <a:schemeClr val="bg1"/>
                </a:solidFill>
                <a:effectLst>
                  <a:glow rad="101600">
                    <a:schemeClr val="accent2">
                      <a:satMod val="175000"/>
                      <a:alpha val="40000"/>
                    </a:schemeClr>
                  </a:glow>
                </a:effectLst>
              </a:rPr>
              <a:t>El profeta Daniel... "He aquí con las nubes del cielo venía uno como hijo de hombre." (Daniel 7:13). Lo predijo hace más de 2.500 años. Todas las señales que usted ha leído, nos indican que Jesús regresará.</a:t>
            </a:r>
            <a:endParaRPr lang="en-US" sz="2800" dirty="0" smtClean="0">
              <a:solidFill>
                <a:schemeClr val="bg1"/>
              </a:solidFill>
              <a:effectLst>
                <a:glow rad="101600">
                  <a:schemeClr val="accent2">
                    <a:satMod val="175000"/>
                    <a:alpha val="40000"/>
                  </a:schemeClr>
                </a:glo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Marcador de pie de página"/>
          <p:cNvSpPr>
            <a:spLocks noGrp="1"/>
          </p:cNvSpPr>
          <p:nvPr>
            <p:ph type="ftr" sz="quarter" idx="11"/>
          </p:nvPr>
        </p:nvSpPr>
        <p:spPr>
          <a:xfrm>
            <a:off x="3556223" y="6492875"/>
            <a:ext cx="5587777" cy="365125"/>
          </a:xfrm>
        </p:spPr>
        <p:txBody>
          <a:bodyPr/>
          <a:lstStyle/>
          <a:p>
            <a:r>
              <a:rPr lang="en-US" sz="3200" dirty="0" smtClean="0">
                <a:solidFill>
                  <a:schemeClr val="tx1"/>
                </a:solidFill>
                <a:effectLst>
                  <a:glow rad="228600">
                    <a:schemeClr val="accent2">
                      <a:satMod val="175000"/>
                      <a:alpha val="40000"/>
                    </a:schemeClr>
                  </a:glow>
                </a:effectLst>
                <a:latin typeface="Angsana New" pitchFamily="18" charset="-34"/>
                <a:cs typeface="Angsana New" pitchFamily="18" charset="-34"/>
              </a:rPr>
              <a:t>www.editorialrecursoscristianos.com</a:t>
            </a:r>
            <a:endParaRPr lang="en-US" sz="3200" dirty="0">
              <a:solidFill>
                <a:schemeClr val="tx1"/>
              </a:solidFill>
              <a:effectLst>
                <a:glow rad="228600">
                  <a:schemeClr val="accent2">
                    <a:satMod val="175000"/>
                    <a:alpha val="40000"/>
                  </a:schemeClr>
                </a:glow>
              </a:effectLst>
              <a:latin typeface="Angsana New" pitchFamily="18" charset="-34"/>
              <a:cs typeface="Angsana New" pitchFamily="18" charset="-34"/>
            </a:endParaRPr>
          </a:p>
        </p:txBody>
      </p:sp>
      <p:sp>
        <p:nvSpPr>
          <p:cNvPr id="6" name="5 CuadroTexto"/>
          <p:cNvSpPr txBox="1"/>
          <p:nvPr/>
        </p:nvSpPr>
        <p:spPr>
          <a:xfrm>
            <a:off x="214282" y="0"/>
            <a:ext cx="8572560" cy="523220"/>
          </a:xfrm>
          <a:prstGeom prst="rect">
            <a:avLst/>
          </a:prstGeom>
          <a:noFill/>
        </p:spPr>
        <p:txBody>
          <a:bodyPr wrap="square" rtlCol="0">
            <a:spAutoFit/>
          </a:bodyPr>
          <a:lstStyle/>
          <a:p>
            <a:r>
              <a:rPr lang="es-MX" sz="2800" dirty="0">
                <a:solidFill>
                  <a:schemeClr val="bg1"/>
                </a:solidFill>
                <a:latin typeface="Angsana New" pitchFamily="18" charset="-34"/>
                <a:cs typeface="Angsana New" pitchFamily="18" charset="-34"/>
              </a:rPr>
              <a:t>Preguntas de la </a:t>
            </a:r>
            <a:r>
              <a:rPr lang="es-MX" sz="2800" dirty="0" smtClean="0">
                <a:solidFill>
                  <a:schemeClr val="bg1"/>
                </a:solidFill>
                <a:latin typeface="Angsana New" pitchFamily="18" charset="-34"/>
                <a:cs typeface="Angsana New" pitchFamily="18" charset="-34"/>
              </a:rPr>
              <a:t>Biblia</a:t>
            </a:r>
            <a:r>
              <a:rPr lang="en-US" sz="2800" dirty="0" smtClean="0">
                <a:solidFill>
                  <a:schemeClr val="bg1"/>
                </a:solidFill>
                <a:latin typeface="Angsana New" pitchFamily="18" charset="-34"/>
                <a:cs typeface="Angsana New" pitchFamily="18" charset="-34"/>
              </a:rPr>
              <a:t>                                          </a:t>
            </a:r>
            <a:r>
              <a:rPr lang="es-MX" sz="1600" dirty="0" smtClean="0">
                <a:solidFill>
                  <a:schemeClr val="bg1"/>
                </a:solidFill>
                <a:latin typeface="Lucida Handwriting" pitchFamily="66" charset="0"/>
                <a:cs typeface="Angsana New" pitchFamily="18" charset="-34"/>
              </a:rPr>
              <a:t>Biblioteca </a:t>
            </a:r>
            <a:r>
              <a:rPr lang="es-MX" sz="1600" dirty="0">
                <a:solidFill>
                  <a:schemeClr val="bg1"/>
                </a:solidFill>
                <a:latin typeface="Lucida Handwriting" pitchFamily="66" charset="0"/>
                <a:cs typeface="Angsana New" pitchFamily="18" charset="-34"/>
              </a:rPr>
              <a:t>del ministerio </a:t>
            </a:r>
            <a:r>
              <a:rPr lang="es-MX" sz="1600" dirty="0" smtClean="0">
                <a:solidFill>
                  <a:schemeClr val="bg1"/>
                </a:solidFill>
                <a:latin typeface="Lucida Handwriting" pitchFamily="66" charset="0"/>
                <a:cs typeface="Angsana New" pitchFamily="18" charset="-34"/>
              </a:rPr>
              <a:t>juvenil</a:t>
            </a:r>
            <a:endParaRPr lang="en-US" sz="1600" dirty="0">
              <a:solidFill>
                <a:schemeClr val="bg1"/>
              </a:solidFill>
              <a:latin typeface="Lucida Handwriting" pitchFamily="66" charset="0"/>
              <a:cs typeface="Angsana New" pitchFamily="18" charset="-34"/>
            </a:endParaRPr>
          </a:p>
        </p:txBody>
      </p:sp>
      <p:sp>
        <p:nvSpPr>
          <p:cNvPr id="4" name="3 CuadroTexto"/>
          <p:cNvSpPr txBox="1"/>
          <p:nvPr/>
        </p:nvSpPr>
        <p:spPr>
          <a:xfrm>
            <a:off x="0" y="1571612"/>
            <a:ext cx="9144000" cy="1200329"/>
          </a:xfrm>
          <a:prstGeom prst="rect">
            <a:avLst/>
          </a:prstGeom>
          <a:noFill/>
        </p:spPr>
        <p:txBody>
          <a:bodyPr wrap="square" rtlCol="0">
            <a:spAutoFit/>
          </a:bodyPr>
          <a:lstStyle/>
          <a:p>
            <a:pPr lvl="0"/>
            <a:r>
              <a:rPr lang="es-MX" sz="3600" b="1" dirty="0" smtClean="0">
                <a:ln>
                  <a:solidFill>
                    <a:schemeClr val="tx1"/>
                  </a:solidFill>
                </a:ln>
                <a:solidFill>
                  <a:srgbClr val="FFFF00"/>
                </a:solidFill>
                <a:latin typeface="Eras Demi ITC" pitchFamily="34" charset="0"/>
              </a:rPr>
              <a:t>¿Quién predijo que los gentiles codiciarían la tierra de Israel?</a:t>
            </a:r>
            <a:endParaRPr lang="en-US" sz="3600" dirty="0">
              <a:ln>
                <a:solidFill>
                  <a:schemeClr val="tx1"/>
                </a:solidFill>
              </a:ln>
              <a:solidFill>
                <a:srgbClr val="FFFF00"/>
              </a:solidFill>
              <a:latin typeface="Eras Demi ITC" pitchFamily="34" charset="0"/>
            </a:endParaRPr>
          </a:p>
        </p:txBody>
      </p:sp>
      <p:sp>
        <p:nvSpPr>
          <p:cNvPr id="7" name="6 CuadroTexto"/>
          <p:cNvSpPr txBox="1"/>
          <p:nvPr/>
        </p:nvSpPr>
        <p:spPr>
          <a:xfrm>
            <a:off x="0" y="2887682"/>
            <a:ext cx="9144000" cy="1384995"/>
          </a:xfrm>
          <a:prstGeom prst="rect">
            <a:avLst/>
          </a:prstGeom>
          <a:noFill/>
        </p:spPr>
        <p:txBody>
          <a:bodyPr wrap="square" rtlCol="0">
            <a:spAutoFit/>
          </a:bodyPr>
          <a:lstStyle/>
          <a:p>
            <a:r>
              <a:rPr lang="es-MX" sz="2800" dirty="0" smtClean="0">
                <a:solidFill>
                  <a:schemeClr val="bg1"/>
                </a:solidFill>
                <a:effectLst>
                  <a:glow rad="101600">
                    <a:schemeClr val="accent2">
                      <a:satMod val="175000"/>
                      <a:alpha val="40000"/>
                    </a:schemeClr>
                  </a:glow>
                </a:effectLst>
              </a:rPr>
              <a:t>El profeta Ezequiel (Ezequiel 38:10-18). Israel produce cereales, aceites, agrios, sales, potásicos, textiles, fosfatos, caucho, plástico, diamantes y petróleo.</a:t>
            </a:r>
            <a:endParaRPr lang="en-US" sz="2800" dirty="0" smtClean="0">
              <a:solidFill>
                <a:schemeClr val="bg1"/>
              </a:solidFill>
              <a:effectLst>
                <a:glow rad="101600">
                  <a:schemeClr val="accent2">
                    <a:satMod val="175000"/>
                    <a:alpha val="40000"/>
                  </a:schemeClr>
                </a:glo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Marcador de pie de página"/>
          <p:cNvSpPr>
            <a:spLocks noGrp="1"/>
          </p:cNvSpPr>
          <p:nvPr>
            <p:ph type="ftr" sz="quarter" idx="11"/>
          </p:nvPr>
        </p:nvSpPr>
        <p:spPr>
          <a:xfrm>
            <a:off x="3556223" y="6492875"/>
            <a:ext cx="5587777" cy="365125"/>
          </a:xfrm>
        </p:spPr>
        <p:txBody>
          <a:bodyPr/>
          <a:lstStyle/>
          <a:p>
            <a:r>
              <a:rPr lang="en-US" sz="3200" dirty="0" smtClean="0">
                <a:solidFill>
                  <a:schemeClr val="tx1"/>
                </a:solidFill>
                <a:effectLst>
                  <a:glow rad="228600">
                    <a:schemeClr val="accent2">
                      <a:satMod val="175000"/>
                      <a:alpha val="40000"/>
                    </a:schemeClr>
                  </a:glow>
                </a:effectLst>
                <a:latin typeface="Angsana New" pitchFamily="18" charset="-34"/>
                <a:cs typeface="Angsana New" pitchFamily="18" charset="-34"/>
              </a:rPr>
              <a:t>www.editorialrecursoscristianos.com</a:t>
            </a:r>
            <a:endParaRPr lang="en-US" sz="3200" dirty="0">
              <a:solidFill>
                <a:schemeClr val="tx1"/>
              </a:solidFill>
              <a:effectLst>
                <a:glow rad="228600">
                  <a:schemeClr val="accent2">
                    <a:satMod val="175000"/>
                    <a:alpha val="40000"/>
                  </a:schemeClr>
                </a:glow>
              </a:effectLst>
              <a:latin typeface="Angsana New" pitchFamily="18" charset="-34"/>
              <a:cs typeface="Angsana New" pitchFamily="18" charset="-34"/>
            </a:endParaRPr>
          </a:p>
        </p:txBody>
      </p:sp>
      <p:sp>
        <p:nvSpPr>
          <p:cNvPr id="6" name="5 CuadroTexto"/>
          <p:cNvSpPr txBox="1"/>
          <p:nvPr/>
        </p:nvSpPr>
        <p:spPr>
          <a:xfrm>
            <a:off x="214282" y="0"/>
            <a:ext cx="8572560" cy="523220"/>
          </a:xfrm>
          <a:prstGeom prst="rect">
            <a:avLst/>
          </a:prstGeom>
          <a:noFill/>
        </p:spPr>
        <p:txBody>
          <a:bodyPr wrap="square" rtlCol="0">
            <a:spAutoFit/>
          </a:bodyPr>
          <a:lstStyle/>
          <a:p>
            <a:r>
              <a:rPr lang="es-MX" sz="2800" dirty="0">
                <a:solidFill>
                  <a:schemeClr val="bg1"/>
                </a:solidFill>
                <a:latin typeface="Angsana New" pitchFamily="18" charset="-34"/>
                <a:cs typeface="Angsana New" pitchFamily="18" charset="-34"/>
              </a:rPr>
              <a:t>Preguntas de la </a:t>
            </a:r>
            <a:r>
              <a:rPr lang="es-MX" sz="2800" dirty="0" smtClean="0">
                <a:solidFill>
                  <a:schemeClr val="bg1"/>
                </a:solidFill>
                <a:latin typeface="Angsana New" pitchFamily="18" charset="-34"/>
                <a:cs typeface="Angsana New" pitchFamily="18" charset="-34"/>
              </a:rPr>
              <a:t>Biblia</a:t>
            </a:r>
            <a:r>
              <a:rPr lang="en-US" sz="2800" dirty="0" smtClean="0">
                <a:solidFill>
                  <a:schemeClr val="bg1"/>
                </a:solidFill>
                <a:latin typeface="Angsana New" pitchFamily="18" charset="-34"/>
                <a:cs typeface="Angsana New" pitchFamily="18" charset="-34"/>
              </a:rPr>
              <a:t>                                          </a:t>
            </a:r>
            <a:r>
              <a:rPr lang="es-MX" sz="1600" dirty="0" smtClean="0">
                <a:solidFill>
                  <a:schemeClr val="bg1"/>
                </a:solidFill>
                <a:latin typeface="Lucida Handwriting" pitchFamily="66" charset="0"/>
                <a:cs typeface="Angsana New" pitchFamily="18" charset="-34"/>
              </a:rPr>
              <a:t>Biblioteca </a:t>
            </a:r>
            <a:r>
              <a:rPr lang="es-MX" sz="1600" dirty="0">
                <a:solidFill>
                  <a:schemeClr val="bg1"/>
                </a:solidFill>
                <a:latin typeface="Lucida Handwriting" pitchFamily="66" charset="0"/>
                <a:cs typeface="Angsana New" pitchFamily="18" charset="-34"/>
              </a:rPr>
              <a:t>del ministerio </a:t>
            </a:r>
            <a:r>
              <a:rPr lang="es-MX" sz="1600" dirty="0" smtClean="0">
                <a:solidFill>
                  <a:schemeClr val="bg1"/>
                </a:solidFill>
                <a:latin typeface="Lucida Handwriting" pitchFamily="66" charset="0"/>
                <a:cs typeface="Angsana New" pitchFamily="18" charset="-34"/>
              </a:rPr>
              <a:t>juvenil</a:t>
            </a:r>
            <a:endParaRPr lang="en-US" sz="1600" dirty="0">
              <a:solidFill>
                <a:schemeClr val="bg1"/>
              </a:solidFill>
              <a:latin typeface="Lucida Handwriting" pitchFamily="66" charset="0"/>
              <a:cs typeface="Angsana New" pitchFamily="18" charset="-34"/>
            </a:endParaRPr>
          </a:p>
        </p:txBody>
      </p:sp>
      <p:sp>
        <p:nvSpPr>
          <p:cNvPr id="4" name="3 CuadroTexto"/>
          <p:cNvSpPr txBox="1"/>
          <p:nvPr/>
        </p:nvSpPr>
        <p:spPr>
          <a:xfrm>
            <a:off x="0" y="1571612"/>
            <a:ext cx="9144000" cy="1200329"/>
          </a:xfrm>
          <a:prstGeom prst="rect">
            <a:avLst/>
          </a:prstGeom>
          <a:noFill/>
        </p:spPr>
        <p:txBody>
          <a:bodyPr wrap="square" rtlCol="0">
            <a:spAutoFit/>
          </a:bodyPr>
          <a:lstStyle/>
          <a:p>
            <a:pPr lvl="0"/>
            <a:r>
              <a:rPr lang="es-MX" sz="3600" b="1" dirty="0" smtClean="0">
                <a:ln>
                  <a:solidFill>
                    <a:schemeClr val="tx1"/>
                  </a:solidFill>
                </a:ln>
                <a:solidFill>
                  <a:srgbClr val="FFFF00"/>
                </a:solidFill>
                <a:latin typeface="Eras Demi ITC" pitchFamily="34" charset="0"/>
              </a:rPr>
              <a:t>¿Quién predijo la evangelización mundial? </a:t>
            </a:r>
            <a:endParaRPr lang="en-US" sz="3600" dirty="0">
              <a:ln>
                <a:solidFill>
                  <a:schemeClr val="tx1"/>
                </a:solidFill>
              </a:ln>
              <a:solidFill>
                <a:srgbClr val="FFFF00"/>
              </a:solidFill>
              <a:latin typeface="Eras Demi ITC" pitchFamily="34" charset="0"/>
            </a:endParaRPr>
          </a:p>
        </p:txBody>
      </p:sp>
      <p:sp>
        <p:nvSpPr>
          <p:cNvPr id="7" name="6 CuadroTexto"/>
          <p:cNvSpPr txBox="1"/>
          <p:nvPr/>
        </p:nvSpPr>
        <p:spPr>
          <a:xfrm>
            <a:off x="0" y="2887682"/>
            <a:ext cx="9144000" cy="1815882"/>
          </a:xfrm>
          <a:prstGeom prst="rect">
            <a:avLst/>
          </a:prstGeom>
          <a:noFill/>
        </p:spPr>
        <p:txBody>
          <a:bodyPr wrap="square" rtlCol="0">
            <a:spAutoFit/>
          </a:bodyPr>
          <a:lstStyle/>
          <a:p>
            <a:r>
              <a:rPr lang="es-MX" sz="2800" dirty="0" smtClean="0">
                <a:solidFill>
                  <a:schemeClr val="bg1"/>
                </a:solidFill>
                <a:effectLst>
                  <a:glow rad="101600">
                    <a:schemeClr val="accent2">
                      <a:satMod val="175000"/>
                      <a:alpha val="40000"/>
                    </a:schemeClr>
                  </a:glow>
                </a:effectLst>
              </a:rPr>
              <a:t>Jesús. Este Evangelio está siendo predicado en todo el mundo, por medio de evangelistas, misioneros, pastores, la prensa escrita y la prensa hablada (radio y televisión) (Mateo 24:27; Marcos 16:15).</a:t>
            </a:r>
            <a:endParaRPr lang="en-US" sz="2800" dirty="0">
              <a:solidFill>
                <a:schemeClr val="bg1"/>
              </a:solidFill>
              <a:effectLst>
                <a:glow rad="101600">
                  <a:schemeClr val="accent2">
                    <a:satMod val="175000"/>
                    <a:alpha val="40000"/>
                  </a:schemeClr>
                </a:glo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plus(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Marcador de pie de página"/>
          <p:cNvSpPr>
            <a:spLocks noGrp="1"/>
          </p:cNvSpPr>
          <p:nvPr>
            <p:ph type="ftr" sz="quarter" idx="11"/>
          </p:nvPr>
        </p:nvSpPr>
        <p:spPr>
          <a:xfrm>
            <a:off x="3556223" y="6492875"/>
            <a:ext cx="5587777" cy="365125"/>
          </a:xfrm>
        </p:spPr>
        <p:txBody>
          <a:bodyPr/>
          <a:lstStyle/>
          <a:p>
            <a:r>
              <a:rPr lang="en-US" sz="3200" dirty="0" smtClean="0">
                <a:solidFill>
                  <a:schemeClr val="tx1"/>
                </a:solidFill>
                <a:effectLst>
                  <a:glow rad="228600">
                    <a:schemeClr val="accent2">
                      <a:satMod val="175000"/>
                      <a:alpha val="40000"/>
                    </a:schemeClr>
                  </a:glow>
                </a:effectLst>
                <a:latin typeface="Angsana New" pitchFamily="18" charset="-34"/>
                <a:cs typeface="Angsana New" pitchFamily="18" charset="-34"/>
              </a:rPr>
              <a:t>www.editorialrecursoscristianos.com</a:t>
            </a:r>
            <a:endParaRPr lang="en-US" sz="3200" dirty="0">
              <a:solidFill>
                <a:schemeClr val="tx1"/>
              </a:solidFill>
              <a:effectLst>
                <a:glow rad="228600">
                  <a:schemeClr val="accent2">
                    <a:satMod val="175000"/>
                    <a:alpha val="40000"/>
                  </a:schemeClr>
                </a:glow>
              </a:effectLst>
              <a:latin typeface="Angsana New" pitchFamily="18" charset="-34"/>
              <a:cs typeface="Angsana New" pitchFamily="18" charset="-34"/>
            </a:endParaRPr>
          </a:p>
        </p:txBody>
      </p:sp>
      <p:sp>
        <p:nvSpPr>
          <p:cNvPr id="6" name="5 CuadroTexto"/>
          <p:cNvSpPr txBox="1"/>
          <p:nvPr/>
        </p:nvSpPr>
        <p:spPr>
          <a:xfrm>
            <a:off x="214282" y="0"/>
            <a:ext cx="8572560" cy="523220"/>
          </a:xfrm>
          <a:prstGeom prst="rect">
            <a:avLst/>
          </a:prstGeom>
          <a:noFill/>
        </p:spPr>
        <p:txBody>
          <a:bodyPr wrap="square" rtlCol="0">
            <a:spAutoFit/>
          </a:bodyPr>
          <a:lstStyle/>
          <a:p>
            <a:r>
              <a:rPr lang="es-MX" sz="2800" dirty="0">
                <a:solidFill>
                  <a:schemeClr val="bg1"/>
                </a:solidFill>
                <a:latin typeface="Angsana New" pitchFamily="18" charset="-34"/>
                <a:cs typeface="Angsana New" pitchFamily="18" charset="-34"/>
              </a:rPr>
              <a:t>Preguntas de la </a:t>
            </a:r>
            <a:r>
              <a:rPr lang="es-MX" sz="2800" dirty="0" smtClean="0">
                <a:solidFill>
                  <a:schemeClr val="bg1"/>
                </a:solidFill>
                <a:latin typeface="Angsana New" pitchFamily="18" charset="-34"/>
                <a:cs typeface="Angsana New" pitchFamily="18" charset="-34"/>
              </a:rPr>
              <a:t>Biblia</a:t>
            </a:r>
            <a:r>
              <a:rPr lang="en-US" sz="2800" dirty="0" smtClean="0">
                <a:solidFill>
                  <a:schemeClr val="bg1"/>
                </a:solidFill>
                <a:latin typeface="Angsana New" pitchFamily="18" charset="-34"/>
                <a:cs typeface="Angsana New" pitchFamily="18" charset="-34"/>
              </a:rPr>
              <a:t>                                          </a:t>
            </a:r>
            <a:r>
              <a:rPr lang="es-MX" sz="1600" dirty="0" smtClean="0">
                <a:solidFill>
                  <a:schemeClr val="bg1"/>
                </a:solidFill>
                <a:latin typeface="Lucida Handwriting" pitchFamily="66" charset="0"/>
                <a:cs typeface="Angsana New" pitchFamily="18" charset="-34"/>
              </a:rPr>
              <a:t>Biblioteca </a:t>
            </a:r>
            <a:r>
              <a:rPr lang="es-MX" sz="1600" dirty="0">
                <a:solidFill>
                  <a:schemeClr val="bg1"/>
                </a:solidFill>
                <a:latin typeface="Lucida Handwriting" pitchFamily="66" charset="0"/>
                <a:cs typeface="Angsana New" pitchFamily="18" charset="-34"/>
              </a:rPr>
              <a:t>del ministerio </a:t>
            </a:r>
            <a:r>
              <a:rPr lang="es-MX" sz="1600" dirty="0" smtClean="0">
                <a:solidFill>
                  <a:schemeClr val="bg1"/>
                </a:solidFill>
                <a:latin typeface="Lucida Handwriting" pitchFamily="66" charset="0"/>
                <a:cs typeface="Angsana New" pitchFamily="18" charset="-34"/>
              </a:rPr>
              <a:t>juvenil</a:t>
            </a:r>
            <a:endParaRPr lang="en-US" sz="1600" dirty="0">
              <a:solidFill>
                <a:schemeClr val="bg1"/>
              </a:solidFill>
              <a:latin typeface="Lucida Handwriting" pitchFamily="66" charset="0"/>
              <a:cs typeface="Angsana New" pitchFamily="18" charset="-34"/>
            </a:endParaRPr>
          </a:p>
        </p:txBody>
      </p:sp>
      <p:sp>
        <p:nvSpPr>
          <p:cNvPr id="4" name="3 CuadroTexto"/>
          <p:cNvSpPr txBox="1"/>
          <p:nvPr/>
        </p:nvSpPr>
        <p:spPr>
          <a:xfrm>
            <a:off x="0" y="1571612"/>
            <a:ext cx="9144000" cy="1200329"/>
          </a:xfrm>
          <a:prstGeom prst="rect">
            <a:avLst/>
          </a:prstGeom>
          <a:noFill/>
        </p:spPr>
        <p:txBody>
          <a:bodyPr wrap="square" rtlCol="0">
            <a:spAutoFit/>
          </a:bodyPr>
          <a:lstStyle/>
          <a:p>
            <a:pPr lvl="0"/>
            <a:r>
              <a:rPr lang="es-MX" sz="3600" b="1" dirty="0">
                <a:ln>
                  <a:solidFill>
                    <a:schemeClr val="tx1"/>
                  </a:solidFill>
                </a:ln>
                <a:solidFill>
                  <a:srgbClr val="FFFF00"/>
                </a:solidFill>
                <a:latin typeface="Eras Demi ITC" pitchFamily="34" charset="0"/>
              </a:rPr>
              <a:t>¿Quién afirmó que la tierra gira sobre su eje?</a:t>
            </a:r>
            <a:endParaRPr lang="en-US" sz="3600" dirty="0">
              <a:ln>
                <a:solidFill>
                  <a:schemeClr val="tx1"/>
                </a:solidFill>
              </a:ln>
              <a:solidFill>
                <a:srgbClr val="FFFF00"/>
              </a:solidFill>
              <a:latin typeface="Eras Demi ITC" pitchFamily="34" charset="0"/>
            </a:endParaRPr>
          </a:p>
        </p:txBody>
      </p:sp>
      <p:sp>
        <p:nvSpPr>
          <p:cNvPr id="7" name="6 CuadroTexto"/>
          <p:cNvSpPr txBox="1"/>
          <p:nvPr/>
        </p:nvSpPr>
        <p:spPr>
          <a:xfrm>
            <a:off x="285720" y="3000372"/>
            <a:ext cx="8501122" cy="3539430"/>
          </a:xfrm>
          <a:prstGeom prst="rect">
            <a:avLst/>
          </a:prstGeom>
          <a:noFill/>
        </p:spPr>
        <p:txBody>
          <a:bodyPr wrap="square" rtlCol="0">
            <a:spAutoFit/>
          </a:bodyPr>
          <a:lstStyle/>
          <a:p>
            <a:pPr algn="ctr"/>
            <a:r>
              <a:rPr lang="es-MX" sz="2800" dirty="0">
                <a:solidFill>
                  <a:schemeClr val="bg1"/>
                </a:solidFill>
                <a:effectLst>
                  <a:glow rad="101600">
                    <a:schemeClr val="accent2">
                      <a:satMod val="175000"/>
                      <a:alpha val="40000"/>
                    </a:schemeClr>
                  </a:glow>
                </a:effectLst>
                <a:latin typeface="Arial" pitchFamily="34" charset="0"/>
                <a:cs typeface="Arial" pitchFamily="34" charset="0"/>
              </a:rPr>
              <a:t>Cristo. Hablando de su venida dijo: "Os digo que aquella noche estarán dos en una cama" ,</a:t>
            </a:r>
            <a:r>
              <a:rPr lang="es-MX" sz="2800" dirty="0" smtClean="0">
                <a:solidFill>
                  <a:schemeClr val="bg1"/>
                </a:solidFill>
                <a:effectLst>
                  <a:glow rad="101600">
                    <a:schemeClr val="accent2">
                      <a:satMod val="175000"/>
                      <a:alpha val="40000"/>
                    </a:schemeClr>
                  </a:glow>
                </a:effectLst>
                <a:latin typeface="Arial" pitchFamily="34" charset="0"/>
                <a:cs typeface="Arial" pitchFamily="34" charset="0"/>
              </a:rPr>
              <a:t> </a:t>
            </a:r>
            <a:r>
              <a:rPr lang="es-MX" sz="2800" dirty="0">
                <a:solidFill>
                  <a:schemeClr val="bg1"/>
                </a:solidFill>
                <a:effectLst>
                  <a:glow rad="101600">
                    <a:schemeClr val="accent2">
                      <a:satMod val="175000"/>
                      <a:alpha val="40000"/>
                    </a:schemeClr>
                  </a:glow>
                </a:effectLst>
                <a:latin typeface="Arial" pitchFamily="34" charset="0"/>
                <a:cs typeface="Arial" pitchFamily="34" charset="0"/>
              </a:rPr>
              <a:t>"Dos mujeres estarán moliendo juntas" </a:t>
            </a:r>
            <a:r>
              <a:rPr lang="es-MX" sz="2800" dirty="0" smtClean="0">
                <a:solidFill>
                  <a:schemeClr val="bg1"/>
                </a:solidFill>
                <a:effectLst>
                  <a:glow rad="101600">
                    <a:schemeClr val="accent2">
                      <a:satMod val="175000"/>
                      <a:alpha val="40000"/>
                    </a:schemeClr>
                  </a:glow>
                </a:effectLst>
                <a:latin typeface="Arial" pitchFamily="34" charset="0"/>
                <a:cs typeface="Arial" pitchFamily="34" charset="0"/>
              </a:rPr>
              <a:t>y </a:t>
            </a:r>
            <a:r>
              <a:rPr lang="es-MX" sz="2800" dirty="0">
                <a:solidFill>
                  <a:schemeClr val="bg1"/>
                </a:solidFill>
                <a:effectLst>
                  <a:glow rad="101600">
                    <a:schemeClr val="accent2">
                      <a:satMod val="175000"/>
                      <a:alpha val="40000"/>
                    </a:schemeClr>
                  </a:glow>
                </a:effectLst>
                <a:latin typeface="Arial" pitchFamily="34" charset="0"/>
                <a:cs typeface="Arial" pitchFamily="34" charset="0"/>
              </a:rPr>
              <a:t>"Dos estarán en el campo" (Lucas </a:t>
            </a:r>
            <a:r>
              <a:rPr lang="es-MX" sz="2800" dirty="0" smtClean="0">
                <a:solidFill>
                  <a:schemeClr val="bg1"/>
                </a:solidFill>
                <a:effectLst>
                  <a:glow rad="101600">
                    <a:schemeClr val="accent2">
                      <a:satMod val="175000"/>
                      <a:alpha val="40000"/>
                    </a:schemeClr>
                  </a:glow>
                </a:effectLst>
                <a:latin typeface="Arial" pitchFamily="34" charset="0"/>
                <a:cs typeface="Arial" pitchFamily="34" charset="0"/>
              </a:rPr>
              <a:t>17:34-36</a:t>
            </a:r>
            <a:r>
              <a:rPr lang="es-MX" sz="2800" dirty="0">
                <a:solidFill>
                  <a:schemeClr val="bg1"/>
                </a:solidFill>
                <a:effectLst>
                  <a:glow rad="101600">
                    <a:schemeClr val="accent2">
                      <a:satMod val="175000"/>
                      <a:alpha val="40000"/>
                    </a:schemeClr>
                  </a:glow>
                </a:effectLst>
                <a:latin typeface="Arial" pitchFamily="34" charset="0"/>
                <a:cs typeface="Arial" pitchFamily="34" charset="0"/>
              </a:rPr>
              <a:t>). </a:t>
            </a:r>
            <a:endParaRPr lang="es-MX" sz="2800" dirty="0" smtClean="0">
              <a:solidFill>
                <a:schemeClr val="bg1"/>
              </a:solidFill>
              <a:effectLst>
                <a:glow rad="101600">
                  <a:schemeClr val="accent2">
                    <a:satMod val="175000"/>
                    <a:alpha val="40000"/>
                  </a:schemeClr>
                </a:glow>
              </a:effectLst>
              <a:latin typeface="Arial" pitchFamily="34" charset="0"/>
              <a:cs typeface="Arial" pitchFamily="34" charset="0"/>
            </a:endParaRPr>
          </a:p>
          <a:p>
            <a:pPr algn="ctr"/>
            <a:r>
              <a:rPr lang="es-MX" sz="2800" dirty="0" smtClean="0">
                <a:solidFill>
                  <a:schemeClr val="bg1"/>
                </a:solidFill>
                <a:effectLst>
                  <a:glow rad="101600">
                    <a:schemeClr val="accent2">
                      <a:satMod val="175000"/>
                      <a:alpha val="40000"/>
                    </a:schemeClr>
                  </a:glow>
                </a:effectLst>
                <a:latin typeface="Arial" pitchFamily="34" charset="0"/>
                <a:cs typeface="Arial" pitchFamily="34" charset="0"/>
              </a:rPr>
              <a:t>¿</a:t>
            </a:r>
            <a:r>
              <a:rPr lang="es-MX" sz="2800" dirty="0">
                <a:solidFill>
                  <a:schemeClr val="bg1"/>
                </a:solidFill>
                <a:effectLst>
                  <a:glow rad="101600">
                    <a:schemeClr val="accent2">
                      <a:satMod val="175000"/>
                      <a:alpha val="40000"/>
                    </a:schemeClr>
                  </a:glow>
                </a:effectLst>
                <a:latin typeface="Arial" pitchFamily="34" charset="0"/>
                <a:cs typeface="Arial" pitchFamily="34" charset="0"/>
              </a:rPr>
              <a:t>Cómo puede ser de noche en un lugar, mientras que, en los otros dos es mañana y mediodía al mismo instante? Esto puede suceder solamente al girar la tierra sobre su propio eje.</a:t>
            </a:r>
            <a:endParaRPr lang="en-US" sz="2800" dirty="0">
              <a:solidFill>
                <a:schemeClr val="bg1"/>
              </a:solidFill>
              <a:effectLst>
                <a:glow rad="101600">
                  <a:schemeClr val="accent2">
                    <a:satMod val="175000"/>
                    <a:alpha val="40000"/>
                  </a:schemeClr>
                </a:glow>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4)">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Marcador de pie de página"/>
          <p:cNvSpPr>
            <a:spLocks noGrp="1"/>
          </p:cNvSpPr>
          <p:nvPr>
            <p:ph type="ftr" sz="quarter" idx="11"/>
          </p:nvPr>
        </p:nvSpPr>
        <p:spPr>
          <a:xfrm>
            <a:off x="3556223" y="6492875"/>
            <a:ext cx="5587777" cy="365125"/>
          </a:xfrm>
        </p:spPr>
        <p:txBody>
          <a:bodyPr/>
          <a:lstStyle/>
          <a:p>
            <a:r>
              <a:rPr lang="en-US" sz="3200" dirty="0" smtClean="0">
                <a:solidFill>
                  <a:schemeClr val="tx1"/>
                </a:solidFill>
                <a:effectLst>
                  <a:glow rad="228600">
                    <a:schemeClr val="accent2">
                      <a:satMod val="175000"/>
                      <a:alpha val="40000"/>
                    </a:schemeClr>
                  </a:glow>
                </a:effectLst>
                <a:latin typeface="Angsana New" pitchFamily="18" charset="-34"/>
                <a:cs typeface="Angsana New" pitchFamily="18" charset="-34"/>
              </a:rPr>
              <a:t>www.editorialrecursoscristianos.com</a:t>
            </a:r>
            <a:endParaRPr lang="en-US" sz="3200" dirty="0">
              <a:solidFill>
                <a:schemeClr val="tx1"/>
              </a:solidFill>
              <a:effectLst>
                <a:glow rad="228600">
                  <a:schemeClr val="accent2">
                    <a:satMod val="175000"/>
                    <a:alpha val="40000"/>
                  </a:schemeClr>
                </a:glow>
              </a:effectLst>
              <a:latin typeface="Angsana New" pitchFamily="18" charset="-34"/>
              <a:cs typeface="Angsana New" pitchFamily="18" charset="-34"/>
            </a:endParaRPr>
          </a:p>
        </p:txBody>
      </p:sp>
      <p:sp>
        <p:nvSpPr>
          <p:cNvPr id="6" name="5 CuadroTexto"/>
          <p:cNvSpPr txBox="1"/>
          <p:nvPr/>
        </p:nvSpPr>
        <p:spPr>
          <a:xfrm>
            <a:off x="214282" y="0"/>
            <a:ext cx="8572560" cy="523220"/>
          </a:xfrm>
          <a:prstGeom prst="rect">
            <a:avLst/>
          </a:prstGeom>
          <a:noFill/>
        </p:spPr>
        <p:txBody>
          <a:bodyPr wrap="square" rtlCol="0">
            <a:spAutoFit/>
          </a:bodyPr>
          <a:lstStyle/>
          <a:p>
            <a:r>
              <a:rPr lang="es-MX" sz="2800" dirty="0">
                <a:solidFill>
                  <a:schemeClr val="bg1"/>
                </a:solidFill>
                <a:latin typeface="Angsana New" pitchFamily="18" charset="-34"/>
                <a:cs typeface="Angsana New" pitchFamily="18" charset="-34"/>
              </a:rPr>
              <a:t>Preguntas de la </a:t>
            </a:r>
            <a:r>
              <a:rPr lang="es-MX" sz="2800" dirty="0" smtClean="0">
                <a:solidFill>
                  <a:schemeClr val="bg1"/>
                </a:solidFill>
                <a:latin typeface="Angsana New" pitchFamily="18" charset="-34"/>
                <a:cs typeface="Angsana New" pitchFamily="18" charset="-34"/>
              </a:rPr>
              <a:t>Biblia</a:t>
            </a:r>
            <a:r>
              <a:rPr lang="en-US" sz="2800" dirty="0" smtClean="0">
                <a:solidFill>
                  <a:schemeClr val="bg1"/>
                </a:solidFill>
                <a:latin typeface="Angsana New" pitchFamily="18" charset="-34"/>
                <a:cs typeface="Angsana New" pitchFamily="18" charset="-34"/>
              </a:rPr>
              <a:t>                                          </a:t>
            </a:r>
            <a:r>
              <a:rPr lang="es-MX" sz="1600" dirty="0" smtClean="0">
                <a:solidFill>
                  <a:schemeClr val="bg1"/>
                </a:solidFill>
                <a:latin typeface="Lucida Handwriting" pitchFamily="66" charset="0"/>
                <a:cs typeface="Angsana New" pitchFamily="18" charset="-34"/>
              </a:rPr>
              <a:t>Biblioteca </a:t>
            </a:r>
            <a:r>
              <a:rPr lang="es-MX" sz="1600" dirty="0">
                <a:solidFill>
                  <a:schemeClr val="bg1"/>
                </a:solidFill>
                <a:latin typeface="Lucida Handwriting" pitchFamily="66" charset="0"/>
                <a:cs typeface="Angsana New" pitchFamily="18" charset="-34"/>
              </a:rPr>
              <a:t>del ministerio </a:t>
            </a:r>
            <a:r>
              <a:rPr lang="es-MX" sz="1600" dirty="0" smtClean="0">
                <a:solidFill>
                  <a:schemeClr val="bg1"/>
                </a:solidFill>
                <a:latin typeface="Lucida Handwriting" pitchFamily="66" charset="0"/>
                <a:cs typeface="Angsana New" pitchFamily="18" charset="-34"/>
              </a:rPr>
              <a:t>juvenil</a:t>
            </a:r>
            <a:endParaRPr lang="en-US" sz="1600" dirty="0">
              <a:solidFill>
                <a:schemeClr val="bg1"/>
              </a:solidFill>
              <a:latin typeface="Lucida Handwriting" pitchFamily="66" charset="0"/>
              <a:cs typeface="Angsana New" pitchFamily="18" charset="-34"/>
            </a:endParaRPr>
          </a:p>
        </p:txBody>
      </p:sp>
      <p:sp>
        <p:nvSpPr>
          <p:cNvPr id="4" name="3 CuadroTexto"/>
          <p:cNvSpPr txBox="1"/>
          <p:nvPr/>
        </p:nvSpPr>
        <p:spPr>
          <a:xfrm>
            <a:off x="0" y="1571612"/>
            <a:ext cx="9144000" cy="1754326"/>
          </a:xfrm>
          <a:prstGeom prst="rect">
            <a:avLst/>
          </a:prstGeom>
          <a:noFill/>
        </p:spPr>
        <p:txBody>
          <a:bodyPr wrap="square" rtlCol="0">
            <a:spAutoFit/>
          </a:bodyPr>
          <a:lstStyle/>
          <a:p>
            <a:pPr lvl="0"/>
            <a:r>
              <a:rPr lang="es-MX" sz="3600" b="1" dirty="0">
                <a:ln>
                  <a:solidFill>
                    <a:schemeClr val="tx1"/>
                  </a:solidFill>
                </a:ln>
                <a:solidFill>
                  <a:srgbClr val="FFFF00"/>
                </a:solidFill>
                <a:latin typeface="Eras Demi ITC" pitchFamily="34" charset="0"/>
              </a:rPr>
              <a:t>¿Quién afirmó que hay millones de estrellas en el cielo, como la arena del mar?</a:t>
            </a:r>
            <a:endParaRPr lang="en-US" sz="3600" dirty="0">
              <a:ln>
                <a:solidFill>
                  <a:schemeClr val="tx1"/>
                </a:solidFill>
              </a:ln>
              <a:solidFill>
                <a:srgbClr val="FFFF00"/>
              </a:solidFill>
              <a:latin typeface="Eras Demi ITC" pitchFamily="34" charset="0"/>
            </a:endParaRPr>
          </a:p>
        </p:txBody>
      </p:sp>
      <p:sp>
        <p:nvSpPr>
          <p:cNvPr id="7" name="6 CuadroTexto"/>
          <p:cNvSpPr txBox="1"/>
          <p:nvPr/>
        </p:nvSpPr>
        <p:spPr>
          <a:xfrm>
            <a:off x="357158" y="3857628"/>
            <a:ext cx="8501122" cy="3539430"/>
          </a:xfrm>
          <a:prstGeom prst="rect">
            <a:avLst/>
          </a:prstGeom>
          <a:noFill/>
        </p:spPr>
        <p:txBody>
          <a:bodyPr wrap="square" rtlCol="0">
            <a:spAutoFit/>
          </a:bodyPr>
          <a:lstStyle/>
          <a:p>
            <a:pPr algn="ctr"/>
            <a:r>
              <a:rPr lang="es-MX" sz="2800" dirty="0" smtClean="0">
                <a:solidFill>
                  <a:schemeClr val="bg1"/>
                </a:solidFill>
                <a:effectLst>
                  <a:glow rad="101600">
                    <a:schemeClr val="accent2">
                      <a:satMod val="175000"/>
                      <a:alpha val="40000"/>
                    </a:schemeClr>
                  </a:glow>
                </a:effectLst>
                <a:latin typeface="Arial" pitchFamily="34" charset="0"/>
                <a:cs typeface="Arial" pitchFamily="34" charset="0"/>
              </a:rPr>
              <a:t>Dios</a:t>
            </a:r>
            <a:r>
              <a:rPr lang="es-MX" sz="2800" dirty="0">
                <a:solidFill>
                  <a:schemeClr val="bg1"/>
                </a:solidFill>
                <a:effectLst>
                  <a:glow rad="101600">
                    <a:schemeClr val="accent2">
                      <a:satMod val="175000"/>
                      <a:alpha val="40000"/>
                    </a:schemeClr>
                  </a:glow>
                </a:effectLst>
                <a:latin typeface="Arial" pitchFamily="34" charset="0"/>
                <a:cs typeface="Arial" pitchFamily="34" charset="0"/>
              </a:rPr>
              <a:t>. El le dijo a Abraham: "Por mí mismo he jurado, multiplicaré tu descendencia como las estrellas del cielo y como la arena que está a la orilla del mar". Hoy, si se le pregunta a cualquier astrónomo, nos responderá que hay millones de estrellas en el cielo, como arena a la orilla del mar. (Génesis 22:16, 17.)</a:t>
            </a:r>
            <a:endParaRPr lang="en-US" sz="2800" dirty="0">
              <a:solidFill>
                <a:schemeClr val="bg1"/>
              </a:solidFill>
              <a:effectLst>
                <a:glow rad="101600">
                  <a:schemeClr val="accent2">
                    <a:satMod val="175000"/>
                    <a:alpha val="40000"/>
                  </a:schemeClr>
                </a:glow>
              </a:effectLst>
              <a:latin typeface="Arial" pitchFamily="34" charset="0"/>
              <a:cs typeface="Arial" pitchFamily="34" charset="0"/>
            </a:endParaRPr>
          </a:p>
          <a:p>
            <a:pPr algn="ctr"/>
            <a:r>
              <a:rPr lang="es-MX" sz="2800" dirty="0">
                <a:solidFill>
                  <a:schemeClr val="bg1"/>
                </a:solidFill>
                <a:effectLst>
                  <a:glow rad="101600">
                    <a:schemeClr val="accent2">
                      <a:satMod val="175000"/>
                      <a:alpha val="40000"/>
                    </a:schemeClr>
                  </a:glow>
                </a:effectLst>
                <a:latin typeface="Arial" pitchFamily="34" charset="0"/>
                <a:cs typeface="Arial" pitchFamily="34" charset="0"/>
              </a:rPr>
              <a:t> </a:t>
            </a:r>
            <a:endParaRPr lang="en-US" sz="2800" dirty="0">
              <a:solidFill>
                <a:schemeClr val="bg1"/>
              </a:solidFill>
              <a:effectLst>
                <a:glow rad="101600">
                  <a:schemeClr val="accent2">
                    <a:satMod val="175000"/>
                    <a:alpha val="40000"/>
                  </a:schemeClr>
                </a:glow>
              </a:effectLst>
              <a:latin typeface="Arial" pitchFamily="34" charset="0"/>
              <a:cs typeface="Arial" pitchFamily="34" charset="0"/>
            </a:endParaRPr>
          </a:p>
          <a:p>
            <a:pPr algn="ctr"/>
            <a:endParaRPr lang="en-US" sz="2800" dirty="0">
              <a:solidFill>
                <a:schemeClr val="bg1"/>
              </a:solidFill>
              <a:effectLst>
                <a:glow rad="101600">
                  <a:schemeClr val="accent2">
                    <a:satMod val="175000"/>
                    <a:alpha val="40000"/>
                  </a:schemeClr>
                </a:glow>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Marcador de pie de página"/>
          <p:cNvSpPr>
            <a:spLocks noGrp="1"/>
          </p:cNvSpPr>
          <p:nvPr>
            <p:ph type="ftr" sz="quarter" idx="11"/>
          </p:nvPr>
        </p:nvSpPr>
        <p:spPr>
          <a:xfrm>
            <a:off x="3556223" y="6492875"/>
            <a:ext cx="5587777" cy="365125"/>
          </a:xfrm>
        </p:spPr>
        <p:txBody>
          <a:bodyPr/>
          <a:lstStyle/>
          <a:p>
            <a:r>
              <a:rPr lang="en-US" sz="3200" dirty="0" smtClean="0">
                <a:solidFill>
                  <a:schemeClr val="tx1"/>
                </a:solidFill>
                <a:effectLst>
                  <a:glow rad="228600">
                    <a:schemeClr val="accent2">
                      <a:satMod val="175000"/>
                      <a:alpha val="40000"/>
                    </a:schemeClr>
                  </a:glow>
                </a:effectLst>
                <a:latin typeface="Angsana New" pitchFamily="18" charset="-34"/>
                <a:cs typeface="Angsana New" pitchFamily="18" charset="-34"/>
              </a:rPr>
              <a:t>www.editorialrecursoscristianos.com</a:t>
            </a:r>
            <a:endParaRPr lang="en-US" sz="3200" dirty="0">
              <a:solidFill>
                <a:schemeClr val="tx1"/>
              </a:solidFill>
              <a:effectLst>
                <a:glow rad="228600">
                  <a:schemeClr val="accent2">
                    <a:satMod val="175000"/>
                    <a:alpha val="40000"/>
                  </a:schemeClr>
                </a:glow>
              </a:effectLst>
              <a:latin typeface="Angsana New" pitchFamily="18" charset="-34"/>
              <a:cs typeface="Angsana New" pitchFamily="18" charset="-34"/>
            </a:endParaRPr>
          </a:p>
        </p:txBody>
      </p:sp>
      <p:sp>
        <p:nvSpPr>
          <p:cNvPr id="6" name="5 CuadroTexto"/>
          <p:cNvSpPr txBox="1"/>
          <p:nvPr/>
        </p:nvSpPr>
        <p:spPr>
          <a:xfrm>
            <a:off x="214282" y="0"/>
            <a:ext cx="8572560" cy="523220"/>
          </a:xfrm>
          <a:prstGeom prst="rect">
            <a:avLst/>
          </a:prstGeom>
          <a:noFill/>
        </p:spPr>
        <p:txBody>
          <a:bodyPr wrap="square" rtlCol="0">
            <a:spAutoFit/>
          </a:bodyPr>
          <a:lstStyle/>
          <a:p>
            <a:r>
              <a:rPr lang="es-MX" sz="2800" dirty="0">
                <a:solidFill>
                  <a:schemeClr val="bg1"/>
                </a:solidFill>
                <a:latin typeface="Angsana New" pitchFamily="18" charset="-34"/>
                <a:cs typeface="Angsana New" pitchFamily="18" charset="-34"/>
              </a:rPr>
              <a:t>Preguntas de la </a:t>
            </a:r>
            <a:r>
              <a:rPr lang="es-MX" sz="2800" dirty="0" smtClean="0">
                <a:solidFill>
                  <a:schemeClr val="bg1"/>
                </a:solidFill>
                <a:latin typeface="Angsana New" pitchFamily="18" charset="-34"/>
                <a:cs typeface="Angsana New" pitchFamily="18" charset="-34"/>
              </a:rPr>
              <a:t>Biblia</a:t>
            </a:r>
            <a:r>
              <a:rPr lang="en-US" sz="2800" dirty="0" smtClean="0">
                <a:solidFill>
                  <a:schemeClr val="bg1"/>
                </a:solidFill>
                <a:latin typeface="Angsana New" pitchFamily="18" charset="-34"/>
                <a:cs typeface="Angsana New" pitchFamily="18" charset="-34"/>
              </a:rPr>
              <a:t>                                          </a:t>
            </a:r>
            <a:r>
              <a:rPr lang="es-MX" sz="1600" dirty="0" smtClean="0">
                <a:solidFill>
                  <a:schemeClr val="bg1"/>
                </a:solidFill>
                <a:latin typeface="Lucida Handwriting" pitchFamily="66" charset="0"/>
                <a:cs typeface="Angsana New" pitchFamily="18" charset="-34"/>
              </a:rPr>
              <a:t>Biblioteca </a:t>
            </a:r>
            <a:r>
              <a:rPr lang="es-MX" sz="1600" dirty="0">
                <a:solidFill>
                  <a:schemeClr val="bg1"/>
                </a:solidFill>
                <a:latin typeface="Lucida Handwriting" pitchFamily="66" charset="0"/>
                <a:cs typeface="Angsana New" pitchFamily="18" charset="-34"/>
              </a:rPr>
              <a:t>del ministerio </a:t>
            </a:r>
            <a:r>
              <a:rPr lang="es-MX" sz="1600" dirty="0" smtClean="0">
                <a:solidFill>
                  <a:schemeClr val="bg1"/>
                </a:solidFill>
                <a:latin typeface="Lucida Handwriting" pitchFamily="66" charset="0"/>
                <a:cs typeface="Angsana New" pitchFamily="18" charset="-34"/>
              </a:rPr>
              <a:t>juvenil</a:t>
            </a:r>
            <a:endParaRPr lang="en-US" sz="1600" dirty="0">
              <a:solidFill>
                <a:schemeClr val="bg1"/>
              </a:solidFill>
              <a:latin typeface="Lucida Handwriting" pitchFamily="66" charset="0"/>
              <a:cs typeface="Angsana New" pitchFamily="18" charset="-34"/>
            </a:endParaRPr>
          </a:p>
        </p:txBody>
      </p:sp>
      <p:sp>
        <p:nvSpPr>
          <p:cNvPr id="4" name="3 CuadroTexto"/>
          <p:cNvSpPr txBox="1"/>
          <p:nvPr/>
        </p:nvSpPr>
        <p:spPr>
          <a:xfrm>
            <a:off x="0" y="1571612"/>
            <a:ext cx="9144000" cy="1200329"/>
          </a:xfrm>
          <a:prstGeom prst="rect">
            <a:avLst/>
          </a:prstGeom>
          <a:noFill/>
        </p:spPr>
        <p:txBody>
          <a:bodyPr wrap="square" rtlCol="0">
            <a:spAutoFit/>
          </a:bodyPr>
          <a:lstStyle/>
          <a:p>
            <a:pPr lvl="0"/>
            <a:r>
              <a:rPr lang="es-MX" sz="3600" b="1" dirty="0" smtClean="0">
                <a:ln>
                  <a:solidFill>
                    <a:schemeClr val="tx1"/>
                  </a:solidFill>
                </a:ln>
                <a:solidFill>
                  <a:srgbClr val="FFFF00"/>
                </a:solidFill>
                <a:latin typeface="Eras Demi ITC" pitchFamily="34" charset="0"/>
              </a:rPr>
              <a:t>¿Quién afirmó que el mundo es redondo? </a:t>
            </a:r>
            <a:endParaRPr lang="en-US" sz="3600" dirty="0" smtClean="0">
              <a:ln>
                <a:solidFill>
                  <a:schemeClr val="tx1"/>
                </a:solidFill>
              </a:ln>
              <a:solidFill>
                <a:srgbClr val="FFFF00"/>
              </a:solidFill>
              <a:latin typeface="Eras Demi ITC" pitchFamily="34" charset="0"/>
            </a:endParaRPr>
          </a:p>
        </p:txBody>
      </p:sp>
      <p:sp>
        <p:nvSpPr>
          <p:cNvPr id="7" name="6 CuadroTexto"/>
          <p:cNvSpPr txBox="1"/>
          <p:nvPr/>
        </p:nvSpPr>
        <p:spPr>
          <a:xfrm>
            <a:off x="285720" y="2786058"/>
            <a:ext cx="8501122" cy="3539430"/>
          </a:xfrm>
          <a:prstGeom prst="rect">
            <a:avLst/>
          </a:prstGeom>
          <a:noFill/>
        </p:spPr>
        <p:txBody>
          <a:bodyPr wrap="square" rtlCol="0">
            <a:spAutoFit/>
          </a:bodyPr>
          <a:lstStyle/>
          <a:p>
            <a:pPr algn="ctr"/>
            <a:r>
              <a:rPr lang="es-MX" sz="2800" dirty="0" smtClean="0">
                <a:solidFill>
                  <a:schemeClr val="bg1"/>
                </a:solidFill>
                <a:effectLst>
                  <a:glow rad="101600">
                    <a:schemeClr val="accent2">
                      <a:satMod val="175000"/>
                      <a:alpha val="40000"/>
                    </a:schemeClr>
                  </a:glow>
                </a:effectLst>
              </a:rPr>
              <a:t>El profeta Isaías. El dijo: "¿No sabéis? ¿No habéis oído? ¿Nunca os lo han dicho desde el principio? ¿No habéis sido enseñados desde que la tierra se fundó? El está sentado sobre el círculo de la tierra, cuyos moradores son como langostas; él extiende los cielos como una cortina, los despliega como una tienda para morar" (Isaías 40:21, 22; Santiago 3:6).</a:t>
            </a:r>
            <a:endParaRPr lang="en-US" sz="2800" dirty="0" smtClean="0">
              <a:solidFill>
                <a:schemeClr val="bg1"/>
              </a:solidFill>
              <a:effectLst>
                <a:glow rad="101600">
                  <a:schemeClr val="accent2">
                    <a:satMod val="175000"/>
                    <a:alpha val="40000"/>
                  </a:schemeClr>
                </a:glow>
              </a:effectLst>
            </a:endParaRPr>
          </a:p>
          <a:p>
            <a:r>
              <a:rPr lang="es-MX" sz="2800" dirty="0" smtClean="0"/>
              <a:t> </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770" decel="100000"/>
                                        <p:tgtEl>
                                          <p:spTgt spid="7"/>
                                        </p:tgtEl>
                                      </p:cBhvr>
                                    </p:animEffect>
                                    <p:animScale>
                                      <p:cBhvr>
                                        <p:cTn id="8" dur="770" decel="100000"/>
                                        <p:tgtEl>
                                          <p:spTgt spid="7"/>
                                        </p:tgtEl>
                                      </p:cBhvr>
                                      <p:from x="10000" y="10000"/>
                                      <p:to x="200000" y="450000"/>
                                    </p:animScale>
                                    <p:animScale>
                                      <p:cBhvr>
                                        <p:cTn id="9" dur="1230" accel="100000" fill="hold">
                                          <p:stCondLst>
                                            <p:cond delay="770"/>
                                          </p:stCondLst>
                                        </p:cTn>
                                        <p:tgtEl>
                                          <p:spTgt spid="7"/>
                                        </p:tgtEl>
                                      </p:cBhvr>
                                      <p:from x="200000" y="450000"/>
                                      <p:to x="100000" y="100000"/>
                                    </p:animScale>
                                    <p:set>
                                      <p:cBhvr>
                                        <p:cTn id="10" dur="770" fill="hold"/>
                                        <p:tgtEl>
                                          <p:spTgt spid="7"/>
                                        </p:tgtEl>
                                        <p:attrNameLst>
                                          <p:attrName>ppt_x</p:attrName>
                                        </p:attrNameLst>
                                      </p:cBhvr>
                                      <p:to>
                                        <p:strVal val="(0.5)"/>
                                      </p:to>
                                    </p:set>
                                    <p:anim from="(0.5)" to="(#ppt_x)" calcmode="lin" valueType="num">
                                      <p:cBhvr>
                                        <p:cTn id="11" dur="1230" accel="100000" fill="hold">
                                          <p:stCondLst>
                                            <p:cond delay="770"/>
                                          </p:stCondLst>
                                        </p:cTn>
                                        <p:tgtEl>
                                          <p:spTgt spid="7"/>
                                        </p:tgtEl>
                                        <p:attrNameLst>
                                          <p:attrName>ppt_x</p:attrName>
                                        </p:attrNameLst>
                                      </p:cBhvr>
                                    </p:anim>
                                    <p:set>
                                      <p:cBhvr>
                                        <p:cTn id="12" dur="770" fill="hold"/>
                                        <p:tgtEl>
                                          <p:spTgt spid="7"/>
                                        </p:tgtEl>
                                        <p:attrNameLst>
                                          <p:attrName>ppt_y</p:attrName>
                                        </p:attrNameLst>
                                      </p:cBhvr>
                                      <p:to>
                                        <p:strVal val="(#ppt_y+0.4)"/>
                                      </p:to>
                                    </p:set>
                                    <p:anim from="(#ppt_y+0.4)" to="(#ppt_y)" calcmode="lin" valueType="num">
                                      <p:cBhvr>
                                        <p:cTn id="13" dur="1230" accel="100000" fill="hold">
                                          <p:stCondLst>
                                            <p:cond delay="770"/>
                                          </p:stCondLst>
                                        </p:cTn>
                                        <p:tgtEl>
                                          <p:spTgt spid="7"/>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Marcador de pie de página"/>
          <p:cNvSpPr>
            <a:spLocks noGrp="1"/>
          </p:cNvSpPr>
          <p:nvPr>
            <p:ph type="ftr" sz="quarter" idx="11"/>
          </p:nvPr>
        </p:nvSpPr>
        <p:spPr>
          <a:xfrm>
            <a:off x="3556223" y="6492875"/>
            <a:ext cx="5587777" cy="365125"/>
          </a:xfrm>
        </p:spPr>
        <p:txBody>
          <a:bodyPr/>
          <a:lstStyle/>
          <a:p>
            <a:r>
              <a:rPr lang="en-US" sz="3200" dirty="0" smtClean="0">
                <a:solidFill>
                  <a:schemeClr val="tx1"/>
                </a:solidFill>
                <a:effectLst>
                  <a:glow rad="228600">
                    <a:schemeClr val="accent2">
                      <a:satMod val="175000"/>
                      <a:alpha val="40000"/>
                    </a:schemeClr>
                  </a:glow>
                </a:effectLst>
                <a:latin typeface="Angsana New" pitchFamily="18" charset="-34"/>
                <a:cs typeface="Angsana New" pitchFamily="18" charset="-34"/>
              </a:rPr>
              <a:t>www.editorialrecursoscristianos.com</a:t>
            </a:r>
            <a:endParaRPr lang="en-US" sz="3200" dirty="0">
              <a:solidFill>
                <a:schemeClr val="tx1"/>
              </a:solidFill>
              <a:effectLst>
                <a:glow rad="228600">
                  <a:schemeClr val="accent2">
                    <a:satMod val="175000"/>
                    <a:alpha val="40000"/>
                  </a:schemeClr>
                </a:glow>
              </a:effectLst>
              <a:latin typeface="Angsana New" pitchFamily="18" charset="-34"/>
              <a:cs typeface="Angsana New" pitchFamily="18" charset="-34"/>
            </a:endParaRPr>
          </a:p>
        </p:txBody>
      </p:sp>
      <p:sp>
        <p:nvSpPr>
          <p:cNvPr id="6" name="5 CuadroTexto"/>
          <p:cNvSpPr txBox="1"/>
          <p:nvPr/>
        </p:nvSpPr>
        <p:spPr>
          <a:xfrm>
            <a:off x="214282" y="0"/>
            <a:ext cx="8572560" cy="523220"/>
          </a:xfrm>
          <a:prstGeom prst="rect">
            <a:avLst/>
          </a:prstGeom>
          <a:noFill/>
        </p:spPr>
        <p:txBody>
          <a:bodyPr wrap="square" rtlCol="0">
            <a:spAutoFit/>
          </a:bodyPr>
          <a:lstStyle/>
          <a:p>
            <a:r>
              <a:rPr lang="es-MX" sz="2800" dirty="0">
                <a:solidFill>
                  <a:schemeClr val="bg1"/>
                </a:solidFill>
                <a:latin typeface="Angsana New" pitchFamily="18" charset="-34"/>
                <a:cs typeface="Angsana New" pitchFamily="18" charset="-34"/>
              </a:rPr>
              <a:t>Preguntas de la </a:t>
            </a:r>
            <a:r>
              <a:rPr lang="es-MX" sz="2800" dirty="0" smtClean="0">
                <a:solidFill>
                  <a:schemeClr val="bg1"/>
                </a:solidFill>
                <a:latin typeface="Angsana New" pitchFamily="18" charset="-34"/>
                <a:cs typeface="Angsana New" pitchFamily="18" charset="-34"/>
              </a:rPr>
              <a:t>Biblia</a:t>
            </a:r>
            <a:r>
              <a:rPr lang="en-US" sz="2800" dirty="0" smtClean="0">
                <a:solidFill>
                  <a:schemeClr val="bg1"/>
                </a:solidFill>
                <a:latin typeface="Angsana New" pitchFamily="18" charset="-34"/>
                <a:cs typeface="Angsana New" pitchFamily="18" charset="-34"/>
              </a:rPr>
              <a:t>                                          </a:t>
            </a:r>
            <a:r>
              <a:rPr lang="es-MX" sz="1600" dirty="0" smtClean="0">
                <a:solidFill>
                  <a:schemeClr val="bg1"/>
                </a:solidFill>
                <a:latin typeface="Lucida Handwriting" pitchFamily="66" charset="0"/>
                <a:cs typeface="Angsana New" pitchFamily="18" charset="-34"/>
              </a:rPr>
              <a:t>Biblioteca </a:t>
            </a:r>
            <a:r>
              <a:rPr lang="es-MX" sz="1600" dirty="0">
                <a:solidFill>
                  <a:schemeClr val="bg1"/>
                </a:solidFill>
                <a:latin typeface="Lucida Handwriting" pitchFamily="66" charset="0"/>
                <a:cs typeface="Angsana New" pitchFamily="18" charset="-34"/>
              </a:rPr>
              <a:t>del ministerio </a:t>
            </a:r>
            <a:r>
              <a:rPr lang="es-MX" sz="1600" dirty="0" smtClean="0">
                <a:solidFill>
                  <a:schemeClr val="bg1"/>
                </a:solidFill>
                <a:latin typeface="Lucida Handwriting" pitchFamily="66" charset="0"/>
                <a:cs typeface="Angsana New" pitchFamily="18" charset="-34"/>
              </a:rPr>
              <a:t>juvenil</a:t>
            </a:r>
            <a:endParaRPr lang="en-US" sz="1600" dirty="0">
              <a:solidFill>
                <a:schemeClr val="bg1"/>
              </a:solidFill>
              <a:latin typeface="Lucida Handwriting" pitchFamily="66" charset="0"/>
              <a:cs typeface="Angsana New" pitchFamily="18" charset="-34"/>
            </a:endParaRPr>
          </a:p>
        </p:txBody>
      </p:sp>
      <p:sp>
        <p:nvSpPr>
          <p:cNvPr id="4" name="3 CuadroTexto"/>
          <p:cNvSpPr txBox="1"/>
          <p:nvPr/>
        </p:nvSpPr>
        <p:spPr>
          <a:xfrm>
            <a:off x="0" y="1571612"/>
            <a:ext cx="9144000" cy="1200329"/>
          </a:xfrm>
          <a:prstGeom prst="rect">
            <a:avLst/>
          </a:prstGeom>
          <a:noFill/>
        </p:spPr>
        <p:txBody>
          <a:bodyPr wrap="square" rtlCol="0">
            <a:spAutoFit/>
          </a:bodyPr>
          <a:lstStyle/>
          <a:p>
            <a:pPr lvl="0"/>
            <a:r>
              <a:rPr lang="es-MX" sz="3600" b="1" dirty="0" smtClean="0">
                <a:ln>
                  <a:solidFill>
                    <a:schemeClr val="tx1"/>
                  </a:solidFill>
                </a:ln>
                <a:solidFill>
                  <a:srgbClr val="FFFF00"/>
                </a:solidFill>
                <a:latin typeface="Eras Demi ITC" pitchFamily="34" charset="0"/>
              </a:rPr>
              <a:t>¿Quién afirmó que el interior de la tierra es fuego?</a:t>
            </a:r>
            <a:endParaRPr lang="en-US" sz="3600" dirty="0">
              <a:ln>
                <a:solidFill>
                  <a:schemeClr val="tx1"/>
                </a:solidFill>
              </a:ln>
              <a:solidFill>
                <a:srgbClr val="FFFF00"/>
              </a:solidFill>
              <a:latin typeface="Eras Demi ITC" pitchFamily="34" charset="0"/>
            </a:endParaRPr>
          </a:p>
        </p:txBody>
      </p:sp>
      <p:sp>
        <p:nvSpPr>
          <p:cNvPr id="7" name="6 CuadroTexto"/>
          <p:cNvSpPr txBox="1"/>
          <p:nvPr/>
        </p:nvSpPr>
        <p:spPr>
          <a:xfrm>
            <a:off x="357158" y="2786058"/>
            <a:ext cx="8501122" cy="3970318"/>
          </a:xfrm>
          <a:prstGeom prst="rect">
            <a:avLst/>
          </a:prstGeom>
          <a:noFill/>
        </p:spPr>
        <p:txBody>
          <a:bodyPr wrap="square" rtlCol="0">
            <a:spAutoFit/>
          </a:bodyPr>
          <a:lstStyle/>
          <a:p>
            <a:r>
              <a:rPr lang="es-MX" sz="2800" dirty="0" smtClean="0">
                <a:solidFill>
                  <a:schemeClr val="bg1"/>
                </a:solidFill>
                <a:effectLst>
                  <a:glow rad="101600">
                    <a:schemeClr val="accent2">
                      <a:satMod val="175000"/>
                      <a:alpha val="40000"/>
                    </a:schemeClr>
                  </a:glow>
                </a:effectLst>
              </a:rPr>
              <a:t>Fue </a:t>
            </a:r>
            <a:r>
              <a:rPr lang="es-MX" sz="2800" dirty="0" err="1" smtClean="0">
                <a:solidFill>
                  <a:schemeClr val="bg1"/>
                </a:solidFill>
                <a:effectLst>
                  <a:glow rad="101600">
                    <a:schemeClr val="accent2">
                      <a:satMod val="175000"/>
                      <a:alpha val="40000"/>
                    </a:schemeClr>
                  </a:glow>
                </a:effectLst>
              </a:rPr>
              <a:t>Job.</a:t>
            </a:r>
            <a:r>
              <a:rPr lang="es-MX" sz="2800" dirty="0" smtClean="0">
                <a:solidFill>
                  <a:schemeClr val="bg1"/>
                </a:solidFill>
                <a:effectLst>
                  <a:glow rad="101600">
                    <a:schemeClr val="accent2">
                      <a:satMod val="175000"/>
                      <a:alpha val="40000"/>
                    </a:schemeClr>
                  </a:glow>
                </a:effectLst>
              </a:rPr>
              <a:t> El dijo: "De la tierra nace el pan y debajo de ella está como convertida en fuego" (Job 28:5). </a:t>
            </a:r>
          </a:p>
          <a:p>
            <a:r>
              <a:rPr lang="es-MX" sz="2800" dirty="0" smtClean="0">
                <a:solidFill>
                  <a:schemeClr val="bg1"/>
                </a:solidFill>
                <a:effectLst>
                  <a:glow rad="101600">
                    <a:schemeClr val="accent2">
                      <a:satMod val="175000"/>
                      <a:alpha val="40000"/>
                    </a:schemeClr>
                  </a:glow>
                </a:effectLst>
              </a:rPr>
              <a:t>La ciencia lo aprueba, al tener hoy en día un conocimiento a fondo del globo terráqueo y de la superficie de la tierra. Así nos dice que la capa superior, la cual es de 35 a 80 kilómetros de grueso, es bastante sólida. Pero más allá de los 80 kilómetros de profundidad, es líquida como el hierro que fluye del horno de fundición.</a:t>
            </a:r>
            <a:endParaRPr lang="en-US" sz="2800" dirty="0">
              <a:solidFill>
                <a:schemeClr val="bg1"/>
              </a:solidFill>
              <a:effectLst>
                <a:glow rad="101600">
                  <a:schemeClr val="accent2">
                    <a:satMod val="175000"/>
                    <a:alpha val="40000"/>
                  </a:schemeClr>
                </a:glo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3"/>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Marcador de pie de página"/>
          <p:cNvSpPr>
            <a:spLocks noGrp="1"/>
          </p:cNvSpPr>
          <p:nvPr>
            <p:ph type="ftr" sz="quarter" idx="11"/>
          </p:nvPr>
        </p:nvSpPr>
        <p:spPr>
          <a:xfrm>
            <a:off x="3556223" y="6492875"/>
            <a:ext cx="5587777" cy="365125"/>
          </a:xfrm>
        </p:spPr>
        <p:txBody>
          <a:bodyPr/>
          <a:lstStyle/>
          <a:p>
            <a:r>
              <a:rPr lang="en-US" sz="3200" dirty="0" smtClean="0">
                <a:solidFill>
                  <a:schemeClr val="tx1"/>
                </a:solidFill>
                <a:effectLst>
                  <a:glow rad="228600">
                    <a:schemeClr val="accent2">
                      <a:satMod val="175000"/>
                      <a:alpha val="40000"/>
                    </a:schemeClr>
                  </a:glow>
                </a:effectLst>
                <a:latin typeface="Angsana New" pitchFamily="18" charset="-34"/>
                <a:cs typeface="Angsana New" pitchFamily="18" charset="-34"/>
              </a:rPr>
              <a:t>www.editorialrecursoscristianos.com</a:t>
            </a:r>
            <a:endParaRPr lang="en-US" sz="3200" dirty="0">
              <a:solidFill>
                <a:schemeClr val="tx1"/>
              </a:solidFill>
              <a:effectLst>
                <a:glow rad="228600">
                  <a:schemeClr val="accent2">
                    <a:satMod val="175000"/>
                    <a:alpha val="40000"/>
                  </a:schemeClr>
                </a:glow>
              </a:effectLst>
              <a:latin typeface="Angsana New" pitchFamily="18" charset="-34"/>
              <a:cs typeface="Angsana New" pitchFamily="18" charset="-34"/>
            </a:endParaRPr>
          </a:p>
        </p:txBody>
      </p:sp>
      <p:sp>
        <p:nvSpPr>
          <p:cNvPr id="6" name="5 CuadroTexto"/>
          <p:cNvSpPr txBox="1"/>
          <p:nvPr/>
        </p:nvSpPr>
        <p:spPr>
          <a:xfrm>
            <a:off x="214282" y="0"/>
            <a:ext cx="8572560" cy="523220"/>
          </a:xfrm>
          <a:prstGeom prst="rect">
            <a:avLst/>
          </a:prstGeom>
          <a:noFill/>
        </p:spPr>
        <p:txBody>
          <a:bodyPr wrap="square" rtlCol="0">
            <a:spAutoFit/>
          </a:bodyPr>
          <a:lstStyle/>
          <a:p>
            <a:r>
              <a:rPr lang="es-MX" sz="2800" dirty="0">
                <a:solidFill>
                  <a:schemeClr val="bg1"/>
                </a:solidFill>
                <a:latin typeface="Angsana New" pitchFamily="18" charset="-34"/>
                <a:cs typeface="Angsana New" pitchFamily="18" charset="-34"/>
              </a:rPr>
              <a:t>Preguntas de la </a:t>
            </a:r>
            <a:r>
              <a:rPr lang="es-MX" sz="2800" dirty="0" smtClean="0">
                <a:solidFill>
                  <a:schemeClr val="bg1"/>
                </a:solidFill>
                <a:latin typeface="Angsana New" pitchFamily="18" charset="-34"/>
                <a:cs typeface="Angsana New" pitchFamily="18" charset="-34"/>
              </a:rPr>
              <a:t>Biblia</a:t>
            </a:r>
            <a:r>
              <a:rPr lang="en-US" sz="2800" dirty="0" smtClean="0">
                <a:solidFill>
                  <a:schemeClr val="bg1"/>
                </a:solidFill>
                <a:latin typeface="Angsana New" pitchFamily="18" charset="-34"/>
                <a:cs typeface="Angsana New" pitchFamily="18" charset="-34"/>
              </a:rPr>
              <a:t>                                          </a:t>
            </a:r>
            <a:r>
              <a:rPr lang="es-MX" sz="1600" dirty="0" smtClean="0">
                <a:solidFill>
                  <a:schemeClr val="bg1"/>
                </a:solidFill>
                <a:latin typeface="Lucida Handwriting" pitchFamily="66" charset="0"/>
                <a:cs typeface="Angsana New" pitchFamily="18" charset="-34"/>
              </a:rPr>
              <a:t>Biblioteca </a:t>
            </a:r>
            <a:r>
              <a:rPr lang="es-MX" sz="1600" dirty="0">
                <a:solidFill>
                  <a:schemeClr val="bg1"/>
                </a:solidFill>
                <a:latin typeface="Lucida Handwriting" pitchFamily="66" charset="0"/>
                <a:cs typeface="Angsana New" pitchFamily="18" charset="-34"/>
              </a:rPr>
              <a:t>del ministerio </a:t>
            </a:r>
            <a:r>
              <a:rPr lang="es-MX" sz="1600" dirty="0" smtClean="0">
                <a:solidFill>
                  <a:schemeClr val="bg1"/>
                </a:solidFill>
                <a:latin typeface="Lucida Handwriting" pitchFamily="66" charset="0"/>
                <a:cs typeface="Angsana New" pitchFamily="18" charset="-34"/>
              </a:rPr>
              <a:t>juvenil</a:t>
            </a:r>
            <a:endParaRPr lang="en-US" sz="1600" dirty="0">
              <a:solidFill>
                <a:schemeClr val="bg1"/>
              </a:solidFill>
              <a:latin typeface="Lucida Handwriting" pitchFamily="66" charset="0"/>
              <a:cs typeface="Angsana New" pitchFamily="18" charset="-34"/>
            </a:endParaRPr>
          </a:p>
        </p:txBody>
      </p:sp>
      <p:sp>
        <p:nvSpPr>
          <p:cNvPr id="4" name="3 CuadroTexto"/>
          <p:cNvSpPr txBox="1"/>
          <p:nvPr/>
        </p:nvSpPr>
        <p:spPr>
          <a:xfrm>
            <a:off x="0" y="1571612"/>
            <a:ext cx="9144000" cy="646331"/>
          </a:xfrm>
          <a:prstGeom prst="rect">
            <a:avLst/>
          </a:prstGeom>
          <a:noFill/>
        </p:spPr>
        <p:txBody>
          <a:bodyPr wrap="square" rtlCol="0">
            <a:spAutoFit/>
          </a:bodyPr>
          <a:lstStyle/>
          <a:p>
            <a:pPr lvl="0"/>
            <a:r>
              <a:rPr lang="es-MX" sz="3600" b="1" dirty="0" smtClean="0">
                <a:ln>
                  <a:solidFill>
                    <a:schemeClr val="tx1"/>
                  </a:solidFill>
                </a:ln>
                <a:solidFill>
                  <a:srgbClr val="FFFF00"/>
                </a:solidFill>
                <a:latin typeface="Eras Demi ITC" pitchFamily="34" charset="0"/>
              </a:rPr>
              <a:t>¿Quién afirmó que el viento pesa?</a:t>
            </a:r>
            <a:endParaRPr lang="en-US" sz="3600" dirty="0">
              <a:ln>
                <a:solidFill>
                  <a:schemeClr val="tx1"/>
                </a:solidFill>
              </a:ln>
              <a:solidFill>
                <a:srgbClr val="FFFF00"/>
              </a:solidFill>
              <a:latin typeface="Eras Demi ITC" pitchFamily="34" charset="0"/>
            </a:endParaRPr>
          </a:p>
        </p:txBody>
      </p:sp>
      <p:sp>
        <p:nvSpPr>
          <p:cNvPr id="7" name="6 CuadroTexto"/>
          <p:cNvSpPr txBox="1"/>
          <p:nvPr/>
        </p:nvSpPr>
        <p:spPr>
          <a:xfrm>
            <a:off x="357158" y="3071810"/>
            <a:ext cx="8501122" cy="3108543"/>
          </a:xfrm>
          <a:prstGeom prst="rect">
            <a:avLst/>
          </a:prstGeom>
          <a:noFill/>
        </p:spPr>
        <p:txBody>
          <a:bodyPr wrap="square" rtlCol="0">
            <a:spAutoFit/>
          </a:bodyPr>
          <a:lstStyle/>
          <a:p>
            <a:pPr algn="ctr"/>
            <a:r>
              <a:rPr lang="es-MX" sz="2800" dirty="0" err="1" smtClean="0">
                <a:solidFill>
                  <a:schemeClr val="bg1"/>
                </a:solidFill>
                <a:effectLst>
                  <a:glow rad="101600">
                    <a:schemeClr val="accent2">
                      <a:satMod val="175000"/>
                      <a:alpha val="40000"/>
                    </a:schemeClr>
                  </a:glow>
                </a:effectLst>
              </a:rPr>
              <a:t>Job.</a:t>
            </a:r>
            <a:r>
              <a:rPr lang="es-MX" sz="2800" dirty="0" smtClean="0">
                <a:solidFill>
                  <a:schemeClr val="bg1"/>
                </a:solidFill>
                <a:effectLst>
                  <a:glow rad="101600">
                    <a:schemeClr val="accent2">
                      <a:satMod val="175000"/>
                      <a:alpha val="40000"/>
                    </a:schemeClr>
                  </a:glow>
                </a:effectLst>
              </a:rPr>
              <a:t> "Dios entiende el camino de la sabiduría, y conoce su lugar. Porque él mira hasta los fines de la tierra. Y ve cuanto hay bajo los cielos. Al dar peso al viento..." (Job 28:23-25). Galileo Galilei (año 1633) y Evangelista </a:t>
            </a:r>
            <a:r>
              <a:rPr lang="es-MX" sz="2800" dirty="0" err="1" smtClean="0">
                <a:solidFill>
                  <a:schemeClr val="bg1"/>
                </a:solidFill>
                <a:effectLst>
                  <a:glow rad="101600">
                    <a:schemeClr val="accent2">
                      <a:satMod val="175000"/>
                      <a:alpha val="40000"/>
                    </a:schemeClr>
                  </a:glow>
                </a:effectLst>
              </a:rPr>
              <a:t>Torricelli</a:t>
            </a:r>
            <a:r>
              <a:rPr lang="es-MX" sz="2800" dirty="0" smtClean="0">
                <a:solidFill>
                  <a:schemeClr val="bg1"/>
                </a:solidFill>
                <a:effectLst>
                  <a:glow rad="101600">
                    <a:schemeClr val="accent2">
                      <a:satMod val="175000"/>
                      <a:alpha val="40000"/>
                    </a:schemeClr>
                  </a:glow>
                </a:effectLst>
              </a:rPr>
              <a:t> (año 1643) sentaron las bases que permitirían descubrirlo. Pero Job ya lo había afirmado 3.500 años antes.</a:t>
            </a:r>
            <a:endParaRPr lang="en-US" sz="2800" dirty="0">
              <a:solidFill>
                <a:schemeClr val="bg1"/>
              </a:solidFill>
              <a:effectLst>
                <a:glow rad="101600">
                  <a:schemeClr val="accent2">
                    <a:satMod val="175000"/>
                    <a:alpha val="40000"/>
                  </a:schemeClr>
                </a:glo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fill="hold" grpId="0" nodeType="clickEffect">
                                  <p:stCondLst>
                                    <p:cond delay="0"/>
                                  </p:stCondLst>
                                  <p:childTnLst>
                                    <p:set>
                                      <p:cBhvr>
                                        <p:cTn id="6" dur="1000">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Marcador de pie de página"/>
          <p:cNvSpPr>
            <a:spLocks noGrp="1"/>
          </p:cNvSpPr>
          <p:nvPr>
            <p:ph type="ftr" sz="quarter" idx="11"/>
          </p:nvPr>
        </p:nvSpPr>
        <p:spPr>
          <a:xfrm>
            <a:off x="3556223" y="6492875"/>
            <a:ext cx="5587777" cy="365125"/>
          </a:xfrm>
        </p:spPr>
        <p:txBody>
          <a:bodyPr/>
          <a:lstStyle/>
          <a:p>
            <a:r>
              <a:rPr lang="en-US" sz="3200" dirty="0" smtClean="0">
                <a:solidFill>
                  <a:schemeClr val="tx1"/>
                </a:solidFill>
                <a:effectLst>
                  <a:glow rad="228600">
                    <a:schemeClr val="accent2">
                      <a:satMod val="175000"/>
                      <a:alpha val="40000"/>
                    </a:schemeClr>
                  </a:glow>
                </a:effectLst>
                <a:latin typeface="Angsana New" pitchFamily="18" charset="-34"/>
                <a:cs typeface="Angsana New" pitchFamily="18" charset="-34"/>
              </a:rPr>
              <a:t>www.editorialrecursoscristianos.com</a:t>
            </a:r>
            <a:endParaRPr lang="en-US" sz="3200" dirty="0">
              <a:solidFill>
                <a:schemeClr val="tx1"/>
              </a:solidFill>
              <a:effectLst>
                <a:glow rad="228600">
                  <a:schemeClr val="accent2">
                    <a:satMod val="175000"/>
                    <a:alpha val="40000"/>
                  </a:schemeClr>
                </a:glow>
              </a:effectLst>
              <a:latin typeface="Angsana New" pitchFamily="18" charset="-34"/>
              <a:cs typeface="Angsana New" pitchFamily="18" charset="-34"/>
            </a:endParaRPr>
          </a:p>
        </p:txBody>
      </p:sp>
      <p:sp>
        <p:nvSpPr>
          <p:cNvPr id="6" name="5 CuadroTexto"/>
          <p:cNvSpPr txBox="1"/>
          <p:nvPr/>
        </p:nvSpPr>
        <p:spPr>
          <a:xfrm>
            <a:off x="214282" y="0"/>
            <a:ext cx="8572560" cy="523220"/>
          </a:xfrm>
          <a:prstGeom prst="rect">
            <a:avLst/>
          </a:prstGeom>
          <a:noFill/>
        </p:spPr>
        <p:txBody>
          <a:bodyPr wrap="square" rtlCol="0">
            <a:spAutoFit/>
          </a:bodyPr>
          <a:lstStyle/>
          <a:p>
            <a:r>
              <a:rPr lang="es-MX" sz="2800" dirty="0">
                <a:solidFill>
                  <a:schemeClr val="bg1"/>
                </a:solidFill>
                <a:latin typeface="Angsana New" pitchFamily="18" charset="-34"/>
                <a:cs typeface="Angsana New" pitchFamily="18" charset="-34"/>
              </a:rPr>
              <a:t>Preguntas de la </a:t>
            </a:r>
            <a:r>
              <a:rPr lang="es-MX" sz="2800" dirty="0" smtClean="0">
                <a:solidFill>
                  <a:schemeClr val="bg1"/>
                </a:solidFill>
                <a:latin typeface="Angsana New" pitchFamily="18" charset="-34"/>
                <a:cs typeface="Angsana New" pitchFamily="18" charset="-34"/>
              </a:rPr>
              <a:t>Biblia</a:t>
            </a:r>
            <a:r>
              <a:rPr lang="en-US" sz="2800" dirty="0" smtClean="0">
                <a:solidFill>
                  <a:schemeClr val="bg1"/>
                </a:solidFill>
                <a:latin typeface="Angsana New" pitchFamily="18" charset="-34"/>
                <a:cs typeface="Angsana New" pitchFamily="18" charset="-34"/>
              </a:rPr>
              <a:t>                                          </a:t>
            </a:r>
            <a:r>
              <a:rPr lang="es-MX" sz="1600" dirty="0" smtClean="0">
                <a:solidFill>
                  <a:schemeClr val="bg1"/>
                </a:solidFill>
                <a:latin typeface="Lucida Handwriting" pitchFamily="66" charset="0"/>
                <a:cs typeface="Angsana New" pitchFamily="18" charset="-34"/>
              </a:rPr>
              <a:t>Biblioteca </a:t>
            </a:r>
            <a:r>
              <a:rPr lang="es-MX" sz="1600" dirty="0">
                <a:solidFill>
                  <a:schemeClr val="bg1"/>
                </a:solidFill>
                <a:latin typeface="Lucida Handwriting" pitchFamily="66" charset="0"/>
                <a:cs typeface="Angsana New" pitchFamily="18" charset="-34"/>
              </a:rPr>
              <a:t>del ministerio </a:t>
            </a:r>
            <a:r>
              <a:rPr lang="es-MX" sz="1600" dirty="0" smtClean="0">
                <a:solidFill>
                  <a:schemeClr val="bg1"/>
                </a:solidFill>
                <a:latin typeface="Lucida Handwriting" pitchFamily="66" charset="0"/>
                <a:cs typeface="Angsana New" pitchFamily="18" charset="-34"/>
              </a:rPr>
              <a:t>juvenil</a:t>
            </a:r>
            <a:endParaRPr lang="en-US" sz="1600" dirty="0">
              <a:solidFill>
                <a:schemeClr val="bg1"/>
              </a:solidFill>
              <a:latin typeface="Lucida Handwriting" pitchFamily="66" charset="0"/>
              <a:cs typeface="Angsana New" pitchFamily="18" charset="-34"/>
            </a:endParaRPr>
          </a:p>
        </p:txBody>
      </p:sp>
      <p:sp>
        <p:nvSpPr>
          <p:cNvPr id="4" name="3 CuadroTexto"/>
          <p:cNvSpPr txBox="1"/>
          <p:nvPr/>
        </p:nvSpPr>
        <p:spPr>
          <a:xfrm>
            <a:off x="0" y="1571612"/>
            <a:ext cx="9144000" cy="1200329"/>
          </a:xfrm>
          <a:prstGeom prst="rect">
            <a:avLst/>
          </a:prstGeom>
          <a:noFill/>
        </p:spPr>
        <p:txBody>
          <a:bodyPr wrap="square" rtlCol="0">
            <a:spAutoFit/>
          </a:bodyPr>
          <a:lstStyle/>
          <a:p>
            <a:pPr lvl="0"/>
            <a:r>
              <a:rPr lang="es-MX" sz="3600" b="1" dirty="0" smtClean="0">
                <a:ln>
                  <a:solidFill>
                    <a:schemeClr val="tx1"/>
                  </a:solidFill>
                </a:ln>
                <a:solidFill>
                  <a:srgbClr val="FFFF00"/>
                </a:solidFill>
                <a:latin typeface="Eras Demi ITC" pitchFamily="34" charset="0"/>
              </a:rPr>
              <a:t>¿Quién predijo que los hombres tratarían de llegar al cielo por sus propios medios?</a:t>
            </a:r>
            <a:endParaRPr lang="en-US" sz="3600" dirty="0">
              <a:ln>
                <a:solidFill>
                  <a:schemeClr val="tx1"/>
                </a:solidFill>
              </a:ln>
              <a:solidFill>
                <a:srgbClr val="FFFF00"/>
              </a:solidFill>
              <a:latin typeface="Eras Demi ITC" pitchFamily="34" charset="0"/>
            </a:endParaRPr>
          </a:p>
        </p:txBody>
      </p:sp>
      <p:sp>
        <p:nvSpPr>
          <p:cNvPr id="7" name="6 CuadroTexto"/>
          <p:cNvSpPr txBox="1"/>
          <p:nvPr/>
        </p:nvSpPr>
        <p:spPr>
          <a:xfrm>
            <a:off x="357158" y="3071810"/>
            <a:ext cx="8501122" cy="1754326"/>
          </a:xfrm>
          <a:prstGeom prst="rect">
            <a:avLst/>
          </a:prstGeom>
          <a:noFill/>
        </p:spPr>
        <p:txBody>
          <a:bodyPr wrap="square" rtlCol="0">
            <a:spAutoFit/>
          </a:bodyPr>
          <a:lstStyle/>
          <a:p>
            <a:r>
              <a:rPr lang="es-MX" sz="3600" dirty="0" smtClean="0">
                <a:solidFill>
                  <a:schemeClr val="bg1"/>
                </a:solidFill>
                <a:effectLst>
                  <a:glow rad="101600">
                    <a:schemeClr val="accent2">
                      <a:satMod val="175000"/>
                      <a:alpha val="40000"/>
                    </a:schemeClr>
                  </a:glow>
                </a:effectLst>
              </a:rPr>
              <a:t>Fue Amós: “Aunque subieren hasta el cielo, de allá los haré descender” (Amós 9:2). </a:t>
            </a:r>
            <a:endParaRPr lang="en-US" sz="3600" dirty="0" smtClean="0">
              <a:solidFill>
                <a:schemeClr val="bg1"/>
              </a:solidFill>
              <a:effectLst>
                <a:glow rad="101600">
                  <a:schemeClr val="accent2">
                    <a:satMod val="175000"/>
                    <a:alpha val="40000"/>
                  </a:schemeClr>
                </a:glow>
              </a:effectLst>
            </a:endParaRPr>
          </a:p>
          <a:p>
            <a:r>
              <a:rPr lang="es-MX" sz="3600" dirty="0" smtClean="0">
                <a:solidFill>
                  <a:schemeClr val="bg1"/>
                </a:solidFill>
                <a:effectLst>
                  <a:glow rad="101600">
                    <a:schemeClr val="accent2">
                      <a:satMod val="175000"/>
                      <a:alpha val="40000"/>
                    </a:schemeClr>
                  </a:glow>
                </a:effectLst>
              </a:rPr>
              <a:t> </a:t>
            </a:r>
            <a:endParaRPr lang="en-US" sz="3600" dirty="0">
              <a:solidFill>
                <a:schemeClr val="bg1"/>
              </a:solidFill>
              <a:effectLst>
                <a:glow rad="101600">
                  <a:schemeClr val="accent2">
                    <a:satMod val="175000"/>
                    <a:alpha val="40000"/>
                  </a:schemeClr>
                </a:glo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1"/>
                                          </p:val>
                                        </p:tav>
                                        <p:tav tm="100000">
                                          <p:val>
                                            <p:strVal val="#ppt_x"/>
                                          </p:val>
                                        </p:tav>
                                      </p:tavLst>
                                    </p:anim>
                                    <p:anim calcmode="lin" valueType="num">
                                      <p:cBhvr>
                                        <p:cTn id="9" dur="1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Marcador de pie de página"/>
          <p:cNvSpPr>
            <a:spLocks noGrp="1"/>
          </p:cNvSpPr>
          <p:nvPr>
            <p:ph type="ftr" sz="quarter" idx="11"/>
          </p:nvPr>
        </p:nvSpPr>
        <p:spPr>
          <a:xfrm>
            <a:off x="1785918" y="6215082"/>
            <a:ext cx="7072362" cy="365125"/>
          </a:xfrm>
        </p:spPr>
        <p:txBody>
          <a:bodyPr/>
          <a:lstStyle/>
          <a:p>
            <a:r>
              <a:rPr lang="en-US" sz="3200" dirty="0" smtClean="0">
                <a:solidFill>
                  <a:schemeClr val="tx1"/>
                </a:solidFill>
                <a:effectLst>
                  <a:glow rad="228600">
                    <a:schemeClr val="accent2">
                      <a:satMod val="175000"/>
                      <a:alpha val="40000"/>
                    </a:schemeClr>
                  </a:glow>
                </a:effectLst>
                <a:latin typeface="Angsana New" pitchFamily="18" charset="-34"/>
                <a:cs typeface="Angsana New" pitchFamily="18" charset="-34"/>
              </a:rPr>
              <a:t>www.editorialrecursoscristianos.com</a:t>
            </a:r>
            <a:endParaRPr lang="en-US" sz="3200" dirty="0">
              <a:solidFill>
                <a:schemeClr val="tx1"/>
              </a:solidFill>
              <a:effectLst>
                <a:glow rad="228600">
                  <a:schemeClr val="accent2">
                    <a:satMod val="175000"/>
                    <a:alpha val="40000"/>
                  </a:schemeClr>
                </a:glow>
              </a:effectLst>
              <a:latin typeface="Angsana New" pitchFamily="18" charset="-34"/>
              <a:cs typeface="Angsana New" pitchFamily="18" charset="-34"/>
            </a:endParaRPr>
          </a:p>
        </p:txBody>
      </p:sp>
      <p:sp>
        <p:nvSpPr>
          <p:cNvPr id="6" name="5 CuadroTexto"/>
          <p:cNvSpPr txBox="1"/>
          <p:nvPr/>
        </p:nvSpPr>
        <p:spPr>
          <a:xfrm>
            <a:off x="214282" y="0"/>
            <a:ext cx="8572560" cy="523220"/>
          </a:xfrm>
          <a:prstGeom prst="rect">
            <a:avLst/>
          </a:prstGeom>
          <a:noFill/>
        </p:spPr>
        <p:txBody>
          <a:bodyPr wrap="square" rtlCol="0">
            <a:spAutoFit/>
          </a:bodyPr>
          <a:lstStyle/>
          <a:p>
            <a:r>
              <a:rPr lang="es-MX" sz="2800" dirty="0">
                <a:solidFill>
                  <a:schemeClr val="bg1"/>
                </a:solidFill>
                <a:latin typeface="Angsana New" pitchFamily="18" charset="-34"/>
                <a:cs typeface="Angsana New" pitchFamily="18" charset="-34"/>
              </a:rPr>
              <a:t>Preguntas de la </a:t>
            </a:r>
            <a:r>
              <a:rPr lang="es-MX" sz="2800" dirty="0" smtClean="0">
                <a:solidFill>
                  <a:schemeClr val="bg1"/>
                </a:solidFill>
                <a:latin typeface="Angsana New" pitchFamily="18" charset="-34"/>
                <a:cs typeface="Angsana New" pitchFamily="18" charset="-34"/>
              </a:rPr>
              <a:t>Biblia</a:t>
            </a:r>
            <a:r>
              <a:rPr lang="en-US" sz="2800" dirty="0" smtClean="0">
                <a:solidFill>
                  <a:schemeClr val="bg1"/>
                </a:solidFill>
                <a:latin typeface="Angsana New" pitchFamily="18" charset="-34"/>
                <a:cs typeface="Angsana New" pitchFamily="18" charset="-34"/>
              </a:rPr>
              <a:t>                                          </a:t>
            </a:r>
            <a:r>
              <a:rPr lang="es-MX" sz="1600" dirty="0" smtClean="0">
                <a:solidFill>
                  <a:schemeClr val="bg1"/>
                </a:solidFill>
                <a:latin typeface="Lucida Handwriting" pitchFamily="66" charset="0"/>
                <a:cs typeface="Angsana New" pitchFamily="18" charset="-34"/>
              </a:rPr>
              <a:t>Biblioteca </a:t>
            </a:r>
            <a:r>
              <a:rPr lang="es-MX" sz="1600" dirty="0">
                <a:solidFill>
                  <a:schemeClr val="bg1"/>
                </a:solidFill>
                <a:latin typeface="Lucida Handwriting" pitchFamily="66" charset="0"/>
                <a:cs typeface="Angsana New" pitchFamily="18" charset="-34"/>
              </a:rPr>
              <a:t>del ministerio </a:t>
            </a:r>
            <a:r>
              <a:rPr lang="es-MX" sz="1600" dirty="0" smtClean="0">
                <a:solidFill>
                  <a:schemeClr val="bg1"/>
                </a:solidFill>
                <a:latin typeface="Lucida Handwriting" pitchFamily="66" charset="0"/>
                <a:cs typeface="Angsana New" pitchFamily="18" charset="-34"/>
              </a:rPr>
              <a:t>juvenil</a:t>
            </a:r>
            <a:endParaRPr lang="en-US" sz="1600" dirty="0">
              <a:solidFill>
                <a:schemeClr val="bg1"/>
              </a:solidFill>
              <a:latin typeface="Lucida Handwriting" pitchFamily="66" charset="0"/>
              <a:cs typeface="Angsana New" pitchFamily="18" charset="-34"/>
            </a:endParaRPr>
          </a:p>
        </p:txBody>
      </p:sp>
      <p:sp>
        <p:nvSpPr>
          <p:cNvPr id="4" name="3 CuadroTexto"/>
          <p:cNvSpPr txBox="1"/>
          <p:nvPr/>
        </p:nvSpPr>
        <p:spPr>
          <a:xfrm>
            <a:off x="0" y="1571612"/>
            <a:ext cx="9144000" cy="1200329"/>
          </a:xfrm>
          <a:prstGeom prst="rect">
            <a:avLst/>
          </a:prstGeom>
          <a:noFill/>
        </p:spPr>
        <p:txBody>
          <a:bodyPr wrap="square" rtlCol="0">
            <a:spAutoFit/>
          </a:bodyPr>
          <a:lstStyle/>
          <a:p>
            <a:pPr lvl="0"/>
            <a:r>
              <a:rPr lang="es-MX" sz="3600" b="1" dirty="0" smtClean="0">
                <a:ln>
                  <a:solidFill>
                    <a:schemeClr val="tx1"/>
                  </a:solidFill>
                </a:ln>
                <a:solidFill>
                  <a:srgbClr val="FFFF00"/>
                </a:solidFill>
              </a:rPr>
              <a:t>¿Quién predijo que una nación se levantaría contra otra?</a:t>
            </a:r>
            <a:endParaRPr lang="en-US" sz="3600" dirty="0">
              <a:ln>
                <a:solidFill>
                  <a:schemeClr val="tx1"/>
                </a:solidFill>
              </a:ln>
              <a:solidFill>
                <a:srgbClr val="FFFF00"/>
              </a:solidFill>
            </a:endParaRPr>
          </a:p>
        </p:txBody>
      </p:sp>
      <p:sp>
        <p:nvSpPr>
          <p:cNvPr id="7" name="6 CuadroTexto"/>
          <p:cNvSpPr txBox="1"/>
          <p:nvPr/>
        </p:nvSpPr>
        <p:spPr>
          <a:xfrm>
            <a:off x="357158" y="3071810"/>
            <a:ext cx="8501122" cy="3108543"/>
          </a:xfrm>
          <a:prstGeom prst="rect">
            <a:avLst/>
          </a:prstGeom>
          <a:noFill/>
        </p:spPr>
        <p:txBody>
          <a:bodyPr wrap="square" rtlCol="0">
            <a:spAutoFit/>
          </a:bodyPr>
          <a:lstStyle/>
          <a:p>
            <a:r>
              <a:rPr lang="es-MX" sz="2800" dirty="0" smtClean="0">
                <a:solidFill>
                  <a:schemeClr val="bg1"/>
                </a:solidFill>
                <a:effectLst>
                  <a:glow rad="101600">
                    <a:schemeClr val="accent2">
                      <a:satMod val="175000"/>
                      <a:alpha val="40000"/>
                    </a:schemeClr>
                  </a:glow>
                </a:effectLst>
              </a:rPr>
              <a:t>Fue Jesús: "Porque se levantará nación contra nación, y reino contra reino. Desde la Segunda Guerra Mundial, ciertas naciones se han levantado unas contra otras, buscando cualquier arbitrariedad para invadirlas, e imponérseles. Tal como Jesús lo predijo: nación contra nación, cumplimiento fiel, y señal de que El retomará (Mateo 24:7).  </a:t>
            </a:r>
            <a:endParaRPr lang="en-US" sz="2800" dirty="0">
              <a:solidFill>
                <a:schemeClr val="bg1"/>
              </a:solidFill>
              <a:effectLst>
                <a:glow rad="101600">
                  <a:schemeClr val="accent2">
                    <a:satMod val="175000"/>
                    <a:alpha val="40000"/>
                  </a:schemeClr>
                </a:glo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amond(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Marcador de pie de página"/>
          <p:cNvSpPr>
            <a:spLocks noGrp="1"/>
          </p:cNvSpPr>
          <p:nvPr>
            <p:ph type="ftr" sz="quarter" idx="11"/>
          </p:nvPr>
        </p:nvSpPr>
        <p:spPr>
          <a:xfrm>
            <a:off x="3556223" y="6492875"/>
            <a:ext cx="5587777" cy="365125"/>
          </a:xfrm>
        </p:spPr>
        <p:txBody>
          <a:bodyPr/>
          <a:lstStyle/>
          <a:p>
            <a:r>
              <a:rPr lang="en-US" sz="3200" dirty="0" smtClean="0">
                <a:solidFill>
                  <a:schemeClr val="tx1"/>
                </a:solidFill>
                <a:effectLst>
                  <a:glow rad="228600">
                    <a:schemeClr val="accent2">
                      <a:satMod val="175000"/>
                      <a:alpha val="40000"/>
                    </a:schemeClr>
                  </a:glow>
                </a:effectLst>
                <a:latin typeface="Angsana New" pitchFamily="18" charset="-34"/>
                <a:cs typeface="Angsana New" pitchFamily="18" charset="-34"/>
              </a:rPr>
              <a:t>www.editorialrecursoscristianos.com</a:t>
            </a:r>
            <a:endParaRPr lang="en-US" sz="3200" dirty="0">
              <a:solidFill>
                <a:schemeClr val="tx1"/>
              </a:solidFill>
              <a:effectLst>
                <a:glow rad="228600">
                  <a:schemeClr val="accent2">
                    <a:satMod val="175000"/>
                    <a:alpha val="40000"/>
                  </a:schemeClr>
                </a:glow>
              </a:effectLst>
              <a:latin typeface="Angsana New" pitchFamily="18" charset="-34"/>
              <a:cs typeface="Angsana New" pitchFamily="18" charset="-34"/>
            </a:endParaRPr>
          </a:p>
        </p:txBody>
      </p:sp>
      <p:sp>
        <p:nvSpPr>
          <p:cNvPr id="6" name="5 CuadroTexto"/>
          <p:cNvSpPr txBox="1"/>
          <p:nvPr/>
        </p:nvSpPr>
        <p:spPr>
          <a:xfrm>
            <a:off x="214282" y="0"/>
            <a:ext cx="8572560" cy="523220"/>
          </a:xfrm>
          <a:prstGeom prst="rect">
            <a:avLst/>
          </a:prstGeom>
          <a:noFill/>
        </p:spPr>
        <p:txBody>
          <a:bodyPr wrap="square" rtlCol="0">
            <a:spAutoFit/>
          </a:bodyPr>
          <a:lstStyle/>
          <a:p>
            <a:r>
              <a:rPr lang="es-MX" sz="2800" dirty="0">
                <a:solidFill>
                  <a:schemeClr val="bg1"/>
                </a:solidFill>
                <a:latin typeface="Angsana New" pitchFamily="18" charset="-34"/>
                <a:cs typeface="Angsana New" pitchFamily="18" charset="-34"/>
              </a:rPr>
              <a:t>Preguntas de la </a:t>
            </a:r>
            <a:r>
              <a:rPr lang="es-MX" sz="2800" dirty="0" smtClean="0">
                <a:solidFill>
                  <a:schemeClr val="bg1"/>
                </a:solidFill>
                <a:latin typeface="Angsana New" pitchFamily="18" charset="-34"/>
                <a:cs typeface="Angsana New" pitchFamily="18" charset="-34"/>
              </a:rPr>
              <a:t>Biblia</a:t>
            </a:r>
            <a:r>
              <a:rPr lang="en-US" sz="2800" dirty="0" smtClean="0">
                <a:solidFill>
                  <a:schemeClr val="bg1"/>
                </a:solidFill>
                <a:latin typeface="Angsana New" pitchFamily="18" charset="-34"/>
                <a:cs typeface="Angsana New" pitchFamily="18" charset="-34"/>
              </a:rPr>
              <a:t>                                          </a:t>
            </a:r>
            <a:r>
              <a:rPr lang="es-MX" sz="1600" dirty="0" smtClean="0">
                <a:solidFill>
                  <a:schemeClr val="bg1"/>
                </a:solidFill>
                <a:latin typeface="Lucida Handwriting" pitchFamily="66" charset="0"/>
                <a:cs typeface="Angsana New" pitchFamily="18" charset="-34"/>
              </a:rPr>
              <a:t>Biblioteca </a:t>
            </a:r>
            <a:r>
              <a:rPr lang="es-MX" sz="1600" dirty="0">
                <a:solidFill>
                  <a:schemeClr val="bg1"/>
                </a:solidFill>
                <a:latin typeface="Lucida Handwriting" pitchFamily="66" charset="0"/>
                <a:cs typeface="Angsana New" pitchFamily="18" charset="-34"/>
              </a:rPr>
              <a:t>del ministerio </a:t>
            </a:r>
            <a:r>
              <a:rPr lang="es-MX" sz="1600" dirty="0" smtClean="0">
                <a:solidFill>
                  <a:schemeClr val="bg1"/>
                </a:solidFill>
                <a:latin typeface="Lucida Handwriting" pitchFamily="66" charset="0"/>
                <a:cs typeface="Angsana New" pitchFamily="18" charset="-34"/>
              </a:rPr>
              <a:t>juvenil</a:t>
            </a:r>
            <a:endParaRPr lang="en-US" sz="1600" dirty="0">
              <a:solidFill>
                <a:schemeClr val="bg1"/>
              </a:solidFill>
              <a:latin typeface="Lucida Handwriting" pitchFamily="66" charset="0"/>
              <a:cs typeface="Angsana New" pitchFamily="18" charset="-34"/>
            </a:endParaRPr>
          </a:p>
        </p:txBody>
      </p:sp>
      <p:sp>
        <p:nvSpPr>
          <p:cNvPr id="4" name="3 CuadroTexto"/>
          <p:cNvSpPr txBox="1"/>
          <p:nvPr/>
        </p:nvSpPr>
        <p:spPr>
          <a:xfrm>
            <a:off x="0" y="1571612"/>
            <a:ext cx="9144000" cy="1754326"/>
          </a:xfrm>
          <a:prstGeom prst="rect">
            <a:avLst/>
          </a:prstGeom>
          <a:noFill/>
        </p:spPr>
        <p:txBody>
          <a:bodyPr wrap="square" rtlCol="0">
            <a:spAutoFit/>
          </a:bodyPr>
          <a:lstStyle/>
          <a:p>
            <a:pPr lvl="0"/>
            <a:r>
              <a:rPr lang="es-MX" sz="3600" b="1" dirty="0" smtClean="0">
                <a:ln>
                  <a:solidFill>
                    <a:schemeClr val="tx1"/>
                  </a:solidFill>
                </a:ln>
                <a:solidFill>
                  <a:srgbClr val="FFFF00"/>
                </a:solidFill>
                <a:latin typeface="Eras Demi ITC" pitchFamily="34" charset="0"/>
              </a:rPr>
              <a:t>¿Quién predijo gran confusión en la gente, a causa del bramido del mar y sus olas? </a:t>
            </a:r>
            <a:endParaRPr lang="en-US" sz="3600" dirty="0" smtClean="0">
              <a:ln>
                <a:solidFill>
                  <a:schemeClr val="tx1"/>
                </a:solidFill>
              </a:ln>
              <a:solidFill>
                <a:srgbClr val="FFFF00"/>
              </a:solidFill>
              <a:latin typeface="Eras Demi ITC" pitchFamily="34" charset="0"/>
            </a:endParaRPr>
          </a:p>
        </p:txBody>
      </p:sp>
      <p:sp>
        <p:nvSpPr>
          <p:cNvPr id="7" name="6 CuadroTexto"/>
          <p:cNvSpPr txBox="1"/>
          <p:nvPr/>
        </p:nvSpPr>
        <p:spPr>
          <a:xfrm>
            <a:off x="357158" y="3071810"/>
            <a:ext cx="8501122" cy="3970318"/>
          </a:xfrm>
          <a:prstGeom prst="rect">
            <a:avLst/>
          </a:prstGeom>
          <a:noFill/>
        </p:spPr>
        <p:txBody>
          <a:bodyPr wrap="square" rtlCol="0">
            <a:spAutoFit/>
          </a:bodyPr>
          <a:lstStyle/>
          <a:p>
            <a:r>
              <a:rPr lang="es-MX" sz="2800" dirty="0" smtClean="0">
                <a:solidFill>
                  <a:schemeClr val="bg1"/>
                </a:solidFill>
                <a:effectLst>
                  <a:glow rad="101600">
                    <a:schemeClr val="accent2">
                      <a:satMod val="175000"/>
                      <a:alpha val="40000"/>
                    </a:schemeClr>
                  </a:glow>
                </a:effectLst>
              </a:rPr>
              <a:t>Fue Jesús. En Lucas 2125, dijo: "Y en la tierra angustia de las gentes, confundidas a causa del bramido del mar y de las olas." El apóstol Juan confirma las palabras de Jesús, al predecir que un gran monte será lanzado al mar, y de acuerdo con la profecía una tercera parte de los navíos en el mar será destruida. Esto provocará gran confusión en la gente, tal como Jesús lo predijo ya, siendo señal de su inminente regreso (Apocalipsis 8:8, 9).</a:t>
            </a:r>
            <a:endParaRPr lang="en-US" sz="2800" dirty="0" smtClean="0">
              <a:solidFill>
                <a:schemeClr val="bg1"/>
              </a:solidFill>
              <a:effectLst>
                <a:glow rad="101600">
                  <a:schemeClr val="accent2">
                    <a:satMod val="175000"/>
                    <a:alpha val="40000"/>
                  </a:schemeClr>
                </a:glow>
              </a:effectLst>
            </a:endParaRPr>
          </a:p>
          <a:p>
            <a:r>
              <a:rPr lang="es-MX" sz="2800" dirty="0" smtClean="0">
                <a:solidFill>
                  <a:schemeClr val="bg1"/>
                </a:solidFill>
                <a:effectLst>
                  <a:glow rad="101600">
                    <a:schemeClr val="accent2">
                      <a:satMod val="175000"/>
                      <a:alpha val="40000"/>
                    </a:schemeClr>
                  </a:glow>
                </a:effectLst>
              </a:rPr>
              <a:t> </a:t>
            </a:r>
            <a:endParaRPr lang="en-US" sz="2800" dirty="0">
              <a:solidFill>
                <a:schemeClr val="bg1"/>
              </a:solidFill>
              <a:effectLst>
                <a:glow rad="101600">
                  <a:schemeClr val="accent2">
                    <a:satMod val="175000"/>
                    <a:alpha val="40000"/>
                  </a:schemeClr>
                </a:glo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4)">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TotalTime>
  <Words>1602</Words>
  <Application>Microsoft Office PowerPoint</Application>
  <PresentationFormat>Presentación en pantalla (4:3)</PresentationFormat>
  <Paragraphs>119</Paragraphs>
  <Slides>18</Slides>
  <Notes>18</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pedro</dc:creator>
  <cp:lastModifiedBy>Personal</cp:lastModifiedBy>
  <cp:revision>9</cp:revision>
  <dcterms:created xsi:type="dcterms:W3CDTF">2009-03-30T22:48:33Z</dcterms:created>
  <dcterms:modified xsi:type="dcterms:W3CDTF">2009-06-17T21:18:22Z</dcterms:modified>
</cp:coreProperties>
</file>