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8288000" cy="10287000"/>
  <p:notesSz cx="6858000" cy="9144000"/>
  <p:defaultTextStyle>
    <a:defPPr>
      <a:defRPr lang="es-CO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D9EE2-1F29-4961-B26F-0032E40C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8BDD5E-0FE8-48DB-BD60-80A047D1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7339-46D0-4703-975C-71FD8E720500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4BFDB7-751A-4B7B-BBAD-D2D8F1B0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7288D9-1DB7-4E52-A114-CBD59B41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FE31-6C5A-41C0-892B-C4AFB91BC8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267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3A88FC-5F99-44F6-A1BB-8A458971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FC2907-ABA1-47CC-A38A-E011DF094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37F24C-2898-40A1-A3C1-79CB12BC6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7339-46D0-4703-975C-71FD8E720500}" type="datetimeFigureOut">
              <a:rPr lang="es-CO" smtClean="0"/>
              <a:t>27/04/2023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79695A-9300-413D-B95B-0093B9EC7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A1CB23-59AC-47D9-A529-8CF228FED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FE31-6C5A-41C0-892B-C4AFB91BC8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54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BD37D02-3582-4E9D-8888-FF60BA09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97CC41-8AF4-487B-8CA0-ED2D12D7D5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6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DB8C2A8-4F86-4E66-AA52-72610366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2FDBA6-A3EE-426F-ADA4-0041A3704C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E0B0B58-E6A3-4758-B554-A3F45572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71CEB6-132F-4BDA-AEBE-B40B1E46FB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E677EC7-AF9C-4609-A1C8-C9AA610F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647BD0-FFAA-4D27-BB39-3528161156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4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BD0D056-8601-4B8F-A3A7-1AD918BE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0E8928-4030-4ADA-8033-E1C37DD4B8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1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9428FF1-3585-411B-A764-5A1AF76A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80F62B-1C1C-4867-94C8-E39A4E937D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2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553A623-2410-4512-AD27-C48D52BF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964EE0-23D5-4A9A-9B8E-6A5D2B1A1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6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D1FBC8F-DF5E-4EC2-B67E-2809B766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57E652-4D64-47EA-9864-5E6253966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82C88EE-B370-453B-A778-9298D569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6B077C-2696-4313-BA13-F064D4C35B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63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7476B8-DDAF-47A7-9668-E4BD3E3F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9141D9-9586-4823-BCD7-EC13D5799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4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9D9E99B-744C-4F81-9524-8D050B11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1DAF26-3AA6-42B8-8A2F-67188C4BB9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79CAF7D-E413-4C47-9043-B8DD1D65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777BFE-4120-4346-AD9E-F7EFA9B66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19579C3-C866-43DA-B37B-92BD1E0B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12FA14-B1A8-4B78-AF11-B2614B3A4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AA6ABF3-D328-4893-8BE4-48AA021A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70617A-B1E6-4F56-B74C-F7FC6C5755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38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FB634F2-F939-48AE-9089-F77802F4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CFCBDE-F047-464F-95F4-9332D26B08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512E775-2CCB-4432-BBDC-AC693D0D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198CEC-1208-4E81-B589-1744A6A081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4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490032-FFEF-4C38-8E84-95743B26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785D9C-22A6-4DD2-8402-161B4F8CD3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5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59CAF6D-F465-4F85-9DF7-C7263141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1486D8-025E-4931-9316-1CB2BBD4A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55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97996F2-713A-4F40-860A-9382789F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E8E5DA-429D-4325-A97E-ABFD50C451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55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DC8F969-BF84-43F9-A1F9-09559AE6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3DA1C9-FB0C-4A4A-9F14-ADB6CFC7A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1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F446C1F-EDBD-4627-9AAD-E39D3242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458B1B-377F-4610-8142-77EDAA8B8D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02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328E49D-02ED-453C-8ECD-7661CF33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502D62-67B8-48FD-8235-E9A4663B6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B9D6739-1F8C-4892-96A2-D47C8A11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3733D6-D4EB-45BB-94FA-B60995E2F1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54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241E970-B4F7-474F-AC85-AC339F5B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537A71-0218-45D0-969C-7BD09F03B1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78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B1EBE6D-60DF-407D-88C4-15CC8504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6F6AA4-587E-4BD9-BE38-7069DC69C8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9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320862F-56A3-463B-9908-18647A68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FC1A73-DB44-4898-BDEB-B6D8F0C469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07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32CD8A6-5603-4290-9530-5D00E38C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B00F5F-CC53-4491-A282-9E8C0557F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55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83D96C2-1B4D-4F5C-AB4F-241BBB78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DFE157-20D0-44E9-BEB7-5D5A8D683D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04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2F7AEE9-0845-4B31-9154-61C62023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86951E-1E01-4F61-8A4B-D7DFB27CA6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42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7CF065D-79CB-44F4-9B5C-BBBB68B7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C096EB-2E0D-4A74-B21C-99CBD787C3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93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047AC18-9B08-458D-87F7-5CEBF647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9E7EB6-AB15-4269-BA1E-5802745639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21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1C87F18-4A42-4B44-8754-29AD5A12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72B3A5-D06B-4F86-BFE6-BF141AF65F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36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7FA0F7C-0CA0-4DE3-9643-31E16A81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4F15E8-8098-477D-AA04-54865E12AA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DA1FB06-9A52-4E32-B0E3-795E683B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43B120-882D-4383-9AE1-7FC1E6AB80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41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0CB385E-6B8F-443D-90E5-4A9C70D6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7C824E-DA47-4EE2-856C-56E7F4C79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67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687A303-3B1A-4950-A4FA-6200CAF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6CAE65-46AA-4FE1-A7A4-3CE1CAE5E7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94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8A2833D-B7D0-4290-ADAB-A1BF3629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11AEC1-30EA-4B50-8B95-0476F11524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03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D92D11B-5E7D-4EE4-8F6E-515F08DA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AC6631-B2E9-44FE-B9FA-1EA08381BB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28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9B4AA63-E07E-415A-8F27-6DF86250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81FA8A-9216-47A6-AB68-37CD47E3B8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9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FA8E9E-B547-43B3-B34C-588A49F5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17CC6F-D5A8-40DA-8578-F932E3A71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5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DD9CFB9-84D1-4BBD-9F87-AE6AF526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E625B6-0E90-4646-9C46-8A8382FD7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80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369CE19-1754-4414-BE77-C846C6E1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D5CA0D-C265-4484-9615-0F61E2503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52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4327812-CA7F-4C5B-97E3-0B74ECAB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1AB5C8-C0B6-4B64-83A6-0DF621A35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4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D22A308-A47D-4F57-857D-134F7F1C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4DCFD8-15C1-419C-B83E-EAE2ECA558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8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93BE9EA-2506-493A-9DC9-A1CF52BF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FCE2DA-31EB-4ADE-B095-1B1DCC6CD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76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64FB936-E1A7-47F3-BDD7-34A7D7AB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A432E6-25B5-440A-897E-37DD008729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1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965C387-F5A2-48D2-9C03-E47EF1F9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E8AB76-3A6C-458C-ACD2-4708ECAB6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02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479DB87-7C40-4722-B311-31CA1E62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6B16A0-47A0-4B55-BDDF-70247B1130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0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D105037-1ABE-4C3F-BE76-522B36A0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EB7BEF-293B-436E-A9F5-2517F454B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70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CF26B3F-2635-4A64-B41C-3B475607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4C73CC-D355-4D2A-8225-12D0FB31C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0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C57619-2A59-4739-AB20-EEB9625A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C3E372-EDBF-4F8C-89E3-4A3B26D38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A903985-55E6-416E-965E-D6E7CFA7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DF3633-BA72-40C4-88CE-5BFB4A3AFC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9C22C1F-21A6-42B2-A48B-B180F74C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363952-DED7-4C87-8CE5-E906C1EB70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6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1073C9D-3167-4C0F-9141-17205538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C6DCD0-8927-4D1E-AB08-0386928541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22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Castilla</dc:creator>
  <cp:lastModifiedBy>Diego Castilla</cp:lastModifiedBy>
  <cp:revision>1</cp:revision>
  <dcterms:created xsi:type="dcterms:W3CDTF">2023-04-27T21:13:18Z</dcterms:created>
  <dcterms:modified xsi:type="dcterms:W3CDTF">2023-04-27T21:13:18Z</dcterms:modified>
</cp:coreProperties>
</file>