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539288" cy="6804025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60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447" y="1113529"/>
            <a:ext cx="8108395" cy="2368809"/>
          </a:xfrm>
        </p:spPr>
        <p:txBody>
          <a:bodyPr anchor="b"/>
          <a:lstStyle>
            <a:lvl1pPr algn="ctr">
              <a:defRPr sz="595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411" y="3573688"/>
            <a:ext cx="7154466" cy="1642731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88" indent="0" algn="ctr">
              <a:buNone/>
              <a:defRPr sz="1984"/>
            </a:lvl2pPr>
            <a:lvl3pPr marL="907176" indent="0" algn="ctr">
              <a:buNone/>
              <a:defRPr sz="1786"/>
            </a:lvl3pPr>
            <a:lvl4pPr marL="1360764" indent="0" algn="ctr">
              <a:buNone/>
              <a:defRPr sz="1587"/>
            </a:lvl4pPr>
            <a:lvl5pPr marL="1814352" indent="0" algn="ctr">
              <a:buNone/>
              <a:defRPr sz="1587"/>
            </a:lvl5pPr>
            <a:lvl6pPr marL="2267941" indent="0" algn="ctr">
              <a:buNone/>
              <a:defRPr sz="1587"/>
            </a:lvl6pPr>
            <a:lvl7pPr marL="2721529" indent="0" algn="ctr">
              <a:buNone/>
              <a:defRPr sz="1587"/>
            </a:lvl7pPr>
            <a:lvl8pPr marL="3175117" indent="0" algn="ctr">
              <a:buNone/>
              <a:defRPr sz="1587"/>
            </a:lvl8pPr>
            <a:lvl9pPr marL="3628705" indent="0" algn="ctr">
              <a:buNone/>
              <a:defRPr sz="1587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4414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585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6553" y="362251"/>
            <a:ext cx="2056909" cy="576609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826" y="362251"/>
            <a:ext cx="6051486" cy="576609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915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048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58" y="1696283"/>
            <a:ext cx="8227636" cy="2830285"/>
          </a:xfrm>
        </p:spPr>
        <p:txBody>
          <a:bodyPr anchor="b"/>
          <a:lstStyle>
            <a:lvl1pPr>
              <a:defRPr sz="5953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58" y="4553344"/>
            <a:ext cx="8227636" cy="1488380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/>
                </a:solidFill>
              </a:defRPr>
            </a:lvl1pPr>
            <a:lvl2pPr marL="453588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76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76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352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94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52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511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70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907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826" y="1811257"/>
            <a:ext cx="4054197" cy="431709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9265" y="1811257"/>
            <a:ext cx="4054197" cy="431709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271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068" y="362253"/>
            <a:ext cx="8227636" cy="131513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070" y="1667931"/>
            <a:ext cx="4035565" cy="817428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88" indent="0">
              <a:buNone/>
              <a:defRPr sz="1984" b="1"/>
            </a:lvl2pPr>
            <a:lvl3pPr marL="907176" indent="0">
              <a:buNone/>
              <a:defRPr sz="1786" b="1"/>
            </a:lvl3pPr>
            <a:lvl4pPr marL="1360764" indent="0">
              <a:buNone/>
              <a:defRPr sz="1587" b="1"/>
            </a:lvl4pPr>
            <a:lvl5pPr marL="1814352" indent="0">
              <a:buNone/>
              <a:defRPr sz="1587" b="1"/>
            </a:lvl5pPr>
            <a:lvl6pPr marL="2267941" indent="0">
              <a:buNone/>
              <a:defRPr sz="1587" b="1"/>
            </a:lvl6pPr>
            <a:lvl7pPr marL="2721529" indent="0">
              <a:buNone/>
              <a:defRPr sz="1587" b="1"/>
            </a:lvl7pPr>
            <a:lvl8pPr marL="3175117" indent="0">
              <a:buNone/>
              <a:defRPr sz="1587" b="1"/>
            </a:lvl8pPr>
            <a:lvl9pPr marL="3628705" indent="0">
              <a:buNone/>
              <a:defRPr sz="158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70" y="2485359"/>
            <a:ext cx="4035565" cy="365558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9265" y="1667931"/>
            <a:ext cx="4055440" cy="817428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88" indent="0">
              <a:buNone/>
              <a:defRPr sz="1984" b="1"/>
            </a:lvl2pPr>
            <a:lvl3pPr marL="907176" indent="0">
              <a:buNone/>
              <a:defRPr sz="1786" b="1"/>
            </a:lvl3pPr>
            <a:lvl4pPr marL="1360764" indent="0">
              <a:buNone/>
              <a:defRPr sz="1587" b="1"/>
            </a:lvl4pPr>
            <a:lvl5pPr marL="1814352" indent="0">
              <a:buNone/>
              <a:defRPr sz="1587" b="1"/>
            </a:lvl5pPr>
            <a:lvl6pPr marL="2267941" indent="0">
              <a:buNone/>
              <a:defRPr sz="1587" b="1"/>
            </a:lvl6pPr>
            <a:lvl7pPr marL="2721529" indent="0">
              <a:buNone/>
              <a:defRPr sz="1587" b="1"/>
            </a:lvl7pPr>
            <a:lvl8pPr marL="3175117" indent="0">
              <a:buNone/>
              <a:defRPr sz="1587" b="1"/>
            </a:lvl8pPr>
            <a:lvl9pPr marL="3628705" indent="0">
              <a:buNone/>
              <a:defRPr sz="158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9265" y="2485359"/>
            <a:ext cx="4055440" cy="365558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8598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59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5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068" y="453602"/>
            <a:ext cx="3076669" cy="1587606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5440" y="979655"/>
            <a:ext cx="4829265" cy="4835268"/>
          </a:xfrm>
        </p:spPr>
        <p:txBody>
          <a:bodyPr/>
          <a:lstStyle>
            <a:lvl1pPr>
              <a:defRPr sz="3175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7068" y="2041208"/>
            <a:ext cx="3076669" cy="3781589"/>
          </a:xfrm>
        </p:spPr>
        <p:txBody>
          <a:bodyPr/>
          <a:lstStyle>
            <a:lvl1pPr marL="0" indent="0">
              <a:buNone/>
              <a:defRPr sz="1587"/>
            </a:lvl1pPr>
            <a:lvl2pPr marL="453588" indent="0">
              <a:buNone/>
              <a:defRPr sz="1389"/>
            </a:lvl2pPr>
            <a:lvl3pPr marL="907176" indent="0">
              <a:buNone/>
              <a:defRPr sz="1191"/>
            </a:lvl3pPr>
            <a:lvl4pPr marL="1360764" indent="0">
              <a:buNone/>
              <a:defRPr sz="992"/>
            </a:lvl4pPr>
            <a:lvl5pPr marL="1814352" indent="0">
              <a:buNone/>
              <a:defRPr sz="992"/>
            </a:lvl5pPr>
            <a:lvl6pPr marL="2267941" indent="0">
              <a:buNone/>
              <a:defRPr sz="992"/>
            </a:lvl6pPr>
            <a:lvl7pPr marL="2721529" indent="0">
              <a:buNone/>
              <a:defRPr sz="992"/>
            </a:lvl7pPr>
            <a:lvl8pPr marL="3175117" indent="0">
              <a:buNone/>
              <a:defRPr sz="992"/>
            </a:lvl8pPr>
            <a:lvl9pPr marL="3628705" indent="0">
              <a:buNone/>
              <a:defRPr sz="9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676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068" y="453602"/>
            <a:ext cx="3076669" cy="1587606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5440" y="979655"/>
            <a:ext cx="4829265" cy="4835268"/>
          </a:xfrm>
        </p:spPr>
        <p:txBody>
          <a:bodyPr anchor="t"/>
          <a:lstStyle>
            <a:lvl1pPr marL="0" indent="0">
              <a:buNone/>
              <a:defRPr sz="3175"/>
            </a:lvl1pPr>
            <a:lvl2pPr marL="453588" indent="0">
              <a:buNone/>
              <a:defRPr sz="2778"/>
            </a:lvl2pPr>
            <a:lvl3pPr marL="907176" indent="0">
              <a:buNone/>
              <a:defRPr sz="2381"/>
            </a:lvl3pPr>
            <a:lvl4pPr marL="1360764" indent="0">
              <a:buNone/>
              <a:defRPr sz="1984"/>
            </a:lvl4pPr>
            <a:lvl5pPr marL="1814352" indent="0">
              <a:buNone/>
              <a:defRPr sz="1984"/>
            </a:lvl5pPr>
            <a:lvl6pPr marL="2267941" indent="0">
              <a:buNone/>
              <a:defRPr sz="1984"/>
            </a:lvl6pPr>
            <a:lvl7pPr marL="2721529" indent="0">
              <a:buNone/>
              <a:defRPr sz="1984"/>
            </a:lvl7pPr>
            <a:lvl8pPr marL="3175117" indent="0">
              <a:buNone/>
              <a:defRPr sz="1984"/>
            </a:lvl8pPr>
            <a:lvl9pPr marL="3628705" indent="0">
              <a:buNone/>
              <a:defRPr sz="198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7068" y="2041208"/>
            <a:ext cx="3076669" cy="3781589"/>
          </a:xfrm>
        </p:spPr>
        <p:txBody>
          <a:bodyPr/>
          <a:lstStyle>
            <a:lvl1pPr marL="0" indent="0">
              <a:buNone/>
              <a:defRPr sz="1587"/>
            </a:lvl1pPr>
            <a:lvl2pPr marL="453588" indent="0">
              <a:buNone/>
              <a:defRPr sz="1389"/>
            </a:lvl2pPr>
            <a:lvl3pPr marL="907176" indent="0">
              <a:buNone/>
              <a:defRPr sz="1191"/>
            </a:lvl3pPr>
            <a:lvl4pPr marL="1360764" indent="0">
              <a:buNone/>
              <a:defRPr sz="992"/>
            </a:lvl4pPr>
            <a:lvl5pPr marL="1814352" indent="0">
              <a:buNone/>
              <a:defRPr sz="992"/>
            </a:lvl5pPr>
            <a:lvl6pPr marL="2267941" indent="0">
              <a:buNone/>
              <a:defRPr sz="992"/>
            </a:lvl6pPr>
            <a:lvl7pPr marL="2721529" indent="0">
              <a:buNone/>
              <a:defRPr sz="992"/>
            </a:lvl7pPr>
            <a:lvl8pPr marL="3175117" indent="0">
              <a:buNone/>
              <a:defRPr sz="992"/>
            </a:lvl8pPr>
            <a:lvl9pPr marL="3628705" indent="0">
              <a:buNone/>
              <a:defRPr sz="9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7074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826" y="362253"/>
            <a:ext cx="8227636" cy="1315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826" y="1811257"/>
            <a:ext cx="8227636" cy="4317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826" y="6306325"/>
            <a:ext cx="2146340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91992-6206-440C-B0F7-20203025C9A2}" type="datetimeFigureOut">
              <a:rPr lang="es-PE" smtClean="0"/>
              <a:t>17/06/2020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9889" y="6306325"/>
            <a:ext cx="3219510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7122" y="6306325"/>
            <a:ext cx="2146340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83C6E-A673-4089-8077-F8745CFBA59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445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07176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94" indent="-226794" algn="l" defTabSz="907176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82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970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558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1147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735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323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911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499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88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76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764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352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941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529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5117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705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" y="0"/>
            <a:ext cx="9527171" cy="6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9288" cy="6812679"/>
          </a:xfrm>
        </p:spPr>
      </p:pic>
    </p:spTree>
    <p:extLst>
      <p:ext uri="{BB962C8B-B14F-4D97-AF65-F5344CB8AC3E}">
        <p14:creationId xmlns:p14="http://schemas.microsoft.com/office/powerpoint/2010/main" val="37255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9288" cy="6812679"/>
          </a:xfrm>
        </p:spPr>
      </p:pic>
    </p:spTree>
    <p:extLst>
      <p:ext uri="{BB962C8B-B14F-4D97-AF65-F5344CB8AC3E}">
        <p14:creationId xmlns:p14="http://schemas.microsoft.com/office/powerpoint/2010/main" val="417025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9288" cy="6812679"/>
          </a:xfrm>
        </p:spPr>
      </p:pic>
    </p:spTree>
    <p:extLst>
      <p:ext uri="{BB962C8B-B14F-4D97-AF65-F5344CB8AC3E}">
        <p14:creationId xmlns:p14="http://schemas.microsoft.com/office/powerpoint/2010/main" val="78019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9288" cy="6812679"/>
          </a:xfrm>
        </p:spPr>
      </p:pic>
    </p:spTree>
    <p:extLst>
      <p:ext uri="{BB962C8B-B14F-4D97-AF65-F5344CB8AC3E}">
        <p14:creationId xmlns:p14="http://schemas.microsoft.com/office/powerpoint/2010/main" val="250291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9288" cy="6812679"/>
          </a:xfrm>
        </p:spPr>
      </p:pic>
    </p:spTree>
    <p:extLst>
      <p:ext uri="{BB962C8B-B14F-4D97-AF65-F5344CB8AC3E}">
        <p14:creationId xmlns:p14="http://schemas.microsoft.com/office/powerpoint/2010/main" val="69336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9288" cy="6812679"/>
          </a:xfrm>
        </p:spPr>
      </p:pic>
    </p:spTree>
    <p:extLst>
      <p:ext uri="{BB962C8B-B14F-4D97-AF65-F5344CB8AC3E}">
        <p14:creationId xmlns:p14="http://schemas.microsoft.com/office/powerpoint/2010/main" val="196201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9288" cy="6812679"/>
          </a:xfrm>
        </p:spPr>
      </p:pic>
    </p:spTree>
    <p:extLst>
      <p:ext uri="{BB962C8B-B14F-4D97-AF65-F5344CB8AC3E}">
        <p14:creationId xmlns:p14="http://schemas.microsoft.com/office/powerpoint/2010/main" val="402437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9288" cy="6812679"/>
          </a:xfrm>
        </p:spPr>
      </p:pic>
    </p:spTree>
    <p:extLst>
      <p:ext uri="{BB962C8B-B14F-4D97-AF65-F5344CB8AC3E}">
        <p14:creationId xmlns:p14="http://schemas.microsoft.com/office/powerpoint/2010/main" val="1692912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Office PowerPoint</Application>
  <PresentationFormat>Personalizado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Sarita</dc:creator>
  <cp:lastModifiedBy>Sarita</cp:lastModifiedBy>
  <cp:revision>4</cp:revision>
  <dcterms:created xsi:type="dcterms:W3CDTF">2020-06-18T03:32:20Z</dcterms:created>
  <dcterms:modified xsi:type="dcterms:W3CDTF">2020-06-18T03:47:00Z</dcterms:modified>
</cp:coreProperties>
</file>