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47"/>
  </p:notesMasterIdLst>
  <p:sldIdLst>
    <p:sldId id="291" r:id="rId2"/>
    <p:sldId id="256" r:id="rId3"/>
    <p:sldId id="294" r:id="rId4"/>
    <p:sldId id="336" r:id="rId5"/>
    <p:sldId id="337" r:id="rId6"/>
    <p:sldId id="338" r:id="rId7"/>
    <p:sldId id="339" r:id="rId8"/>
    <p:sldId id="340" r:id="rId9"/>
    <p:sldId id="341" r:id="rId10"/>
    <p:sldId id="342" r:id="rId11"/>
    <p:sldId id="343" r:id="rId12"/>
    <p:sldId id="344" r:id="rId13"/>
    <p:sldId id="345" r:id="rId14"/>
    <p:sldId id="346" r:id="rId15"/>
    <p:sldId id="347" r:id="rId16"/>
    <p:sldId id="348" r:id="rId17"/>
    <p:sldId id="349" r:id="rId18"/>
    <p:sldId id="350" r:id="rId19"/>
    <p:sldId id="351" r:id="rId20"/>
    <p:sldId id="352" r:id="rId21"/>
    <p:sldId id="353" r:id="rId22"/>
    <p:sldId id="354" r:id="rId23"/>
    <p:sldId id="355" r:id="rId24"/>
    <p:sldId id="356" r:id="rId25"/>
    <p:sldId id="357" r:id="rId26"/>
    <p:sldId id="358" r:id="rId27"/>
    <p:sldId id="359" r:id="rId28"/>
    <p:sldId id="361" r:id="rId29"/>
    <p:sldId id="360" r:id="rId30"/>
    <p:sldId id="362" r:id="rId31"/>
    <p:sldId id="363" r:id="rId32"/>
    <p:sldId id="364" r:id="rId33"/>
    <p:sldId id="301" r:id="rId34"/>
    <p:sldId id="365" r:id="rId35"/>
    <p:sldId id="366" r:id="rId36"/>
    <p:sldId id="367" r:id="rId37"/>
    <p:sldId id="368" r:id="rId38"/>
    <p:sldId id="369" r:id="rId39"/>
    <p:sldId id="370" r:id="rId40"/>
    <p:sldId id="371" r:id="rId41"/>
    <p:sldId id="372" r:id="rId42"/>
    <p:sldId id="275" r:id="rId43"/>
    <p:sldId id="333" r:id="rId44"/>
    <p:sldId id="335" r:id="rId45"/>
    <p:sldId id="293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C908BF-5503-4F74-8A62-1C2D98247FC5}" v="142" dt="2025-05-10T12:46:26.0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253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ENTE NAFRI MACHADO AREVALO" userId="6d45cc9e94857aa8" providerId="LiveId" clId="{F6C908BF-5503-4F74-8A62-1C2D98247FC5}"/>
    <pc:docChg chg="undo redo custSel addSld delSld modSld sldOrd">
      <pc:chgData name="VICENTE NAFRI MACHADO AREVALO" userId="6d45cc9e94857aa8" providerId="LiveId" clId="{F6C908BF-5503-4F74-8A62-1C2D98247FC5}" dt="2025-05-10T12:43:42.361" v="1630"/>
      <pc:docMkLst>
        <pc:docMk/>
      </pc:docMkLst>
      <pc:sldChg chg="modSp mod modTransition">
        <pc:chgData name="VICENTE NAFRI MACHADO AREVALO" userId="6d45cc9e94857aa8" providerId="LiveId" clId="{F6C908BF-5503-4F74-8A62-1C2D98247FC5}" dt="2025-05-10T12:43:42.361" v="1630"/>
        <pc:sldMkLst>
          <pc:docMk/>
          <pc:sldMk cId="3014007573" sldId="256"/>
        </pc:sldMkLst>
        <pc:spChg chg="mod">
          <ac:chgData name="VICENTE NAFRI MACHADO AREVALO" userId="6d45cc9e94857aa8" providerId="LiveId" clId="{F6C908BF-5503-4F74-8A62-1C2D98247FC5}" dt="2025-05-08T16:55:29.773" v="16" actId="404"/>
          <ac:spMkLst>
            <pc:docMk/>
            <pc:sldMk cId="3014007573" sldId="256"/>
            <ac:spMk id="2" creationId="{428ECE3B-6510-7CDE-1EA3-285789CA58AA}"/>
          </ac:spMkLst>
        </pc:spChg>
        <pc:spChg chg="mod">
          <ac:chgData name="VICENTE NAFRI MACHADO AREVALO" userId="6d45cc9e94857aa8" providerId="LiveId" clId="{F6C908BF-5503-4F74-8A62-1C2D98247FC5}" dt="2025-05-08T16:55:34.413" v="17" actId="20577"/>
          <ac:spMkLst>
            <pc:docMk/>
            <pc:sldMk cId="3014007573" sldId="256"/>
            <ac:spMk id="4" creationId="{C18208E5-3118-40D3-B9E9-5E63AD47EF0C}"/>
          </ac:spMkLst>
        </pc:spChg>
        <pc:picChg chg="mod">
          <ac:chgData name="VICENTE NAFRI MACHADO AREVALO" userId="6d45cc9e94857aa8" providerId="LiveId" clId="{F6C908BF-5503-4F74-8A62-1C2D98247FC5}" dt="2025-05-08T16:58:10.195" v="18" actId="14826"/>
          <ac:picMkLst>
            <pc:docMk/>
            <pc:sldMk cId="3014007573" sldId="256"/>
            <ac:picMk id="7" creationId="{1145B090-ED10-7708-FE85-CF7E8F4442B2}"/>
          </ac:picMkLst>
        </pc:picChg>
      </pc:sldChg>
      <pc:sldChg chg="modSp mod modTransition">
        <pc:chgData name="VICENTE NAFRI MACHADO AREVALO" userId="6d45cc9e94857aa8" providerId="LiveId" clId="{F6C908BF-5503-4F74-8A62-1C2D98247FC5}" dt="2025-05-10T12:43:42.361" v="1630"/>
        <pc:sldMkLst>
          <pc:docMk/>
          <pc:sldMk cId="2211669364" sldId="275"/>
        </pc:sldMkLst>
        <pc:spChg chg="mod">
          <ac:chgData name="VICENTE NAFRI MACHADO AREVALO" userId="6d45cc9e94857aa8" providerId="LiveId" clId="{F6C908BF-5503-4F74-8A62-1C2D98247FC5}" dt="2025-05-08T17:01:15.075" v="50" actId="27636"/>
          <ac:spMkLst>
            <pc:docMk/>
            <pc:sldMk cId="2211669364" sldId="275"/>
            <ac:spMk id="3" creationId="{21170EFD-A39D-B49C-2844-B6A73DFE05F0}"/>
          </ac:spMkLst>
        </pc:spChg>
      </pc:sldChg>
      <pc:sldChg chg="modTransition">
        <pc:chgData name="VICENTE NAFRI MACHADO AREVALO" userId="6d45cc9e94857aa8" providerId="LiveId" clId="{F6C908BF-5503-4F74-8A62-1C2D98247FC5}" dt="2025-05-10T12:43:42.361" v="1630"/>
        <pc:sldMkLst>
          <pc:docMk/>
          <pc:sldMk cId="1846276947" sldId="291"/>
        </pc:sldMkLst>
      </pc:sldChg>
      <pc:sldChg chg="modTransition">
        <pc:chgData name="VICENTE NAFRI MACHADO AREVALO" userId="6d45cc9e94857aa8" providerId="LiveId" clId="{F6C908BF-5503-4F74-8A62-1C2D98247FC5}" dt="2025-05-10T12:43:42.361" v="1630"/>
        <pc:sldMkLst>
          <pc:docMk/>
          <pc:sldMk cId="2890126717" sldId="293"/>
        </pc:sldMkLst>
      </pc:sldChg>
      <pc:sldChg chg="modSp mod modTransition">
        <pc:chgData name="VICENTE NAFRI MACHADO AREVALO" userId="6d45cc9e94857aa8" providerId="LiveId" clId="{F6C908BF-5503-4F74-8A62-1C2D98247FC5}" dt="2025-05-10T12:43:42.361" v="1630"/>
        <pc:sldMkLst>
          <pc:docMk/>
          <pc:sldMk cId="3379717299" sldId="294"/>
        </pc:sldMkLst>
        <pc:spChg chg="mod">
          <ac:chgData name="VICENTE NAFRI MACHADO AREVALO" userId="6d45cc9e94857aa8" providerId="LiveId" clId="{F6C908BF-5503-4F74-8A62-1C2D98247FC5}" dt="2025-05-08T16:59:24.451" v="46"/>
          <ac:spMkLst>
            <pc:docMk/>
            <pc:sldMk cId="3379717299" sldId="294"/>
            <ac:spMk id="3" creationId="{CB9BF219-1AD5-D70A-A7C6-F0D5BD1AA747}"/>
          </ac:spMkLst>
        </pc:spChg>
        <pc:spChg chg="mod">
          <ac:chgData name="VICENTE NAFRI MACHADO AREVALO" userId="6d45cc9e94857aa8" providerId="LiveId" clId="{F6C908BF-5503-4F74-8A62-1C2D98247FC5}" dt="2025-05-08T16:59:14.499" v="45" actId="403"/>
          <ac:spMkLst>
            <pc:docMk/>
            <pc:sldMk cId="3379717299" sldId="294"/>
            <ac:spMk id="4" creationId="{D6CD7FFD-7181-45FB-6C7E-0194D7175F37}"/>
          </ac:spMkLst>
        </pc:spChg>
      </pc:sldChg>
      <pc:sldChg chg="modSp add del mod modTransition">
        <pc:chgData name="VICENTE NAFRI MACHADO AREVALO" userId="6d45cc9e94857aa8" providerId="LiveId" clId="{F6C908BF-5503-4F74-8A62-1C2D98247FC5}" dt="2025-05-10T12:43:42.361" v="1630"/>
        <pc:sldMkLst>
          <pc:docMk/>
          <pc:sldMk cId="2711857707" sldId="301"/>
        </pc:sldMkLst>
        <pc:spChg chg="mod">
          <ac:chgData name="VICENTE NAFRI MACHADO AREVALO" userId="6d45cc9e94857aa8" providerId="LiveId" clId="{F6C908BF-5503-4F74-8A62-1C2D98247FC5}" dt="2025-05-10T11:42:09.671" v="1345"/>
          <ac:spMkLst>
            <pc:docMk/>
            <pc:sldMk cId="2711857707" sldId="301"/>
            <ac:spMk id="4" creationId="{125BE894-8FC1-12C9-ADF9-7C35EB19218E}"/>
          </ac:spMkLst>
        </pc:spChg>
        <pc:picChg chg="mod">
          <ac:chgData name="VICENTE NAFRI MACHADO AREVALO" userId="6d45cc9e94857aa8" providerId="LiveId" clId="{F6C908BF-5503-4F74-8A62-1C2D98247FC5}" dt="2025-05-10T11:44:05.242" v="1346" actId="14826"/>
          <ac:picMkLst>
            <pc:docMk/>
            <pc:sldMk cId="2711857707" sldId="301"/>
            <ac:picMk id="6" creationId="{B85C08B8-3C3D-CB5F-4571-2A5A1E923367}"/>
          </ac:picMkLst>
        </pc:picChg>
      </pc:sldChg>
      <pc:sldChg chg="modSp modTransition">
        <pc:chgData name="VICENTE NAFRI MACHADO AREVALO" userId="6d45cc9e94857aa8" providerId="LiveId" clId="{F6C908BF-5503-4F74-8A62-1C2D98247FC5}" dt="2025-05-10T12:43:42.361" v="1630"/>
        <pc:sldMkLst>
          <pc:docMk/>
          <pc:sldMk cId="206895078" sldId="333"/>
        </pc:sldMkLst>
        <pc:graphicFrameChg chg="mod">
          <ac:chgData name="VICENTE NAFRI MACHADO AREVALO" userId="6d45cc9e94857aa8" providerId="LiveId" clId="{F6C908BF-5503-4F74-8A62-1C2D98247FC5}" dt="2025-05-08T17:06:17.041" v="57"/>
          <ac:graphicFrameMkLst>
            <pc:docMk/>
            <pc:sldMk cId="206895078" sldId="333"/>
            <ac:graphicFrameMk id="4" creationId="{D0294A82-C4A9-F256-3A8A-858B1169BE80}"/>
          </ac:graphicFrameMkLst>
        </pc:graphicFrameChg>
      </pc:sldChg>
      <pc:sldChg chg="del">
        <pc:chgData name="VICENTE NAFRI MACHADO AREVALO" userId="6d45cc9e94857aa8" providerId="LiveId" clId="{F6C908BF-5503-4F74-8A62-1C2D98247FC5}" dt="2025-05-08T17:06:25.916" v="59" actId="47"/>
        <pc:sldMkLst>
          <pc:docMk/>
          <pc:sldMk cId="2494458345" sldId="334"/>
        </pc:sldMkLst>
      </pc:sldChg>
      <pc:sldChg chg="del">
        <pc:chgData name="VICENTE NAFRI MACHADO AREVALO" userId="6d45cc9e94857aa8" providerId="LiveId" clId="{F6C908BF-5503-4F74-8A62-1C2D98247FC5}" dt="2025-05-08T16:59:29.352" v="47" actId="47"/>
        <pc:sldMkLst>
          <pc:docMk/>
          <pc:sldMk cId="2187696702" sldId="335"/>
        </pc:sldMkLst>
      </pc:sldChg>
      <pc:sldChg chg="add modTransition">
        <pc:chgData name="VICENTE NAFRI MACHADO AREVALO" userId="6d45cc9e94857aa8" providerId="LiveId" clId="{F6C908BF-5503-4F74-8A62-1C2D98247FC5}" dt="2025-05-10T12:43:42.361" v="1630"/>
        <pc:sldMkLst>
          <pc:docMk/>
          <pc:sldMk cId="3247385308" sldId="335"/>
        </pc:sldMkLst>
      </pc:sldChg>
      <pc:sldChg chg="addSp delSp modSp new mod modTransition">
        <pc:chgData name="VICENTE NAFRI MACHADO AREVALO" userId="6d45cc9e94857aa8" providerId="LiveId" clId="{F6C908BF-5503-4F74-8A62-1C2D98247FC5}" dt="2025-05-10T12:43:42.361" v="1630"/>
        <pc:sldMkLst>
          <pc:docMk/>
          <pc:sldMk cId="1637482795" sldId="336"/>
        </pc:sldMkLst>
        <pc:spChg chg="mod">
          <ac:chgData name="VICENTE NAFRI MACHADO AREVALO" userId="6d45cc9e94857aa8" providerId="LiveId" clId="{F6C908BF-5503-4F74-8A62-1C2D98247FC5}" dt="2025-05-08T17:07:46.122" v="62" actId="20577"/>
          <ac:spMkLst>
            <pc:docMk/>
            <pc:sldMk cId="1637482795" sldId="336"/>
            <ac:spMk id="2" creationId="{CD35DD32-F803-7AED-C19D-A33C6955D778}"/>
          </ac:spMkLst>
        </pc:spChg>
        <pc:graphicFrameChg chg="add mod">
          <ac:chgData name="VICENTE NAFRI MACHADO AREVALO" userId="6d45cc9e94857aa8" providerId="LiveId" clId="{F6C908BF-5503-4F74-8A62-1C2D98247FC5}" dt="2025-05-08T17:10:27.881" v="94" actId="12100"/>
          <ac:graphicFrameMkLst>
            <pc:docMk/>
            <pc:sldMk cId="1637482795" sldId="336"/>
            <ac:graphicFrameMk id="4" creationId="{EF66EE1F-E098-BF42-64EF-30D7AEABC518}"/>
          </ac:graphicFrameMkLst>
        </pc:graphicFrameChg>
        <pc:picChg chg="add mod">
          <ac:chgData name="VICENTE NAFRI MACHADO AREVALO" userId="6d45cc9e94857aa8" providerId="LiveId" clId="{F6C908BF-5503-4F74-8A62-1C2D98247FC5}" dt="2025-05-08T17:11:05.493" v="102" actId="14100"/>
          <ac:picMkLst>
            <pc:docMk/>
            <pc:sldMk cId="1637482795" sldId="336"/>
            <ac:picMk id="5" creationId="{4FCFF343-5944-8478-835A-8520309E45B0}"/>
          </ac:picMkLst>
        </pc:picChg>
      </pc:sldChg>
      <pc:sldChg chg="del">
        <pc:chgData name="VICENTE NAFRI MACHADO AREVALO" userId="6d45cc9e94857aa8" providerId="LiveId" clId="{F6C908BF-5503-4F74-8A62-1C2D98247FC5}" dt="2025-05-08T16:59:31.811" v="48" actId="47"/>
        <pc:sldMkLst>
          <pc:docMk/>
          <pc:sldMk cId="2173807591" sldId="336"/>
        </pc:sldMkLst>
      </pc:sldChg>
      <pc:sldChg chg="addSp delSp modSp new mod modTransition">
        <pc:chgData name="VICENTE NAFRI MACHADO AREVALO" userId="6d45cc9e94857aa8" providerId="LiveId" clId="{F6C908BF-5503-4F74-8A62-1C2D98247FC5}" dt="2025-05-10T12:43:42.361" v="1630"/>
        <pc:sldMkLst>
          <pc:docMk/>
          <pc:sldMk cId="2882258024" sldId="337"/>
        </pc:sldMkLst>
        <pc:spChg chg="mod">
          <ac:chgData name="VICENTE NAFRI MACHADO AREVALO" userId="6d45cc9e94857aa8" providerId="LiveId" clId="{F6C908BF-5503-4F74-8A62-1C2D98247FC5}" dt="2025-05-08T17:14:16.507" v="132" actId="403"/>
          <ac:spMkLst>
            <pc:docMk/>
            <pc:sldMk cId="2882258024" sldId="337"/>
            <ac:spMk id="2" creationId="{83B280A3-BB2F-79B3-051B-09A12CBD3AB7}"/>
          </ac:spMkLst>
        </pc:spChg>
        <pc:graphicFrameChg chg="add mod">
          <ac:chgData name="VICENTE NAFRI MACHADO AREVALO" userId="6d45cc9e94857aa8" providerId="LiveId" clId="{F6C908BF-5503-4F74-8A62-1C2D98247FC5}" dt="2025-05-08T17:14:06.704" v="130" actId="113"/>
          <ac:graphicFrameMkLst>
            <pc:docMk/>
            <pc:sldMk cId="2882258024" sldId="337"/>
            <ac:graphicFrameMk id="4" creationId="{B4BC8571-7C02-D2E9-F5DB-7412425EE640}"/>
          </ac:graphicFrameMkLst>
        </pc:graphicFrameChg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2979916687" sldId="337"/>
        </pc:sldMkLst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633952690" sldId="338"/>
        </pc:sldMkLst>
      </pc:sldChg>
      <pc:sldChg chg="addSp modSp new mod modTransition">
        <pc:chgData name="VICENTE NAFRI MACHADO AREVALO" userId="6d45cc9e94857aa8" providerId="LiveId" clId="{F6C908BF-5503-4F74-8A62-1C2D98247FC5}" dt="2025-05-10T12:43:42.361" v="1630"/>
        <pc:sldMkLst>
          <pc:docMk/>
          <pc:sldMk cId="3734509710" sldId="338"/>
        </pc:sldMkLst>
        <pc:spChg chg="mod">
          <ac:chgData name="VICENTE NAFRI MACHADO AREVALO" userId="6d45cc9e94857aa8" providerId="LiveId" clId="{F6C908BF-5503-4F74-8A62-1C2D98247FC5}" dt="2025-05-08T17:17:44.347" v="165" actId="14100"/>
          <ac:spMkLst>
            <pc:docMk/>
            <pc:sldMk cId="3734509710" sldId="338"/>
            <ac:spMk id="2" creationId="{A148AB09-17A9-C9C2-AEB1-6944BB0FF80F}"/>
          </ac:spMkLst>
        </pc:spChg>
        <pc:spChg chg="mod">
          <ac:chgData name="VICENTE NAFRI MACHADO AREVALO" userId="6d45cc9e94857aa8" providerId="LiveId" clId="{F6C908BF-5503-4F74-8A62-1C2D98247FC5}" dt="2025-05-08T20:31:11.549" v="382" actId="113"/>
          <ac:spMkLst>
            <pc:docMk/>
            <pc:sldMk cId="3734509710" sldId="338"/>
            <ac:spMk id="3" creationId="{95C5E15B-FB28-1E78-A600-8C2AC4EFD156}"/>
          </ac:spMkLst>
        </pc:spChg>
        <pc:picChg chg="add mod">
          <ac:chgData name="VICENTE NAFRI MACHADO AREVALO" userId="6d45cc9e94857aa8" providerId="LiveId" clId="{F6C908BF-5503-4F74-8A62-1C2D98247FC5}" dt="2025-05-08T17:17:37.830" v="163" actId="1076"/>
          <ac:picMkLst>
            <pc:docMk/>
            <pc:sldMk cId="3734509710" sldId="338"/>
            <ac:picMk id="5" creationId="{83D8F3DE-F12C-6CBA-A9E2-BDEC9815904A}"/>
          </ac:picMkLst>
        </pc:picChg>
      </pc:sldChg>
      <pc:sldChg chg="addSp delSp modSp new mod modTransition">
        <pc:chgData name="VICENTE NAFRI MACHADO AREVALO" userId="6d45cc9e94857aa8" providerId="LiveId" clId="{F6C908BF-5503-4F74-8A62-1C2D98247FC5}" dt="2025-05-10T12:43:42.361" v="1630"/>
        <pc:sldMkLst>
          <pc:docMk/>
          <pc:sldMk cId="1665355556" sldId="339"/>
        </pc:sldMkLst>
        <pc:spChg chg="mod">
          <ac:chgData name="VICENTE NAFRI MACHADO AREVALO" userId="6d45cc9e94857aa8" providerId="LiveId" clId="{F6C908BF-5503-4F74-8A62-1C2D98247FC5}" dt="2025-05-08T17:20:16.617" v="186" actId="14100"/>
          <ac:spMkLst>
            <pc:docMk/>
            <pc:sldMk cId="1665355556" sldId="339"/>
            <ac:spMk id="2" creationId="{C7DB7FD5-6082-F0C1-4161-C7E625277026}"/>
          </ac:spMkLst>
        </pc:spChg>
        <pc:graphicFrameChg chg="add mod">
          <ac:chgData name="VICENTE NAFRI MACHADO AREVALO" userId="6d45cc9e94857aa8" providerId="LiveId" clId="{F6C908BF-5503-4F74-8A62-1C2D98247FC5}" dt="2025-05-08T17:20:42.688" v="190" actId="12100"/>
          <ac:graphicFrameMkLst>
            <pc:docMk/>
            <pc:sldMk cId="1665355556" sldId="339"/>
            <ac:graphicFrameMk id="4" creationId="{9407E8ED-E314-0AA3-129A-0163384EA134}"/>
          </ac:graphicFrameMkLst>
        </pc:graphicFrameChg>
        <pc:picChg chg="add mod">
          <ac:chgData name="VICENTE NAFRI MACHADO AREVALO" userId="6d45cc9e94857aa8" providerId="LiveId" clId="{F6C908BF-5503-4F74-8A62-1C2D98247FC5}" dt="2025-05-08T17:21:47.735" v="225" actId="1037"/>
          <ac:picMkLst>
            <pc:docMk/>
            <pc:sldMk cId="1665355556" sldId="339"/>
            <ac:picMk id="7" creationId="{00000000-0000-0000-0000-000000000000}"/>
          </ac:picMkLst>
        </pc:picChg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2016962909" sldId="339"/>
        </pc:sldMkLst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564927626" sldId="340"/>
        </pc:sldMkLst>
      </pc:sldChg>
      <pc:sldChg chg="addSp modSp new mod modTransition">
        <pc:chgData name="VICENTE NAFRI MACHADO AREVALO" userId="6d45cc9e94857aa8" providerId="LiveId" clId="{F6C908BF-5503-4F74-8A62-1C2D98247FC5}" dt="2025-05-10T12:43:42.361" v="1630"/>
        <pc:sldMkLst>
          <pc:docMk/>
          <pc:sldMk cId="3362315672" sldId="340"/>
        </pc:sldMkLst>
        <pc:spChg chg="mod">
          <ac:chgData name="VICENTE NAFRI MACHADO AREVALO" userId="6d45cc9e94857aa8" providerId="LiveId" clId="{F6C908BF-5503-4F74-8A62-1C2D98247FC5}" dt="2025-05-08T17:30:30.756" v="280" actId="14100"/>
          <ac:spMkLst>
            <pc:docMk/>
            <pc:sldMk cId="3362315672" sldId="340"/>
            <ac:spMk id="2" creationId="{508E3A40-D5D0-24FF-B8DD-9EE11F8638BF}"/>
          </ac:spMkLst>
        </pc:spChg>
        <pc:spChg chg="mod">
          <ac:chgData name="VICENTE NAFRI MACHADO AREVALO" userId="6d45cc9e94857aa8" providerId="LiveId" clId="{F6C908BF-5503-4F74-8A62-1C2D98247FC5}" dt="2025-05-08T20:31:00.079" v="379" actId="27636"/>
          <ac:spMkLst>
            <pc:docMk/>
            <pc:sldMk cId="3362315672" sldId="340"/>
            <ac:spMk id="3" creationId="{E1C32300-31A8-85FF-EF7E-71BA9BFC4106}"/>
          </ac:spMkLst>
        </pc:spChg>
        <pc:picChg chg="add mod">
          <ac:chgData name="VICENTE NAFRI MACHADO AREVALO" userId="6d45cc9e94857aa8" providerId="LiveId" clId="{F6C908BF-5503-4F74-8A62-1C2D98247FC5}" dt="2025-05-08T17:30:50.504" v="315" actId="1038"/>
          <ac:picMkLst>
            <pc:docMk/>
            <pc:sldMk cId="3362315672" sldId="340"/>
            <ac:picMk id="4" creationId="{DA09800E-68F5-3798-B0EC-DB059B16F599}"/>
          </ac:picMkLst>
        </pc:picChg>
      </pc:sldChg>
      <pc:sldChg chg="addSp delSp modSp new mod modTransition">
        <pc:chgData name="VICENTE NAFRI MACHADO AREVALO" userId="6d45cc9e94857aa8" providerId="LiveId" clId="{F6C908BF-5503-4F74-8A62-1C2D98247FC5}" dt="2025-05-10T12:43:42.361" v="1630"/>
        <pc:sldMkLst>
          <pc:docMk/>
          <pc:sldMk cId="780610351" sldId="341"/>
        </pc:sldMkLst>
        <pc:spChg chg="mod">
          <ac:chgData name="VICENTE NAFRI MACHADO AREVALO" userId="6d45cc9e94857aa8" providerId="LiveId" clId="{F6C908BF-5503-4F74-8A62-1C2D98247FC5}" dt="2025-05-08T20:19:13.595" v="354" actId="14100"/>
          <ac:spMkLst>
            <pc:docMk/>
            <pc:sldMk cId="780610351" sldId="341"/>
            <ac:spMk id="2" creationId="{6DEDD390-F2F6-BCA8-606E-D57C0786CB2C}"/>
          </ac:spMkLst>
        </pc:spChg>
        <pc:graphicFrameChg chg="add mod">
          <ac:chgData name="VICENTE NAFRI MACHADO AREVALO" userId="6d45cc9e94857aa8" providerId="LiveId" clId="{F6C908BF-5503-4F74-8A62-1C2D98247FC5}" dt="2025-05-08T20:19:02.361" v="349" actId="14100"/>
          <ac:graphicFrameMkLst>
            <pc:docMk/>
            <pc:sldMk cId="780610351" sldId="341"/>
            <ac:graphicFrameMk id="4" creationId="{A8BF4B25-7584-701B-ED0C-7EF79C6C1DE4}"/>
          </ac:graphicFrameMkLst>
        </pc:graphicFrameChg>
        <pc:picChg chg="add mod">
          <ac:chgData name="VICENTE NAFRI MACHADO AREVALO" userId="6d45cc9e94857aa8" providerId="LiveId" clId="{F6C908BF-5503-4F74-8A62-1C2D98247FC5}" dt="2025-05-08T20:18:58.466" v="348" actId="962"/>
          <ac:picMkLst>
            <pc:docMk/>
            <pc:sldMk cId="780610351" sldId="341"/>
            <ac:picMk id="6" creationId="{C1FB8971-5137-F474-C19B-91A64C473217}"/>
          </ac:picMkLst>
        </pc:picChg>
      </pc:sldChg>
      <pc:sldChg chg="new del">
        <pc:chgData name="VICENTE NAFRI MACHADO AREVALO" userId="6d45cc9e94857aa8" providerId="LiveId" clId="{F6C908BF-5503-4F74-8A62-1C2D98247FC5}" dt="2025-05-08T17:29:12.490" v="253" actId="680"/>
        <pc:sldMkLst>
          <pc:docMk/>
          <pc:sldMk cId="916892434" sldId="341"/>
        </pc:sldMkLst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1228281729" sldId="341"/>
        </pc:sldMkLst>
      </pc:sldChg>
      <pc:sldChg chg="addSp modSp new mod modTransition">
        <pc:chgData name="VICENTE NAFRI MACHADO AREVALO" userId="6d45cc9e94857aa8" providerId="LiveId" clId="{F6C908BF-5503-4F74-8A62-1C2D98247FC5}" dt="2025-05-10T12:43:42.361" v="1630"/>
        <pc:sldMkLst>
          <pc:docMk/>
          <pc:sldMk cId="240256431" sldId="342"/>
        </pc:sldMkLst>
        <pc:spChg chg="mod">
          <ac:chgData name="VICENTE NAFRI MACHADO AREVALO" userId="6d45cc9e94857aa8" providerId="LiveId" clId="{F6C908BF-5503-4F74-8A62-1C2D98247FC5}" dt="2025-05-08T20:32:45.815" v="417" actId="27636"/>
          <ac:spMkLst>
            <pc:docMk/>
            <pc:sldMk cId="240256431" sldId="342"/>
            <ac:spMk id="2" creationId="{E5703188-188B-52A4-9483-1C78764D3C8E}"/>
          </ac:spMkLst>
        </pc:spChg>
        <pc:spChg chg="mod">
          <ac:chgData name="VICENTE NAFRI MACHADO AREVALO" userId="6d45cc9e94857aa8" providerId="LiveId" clId="{F6C908BF-5503-4F74-8A62-1C2D98247FC5}" dt="2025-05-08T20:33:36.613" v="436" actId="403"/>
          <ac:spMkLst>
            <pc:docMk/>
            <pc:sldMk cId="240256431" sldId="342"/>
            <ac:spMk id="3" creationId="{EF38495B-EE68-20AF-367B-C8109F8B3B18}"/>
          </ac:spMkLst>
        </pc:spChg>
        <pc:spChg chg="add mod">
          <ac:chgData name="VICENTE NAFRI MACHADO AREVALO" userId="6d45cc9e94857aa8" providerId="LiveId" clId="{F6C908BF-5503-4F74-8A62-1C2D98247FC5}" dt="2025-05-08T20:32:33.081" v="408" actId="14100"/>
          <ac:spMkLst>
            <pc:docMk/>
            <pc:sldMk cId="240256431" sldId="342"/>
            <ac:spMk id="5" creationId="{8AB269F1-5ECD-9662-262B-FEAE668D596C}"/>
          </ac:spMkLst>
        </pc:spChg>
        <pc:picChg chg="add mod">
          <ac:chgData name="VICENTE NAFRI MACHADO AREVALO" userId="6d45cc9e94857aa8" providerId="LiveId" clId="{F6C908BF-5503-4F74-8A62-1C2D98247FC5}" dt="2025-05-08T20:32:33.081" v="408" actId="14100"/>
          <ac:picMkLst>
            <pc:docMk/>
            <pc:sldMk cId="240256431" sldId="342"/>
            <ac:picMk id="4" creationId="{826B7DBA-58BA-F166-0B20-9E83F6D41940}"/>
          </ac:picMkLst>
        </pc:picChg>
      </pc:sldChg>
      <pc:sldChg chg="new del">
        <pc:chgData name="VICENTE NAFRI MACHADO AREVALO" userId="6d45cc9e94857aa8" providerId="LiveId" clId="{F6C908BF-5503-4F74-8A62-1C2D98247FC5}" dt="2025-05-08T20:29:56.415" v="356" actId="680"/>
        <pc:sldMkLst>
          <pc:docMk/>
          <pc:sldMk cId="422798653" sldId="342"/>
        </pc:sldMkLst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2852414037" sldId="342"/>
        </pc:sldMkLst>
      </pc:sldChg>
      <pc:sldChg chg="addSp modSp new mod modTransition">
        <pc:chgData name="VICENTE NAFRI MACHADO AREVALO" userId="6d45cc9e94857aa8" providerId="LiveId" clId="{F6C908BF-5503-4F74-8A62-1C2D98247FC5}" dt="2025-05-10T12:43:42.361" v="1630"/>
        <pc:sldMkLst>
          <pc:docMk/>
          <pc:sldMk cId="2915475227" sldId="343"/>
        </pc:sldMkLst>
        <pc:spChg chg="mod">
          <ac:chgData name="VICENTE NAFRI MACHADO AREVALO" userId="6d45cc9e94857aa8" providerId="LiveId" clId="{F6C908BF-5503-4F74-8A62-1C2D98247FC5}" dt="2025-05-08T20:36:29.153" v="483" actId="403"/>
          <ac:spMkLst>
            <pc:docMk/>
            <pc:sldMk cId="2915475227" sldId="343"/>
            <ac:spMk id="2" creationId="{63A99978-786A-F73E-EFEE-9E57CF95DA6B}"/>
          </ac:spMkLst>
        </pc:spChg>
        <pc:spChg chg="mod">
          <ac:chgData name="VICENTE NAFRI MACHADO AREVALO" userId="6d45cc9e94857aa8" providerId="LiveId" clId="{F6C908BF-5503-4F74-8A62-1C2D98247FC5}" dt="2025-05-08T20:35:47.253" v="472" actId="108"/>
          <ac:spMkLst>
            <pc:docMk/>
            <pc:sldMk cId="2915475227" sldId="343"/>
            <ac:spMk id="3" creationId="{DDC4C1BD-E920-4CB4-971F-D525A8310ED8}"/>
          </ac:spMkLst>
        </pc:spChg>
        <pc:picChg chg="add mod modCrop">
          <ac:chgData name="VICENTE NAFRI MACHADO AREVALO" userId="6d45cc9e94857aa8" providerId="LiveId" clId="{F6C908BF-5503-4F74-8A62-1C2D98247FC5}" dt="2025-05-08T20:36:24.926" v="480" actId="14100"/>
          <ac:picMkLst>
            <pc:docMk/>
            <pc:sldMk cId="2915475227" sldId="343"/>
            <ac:picMk id="4" creationId="{AE8DD506-6606-E1FC-5D0C-D9A06A964520}"/>
          </ac:picMkLst>
        </pc:picChg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3883816420" sldId="343"/>
        </pc:sldMkLst>
      </pc:sldChg>
      <pc:sldChg chg="modSp add mod modTransition">
        <pc:chgData name="VICENTE NAFRI MACHADO AREVALO" userId="6d45cc9e94857aa8" providerId="LiveId" clId="{F6C908BF-5503-4F74-8A62-1C2D98247FC5}" dt="2025-05-10T12:43:42.361" v="1630"/>
        <pc:sldMkLst>
          <pc:docMk/>
          <pc:sldMk cId="1801780724" sldId="344"/>
        </pc:sldMkLst>
        <pc:spChg chg="mod">
          <ac:chgData name="VICENTE NAFRI MACHADO AREVALO" userId="6d45cc9e94857aa8" providerId="LiveId" clId="{F6C908BF-5503-4F74-8A62-1C2D98247FC5}" dt="2025-05-08T20:38:07.792" v="500"/>
          <ac:spMkLst>
            <pc:docMk/>
            <pc:sldMk cId="1801780724" sldId="344"/>
            <ac:spMk id="3" creationId="{4C5CF2A2-8111-7318-E668-AD0257416859}"/>
          </ac:spMkLst>
        </pc:spChg>
        <pc:spChg chg="mod">
          <ac:chgData name="VICENTE NAFRI MACHADO AREVALO" userId="6d45cc9e94857aa8" providerId="LiveId" clId="{F6C908BF-5503-4F74-8A62-1C2D98247FC5}" dt="2025-05-08T20:38:19.957" v="506" actId="108"/>
          <ac:spMkLst>
            <pc:docMk/>
            <pc:sldMk cId="1801780724" sldId="344"/>
            <ac:spMk id="4" creationId="{819783F9-05F7-3440-B675-11881DADCAEB}"/>
          </ac:spMkLst>
        </pc:spChg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2258945239" sldId="344"/>
        </pc:sldMkLst>
      </pc:sldChg>
      <pc:sldChg chg="modSp add mod modTransition">
        <pc:chgData name="VICENTE NAFRI MACHADO AREVALO" userId="6d45cc9e94857aa8" providerId="LiveId" clId="{F6C908BF-5503-4F74-8A62-1C2D98247FC5}" dt="2025-05-10T12:43:42.361" v="1630"/>
        <pc:sldMkLst>
          <pc:docMk/>
          <pc:sldMk cId="2943017635" sldId="345"/>
        </pc:sldMkLst>
        <pc:spChg chg="mod">
          <ac:chgData name="VICENTE NAFRI MACHADO AREVALO" userId="6d45cc9e94857aa8" providerId="LiveId" clId="{F6C908BF-5503-4F74-8A62-1C2D98247FC5}" dt="2025-05-08T20:39:09.148" v="532"/>
          <ac:spMkLst>
            <pc:docMk/>
            <pc:sldMk cId="2943017635" sldId="345"/>
            <ac:spMk id="3" creationId="{715F285C-48EF-7671-E391-637DD2AA8D81}"/>
          </ac:spMkLst>
        </pc:spChg>
        <pc:spChg chg="mod">
          <ac:chgData name="VICENTE NAFRI MACHADO AREVALO" userId="6d45cc9e94857aa8" providerId="LiveId" clId="{F6C908BF-5503-4F74-8A62-1C2D98247FC5}" dt="2025-05-08T20:39:31.048" v="533" actId="207"/>
          <ac:spMkLst>
            <pc:docMk/>
            <pc:sldMk cId="2943017635" sldId="345"/>
            <ac:spMk id="4" creationId="{47D7464C-C856-A9D5-88DD-1FA28E97C0ED}"/>
          </ac:spMkLst>
        </pc:spChg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3418679227" sldId="345"/>
        </pc:sldMkLst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717576840" sldId="346"/>
        </pc:sldMkLst>
      </pc:sldChg>
      <pc:sldChg chg="addSp delSp modSp new mod modTransition">
        <pc:chgData name="VICENTE NAFRI MACHADO AREVALO" userId="6d45cc9e94857aa8" providerId="LiveId" clId="{F6C908BF-5503-4F74-8A62-1C2D98247FC5}" dt="2025-05-10T12:43:42.361" v="1630"/>
        <pc:sldMkLst>
          <pc:docMk/>
          <pc:sldMk cId="4260347851" sldId="346"/>
        </pc:sldMkLst>
        <pc:spChg chg="mod">
          <ac:chgData name="VICENTE NAFRI MACHADO AREVALO" userId="6d45cc9e94857aa8" providerId="LiveId" clId="{F6C908BF-5503-4F74-8A62-1C2D98247FC5}" dt="2025-05-08T20:42:08.213" v="565" actId="14100"/>
          <ac:spMkLst>
            <pc:docMk/>
            <pc:sldMk cId="4260347851" sldId="346"/>
            <ac:spMk id="2" creationId="{82603D54-9975-C256-B827-E3F771AA7BE2}"/>
          </ac:spMkLst>
        </pc:spChg>
        <pc:graphicFrameChg chg="add mod">
          <ac:chgData name="VICENTE NAFRI MACHADO AREVALO" userId="6d45cc9e94857aa8" providerId="LiveId" clId="{F6C908BF-5503-4F74-8A62-1C2D98247FC5}" dt="2025-05-08T20:42:02.116" v="564" actId="14100"/>
          <ac:graphicFrameMkLst>
            <pc:docMk/>
            <pc:sldMk cId="4260347851" sldId="346"/>
            <ac:graphicFrameMk id="4" creationId="{AD57D810-105B-213E-0857-F125F4B80549}"/>
          </ac:graphicFrameMkLst>
        </pc:graphicFrameChg>
        <pc:picChg chg="add mod">
          <ac:chgData name="VICENTE NAFRI MACHADO AREVALO" userId="6d45cc9e94857aa8" providerId="LiveId" clId="{F6C908BF-5503-4F74-8A62-1C2D98247FC5}" dt="2025-05-08T20:42:24.972" v="571" actId="14100"/>
          <ac:picMkLst>
            <pc:docMk/>
            <pc:sldMk cId="4260347851" sldId="346"/>
            <ac:picMk id="5" creationId="{7DC62430-CB6E-0C57-3CD6-4819E8655746}"/>
          </ac:picMkLst>
        </pc:picChg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2813802848" sldId="347"/>
        </pc:sldMkLst>
      </pc:sldChg>
      <pc:sldChg chg="addSp delSp modSp new mod modTransition">
        <pc:chgData name="VICENTE NAFRI MACHADO AREVALO" userId="6d45cc9e94857aa8" providerId="LiveId" clId="{F6C908BF-5503-4F74-8A62-1C2D98247FC5}" dt="2025-05-10T12:43:42.361" v="1630"/>
        <pc:sldMkLst>
          <pc:docMk/>
          <pc:sldMk cId="4282894776" sldId="347"/>
        </pc:sldMkLst>
        <pc:spChg chg="mod">
          <ac:chgData name="VICENTE NAFRI MACHADO AREVALO" userId="6d45cc9e94857aa8" providerId="LiveId" clId="{F6C908BF-5503-4F74-8A62-1C2D98247FC5}" dt="2025-05-08T20:43:56.768" v="575" actId="14100"/>
          <ac:spMkLst>
            <pc:docMk/>
            <pc:sldMk cId="4282894776" sldId="347"/>
            <ac:spMk id="2" creationId="{3F9E9B14-949F-9822-8074-8B2E60FAB7B4}"/>
          </ac:spMkLst>
        </pc:spChg>
        <pc:spChg chg="mod">
          <ac:chgData name="VICENTE NAFRI MACHADO AREVALO" userId="6d45cc9e94857aa8" providerId="LiveId" clId="{F6C908BF-5503-4F74-8A62-1C2D98247FC5}" dt="2025-05-08T20:45:18.466" v="593" actId="108"/>
          <ac:spMkLst>
            <pc:docMk/>
            <pc:sldMk cId="4282894776" sldId="347"/>
            <ac:spMk id="3" creationId="{61FFC534-9DFE-D597-65D8-FFB382CADDF4}"/>
          </ac:spMkLst>
        </pc:spChg>
        <pc:picChg chg="add mod">
          <ac:chgData name="VICENTE NAFRI MACHADO AREVALO" userId="6d45cc9e94857aa8" providerId="LiveId" clId="{F6C908BF-5503-4F74-8A62-1C2D98247FC5}" dt="2025-05-08T20:51:08.065" v="639" actId="1036"/>
          <ac:picMkLst>
            <pc:docMk/>
            <pc:sldMk cId="4282894776" sldId="347"/>
            <ac:picMk id="6" creationId="{D1FD11C9-4898-CA0B-EE0B-D88BDCBD1151}"/>
          </ac:picMkLst>
        </pc:picChg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435802695" sldId="348"/>
        </pc:sldMkLst>
      </pc:sldChg>
      <pc:sldChg chg="addSp modSp new mod modTransition">
        <pc:chgData name="VICENTE NAFRI MACHADO AREVALO" userId="6d45cc9e94857aa8" providerId="LiveId" clId="{F6C908BF-5503-4F74-8A62-1C2D98247FC5}" dt="2025-05-10T12:43:42.361" v="1630"/>
        <pc:sldMkLst>
          <pc:docMk/>
          <pc:sldMk cId="681200372" sldId="348"/>
        </pc:sldMkLst>
        <pc:spChg chg="mod">
          <ac:chgData name="VICENTE NAFRI MACHADO AREVALO" userId="6d45cc9e94857aa8" providerId="LiveId" clId="{F6C908BF-5503-4F74-8A62-1C2D98247FC5}" dt="2025-05-08T20:45:43.648" v="597" actId="14100"/>
          <ac:spMkLst>
            <pc:docMk/>
            <pc:sldMk cId="681200372" sldId="348"/>
            <ac:spMk id="2" creationId="{9FCF42DC-C7DF-AE88-84A0-4CBF88677331}"/>
          </ac:spMkLst>
        </pc:spChg>
        <pc:spChg chg="mod">
          <ac:chgData name="VICENTE NAFRI MACHADO AREVALO" userId="6d45cc9e94857aa8" providerId="LiveId" clId="{F6C908BF-5503-4F74-8A62-1C2D98247FC5}" dt="2025-05-08T20:47:01.013" v="618" actId="108"/>
          <ac:spMkLst>
            <pc:docMk/>
            <pc:sldMk cId="681200372" sldId="348"/>
            <ac:spMk id="3" creationId="{E2557351-B179-6DC3-D7F0-D0F04F2C134C}"/>
          </ac:spMkLst>
        </pc:spChg>
        <pc:picChg chg="add mod modCrop">
          <ac:chgData name="VICENTE NAFRI MACHADO AREVALO" userId="6d45cc9e94857aa8" providerId="LiveId" clId="{F6C908BF-5503-4F74-8A62-1C2D98247FC5}" dt="2025-05-08T20:47:30.180" v="627" actId="1076"/>
          <ac:picMkLst>
            <pc:docMk/>
            <pc:sldMk cId="681200372" sldId="348"/>
            <ac:picMk id="4" creationId="{420F60F2-DEC2-B34E-B374-2901AEFF6AA7}"/>
          </ac:picMkLst>
        </pc:picChg>
      </pc:sldChg>
      <pc:sldChg chg="addSp modSp new mod modTransition">
        <pc:chgData name="VICENTE NAFRI MACHADO AREVALO" userId="6d45cc9e94857aa8" providerId="LiveId" clId="{F6C908BF-5503-4F74-8A62-1C2D98247FC5}" dt="2025-05-10T12:43:42.361" v="1630"/>
        <pc:sldMkLst>
          <pc:docMk/>
          <pc:sldMk cId="661199409" sldId="349"/>
        </pc:sldMkLst>
        <pc:spChg chg="mod">
          <ac:chgData name="VICENTE NAFRI MACHADO AREVALO" userId="6d45cc9e94857aa8" providerId="LiveId" clId="{F6C908BF-5503-4F74-8A62-1C2D98247FC5}" dt="2025-05-08T20:53:12.986" v="667" actId="14100"/>
          <ac:spMkLst>
            <pc:docMk/>
            <pc:sldMk cId="661199409" sldId="349"/>
            <ac:spMk id="2" creationId="{B5226D2B-813A-682E-0582-9E3F960BA853}"/>
          </ac:spMkLst>
        </pc:spChg>
        <pc:spChg chg="mod">
          <ac:chgData name="VICENTE NAFRI MACHADO AREVALO" userId="6d45cc9e94857aa8" providerId="LiveId" clId="{F6C908BF-5503-4F74-8A62-1C2D98247FC5}" dt="2025-05-08T20:53:25.137" v="675" actId="108"/>
          <ac:spMkLst>
            <pc:docMk/>
            <pc:sldMk cId="661199409" sldId="349"/>
            <ac:spMk id="3" creationId="{7ED1AD9C-4571-3EE5-8D05-2EEB84698FD6}"/>
          </ac:spMkLst>
        </pc:spChg>
        <pc:picChg chg="add mod modCrop">
          <ac:chgData name="VICENTE NAFRI MACHADO AREVALO" userId="6d45cc9e94857aa8" providerId="LiveId" clId="{F6C908BF-5503-4F74-8A62-1C2D98247FC5}" dt="2025-05-08T20:53:54.760" v="690" actId="1037"/>
          <ac:picMkLst>
            <pc:docMk/>
            <pc:sldMk cId="661199409" sldId="349"/>
            <ac:picMk id="4" creationId="{B1EE2678-E05F-ED18-C33D-8AB5BB89D843}"/>
          </ac:picMkLst>
        </pc:picChg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3696251001" sldId="349"/>
        </pc:sldMkLst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1854553309" sldId="350"/>
        </pc:sldMkLst>
      </pc:sldChg>
      <pc:sldChg chg="addSp delSp modSp new mod modTransition">
        <pc:chgData name="VICENTE NAFRI MACHADO AREVALO" userId="6d45cc9e94857aa8" providerId="LiveId" clId="{F6C908BF-5503-4F74-8A62-1C2D98247FC5}" dt="2025-05-10T12:43:42.361" v="1630"/>
        <pc:sldMkLst>
          <pc:docMk/>
          <pc:sldMk cId="3566393396" sldId="350"/>
        </pc:sldMkLst>
        <pc:spChg chg="mod">
          <ac:chgData name="VICENTE NAFRI MACHADO AREVALO" userId="6d45cc9e94857aa8" providerId="LiveId" clId="{F6C908BF-5503-4F74-8A62-1C2D98247FC5}" dt="2025-05-08T20:54:26.458" v="693" actId="20577"/>
          <ac:spMkLst>
            <pc:docMk/>
            <pc:sldMk cId="3566393396" sldId="350"/>
            <ac:spMk id="2" creationId="{4D913871-2CA3-F13A-0529-98B4D79B2054}"/>
          </ac:spMkLst>
        </pc:spChg>
        <pc:graphicFrameChg chg="add mod">
          <ac:chgData name="VICENTE NAFRI MACHADO AREVALO" userId="6d45cc9e94857aa8" providerId="LiveId" clId="{F6C908BF-5503-4F74-8A62-1C2D98247FC5}" dt="2025-05-08T20:57:08.708" v="735" actId="14100"/>
          <ac:graphicFrameMkLst>
            <pc:docMk/>
            <pc:sldMk cId="3566393396" sldId="350"/>
            <ac:graphicFrameMk id="4" creationId="{3E0A1213-BC83-D988-9BDD-11C5A4C1310F}"/>
          </ac:graphicFrameMkLst>
        </pc:graphicFrameChg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1234370800" sldId="351"/>
        </pc:sldMkLst>
      </pc:sldChg>
      <pc:sldChg chg="addSp delSp modSp new mod modTransition">
        <pc:chgData name="VICENTE NAFRI MACHADO AREVALO" userId="6d45cc9e94857aa8" providerId="LiveId" clId="{F6C908BF-5503-4F74-8A62-1C2D98247FC5}" dt="2025-05-10T12:43:42.361" v="1630"/>
        <pc:sldMkLst>
          <pc:docMk/>
          <pc:sldMk cId="1751220259" sldId="351"/>
        </pc:sldMkLst>
        <pc:spChg chg="mod">
          <ac:chgData name="VICENTE NAFRI MACHADO AREVALO" userId="6d45cc9e94857aa8" providerId="LiveId" clId="{F6C908BF-5503-4F74-8A62-1C2D98247FC5}" dt="2025-05-08T20:57:53.680" v="739" actId="14100"/>
          <ac:spMkLst>
            <pc:docMk/>
            <pc:sldMk cId="1751220259" sldId="351"/>
            <ac:spMk id="2" creationId="{66A20B11-3FC7-288F-B9D4-9D2CBCEC902F}"/>
          </ac:spMkLst>
        </pc:spChg>
        <pc:spChg chg="mod">
          <ac:chgData name="VICENTE NAFRI MACHADO AREVALO" userId="6d45cc9e94857aa8" providerId="LiveId" clId="{F6C908BF-5503-4F74-8A62-1C2D98247FC5}" dt="2025-05-08T20:58:14.927" v="751" actId="108"/>
          <ac:spMkLst>
            <pc:docMk/>
            <pc:sldMk cId="1751220259" sldId="351"/>
            <ac:spMk id="3" creationId="{EC236210-299F-C0B1-72E4-E2169B25F729}"/>
          </ac:spMkLst>
        </pc:spChg>
        <pc:picChg chg="add mod">
          <ac:chgData name="VICENTE NAFRI MACHADO AREVALO" userId="6d45cc9e94857aa8" providerId="LiveId" clId="{F6C908BF-5503-4F74-8A62-1C2D98247FC5}" dt="2025-05-08T20:58:55.083" v="761" actId="1076"/>
          <ac:picMkLst>
            <pc:docMk/>
            <pc:sldMk cId="1751220259" sldId="351"/>
            <ac:picMk id="4" creationId="{FB59B819-881F-03E4-D133-8A219DEAF577}"/>
          </ac:picMkLst>
        </pc:picChg>
        <pc:picChg chg="add mod">
          <ac:chgData name="VICENTE NAFRI MACHADO AREVALO" userId="6d45cc9e94857aa8" providerId="LiveId" clId="{F6C908BF-5503-4F74-8A62-1C2D98247FC5}" dt="2025-05-08T20:58:55.083" v="761" actId="1076"/>
          <ac:picMkLst>
            <pc:docMk/>
            <pc:sldMk cId="1751220259" sldId="351"/>
            <ac:picMk id="5" creationId="{8FE53E0D-2DAB-E2AF-3CD4-D6B8310E2555}"/>
          </ac:picMkLst>
        </pc:picChg>
        <pc:picChg chg="add mod">
          <ac:chgData name="VICENTE NAFRI MACHADO AREVALO" userId="6d45cc9e94857aa8" providerId="LiveId" clId="{F6C908BF-5503-4F74-8A62-1C2D98247FC5}" dt="2025-05-08T20:58:55.083" v="761" actId="1076"/>
          <ac:picMkLst>
            <pc:docMk/>
            <pc:sldMk cId="1751220259" sldId="351"/>
            <ac:picMk id="7" creationId="{31C30F32-3580-AE91-31BD-7095312A7137}"/>
          </ac:picMkLst>
        </pc:picChg>
      </pc:sldChg>
      <pc:sldChg chg="addSp modSp new mod modTransition">
        <pc:chgData name="VICENTE NAFRI MACHADO AREVALO" userId="6d45cc9e94857aa8" providerId="LiveId" clId="{F6C908BF-5503-4F74-8A62-1C2D98247FC5}" dt="2025-05-10T12:43:42.361" v="1630"/>
        <pc:sldMkLst>
          <pc:docMk/>
          <pc:sldMk cId="3071649488" sldId="352"/>
        </pc:sldMkLst>
        <pc:spChg chg="mod">
          <ac:chgData name="VICENTE NAFRI MACHADO AREVALO" userId="6d45cc9e94857aa8" providerId="LiveId" clId="{F6C908BF-5503-4F74-8A62-1C2D98247FC5}" dt="2025-05-08T21:05:08.288" v="807" actId="14100"/>
          <ac:spMkLst>
            <pc:docMk/>
            <pc:sldMk cId="3071649488" sldId="352"/>
            <ac:spMk id="2" creationId="{29A7651B-5DFD-5776-864E-BB0F3F42E5BE}"/>
          </ac:spMkLst>
        </pc:spChg>
        <pc:spChg chg="mod">
          <ac:chgData name="VICENTE NAFRI MACHADO AREVALO" userId="6d45cc9e94857aa8" providerId="LiveId" clId="{F6C908BF-5503-4F74-8A62-1C2D98247FC5}" dt="2025-05-08T21:04:59.376" v="803" actId="27636"/>
          <ac:spMkLst>
            <pc:docMk/>
            <pc:sldMk cId="3071649488" sldId="352"/>
            <ac:spMk id="3" creationId="{329D17B6-2242-4EF4-7C9F-CF21DDA5EDBE}"/>
          </ac:spMkLst>
        </pc:spChg>
        <pc:picChg chg="add mod">
          <ac:chgData name="VICENTE NAFRI MACHADO AREVALO" userId="6d45cc9e94857aa8" providerId="LiveId" clId="{F6C908BF-5503-4F74-8A62-1C2D98247FC5}" dt="2025-05-08T21:04:53.819" v="800" actId="1076"/>
          <ac:picMkLst>
            <pc:docMk/>
            <pc:sldMk cId="3071649488" sldId="352"/>
            <ac:picMk id="5" creationId="{9EC4DA99-3A95-25A3-599E-ED3B0A24FFFE}"/>
          </ac:picMkLst>
        </pc:picChg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3924302838" sldId="352"/>
        </pc:sldMkLst>
      </pc:sldChg>
      <pc:sldChg chg="addSp delSp modSp new mod modTransition">
        <pc:chgData name="VICENTE NAFRI MACHADO AREVALO" userId="6d45cc9e94857aa8" providerId="LiveId" clId="{F6C908BF-5503-4F74-8A62-1C2D98247FC5}" dt="2025-05-10T12:43:42.361" v="1630"/>
        <pc:sldMkLst>
          <pc:docMk/>
          <pc:sldMk cId="539072527" sldId="353"/>
        </pc:sldMkLst>
        <pc:spChg chg="mod">
          <ac:chgData name="VICENTE NAFRI MACHADO AREVALO" userId="6d45cc9e94857aa8" providerId="LiveId" clId="{F6C908BF-5503-4F74-8A62-1C2D98247FC5}" dt="2025-05-08T21:07:39.497" v="811" actId="14100"/>
          <ac:spMkLst>
            <pc:docMk/>
            <pc:sldMk cId="539072527" sldId="353"/>
            <ac:spMk id="2" creationId="{4E865DB4-0D3F-6671-C21D-2B18DFEE6D89}"/>
          </ac:spMkLst>
        </pc:spChg>
        <pc:graphicFrameChg chg="add mod">
          <ac:chgData name="VICENTE NAFRI MACHADO AREVALO" userId="6d45cc9e94857aa8" providerId="LiveId" clId="{F6C908BF-5503-4F74-8A62-1C2D98247FC5}" dt="2025-05-08T21:10:59.871" v="858"/>
          <ac:graphicFrameMkLst>
            <pc:docMk/>
            <pc:sldMk cId="539072527" sldId="353"/>
            <ac:graphicFrameMk id="4" creationId="{E661EA2F-BCC8-7069-A917-CDF3D043AD58}"/>
          </ac:graphicFrameMkLst>
        </pc:graphicFrameChg>
        <pc:picChg chg="add mod">
          <ac:chgData name="VICENTE NAFRI MACHADO AREVALO" userId="6d45cc9e94857aa8" providerId="LiveId" clId="{F6C908BF-5503-4F74-8A62-1C2D98247FC5}" dt="2025-05-08T21:10:19.080" v="853" actId="1037"/>
          <ac:picMkLst>
            <pc:docMk/>
            <pc:sldMk cId="539072527" sldId="353"/>
            <ac:picMk id="5" creationId="{147FE3EF-4948-0497-BCF3-FB6D15789151}"/>
          </ac:picMkLst>
        </pc:picChg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1542020532" sldId="353"/>
        </pc:sldMkLst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757883930" sldId="354"/>
        </pc:sldMkLst>
      </pc:sldChg>
      <pc:sldChg chg="addSp delSp modSp new mod modTransition">
        <pc:chgData name="VICENTE NAFRI MACHADO AREVALO" userId="6d45cc9e94857aa8" providerId="LiveId" clId="{F6C908BF-5503-4F74-8A62-1C2D98247FC5}" dt="2025-05-10T12:43:42.361" v="1630"/>
        <pc:sldMkLst>
          <pc:docMk/>
          <pc:sldMk cId="3521097792" sldId="354"/>
        </pc:sldMkLst>
        <pc:spChg chg="mod">
          <ac:chgData name="VICENTE NAFRI MACHADO AREVALO" userId="6d45cc9e94857aa8" providerId="LiveId" clId="{F6C908BF-5503-4F74-8A62-1C2D98247FC5}" dt="2025-05-08T21:11:44.073" v="861" actId="20577"/>
          <ac:spMkLst>
            <pc:docMk/>
            <pc:sldMk cId="3521097792" sldId="354"/>
            <ac:spMk id="2" creationId="{E106195A-4165-1218-73F7-43AA87298D0C}"/>
          </ac:spMkLst>
        </pc:spChg>
        <pc:graphicFrameChg chg="add mod">
          <ac:chgData name="VICENTE NAFRI MACHADO AREVALO" userId="6d45cc9e94857aa8" providerId="LiveId" clId="{F6C908BF-5503-4F74-8A62-1C2D98247FC5}" dt="2025-05-08T21:13:27.702" v="893"/>
          <ac:graphicFrameMkLst>
            <pc:docMk/>
            <pc:sldMk cId="3521097792" sldId="354"/>
            <ac:graphicFrameMk id="4" creationId="{D4A33E3C-1015-34CC-CD01-C7FC799FCD31}"/>
          </ac:graphicFrameMkLst>
        </pc:graphicFrameChg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1303662746" sldId="355"/>
        </pc:sldMkLst>
      </pc:sldChg>
      <pc:sldChg chg="addSp modSp new mod modTransition">
        <pc:chgData name="VICENTE NAFRI MACHADO AREVALO" userId="6d45cc9e94857aa8" providerId="LiveId" clId="{F6C908BF-5503-4F74-8A62-1C2D98247FC5}" dt="2025-05-10T12:43:42.361" v="1630"/>
        <pc:sldMkLst>
          <pc:docMk/>
          <pc:sldMk cId="4073478880" sldId="355"/>
        </pc:sldMkLst>
        <pc:spChg chg="mod">
          <ac:chgData name="VICENTE NAFRI MACHADO AREVALO" userId="6d45cc9e94857aa8" providerId="LiveId" clId="{F6C908BF-5503-4F74-8A62-1C2D98247FC5}" dt="2025-05-08T21:15:59.148" v="916" actId="14100"/>
          <ac:spMkLst>
            <pc:docMk/>
            <pc:sldMk cId="4073478880" sldId="355"/>
            <ac:spMk id="2" creationId="{C3F77B26-BEF7-6F2E-EC90-30A5D6358E0B}"/>
          </ac:spMkLst>
        </pc:spChg>
        <pc:spChg chg="mod">
          <ac:chgData name="VICENTE NAFRI MACHADO AREVALO" userId="6d45cc9e94857aa8" providerId="LiveId" clId="{F6C908BF-5503-4F74-8A62-1C2D98247FC5}" dt="2025-05-08T21:16:47.566" v="925" actId="962"/>
          <ac:spMkLst>
            <pc:docMk/>
            <pc:sldMk cId="4073478880" sldId="355"/>
            <ac:spMk id="3" creationId="{85FCAF03-FF85-F2AB-CD9B-40EDD3D046F3}"/>
          </ac:spMkLst>
        </pc:spChg>
        <pc:picChg chg="add mod">
          <ac:chgData name="VICENTE NAFRI MACHADO AREVALO" userId="6d45cc9e94857aa8" providerId="LiveId" clId="{F6C908BF-5503-4F74-8A62-1C2D98247FC5}" dt="2025-05-08T21:17:00.024" v="926" actId="196"/>
          <ac:picMkLst>
            <pc:docMk/>
            <pc:sldMk cId="4073478880" sldId="355"/>
            <ac:picMk id="5" creationId="{C6CD2FCE-18CD-5485-BD1B-F1B5001FDC52}"/>
          </ac:picMkLst>
        </pc:picChg>
      </pc:sldChg>
      <pc:sldChg chg="addSp delSp modSp new mod modTransition">
        <pc:chgData name="VICENTE NAFRI MACHADO AREVALO" userId="6d45cc9e94857aa8" providerId="LiveId" clId="{F6C908BF-5503-4F74-8A62-1C2D98247FC5}" dt="2025-05-10T12:43:42.361" v="1630"/>
        <pc:sldMkLst>
          <pc:docMk/>
          <pc:sldMk cId="1744360658" sldId="356"/>
        </pc:sldMkLst>
        <pc:spChg chg="mod">
          <ac:chgData name="VICENTE NAFRI MACHADO AREVALO" userId="6d45cc9e94857aa8" providerId="LiveId" clId="{F6C908BF-5503-4F74-8A62-1C2D98247FC5}" dt="2025-05-08T21:55:21.877" v="959" actId="14100"/>
          <ac:spMkLst>
            <pc:docMk/>
            <pc:sldMk cId="1744360658" sldId="356"/>
            <ac:spMk id="2" creationId="{09948759-855C-919C-5AAC-FE6FE0A1D195}"/>
          </ac:spMkLst>
        </pc:spChg>
        <pc:grpChg chg="add mod">
          <ac:chgData name="VICENTE NAFRI MACHADO AREVALO" userId="6d45cc9e94857aa8" providerId="LiveId" clId="{F6C908BF-5503-4F74-8A62-1C2D98247FC5}" dt="2025-05-08T21:55:59.005" v="968" actId="1076"/>
          <ac:grpSpMkLst>
            <pc:docMk/>
            <pc:sldMk cId="1744360658" sldId="356"/>
            <ac:grpSpMk id="7" creationId="{3B8DEB65-2F1F-7A39-C2DD-465488E65FE3}"/>
          </ac:grpSpMkLst>
        </pc:grpChg>
        <pc:graphicFrameChg chg="add mod">
          <ac:chgData name="VICENTE NAFRI MACHADO AREVALO" userId="6d45cc9e94857aa8" providerId="LiveId" clId="{F6C908BF-5503-4F74-8A62-1C2D98247FC5}" dt="2025-05-08T21:55:30.578" v="962" actId="14100"/>
          <ac:graphicFrameMkLst>
            <pc:docMk/>
            <pc:sldMk cId="1744360658" sldId="356"/>
            <ac:graphicFrameMk id="4" creationId="{C47A315B-7C6B-DB39-7860-1060A6D2E957}"/>
          </ac:graphicFrameMkLst>
        </pc:graphicFrameChg>
        <pc:picChg chg="add mod">
          <ac:chgData name="VICENTE NAFRI MACHADO AREVALO" userId="6d45cc9e94857aa8" providerId="LiveId" clId="{F6C908BF-5503-4F74-8A62-1C2D98247FC5}" dt="2025-05-08T21:55:49.424" v="966" actId="164"/>
          <ac:picMkLst>
            <pc:docMk/>
            <pc:sldMk cId="1744360658" sldId="356"/>
            <ac:picMk id="5" creationId="{98A264F3-DD0F-A097-8E05-705A88D6DFDD}"/>
          </ac:picMkLst>
        </pc:picChg>
        <pc:picChg chg="add mod">
          <ac:chgData name="VICENTE NAFRI MACHADO AREVALO" userId="6d45cc9e94857aa8" providerId="LiveId" clId="{F6C908BF-5503-4F74-8A62-1C2D98247FC5}" dt="2025-05-08T21:55:49.424" v="966" actId="164"/>
          <ac:picMkLst>
            <pc:docMk/>
            <pc:sldMk cId="1744360658" sldId="356"/>
            <ac:picMk id="6" creationId="{59CDD385-BAFA-4984-35EE-12CC894706C6}"/>
          </ac:picMkLst>
        </pc:picChg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2535539960" sldId="356"/>
        </pc:sldMkLst>
      </pc:sldChg>
      <pc:sldChg chg="addSp delSp modSp new mod modTransition">
        <pc:chgData name="VICENTE NAFRI MACHADO AREVALO" userId="6d45cc9e94857aa8" providerId="LiveId" clId="{F6C908BF-5503-4F74-8A62-1C2D98247FC5}" dt="2025-05-10T12:43:42.361" v="1630"/>
        <pc:sldMkLst>
          <pc:docMk/>
          <pc:sldMk cId="856213858" sldId="357"/>
        </pc:sldMkLst>
        <pc:spChg chg="mod">
          <ac:chgData name="VICENTE NAFRI MACHADO AREVALO" userId="6d45cc9e94857aa8" providerId="LiveId" clId="{F6C908BF-5503-4F74-8A62-1C2D98247FC5}" dt="2025-05-08T22:05:55.965" v="1007" actId="14100"/>
          <ac:spMkLst>
            <pc:docMk/>
            <pc:sldMk cId="856213858" sldId="357"/>
            <ac:spMk id="2" creationId="{AB1AB855-B3AB-F703-D283-E67A3439F935}"/>
          </ac:spMkLst>
        </pc:spChg>
        <pc:graphicFrameChg chg="add mod">
          <ac:chgData name="VICENTE NAFRI MACHADO AREVALO" userId="6d45cc9e94857aa8" providerId="LiveId" clId="{F6C908BF-5503-4F74-8A62-1C2D98247FC5}" dt="2025-05-08T22:05:52.696" v="1006" actId="14100"/>
          <ac:graphicFrameMkLst>
            <pc:docMk/>
            <pc:sldMk cId="856213858" sldId="357"/>
            <ac:graphicFrameMk id="4" creationId="{34F2D688-A010-7798-BD26-4E97C1BD0782}"/>
          </ac:graphicFrameMkLst>
        </pc:graphicFrameChg>
        <pc:picChg chg="add mod">
          <ac:chgData name="VICENTE NAFRI MACHADO AREVALO" userId="6d45cc9e94857aa8" providerId="LiveId" clId="{F6C908BF-5503-4F74-8A62-1C2D98247FC5}" dt="2025-05-08T22:05:48.581" v="1005" actId="1076"/>
          <ac:picMkLst>
            <pc:docMk/>
            <pc:sldMk cId="856213858" sldId="357"/>
            <ac:picMk id="6" creationId="{9827B7CC-70FD-9D7F-F830-E23A19893881}"/>
          </ac:picMkLst>
        </pc:picChg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2079169999" sldId="357"/>
        </pc:sldMkLst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2537408918" sldId="358"/>
        </pc:sldMkLst>
      </pc:sldChg>
      <pc:sldChg chg="addSp modSp new mod modTransition">
        <pc:chgData name="VICENTE NAFRI MACHADO AREVALO" userId="6d45cc9e94857aa8" providerId="LiveId" clId="{F6C908BF-5503-4F74-8A62-1C2D98247FC5}" dt="2025-05-10T12:43:42.361" v="1630"/>
        <pc:sldMkLst>
          <pc:docMk/>
          <pc:sldMk cId="2557655328" sldId="358"/>
        </pc:sldMkLst>
        <pc:spChg chg="mod">
          <ac:chgData name="VICENTE NAFRI MACHADO AREVALO" userId="6d45cc9e94857aa8" providerId="LiveId" clId="{F6C908BF-5503-4F74-8A62-1C2D98247FC5}" dt="2025-05-08T22:10:33.425" v="1045" actId="27636"/>
          <ac:spMkLst>
            <pc:docMk/>
            <pc:sldMk cId="2557655328" sldId="358"/>
            <ac:spMk id="2" creationId="{DBA54281-8663-453E-C596-305F73B95DA2}"/>
          </ac:spMkLst>
        </pc:spChg>
        <pc:spChg chg="mod">
          <ac:chgData name="VICENTE NAFRI MACHADO AREVALO" userId="6d45cc9e94857aa8" providerId="LiveId" clId="{F6C908BF-5503-4F74-8A62-1C2D98247FC5}" dt="2025-05-08T22:10:55.673" v="1059" actId="108"/>
          <ac:spMkLst>
            <pc:docMk/>
            <pc:sldMk cId="2557655328" sldId="358"/>
            <ac:spMk id="3" creationId="{E6DACFCC-5DC6-28A1-E9FF-2829489736AA}"/>
          </ac:spMkLst>
        </pc:spChg>
        <pc:picChg chg="add mod">
          <ac:chgData name="VICENTE NAFRI MACHADO AREVALO" userId="6d45cc9e94857aa8" providerId="LiveId" clId="{F6C908BF-5503-4F74-8A62-1C2D98247FC5}" dt="2025-05-08T22:10:23.540" v="1038" actId="27614"/>
          <ac:picMkLst>
            <pc:docMk/>
            <pc:sldMk cId="2557655328" sldId="358"/>
            <ac:picMk id="5" creationId="{65E46D4B-C50E-77E9-23F1-1F8681AEC383}"/>
          </ac:picMkLst>
        </pc:picChg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1670962842" sldId="359"/>
        </pc:sldMkLst>
      </pc:sldChg>
      <pc:sldChg chg="addSp delSp modSp new mod modTransition">
        <pc:chgData name="VICENTE NAFRI MACHADO AREVALO" userId="6d45cc9e94857aa8" providerId="LiveId" clId="{F6C908BF-5503-4F74-8A62-1C2D98247FC5}" dt="2025-05-10T12:43:42.361" v="1630"/>
        <pc:sldMkLst>
          <pc:docMk/>
          <pc:sldMk cId="3347885263" sldId="359"/>
        </pc:sldMkLst>
        <pc:spChg chg="mod">
          <ac:chgData name="VICENTE NAFRI MACHADO AREVALO" userId="6d45cc9e94857aa8" providerId="LiveId" clId="{F6C908BF-5503-4F74-8A62-1C2D98247FC5}" dt="2025-05-08T22:12:52.521" v="1072" actId="14100"/>
          <ac:spMkLst>
            <pc:docMk/>
            <pc:sldMk cId="3347885263" sldId="359"/>
            <ac:spMk id="2" creationId="{5B4504B5-4CFB-CC73-7BD0-28E84A9045C8}"/>
          </ac:spMkLst>
        </pc:spChg>
        <pc:spChg chg="mod">
          <ac:chgData name="VICENTE NAFRI MACHADO AREVALO" userId="6d45cc9e94857aa8" providerId="LiveId" clId="{F6C908BF-5503-4F74-8A62-1C2D98247FC5}" dt="2025-05-08T22:13:38.418" v="1099" actId="108"/>
          <ac:spMkLst>
            <pc:docMk/>
            <pc:sldMk cId="3347885263" sldId="359"/>
            <ac:spMk id="3" creationId="{0E265F07-064B-F4C1-E59A-04A5E42A89DC}"/>
          </ac:spMkLst>
        </pc:spChg>
        <pc:picChg chg="add mod">
          <ac:chgData name="VICENTE NAFRI MACHADO AREVALO" userId="6d45cc9e94857aa8" providerId="LiveId" clId="{F6C908BF-5503-4F74-8A62-1C2D98247FC5}" dt="2025-05-08T22:15:10.730" v="1109" actId="1076"/>
          <ac:picMkLst>
            <pc:docMk/>
            <pc:sldMk cId="3347885263" sldId="359"/>
            <ac:picMk id="7" creationId="{C8749D0A-1244-3CE3-1E63-36511DAABE4D}"/>
          </ac:picMkLst>
        </pc:picChg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697720619" sldId="360"/>
        </pc:sldMkLst>
      </pc:sldChg>
      <pc:sldChg chg="addSp modSp new mod modTransition">
        <pc:chgData name="VICENTE NAFRI MACHADO AREVALO" userId="6d45cc9e94857aa8" providerId="LiveId" clId="{F6C908BF-5503-4F74-8A62-1C2D98247FC5}" dt="2025-05-10T12:43:42.361" v="1630"/>
        <pc:sldMkLst>
          <pc:docMk/>
          <pc:sldMk cId="3221451973" sldId="360"/>
        </pc:sldMkLst>
        <pc:spChg chg="mod">
          <ac:chgData name="VICENTE NAFRI MACHADO AREVALO" userId="6d45cc9e94857aa8" providerId="LiveId" clId="{F6C908BF-5503-4F74-8A62-1C2D98247FC5}" dt="2025-05-08T22:24:36.119" v="1213" actId="14100"/>
          <ac:spMkLst>
            <pc:docMk/>
            <pc:sldMk cId="3221451973" sldId="360"/>
            <ac:spMk id="2" creationId="{64300BC4-037D-293B-540A-65AE76DCCE50}"/>
          </ac:spMkLst>
        </pc:spChg>
        <pc:spChg chg="mod">
          <ac:chgData name="VICENTE NAFRI MACHADO AREVALO" userId="6d45cc9e94857aa8" providerId="LiveId" clId="{F6C908BF-5503-4F74-8A62-1C2D98247FC5}" dt="2025-05-08T22:24:24.199" v="1210" actId="27636"/>
          <ac:spMkLst>
            <pc:docMk/>
            <pc:sldMk cId="3221451973" sldId="360"/>
            <ac:spMk id="3" creationId="{8E166092-B22D-0262-F057-E713CAD8004F}"/>
          </ac:spMkLst>
        </pc:spChg>
        <pc:picChg chg="add mod">
          <ac:chgData name="VICENTE NAFRI MACHADO AREVALO" userId="6d45cc9e94857aa8" providerId="LiveId" clId="{F6C908BF-5503-4F74-8A62-1C2D98247FC5}" dt="2025-05-08T22:28:10.491" v="1218" actId="1076"/>
          <ac:picMkLst>
            <pc:docMk/>
            <pc:sldMk cId="3221451973" sldId="360"/>
            <ac:picMk id="5" creationId="{B702931A-7ADC-9E08-2054-7C3400D8D88E}"/>
          </ac:picMkLst>
        </pc:picChg>
      </pc:sldChg>
      <pc:sldChg chg="modSp add mod modTransition">
        <pc:chgData name="VICENTE NAFRI MACHADO AREVALO" userId="6d45cc9e94857aa8" providerId="LiveId" clId="{F6C908BF-5503-4F74-8A62-1C2D98247FC5}" dt="2025-05-10T12:43:42.361" v="1630"/>
        <pc:sldMkLst>
          <pc:docMk/>
          <pc:sldMk cId="1591473010" sldId="361"/>
        </pc:sldMkLst>
        <pc:spChg chg="mod">
          <ac:chgData name="VICENTE NAFRI MACHADO AREVALO" userId="6d45cc9e94857aa8" providerId="LiveId" clId="{F6C908BF-5503-4F74-8A62-1C2D98247FC5}" dt="2025-05-08T22:31:20.977" v="1229"/>
          <ac:spMkLst>
            <pc:docMk/>
            <pc:sldMk cId="1591473010" sldId="361"/>
            <ac:spMk id="3" creationId="{65194984-9CE7-7E88-E13C-16C967E0AA45}"/>
          </ac:spMkLst>
        </pc:spChg>
        <pc:spChg chg="mod">
          <ac:chgData name="VICENTE NAFRI MACHADO AREVALO" userId="6d45cc9e94857aa8" providerId="LiveId" clId="{F6C908BF-5503-4F74-8A62-1C2D98247FC5}" dt="2025-05-08T22:31:51.007" v="1236" actId="108"/>
          <ac:spMkLst>
            <pc:docMk/>
            <pc:sldMk cId="1591473010" sldId="361"/>
            <ac:spMk id="4" creationId="{ABAFE4A3-ADD9-A316-6A97-66FD0BB008E4}"/>
          </ac:spMkLst>
        </pc:spChg>
      </pc:sldChg>
      <pc:sldChg chg="add del">
        <pc:chgData name="VICENTE NAFRI MACHADO AREVALO" userId="6d45cc9e94857aa8" providerId="LiveId" clId="{F6C908BF-5503-4F74-8A62-1C2D98247FC5}" dt="2025-05-08T22:30:15.280" v="1220"/>
        <pc:sldMkLst>
          <pc:docMk/>
          <pc:sldMk cId="3062089450" sldId="361"/>
        </pc:sldMkLst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3186067864" sldId="361"/>
        </pc:sldMkLst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2610965042" sldId="362"/>
        </pc:sldMkLst>
      </pc:sldChg>
      <pc:sldChg chg="modSp add mod ord modTransition">
        <pc:chgData name="VICENTE NAFRI MACHADO AREVALO" userId="6d45cc9e94857aa8" providerId="LiveId" clId="{F6C908BF-5503-4F74-8A62-1C2D98247FC5}" dt="2025-05-10T12:43:42.361" v="1630"/>
        <pc:sldMkLst>
          <pc:docMk/>
          <pc:sldMk cId="2891915311" sldId="362"/>
        </pc:sldMkLst>
        <pc:spChg chg="mod">
          <ac:chgData name="VICENTE NAFRI MACHADO AREVALO" userId="6d45cc9e94857aa8" providerId="LiveId" clId="{F6C908BF-5503-4F74-8A62-1C2D98247FC5}" dt="2025-05-08T22:33:01.835" v="1245"/>
          <ac:spMkLst>
            <pc:docMk/>
            <pc:sldMk cId="2891915311" sldId="362"/>
            <ac:spMk id="3" creationId="{A04A5095-BCE5-AB79-4CEE-EC35289CC34E}"/>
          </ac:spMkLst>
        </pc:spChg>
        <pc:spChg chg="mod">
          <ac:chgData name="VICENTE NAFRI MACHADO AREVALO" userId="6d45cc9e94857aa8" providerId="LiveId" clId="{F6C908BF-5503-4F74-8A62-1C2D98247FC5}" dt="2025-05-08T22:33:56.305" v="1263" actId="20577"/>
          <ac:spMkLst>
            <pc:docMk/>
            <pc:sldMk cId="2891915311" sldId="362"/>
            <ac:spMk id="4" creationId="{C6BD5DBE-8E80-4A15-42BB-DD58847939E8}"/>
          </ac:spMkLst>
        </pc:spChg>
      </pc:sldChg>
      <pc:sldChg chg="addSp delSp modSp new mod modTransition">
        <pc:chgData name="VICENTE NAFRI MACHADO AREVALO" userId="6d45cc9e94857aa8" providerId="LiveId" clId="{F6C908BF-5503-4F74-8A62-1C2D98247FC5}" dt="2025-05-10T12:43:42.361" v="1630"/>
        <pc:sldMkLst>
          <pc:docMk/>
          <pc:sldMk cId="698254568" sldId="363"/>
        </pc:sldMkLst>
        <pc:spChg chg="mod">
          <ac:chgData name="VICENTE NAFRI MACHADO AREVALO" userId="6d45cc9e94857aa8" providerId="LiveId" clId="{F6C908BF-5503-4F74-8A62-1C2D98247FC5}" dt="2025-05-08T22:41:30.793" v="1280" actId="14100"/>
          <ac:spMkLst>
            <pc:docMk/>
            <pc:sldMk cId="698254568" sldId="363"/>
            <ac:spMk id="2" creationId="{040D1DD3-1602-E668-A8AF-B03E0781FE12}"/>
          </ac:spMkLst>
        </pc:spChg>
        <pc:graphicFrameChg chg="add mod">
          <ac:chgData name="VICENTE NAFRI MACHADO AREVALO" userId="6d45cc9e94857aa8" providerId="LiveId" clId="{F6C908BF-5503-4F74-8A62-1C2D98247FC5}" dt="2025-05-08T22:41:40.756" v="1282" actId="12100"/>
          <ac:graphicFrameMkLst>
            <pc:docMk/>
            <pc:sldMk cId="698254568" sldId="363"/>
            <ac:graphicFrameMk id="4" creationId="{8A5E5BBD-1D66-807E-0DED-787169E380A8}"/>
          </ac:graphicFrameMkLst>
        </pc:graphicFrameChg>
        <pc:picChg chg="add mod">
          <ac:chgData name="VICENTE NAFRI MACHADO AREVALO" userId="6d45cc9e94857aa8" providerId="LiveId" clId="{F6C908BF-5503-4F74-8A62-1C2D98247FC5}" dt="2025-05-08T22:43:16.428" v="1286" actId="962"/>
          <ac:picMkLst>
            <pc:docMk/>
            <pc:sldMk cId="698254568" sldId="363"/>
            <ac:picMk id="6" creationId="{64557DB0-6073-ED91-8E98-65F7CD9BB391}"/>
          </ac:picMkLst>
        </pc:picChg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1479019701" sldId="363"/>
        </pc:sldMkLst>
      </pc:sldChg>
      <pc:sldChg chg="addSp modSp new mod modTransition">
        <pc:chgData name="VICENTE NAFRI MACHADO AREVALO" userId="6d45cc9e94857aa8" providerId="LiveId" clId="{F6C908BF-5503-4F74-8A62-1C2D98247FC5}" dt="2025-05-10T12:43:42.361" v="1630"/>
        <pc:sldMkLst>
          <pc:docMk/>
          <pc:sldMk cId="1083807556" sldId="364"/>
        </pc:sldMkLst>
        <pc:spChg chg="mod">
          <ac:chgData name="VICENTE NAFRI MACHADO AREVALO" userId="6d45cc9e94857aa8" providerId="LiveId" clId="{F6C908BF-5503-4F74-8A62-1C2D98247FC5}" dt="2025-05-10T11:39:39.151" v="1316" actId="403"/>
          <ac:spMkLst>
            <pc:docMk/>
            <pc:sldMk cId="1083807556" sldId="364"/>
            <ac:spMk id="2" creationId="{BD48ADEA-3F8B-15B9-29CB-FB88775D1F32}"/>
          </ac:spMkLst>
        </pc:spChg>
        <pc:spChg chg="mod">
          <ac:chgData name="VICENTE NAFRI MACHADO AREVALO" userId="6d45cc9e94857aa8" providerId="LiveId" clId="{F6C908BF-5503-4F74-8A62-1C2D98247FC5}" dt="2025-05-10T11:40:12.754" v="1338" actId="108"/>
          <ac:spMkLst>
            <pc:docMk/>
            <pc:sldMk cId="1083807556" sldId="364"/>
            <ac:spMk id="3" creationId="{8AB79ECA-39D9-C470-D6C2-EB8A419BA940}"/>
          </ac:spMkLst>
        </pc:spChg>
        <pc:picChg chg="add mod">
          <ac:chgData name="VICENTE NAFRI MACHADO AREVALO" userId="6d45cc9e94857aa8" providerId="LiveId" clId="{F6C908BF-5503-4F74-8A62-1C2D98247FC5}" dt="2025-05-10T11:41:20.406" v="1343" actId="196"/>
          <ac:picMkLst>
            <pc:docMk/>
            <pc:sldMk cId="1083807556" sldId="364"/>
            <ac:picMk id="5" creationId="{7093E220-CF45-7AA5-28C0-72FDC77C1026}"/>
          </ac:picMkLst>
        </pc:picChg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1299032330" sldId="364"/>
        </pc:sldMkLst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1548086372" sldId="365"/>
        </pc:sldMkLst>
      </pc:sldChg>
      <pc:sldChg chg="addSp delSp modSp new mod modTransition">
        <pc:chgData name="VICENTE NAFRI MACHADO AREVALO" userId="6d45cc9e94857aa8" providerId="LiveId" clId="{F6C908BF-5503-4F74-8A62-1C2D98247FC5}" dt="2025-05-10T12:43:42.361" v="1630"/>
        <pc:sldMkLst>
          <pc:docMk/>
          <pc:sldMk cId="3367777638" sldId="365"/>
        </pc:sldMkLst>
        <pc:spChg chg="mod">
          <ac:chgData name="VICENTE NAFRI MACHADO AREVALO" userId="6d45cc9e94857aa8" providerId="LiveId" clId="{F6C908BF-5503-4F74-8A62-1C2D98247FC5}" dt="2025-05-10T11:44:53.910" v="1358" actId="14100"/>
          <ac:spMkLst>
            <pc:docMk/>
            <pc:sldMk cId="3367777638" sldId="365"/>
            <ac:spMk id="2" creationId="{FC17FDED-8BB6-BEA0-F542-9A2601A4B56E}"/>
          </ac:spMkLst>
        </pc:spChg>
        <pc:spChg chg="mod">
          <ac:chgData name="VICENTE NAFRI MACHADO AREVALO" userId="6d45cc9e94857aa8" providerId="LiveId" clId="{F6C908BF-5503-4F74-8A62-1C2D98247FC5}" dt="2025-05-10T11:45:08.820" v="1365" actId="14100"/>
          <ac:spMkLst>
            <pc:docMk/>
            <pc:sldMk cId="3367777638" sldId="365"/>
            <ac:spMk id="3" creationId="{F01012E7-B611-C900-1210-2FB5918D95DE}"/>
          </ac:spMkLst>
        </pc:spChg>
        <pc:spChg chg="add mod">
          <ac:chgData name="VICENTE NAFRI MACHADO AREVALO" userId="6d45cc9e94857aa8" providerId="LiveId" clId="{F6C908BF-5503-4F74-8A62-1C2D98247FC5}" dt="2025-05-10T11:47:27.504" v="1390" actId="403"/>
          <ac:spMkLst>
            <pc:docMk/>
            <pc:sldMk cId="3367777638" sldId="365"/>
            <ac:spMk id="5" creationId="{50F00878-33F4-4D1B-A540-541D7056CFD6}"/>
          </ac:spMkLst>
        </pc:spChg>
        <pc:spChg chg="add mod">
          <ac:chgData name="VICENTE NAFRI MACHADO AREVALO" userId="6d45cc9e94857aa8" providerId="LiveId" clId="{F6C908BF-5503-4F74-8A62-1C2D98247FC5}" dt="2025-05-10T11:47:27.504" v="1390" actId="403"/>
          <ac:spMkLst>
            <pc:docMk/>
            <pc:sldMk cId="3367777638" sldId="365"/>
            <ac:spMk id="6" creationId="{EA5C2D22-12EB-8B01-7E00-C032420B9E5E}"/>
          </ac:spMkLst>
        </pc:spChg>
        <pc:spChg chg="add mod">
          <ac:chgData name="VICENTE NAFRI MACHADO AREVALO" userId="6d45cc9e94857aa8" providerId="LiveId" clId="{F6C908BF-5503-4F74-8A62-1C2D98247FC5}" dt="2025-05-10T11:47:27.504" v="1390" actId="403"/>
          <ac:spMkLst>
            <pc:docMk/>
            <pc:sldMk cId="3367777638" sldId="365"/>
            <ac:spMk id="7" creationId="{839AC3F1-E10D-ED37-2C83-FCC01C0A09FB}"/>
          </ac:spMkLst>
        </pc:spChg>
        <pc:spChg chg="add mod">
          <ac:chgData name="VICENTE NAFRI MACHADO AREVALO" userId="6d45cc9e94857aa8" providerId="LiveId" clId="{F6C908BF-5503-4F74-8A62-1C2D98247FC5}" dt="2025-05-10T11:47:27.504" v="1390" actId="403"/>
          <ac:spMkLst>
            <pc:docMk/>
            <pc:sldMk cId="3367777638" sldId="365"/>
            <ac:spMk id="8" creationId="{BD69B137-FA6B-87A4-0286-9BC9634BDF20}"/>
          </ac:spMkLst>
        </pc:spChg>
        <pc:spChg chg="add mod">
          <ac:chgData name="VICENTE NAFRI MACHADO AREVALO" userId="6d45cc9e94857aa8" providerId="LiveId" clId="{F6C908BF-5503-4F74-8A62-1C2D98247FC5}" dt="2025-05-10T11:47:27.504" v="1390" actId="403"/>
          <ac:spMkLst>
            <pc:docMk/>
            <pc:sldMk cId="3367777638" sldId="365"/>
            <ac:spMk id="9" creationId="{221CD7E9-BAB7-96A6-A6DD-1AE33D623F8D}"/>
          </ac:spMkLst>
        </pc:spChg>
        <pc:spChg chg="add mod">
          <ac:chgData name="VICENTE NAFRI MACHADO AREVALO" userId="6d45cc9e94857aa8" providerId="LiveId" clId="{F6C908BF-5503-4F74-8A62-1C2D98247FC5}" dt="2025-05-10T11:47:27.504" v="1390" actId="403"/>
          <ac:spMkLst>
            <pc:docMk/>
            <pc:sldMk cId="3367777638" sldId="365"/>
            <ac:spMk id="10" creationId="{2E23F45C-35BE-CF7B-399E-04A11E1C88E8}"/>
          </ac:spMkLst>
        </pc:spChg>
        <pc:spChg chg="add mod">
          <ac:chgData name="VICENTE NAFRI MACHADO AREVALO" userId="6d45cc9e94857aa8" providerId="LiveId" clId="{F6C908BF-5503-4F74-8A62-1C2D98247FC5}" dt="2025-05-10T11:47:27.504" v="1390" actId="403"/>
          <ac:spMkLst>
            <pc:docMk/>
            <pc:sldMk cId="3367777638" sldId="365"/>
            <ac:spMk id="11" creationId="{2DC1A84D-3813-32EA-AF8C-0AD56E507C58}"/>
          </ac:spMkLst>
        </pc:spChg>
        <pc:spChg chg="add mod">
          <ac:chgData name="VICENTE NAFRI MACHADO AREVALO" userId="6d45cc9e94857aa8" providerId="LiveId" clId="{F6C908BF-5503-4F74-8A62-1C2D98247FC5}" dt="2025-05-10T11:47:27.504" v="1390" actId="403"/>
          <ac:spMkLst>
            <pc:docMk/>
            <pc:sldMk cId="3367777638" sldId="365"/>
            <ac:spMk id="12" creationId="{9359B2BE-FB70-1258-5E2A-5A64746C2733}"/>
          </ac:spMkLst>
        </pc:spChg>
        <pc:spChg chg="add mod">
          <ac:chgData name="VICENTE NAFRI MACHADO AREVALO" userId="6d45cc9e94857aa8" providerId="LiveId" clId="{F6C908BF-5503-4F74-8A62-1C2D98247FC5}" dt="2025-05-10T11:47:27.504" v="1390" actId="403"/>
          <ac:spMkLst>
            <pc:docMk/>
            <pc:sldMk cId="3367777638" sldId="365"/>
            <ac:spMk id="13" creationId="{C204624A-4F28-02A4-5B8A-29C0268D8228}"/>
          </ac:spMkLst>
        </pc:spChg>
        <pc:spChg chg="add mod">
          <ac:chgData name="VICENTE NAFRI MACHADO AREVALO" userId="6d45cc9e94857aa8" providerId="LiveId" clId="{F6C908BF-5503-4F74-8A62-1C2D98247FC5}" dt="2025-05-10T11:47:27.504" v="1390" actId="403"/>
          <ac:spMkLst>
            <pc:docMk/>
            <pc:sldMk cId="3367777638" sldId="365"/>
            <ac:spMk id="14" creationId="{61DF6C2A-9933-E42F-9B0F-7F4D630ACD15}"/>
          </ac:spMkLst>
        </pc:spChg>
        <pc:grpChg chg="add mod">
          <ac:chgData name="VICENTE NAFRI MACHADO AREVALO" userId="6d45cc9e94857aa8" providerId="LiveId" clId="{F6C908BF-5503-4F74-8A62-1C2D98247FC5}" dt="2025-05-10T11:47:22.006" v="1384" actId="164"/>
          <ac:grpSpMkLst>
            <pc:docMk/>
            <pc:sldMk cId="3367777638" sldId="365"/>
            <ac:grpSpMk id="15" creationId="{A4157F2E-5CF0-A440-E6F7-5310E54FA89F}"/>
          </ac:grpSpMkLst>
        </pc:grpChg>
        <pc:grpChg chg="add mod">
          <ac:chgData name="VICENTE NAFRI MACHADO AREVALO" userId="6d45cc9e94857aa8" providerId="LiveId" clId="{F6C908BF-5503-4F74-8A62-1C2D98247FC5}" dt="2025-05-10T11:47:22.006" v="1384" actId="164"/>
          <ac:grpSpMkLst>
            <pc:docMk/>
            <pc:sldMk cId="3367777638" sldId="365"/>
            <ac:grpSpMk id="16" creationId="{BCC8667A-E2E4-815D-BF48-82DB1F0C23F7}"/>
          </ac:grpSpMkLst>
        </pc:grpChg>
        <pc:grpChg chg="add mod">
          <ac:chgData name="VICENTE NAFRI MACHADO AREVALO" userId="6d45cc9e94857aa8" providerId="LiveId" clId="{F6C908BF-5503-4F74-8A62-1C2D98247FC5}" dt="2025-05-10T11:47:22.006" v="1384" actId="164"/>
          <ac:grpSpMkLst>
            <pc:docMk/>
            <pc:sldMk cId="3367777638" sldId="365"/>
            <ac:grpSpMk id="17" creationId="{49A4A781-EF7E-BFD7-FBF6-A9CA9CE22AF3}"/>
          </ac:grpSpMkLst>
        </pc:grpChg>
        <pc:grpChg chg="add mod">
          <ac:chgData name="VICENTE NAFRI MACHADO AREVALO" userId="6d45cc9e94857aa8" providerId="LiveId" clId="{F6C908BF-5503-4F74-8A62-1C2D98247FC5}" dt="2025-05-10T11:47:22.006" v="1384" actId="164"/>
          <ac:grpSpMkLst>
            <pc:docMk/>
            <pc:sldMk cId="3367777638" sldId="365"/>
            <ac:grpSpMk id="18" creationId="{993611C3-D668-FF33-6DF7-7F07EE1B6F37}"/>
          </ac:grpSpMkLst>
        </pc:grpChg>
        <pc:grpChg chg="add mod">
          <ac:chgData name="VICENTE NAFRI MACHADO AREVALO" userId="6d45cc9e94857aa8" providerId="LiveId" clId="{F6C908BF-5503-4F74-8A62-1C2D98247FC5}" dt="2025-05-10T11:47:22.006" v="1384" actId="164"/>
          <ac:grpSpMkLst>
            <pc:docMk/>
            <pc:sldMk cId="3367777638" sldId="365"/>
            <ac:grpSpMk id="19" creationId="{AC391DF5-8517-C8F8-92E6-2462FE40072E}"/>
          </ac:grpSpMkLst>
        </pc:grpChg>
        <pc:grpChg chg="add mod">
          <ac:chgData name="VICENTE NAFRI MACHADO AREVALO" userId="6d45cc9e94857aa8" providerId="LiveId" clId="{F6C908BF-5503-4F74-8A62-1C2D98247FC5}" dt="2025-05-10T11:47:31.424" v="1391" actId="1076"/>
          <ac:grpSpMkLst>
            <pc:docMk/>
            <pc:sldMk cId="3367777638" sldId="365"/>
            <ac:grpSpMk id="20" creationId="{E858C175-11D8-AE59-C13D-1C10D74839F0}"/>
          </ac:grpSpMkLst>
        </pc:grpChg>
        <pc:picChg chg="add del mod">
          <ac:chgData name="VICENTE NAFRI MACHADO AREVALO" userId="6d45cc9e94857aa8" providerId="LiveId" clId="{F6C908BF-5503-4F74-8A62-1C2D98247FC5}" dt="2025-05-10T11:45:40.323" v="1369" actId="478"/>
          <ac:picMkLst>
            <pc:docMk/>
            <pc:sldMk cId="3367777638" sldId="365"/>
            <ac:picMk id="4" creationId="{8CC8C862-14DA-114F-EFDD-9F49349C6758}"/>
          </ac:picMkLst>
        </pc:picChg>
        <pc:picChg chg="add mod">
          <ac:chgData name="VICENTE NAFRI MACHADO AREVALO" userId="6d45cc9e94857aa8" providerId="LiveId" clId="{F6C908BF-5503-4F74-8A62-1C2D98247FC5}" dt="2025-05-10T11:47:41.264" v="1393" actId="1076"/>
          <ac:picMkLst>
            <pc:docMk/>
            <pc:sldMk cId="3367777638" sldId="365"/>
            <ac:picMk id="21" creationId="{26784A1E-C339-3749-C7B5-712C83F5402F}"/>
          </ac:picMkLst>
        </pc:picChg>
      </pc:sldChg>
      <pc:sldChg chg="modSp add mod ord modTransition">
        <pc:chgData name="VICENTE NAFRI MACHADO AREVALO" userId="6d45cc9e94857aa8" providerId="LiveId" clId="{F6C908BF-5503-4F74-8A62-1C2D98247FC5}" dt="2025-05-10T12:43:42.361" v="1630"/>
        <pc:sldMkLst>
          <pc:docMk/>
          <pc:sldMk cId="1575899479" sldId="366"/>
        </pc:sldMkLst>
        <pc:spChg chg="mod">
          <ac:chgData name="VICENTE NAFRI MACHADO AREVALO" userId="6d45cc9e94857aa8" providerId="LiveId" clId="{F6C908BF-5503-4F74-8A62-1C2D98247FC5}" dt="2025-05-10T11:48:21.796" v="1400" actId="20577"/>
          <ac:spMkLst>
            <pc:docMk/>
            <pc:sldMk cId="1575899479" sldId="366"/>
            <ac:spMk id="3" creationId="{FA23559F-52C0-F882-3BDB-CD0F2CA126F9}"/>
          </ac:spMkLst>
        </pc:spChg>
        <pc:spChg chg="mod">
          <ac:chgData name="VICENTE NAFRI MACHADO AREVALO" userId="6d45cc9e94857aa8" providerId="LiveId" clId="{F6C908BF-5503-4F74-8A62-1C2D98247FC5}" dt="2025-05-10T11:49:11.252" v="1413" actId="108"/>
          <ac:spMkLst>
            <pc:docMk/>
            <pc:sldMk cId="1575899479" sldId="366"/>
            <ac:spMk id="4" creationId="{A0262CAD-1024-4538-05AB-B473EBF87B14}"/>
          </ac:spMkLst>
        </pc:spChg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3006767247" sldId="366"/>
        </pc:sldMkLst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2609567628" sldId="367"/>
        </pc:sldMkLst>
      </pc:sldChg>
      <pc:sldChg chg="modSp add mod modTransition">
        <pc:chgData name="VICENTE NAFRI MACHADO AREVALO" userId="6d45cc9e94857aa8" providerId="LiveId" clId="{F6C908BF-5503-4F74-8A62-1C2D98247FC5}" dt="2025-05-10T12:43:42.361" v="1630"/>
        <pc:sldMkLst>
          <pc:docMk/>
          <pc:sldMk cId="4212415255" sldId="367"/>
        </pc:sldMkLst>
        <pc:spChg chg="mod">
          <ac:chgData name="VICENTE NAFRI MACHADO AREVALO" userId="6d45cc9e94857aa8" providerId="LiveId" clId="{F6C908BF-5503-4F74-8A62-1C2D98247FC5}" dt="2025-05-10T11:56:22.138" v="1440" actId="20577"/>
          <ac:spMkLst>
            <pc:docMk/>
            <pc:sldMk cId="4212415255" sldId="367"/>
            <ac:spMk id="3" creationId="{400507A4-0555-7AF9-528D-C799749DB3E4}"/>
          </ac:spMkLst>
        </pc:spChg>
        <pc:spChg chg="mod">
          <ac:chgData name="VICENTE NAFRI MACHADO AREVALO" userId="6d45cc9e94857aa8" providerId="LiveId" clId="{F6C908BF-5503-4F74-8A62-1C2D98247FC5}" dt="2025-05-10T11:56:46.548" v="1450" actId="108"/>
          <ac:spMkLst>
            <pc:docMk/>
            <pc:sldMk cId="4212415255" sldId="367"/>
            <ac:spMk id="4" creationId="{5BAD8350-33A8-2B58-B99B-81D9C261506F}"/>
          </ac:spMkLst>
        </pc:spChg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370370823" sldId="368"/>
        </pc:sldMkLst>
      </pc:sldChg>
      <pc:sldChg chg="addSp delSp modSp new mod modTransition">
        <pc:chgData name="VICENTE NAFRI MACHADO AREVALO" userId="6d45cc9e94857aa8" providerId="LiveId" clId="{F6C908BF-5503-4F74-8A62-1C2D98247FC5}" dt="2025-05-10T12:43:42.361" v="1630"/>
        <pc:sldMkLst>
          <pc:docMk/>
          <pc:sldMk cId="666493286" sldId="368"/>
        </pc:sldMkLst>
        <pc:spChg chg="mod">
          <ac:chgData name="VICENTE NAFRI MACHADO AREVALO" userId="6d45cc9e94857aa8" providerId="LiveId" clId="{F6C908BF-5503-4F74-8A62-1C2D98247FC5}" dt="2025-05-10T11:57:22.249" v="1453" actId="20577"/>
          <ac:spMkLst>
            <pc:docMk/>
            <pc:sldMk cId="666493286" sldId="368"/>
            <ac:spMk id="2" creationId="{DAAC5A95-3148-0C01-83F2-92484429920D}"/>
          </ac:spMkLst>
        </pc:spChg>
        <pc:spChg chg="del mod">
          <ac:chgData name="VICENTE NAFRI MACHADO AREVALO" userId="6d45cc9e94857aa8" providerId="LiveId" clId="{F6C908BF-5503-4F74-8A62-1C2D98247FC5}" dt="2025-05-10T11:58:52.993" v="1477" actId="12084"/>
          <ac:spMkLst>
            <pc:docMk/>
            <pc:sldMk cId="666493286" sldId="368"/>
            <ac:spMk id="3" creationId="{17A53CE5-024C-CCFD-2D3D-7C473858D7A4}"/>
          </ac:spMkLst>
        </pc:spChg>
        <pc:graphicFrameChg chg="add mod">
          <ac:chgData name="VICENTE NAFRI MACHADO AREVALO" userId="6d45cc9e94857aa8" providerId="LiveId" clId="{F6C908BF-5503-4F74-8A62-1C2D98247FC5}" dt="2025-05-10T12:33:33.156" v="1487" actId="12100"/>
          <ac:graphicFrameMkLst>
            <pc:docMk/>
            <pc:sldMk cId="666493286" sldId="368"/>
            <ac:graphicFrameMk id="4" creationId="{FD5E1C0E-CAD0-18AB-723A-B5111EA124BA}"/>
          </ac:graphicFrameMkLst>
        </pc:graphicFrameChg>
        <pc:picChg chg="add mod">
          <ac:chgData name="VICENTE NAFRI MACHADO AREVALO" userId="6d45cc9e94857aa8" providerId="LiveId" clId="{F6C908BF-5503-4F74-8A62-1C2D98247FC5}" dt="2025-05-10T11:59:27.258" v="1485" actId="196"/>
          <ac:picMkLst>
            <pc:docMk/>
            <pc:sldMk cId="666493286" sldId="368"/>
            <ac:picMk id="5" creationId="{E74F7909-89E8-3DF9-2BC7-6FA4163588E2}"/>
          </ac:picMkLst>
        </pc:picChg>
      </pc:sldChg>
      <pc:sldChg chg="addSp delSp modSp new mod modTransition">
        <pc:chgData name="VICENTE NAFRI MACHADO AREVALO" userId="6d45cc9e94857aa8" providerId="LiveId" clId="{F6C908BF-5503-4F74-8A62-1C2D98247FC5}" dt="2025-05-10T12:43:42.361" v="1630"/>
        <pc:sldMkLst>
          <pc:docMk/>
          <pc:sldMk cId="1585777150" sldId="369"/>
        </pc:sldMkLst>
        <pc:spChg chg="mod">
          <ac:chgData name="VICENTE NAFRI MACHADO AREVALO" userId="6d45cc9e94857aa8" providerId="LiveId" clId="{F6C908BF-5503-4F74-8A62-1C2D98247FC5}" dt="2025-05-10T12:38:17.414" v="1547" actId="403"/>
          <ac:spMkLst>
            <pc:docMk/>
            <pc:sldMk cId="1585777150" sldId="369"/>
            <ac:spMk id="2" creationId="{95BF4404-F7D5-A10A-A86D-447DA4D2576F}"/>
          </ac:spMkLst>
        </pc:spChg>
        <pc:spChg chg="del">
          <ac:chgData name="VICENTE NAFRI MACHADO AREVALO" userId="6d45cc9e94857aa8" providerId="LiveId" clId="{F6C908BF-5503-4F74-8A62-1C2D98247FC5}" dt="2025-05-10T12:36:11.627" v="1492" actId="478"/>
          <ac:spMkLst>
            <pc:docMk/>
            <pc:sldMk cId="1585777150" sldId="369"/>
            <ac:spMk id="3" creationId="{F733B475-0C99-9A03-B6D0-18C744753E20}"/>
          </ac:spMkLst>
        </pc:spChg>
        <pc:spChg chg="add mod">
          <ac:chgData name="VICENTE NAFRI MACHADO AREVALO" userId="6d45cc9e94857aa8" providerId="LiveId" clId="{F6C908BF-5503-4F74-8A62-1C2D98247FC5}" dt="2025-05-10T12:37:29.839" v="1520" actId="164"/>
          <ac:spMkLst>
            <pc:docMk/>
            <pc:sldMk cId="1585777150" sldId="369"/>
            <ac:spMk id="5" creationId="{A4C17CE3-83E9-8F64-3525-530A6BDC1E56}"/>
          </ac:spMkLst>
        </pc:spChg>
        <pc:spChg chg="add mod">
          <ac:chgData name="VICENTE NAFRI MACHADO AREVALO" userId="6d45cc9e94857aa8" providerId="LiveId" clId="{F6C908BF-5503-4F74-8A62-1C2D98247FC5}" dt="2025-05-10T12:37:29.839" v="1520" actId="164"/>
          <ac:spMkLst>
            <pc:docMk/>
            <pc:sldMk cId="1585777150" sldId="369"/>
            <ac:spMk id="6" creationId="{46424E17-904B-FFCF-6190-7802870A83A0}"/>
          </ac:spMkLst>
        </pc:spChg>
        <pc:spChg chg="add mod">
          <ac:chgData name="VICENTE NAFRI MACHADO AREVALO" userId="6d45cc9e94857aa8" providerId="LiveId" clId="{F6C908BF-5503-4F74-8A62-1C2D98247FC5}" dt="2025-05-10T12:37:35.056" v="1521" actId="164"/>
          <ac:spMkLst>
            <pc:docMk/>
            <pc:sldMk cId="1585777150" sldId="369"/>
            <ac:spMk id="8" creationId="{35AA1754-D360-7197-8961-96F85D6FD52C}"/>
          </ac:spMkLst>
        </pc:spChg>
        <pc:spChg chg="add mod">
          <ac:chgData name="VICENTE NAFRI MACHADO AREVALO" userId="6d45cc9e94857aa8" providerId="LiveId" clId="{F6C908BF-5503-4F74-8A62-1C2D98247FC5}" dt="2025-05-10T12:37:35.056" v="1521" actId="164"/>
          <ac:spMkLst>
            <pc:docMk/>
            <pc:sldMk cId="1585777150" sldId="369"/>
            <ac:spMk id="9" creationId="{8B3D7EF9-8568-DF0C-B78C-811CB685C9EE}"/>
          </ac:spMkLst>
        </pc:spChg>
        <pc:spChg chg="add mod">
          <ac:chgData name="VICENTE NAFRI MACHADO AREVALO" userId="6d45cc9e94857aa8" providerId="LiveId" clId="{F6C908BF-5503-4F74-8A62-1C2D98247FC5}" dt="2025-05-10T12:37:40.233" v="1522" actId="164"/>
          <ac:spMkLst>
            <pc:docMk/>
            <pc:sldMk cId="1585777150" sldId="369"/>
            <ac:spMk id="11" creationId="{C65CD0F1-E015-C06D-E491-EAD54EBA4820}"/>
          </ac:spMkLst>
        </pc:spChg>
        <pc:spChg chg="add mod">
          <ac:chgData name="VICENTE NAFRI MACHADO AREVALO" userId="6d45cc9e94857aa8" providerId="LiveId" clId="{F6C908BF-5503-4F74-8A62-1C2D98247FC5}" dt="2025-05-10T12:37:40.233" v="1522" actId="164"/>
          <ac:spMkLst>
            <pc:docMk/>
            <pc:sldMk cId="1585777150" sldId="369"/>
            <ac:spMk id="12" creationId="{EDB79185-089B-5FB5-E999-B93CBAB4E378}"/>
          </ac:spMkLst>
        </pc:spChg>
        <pc:grpChg chg="add mod">
          <ac:chgData name="VICENTE NAFRI MACHADO AREVALO" userId="6d45cc9e94857aa8" providerId="LiveId" clId="{F6C908BF-5503-4F74-8A62-1C2D98247FC5}" dt="2025-05-10T12:38:11.618" v="1545" actId="1038"/>
          <ac:grpSpMkLst>
            <pc:docMk/>
            <pc:sldMk cId="1585777150" sldId="369"/>
            <ac:grpSpMk id="13" creationId="{07DB1965-1280-5776-267C-58C70EBC2BF8}"/>
          </ac:grpSpMkLst>
        </pc:grpChg>
        <pc:grpChg chg="add mod">
          <ac:chgData name="VICENTE NAFRI MACHADO AREVALO" userId="6d45cc9e94857aa8" providerId="LiveId" clId="{F6C908BF-5503-4F74-8A62-1C2D98247FC5}" dt="2025-05-10T12:38:11.618" v="1545" actId="1038"/>
          <ac:grpSpMkLst>
            <pc:docMk/>
            <pc:sldMk cId="1585777150" sldId="369"/>
            <ac:grpSpMk id="14" creationId="{4713B7A8-AA3E-08C7-412C-B823C942E4EE}"/>
          </ac:grpSpMkLst>
        </pc:grpChg>
        <pc:grpChg chg="add mod">
          <ac:chgData name="VICENTE NAFRI MACHADO AREVALO" userId="6d45cc9e94857aa8" providerId="LiveId" clId="{F6C908BF-5503-4F74-8A62-1C2D98247FC5}" dt="2025-05-10T12:38:11.618" v="1545" actId="1038"/>
          <ac:grpSpMkLst>
            <pc:docMk/>
            <pc:sldMk cId="1585777150" sldId="369"/>
            <ac:grpSpMk id="15" creationId="{BB4D12C3-07D1-8A74-E47E-425B38EE91FE}"/>
          </ac:grpSpMkLst>
        </pc:grpChg>
        <pc:picChg chg="add mod">
          <ac:chgData name="VICENTE NAFRI MACHADO AREVALO" userId="6d45cc9e94857aa8" providerId="LiveId" clId="{F6C908BF-5503-4F74-8A62-1C2D98247FC5}" dt="2025-05-10T12:37:29.839" v="1520" actId="164"/>
          <ac:picMkLst>
            <pc:docMk/>
            <pc:sldMk cId="1585777150" sldId="369"/>
            <ac:picMk id="4" creationId="{2AEAC8E0-4A63-FA23-5E30-DD0DDE5FAFD7}"/>
          </ac:picMkLst>
        </pc:picChg>
        <pc:picChg chg="add mod">
          <ac:chgData name="VICENTE NAFRI MACHADO AREVALO" userId="6d45cc9e94857aa8" providerId="LiveId" clId="{F6C908BF-5503-4F74-8A62-1C2D98247FC5}" dt="2025-05-10T12:37:35.056" v="1521" actId="164"/>
          <ac:picMkLst>
            <pc:docMk/>
            <pc:sldMk cId="1585777150" sldId="369"/>
            <ac:picMk id="7" creationId="{7DE46504-1FEF-9E75-803D-E579C0736D79}"/>
          </ac:picMkLst>
        </pc:picChg>
        <pc:picChg chg="add mod">
          <ac:chgData name="VICENTE NAFRI MACHADO AREVALO" userId="6d45cc9e94857aa8" providerId="LiveId" clId="{F6C908BF-5503-4F74-8A62-1C2D98247FC5}" dt="2025-05-10T12:37:40.233" v="1522" actId="164"/>
          <ac:picMkLst>
            <pc:docMk/>
            <pc:sldMk cId="1585777150" sldId="369"/>
            <ac:picMk id="10" creationId="{D8D73C1B-4059-48D0-37C9-96EB97D57A93}"/>
          </ac:picMkLst>
        </pc:picChg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2317990706" sldId="369"/>
        </pc:sldMkLst>
      </pc:sldChg>
      <pc:sldChg chg="del">
        <pc:chgData name="VICENTE NAFRI MACHADO AREVALO" userId="6d45cc9e94857aa8" providerId="LiveId" clId="{F6C908BF-5503-4F74-8A62-1C2D98247FC5}" dt="2025-05-08T16:54:52.060" v="0" actId="47"/>
        <pc:sldMkLst>
          <pc:docMk/>
          <pc:sldMk cId="170162933" sldId="370"/>
        </pc:sldMkLst>
      </pc:sldChg>
      <pc:sldChg chg="modSp add mod ord modTransition">
        <pc:chgData name="VICENTE NAFRI MACHADO AREVALO" userId="6d45cc9e94857aa8" providerId="LiveId" clId="{F6C908BF-5503-4F74-8A62-1C2D98247FC5}" dt="2025-05-10T12:43:42.361" v="1630"/>
        <pc:sldMkLst>
          <pc:docMk/>
          <pc:sldMk cId="2543856407" sldId="370"/>
        </pc:sldMkLst>
        <pc:spChg chg="mod">
          <ac:chgData name="VICENTE NAFRI MACHADO AREVALO" userId="6d45cc9e94857aa8" providerId="LiveId" clId="{F6C908BF-5503-4F74-8A62-1C2D98247FC5}" dt="2025-05-10T12:39:58.948" v="1571" actId="313"/>
          <ac:spMkLst>
            <pc:docMk/>
            <pc:sldMk cId="2543856407" sldId="370"/>
            <ac:spMk id="3" creationId="{1F992340-8EC9-D3D1-BECF-BA59ADED2921}"/>
          </ac:spMkLst>
        </pc:spChg>
        <pc:spChg chg="mod">
          <ac:chgData name="VICENTE NAFRI MACHADO AREVALO" userId="6d45cc9e94857aa8" providerId="LiveId" clId="{F6C908BF-5503-4F74-8A62-1C2D98247FC5}" dt="2025-05-10T12:39:37.225" v="1563" actId="108"/>
          <ac:spMkLst>
            <pc:docMk/>
            <pc:sldMk cId="2543856407" sldId="370"/>
            <ac:spMk id="4" creationId="{B017E772-91FE-D23B-57D8-DB42334979DD}"/>
          </ac:spMkLst>
        </pc:spChg>
      </pc:sldChg>
      <pc:sldChg chg="modSp add mod ord modTransition">
        <pc:chgData name="VICENTE NAFRI MACHADO AREVALO" userId="6d45cc9e94857aa8" providerId="LiveId" clId="{F6C908BF-5503-4F74-8A62-1C2D98247FC5}" dt="2025-05-10T12:43:42.361" v="1630"/>
        <pc:sldMkLst>
          <pc:docMk/>
          <pc:sldMk cId="4190578044" sldId="371"/>
        </pc:sldMkLst>
        <pc:spChg chg="mod">
          <ac:chgData name="VICENTE NAFRI MACHADO AREVALO" userId="6d45cc9e94857aa8" providerId="LiveId" clId="{F6C908BF-5503-4F74-8A62-1C2D98247FC5}" dt="2025-05-10T12:40:55.867" v="1579" actId="20577"/>
          <ac:spMkLst>
            <pc:docMk/>
            <pc:sldMk cId="4190578044" sldId="371"/>
            <ac:spMk id="3" creationId="{411CCF25-3538-2B3B-82B8-1FED06B3543C}"/>
          </ac:spMkLst>
        </pc:spChg>
        <pc:spChg chg="mod">
          <ac:chgData name="VICENTE NAFRI MACHADO AREVALO" userId="6d45cc9e94857aa8" providerId="LiveId" clId="{F6C908BF-5503-4F74-8A62-1C2D98247FC5}" dt="2025-05-10T12:41:29.113" v="1595" actId="108"/>
          <ac:spMkLst>
            <pc:docMk/>
            <pc:sldMk cId="4190578044" sldId="371"/>
            <ac:spMk id="4" creationId="{696B39CE-B154-F537-66C0-80F330FDE137}"/>
          </ac:spMkLst>
        </pc:spChg>
      </pc:sldChg>
      <pc:sldChg chg="addSp modSp new mod modTransition">
        <pc:chgData name="VICENTE NAFRI MACHADO AREVALO" userId="6d45cc9e94857aa8" providerId="LiveId" clId="{F6C908BF-5503-4F74-8A62-1C2D98247FC5}" dt="2025-05-10T12:43:42.361" v="1630"/>
        <pc:sldMkLst>
          <pc:docMk/>
          <pc:sldMk cId="2341800493" sldId="372"/>
        </pc:sldMkLst>
        <pc:spChg chg="mod">
          <ac:chgData name="VICENTE NAFRI MACHADO AREVALO" userId="6d45cc9e94857aa8" providerId="LiveId" clId="{F6C908BF-5503-4F74-8A62-1C2D98247FC5}" dt="2025-05-10T12:41:53.339" v="1600" actId="403"/>
          <ac:spMkLst>
            <pc:docMk/>
            <pc:sldMk cId="2341800493" sldId="372"/>
            <ac:spMk id="2" creationId="{06627150-BADF-98E0-FA0F-C0E1B1B3612C}"/>
          </ac:spMkLst>
        </pc:spChg>
        <pc:spChg chg="mod">
          <ac:chgData name="VICENTE NAFRI MACHADO AREVALO" userId="6d45cc9e94857aa8" providerId="LiveId" clId="{F6C908BF-5503-4F74-8A62-1C2D98247FC5}" dt="2025-05-10T12:42:54.770" v="1627" actId="108"/>
          <ac:spMkLst>
            <pc:docMk/>
            <pc:sldMk cId="2341800493" sldId="372"/>
            <ac:spMk id="3" creationId="{DC4AAB1C-74E6-77F0-4C54-15B9620CEF8F}"/>
          </ac:spMkLst>
        </pc:spChg>
        <pc:picChg chg="add mod">
          <ac:chgData name="VICENTE NAFRI MACHADO AREVALO" userId="6d45cc9e94857aa8" providerId="LiveId" clId="{F6C908BF-5503-4F74-8A62-1C2D98247FC5}" dt="2025-05-10T12:42:26.088" v="1610" actId="14100"/>
          <ac:picMkLst>
            <pc:docMk/>
            <pc:sldMk cId="2341800493" sldId="372"/>
            <ac:picMk id="4" creationId="{E78603CD-EC25-7BE5-DD73-00EC0E036C3D}"/>
          </ac:picMkLst>
        </pc:picChg>
      </pc:sldChg>
    </pc:docChg>
  </pc:docChgLst>
</pc:chgInfo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_rels/drawing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A0D0F0-BC82-4E5B-B2DA-BE0CDFBA1F9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419"/>
        </a:p>
      </dgm:t>
    </dgm:pt>
    <dgm:pt modelId="{7DC8ABC9-ABFB-4662-B381-607BC7C9E67F}">
      <dgm:prSet/>
      <dgm:spPr/>
      <dgm:t>
        <a:bodyPr/>
        <a:lstStyle/>
        <a:p>
          <a:r>
            <a:rPr lang="es-419"/>
            <a:t>Origen Musical</a:t>
          </a:r>
        </a:p>
      </dgm:t>
    </dgm:pt>
    <dgm:pt modelId="{CB0923B4-5172-400B-9C29-02A859526F17}" type="parTrans" cxnId="{D4E12260-F9A6-4D8B-86E4-D893DD5D9BDD}">
      <dgm:prSet/>
      <dgm:spPr/>
      <dgm:t>
        <a:bodyPr/>
        <a:lstStyle/>
        <a:p>
          <a:endParaRPr lang="es-419"/>
        </a:p>
      </dgm:t>
    </dgm:pt>
    <dgm:pt modelId="{60EB93A0-4478-43C7-8B5F-30435BAC4D69}" type="sibTrans" cxnId="{D4E12260-F9A6-4D8B-86E4-D893DD5D9BDD}">
      <dgm:prSet/>
      <dgm:spPr/>
      <dgm:t>
        <a:bodyPr/>
        <a:lstStyle/>
        <a:p>
          <a:endParaRPr lang="es-419"/>
        </a:p>
      </dgm:t>
    </dgm:pt>
    <dgm:pt modelId="{3A9A338C-D36C-438F-92F1-2B746CEFE016}">
      <dgm:prSet/>
      <dgm:spPr/>
      <dgm:t>
        <a:bodyPr/>
        <a:lstStyle/>
        <a:p>
          <a:r>
            <a:rPr lang="es-419" baseline="0"/>
            <a:t>Del alemán leiten, “guiar”, y motiv, “motivo”. Término acuñado por músicos para el motivo central de una obra.</a:t>
          </a:r>
          <a:endParaRPr lang="es-419"/>
        </a:p>
      </dgm:t>
    </dgm:pt>
    <dgm:pt modelId="{7D9E2DC4-7A94-4EEF-ADC2-DC585BE69BE2}" type="parTrans" cxnId="{75AD0465-8B8D-4976-B693-C3E0A7647902}">
      <dgm:prSet/>
      <dgm:spPr/>
      <dgm:t>
        <a:bodyPr/>
        <a:lstStyle/>
        <a:p>
          <a:endParaRPr lang="es-419"/>
        </a:p>
      </dgm:t>
    </dgm:pt>
    <dgm:pt modelId="{8C509139-28F3-482D-BE8E-8E1A00974A28}" type="sibTrans" cxnId="{75AD0465-8B8D-4976-B693-C3E0A7647902}">
      <dgm:prSet/>
      <dgm:spPr/>
      <dgm:t>
        <a:bodyPr/>
        <a:lstStyle/>
        <a:p>
          <a:endParaRPr lang="es-419"/>
        </a:p>
      </dgm:t>
    </dgm:pt>
    <dgm:pt modelId="{B4743BD3-3FC8-4181-9192-1820A464357B}">
      <dgm:prSet/>
      <dgm:spPr/>
      <dgm:t>
        <a:bodyPr/>
        <a:lstStyle/>
        <a:p>
          <a:r>
            <a:rPr lang="es-419"/>
            <a:t>Motivo Conductor</a:t>
          </a:r>
        </a:p>
      </dgm:t>
    </dgm:pt>
    <dgm:pt modelId="{64477A22-CB31-4A40-ACCA-0CAB9D3D0AAA}" type="parTrans" cxnId="{61F8F123-CE3D-4EDE-91BD-D0B20AD3AE13}">
      <dgm:prSet/>
      <dgm:spPr/>
      <dgm:t>
        <a:bodyPr/>
        <a:lstStyle/>
        <a:p>
          <a:endParaRPr lang="es-419"/>
        </a:p>
      </dgm:t>
    </dgm:pt>
    <dgm:pt modelId="{62524D17-D908-4671-8DDE-278C7764EFCB}" type="sibTrans" cxnId="{61F8F123-CE3D-4EDE-91BD-D0B20AD3AE13}">
      <dgm:prSet/>
      <dgm:spPr/>
      <dgm:t>
        <a:bodyPr/>
        <a:lstStyle/>
        <a:p>
          <a:endParaRPr lang="es-419"/>
        </a:p>
      </dgm:t>
    </dgm:pt>
    <dgm:pt modelId="{FAA66ED9-DF10-4BEA-A433-4BF8B60A0529}">
      <dgm:prSet/>
      <dgm:spPr/>
      <dgm:t>
        <a:bodyPr/>
        <a:lstStyle/>
        <a:p>
          <a:r>
            <a:rPr lang="es-419" baseline="0"/>
            <a:t>Representa la idea central que guía nuestras acciones y decisiones.</a:t>
          </a:r>
          <a:endParaRPr lang="es-419"/>
        </a:p>
      </dgm:t>
    </dgm:pt>
    <dgm:pt modelId="{A47CAD09-18D3-408B-980B-F8C9A8EBB0DB}" type="parTrans" cxnId="{1E2B28A2-D4E6-4842-B3D8-5C8FF0F97A93}">
      <dgm:prSet/>
      <dgm:spPr/>
      <dgm:t>
        <a:bodyPr/>
        <a:lstStyle/>
        <a:p>
          <a:endParaRPr lang="es-419"/>
        </a:p>
      </dgm:t>
    </dgm:pt>
    <dgm:pt modelId="{4114745C-09D4-4E12-B586-131134A41AC3}" type="sibTrans" cxnId="{1E2B28A2-D4E6-4842-B3D8-5C8FF0F97A93}">
      <dgm:prSet/>
      <dgm:spPr/>
      <dgm:t>
        <a:bodyPr/>
        <a:lstStyle/>
        <a:p>
          <a:endParaRPr lang="es-419"/>
        </a:p>
      </dgm:t>
    </dgm:pt>
    <dgm:pt modelId="{841797BA-C992-4CB0-A32A-1F1A2B9C1C68}">
      <dgm:prSet/>
      <dgm:spPr/>
      <dgm:t>
        <a:bodyPr/>
        <a:lstStyle/>
        <a:p>
          <a:r>
            <a:rPr lang="es-419"/>
            <a:t>En la Mayordomía</a:t>
          </a:r>
        </a:p>
      </dgm:t>
    </dgm:pt>
    <dgm:pt modelId="{8BA6A73E-F923-4294-B5A2-E19987514210}" type="parTrans" cxnId="{4DF3A4C2-42F2-4C59-AF90-648A0630B074}">
      <dgm:prSet/>
      <dgm:spPr/>
      <dgm:t>
        <a:bodyPr/>
        <a:lstStyle/>
        <a:p>
          <a:endParaRPr lang="es-419"/>
        </a:p>
      </dgm:t>
    </dgm:pt>
    <dgm:pt modelId="{06CCE757-FD61-4487-A742-F3C275963D67}" type="sibTrans" cxnId="{4DF3A4C2-42F2-4C59-AF90-648A0630B074}">
      <dgm:prSet/>
      <dgm:spPr/>
      <dgm:t>
        <a:bodyPr/>
        <a:lstStyle/>
        <a:p>
          <a:endParaRPr lang="es-419"/>
        </a:p>
      </dgm:t>
    </dgm:pt>
    <dgm:pt modelId="{96B6BA42-F247-415B-845D-F4913220A52A}">
      <dgm:prSet/>
      <dgm:spPr/>
      <dgm:t>
        <a:bodyPr/>
        <a:lstStyle/>
        <a:p>
          <a:r>
            <a:rPr lang="es-419" baseline="0"/>
            <a:t>El leitmotiv debe enfocarse en el lugar que ocupa el evangelio en nuestro programa de vida.</a:t>
          </a:r>
          <a:endParaRPr lang="es-419"/>
        </a:p>
      </dgm:t>
    </dgm:pt>
    <dgm:pt modelId="{8E99F2DE-942A-4530-A4E4-3F59432E814E}" type="parTrans" cxnId="{3D2941C3-AC15-409A-BA86-5F990DAB32EA}">
      <dgm:prSet/>
      <dgm:spPr/>
      <dgm:t>
        <a:bodyPr/>
        <a:lstStyle/>
        <a:p>
          <a:endParaRPr lang="es-419"/>
        </a:p>
      </dgm:t>
    </dgm:pt>
    <dgm:pt modelId="{8133AFB3-5638-4168-A632-72E1C6354463}" type="sibTrans" cxnId="{3D2941C3-AC15-409A-BA86-5F990DAB32EA}">
      <dgm:prSet/>
      <dgm:spPr/>
      <dgm:t>
        <a:bodyPr/>
        <a:lstStyle/>
        <a:p>
          <a:endParaRPr lang="es-419"/>
        </a:p>
      </dgm:t>
    </dgm:pt>
    <dgm:pt modelId="{7526E119-2E77-4574-8EE6-F61249B372F0}" type="pres">
      <dgm:prSet presAssocID="{10A0D0F0-BC82-4E5B-B2DA-BE0CDFBA1F96}" presName="linear" presStyleCnt="0">
        <dgm:presLayoutVars>
          <dgm:animLvl val="lvl"/>
          <dgm:resizeHandles val="exact"/>
        </dgm:presLayoutVars>
      </dgm:prSet>
      <dgm:spPr/>
    </dgm:pt>
    <dgm:pt modelId="{81435ABD-A4EC-436A-9483-2E3558E63DC7}" type="pres">
      <dgm:prSet presAssocID="{7DC8ABC9-ABFB-4662-B381-607BC7C9E67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2A7A0B2-0851-4066-ABEA-F513922DAA98}" type="pres">
      <dgm:prSet presAssocID="{7DC8ABC9-ABFB-4662-B381-607BC7C9E67F}" presName="childText" presStyleLbl="revTx" presStyleIdx="0" presStyleCnt="3">
        <dgm:presLayoutVars>
          <dgm:bulletEnabled val="1"/>
        </dgm:presLayoutVars>
      </dgm:prSet>
      <dgm:spPr/>
    </dgm:pt>
    <dgm:pt modelId="{F0277B54-12E9-4E95-8E27-400BE66CB546}" type="pres">
      <dgm:prSet presAssocID="{B4743BD3-3FC8-4181-9192-1820A464357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397D0F9-2D05-46D9-84B3-CE15E79127EC}" type="pres">
      <dgm:prSet presAssocID="{B4743BD3-3FC8-4181-9192-1820A464357B}" presName="childText" presStyleLbl="revTx" presStyleIdx="1" presStyleCnt="3">
        <dgm:presLayoutVars>
          <dgm:bulletEnabled val="1"/>
        </dgm:presLayoutVars>
      </dgm:prSet>
      <dgm:spPr/>
    </dgm:pt>
    <dgm:pt modelId="{051A5ECE-9DD1-4F24-9E99-3D2E7853F814}" type="pres">
      <dgm:prSet presAssocID="{841797BA-C992-4CB0-A32A-1F1A2B9C1C6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779D663-14D9-4DC4-9CA2-EC7BE8F6963A}" type="pres">
      <dgm:prSet presAssocID="{841797BA-C992-4CB0-A32A-1F1A2B9C1C68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4746E702-FBD5-4B18-BD21-A731AC2EEE59}" type="presOf" srcId="{841797BA-C992-4CB0-A32A-1F1A2B9C1C68}" destId="{051A5ECE-9DD1-4F24-9E99-3D2E7853F814}" srcOrd="0" destOrd="0" presId="urn:microsoft.com/office/officeart/2005/8/layout/vList2"/>
    <dgm:cxn modelId="{D4CBD317-7AA4-4C18-9958-6ECBF8CB9742}" type="presOf" srcId="{B4743BD3-3FC8-4181-9192-1820A464357B}" destId="{F0277B54-12E9-4E95-8E27-400BE66CB546}" srcOrd="0" destOrd="0" presId="urn:microsoft.com/office/officeart/2005/8/layout/vList2"/>
    <dgm:cxn modelId="{61F8F123-CE3D-4EDE-91BD-D0B20AD3AE13}" srcId="{10A0D0F0-BC82-4E5B-B2DA-BE0CDFBA1F96}" destId="{B4743BD3-3FC8-4181-9192-1820A464357B}" srcOrd="1" destOrd="0" parTransId="{64477A22-CB31-4A40-ACCA-0CAB9D3D0AAA}" sibTransId="{62524D17-D908-4671-8DDE-278C7764EFCB}"/>
    <dgm:cxn modelId="{D4E12260-F9A6-4D8B-86E4-D893DD5D9BDD}" srcId="{10A0D0F0-BC82-4E5B-B2DA-BE0CDFBA1F96}" destId="{7DC8ABC9-ABFB-4662-B381-607BC7C9E67F}" srcOrd="0" destOrd="0" parTransId="{CB0923B4-5172-400B-9C29-02A859526F17}" sibTransId="{60EB93A0-4478-43C7-8B5F-30435BAC4D69}"/>
    <dgm:cxn modelId="{75AD0465-8B8D-4976-B693-C3E0A7647902}" srcId="{7DC8ABC9-ABFB-4662-B381-607BC7C9E67F}" destId="{3A9A338C-D36C-438F-92F1-2B746CEFE016}" srcOrd="0" destOrd="0" parTransId="{7D9E2DC4-7A94-4EEF-ADC2-DC585BE69BE2}" sibTransId="{8C509139-28F3-482D-BE8E-8E1A00974A28}"/>
    <dgm:cxn modelId="{E6C5586E-CD53-4FAF-94C0-BEF8B78AC1BC}" type="presOf" srcId="{3A9A338C-D36C-438F-92F1-2B746CEFE016}" destId="{02A7A0B2-0851-4066-ABEA-F513922DAA98}" srcOrd="0" destOrd="0" presId="urn:microsoft.com/office/officeart/2005/8/layout/vList2"/>
    <dgm:cxn modelId="{8238E470-D9D9-4332-A436-3CC253349CA2}" type="presOf" srcId="{FAA66ED9-DF10-4BEA-A433-4BF8B60A0529}" destId="{D397D0F9-2D05-46D9-84B3-CE15E79127EC}" srcOrd="0" destOrd="0" presId="urn:microsoft.com/office/officeart/2005/8/layout/vList2"/>
    <dgm:cxn modelId="{BD27EC86-68EC-458A-B557-5888E199AC17}" type="presOf" srcId="{96B6BA42-F247-415B-845D-F4913220A52A}" destId="{7779D663-14D9-4DC4-9CA2-EC7BE8F6963A}" srcOrd="0" destOrd="0" presId="urn:microsoft.com/office/officeart/2005/8/layout/vList2"/>
    <dgm:cxn modelId="{BAA9699F-BAB9-478E-A410-2313EC753ED8}" type="presOf" srcId="{7DC8ABC9-ABFB-4662-B381-607BC7C9E67F}" destId="{81435ABD-A4EC-436A-9483-2E3558E63DC7}" srcOrd="0" destOrd="0" presId="urn:microsoft.com/office/officeart/2005/8/layout/vList2"/>
    <dgm:cxn modelId="{1E2B28A2-D4E6-4842-B3D8-5C8FF0F97A93}" srcId="{B4743BD3-3FC8-4181-9192-1820A464357B}" destId="{FAA66ED9-DF10-4BEA-A433-4BF8B60A0529}" srcOrd="0" destOrd="0" parTransId="{A47CAD09-18D3-408B-980B-F8C9A8EBB0DB}" sibTransId="{4114745C-09D4-4E12-B586-131134A41AC3}"/>
    <dgm:cxn modelId="{4DF3A4C2-42F2-4C59-AF90-648A0630B074}" srcId="{10A0D0F0-BC82-4E5B-B2DA-BE0CDFBA1F96}" destId="{841797BA-C992-4CB0-A32A-1F1A2B9C1C68}" srcOrd="2" destOrd="0" parTransId="{8BA6A73E-F923-4294-B5A2-E19987514210}" sibTransId="{06CCE757-FD61-4487-A742-F3C275963D67}"/>
    <dgm:cxn modelId="{3D2941C3-AC15-409A-BA86-5F990DAB32EA}" srcId="{841797BA-C992-4CB0-A32A-1F1A2B9C1C68}" destId="{96B6BA42-F247-415B-845D-F4913220A52A}" srcOrd="0" destOrd="0" parTransId="{8E99F2DE-942A-4530-A4E4-3F59432E814E}" sibTransId="{8133AFB3-5638-4168-A632-72E1C6354463}"/>
    <dgm:cxn modelId="{190111E9-522E-4764-A72F-F5221FBC6132}" type="presOf" srcId="{10A0D0F0-BC82-4E5B-B2DA-BE0CDFBA1F96}" destId="{7526E119-2E77-4574-8EE6-F61249B372F0}" srcOrd="0" destOrd="0" presId="urn:microsoft.com/office/officeart/2005/8/layout/vList2"/>
    <dgm:cxn modelId="{3BEB5B67-88E3-41BE-929F-016AA8F76158}" type="presParOf" srcId="{7526E119-2E77-4574-8EE6-F61249B372F0}" destId="{81435ABD-A4EC-436A-9483-2E3558E63DC7}" srcOrd="0" destOrd="0" presId="urn:microsoft.com/office/officeart/2005/8/layout/vList2"/>
    <dgm:cxn modelId="{1A61BB4A-CC9C-45D2-AD05-8E0F03302F02}" type="presParOf" srcId="{7526E119-2E77-4574-8EE6-F61249B372F0}" destId="{02A7A0B2-0851-4066-ABEA-F513922DAA98}" srcOrd="1" destOrd="0" presId="urn:microsoft.com/office/officeart/2005/8/layout/vList2"/>
    <dgm:cxn modelId="{E66B7268-2945-4858-9107-91E3277B9D80}" type="presParOf" srcId="{7526E119-2E77-4574-8EE6-F61249B372F0}" destId="{F0277B54-12E9-4E95-8E27-400BE66CB546}" srcOrd="2" destOrd="0" presId="urn:microsoft.com/office/officeart/2005/8/layout/vList2"/>
    <dgm:cxn modelId="{3D5DA818-A339-40BD-B0AC-7F9F8BF38B8F}" type="presParOf" srcId="{7526E119-2E77-4574-8EE6-F61249B372F0}" destId="{D397D0F9-2D05-46D9-84B3-CE15E79127EC}" srcOrd="3" destOrd="0" presId="urn:microsoft.com/office/officeart/2005/8/layout/vList2"/>
    <dgm:cxn modelId="{0B5FF8D4-C57B-4140-AAF7-C4441B33943F}" type="presParOf" srcId="{7526E119-2E77-4574-8EE6-F61249B372F0}" destId="{051A5ECE-9DD1-4F24-9E99-3D2E7853F814}" srcOrd="4" destOrd="0" presId="urn:microsoft.com/office/officeart/2005/8/layout/vList2"/>
    <dgm:cxn modelId="{C33ED9BB-C57F-4E28-BC6B-9CCAA1643E44}" type="presParOf" srcId="{7526E119-2E77-4574-8EE6-F61249B372F0}" destId="{7779D663-14D9-4DC4-9CA2-EC7BE8F6963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902291D-57FE-4284-A302-DF0C33CF21B8}" type="doc">
      <dgm:prSet loTypeId="urn:microsoft.com/office/officeart/2005/8/layout/vList6" loCatId="list" qsTypeId="urn:microsoft.com/office/officeart/2005/8/quickstyle/simple1" qsCatId="simple" csTypeId="urn:microsoft.com/office/officeart/2005/8/colors/accent6_4" csCatId="accent6"/>
      <dgm:spPr/>
      <dgm:t>
        <a:bodyPr/>
        <a:lstStyle/>
        <a:p>
          <a:endParaRPr lang="es-419"/>
        </a:p>
      </dgm:t>
    </dgm:pt>
    <dgm:pt modelId="{C9E402F7-3E90-4A0C-A496-A14A10259760}">
      <dgm:prSet/>
      <dgm:spPr/>
      <dgm:t>
        <a:bodyPr/>
        <a:lstStyle/>
        <a:p>
          <a:r>
            <a:rPr lang="es-419"/>
            <a:t>Cristo como Revelación</a:t>
          </a:r>
        </a:p>
      </dgm:t>
    </dgm:pt>
    <dgm:pt modelId="{1FE5A0C7-4E33-4AE3-AAAE-13623F2D32AD}" type="parTrans" cxnId="{BE1959D0-0B66-4B21-95F6-F4394B0549F4}">
      <dgm:prSet/>
      <dgm:spPr/>
      <dgm:t>
        <a:bodyPr/>
        <a:lstStyle/>
        <a:p>
          <a:endParaRPr lang="es-419"/>
        </a:p>
      </dgm:t>
    </dgm:pt>
    <dgm:pt modelId="{120ACF13-CDFA-4B85-8AB9-311C43095249}" type="sibTrans" cxnId="{BE1959D0-0B66-4B21-95F6-F4394B0549F4}">
      <dgm:prSet/>
      <dgm:spPr/>
      <dgm:t>
        <a:bodyPr/>
        <a:lstStyle/>
        <a:p>
          <a:endParaRPr lang="es-419"/>
        </a:p>
      </dgm:t>
    </dgm:pt>
    <dgm:pt modelId="{33731EE3-D9C8-4F09-96E1-B39B6460144C}">
      <dgm:prSet/>
      <dgm:spPr/>
      <dgm:t>
        <a:bodyPr/>
        <a:lstStyle/>
        <a:p>
          <a:r>
            <a:rPr lang="es-419" baseline="0" dirty="0"/>
            <a:t>A través de Cristo, Dios se revelaría al universo.</a:t>
          </a:r>
          <a:endParaRPr lang="es-419" dirty="0"/>
        </a:p>
      </dgm:t>
    </dgm:pt>
    <dgm:pt modelId="{45DF39B4-1A0E-491A-9860-5BCE76F21096}" type="parTrans" cxnId="{6368FDE5-E33D-464F-890F-C5A6D1A5F36A}">
      <dgm:prSet/>
      <dgm:spPr/>
      <dgm:t>
        <a:bodyPr/>
        <a:lstStyle/>
        <a:p>
          <a:endParaRPr lang="es-419"/>
        </a:p>
      </dgm:t>
    </dgm:pt>
    <dgm:pt modelId="{70210FC3-1E70-417F-B822-6FA49B65E353}" type="sibTrans" cxnId="{6368FDE5-E33D-464F-890F-C5A6D1A5F36A}">
      <dgm:prSet/>
      <dgm:spPr/>
      <dgm:t>
        <a:bodyPr/>
        <a:lstStyle/>
        <a:p>
          <a:endParaRPr lang="es-419"/>
        </a:p>
      </dgm:t>
    </dgm:pt>
    <dgm:pt modelId="{7C9DDB53-D728-482A-A370-47320CDBFC02}">
      <dgm:prSet/>
      <dgm:spPr/>
      <dgm:t>
        <a:bodyPr/>
        <a:lstStyle/>
        <a:p>
          <a:r>
            <a:rPr lang="es-419"/>
            <a:t>Manifestación Completa</a:t>
          </a:r>
        </a:p>
      </dgm:t>
    </dgm:pt>
    <dgm:pt modelId="{27F496FC-478F-488A-9274-877F12C6EC56}" type="parTrans" cxnId="{5CA754F1-5608-4D97-B31E-785713148375}">
      <dgm:prSet/>
      <dgm:spPr/>
      <dgm:t>
        <a:bodyPr/>
        <a:lstStyle/>
        <a:p>
          <a:endParaRPr lang="es-419"/>
        </a:p>
      </dgm:t>
    </dgm:pt>
    <dgm:pt modelId="{06726757-BA66-4ADF-A531-17D2B3003148}" type="sibTrans" cxnId="{5CA754F1-5608-4D97-B31E-785713148375}">
      <dgm:prSet/>
      <dgm:spPr/>
      <dgm:t>
        <a:bodyPr/>
        <a:lstStyle/>
        <a:p>
          <a:endParaRPr lang="es-419"/>
        </a:p>
      </dgm:t>
    </dgm:pt>
    <dgm:pt modelId="{284D71B0-CEFD-4591-86C0-57E4A0688D16}">
      <dgm:prSet/>
      <dgm:spPr/>
      <dgm:t>
        <a:bodyPr/>
        <a:lstStyle/>
        <a:p>
          <a:r>
            <a:rPr lang="es-419" baseline="0"/>
            <a:t>Mostraría su amor, justicia y todos sus atributos.</a:t>
          </a:r>
          <a:endParaRPr lang="es-419"/>
        </a:p>
      </dgm:t>
    </dgm:pt>
    <dgm:pt modelId="{813B8DB2-4017-44A4-B124-6A92A415C5D8}" type="parTrans" cxnId="{E9F28C9A-E788-48AF-9F6B-4D1AA9C98831}">
      <dgm:prSet/>
      <dgm:spPr/>
      <dgm:t>
        <a:bodyPr/>
        <a:lstStyle/>
        <a:p>
          <a:endParaRPr lang="es-419"/>
        </a:p>
      </dgm:t>
    </dgm:pt>
    <dgm:pt modelId="{DDAC0E85-F866-49A3-A825-41A49D0D2886}" type="sibTrans" cxnId="{E9F28C9A-E788-48AF-9F6B-4D1AA9C98831}">
      <dgm:prSet/>
      <dgm:spPr/>
      <dgm:t>
        <a:bodyPr/>
        <a:lstStyle/>
        <a:p>
          <a:endParaRPr lang="es-419"/>
        </a:p>
      </dgm:t>
    </dgm:pt>
    <dgm:pt modelId="{E88118F3-DB53-4515-86CC-2AE19D4E635B}">
      <dgm:prSet/>
      <dgm:spPr/>
      <dgm:t>
        <a:bodyPr/>
        <a:lstStyle/>
        <a:p>
          <a:r>
            <a:rPr lang="es-419"/>
            <a:t>Garantía Divina</a:t>
          </a:r>
        </a:p>
      </dgm:t>
    </dgm:pt>
    <dgm:pt modelId="{F4D1BD73-FDB2-46A8-AB8C-145C6C2345A6}" type="parTrans" cxnId="{AD686458-BC10-459C-AF9F-B12C673FC902}">
      <dgm:prSet/>
      <dgm:spPr/>
      <dgm:t>
        <a:bodyPr/>
        <a:lstStyle/>
        <a:p>
          <a:endParaRPr lang="es-419"/>
        </a:p>
      </dgm:t>
    </dgm:pt>
    <dgm:pt modelId="{E50B97D3-7D94-4B55-B95F-549A64777E13}" type="sibTrans" cxnId="{AD686458-BC10-459C-AF9F-B12C673FC902}">
      <dgm:prSet/>
      <dgm:spPr/>
      <dgm:t>
        <a:bodyPr/>
        <a:lstStyle/>
        <a:p>
          <a:endParaRPr lang="es-419"/>
        </a:p>
      </dgm:t>
    </dgm:pt>
    <dgm:pt modelId="{95826FAA-E194-44FE-AEEC-DD73EF3C2F7C}">
      <dgm:prSet/>
      <dgm:spPr/>
      <dgm:t>
        <a:bodyPr/>
        <a:lstStyle/>
        <a:p>
          <a:r>
            <a:rPr lang="es-419" baseline="0"/>
            <a:t>Garantizaría con su propia vida la eternidad de quienes lo acepten por fe.</a:t>
          </a:r>
          <a:endParaRPr lang="es-419"/>
        </a:p>
      </dgm:t>
    </dgm:pt>
    <dgm:pt modelId="{358B4872-6221-431F-A299-3840A0A41EE4}" type="parTrans" cxnId="{AE6E05FA-FA09-48AF-96E8-92D9E9769C67}">
      <dgm:prSet/>
      <dgm:spPr/>
      <dgm:t>
        <a:bodyPr/>
        <a:lstStyle/>
        <a:p>
          <a:endParaRPr lang="es-419"/>
        </a:p>
      </dgm:t>
    </dgm:pt>
    <dgm:pt modelId="{1A64D41A-7FDA-441A-9479-A8C6BD6B98E2}" type="sibTrans" cxnId="{AE6E05FA-FA09-48AF-96E8-92D9E9769C67}">
      <dgm:prSet/>
      <dgm:spPr/>
      <dgm:t>
        <a:bodyPr/>
        <a:lstStyle/>
        <a:p>
          <a:endParaRPr lang="es-419"/>
        </a:p>
      </dgm:t>
    </dgm:pt>
    <dgm:pt modelId="{4CAFB91F-0C10-4FDC-A13C-4C1DF9F85DD0}">
      <dgm:prSet/>
      <dgm:spPr/>
      <dgm:t>
        <a:bodyPr/>
        <a:lstStyle/>
        <a:p>
          <a:r>
            <a:rPr lang="es-419"/>
            <a:t>Juicio sobre el Pecado</a:t>
          </a:r>
        </a:p>
      </dgm:t>
    </dgm:pt>
    <dgm:pt modelId="{9C63EBEB-B241-4589-96B3-9E7F6073F1CB}" type="parTrans" cxnId="{411E7266-4A4E-4AF1-BB56-20F71D3250C2}">
      <dgm:prSet/>
      <dgm:spPr/>
      <dgm:t>
        <a:bodyPr/>
        <a:lstStyle/>
        <a:p>
          <a:endParaRPr lang="es-419"/>
        </a:p>
      </dgm:t>
    </dgm:pt>
    <dgm:pt modelId="{C6E13723-7C2C-4039-9B75-A7C30E3D0E23}" type="sibTrans" cxnId="{411E7266-4A4E-4AF1-BB56-20F71D3250C2}">
      <dgm:prSet/>
      <dgm:spPr/>
      <dgm:t>
        <a:bodyPr/>
        <a:lstStyle/>
        <a:p>
          <a:endParaRPr lang="es-419"/>
        </a:p>
      </dgm:t>
    </dgm:pt>
    <dgm:pt modelId="{720C872C-8C5D-4F08-BBE8-5F7FA40BD473}">
      <dgm:prSet/>
      <dgm:spPr/>
      <dgm:t>
        <a:bodyPr/>
        <a:lstStyle/>
        <a:p>
          <a:r>
            <a:rPr lang="es-419" baseline="0"/>
            <a:t>Ejecutaría el juicio sobre el pecado en la persona de su Hijo.</a:t>
          </a:r>
          <a:endParaRPr lang="es-419"/>
        </a:p>
      </dgm:t>
    </dgm:pt>
    <dgm:pt modelId="{9E4EC41A-5BE1-4212-997A-0AC520D9DC41}" type="parTrans" cxnId="{454B66D3-095D-4FF6-9C72-4D8E5C457BFE}">
      <dgm:prSet/>
      <dgm:spPr/>
      <dgm:t>
        <a:bodyPr/>
        <a:lstStyle/>
        <a:p>
          <a:endParaRPr lang="es-419"/>
        </a:p>
      </dgm:t>
    </dgm:pt>
    <dgm:pt modelId="{0906E7C9-DC55-4FFB-B79D-8BBC3D2CF52A}" type="sibTrans" cxnId="{454B66D3-095D-4FF6-9C72-4D8E5C457BFE}">
      <dgm:prSet/>
      <dgm:spPr/>
      <dgm:t>
        <a:bodyPr/>
        <a:lstStyle/>
        <a:p>
          <a:endParaRPr lang="es-419"/>
        </a:p>
      </dgm:t>
    </dgm:pt>
    <dgm:pt modelId="{C2CD869A-5411-4916-81A5-D72B4B9E8FA1}" type="pres">
      <dgm:prSet presAssocID="{7902291D-57FE-4284-A302-DF0C33CF21B8}" presName="Name0" presStyleCnt="0">
        <dgm:presLayoutVars>
          <dgm:dir/>
          <dgm:animLvl val="lvl"/>
          <dgm:resizeHandles/>
        </dgm:presLayoutVars>
      </dgm:prSet>
      <dgm:spPr/>
    </dgm:pt>
    <dgm:pt modelId="{5A93FB1F-5152-4A14-B0C3-A7A4D0D47334}" type="pres">
      <dgm:prSet presAssocID="{C9E402F7-3E90-4A0C-A496-A14A10259760}" presName="linNode" presStyleCnt="0"/>
      <dgm:spPr/>
    </dgm:pt>
    <dgm:pt modelId="{616AAD63-B754-43E9-A28B-98CDA9CFF708}" type="pres">
      <dgm:prSet presAssocID="{C9E402F7-3E90-4A0C-A496-A14A10259760}" presName="parentShp" presStyleLbl="node1" presStyleIdx="0" presStyleCnt="4">
        <dgm:presLayoutVars>
          <dgm:bulletEnabled val="1"/>
        </dgm:presLayoutVars>
      </dgm:prSet>
      <dgm:spPr/>
    </dgm:pt>
    <dgm:pt modelId="{FB004768-E617-4DDD-A421-F3687197534B}" type="pres">
      <dgm:prSet presAssocID="{C9E402F7-3E90-4A0C-A496-A14A10259760}" presName="childShp" presStyleLbl="bgAccFollowNode1" presStyleIdx="0" presStyleCnt="4">
        <dgm:presLayoutVars>
          <dgm:bulletEnabled val="1"/>
        </dgm:presLayoutVars>
      </dgm:prSet>
      <dgm:spPr/>
    </dgm:pt>
    <dgm:pt modelId="{5ACF1649-1713-45D0-B200-7BAB828AA455}" type="pres">
      <dgm:prSet presAssocID="{120ACF13-CDFA-4B85-8AB9-311C43095249}" presName="spacing" presStyleCnt="0"/>
      <dgm:spPr/>
    </dgm:pt>
    <dgm:pt modelId="{339520E7-83C0-417E-946E-A10B20A4F151}" type="pres">
      <dgm:prSet presAssocID="{7C9DDB53-D728-482A-A370-47320CDBFC02}" presName="linNode" presStyleCnt="0"/>
      <dgm:spPr/>
    </dgm:pt>
    <dgm:pt modelId="{A3E6C2DC-E122-4C30-8B8E-A519E5A68C01}" type="pres">
      <dgm:prSet presAssocID="{7C9DDB53-D728-482A-A370-47320CDBFC02}" presName="parentShp" presStyleLbl="node1" presStyleIdx="1" presStyleCnt="4">
        <dgm:presLayoutVars>
          <dgm:bulletEnabled val="1"/>
        </dgm:presLayoutVars>
      </dgm:prSet>
      <dgm:spPr/>
    </dgm:pt>
    <dgm:pt modelId="{C89749D1-2251-4D0C-B149-9461DF32D8FC}" type="pres">
      <dgm:prSet presAssocID="{7C9DDB53-D728-482A-A370-47320CDBFC02}" presName="childShp" presStyleLbl="bgAccFollowNode1" presStyleIdx="1" presStyleCnt="4">
        <dgm:presLayoutVars>
          <dgm:bulletEnabled val="1"/>
        </dgm:presLayoutVars>
      </dgm:prSet>
      <dgm:spPr/>
    </dgm:pt>
    <dgm:pt modelId="{4DAC8FE5-31F2-4452-859C-36CFD9FAF9BA}" type="pres">
      <dgm:prSet presAssocID="{06726757-BA66-4ADF-A531-17D2B3003148}" presName="spacing" presStyleCnt="0"/>
      <dgm:spPr/>
    </dgm:pt>
    <dgm:pt modelId="{B815CAE6-712D-491B-8F10-9D9F1B0D07D8}" type="pres">
      <dgm:prSet presAssocID="{E88118F3-DB53-4515-86CC-2AE19D4E635B}" presName="linNode" presStyleCnt="0"/>
      <dgm:spPr/>
    </dgm:pt>
    <dgm:pt modelId="{42549B1A-A8E3-4B99-917A-9D3E1C718E7C}" type="pres">
      <dgm:prSet presAssocID="{E88118F3-DB53-4515-86CC-2AE19D4E635B}" presName="parentShp" presStyleLbl="node1" presStyleIdx="2" presStyleCnt="4">
        <dgm:presLayoutVars>
          <dgm:bulletEnabled val="1"/>
        </dgm:presLayoutVars>
      </dgm:prSet>
      <dgm:spPr/>
    </dgm:pt>
    <dgm:pt modelId="{0057297B-AF8D-47E5-AB3E-AE89B3F0232B}" type="pres">
      <dgm:prSet presAssocID="{E88118F3-DB53-4515-86CC-2AE19D4E635B}" presName="childShp" presStyleLbl="bgAccFollowNode1" presStyleIdx="2" presStyleCnt="4">
        <dgm:presLayoutVars>
          <dgm:bulletEnabled val="1"/>
        </dgm:presLayoutVars>
      </dgm:prSet>
      <dgm:spPr/>
    </dgm:pt>
    <dgm:pt modelId="{826EF872-FC9F-40CB-9144-B519C30F6003}" type="pres">
      <dgm:prSet presAssocID="{E50B97D3-7D94-4B55-B95F-549A64777E13}" presName="spacing" presStyleCnt="0"/>
      <dgm:spPr/>
    </dgm:pt>
    <dgm:pt modelId="{47847D33-5C32-4F11-8D56-A2AC0CAC781C}" type="pres">
      <dgm:prSet presAssocID="{4CAFB91F-0C10-4FDC-A13C-4C1DF9F85DD0}" presName="linNode" presStyleCnt="0"/>
      <dgm:spPr/>
    </dgm:pt>
    <dgm:pt modelId="{A7DBFFD0-337D-472A-B04E-99DF49F92E6E}" type="pres">
      <dgm:prSet presAssocID="{4CAFB91F-0C10-4FDC-A13C-4C1DF9F85DD0}" presName="parentShp" presStyleLbl="node1" presStyleIdx="3" presStyleCnt="4">
        <dgm:presLayoutVars>
          <dgm:bulletEnabled val="1"/>
        </dgm:presLayoutVars>
      </dgm:prSet>
      <dgm:spPr/>
    </dgm:pt>
    <dgm:pt modelId="{6223D547-4B58-4571-8E93-C3BB511024E9}" type="pres">
      <dgm:prSet presAssocID="{4CAFB91F-0C10-4FDC-A13C-4C1DF9F85DD0}" presName="childShp" presStyleLbl="bgAccFollowNode1" presStyleIdx="3" presStyleCnt="4">
        <dgm:presLayoutVars>
          <dgm:bulletEnabled val="1"/>
        </dgm:presLayoutVars>
      </dgm:prSet>
      <dgm:spPr/>
    </dgm:pt>
  </dgm:ptLst>
  <dgm:cxnLst>
    <dgm:cxn modelId="{9B6DCF41-2729-47E4-AFE2-6A2D40664CBC}" type="presOf" srcId="{4CAFB91F-0C10-4FDC-A13C-4C1DF9F85DD0}" destId="{A7DBFFD0-337D-472A-B04E-99DF49F92E6E}" srcOrd="0" destOrd="0" presId="urn:microsoft.com/office/officeart/2005/8/layout/vList6"/>
    <dgm:cxn modelId="{411E7266-4A4E-4AF1-BB56-20F71D3250C2}" srcId="{7902291D-57FE-4284-A302-DF0C33CF21B8}" destId="{4CAFB91F-0C10-4FDC-A13C-4C1DF9F85DD0}" srcOrd="3" destOrd="0" parTransId="{9C63EBEB-B241-4589-96B3-9E7F6073F1CB}" sibTransId="{C6E13723-7C2C-4039-9B75-A7C30E3D0E23}"/>
    <dgm:cxn modelId="{AD686458-BC10-459C-AF9F-B12C673FC902}" srcId="{7902291D-57FE-4284-A302-DF0C33CF21B8}" destId="{E88118F3-DB53-4515-86CC-2AE19D4E635B}" srcOrd="2" destOrd="0" parTransId="{F4D1BD73-FDB2-46A8-AB8C-145C6C2345A6}" sibTransId="{E50B97D3-7D94-4B55-B95F-549A64777E13}"/>
    <dgm:cxn modelId="{089E8087-22F5-4CD6-A3B7-832A2B01BCAE}" type="presOf" srcId="{E88118F3-DB53-4515-86CC-2AE19D4E635B}" destId="{42549B1A-A8E3-4B99-917A-9D3E1C718E7C}" srcOrd="0" destOrd="0" presId="urn:microsoft.com/office/officeart/2005/8/layout/vList6"/>
    <dgm:cxn modelId="{8A4DE792-B9A5-4F50-80A3-04F5DAE6924B}" type="presOf" srcId="{95826FAA-E194-44FE-AEEC-DD73EF3C2F7C}" destId="{0057297B-AF8D-47E5-AB3E-AE89B3F0232B}" srcOrd="0" destOrd="0" presId="urn:microsoft.com/office/officeart/2005/8/layout/vList6"/>
    <dgm:cxn modelId="{94ABC894-1039-4603-B85E-426FA2CCA330}" type="presOf" srcId="{C9E402F7-3E90-4A0C-A496-A14A10259760}" destId="{616AAD63-B754-43E9-A28B-98CDA9CFF708}" srcOrd="0" destOrd="0" presId="urn:microsoft.com/office/officeart/2005/8/layout/vList6"/>
    <dgm:cxn modelId="{F3035696-46D0-4B26-9257-D0FF709E7262}" type="presOf" srcId="{7C9DDB53-D728-482A-A370-47320CDBFC02}" destId="{A3E6C2DC-E122-4C30-8B8E-A519E5A68C01}" srcOrd="0" destOrd="0" presId="urn:microsoft.com/office/officeart/2005/8/layout/vList6"/>
    <dgm:cxn modelId="{E9F28C9A-E788-48AF-9F6B-4D1AA9C98831}" srcId="{7C9DDB53-D728-482A-A370-47320CDBFC02}" destId="{284D71B0-CEFD-4591-86C0-57E4A0688D16}" srcOrd="0" destOrd="0" parTransId="{813B8DB2-4017-44A4-B124-6A92A415C5D8}" sibTransId="{DDAC0E85-F866-49A3-A825-41A49D0D2886}"/>
    <dgm:cxn modelId="{5C8733AA-2D8C-450C-B7C1-EB74DE6A1BC3}" type="presOf" srcId="{284D71B0-CEFD-4591-86C0-57E4A0688D16}" destId="{C89749D1-2251-4D0C-B149-9461DF32D8FC}" srcOrd="0" destOrd="0" presId="urn:microsoft.com/office/officeart/2005/8/layout/vList6"/>
    <dgm:cxn modelId="{B32823AD-1FDF-499D-929A-CCC621DDEC34}" type="presOf" srcId="{720C872C-8C5D-4F08-BBE8-5F7FA40BD473}" destId="{6223D547-4B58-4571-8E93-C3BB511024E9}" srcOrd="0" destOrd="0" presId="urn:microsoft.com/office/officeart/2005/8/layout/vList6"/>
    <dgm:cxn modelId="{BE1959D0-0B66-4B21-95F6-F4394B0549F4}" srcId="{7902291D-57FE-4284-A302-DF0C33CF21B8}" destId="{C9E402F7-3E90-4A0C-A496-A14A10259760}" srcOrd="0" destOrd="0" parTransId="{1FE5A0C7-4E33-4AE3-AAAE-13623F2D32AD}" sibTransId="{120ACF13-CDFA-4B85-8AB9-311C43095249}"/>
    <dgm:cxn modelId="{454B66D3-095D-4FF6-9C72-4D8E5C457BFE}" srcId="{4CAFB91F-0C10-4FDC-A13C-4C1DF9F85DD0}" destId="{720C872C-8C5D-4F08-BBE8-5F7FA40BD473}" srcOrd="0" destOrd="0" parTransId="{9E4EC41A-5BE1-4212-997A-0AC520D9DC41}" sibTransId="{0906E7C9-DC55-4FFB-B79D-8BBC3D2CF52A}"/>
    <dgm:cxn modelId="{6368FDE5-E33D-464F-890F-C5A6D1A5F36A}" srcId="{C9E402F7-3E90-4A0C-A496-A14A10259760}" destId="{33731EE3-D9C8-4F09-96E1-B39B6460144C}" srcOrd="0" destOrd="0" parTransId="{45DF39B4-1A0E-491A-9860-5BCE76F21096}" sibTransId="{70210FC3-1E70-417F-B822-6FA49B65E353}"/>
    <dgm:cxn modelId="{680E19EC-FC6F-4559-8C38-C4296788297B}" type="presOf" srcId="{33731EE3-D9C8-4F09-96E1-B39B6460144C}" destId="{FB004768-E617-4DDD-A421-F3687197534B}" srcOrd="0" destOrd="0" presId="urn:microsoft.com/office/officeart/2005/8/layout/vList6"/>
    <dgm:cxn modelId="{41057CEE-77AC-4952-BBD7-B7BE16721069}" type="presOf" srcId="{7902291D-57FE-4284-A302-DF0C33CF21B8}" destId="{C2CD869A-5411-4916-81A5-D72B4B9E8FA1}" srcOrd="0" destOrd="0" presId="urn:microsoft.com/office/officeart/2005/8/layout/vList6"/>
    <dgm:cxn modelId="{5CA754F1-5608-4D97-B31E-785713148375}" srcId="{7902291D-57FE-4284-A302-DF0C33CF21B8}" destId="{7C9DDB53-D728-482A-A370-47320CDBFC02}" srcOrd="1" destOrd="0" parTransId="{27F496FC-478F-488A-9274-877F12C6EC56}" sibTransId="{06726757-BA66-4ADF-A531-17D2B3003148}"/>
    <dgm:cxn modelId="{AE6E05FA-FA09-48AF-96E8-92D9E9769C67}" srcId="{E88118F3-DB53-4515-86CC-2AE19D4E635B}" destId="{95826FAA-E194-44FE-AEEC-DD73EF3C2F7C}" srcOrd="0" destOrd="0" parTransId="{358B4872-6221-431F-A299-3840A0A41EE4}" sibTransId="{1A64D41A-7FDA-441A-9479-A8C6BD6B98E2}"/>
    <dgm:cxn modelId="{AE7B960A-6D17-4600-92D6-A30F8F7CDD95}" type="presParOf" srcId="{C2CD869A-5411-4916-81A5-D72B4B9E8FA1}" destId="{5A93FB1F-5152-4A14-B0C3-A7A4D0D47334}" srcOrd="0" destOrd="0" presId="urn:microsoft.com/office/officeart/2005/8/layout/vList6"/>
    <dgm:cxn modelId="{78F54B06-A0C7-4079-85E6-9A176678C900}" type="presParOf" srcId="{5A93FB1F-5152-4A14-B0C3-A7A4D0D47334}" destId="{616AAD63-B754-43E9-A28B-98CDA9CFF708}" srcOrd="0" destOrd="0" presId="urn:microsoft.com/office/officeart/2005/8/layout/vList6"/>
    <dgm:cxn modelId="{B37599D3-698A-4385-B704-D8CE9A62DE06}" type="presParOf" srcId="{5A93FB1F-5152-4A14-B0C3-A7A4D0D47334}" destId="{FB004768-E617-4DDD-A421-F3687197534B}" srcOrd="1" destOrd="0" presId="urn:microsoft.com/office/officeart/2005/8/layout/vList6"/>
    <dgm:cxn modelId="{2EB15E19-8D18-482A-B9C7-4521B8E927B2}" type="presParOf" srcId="{C2CD869A-5411-4916-81A5-D72B4B9E8FA1}" destId="{5ACF1649-1713-45D0-B200-7BAB828AA455}" srcOrd="1" destOrd="0" presId="urn:microsoft.com/office/officeart/2005/8/layout/vList6"/>
    <dgm:cxn modelId="{E5E3BC06-B509-4DD5-9976-B606884D0D22}" type="presParOf" srcId="{C2CD869A-5411-4916-81A5-D72B4B9E8FA1}" destId="{339520E7-83C0-417E-946E-A10B20A4F151}" srcOrd="2" destOrd="0" presId="urn:microsoft.com/office/officeart/2005/8/layout/vList6"/>
    <dgm:cxn modelId="{1FB26035-3070-4DD8-8494-8F1389CE2277}" type="presParOf" srcId="{339520E7-83C0-417E-946E-A10B20A4F151}" destId="{A3E6C2DC-E122-4C30-8B8E-A519E5A68C01}" srcOrd="0" destOrd="0" presId="urn:microsoft.com/office/officeart/2005/8/layout/vList6"/>
    <dgm:cxn modelId="{06DEF467-06F3-4705-BEC2-65AF1F87F46A}" type="presParOf" srcId="{339520E7-83C0-417E-946E-A10B20A4F151}" destId="{C89749D1-2251-4D0C-B149-9461DF32D8FC}" srcOrd="1" destOrd="0" presId="urn:microsoft.com/office/officeart/2005/8/layout/vList6"/>
    <dgm:cxn modelId="{F30FAFF9-3351-4402-8DB2-7A3C216BB34D}" type="presParOf" srcId="{C2CD869A-5411-4916-81A5-D72B4B9E8FA1}" destId="{4DAC8FE5-31F2-4452-859C-36CFD9FAF9BA}" srcOrd="3" destOrd="0" presId="urn:microsoft.com/office/officeart/2005/8/layout/vList6"/>
    <dgm:cxn modelId="{CD056253-04A8-40FB-B632-B49EF9FC72F3}" type="presParOf" srcId="{C2CD869A-5411-4916-81A5-D72B4B9E8FA1}" destId="{B815CAE6-712D-491B-8F10-9D9F1B0D07D8}" srcOrd="4" destOrd="0" presId="urn:microsoft.com/office/officeart/2005/8/layout/vList6"/>
    <dgm:cxn modelId="{41C42429-2B13-45CF-95EB-3A6D40EFB995}" type="presParOf" srcId="{B815CAE6-712D-491B-8F10-9D9F1B0D07D8}" destId="{42549B1A-A8E3-4B99-917A-9D3E1C718E7C}" srcOrd="0" destOrd="0" presId="urn:microsoft.com/office/officeart/2005/8/layout/vList6"/>
    <dgm:cxn modelId="{2BAF3CD7-96B3-408D-A429-040848848B05}" type="presParOf" srcId="{B815CAE6-712D-491B-8F10-9D9F1B0D07D8}" destId="{0057297B-AF8D-47E5-AB3E-AE89B3F0232B}" srcOrd="1" destOrd="0" presId="urn:microsoft.com/office/officeart/2005/8/layout/vList6"/>
    <dgm:cxn modelId="{0BE36FDD-8760-4B10-9754-BACACFD7A43E}" type="presParOf" srcId="{C2CD869A-5411-4916-81A5-D72B4B9E8FA1}" destId="{826EF872-FC9F-40CB-9144-B519C30F6003}" srcOrd="5" destOrd="0" presId="urn:microsoft.com/office/officeart/2005/8/layout/vList6"/>
    <dgm:cxn modelId="{82274EA7-1EB2-4D5D-BC96-BE480C95C96E}" type="presParOf" srcId="{C2CD869A-5411-4916-81A5-D72B4B9E8FA1}" destId="{47847D33-5C32-4F11-8D56-A2AC0CAC781C}" srcOrd="6" destOrd="0" presId="urn:microsoft.com/office/officeart/2005/8/layout/vList6"/>
    <dgm:cxn modelId="{B20F6937-1D37-435F-A729-A8D4C6C22369}" type="presParOf" srcId="{47847D33-5C32-4F11-8D56-A2AC0CAC781C}" destId="{A7DBFFD0-337D-472A-B04E-99DF49F92E6E}" srcOrd="0" destOrd="0" presId="urn:microsoft.com/office/officeart/2005/8/layout/vList6"/>
    <dgm:cxn modelId="{71820010-FD53-498B-BCB8-7C4F1F05D1EE}" type="presParOf" srcId="{47847D33-5C32-4F11-8D56-A2AC0CAC781C}" destId="{6223D547-4B58-4571-8E93-C3BB511024E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8BEF8E8-1E61-4787-AE60-1E707ED2B94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s-419"/>
        </a:p>
      </dgm:t>
    </dgm:pt>
    <dgm:pt modelId="{5650FB5D-C015-4A01-8AF6-2F8511DB8F83}">
      <dgm:prSet/>
      <dgm:spPr/>
      <dgm:t>
        <a:bodyPr/>
        <a:lstStyle/>
        <a:p>
          <a:r>
            <a:rPr lang="es-419"/>
            <a:t>Predestinación</a:t>
          </a:r>
        </a:p>
      </dgm:t>
    </dgm:pt>
    <dgm:pt modelId="{05CF1B49-6D6C-4D2A-8BC5-6560F39C065A}" type="parTrans" cxnId="{C6E6C114-FE2E-4D4F-9477-6A45B8D3B834}">
      <dgm:prSet/>
      <dgm:spPr/>
      <dgm:t>
        <a:bodyPr/>
        <a:lstStyle/>
        <a:p>
          <a:endParaRPr lang="es-419"/>
        </a:p>
      </dgm:t>
    </dgm:pt>
    <dgm:pt modelId="{F5A0854C-2C34-4827-B500-AACAF6B22A3C}" type="sibTrans" cxnId="{C6E6C114-FE2E-4D4F-9477-6A45B8D3B834}">
      <dgm:prSet/>
      <dgm:spPr/>
      <dgm:t>
        <a:bodyPr/>
        <a:lstStyle/>
        <a:p>
          <a:endParaRPr lang="es-419"/>
        </a:p>
      </dgm:t>
    </dgm:pt>
    <dgm:pt modelId="{60A29268-283F-4B7C-9AF1-3C88D8507D9F}">
      <dgm:prSet/>
      <dgm:spPr/>
      <dgm:t>
        <a:bodyPr/>
        <a:lstStyle/>
        <a:p>
          <a:r>
            <a:rPr lang="es-419" baseline="0"/>
            <a:t>Nuestra vida eterna estuvo garantizada desde antes de los siglos.</a:t>
          </a:r>
          <a:endParaRPr lang="es-419"/>
        </a:p>
      </dgm:t>
    </dgm:pt>
    <dgm:pt modelId="{EFA89A61-4508-4E33-AEED-04230B35EBA7}" type="parTrans" cxnId="{82E516DF-65A7-4F77-B6C6-839844201F3D}">
      <dgm:prSet/>
      <dgm:spPr/>
      <dgm:t>
        <a:bodyPr/>
        <a:lstStyle/>
        <a:p>
          <a:endParaRPr lang="es-419"/>
        </a:p>
      </dgm:t>
    </dgm:pt>
    <dgm:pt modelId="{63083F77-64FA-428E-824F-D3A0BB6FA500}" type="sibTrans" cxnId="{82E516DF-65A7-4F77-B6C6-839844201F3D}">
      <dgm:prSet/>
      <dgm:spPr/>
      <dgm:t>
        <a:bodyPr/>
        <a:lstStyle/>
        <a:p>
          <a:endParaRPr lang="es-419"/>
        </a:p>
      </dgm:t>
    </dgm:pt>
    <dgm:pt modelId="{C6B15206-7D34-4B5B-AC2A-2F1FDF76CCD6}">
      <dgm:prSet/>
      <dgm:spPr/>
      <dgm:t>
        <a:bodyPr/>
        <a:lstStyle/>
        <a:p>
          <a:r>
            <a:rPr lang="es-419"/>
            <a:t>Llamado</a:t>
          </a:r>
        </a:p>
      </dgm:t>
    </dgm:pt>
    <dgm:pt modelId="{3D4540C8-EB51-4893-BDE7-9E9DCCCBA49E}" type="parTrans" cxnId="{C1E58123-17FC-40EE-A5EF-06CBD215220B}">
      <dgm:prSet/>
      <dgm:spPr/>
      <dgm:t>
        <a:bodyPr/>
        <a:lstStyle/>
        <a:p>
          <a:endParaRPr lang="es-419"/>
        </a:p>
      </dgm:t>
    </dgm:pt>
    <dgm:pt modelId="{64E5DD49-2377-4083-907E-B4B59867C94B}" type="sibTrans" cxnId="{C1E58123-17FC-40EE-A5EF-06CBD215220B}">
      <dgm:prSet/>
      <dgm:spPr/>
      <dgm:t>
        <a:bodyPr/>
        <a:lstStyle/>
        <a:p>
          <a:endParaRPr lang="es-419"/>
        </a:p>
      </dgm:t>
    </dgm:pt>
    <dgm:pt modelId="{14D92F9A-0D38-424C-94EC-465E756EF93C}">
      <dgm:prSet/>
      <dgm:spPr/>
      <dgm:t>
        <a:bodyPr/>
        <a:lstStyle/>
        <a:p>
          <a:r>
            <a:rPr lang="es-419" baseline="0"/>
            <a:t>Desde la antigüedad hasta hoy, Dios nos ha llamado a la salvación a través del evangelio.</a:t>
          </a:r>
          <a:endParaRPr lang="es-419"/>
        </a:p>
      </dgm:t>
    </dgm:pt>
    <dgm:pt modelId="{0457EB88-F0C8-472D-86E2-C75E835AEC23}" type="parTrans" cxnId="{2F8FE374-1464-45B8-903A-6D1FA66770A4}">
      <dgm:prSet/>
      <dgm:spPr/>
      <dgm:t>
        <a:bodyPr/>
        <a:lstStyle/>
        <a:p>
          <a:endParaRPr lang="es-419"/>
        </a:p>
      </dgm:t>
    </dgm:pt>
    <dgm:pt modelId="{D97E6A13-0105-400C-B40A-3A892C2B610C}" type="sibTrans" cxnId="{2F8FE374-1464-45B8-903A-6D1FA66770A4}">
      <dgm:prSet/>
      <dgm:spPr/>
      <dgm:t>
        <a:bodyPr/>
        <a:lstStyle/>
        <a:p>
          <a:endParaRPr lang="es-419"/>
        </a:p>
      </dgm:t>
    </dgm:pt>
    <dgm:pt modelId="{EB72BE94-686B-48EE-B9D3-90D06B90D47D}">
      <dgm:prSet/>
      <dgm:spPr/>
      <dgm:t>
        <a:bodyPr/>
        <a:lstStyle/>
        <a:p>
          <a:r>
            <a:rPr lang="es-419"/>
            <a:t>Decisión</a:t>
          </a:r>
        </a:p>
      </dgm:t>
    </dgm:pt>
    <dgm:pt modelId="{23EE23CF-595B-4F99-A3B3-3D8D36FE098E}" type="parTrans" cxnId="{A7699CBE-8F68-4C5B-B0F8-684D642FD6C5}">
      <dgm:prSet/>
      <dgm:spPr/>
      <dgm:t>
        <a:bodyPr/>
        <a:lstStyle/>
        <a:p>
          <a:endParaRPr lang="es-419"/>
        </a:p>
      </dgm:t>
    </dgm:pt>
    <dgm:pt modelId="{7C2E4D33-7BA3-40E9-AF45-A9ACA0BD7620}" type="sibTrans" cxnId="{A7699CBE-8F68-4C5B-B0F8-684D642FD6C5}">
      <dgm:prSet/>
      <dgm:spPr/>
      <dgm:t>
        <a:bodyPr/>
        <a:lstStyle/>
        <a:p>
          <a:endParaRPr lang="es-419"/>
        </a:p>
      </dgm:t>
    </dgm:pt>
    <dgm:pt modelId="{04D18C53-D41F-495E-BA48-E1A5B0FDBF18}">
      <dgm:prSet/>
      <dgm:spPr/>
      <dgm:t>
        <a:bodyPr/>
        <a:lstStyle/>
        <a:p>
          <a:r>
            <a:rPr lang="es-419" baseline="0"/>
            <a:t>Depende de cada uno aceptar o rechazar este llamado.</a:t>
          </a:r>
          <a:endParaRPr lang="es-419"/>
        </a:p>
      </dgm:t>
    </dgm:pt>
    <dgm:pt modelId="{52ADEC02-A6F0-4044-A1BB-B9BD27C7446A}" type="parTrans" cxnId="{EE3626CE-CDCE-43A1-9367-1D6A9BFF0154}">
      <dgm:prSet/>
      <dgm:spPr/>
      <dgm:t>
        <a:bodyPr/>
        <a:lstStyle/>
        <a:p>
          <a:endParaRPr lang="es-419"/>
        </a:p>
      </dgm:t>
    </dgm:pt>
    <dgm:pt modelId="{D61B64C6-DB80-4C00-9B55-51F45F0C2997}" type="sibTrans" cxnId="{EE3626CE-CDCE-43A1-9367-1D6A9BFF0154}">
      <dgm:prSet/>
      <dgm:spPr/>
      <dgm:t>
        <a:bodyPr/>
        <a:lstStyle/>
        <a:p>
          <a:endParaRPr lang="es-419"/>
        </a:p>
      </dgm:t>
    </dgm:pt>
    <dgm:pt modelId="{3AEBDD3B-6816-43AA-876A-F896AEC68B8D}" type="pres">
      <dgm:prSet presAssocID="{78BEF8E8-1E61-4787-AE60-1E707ED2B94F}" presName="linear" presStyleCnt="0">
        <dgm:presLayoutVars>
          <dgm:animLvl val="lvl"/>
          <dgm:resizeHandles val="exact"/>
        </dgm:presLayoutVars>
      </dgm:prSet>
      <dgm:spPr/>
    </dgm:pt>
    <dgm:pt modelId="{989A96EE-7CBB-47BA-83A5-98E7CD307946}" type="pres">
      <dgm:prSet presAssocID="{5650FB5D-C015-4A01-8AF6-2F8511DB8F8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F52616B-1C7A-4D6D-B7E9-AD5F44115736}" type="pres">
      <dgm:prSet presAssocID="{5650FB5D-C015-4A01-8AF6-2F8511DB8F83}" presName="childText" presStyleLbl="revTx" presStyleIdx="0" presStyleCnt="3">
        <dgm:presLayoutVars>
          <dgm:bulletEnabled val="1"/>
        </dgm:presLayoutVars>
      </dgm:prSet>
      <dgm:spPr/>
    </dgm:pt>
    <dgm:pt modelId="{50DF07AE-173A-4532-81E7-726C27E55FB7}" type="pres">
      <dgm:prSet presAssocID="{C6B15206-7D34-4B5B-AC2A-2F1FDF76CCD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363ABE0-6D5D-4B78-BB8A-C9817CAA6BFE}" type="pres">
      <dgm:prSet presAssocID="{C6B15206-7D34-4B5B-AC2A-2F1FDF76CCD6}" presName="childText" presStyleLbl="revTx" presStyleIdx="1" presStyleCnt="3">
        <dgm:presLayoutVars>
          <dgm:bulletEnabled val="1"/>
        </dgm:presLayoutVars>
      </dgm:prSet>
      <dgm:spPr/>
    </dgm:pt>
    <dgm:pt modelId="{EECBDAED-875C-47A6-B42D-AB41C173A60E}" type="pres">
      <dgm:prSet presAssocID="{EB72BE94-686B-48EE-B9D3-90D06B90D47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09F575A-8A03-4A98-B255-AC2630765FCD}" type="pres">
      <dgm:prSet presAssocID="{EB72BE94-686B-48EE-B9D3-90D06B90D47D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C6E6C114-FE2E-4D4F-9477-6A45B8D3B834}" srcId="{78BEF8E8-1E61-4787-AE60-1E707ED2B94F}" destId="{5650FB5D-C015-4A01-8AF6-2F8511DB8F83}" srcOrd="0" destOrd="0" parTransId="{05CF1B49-6D6C-4D2A-8BC5-6560F39C065A}" sibTransId="{F5A0854C-2C34-4827-B500-AACAF6B22A3C}"/>
    <dgm:cxn modelId="{C1E58123-17FC-40EE-A5EF-06CBD215220B}" srcId="{78BEF8E8-1E61-4787-AE60-1E707ED2B94F}" destId="{C6B15206-7D34-4B5B-AC2A-2F1FDF76CCD6}" srcOrd="1" destOrd="0" parTransId="{3D4540C8-EB51-4893-BDE7-9E9DCCCBA49E}" sibTransId="{64E5DD49-2377-4083-907E-B4B59867C94B}"/>
    <dgm:cxn modelId="{2F8FE374-1464-45B8-903A-6D1FA66770A4}" srcId="{C6B15206-7D34-4B5B-AC2A-2F1FDF76CCD6}" destId="{14D92F9A-0D38-424C-94EC-465E756EF93C}" srcOrd="0" destOrd="0" parTransId="{0457EB88-F0C8-472D-86E2-C75E835AEC23}" sibTransId="{D97E6A13-0105-400C-B40A-3A892C2B610C}"/>
    <dgm:cxn modelId="{00DFE877-B98D-4E80-9A6B-2C517BE1B654}" type="presOf" srcId="{C6B15206-7D34-4B5B-AC2A-2F1FDF76CCD6}" destId="{50DF07AE-173A-4532-81E7-726C27E55FB7}" srcOrd="0" destOrd="0" presId="urn:microsoft.com/office/officeart/2005/8/layout/vList2"/>
    <dgm:cxn modelId="{7613F27A-9C7D-4D0B-8BA9-8B0D2C4449DC}" type="presOf" srcId="{78BEF8E8-1E61-4787-AE60-1E707ED2B94F}" destId="{3AEBDD3B-6816-43AA-876A-F896AEC68B8D}" srcOrd="0" destOrd="0" presId="urn:microsoft.com/office/officeart/2005/8/layout/vList2"/>
    <dgm:cxn modelId="{9E7E4897-7188-4C23-82CE-5B8FBEFEDEF0}" type="presOf" srcId="{14D92F9A-0D38-424C-94EC-465E756EF93C}" destId="{0363ABE0-6D5D-4B78-BB8A-C9817CAA6BFE}" srcOrd="0" destOrd="0" presId="urn:microsoft.com/office/officeart/2005/8/layout/vList2"/>
    <dgm:cxn modelId="{A0A82DB2-50CE-4181-8E81-33C1E73B5EDA}" type="presOf" srcId="{5650FB5D-C015-4A01-8AF6-2F8511DB8F83}" destId="{989A96EE-7CBB-47BA-83A5-98E7CD307946}" srcOrd="0" destOrd="0" presId="urn:microsoft.com/office/officeart/2005/8/layout/vList2"/>
    <dgm:cxn modelId="{A7699CBE-8F68-4C5B-B0F8-684D642FD6C5}" srcId="{78BEF8E8-1E61-4787-AE60-1E707ED2B94F}" destId="{EB72BE94-686B-48EE-B9D3-90D06B90D47D}" srcOrd="2" destOrd="0" parTransId="{23EE23CF-595B-4F99-A3B3-3D8D36FE098E}" sibTransId="{7C2E4D33-7BA3-40E9-AF45-A9ACA0BD7620}"/>
    <dgm:cxn modelId="{073AFBCB-7561-46A9-98F1-3DA839CAA108}" type="presOf" srcId="{60A29268-283F-4B7C-9AF1-3C88D8507D9F}" destId="{5F52616B-1C7A-4D6D-B7E9-AD5F44115736}" srcOrd="0" destOrd="0" presId="urn:microsoft.com/office/officeart/2005/8/layout/vList2"/>
    <dgm:cxn modelId="{EE3626CE-CDCE-43A1-9367-1D6A9BFF0154}" srcId="{EB72BE94-686B-48EE-B9D3-90D06B90D47D}" destId="{04D18C53-D41F-495E-BA48-E1A5B0FDBF18}" srcOrd="0" destOrd="0" parTransId="{52ADEC02-A6F0-4044-A1BB-B9BD27C7446A}" sibTransId="{D61B64C6-DB80-4C00-9B55-51F45F0C2997}"/>
    <dgm:cxn modelId="{82E516DF-65A7-4F77-B6C6-839844201F3D}" srcId="{5650FB5D-C015-4A01-8AF6-2F8511DB8F83}" destId="{60A29268-283F-4B7C-9AF1-3C88D8507D9F}" srcOrd="0" destOrd="0" parTransId="{EFA89A61-4508-4E33-AEED-04230B35EBA7}" sibTransId="{63083F77-64FA-428E-824F-D3A0BB6FA500}"/>
    <dgm:cxn modelId="{59CE80E2-A081-44FB-8969-D00990B3DDB9}" type="presOf" srcId="{04D18C53-D41F-495E-BA48-E1A5B0FDBF18}" destId="{109F575A-8A03-4A98-B255-AC2630765FCD}" srcOrd="0" destOrd="0" presId="urn:microsoft.com/office/officeart/2005/8/layout/vList2"/>
    <dgm:cxn modelId="{7355EBE5-3A29-4B43-9FD7-31ACC5217B41}" type="presOf" srcId="{EB72BE94-686B-48EE-B9D3-90D06B90D47D}" destId="{EECBDAED-875C-47A6-B42D-AB41C173A60E}" srcOrd="0" destOrd="0" presId="urn:microsoft.com/office/officeart/2005/8/layout/vList2"/>
    <dgm:cxn modelId="{97E62554-CCE5-40A5-872B-0CB996D86431}" type="presParOf" srcId="{3AEBDD3B-6816-43AA-876A-F896AEC68B8D}" destId="{989A96EE-7CBB-47BA-83A5-98E7CD307946}" srcOrd="0" destOrd="0" presId="urn:microsoft.com/office/officeart/2005/8/layout/vList2"/>
    <dgm:cxn modelId="{551B09C4-B1EE-44AE-A69A-D2E3A248F189}" type="presParOf" srcId="{3AEBDD3B-6816-43AA-876A-F896AEC68B8D}" destId="{5F52616B-1C7A-4D6D-B7E9-AD5F44115736}" srcOrd="1" destOrd="0" presId="urn:microsoft.com/office/officeart/2005/8/layout/vList2"/>
    <dgm:cxn modelId="{AD0CD3D9-95A7-42BE-92E2-9104DAFB588D}" type="presParOf" srcId="{3AEBDD3B-6816-43AA-876A-F896AEC68B8D}" destId="{50DF07AE-173A-4532-81E7-726C27E55FB7}" srcOrd="2" destOrd="0" presId="urn:microsoft.com/office/officeart/2005/8/layout/vList2"/>
    <dgm:cxn modelId="{955B240A-2211-489C-8F0F-8C07DEEE999E}" type="presParOf" srcId="{3AEBDD3B-6816-43AA-876A-F896AEC68B8D}" destId="{0363ABE0-6D5D-4B78-BB8A-C9817CAA6BFE}" srcOrd="3" destOrd="0" presId="urn:microsoft.com/office/officeart/2005/8/layout/vList2"/>
    <dgm:cxn modelId="{53FB8769-40F5-4249-902D-56C7769AB65F}" type="presParOf" srcId="{3AEBDD3B-6816-43AA-876A-F896AEC68B8D}" destId="{EECBDAED-875C-47A6-B42D-AB41C173A60E}" srcOrd="4" destOrd="0" presId="urn:microsoft.com/office/officeart/2005/8/layout/vList2"/>
    <dgm:cxn modelId="{49D9BA81-46C4-4250-AF46-A729431B7B2B}" type="presParOf" srcId="{3AEBDD3B-6816-43AA-876A-F896AEC68B8D}" destId="{109F575A-8A03-4A98-B255-AC2630765FCD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5F1D494-F117-4352-A969-AD6479B8AA88}" type="doc">
      <dgm:prSet loTypeId="urn:microsoft.com/office/officeart/2005/8/layout/vList5" loCatId="list" qsTypeId="urn:microsoft.com/office/officeart/2005/8/quickstyle/simple1" qsCatId="simple" csTypeId="urn:microsoft.com/office/officeart/2005/8/colors/accent6_2" csCatId="accent6"/>
      <dgm:spPr/>
      <dgm:t>
        <a:bodyPr/>
        <a:lstStyle/>
        <a:p>
          <a:endParaRPr lang="es-419"/>
        </a:p>
      </dgm:t>
    </dgm:pt>
    <dgm:pt modelId="{F202C81C-5F5E-4040-8E75-D158CBA6D725}">
      <dgm:prSet/>
      <dgm:spPr/>
      <dgm:t>
        <a:bodyPr/>
        <a:lstStyle/>
        <a:p>
          <a:r>
            <a:rPr lang="es-419"/>
            <a:t>Promesa Divina</a:t>
          </a:r>
        </a:p>
      </dgm:t>
    </dgm:pt>
    <dgm:pt modelId="{2F4F1742-B532-47A9-B3FE-19B836FC1AB9}" type="parTrans" cxnId="{BA1A3099-6A55-4C5E-887C-11E47FE4C554}">
      <dgm:prSet/>
      <dgm:spPr/>
      <dgm:t>
        <a:bodyPr/>
        <a:lstStyle/>
        <a:p>
          <a:endParaRPr lang="es-419"/>
        </a:p>
      </dgm:t>
    </dgm:pt>
    <dgm:pt modelId="{09764C89-79D1-4007-BB43-2CBB15757607}" type="sibTrans" cxnId="{BA1A3099-6A55-4C5E-887C-11E47FE4C554}">
      <dgm:prSet/>
      <dgm:spPr/>
      <dgm:t>
        <a:bodyPr/>
        <a:lstStyle/>
        <a:p>
          <a:endParaRPr lang="es-419"/>
        </a:p>
      </dgm:t>
    </dgm:pt>
    <dgm:pt modelId="{DB44E1D2-0B54-445A-84AD-6CAF32AF60DC}">
      <dgm:prSet/>
      <dgm:spPr/>
      <dgm:t>
        <a:bodyPr/>
        <a:lstStyle/>
        <a:p>
          <a:r>
            <a:rPr lang="es-419" baseline="0"/>
            <a:t>“Dios puede darles con abundancia toda clase de bendiciones” (2 Corintios 9:8).</a:t>
          </a:r>
          <a:endParaRPr lang="es-419"/>
        </a:p>
      </dgm:t>
    </dgm:pt>
    <dgm:pt modelId="{07C857AB-FFCE-4320-BEBD-8519660D6D3F}" type="parTrans" cxnId="{60C45AE2-A3A9-49D8-8542-D112764573EF}">
      <dgm:prSet/>
      <dgm:spPr/>
      <dgm:t>
        <a:bodyPr/>
        <a:lstStyle/>
        <a:p>
          <a:endParaRPr lang="es-419"/>
        </a:p>
      </dgm:t>
    </dgm:pt>
    <dgm:pt modelId="{2DB86923-E219-495C-880D-2F50BA29B791}" type="sibTrans" cxnId="{60C45AE2-A3A9-49D8-8542-D112764573EF}">
      <dgm:prSet/>
      <dgm:spPr/>
      <dgm:t>
        <a:bodyPr/>
        <a:lstStyle/>
        <a:p>
          <a:endParaRPr lang="es-419"/>
        </a:p>
      </dgm:t>
    </dgm:pt>
    <dgm:pt modelId="{719A1C96-F745-49E8-8977-EB94210CDCCB}">
      <dgm:prSet/>
      <dgm:spPr/>
      <dgm:t>
        <a:bodyPr/>
        <a:lstStyle/>
        <a:p>
          <a:r>
            <a:rPr lang="es-419"/>
            <a:t>Lo Necesario</a:t>
          </a:r>
        </a:p>
      </dgm:t>
    </dgm:pt>
    <dgm:pt modelId="{734F1DAC-FFB8-41F4-B1AC-B18AE1E41F84}" type="parTrans" cxnId="{02E329E3-2D5C-42AA-BE86-2B542CF2296C}">
      <dgm:prSet/>
      <dgm:spPr/>
      <dgm:t>
        <a:bodyPr/>
        <a:lstStyle/>
        <a:p>
          <a:endParaRPr lang="es-419"/>
        </a:p>
      </dgm:t>
    </dgm:pt>
    <dgm:pt modelId="{DE5DFF5A-5C29-445B-9004-918256778DA7}" type="sibTrans" cxnId="{02E329E3-2D5C-42AA-BE86-2B542CF2296C}">
      <dgm:prSet/>
      <dgm:spPr/>
      <dgm:t>
        <a:bodyPr/>
        <a:lstStyle/>
        <a:p>
          <a:endParaRPr lang="es-419"/>
        </a:p>
      </dgm:t>
    </dgm:pt>
    <dgm:pt modelId="{55840B4D-A10A-4E3B-B660-DF63162638FA}">
      <dgm:prSet/>
      <dgm:spPr/>
      <dgm:t>
        <a:bodyPr/>
        <a:lstStyle/>
        <a:p>
          <a:r>
            <a:rPr lang="es-419" baseline="0"/>
            <a:t>Nuestro presupuesto debe cubrir lo necesario para vivir.</a:t>
          </a:r>
          <a:endParaRPr lang="es-419"/>
        </a:p>
      </dgm:t>
    </dgm:pt>
    <dgm:pt modelId="{7044E527-C459-4E70-9F3E-F1810447309B}" type="parTrans" cxnId="{04C552F9-F5E0-499D-A676-0EE63F395B49}">
      <dgm:prSet/>
      <dgm:spPr/>
      <dgm:t>
        <a:bodyPr/>
        <a:lstStyle/>
        <a:p>
          <a:endParaRPr lang="es-419"/>
        </a:p>
      </dgm:t>
    </dgm:pt>
    <dgm:pt modelId="{FB1BD4CF-ACA9-4BB7-9953-3C40456203A5}" type="sibTrans" cxnId="{04C552F9-F5E0-499D-A676-0EE63F395B49}">
      <dgm:prSet/>
      <dgm:spPr/>
      <dgm:t>
        <a:bodyPr/>
        <a:lstStyle/>
        <a:p>
          <a:endParaRPr lang="es-419"/>
        </a:p>
      </dgm:t>
    </dgm:pt>
    <dgm:pt modelId="{3FE152E4-A6AD-458F-BBA3-1C6F2768E861}">
      <dgm:prSet/>
      <dgm:spPr/>
      <dgm:t>
        <a:bodyPr/>
        <a:lstStyle/>
        <a:p>
          <a:r>
            <a:rPr lang="es-419"/>
            <a:t>El Excedente</a:t>
          </a:r>
        </a:p>
      </dgm:t>
    </dgm:pt>
    <dgm:pt modelId="{7FBA7770-E8DF-4A29-AFC2-FE88B01F42FC}" type="parTrans" cxnId="{CF880D79-6558-499F-8E0D-72F7FAE0699A}">
      <dgm:prSet/>
      <dgm:spPr/>
      <dgm:t>
        <a:bodyPr/>
        <a:lstStyle/>
        <a:p>
          <a:endParaRPr lang="es-419"/>
        </a:p>
      </dgm:t>
    </dgm:pt>
    <dgm:pt modelId="{052CBD0E-3FA8-41F7-A1AD-F97D2027162E}" type="sibTrans" cxnId="{CF880D79-6558-499F-8E0D-72F7FAE0699A}">
      <dgm:prSet/>
      <dgm:spPr/>
      <dgm:t>
        <a:bodyPr/>
        <a:lstStyle/>
        <a:p>
          <a:endParaRPr lang="es-419"/>
        </a:p>
      </dgm:t>
    </dgm:pt>
    <dgm:pt modelId="{00DE12B5-3128-435E-92E2-033253947139}">
      <dgm:prSet/>
      <dgm:spPr/>
      <dgm:t>
        <a:bodyPr/>
        <a:lstStyle/>
        <a:p>
          <a:r>
            <a:rPr lang="es-419" baseline="0"/>
            <a:t>El excedente debe destinarse a obras buenas, especialmente a la salvación de otros.</a:t>
          </a:r>
          <a:endParaRPr lang="es-419"/>
        </a:p>
      </dgm:t>
    </dgm:pt>
    <dgm:pt modelId="{2CE67CB2-D35E-495B-BBB8-D4E512C4D5FF}" type="parTrans" cxnId="{6A69C409-BF2E-48A6-968B-4ADDE5FBB03C}">
      <dgm:prSet/>
      <dgm:spPr/>
      <dgm:t>
        <a:bodyPr/>
        <a:lstStyle/>
        <a:p>
          <a:endParaRPr lang="es-419"/>
        </a:p>
      </dgm:t>
    </dgm:pt>
    <dgm:pt modelId="{0EB80C7F-0CFD-48D1-B941-3E7A127374F5}" type="sibTrans" cxnId="{6A69C409-BF2E-48A6-968B-4ADDE5FBB03C}">
      <dgm:prSet/>
      <dgm:spPr/>
      <dgm:t>
        <a:bodyPr/>
        <a:lstStyle/>
        <a:p>
          <a:endParaRPr lang="es-419"/>
        </a:p>
      </dgm:t>
    </dgm:pt>
    <dgm:pt modelId="{8BC81304-9970-4253-9AF9-D9C10F565102}" type="pres">
      <dgm:prSet presAssocID="{45F1D494-F117-4352-A969-AD6479B8AA88}" presName="Name0" presStyleCnt="0">
        <dgm:presLayoutVars>
          <dgm:dir/>
          <dgm:animLvl val="lvl"/>
          <dgm:resizeHandles val="exact"/>
        </dgm:presLayoutVars>
      </dgm:prSet>
      <dgm:spPr/>
    </dgm:pt>
    <dgm:pt modelId="{49DBC3C1-16FF-4B24-B3F6-E8A0EC5F4EAE}" type="pres">
      <dgm:prSet presAssocID="{F202C81C-5F5E-4040-8E75-D158CBA6D725}" presName="linNode" presStyleCnt="0"/>
      <dgm:spPr/>
    </dgm:pt>
    <dgm:pt modelId="{13F6626B-834D-42D1-9364-9FA01113E705}" type="pres">
      <dgm:prSet presAssocID="{F202C81C-5F5E-4040-8E75-D158CBA6D725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3CA590B3-9BA2-4439-9DCA-CDA8F8CD0ECF}" type="pres">
      <dgm:prSet presAssocID="{F202C81C-5F5E-4040-8E75-D158CBA6D725}" presName="descendantText" presStyleLbl="alignAccFollowNode1" presStyleIdx="0" presStyleCnt="3">
        <dgm:presLayoutVars>
          <dgm:bulletEnabled val="1"/>
        </dgm:presLayoutVars>
      </dgm:prSet>
      <dgm:spPr/>
    </dgm:pt>
    <dgm:pt modelId="{E2F46F5D-CCCA-4983-B5F7-CB0046014A74}" type="pres">
      <dgm:prSet presAssocID="{09764C89-79D1-4007-BB43-2CBB15757607}" presName="sp" presStyleCnt="0"/>
      <dgm:spPr/>
    </dgm:pt>
    <dgm:pt modelId="{DD187547-A19D-4675-8CF2-081D738F47B4}" type="pres">
      <dgm:prSet presAssocID="{719A1C96-F745-49E8-8977-EB94210CDCCB}" presName="linNode" presStyleCnt="0"/>
      <dgm:spPr/>
    </dgm:pt>
    <dgm:pt modelId="{0AB6DFFB-7F50-4DB9-844D-321F3370191E}" type="pres">
      <dgm:prSet presAssocID="{719A1C96-F745-49E8-8977-EB94210CDCCB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974DFA72-7B15-4C7C-9872-FE79F1DBCCC2}" type="pres">
      <dgm:prSet presAssocID="{719A1C96-F745-49E8-8977-EB94210CDCCB}" presName="descendantText" presStyleLbl="alignAccFollowNode1" presStyleIdx="1" presStyleCnt="3">
        <dgm:presLayoutVars>
          <dgm:bulletEnabled val="1"/>
        </dgm:presLayoutVars>
      </dgm:prSet>
      <dgm:spPr/>
    </dgm:pt>
    <dgm:pt modelId="{B0D02468-4DAB-438F-8373-9019369EDAFA}" type="pres">
      <dgm:prSet presAssocID="{DE5DFF5A-5C29-445B-9004-918256778DA7}" presName="sp" presStyleCnt="0"/>
      <dgm:spPr/>
    </dgm:pt>
    <dgm:pt modelId="{B38FDE62-1AFF-406B-B861-3F2725DB1B6B}" type="pres">
      <dgm:prSet presAssocID="{3FE152E4-A6AD-458F-BBA3-1C6F2768E861}" presName="linNode" presStyleCnt="0"/>
      <dgm:spPr/>
    </dgm:pt>
    <dgm:pt modelId="{9A6D53B2-A37A-4084-8948-87B5E36950EE}" type="pres">
      <dgm:prSet presAssocID="{3FE152E4-A6AD-458F-BBA3-1C6F2768E861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758D9A85-2D77-4919-8E25-4029D5B4C20B}" type="pres">
      <dgm:prSet presAssocID="{3FE152E4-A6AD-458F-BBA3-1C6F2768E861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97B98008-BA1F-431A-9F87-252082E42E25}" type="presOf" srcId="{00DE12B5-3128-435E-92E2-033253947139}" destId="{758D9A85-2D77-4919-8E25-4029D5B4C20B}" srcOrd="0" destOrd="0" presId="urn:microsoft.com/office/officeart/2005/8/layout/vList5"/>
    <dgm:cxn modelId="{6A69C409-BF2E-48A6-968B-4ADDE5FBB03C}" srcId="{3FE152E4-A6AD-458F-BBA3-1C6F2768E861}" destId="{00DE12B5-3128-435E-92E2-033253947139}" srcOrd="0" destOrd="0" parTransId="{2CE67CB2-D35E-495B-BBB8-D4E512C4D5FF}" sibTransId="{0EB80C7F-0CFD-48D1-B941-3E7A127374F5}"/>
    <dgm:cxn modelId="{5413CA1E-0AE7-4FCD-836B-3538E5C7F8E4}" type="presOf" srcId="{DB44E1D2-0B54-445A-84AD-6CAF32AF60DC}" destId="{3CA590B3-9BA2-4439-9DCA-CDA8F8CD0ECF}" srcOrd="0" destOrd="0" presId="urn:microsoft.com/office/officeart/2005/8/layout/vList5"/>
    <dgm:cxn modelId="{851DE138-8132-4475-AC90-5E942AFD7AD3}" type="presOf" srcId="{55840B4D-A10A-4E3B-B660-DF63162638FA}" destId="{974DFA72-7B15-4C7C-9872-FE79F1DBCCC2}" srcOrd="0" destOrd="0" presId="urn:microsoft.com/office/officeart/2005/8/layout/vList5"/>
    <dgm:cxn modelId="{CF880D79-6558-499F-8E0D-72F7FAE0699A}" srcId="{45F1D494-F117-4352-A969-AD6479B8AA88}" destId="{3FE152E4-A6AD-458F-BBA3-1C6F2768E861}" srcOrd="2" destOrd="0" parTransId="{7FBA7770-E8DF-4A29-AFC2-FE88B01F42FC}" sibTransId="{052CBD0E-3FA8-41F7-A1AD-F97D2027162E}"/>
    <dgm:cxn modelId="{BA1A3099-6A55-4C5E-887C-11E47FE4C554}" srcId="{45F1D494-F117-4352-A969-AD6479B8AA88}" destId="{F202C81C-5F5E-4040-8E75-D158CBA6D725}" srcOrd="0" destOrd="0" parTransId="{2F4F1742-B532-47A9-B3FE-19B836FC1AB9}" sibTransId="{09764C89-79D1-4007-BB43-2CBB15757607}"/>
    <dgm:cxn modelId="{429CCA9F-5E5D-4794-B688-3A987BCC58F7}" type="presOf" srcId="{719A1C96-F745-49E8-8977-EB94210CDCCB}" destId="{0AB6DFFB-7F50-4DB9-844D-321F3370191E}" srcOrd="0" destOrd="0" presId="urn:microsoft.com/office/officeart/2005/8/layout/vList5"/>
    <dgm:cxn modelId="{332D4DB7-B905-4C9A-B7D4-8B40368FC1F0}" type="presOf" srcId="{45F1D494-F117-4352-A969-AD6479B8AA88}" destId="{8BC81304-9970-4253-9AF9-D9C10F565102}" srcOrd="0" destOrd="0" presId="urn:microsoft.com/office/officeart/2005/8/layout/vList5"/>
    <dgm:cxn modelId="{767679C6-A515-4A82-82AA-59D502055ED3}" type="presOf" srcId="{F202C81C-5F5E-4040-8E75-D158CBA6D725}" destId="{13F6626B-834D-42D1-9364-9FA01113E705}" srcOrd="0" destOrd="0" presId="urn:microsoft.com/office/officeart/2005/8/layout/vList5"/>
    <dgm:cxn modelId="{E3B9A2CC-8959-46D1-9016-636B5F281116}" type="presOf" srcId="{3FE152E4-A6AD-458F-BBA3-1C6F2768E861}" destId="{9A6D53B2-A37A-4084-8948-87B5E36950EE}" srcOrd="0" destOrd="0" presId="urn:microsoft.com/office/officeart/2005/8/layout/vList5"/>
    <dgm:cxn modelId="{60C45AE2-A3A9-49D8-8542-D112764573EF}" srcId="{F202C81C-5F5E-4040-8E75-D158CBA6D725}" destId="{DB44E1D2-0B54-445A-84AD-6CAF32AF60DC}" srcOrd="0" destOrd="0" parTransId="{07C857AB-FFCE-4320-BEBD-8519660D6D3F}" sibTransId="{2DB86923-E219-495C-880D-2F50BA29B791}"/>
    <dgm:cxn modelId="{02E329E3-2D5C-42AA-BE86-2B542CF2296C}" srcId="{45F1D494-F117-4352-A969-AD6479B8AA88}" destId="{719A1C96-F745-49E8-8977-EB94210CDCCB}" srcOrd="1" destOrd="0" parTransId="{734F1DAC-FFB8-41F4-B1AC-B18AE1E41F84}" sibTransId="{DE5DFF5A-5C29-445B-9004-918256778DA7}"/>
    <dgm:cxn modelId="{04C552F9-F5E0-499D-A676-0EE63F395B49}" srcId="{719A1C96-F745-49E8-8977-EB94210CDCCB}" destId="{55840B4D-A10A-4E3B-B660-DF63162638FA}" srcOrd="0" destOrd="0" parTransId="{7044E527-C459-4E70-9F3E-F1810447309B}" sibTransId="{FB1BD4CF-ACA9-4BB7-9953-3C40456203A5}"/>
    <dgm:cxn modelId="{0F7BCADE-5E95-4701-B7A0-C858FDF9D74E}" type="presParOf" srcId="{8BC81304-9970-4253-9AF9-D9C10F565102}" destId="{49DBC3C1-16FF-4B24-B3F6-E8A0EC5F4EAE}" srcOrd="0" destOrd="0" presId="urn:microsoft.com/office/officeart/2005/8/layout/vList5"/>
    <dgm:cxn modelId="{BF0E0FE6-A257-45C4-A1E9-83EDCD564127}" type="presParOf" srcId="{49DBC3C1-16FF-4B24-B3F6-E8A0EC5F4EAE}" destId="{13F6626B-834D-42D1-9364-9FA01113E705}" srcOrd="0" destOrd="0" presId="urn:microsoft.com/office/officeart/2005/8/layout/vList5"/>
    <dgm:cxn modelId="{4ED815ED-898D-42B3-89FE-FFAF50FD033E}" type="presParOf" srcId="{49DBC3C1-16FF-4B24-B3F6-E8A0EC5F4EAE}" destId="{3CA590B3-9BA2-4439-9DCA-CDA8F8CD0ECF}" srcOrd="1" destOrd="0" presId="urn:microsoft.com/office/officeart/2005/8/layout/vList5"/>
    <dgm:cxn modelId="{D78DDB13-999F-4465-817A-FE798A9873A3}" type="presParOf" srcId="{8BC81304-9970-4253-9AF9-D9C10F565102}" destId="{E2F46F5D-CCCA-4983-B5F7-CB0046014A74}" srcOrd="1" destOrd="0" presId="urn:microsoft.com/office/officeart/2005/8/layout/vList5"/>
    <dgm:cxn modelId="{83068071-26AA-4A4F-BBA2-A56DB90545E1}" type="presParOf" srcId="{8BC81304-9970-4253-9AF9-D9C10F565102}" destId="{DD187547-A19D-4675-8CF2-081D738F47B4}" srcOrd="2" destOrd="0" presId="urn:microsoft.com/office/officeart/2005/8/layout/vList5"/>
    <dgm:cxn modelId="{49A20D0B-9B8F-4A21-AC44-FD89E311F48E}" type="presParOf" srcId="{DD187547-A19D-4675-8CF2-081D738F47B4}" destId="{0AB6DFFB-7F50-4DB9-844D-321F3370191E}" srcOrd="0" destOrd="0" presId="urn:microsoft.com/office/officeart/2005/8/layout/vList5"/>
    <dgm:cxn modelId="{6125EDC7-F397-4101-8CBF-5BC6260A2882}" type="presParOf" srcId="{DD187547-A19D-4675-8CF2-081D738F47B4}" destId="{974DFA72-7B15-4C7C-9872-FE79F1DBCCC2}" srcOrd="1" destOrd="0" presId="urn:microsoft.com/office/officeart/2005/8/layout/vList5"/>
    <dgm:cxn modelId="{98C1B58C-891D-4F33-BCE8-DF8788753CE1}" type="presParOf" srcId="{8BC81304-9970-4253-9AF9-D9C10F565102}" destId="{B0D02468-4DAB-438F-8373-9019369EDAFA}" srcOrd="3" destOrd="0" presId="urn:microsoft.com/office/officeart/2005/8/layout/vList5"/>
    <dgm:cxn modelId="{FBF228DB-1C02-4D24-ADA2-48EDECF0A0AA}" type="presParOf" srcId="{8BC81304-9970-4253-9AF9-D9C10F565102}" destId="{B38FDE62-1AFF-406B-B861-3F2725DB1B6B}" srcOrd="4" destOrd="0" presId="urn:microsoft.com/office/officeart/2005/8/layout/vList5"/>
    <dgm:cxn modelId="{22C08959-3992-4B08-867E-E45B16613378}" type="presParOf" srcId="{B38FDE62-1AFF-406B-B861-3F2725DB1B6B}" destId="{9A6D53B2-A37A-4084-8948-87B5E36950EE}" srcOrd="0" destOrd="0" presId="urn:microsoft.com/office/officeart/2005/8/layout/vList5"/>
    <dgm:cxn modelId="{2AA39275-072C-460F-B921-BF529D0DE3B4}" type="presParOf" srcId="{B38FDE62-1AFF-406B-B861-3F2725DB1B6B}" destId="{758D9A85-2D77-4919-8E25-4029D5B4C20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2CAFC09-982B-4307-ADC4-78EF8963C0F4}" type="doc">
      <dgm:prSet loTypeId="urn:microsoft.com/office/officeart/2005/8/layout/vList3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419"/>
        </a:p>
      </dgm:t>
    </dgm:pt>
    <dgm:pt modelId="{128BDBCC-2ECB-4E4B-8F1A-E02B79490A43}">
      <dgm:prSet/>
      <dgm:spPr/>
      <dgm:t>
        <a:bodyPr/>
        <a:lstStyle/>
        <a:p>
          <a:r>
            <a:rPr lang="es-419"/>
            <a:t>Analiza tu mayor gasto para enfocar tu presupuesto.</a:t>
          </a:r>
          <a:endParaRPr lang="es-419" dirty="0"/>
        </a:p>
      </dgm:t>
    </dgm:pt>
    <dgm:pt modelId="{CE1A134B-AF7B-497F-8523-D1AC7912AE0F}" type="parTrans" cxnId="{61F9C876-8DBF-4AA5-AE2A-F8E474CDE4E6}">
      <dgm:prSet/>
      <dgm:spPr/>
      <dgm:t>
        <a:bodyPr/>
        <a:lstStyle/>
        <a:p>
          <a:endParaRPr lang="es-419"/>
        </a:p>
      </dgm:t>
    </dgm:pt>
    <dgm:pt modelId="{B311A4BE-84F1-4406-A392-96E9D85A7A61}" type="sibTrans" cxnId="{61F9C876-8DBF-4AA5-AE2A-F8E474CDE4E6}">
      <dgm:prSet/>
      <dgm:spPr/>
      <dgm:t>
        <a:bodyPr/>
        <a:lstStyle/>
        <a:p>
          <a:endParaRPr lang="es-419"/>
        </a:p>
      </dgm:t>
    </dgm:pt>
    <dgm:pt modelId="{6E75F608-8623-4D80-840D-2F63D9B62259}">
      <dgm:prSet/>
      <dgm:spPr/>
      <dgm:t>
        <a:bodyPr/>
        <a:lstStyle/>
        <a:p>
          <a:r>
            <a:rPr lang="es-419" dirty="0"/>
            <a:t>Prioriza la centralidad del evangelio en tus finanzas a través de la oración.</a:t>
          </a:r>
        </a:p>
      </dgm:t>
    </dgm:pt>
    <dgm:pt modelId="{CBE7C226-2A6E-44AA-9365-3F7B91B966AE}" type="parTrans" cxnId="{3729A26F-8BB3-489E-92A1-FF14A21D0475}">
      <dgm:prSet/>
      <dgm:spPr/>
      <dgm:t>
        <a:bodyPr/>
        <a:lstStyle/>
        <a:p>
          <a:endParaRPr lang="es-419"/>
        </a:p>
      </dgm:t>
    </dgm:pt>
    <dgm:pt modelId="{81421A07-BF07-4B4A-8F1D-2C1D1A774B1A}" type="sibTrans" cxnId="{3729A26F-8BB3-489E-92A1-FF14A21D0475}">
      <dgm:prSet/>
      <dgm:spPr/>
      <dgm:t>
        <a:bodyPr/>
        <a:lstStyle/>
        <a:p>
          <a:endParaRPr lang="es-419"/>
        </a:p>
      </dgm:t>
    </dgm:pt>
    <dgm:pt modelId="{411FE421-62C9-4102-8501-F53A089CB0C8}">
      <dgm:prSet/>
      <dgm:spPr/>
      <dgm:t>
        <a:bodyPr/>
        <a:lstStyle/>
        <a:p>
          <a:r>
            <a:rPr lang="es-419" dirty="0"/>
            <a:t>Reflexiona sobre la voluntad y el método divino para hacer discípulos si no tienes ninguno.</a:t>
          </a:r>
        </a:p>
      </dgm:t>
    </dgm:pt>
    <dgm:pt modelId="{D02106C3-789E-466D-AD6F-38A4D221736D}" type="parTrans" cxnId="{1AAB8720-C86D-40FF-ADBF-C87352946BA0}">
      <dgm:prSet/>
      <dgm:spPr/>
      <dgm:t>
        <a:bodyPr/>
        <a:lstStyle/>
        <a:p>
          <a:endParaRPr lang="es-419"/>
        </a:p>
      </dgm:t>
    </dgm:pt>
    <dgm:pt modelId="{81E6A4E1-C5B2-4F99-A748-99C37965A2C8}" type="sibTrans" cxnId="{1AAB8720-C86D-40FF-ADBF-C87352946BA0}">
      <dgm:prSet/>
      <dgm:spPr/>
      <dgm:t>
        <a:bodyPr/>
        <a:lstStyle/>
        <a:p>
          <a:endParaRPr lang="es-419"/>
        </a:p>
      </dgm:t>
    </dgm:pt>
    <dgm:pt modelId="{36ABAB86-7CD0-4C0A-9E9D-90BF6E2EAF1E}">
      <dgm:prSet/>
      <dgm:spPr/>
      <dgm:t>
        <a:bodyPr/>
        <a:lstStyle/>
        <a:p>
          <a:r>
            <a:rPr lang="es-419" dirty="0"/>
            <a:t>Investiga y capacítate en discipulado, considerando programas como "El Plan de Dios: ¡Su mayor regalo!".</a:t>
          </a:r>
        </a:p>
      </dgm:t>
    </dgm:pt>
    <dgm:pt modelId="{C1D261A4-2755-415C-9A73-73F8C123524D}" type="parTrans" cxnId="{B2B07896-615E-4E76-AB29-DC620A2EAFDF}">
      <dgm:prSet/>
      <dgm:spPr/>
      <dgm:t>
        <a:bodyPr/>
        <a:lstStyle/>
        <a:p>
          <a:endParaRPr lang="es-419"/>
        </a:p>
      </dgm:t>
    </dgm:pt>
    <dgm:pt modelId="{00607C5D-A6C9-4EC9-B772-56658A7425BA}" type="sibTrans" cxnId="{B2B07896-615E-4E76-AB29-DC620A2EAFDF}">
      <dgm:prSet/>
      <dgm:spPr/>
      <dgm:t>
        <a:bodyPr/>
        <a:lstStyle/>
        <a:p>
          <a:endParaRPr lang="es-419"/>
        </a:p>
      </dgm:t>
    </dgm:pt>
    <dgm:pt modelId="{511F5DA0-96DE-4BCE-B475-6B874ADE5C23}">
      <dgm:prSet/>
      <dgm:spPr/>
      <dgm:t>
        <a:bodyPr/>
        <a:lstStyle/>
        <a:p>
          <a:r>
            <a:rPr lang="es-419" dirty="0"/>
            <a:t>Aprovecha cada persona como una oportunidad para compartir el evangelio, incluyendo a otros creyentes y líderes.</a:t>
          </a:r>
        </a:p>
      </dgm:t>
    </dgm:pt>
    <dgm:pt modelId="{80A8DE03-5408-466F-AF64-5D208E12D4C1}" type="parTrans" cxnId="{83FB245D-F91E-45F5-9DBB-11C212A427A8}">
      <dgm:prSet/>
      <dgm:spPr/>
      <dgm:t>
        <a:bodyPr/>
        <a:lstStyle/>
        <a:p>
          <a:endParaRPr lang="es-419"/>
        </a:p>
      </dgm:t>
    </dgm:pt>
    <dgm:pt modelId="{CA0FE932-C6B6-45AA-8FD8-FFB256F68A5D}" type="sibTrans" cxnId="{83FB245D-F91E-45F5-9DBB-11C212A427A8}">
      <dgm:prSet/>
      <dgm:spPr/>
      <dgm:t>
        <a:bodyPr/>
        <a:lstStyle/>
        <a:p>
          <a:endParaRPr lang="es-419"/>
        </a:p>
      </dgm:t>
    </dgm:pt>
    <dgm:pt modelId="{F6220D74-3043-4502-BC31-3C5853550C61}">
      <dgm:prSet/>
      <dgm:spPr/>
      <dgm:t>
        <a:bodyPr/>
        <a:lstStyle/>
        <a:p>
          <a:r>
            <a:rPr lang="es-419" dirty="0"/>
            <a:t>Esfuérzate por alinearte con Dios y recuerda a cada persona su propósito eterno.</a:t>
          </a:r>
        </a:p>
      </dgm:t>
    </dgm:pt>
    <dgm:pt modelId="{FBC1BD4C-A780-4610-AE8A-B8F360F89C94}" type="parTrans" cxnId="{2A40C9D6-66D8-4D6A-A26A-3E1A7D7CD2D5}">
      <dgm:prSet/>
      <dgm:spPr/>
      <dgm:t>
        <a:bodyPr/>
        <a:lstStyle/>
        <a:p>
          <a:endParaRPr lang="es-419"/>
        </a:p>
      </dgm:t>
    </dgm:pt>
    <dgm:pt modelId="{D8CB5DDD-7499-4B4B-B83A-9A90BB181747}" type="sibTrans" cxnId="{2A40C9D6-66D8-4D6A-A26A-3E1A7D7CD2D5}">
      <dgm:prSet/>
      <dgm:spPr/>
      <dgm:t>
        <a:bodyPr/>
        <a:lstStyle/>
        <a:p>
          <a:endParaRPr lang="es-419"/>
        </a:p>
      </dgm:t>
    </dgm:pt>
    <dgm:pt modelId="{7B0B7D73-37D7-42EB-A9F6-0DB589C0CC0B}">
      <dgm:prSet/>
      <dgm:spPr/>
      <dgm:t>
        <a:bodyPr/>
        <a:lstStyle/>
        <a:p>
          <a:r>
            <a:rPr lang="es-419" dirty="0"/>
            <a:t>Un presupuesto enfocado en salvar a otros demuestra tu mayordomía divina.</a:t>
          </a:r>
        </a:p>
      </dgm:t>
    </dgm:pt>
    <dgm:pt modelId="{A6091327-0A02-4986-9305-F15805E86214}" type="parTrans" cxnId="{61EB5728-3B3B-4EDE-8A01-CD8EDD9914D6}">
      <dgm:prSet/>
      <dgm:spPr/>
      <dgm:t>
        <a:bodyPr/>
        <a:lstStyle/>
        <a:p>
          <a:endParaRPr lang="es-419"/>
        </a:p>
      </dgm:t>
    </dgm:pt>
    <dgm:pt modelId="{59F61656-2790-47C8-A58D-B5E7A1E63056}" type="sibTrans" cxnId="{61EB5728-3B3B-4EDE-8A01-CD8EDD9914D6}">
      <dgm:prSet/>
      <dgm:spPr/>
      <dgm:t>
        <a:bodyPr/>
        <a:lstStyle/>
        <a:p>
          <a:endParaRPr lang="es-419"/>
        </a:p>
      </dgm:t>
    </dgm:pt>
    <dgm:pt modelId="{BDF82BD2-C602-4FB2-B82E-5F06671B9C65}" type="pres">
      <dgm:prSet presAssocID="{C2CAFC09-982B-4307-ADC4-78EF8963C0F4}" presName="linearFlow" presStyleCnt="0">
        <dgm:presLayoutVars>
          <dgm:dir/>
          <dgm:resizeHandles val="exact"/>
        </dgm:presLayoutVars>
      </dgm:prSet>
      <dgm:spPr/>
    </dgm:pt>
    <dgm:pt modelId="{323759D0-D06F-4C2D-8446-7B22B07827F3}" type="pres">
      <dgm:prSet presAssocID="{128BDBCC-2ECB-4E4B-8F1A-E02B79490A43}" presName="composite" presStyleCnt="0"/>
      <dgm:spPr/>
    </dgm:pt>
    <dgm:pt modelId="{90054CA4-D851-461E-B8C7-33639CA8192B}" type="pres">
      <dgm:prSet presAssocID="{128BDBCC-2ECB-4E4B-8F1A-E02B79490A43}" presName="imgShp" presStyleLbl="fgImgPlace1" presStyleIdx="0" presStyleCnt="7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9C8B9AF-B4EC-47C8-9D40-3DFBF2947B5E}" type="pres">
      <dgm:prSet presAssocID="{128BDBCC-2ECB-4E4B-8F1A-E02B79490A43}" presName="txShp" presStyleLbl="node1" presStyleIdx="0" presStyleCnt="7">
        <dgm:presLayoutVars>
          <dgm:bulletEnabled val="1"/>
        </dgm:presLayoutVars>
      </dgm:prSet>
      <dgm:spPr/>
    </dgm:pt>
    <dgm:pt modelId="{F2261600-7E25-4DF1-99D4-EFBDB758DDA7}" type="pres">
      <dgm:prSet presAssocID="{B311A4BE-84F1-4406-A392-96E9D85A7A61}" presName="spacing" presStyleCnt="0"/>
      <dgm:spPr/>
    </dgm:pt>
    <dgm:pt modelId="{A7C763BA-6853-4330-AC0B-87E8512C7444}" type="pres">
      <dgm:prSet presAssocID="{6E75F608-8623-4D80-840D-2F63D9B62259}" presName="composite" presStyleCnt="0"/>
      <dgm:spPr/>
    </dgm:pt>
    <dgm:pt modelId="{DF70BB42-4715-43A0-8E77-CF87394897B4}" type="pres">
      <dgm:prSet presAssocID="{6E75F608-8623-4D80-840D-2F63D9B62259}" presName="imgShp" presStyleLbl="fgImgPlace1" presStyleIdx="1" presStyleCnt="7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4354D5A-0557-4EF6-8ED6-5CEDADC0252D}" type="pres">
      <dgm:prSet presAssocID="{6E75F608-8623-4D80-840D-2F63D9B62259}" presName="txShp" presStyleLbl="node1" presStyleIdx="1" presStyleCnt="7">
        <dgm:presLayoutVars>
          <dgm:bulletEnabled val="1"/>
        </dgm:presLayoutVars>
      </dgm:prSet>
      <dgm:spPr/>
    </dgm:pt>
    <dgm:pt modelId="{1A34CFE2-7EC5-4C96-93E6-27B70D8DA8C7}" type="pres">
      <dgm:prSet presAssocID="{81421A07-BF07-4B4A-8F1D-2C1D1A774B1A}" presName="spacing" presStyleCnt="0"/>
      <dgm:spPr/>
    </dgm:pt>
    <dgm:pt modelId="{F4910E10-C608-4315-854E-D4F8A9C368EB}" type="pres">
      <dgm:prSet presAssocID="{411FE421-62C9-4102-8501-F53A089CB0C8}" presName="composite" presStyleCnt="0"/>
      <dgm:spPr/>
    </dgm:pt>
    <dgm:pt modelId="{8CC882CD-992B-4FBF-88A4-996FC296BA2E}" type="pres">
      <dgm:prSet presAssocID="{411FE421-62C9-4102-8501-F53A089CB0C8}" presName="imgShp" presStyleLbl="fgImgPlace1" presStyleIdx="2" presStyleCnt="7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5BFFE71-4891-441E-8BA7-0CBDC3F254BF}" type="pres">
      <dgm:prSet presAssocID="{411FE421-62C9-4102-8501-F53A089CB0C8}" presName="txShp" presStyleLbl="node1" presStyleIdx="2" presStyleCnt="7">
        <dgm:presLayoutVars>
          <dgm:bulletEnabled val="1"/>
        </dgm:presLayoutVars>
      </dgm:prSet>
      <dgm:spPr/>
    </dgm:pt>
    <dgm:pt modelId="{D8E155D8-DF93-426F-B52F-4A3D891FE558}" type="pres">
      <dgm:prSet presAssocID="{81E6A4E1-C5B2-4F99-A748-99C37965A2C8}" presName="spacing" presStyleCnt="0"/>
      <dgm:spPr/>
    </dgm:pt>
    <dgm:pt modelId="{33F94CC3-7650-4DD4-8CBC-33B3295C06CF}" type="pres">
      <dgm:prSet presAssocID="{36ABAB86-7CD0-4C0A-9E9D-90BF6E2EAF1E}" presName="composite" presStyleCnt="0"/>
      <dgm:spPr/>
    </dgm:pt>
    <dgm:pt modelId="{D798B0AC-700B-4CDD-A0CB-9FF9C59F0674}" type="pres">
      <dgm:prSet presAssocID="{36ABAB86-7CD0-4C0A-9E9D-90BF6E2EAF1E}" presName="imgShp" presStyleLbl="fgImgPlace1" presStyleIdx="3" presStyleCnt="7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DC84863-3940-4B00-A96D-C4FE0A28834A}" type="pres">
      <dgm:prSet presAssocID="{36ABAB86-7CD0-4C0A-9E9D-90BF6E2EAF1E}" presName="txShp" presStyleLbl="node1" presStyleIdx="3" presStyleCnt="7">
        <dgm:presLayoutVars>
          <dgm:bulletEnabled val="1"/>
        </dgm:presLayoutVars>
      </dgm:prSet>
      <dgm:spPr/>
    </dgm:pt>
    <dgm:pt modelId="{FE12AF7A-4812-48CC-B5C4-49F5362CB2CB}" type="pres">
      <dgm:prSet presAssocID="{00607C5D-A6C9-4EC9-B772-56658A7425BA}" presName="spacing" presStyleCnt="0"/>
      <dgm:spPr/>
    </dgm:pt>
    <dgm:pt modelId="{6C32B7F6-40A2-48CC-9B15-8410714D62C4}" type="pres">
      <dgm:prSet presAssocID="{511F5DA0-96DE-4BCE-B475-6B874ADE5C23}" presName="composite" presStyleCnt="0"/>
      <dgm:spPr/>
    </dgm:pt>
    <dgm:pt modelId="{CBD02E8F-3C82-4796-B7CC-A40B59D3C8B0}" type="pres">
      <dgm:prSet presAssocID="{511F5DA0-96DE-4BCE-B475-6B874ADE5C23}" presName="imgShp" presStyleLbl="fgImgPlace1" presStyleIdx="4" presStyleCnt="7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B72ABAF-000C-4474-AE90-954EAF76896F}" type="pres">
      <dgm:prSet presAssocID="{511F5DA0-96DE-4BCE-B475-6B874ADE5C23}" presName="txShp" presStyleLbl="node1" presStyleIdx="4" presStyleCnt="7">
        <dgm:presLayoutVars>
          <dgm:bulletEnabled val="1"/>
        </dgm:presLayoutVars>
      </dgm:prSet>
      <dgm:spPr/>
    </dgm:pt>
    <dgm:pt modelId="{3419FAEE-8FB4-461A-BB6B-28DC2A5ADC1B}" type="pres">
      <dgm:prSet presAssocID="{CA0FE932-C6B6-45AA-8FD8-FFB256F68A5D}" presName="spacing" presStyleCnt="0"/>
      <dgm:spPr/>
    </dgm:pt>
    <dgm:pt modelId="{AF7C82DA-E37B-4798-A816-0AC1F85AA035}" type="pres">
      <dgm:prSet presAssocID="{F6220D74-3043-4502-BC31-3C5853550C61}" presName="composite" presStyleCnt="0"/>
      <dgm:spPr/>
    </dgm:pt>
    <dgm:pt modelId="{727C3245-E617-4D7B-AFA0-EB12EDC8CCDA}" type="pres">
      <dgm:prSet presAssocID="{F6220D74-3043-4502-BC31-3C5853550C61}" presName="imgShp" presStyleLbl="fgImgPlace1" presStyleIdx="5" presStyleCnt="7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96E35E1-393C-4540-86ED-7C31BC72EEFB}" type="pres">
      <dgm:prSet presAssocID="{F6220D74-3043-4502-BC31-3C5853550C61}" presName="txShp" presStyleLbl="node1" presStyleIdx="5" presStyleCnt="7">
        <dgm:presLayoutVars>
          <dgm:bulletEnabled val="1"/>
        </dgm:presLayoutVars>
      </dgm:prSet>
      <dgm:spPr/>
    </dgm:pt>
    <dgm:pt modelId="{6DA5DA70-86A3-4D40-93A3-53BAA08123CE}" type="pres">
      <dgm:prSet presAssocID="{D8CB5DDD-7499-4B4B-B83A-9A90BB181747}" presName="spacing" presStyleCnt="0"/>
      <dgm:spPr/>
    </dgm:pt>
    <dgm:pt modelId="{BE532737-F8EB-4B67-8A7C-43E2AD0C604C}" type="pres">
      <dgm:prSet presAssocID="{7B0B7D73-37D7-42EB-A9F6-0DB589C0CC0B}" presName="composite" presStyleCnt="0"/>
      <dgm:spPr/>
    </dgm:pt>
    <dgm:pt modelId="{70F01B64-05BC-48AA-AE01-CFC5970E4BA0}" type="pres">
      <dgm:prSet presAssocID="{7B0B7D73-37D7-42EB-A9F6-0DB589C0CC0B}" presName="imgShp" presStyleLbl="fgImgPlace1" presStyleIdx="6" presStyleCnt="7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3BF7F94-D559-4895-B6D8-8122F5CA53E1}" type="pres">
      <dgm:prSet presAssocID="{7B0B7D73-37D7-42EB-A9F6-0DB589C0CC0B}" presName="txShp" presStyleLbl="node1" presStyleIdx="6" presStyleCnt="7">
        <dgm:presLayoutVars>
          <dgm:bulletEnabled val="1"/>
        </dgm:presLayoutVars>
      </dgm:prSet>
      <dgm:spPr/>
    </dgm:pt>
  </dgm:ptLst>
  <dgm:cxnLst>
    <dgm:cxn modelId="{6442D91F-88E5-49B4-BDCA-828180A00622}" type="presOf" srcId="{511F5DA0-96DE-4BCE-B475-6B874ADE5C23}" destId="{DB72ABAF-000C-4474-AE90-954EAF76896F}" srcOrd="0" destOrd="0" presId="urn:microsoft.com/office/officeart/2005/8/layout/vList3"/>
    <dgm:cxn modelId="{1AAB8720-C86D-40FF-ADBF-C87352946BA0}" srcId="{C2CAFC09-982B-4307-ADC4-78EF8963C0F4}" destId="{411FE421-62C9-4102-8501-F53A089CB0C8}" srcOrd="2" destOrd="0" parTransId="{D02106C3-789E-466D-AD6F-38A4D221736D}" sibTransId="{81E6A4E1-C5B2-4F99-A748-99C37965A2C8}"/>
    <dgm:cxn modelId="{2D286326-32DC-43FD-AAA4-48DFE1F2B727}" type="presOf" srcId="{7B0B7D73-37D7-42EB-A9F6-0DB589C0CC0B}" destId="{53BF7F94-D559-4895-B6D8-8122F5CA53E1}" srcOrd="0" destOrd="0" presId="urn:microsoft.com/office/officeart/2005/8/layout/vList3"/>
    <dgm:cxn modelId="{61EB5728-3B3B-4EDE-8A01-CD8EDD9914D6}" srcId="{C2CAFC09-982B-4307-ADC4-78EF8963C0F4}" destId="{7B0B7D73-37D7-42EB-A9F6-0DB589C0CC0B}" srcOrd="6" destOrd="0" parTransId="{A6091327-0A02-4986-9305-F15805E86214}" sibTransId="{59F61656-2790-47C8-A58D-B5E7A1E63056}"/>
    <dgm:cxn modelId="{83FB245D-F91E-45F5-9DBB-11C212A427A8}" srcId="{C2CAFC09-982B-4307-ADC4-78EF8963C0F4}" destId="{511F5DA0-96DE-4BCE-B475-6B874ADE5C23}" srcOrd="4" destOrd="0" parTransId="{80A8DE03-5408-466F-AF64-5D208E12D4C1}" sibTransId="{CA0FE932-C6B6-45AA-8FD8-FFB256F68A5D}"/>
    <dgm:cxn modelId="{17EF6664-66DF-46A1-8197-65435C98DF1E}" type="presOf" srcId="{128BDBCC-2ECB-4E4B-8F1A-E02B79490A43}" destId="{09C8B9AF-B4EC-47C8-9D40-3DFBF2947B5E}" srcOrd="0" destOrd="0" presId="urn:microsoft.com/office/officeart/2005/8/layout/vList3"/>
    <dgm:cxn modelId="{3729A26F-8BB3-489E-92A1-FF14A21D0475}" srcId="{C2CAFC09-982B-4307-ADC4-78EF8963C0F4}" destId="{6E75F608-8623-4D80-840D-2F63D9B62259}" srcOrd="1" destOrd="0" parTransId="{CBE7C226-2A6E-44AA-9365-3F7B91B966AE}" sibTransId="{81421A07-BF07-4B4A-8F1D-2C1D1A774B1A}"/>
    <dgm:cxn modelId="{61F9C876-8DBF-4AA5-AE2A-F8E474CDE4E6}" srcId="{C2CAFC09-982B-4307-ADC4-78EF8963C0F4}" destId="{128BDBCC-2ECB-4E4B-8F1A-E02B79490A43}" srcOrd="0" destOrd="0" parTransId="{CE1A134B-AF7B-497F-8523-D1AC7912AE0F}" sibTransId="{B311A4BE-84F1-4406-A392-96E9D85A7A61}"/>
    <dgm:cxn modelId="{B2B07896-615E-4E76-AB29-DC620A2EAFDF}" srcId="{C2CAFC09-982B-4307-ADC4-78EF8963C0F4}" destId="{36ABAB86-7CD0-4C0A-9E9D-90BF6E2EAF1E}" srcOrd="3" destOrd="0" parTransId="{C1D261A4-2755-415C-9A73-73F8C123524D}" sibTransId="{00607C5D-A6C9-4EC9-B772-56658A7425BA}"/>
    <dgm:cxn modelId="{C98D5597-9D20-47C3-8443-8FCE5317185C}" type="presOf" srcId="{411FE421-62C9-4102-8501-F53A089CB0C8}" destId="{C5BFFE71-4891-441E-8BA7-0CBDC3F254BF}" srcOrd="0" destOrd="0" presId="urn:microsoft.com/office/officeart/2005/8/layout/vList3"/>
    <dgm:cxn modelId="{659574B3-100F-4DDD-B668-E8EC702DF70E}" type="presOf" srcId="{6E75F608-8623-4D80-840D-2F63D9B62259}" destId="{94354D5A-0557-4EF6-8ED6-5CEDADC0252D}" srcOrd="0" destOrd="0" presId="urn:microsoft.com/office/officeart/2005/8/layout/vList3"/>
    <dgm:cxn modelId="{7E3F44B4-F6A2-4DC6-BF24-CECA301656FA}" type="presOf" srcId="{F6220D74-3043-4502-BC31-3C5853550C61}" destId="{C96E35E1-393C-4540-86ED-7C31BC72EEFB}" srcOrd="0" destOrd="0" presId="urn:microsoft.com/office/officeart/2005/8/layout/vList3"/>
    <dgm:cxn modelId="{B3D728D0-C6F1-42D6-A29C-BD9EB9630C71}" type="presOf" srcId="{36ABAB86-7CD0-4C0A-9E9D-90BF6E2EAF1E}" destId="{EDC84863-3940-4B00-A96D-C4FE0A28834A}" srcOrd="0" destOrd="0" presId="urn:microsoft.com/office/officeart/2005/8/layout/vList3"/>
    <dgm:cxn modelId="{2A40C9D6-66D8-4D6A-A26A-3E1A7D7CD2D5}" srcId="{C2CAFC09-982B-4307-ADC4-78EF8963C0F4}" destId="{F6220D74-3043-4502-BC31-3C5853550C61}" srcOrd="5" destOrd="0" parTransId="{FBC1BD4C-A780-4610-AE8A-B8F360F89C94}" sibTransId="{D8CB5DDD-7499-4B4B-B83A-9A90BB181747}"/>
    <dgm:cxn modelId="{EB110DDF-B3EE-4767-A640-82D20D5F9719}" type="presOf" srcId="{C2CAFC09-982B-4307-ADC4-78EF8963C0F4}" destId="{BDF82BD2-C602-4FB2-B82E-5F06671B9C65}" srcOrd="0" destOrd="0" presId="urn:microsoft.com/office/officeart/2005/8/layout/vList3"/>
    <dgm:cxn modelId="{0A47FE0F-4B52-40C5-8E1C-2B60A60FCB04}" type="presParOf" srcId="{BDF82BD2-C602-4FB2-B82E-5F06671B9C65}" destId="{323759D0-D06F-4C2D-8446-7B22B07827F3}" srcOrd="0" destOrd="0" presId="urn:microsoft.com/office/officeart/2005/8/layout/vList3"/>
    <dgm:cxn modelId="{21BD8184-19DF-4366-A789-CECF9DEBEBEE}" type="presParOf" srcId="{323759D0-D06F-4C2D-8446-7B22B07827F3}" destId="{90054CA4-D851-461E-B8C7-33639CA8192B}" srcOrd="0" destOrd="0" presId="urn:microsoft.com/office/officeart/2005/8/layout/vList3"/>
    <dgm:cxn modelId="{E7E8715B-ED5C-47A7-8878-DA7BA03EAFA9}" type="presParOf" srcId="{323759D0-D06F-4C2D-8446-7B22B07827F3}" destId="{09C8B9AF-B4EC-47C8-9D40-3DFBF2947B5E}" srcOrd="1" destOrd="0" presId="urn:microsoft.com/office/officeart/2005/8/layout/vList3"/>
    <dgm:cxn modelId="{766BB8C7-D4FD-45D0-8983-CFD4A34FBF8E}" type="presParOf" srcId="{BDF82BD2-C602-4FB2-B82E-5F06671B9C65}" destId="{F2261600-7E25-4DF1-99D4-EFBDB758DDA7}" srcOrd="1" destOrd="0" presId="urn:microsoft.com/office/officeart/2005/8/layout/vList3"/>
    <dgm:cxn modelId="{6D2E6F67-1738-4739-9DF0-11FA3AEA39E0}" type="presParOf" srcId="{BDF82BD2-C602-4FB2-B82E-5F06671B9C65}" destId="{A7C763BA-6853-4330-AC0B-87E8512C7444}" srcOrd="2" destOrd="0" presId="urn:microsoft.com/office/officeart/2005/8/layout/vList3"/>
    <dgm:cxn modelId="{C485DB61-0925-4A5A-8040-9681411E1DD5}" type="presParOf" srcId="{A7C763BA-6853-4330-AC0B-87E8512C7444}" destId="{DF70BB42-4715-43A0-8E77-CF87394897B4}" srcOrd="0" destOrd="0" presId="urn:microsoft.com/office/officeart/2005/8/layout/vList3"/>
    <dgm:cxn modelId="{D779CC00-4514-4BDF-B806-59A33959C958}" type="presParOf" srcId="{A7C763BA-6853-4330-AC0B-87E8512C7444}" destId="{94354D5A-0557-4EF6-8ED6-5CEDADC0252D}" srcOrd="1" destOrd="0" presId="urn:microsoft.com/office/officeart/2005/8/layout/vList3"/>
    <dgm:cxn modelId="{90551B08-50E5-4114-A1FF-49093BAFABFA}" type="presParOf" srcId="{BDF82BD2-C602-4FB2-B82E-5F06671B9C65}" destId="{1A34CFE2-7EC5-4C96-93E6-27B70D8DA8C7}" srcOrd="3" destOrd="0" presId="urn:microsoft.com/office/officeart/2005/8/layout/vList3"/>
    <dgm:cxn modelId="{77A93EBD-FF70-4FD8-976D-4403F26C84D7}" type="presParOf" srcId="{BDF82BD2-C602-4FB2-B82E-5F06671B9C65}" destId="{F4910E10-C608-4315-854E-D4F8A9C368EB}" srcOrd="4" destOrd="0" presId="urn:microsoft.com/office/officeart/2005/8/layout/vList3"/>
    <dgm:cxn modelId="{5DD5297D-6E1B-4FEA-A148-AAF044B1C192}" type="presParOf" srcId="{F4910E10-C608-4315-854E-D4F8A9C368EB}" destId="{8CC882CD-992B-4FBF-88A4-996FC296BA2E}" srcOrd="0" destOrd="0" presId="urn:microsoft.com/office/officeart/2005/8/layout/vList3"/>
    <dgm:cxn modelId="{16AF70BB-9E3C-44BA-AEA1-55C058D0429F}" type="presParOf" srcId="{F4910E10-C608-4315-854E-D4F8A9C368EB}" destId="{C5BFFE71-4891-441E-8BA7-0CBDC3F254BF}" srcOrd="1" destOrd="0" presId="urn:microsoft.com/office/officeart/2005/8/layout/vList3"/>
    <dgm:cxn modelId="{9B15A0B0-AF2E-4DA8-87DA-17C33FBB3D3E}" type="presParOf" srcId="{BDF82BD2-C602-4FB2-B82E-5F06671B9C65}" destId="{D8E155D8-DF93-426F-B52F-4A3D891FE558}" srcOrd="5" destOrd="0" presId="urn:microsoft.com/office/officeart/2005/8/layout/vList3"/>
    <dgm:cxn modelId="{4C76B3DC-06F6-4FA5-84F2-473A28F5316B}" type="presParOf" srcId="{BDF82BD2-C602-4FB2-B82E-5F06671B9C65}" destId="{33F94CC3-7650-4DD4-8CBC-33B3295C06CF}" srcOrd="6" destOrd="0" presId="urn:microsoft.com/office/officeart/2005/8/layout/vList3"/>
    <dgm:cxn modelId="{705DFE3C-C92F-4D26-9491-1F38EB326C09}" type="presParOf" srcId="{33F94CC3-7650-4DD4-8CBC-33B3295C06CF}" destId="{D798B0AC-700B-4CDD-A0CB-9FF9C59F0674}" srcOrd="0" destOrd="0" presId="urn:microsoft.com/office/officeart/2005/8/layout/vList3"/>
    <dgm:cxn modelId="{0049C9C8-DC38-4B03-A18A-8D87AADFA80E}" type="presParOf" srcId="{33F94CC3-7650-4DD4-8CBC-33B3295C06CF}" destId="{EDC84863-3940-4B00-A96D-C4FE0A28834A}" srcOrd="1" destOrd="0" presId="urn:microsoft.com/office/officeart/2005/8/layout/vList3"/>
    <dgm:cxn modelId="{47A61975-8804-402F-A770-55868BC51ED1}" type="presParOf" srcId="{BDF82BD2-C602-4FB2-B82E-5F06671B9C65}" destId="{FE12AF7A-4812-48CC-B5C4-49F5362CB2CB}" srcOrd="7" destOrd="0" presId="urn:microsoft.com/office/officeart/2005/8/layout/vList3"/>
    <dgm:cxn modelId="{D5E65359-31F0-49E4-B68B-084A99DE7BE1}" type="presParOf" srcId="{BDF82BD2-C602-4FB2-B82E-5F06671B9C65}" destId="{6C32B7F6-40A2-48CC-9B15-8410714D62C4}" srcOrd="8" destOrd="0" presId="urn:microsoft.com/office/officeart/2005/8/layout/vList3"/>
    <dgm:cxn modelId="{7F19EF42-0A9D-48FF-BEFF-39D81949E3F4}" type="presParOf" srcId="{6C32B7F6-40A2-48CC-9B15-8410714D62C4}" destId="{CBD02E8F-3C82-4796-B7CC-A40B59D3C8B0}" srcOrd="0" destOrd="0" presId="urn:microsoft.com/office/officeart/2005/8/layout/vList3"/>
    <dgm:cxn modelId="{8427BAEC-0919-4EAF-92EC-F8D4742D1253}" type="presParOf" srcId="{6C32B7F6-40A2-48CC-9B15-8410714D62C4}" destId="{DB72ABAF-000C-4474-AE90-954EAF76896F}" srcOrd="1" destOrd="0" presId="urn:microsoft.com/office/officeart/2005/8/layout/vList3"/>
    <dgm:cxn modelId="{EFE5A888-F19C-45E0-BA1A-346760AB3A7C}" type="presParOf" srcId="{BDF82BD2-C602-4FB2-B82E-5F06671B9C65}" destId="{3419FAEE-8FB4-461A-BB6B-28DC2A5ADC1B}" srcOrd="9" destOrd="0" presId="urn:microsoft.com/office/officeart/2005/8/layout/vList3"/>
    <dgm:cxn modelId="{A347B622-47AA-4387-9480-AFE34C0B2DAC}" type="presParOf" srcId="{BDF82BD2-C602-4FB2-B82E-5F06671B9C65}" destId="{AF7C82DA-E37B-4798-A816-0AC1F85AA035}" srcOrd="10" destOrd="0" presId="urn:microsoft.com/office/officeart/2005/8/layout/vList3"/>
    <dgm:cxn modelId="{E6EF025E-9A21-4382-A46B-BA4972CD7F12}" type="presParOf" srcId="{AF7C82DA-E37B-4798-A816-0AC1F85AA035}" destId="{727C3245-E617-4D7B-AFA0-EB12EDC8CCDA}" srcOrd="0" destOrd="0" presId="urn:microsoft.com/office/officeart/2005/8/layout/vList3"/>
    <dgm:cxn modelId="{0AAC480C-1AD3-4DDB-A648-E6ED1D094695}" type="presParOf" srcId="{AF7C82DA-E37B-4798-A816-0AC1F85AA035}" destId="{C96E35E1-393C-4540-86ED-7C31BC72EEFB}" srcOrd="1" destOrd="0" presId="urn:microsoft.com/office/officeart/2005/8/layout/vList3"/>
    <dgm:cxn modelId="{3D4F0F5C-F935-4008-BE4E-1A09C7E4C23E}" type="presParOf" srcId="{BDF82BD2-C602-4FB2-B82E-5F06671B9C65}" destId="{6DA5DA70-86A3-4D40-93A3-53BAA08123CE}" srcOrd="11" destOrd="0" presId="urn:microsoft.com/office/officeart/2005/8/layout/vList3"/>
    <dgm:cxn modelId="{314EF5C9-FCA8-4CCD-B3D3-23B8DEEBDAB2}" type="presParOf" srcId="{BDF82BD2-C602-4FB2-B82E-5F06671B9C65}" destId="{BE532737-F8EB-4B67-8A7C-43E2AD0C604C}" srcOrd="12" destOrd="0" presId="urn:microsoft.com/office/officeart/2005/8/layout/vList3"/>
    <dgm:cxn modelId="{084E0F4F-0D74-4E35-950B-D0BFFC8A02B1}" type="presParOf" srcId="{BE532737-F8EB-4B67-8A7C-43E2AD0C604C}" destId="{70F01B64-05BC-48AA-AE01-CFC5970E4BA0}" srcOrd="0" destOrd="0" presId="urn:microsoft.com/office/officeart/2005/8/layout/vList3"/>
    <dgm:cxn modelId="{B97D9346-0A5B-43B8-A553-4D3802CBE434}" type="presParOf" srcId="{BE532737-F8EB-4B67-8A7C-43E2AD0C604C}" destId="{53BF7F94-D559-4895-B6D8-8122F5CA53E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183C89-6F36-431F-B081-A148945D0358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s-419"/>
        </a:p>
      </dgm:t>
    </dgm:pt>
    <dgm:pt modelId="{21553597-AEC7-4B17-ABDE-217912970F8F}">
      <dgm:prSet/>
      <dgm:spPr/>
      <dgm:t>
        <a:bodyPr/>
        <a:lstStyle/>
        <a:p>
          <a:r>
            <a:rPr lang="es-419"/>
            <a:t>Sincronización Divina</a:t>
          </a:r>
        </a:p>
      </dgm:t>
    </dgm:pt>
    <dgm:pt modelId="{A7D07F0C-6E70-49F8-A459-84CBBFE3D5E1}" type="parTrans" cxnId="{C18CA603-5CFF-4FC5-858F-CDE12C055C46}">
      <dgm:prSet/>
      <dgm:spPr/>
      <dgm:t>
        <a:bodyPr/>
        <a:lstStyle/>
        <a:p>
          <a:endParaRPr lang="es-419"/>
        </a:p>
      </dgm:t>
    </dgm:pt>
    <dgm:pt modelId="{EF746DA8-0211-4DED-A9C1-AA25F2D2D94B}" type="sibTrans" cxnId="{C18CA603-5CFF-4FC5-858F-CDE12C055C46}">
      <dgm:prSet/>
      <dgm:spPr/>
      <dgm:t>
        <a:bodyPr/>
        <a:lstStyle/>
        <a:p>
          <a:endParaRPr lang="es-419"/>
        </a:p>
      </dgm:t>
    </dgm:pt>
    <dgm:pt modelId="{C44CF106-188C-4AE0-A832-881C1BFADEDB}">
      <dgm:prSet/>
      <dgm:spPr/>
      <dgm:t>
        <a:bodyPr/>
        <a:lstStyle/>
        <a:p>
          <a:r>
            <a:rPr lang="es-419" baseline="0" dirty="0"/>
            <a:t>Debemos </a:t>
          </a:r>
          <a:r>
            <a:rPr lang="es-419" b="1" baseline="0" dirty="0"/>
            <a:t>sincronizar</a:t>
          </a:r>
          <a:r>
            <a:rPr lang="es-419" baseline="0" dirty="0"/>
            <a:t> nuestras </a:t>
          </a:r>
          <a:r>
            <a:rPr lang="es-419" b="1" baseline="0" dirty="0"/>
            <a:t>acciones</a:t>
          </a:r>
          <a:r>
            <a:rPr lang="es-419" baseline="0" dirty="0"/>
            <a:t> con la </a:t>
          </a:r>
          <a:r>
            <a:rPr lang="es-419" b="1" baseline="0" dirty="0"/>
            <a:t>voluntad</a:t>
          </a:r>
          <a:r>
            <a:rPr lang="es-419" baseline="0" dirty="0"/>
            <a:t> de </a:t>
          </a:r>
          <a:r>
            <a:rPr lang="es-419" b="1" baseline="0" dirty="0"/>
            <a:t>Dios</a:t>
          </a:r>
          <a:r>
            <a:rPr lang="es-419" baseline="0" dirty="0"/>
            <a:t> después de emprender el camino hacia la prosperidad.</a:t>
          </a:r>
          <a:endParaRPr lang="es-419" dirty="0"/>
        </a:p>
      </dgm:t>
    </dgm:pt>
    <dgm:pt modelId="{6BED61CD-F47C-40E4-A6B0-62D8D1955E84}" type="parTrans" cxnId="{332E1690-75D1-47AD-980F-DA7ECBA07A82}">
      <dgm:prSet/>
      <dgm:spPr/>
      <dgm:t>
        <a:bodyPr/>
        <a:lstStyle/>
        <a:p>
          <a:endParaRPr lang="es-419"/>
        </a:p>
      </dgm:t>
    </dgm:pt>
    <dgm:pt modelId="{9A98F27D-7BAD-4E03-AA4C-4F1EC8549E1A}" type="sibTrans" cxnId="{332E1690-75D1-47AD-980F-DA7ECBA07A82}">
      <dgm:prSet/>
      <dgm:spPr/>
      <dgm:t>
        <a:bodyPr/>
        <a:lstStyle/>
        <a:p>
          <a:endParaRPr lang="es-419"/>
        </a:p>
      </dgm:t>
    </dgm:pt>
    <dgm:pt modelId="{6653523F-0E7A-49CD-A1A8-4CC9C0DDDA2C}">
      <dgm:prSet/>
      <dgm:spPr/>
      <dgm:t>
        <a:bodyPr/>
        <a:lstStyle/>
        <a:p>
          <a:r>
            <a:rPr lang="es-419"/>
            <a:t>Función Principal</a:t>
          </a:r>
        </a:p>
      </dgm:t>
    </dgm:pt>
    <dgm:pt modelId="{C743E847-76CF-4A75-BE03-4103873AA80C}" type="parTrans" cxnId="{68AE435E-0472-4CA5-BC0F-2DB36E18B5BF}">
      <dgm:prSet/>
      <dgm:spPr/>
      <dgm:t>
        <a:bodyPr/>
        <a:lstStyle/>
        <a:p>
          <a:endParaRPr lang="es-419"/>
        </a:p>
      </dgm:t>
    </dgm:pt>
    <dgm:pt modelId="{6693934F-E986-4D3D-97FD-9A9439303F1B}" type="sibTrans" cxnId="{68AE435E-0472-4CA5-BC0F-2DB36E18B5BF}">
      <dgm:prSet/>
      <dgm:spPr/>
      <dgm:t>
        <a:bodyPr/>
        <a:lstStyle/>
        <a:p>
          <a:endParaRPr lang="es-419"/>
        </a:p>
      </dgm:t>
    </dgm:pt>
    <dgm:pt modelId="{8765D0AF-0803-4FCE-8EC6-8202767FBBF7}">
      <dgm:prSet/>
      <dgm:spPr/>
      <dgm:t>
        <a:bodyPr/>
        <a:lstStyle/>
        <a:p>
          <a:r>
            <a:rPr lang="es-419" baseline="0" dirty="0"/>
            <a:t>Como administradores, nuestra función es </a:t>
          </a:r>
          <a:r>
            <a:rPr lang="es-419" b="1" baseline="0" dirty="0"/>
            <a:t>evaluar</a:t>
          </a:r>
          <a:r>
            <a:rPr lang="es-419" baseline="0" dirty="0"/>
            <a:t> si nuestras </a:t>
          </a:r>
          <a:r>
            <a:rPr lang="es-419" b="1" baseline="0" dirty="0"/>
            <a:t>vidas</a:t>
          </a:r>
          <a:r>
            <a:rPr lang="es-419" baseline="0" dirty="0"/>
            <a:t> están </a:t>
          </a:r>
          <a:r>
            <a:rPr lang="es-419" b="1" baseline="0" dirty="0"/>
            <a:t>alineadas</a:t>
          </a:r>
          <a:r>
            <a:rPr lang="es-419" baseline="0" dirty="0"/>
            <a:t> con lo que Dios quiere.</a:t>
          </a:r>
          <a:endParaRPr lang="es-419" dirty="0"/>
        </a:p>
      </dgm:t>
    </dgm:pt>
    <dgm:pt modelId="{8C38F7A4-1D1E-4437-A6CF-CC0353B5AE84}" type="parTrans" cxnId="{4051C965-FB67-416B-9C00-A2461DCD89A0}">
      <dgm:prSet/>
      <dgm:spPr/>
      <dgm:t>
        <a:bodyPr/>
        <a:lstStyle/>
        <a:p>
          <a:endParaRPr lang="es-419"/>
        </a:p>
      </dgm:t>
    </dgm:pt>
    <dgm:pt modelId="{F91FFD06-DC5B-4F86-80F6-4527652324A6}" type="sibTrans" cxnId="{4051C965-FB67-416B-9C00-A2461DCD89A0}">
      <dgm:prSet/>
      <dgm:spPr/>
      <dgm:t>
        <a:bodyPr/>
        <a:lstStyle/>
        <a:p>
          <a:endParaRPr lang="es-419"/>
        </a:p>
      </dgm:t>
    </dgm:pt>
    <dgm:pt modelId="{29A2F5A2-1D40-4B6D-BA81-40A31B6F3A75}">
      <dgm:prSet/>
      <dgm:spPr/>
      <dgm:t>
        <a:bodyPr/>
        <a:lstStyle/>
        <a:p>
          <a:r>
            <a:rPr lang="es-419"/>
            <a:t>Recursos Confiados</a:t>
          </a:r>
        </a:p>
      </dgm:t>
    </dgm:pt>
    <dgm:pt modelId="{D1A2923B-16C9-42AC-83CF-D2E7A6F75A5C}" type="parTrans" cxnId="{C759FF42-AE00-409C-9048-1205039EDB20}">
      <dgm:prSet/>
      <dgm:spPr/>
      <dgm:t>
        <a:bodyPr/>
        <a:lstStyle/>
        <a:p>
          <a:endParaRPr lang="es-419"/>
        </a:p>
      </dgm:t>
    </dgm:pt>
    <dgm:pt modelId="{A1F58F9F-FEB0-4282-A638-1F3CC93CFD58}" type="sibTrans" cxnId="{C759FF42-AE00-409C-9048-1205039EDB20}">
      <dgm:prSet/>
      <dgm:spPr/>
      <dgm:t>
        <a:bodyPr/>
        <a:lstStyle/>
        <a:p>
          <a:endParaRPr lang="es-419"/>
        </a:p>
      </dgm:t>
    </dgm:pt>
    <dgm:pt modelId="{03AAA93C-2A3C-4B5B-ABF4-2E2B673F48E2}">
      <dgm:prSet/>
      <dgm:spPr/>
      <dgm:t>
        <a:bodyPr/>
        <a:lstStyle/>
        <a:p>
          <a:r>
            <a:rPr lang="es-419" baseline="0" dirty="0"/>
            <a:t>Especialmente importante en la </a:t>
          </a:r>
          <a:r>
            <a:rPr lang="es-419" b="1" baseline="0" dirty="0"/>
            <a:t>administración</a:t>
          </a:r>
          <a:r>
            <a:rPr lang="es-419" baseline="0" dirty="0"/>
            <a:t> de los </a:t>
          </a:r>
          <a:r>
            <a:rPr lang="es-419" b="1" baseline="0" dirty="0"/>
            <a:t>recursos</a:t>
          </a:r>
          <a:r>
            <a:rPr lang="es-419" baseline="0" dirty="0"/>
            <a:t> que Dios nos ha </a:t>
          </a:r>
          <a:r>
            <a:rPr lang="es-419" b="1" baseline="0" dirty="0"/>
            <a:t>confiado</a:t>
          </a:r>
          <a:r>
            <a:rPr lang="es-419" baseline="0" dirty="0"/>
            <a:t>.</a:t>
          </a:r>
          <a:endParaRPr lang="es-419" dirty="0"/>
        </a:p>
      </dgm:t>
    </dgm:pt>
    <dgm:pt modelId="{713654FF-693D-41F5-A3E6-AF8395252AC3}" type="parTrans" cxnId="{CDAFE544-38D2-4835-9253-AC9EE780A623}">
      <dgm:prSet/>
      <dgm:spPr/>
      <dgm:t>
        <a:bodyPr/>
        <a:lstStyle/>
        <a:p>
          <a:endParaRPr lang="es-419"/>
        </a:p>
      </dgm:t>
    </dgm:pt>
    <dgm:pt modelId="{AD12EA3A-DC88-41D1-8D6F-9D5C50668060}" type="sibTrans" cxnId="{CDAFE544-38D2-4835-9253-AC9EE780A623}">
      <dgm:prSet/>
      <dgm:spPr/>
      <dgm:t>
        <a:bodyPr/>
        <a:lstStyle/>
        <a:p>
          <a:endParaRPr lang="es-419"/>
        </a:p>
      </dgm:t>
    </dgm:pt>
    <dgm:pt modelId="{ABB1140E-0679-40C0-B4D9-E34114D66CB9}" type="pres">
      <dgm:prSet presAssocID="{03183C89-6F36-431F-B081-A148945D0358}" presName="Name0" presStyleCnt="0">
        <dgm:presLayoutVars>
          <dgm:dir/>
          <dgm:animLvl val="lvl"/>
          <dgm:resizeHandles val="exact"/>
        </dgm:presLayoutVars>
      </dgm:prSet>
      <dgm:spPr/>
    </dgm:pt>
    <dgm:pt modelId="{401DC114-E5F0-4E00-8551-BF13F3B8F4FB}" type="pres">
      <dgm:prSet presAssocID="{21553597-AEC7-4B17-ABDE-217912970F8F}" presName="composite" presStyleCnt="0"/>
      <dgm:spPr/>
    </dgm:pt>
    <dgm:pt modelId="{7DB6A808-6695-40E5-B908-2B0AEDBE8FED}" type="pres">
      <dgm:prSet presAssocID="{21553597-AEC7-4B17-ABDE-217912970F8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7C2BBCC0-EB11-454E-BC98-F6AB97BCF0F4}" type="pres">
      <dgm:prSet presAssocID="{21553597-AEC7-4B17-ABDE-217912970F8F}" presName="desTx" presStyleLbl="alignAccFollowNode1" presStyleIdx="0" presStyleCnt="3">
        <dgm:presLayoutVars>
          <dgm:bulletEnabled val="1"/>
        </dgm:presLayoutVars>
      </dgm:prSet>
      <dgm:spPr/>
    </dgm:pt>
    <dgm:pt modelId="{535A1EFF-D512-4002-8E4C-7B4BBDBE6312}" type="pres">
      <dgm:prSet presAssocID="{EF746DA8-0211-4DED-A9C1-AA25F2D2D94B}" presName="space" presStyleCnt="0"/>
      <dgm:spPr/>
    </dgm:pt>
    <dgm:pt modelId="{4EF1F7D6-34DC-45C6-BF38-E356FB963C8A}" type="pres">
      <dgm:prSet presAssocID="{6653523F-0E7A-49CD-A1A8-4CC9C0DDDA2C}" presName="composite" presStyleCnt="0"/>
      <dgm:spPr/>
    </dgm:pt>
    <dgm:pt modelId="{5A89DCF0-3C56-441B-B089-E055D811E049}" type="pres">
      <dgm:prSet presAssocID="{6653523F-0E7A-49CD-A1A8-4CC9C0DDDA2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121798C1-2807-4A83-B0F6-A33BAF5CB427}" type="pres">
      <dgm:prSet presAssocID="{6653523F-0E7A-49CD-A1A8-4CC9C0DDDA2C}" presName="desTx" presStyleLbl="alignAccFollowNode1" presStyleIdx="1" presStyleCnt="3">
        <dgm:presLayoutVars>
          <dgm:bulletEnabled val="1"/>
        </dgm:presLayoutVars>
      </dgm:prSet>
      <dgm:spPr/>
    </dgm:pt>
    <dgm:pt modelId="{4D91798C-C1F7-4012-9938-E6C537A7BB35}" type="pres">
      <dgm:prSet presAssocID="{6693934F-E986-4D3D-97FD-9A9439303F1B}" presName="space" presStyleCnt="0"/>
      <dgm:spPr/>
    </dgm:pt>
    <dgm:pt modelId="{6D50766C-854D-4FD1-A38F-9A78F2A484B9}" type="pres">
      <dgm:prSet presAssocID="{29A2F5A2-1D40-4B6D-BA81-40A31B6F3A75}" presName="composite" presStyleCnt="0"/>
      <dgm:spPr/>
    </dgm:pt>
    <dgm:pt modelId="{BF1AC56E-069D-473B-A995-9B34EABA6289}" type="pres">
      <dgm:prSet presAssocID="{29A2F5A2-1D40-4B6D-BA81-40A31B6F3A7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011D49D4-1C2F-482D-9E5A-3FDD294D3805}" type="pres">
      <dgm:prSet presAssocID="{29A2F5A2-1D40-4B6D-BA81-40A31B6F3A75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C18CA603-5CFF-4FC5-858F-CDE12C055C46}" srcId="{03183C89-6F36-431F-B081-A148945D0358}" destId="{21553597-AEC7-4B17-ABDE-217912970F8F}" srcOrd="0" destOrd="0" parTransId="{A7D07F0C-6E70-49F8-A459-84CBBFE3D5E1}" sibTransId="{EF746DA8-0211-4DED-A9C1-AA25F2D2D94B}"/>
    <dgm:cxn modelId="{98F97A06-9EB2-4B8A-98E0-39C1BA3EF85D}" type="presOf" srcId="{21553597-AEC7-4B17-ABDE-217912970F8F}" destId="{7DB6A808-6695-40E5-B908-2B0AEDBE8FED}" srcOrd="0" destOrd="0" presId="urn:microsoft.com/office/officeart/2005/8/layout/hList1"/>
    <dgm:cxn modelId="{EB315D2C-1C08-4227-8911-DBA0BE2E5036}" type="presOf" srcId="{03183C89-6F36-431F-B081-A148945D0358}" destId="{ABB1140E-0679-40C0-B4D9-E34114D66CB9}" srcOrd="0" destOrd="0" presId="urn:microsoft.com/office/officeart/2005/8/layout/hList1"/>
    <dgm:cxn modelId="{68AE435E-0472-4CA5-BC0F-2DB36E18B5BF}" srcId="{03183C89-6F36-431F-B081-A148945D0358}" destId="{6653523F-0E7A-49CD-A1A8-4CC9C0DDDA2C}" srcOrd="1" destOrd="0" parTransId="{C743E847-76CF-4A75-BE03-4103873AA80C}" sibTransId="{6693934F-E986-4D3D-97FD-9A9439303F1B}"/>
    <dgm:cxn modelId="{C759FF42-AE00-409C-9048-1205039EDB20}" srcId="{03183C89-6F36-431F-B081-A148945D0358}" destId="{29A2F5A2-1D40-4B6D-BA81-40A31B6F3A75}" srcOrd="2" destOrd="0" parTransId="{D1A2923B-16C9-42AC-83CF-D2E7A6F75A5C}" sibTransId="{A1F58F9F-FEB0-4282-A638-1F3CC93CFD58}"/>
    <dgm:cxn modelId="{CDAFE544-38D2-4835-9253-AC9EE780A623}" srcId="{29A2F5A2-1D40-4B6D-BA81-40A31B6F3A75}" destId="{03AAA93C-2A3C-4B5B-ABF4-2E2B673F48E2}" srcOrd="0" destOrd="0" parTransId="{713654FF-693D-41F5-A3E6-AF8395252AC3}" sibTransId="{AD12EA3A-DC88-41D1-8D6F-9D5C50668060}"/>
    <dgm:cxn modelId="{4051C965-FB67-416B-9C00-A2461DCD89A0}" srcId="{6653523F-0E7A-49CD-A1A8-4CC9C0DDDA2C}" destId="{8765D0AF-0803-4FCE-8EC6-8202767FBBF7}" srcOrd="0" destOrd="0" parTransId="{8C38F7A4-1D1E-4437-A6CF-CC0353B5AE84}" sibTransId="{F91FFD06-DC5B-4F86-80F6-4527652324A6}"/>
    <dgm:cxn modelId="{332E1690-75D1-47AD-980F-DA7ECBA07A82}" srcId="{21553597-AEC7-4B17-ABDE-217912970F8F}" destId="{C44CF106-188C-4AE0-A832-881C1BFADEDB}" srcOrd="0" destOrd="0" parTransId="{6BED61CD-F47C-40E4-A6B0-62D8D1955E84}" sibTransId="{9A98F27D-7BAD-4E03-AA4C-4F1EC8549E1A}"/>
    <dgm:cxn modelId="{D849A0AE-CE15-4716-BDD9-974E7F8C3A88}" type="presOf" srcId="{C44CF106-188C-4AE0-A832-881C1BFADEDB}" destId="{7C2BBCC0-EB11-454E-BC98-F6AB97BCF0F4}" srcOrd="0" destOrd="0" presId="urn:microsoft.com/office/officeart/2005/8/layout/hList1"/>
    <dgm:cxn modelId="{B5C894AF-62C9-406E-9406-3791B0907C48}" type="presOf" srcId="{6653523F-0E7A-49CD-A1A8-4CC9C0DDDA2C}" destId="{5A89DCF0-3C56-441B-B089-E055D811E049}" srcOrd="0" destOrd="0" presId="urn:microsoft.com/office/officeart/2005/8/layout/hList1"/>
    <dgm:cxn modelId="{153C5CB3-B54B-4F65-9605-8479F9061466}" type="presOf" srcId="{03AAA93C-2A3C-4B5B-ABF4-2E2B673F48E2}" destId="{011D49D4-1C2F-482D-9E5A-3FDD294D3805}" srcOrd="0" destOrd="0" presId="urn:microsoft.com/office/officeart/2005/8/layout/hList1"/>
    <dgm:cxn modelId="{3D9940C0-FE53-4A4F-ABD7-D946BC3DBCD1}" type="presOf" srcId="{29A2F5A2-1D40-4B6D-BA81-40A31B6F3A75}" destId="{BF1AC56E-069D-473B-A995-9B34EABA6289}" srcOrd="0" destOrd="0" presId="urn:microsoft.com/office/officeart/2005/8/layout/hList1"/>
    <dgm:cxn modelId="{80F791F9-75B5-41D2-BCF2-AA96339D3BAF}" type="presOf" srcId="{8765D0AF-0803-4FCE-8EC6-8202767FBBF7}" destId="{121798C1-2807-4A83-B0F6-A33BAF5CB427}" srcOrd="0" destOrd="0" presId="urn:microsoft.com/office/officeart/2005/8/layout/hList1"/>
    <dgm:cxn modelId="{7D823EE4-A45A-4010-98D3-F4C105D3260A}" type="presParOf" srcId="{ABB1140E-0679-40C0-B4D9-E34114D66CB9}" destId="{401DC114-E5F0-4E00-8551-BF13F3B8F4FB}" srcOrd="0" destOrd="0" presId="urn:microsoft.com/office/officeart/2005/8/layout/hList1"/>
    <dgm:cxn modelId="{F9363EA6-E167-4A85-B4C6-2EC2FF495A7C}" type="presParOf" srcId="{401DC114-E5F0-4E00-8551-BF13F3B8F4FB}" destId="{7DB6A808-6695-40E5-B908-2B0AEDBE8FED}" srcOrd="0" destOrd="0" presId="urn:microsoft.com/office/officeart/2005/8/layout/hList1"/>
    <dgm:cxn modelId="{14A13BE7-F660-48B0-A70D-A9F7CD868229}" type="presParOf" srcId="{401DC114-E5F0-4E00-8551-BF13F3B8F4FB}" destId="{7C2BBCC0-EB11-454E-BC98-F6AB97BCF0F4}" srcOrd="1" destOrd="0" presId="urn:microsoft.com/office/officeart/2005/8/layout/hList1"/>
    <dgm:cxn modelId="{6D8AA103-62F7-4BAE-8FCB-88A005723E98}" type="presParOf" srcId="{ABB1140E-0679-40C0-B4D9-E34114D66CB9}" destId="{535A1EFF-D512-4002-8E4C-7B4BBDBE6312}" srcOrd="1" destOrd="0" presId="urn:microsoft.com/office/officeart/2005/8/layout/hList1"/>
    <dgm:cxn modelId="{BC348CA0-B991-41CF-9B96-BE92332C6376}" type="presParOf" srcId="{ABB1140E-0679-40C0-B4D9-E34114D66CB9}" destId="{4EF1F7D6-34DC-45C6-BF38-E356FB963C8A}" srcOrd="2" destOrd="0" presId="urn:microsoft.com/office/officeart/2005/8/layout/hList1"/>
    <dgm:cxn modelId="{03DE79AB-9253-4ED5-801A-85C4B718FE35}" type="presParOf" srcId="{4EF1F7D6-34DC-45C6-BF38-E356FB963C8A}" destId="{5A89DCF0-3C56-441B-B089-E055D811E049}" srcOrd="0" destOrd="0" presId="urn:microsoft.com/office/officeart/2005/8/layout/hList1"/>
    <dgm:cxn modelId="{9894A9F8-07FD-4BE6-94DA-310CB3C3292F}" type="presParOf" srcId="{4EF1F7D6-34DC-45C6-BF38-E356FB963C8A}" destId="{121798C1-2807-4A83-B0F6-A33BAF5CB427}" srcOrd="1" destOrd="0" presId="urn:microsoft.com/office/officeart/2005/8/layout/hList1"/>
    <dgm:cxn modelId="{2ECA9E4A-C4D5-4BB2-AE9F-7658A0275FF6}" type="presParOf" srcId="{ABB1140E-0679-40C0-B4D9-E34114D66CB9}" destId="{4D91798C-C1F7-4012-9938-E6C537A7BB35}" srcOrd="3" destOrd="0" presId="urn:microsoft.com/office/officeart/2005/8/layout/hList1"/>
    <dgm:cxn modelId="{26F0636F-8350-4DEE-A575-3CA15B0DFC51}" type="presParOf" srcId="{ABB1140E-0679-40C0-B4D9-E34114D66CB9}" destId="{6D50766C-854D-4FD1-A38F-9A78F2A484B9}" srcOrd="4" destOrd="0" presId="urn:microsoft.com/office/officeart/2005/8/layout/hList1"/>
    <dgm:cxn modelId="{32413717-57DB-437E-BA5A-5B00569DFC75}" type="presParOf" srcId="{6D50766C-854D-4FD1-A38F-9A78F2A484B9}" destId="{BF1AC56E-069D-473B-A995-9B34EABA6289}" srcOrd="0" destOrd="0" presId="urn:microsoft.com/office/officeart/2005/8/layout/hList1"/>
    <dgm:cxn modelId="{F6B508CC-E810-4186-A99F-FBA1610D5645}" type="presParOf" srcId="{6D50766C-854D-4FD1-A38F-9A78F2A484B9}" destId="{011D49D4-1C2F-482D-9E5A-3FDD294D380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81F07B-BFA5-4463-88E5-EB2E60E3AC25}" type="doc">
      <dgm:prSet loTypeId="urn:microsoft.com/office/officeart/2005/8/layout/process4" loCatId="process" qsTypeId="urn:microsoft.com/office/officeart/2005/8/quickstyle/simple1" qsCatId="simple" csTypeId="urn:microsoft.com/office/officeart/2005/8/colors/accent6_2" csCatId="accent6"/>
      <dgm:spPr/>
      <dgm:t>
        <a:bodyPr/>
        <a:lstStyle/>
        <a:p>
          <a:endParaRPr lang="es-419"/>
        </a:p>
      </dgm:t>
    </dgm:pt>
    <dgm:pt modelId="{1ED7326A-C9B4-46AB-8B05-771B8C3B315D}">
      <dgm:prSet/>
      <dgm:spPr/>
      <dgm:t>
        <a:bodyPr/>
        <a:lstStyle/>
        <a:p>
          <a:r>
            <a:rPr lang="es-419"/>
            <a:t>Enseñanza</a:t>
          </a:r>
        </a:p>
      </dgm:t>
    </dgm:pt>
    <dgm:pt modelId="{A5AD21CC-1D7D-4F95-AFF8-9862847B4227}" type="parTrans" cxnId="{64878EE0-19A9-4846-AE80-4973BC65AC29}">
      <dgm:prSet/>
      <dgm:spPr/>
      <dgm:t>
        <a:bodyPr/>
        <a:lstStyle/>
        <a:p>
          <a:endParaRPr lang="es-419"/>
        </a:p>
      </dgm:t>
    </dgm:pt>
    <dgm:pt modelId="{9F192B03-C5F9-42EE-AFC2-B2474EAFB3FD}" type="sibTrans" cxnId="{64878EE0-19A9-4846-AE80-4973BC65AC29}">
      <dgm:prSet/>
      <dgm:spPr/>
      <dgm:t>
        <a:bodyPr/>
        <a:lstStyle/>
        <a:p>
          <a:endParaRPr lang="es-419"/>
        </a:p>
      </dgm:t>
    </dgm:pt>
    <dgm:pt modelId="{FA400B64-272C-4A48-8EE7-D421C6289B17}">
      <dgm:prSet/>
      <dgm:spPr/>
      <dgm:t>
        <a:bodyPr/>
        <a:lstStyle/>
        <a:p>
          <a:r>
            <a:rPr lang="es-419" baseline="0"/>
            <a:t>Por más de tres años, Jesús modeló la obra de compartir el evangelio con sus discípulos.</a:t>
          </a:r>
          <a:endParaRPr lang="es-419"/>
        </a:p>
      </dgm:t>
    </dgm:pt>
    <dgm:pt modelId="{2F79F52B-B3FD-46C0-9F14-1A4BB2BB7331}" type="parTrans" cxnId="{ECBAD126-A107-4903-BBB3-2F1701D7C5C2}">
      <dgm:prSet/>
      <dgm:spPr/>
      <dgm:t>
        <a:bodyPr/>
        <a:lstStyle/>
        <a:p>
          <a:endParaRPr lang="es-419"/>
        </a:p>
      </dgm:t>
    </dgm:pt>
    <dgm:pt modelId="{061FAE8B-FB0D-458E-A3FD-402430159D17}" type="sibTrans" cxnId="{ECBAD126-A107-4903-BBB3-2F1701D7C5C2}">
      <dgm:prSet/>
      <dgm:spPr/>
      <dgm:t>
        <a:bodyPr/>
        <a:lstStyle/>
        <a:p>
          <a:endParaRPr lang="es-419"/>
        </a:p>
      </dgm:t>
    </dgm:pt>
    <dgm:pt modelId="{36B61759-D9E6-48C9-9914-94B6C7D9D57A}">
      <dgm:prSet/>
      <dgm:spPr/>
      <dgm:t>
        <a:bodyPr/>
        <a:lstStyle/>
        <a:p>
          <a:r>
            <a:rPr lang="es-419"/>
            <a:t>Comisión</a:t>
          </a:r>
        </a:p>
      </dgm:t>
    </dgm:pt>
    <dgm:pt modelId="{4273A9EC-353A-426B-92E3-7B629AE5DAFD}" type="parTrans" cxnId="{7DC12555-0B82-4F54-BBC9-8DE16B73F034}">
      <dgm:prSet/>
      <dgm:spPr/>
      <dgm:t>
        <a:bodyPr/>
        <a:lstStyle/>
        <a:p>
          <a:endParaRPr lang="es-419"/>
        </a:p>
      </dgm:t>
    </dgm:pt>
    <dgm:pt modelId="{AD3652CB-C6DD-4B82-8D20-6EB33DB1CCF8}" type="sibTrans" cxnId="{7DC12555-0B82-4F54-BBC9-8DE16B73F034}">
      <dgm:prSet/>
      <dgm:spPr/>
      <dgm:t>
        <a:bodyPr/>
        <a:lstStyle/>
        <a:p>
          <a:endParaRPr lang="es-419"/>
        </a:p>
      </dgm:t>
    </dgm:pt>
    <dgm:pt modelId="{90EA25CA-6637-4682-99DC-23C20422D4CB}">
      <dgm:prSet/>
      <dgm:spPr/>
      <dgm:t>
        <a:bodyPr/>
        <a:lstStyle/>
        <a:p>
          <a:r>
            <a:rPr lang="es-419" baseline="0"/>
            <a:t>Tras completar su misión, mandó a sus discípulos a predicar y hacer discípulos.</a:t>
          </a:r>
          <a:endParaRPr lang="es-419"/>
        </a:p>
      </dgm:t>
    </dgm:pt>
    <dgm:pt modelId="{3136C66B-E9A5-4686-99A9-E2724552C516}" type="parTrans" cxnId="{36074830-D6BE-4FA5-B001-A6F5E7C5064D}">
      <dgm:prSet/>
      <dgm:spPr/>
      <dgm:t>
        <a:bodyPr/>
        <a:lstStyle/>
        <a:p>
          <a:endParaRPr lang="es-419"/>
        </a:p>
      </dgm:t>
    </dgm:pt>
    <dgm:pt modelId="{FFF6DAE0-37FF-4451-AC82-C6E90C043A6D}" type="sibTrans" cxnId="{36074830-D6BE-4FA5-B001-A6F5E7C5064D}">
      <dgm:prSet/>
      <dgm:spPr/>
      <dgm:t>
        <a:bodyPr/>
        <a:lstStyle/>
        <a:p>
          <a:endParaRPr lang="es-419"/>
        </a:p>
      </dgm:t>
    </dgm:pt>
    <dgm:pt modelId="{8B4DABFB-C799-42A7-A312-BF2F2F5F99CE}">
      <dgm:prSet/>
      <dgm:spPr/>
      <dgm:t>
        <a:bodyPr/>
        <a:lstStyle/>
        <a:p>
          <a:r>
            <a:rPr lang="es-419"/>
            <a:t>Promesa</a:t>
          </a:r>
        </a:p>
      </dgm:t>
    </dgm:pt>
    <dgm:pt modelId="{CA769523-9F02-4B2D-9DE4-CCB2A1AB6667}" type="parTrans" cxnId="{DF3112ED-D0B4-46D5-AFD3-810FBEC42FF0}">
      <dgm:prSet/>
      <dgm:spPr/>
      <dgm:t>
        <a:bodyPr/>
        <a:lstStyle/>
        <a:p>
          <a:endParaRPr lang="es-419"/>
        </a:p>
      </dgm:t>
    </dgm:pt>
    <dgm:pt modelId="{B2ED6636-E828-4492-A43C-44816B94E39B}" type="sibTrans" cxnId="{DF3112ED-D0B4-46D5-AFD3-810FBEC42FF0}">
      <dgm:prSet/>
      <dgm:spPr/>
      <dgm:t>
        <a:bodyPr/>
        <a:lstStyle/>
        <a:p>
          <a:endParaRPr lang="es-419"/>
        </a:p>
      </dgm:t>
    </dgm:pt>
    <dgm:pt modelId="{429E6AEC-E501-4152-BD1B-D49CD949ACE8}">
      <dgm:prSet/>
      <dgm:spPr/>
      <dgm:t>
        <a:bodyPr/>
        <a:lstStyle/>
        <a:p>
          <a:r>
            <a:rPr lang="es-419" baseline="0"/>
            <a:t>Prometió su presencia hasta el fin y el poder del Espíritu Santo para ser testigos.</a:t>
          </a:r>
          <a:endParaRPr lang="es-419"/>
        </a:p>
      </dgm:t>
    </dgm:pt>
    <dgm:pt modelId="{70DF5CD8-0F76-4F24-B0EF-25C1A25235AF}" type="parTrans" cxnId="{79FD5101-CFF9-4D70-8575-24EA1D262DF0}">
      <dgm:prSet/>
      <dgm:spPr/>
      <dgm:t>
        <a:bodyPr/>
        <a:lstStyle/>
        <a:p>
          <a:endParaRPr lang="es-419"/>
        </a:p>
      </dgm:t>
    </dgm:pt>
    <dgm:pt modelId="{35EA6E18-10C5-4705-A6F2-B13BD0906D92}" type="sibTrans" cxnId="{79FD5101-CFF9-4D70-8575-24EA1D262DF0}">
      <dgm:prSet/>
      <dgm:spPr/>
      <dgm:t>
        <a:bodyPr/>
        <a:lstStyle/>
        <a:p>
          <a:endParaRPr lang="es-419"/>
        </a:p>
      </dgm:t>
    </dgm:pt>
    <dgm:pt modelId="{C69B87B2-9091-4527-A05C-64B06F3F38E4}" type="pres">
      <dgm:prSet presAssocID="{8981F07B-BFA5-4463-88E5-EB2E60E3AC25}" presName="Name0" presStyleCnt="0">
        <dgm:presLayoutVars>
          <dgm:dir/>
          <dgm:animLvl val="lvl"/>
          <dgm:resizeHandles val="exact"/>
        </dgm:presLayoutVars>
      </dgm:prSet>
      <dgm:spPr/>
    </dgm:pt>
    <dgm:pt modelId="{C003873C-004B-4F6F-903A-5107581AC7D1}" type="pres">
      <dgm:prSet presAssocID="{8B4DABFB-C799-42A7-A312-BF2F2F5F99CE}" presName="boxAndChildren" presStyleCnt="0"/>
      <dgm:spPr/>
    </dgm:pt>
    <dgm:pt modelId="{6905E64D-CF5A-4A3D-9AB0-51D6B26FA486}" type="pres">
      <dgm:prSet presAssocID="{8B4DABFB-C799-42A7-A312-BF2F2F5F99CE}" presName="parentTextBox" presStyleLbl="node1" presStyleIdx="0" presStyleCnt="3"/>
      <dgm:spPr/>
    </dgm:pt>
    <dgm:pt modelId="{03F4DD7E-74CF-4FA5-9D48-3B149E792232}" type="pres">
      <dgm:prSet presAssocID="{8B4DABFB-C799-42A7-A312-BF2F2F5F99CE}" presName="entireBox" presStyleLbl="node1" presStyleIdx="0" presStyleCnt="3"/>
      <dgm:spPr/>
    </dgm:pt>
    <dgm:pt modelId="{5387A4A3-6E62-44BE-B00D-78CA57A4F1F5}" type="pres">
      <dgm:prSet presAssocID="{8B4DABFB-C799-42A7-A312-BF2F2F5F99CE}" presName="descendantBox" presStyleCnt="0"/>
      <dgm:spPr/>
    </dgm:pt>
    <dgm:pt modelId="{F9B501C8-56C7-4754-835D-7891FBCD26CF}" type="pres">
      <dgm:prSet presAssocID="{429E6AEC-E501-4152-BD1B-D49CD949ACE8}" presName="childTextBox" presStyleLbl="fgAccFollowNode1" presStyleIdx="0" presStyleCnt="3">
        <dgm:presLayoutVars>
          <dgm:bulletEnabled val="1"/>
        </dgm:presLayoutVars>
      </dgm:prSet>
      <dgm:spPr/>
    </dgm:pt>
    <dgm:pt modelId="{36E9C96C-8EEA-4FB8-90EA-6567BC601F49}" type="pres">
      <dgm:prSet presAssocID="{AD3652CB-C6DD-4B82-8D20-6EB33DB1CCF8}" presName="sp" presStyleCnt="0"/>
      <dgm:spPr/>
    </dgm:pt>
    <dgm:pt modelId="{1C8E04BB-020A-47B3-BB1F-EEABD3D6D035}" type="pres">
      <dgm:prSet presAssocID="{36B61759-D9E6-48C9-9914-94B6C7D9D57A}" presName="arrowAndChildren" presStyleCnt="0"/>
      <dgm:spPr/>
    </dgm:pt>
    <dgm:pt modelId="{DCE3A8E7-4405-48CC-B6E2-44C36A7335C4}" type="pres">
      <dgm:prSet presAssocID="{36B61759-D9E6-48C9-9914-94B6C7D9D57A}" presName="parentTextArrow" presStyleLbl="node1" presStyleIdx="0" presStyleCnt="3"/>
      <dgm:spPr/>
    </dgm:pt>
    <dgm:pt modelId="{7D865DA8-0586-4855-BF92-6C472DA32C39}" type="pres">
      <dgm:prSet presAssocID="{36B61759-D9E6-48C9-9914-94B6C7D9D57A}" presName="arrow" presStyleLbl="node1" presStyleIdx="1" presStyleCnt="3"/>
      <dgm:spPr/>
    </dgm:pt>
    <dgm:pt modelId="{063B01BA-B994-45F0-9733-EED48F5B0E64}" type="pres">
      <dgm:prSet presAssocID="{36B61759-D9E6-48C9-9914-94B6C7D9D57A}" presName="descendantArrow" presStyleCnt="0"/>
      <dgm:spPr/>
    </dgm:pt>
    <dgm:pt modelId="{4588EEF1-9432-4920-B1D5-6EA4FC5671EB}" type="pres">
      <dgm:prSet presAssocID="{90EA25CA-6637-4682-99DC-23C20422D4CB}" presName="childTextArrow" presStyleLbl="fgAccFollowNode1" presStyleIdx="1" presStyleCnt="3">
        <dgm:presLayoutVars>
          <dgm:bulletEnabled val="1"/>
        </dgm:presLayoutVars>
      </dgm:prSet>
      <dgm:spPr/>
    </dgm:pt>
    <dgm:pt modelId="{195D9A4D-44F3-4778-AF0E-05F5F3369EBE}" type="pres">
      <dgm:prSet presAssocID="{9F192B03-C5F9-42EE-AFC2-B2474EAFB3FD}" presName="sp" presStyleCnt="0"/>
      <dgm:spPr/>
    </dgm:pt>
    <dgm:pt modelId="{FC87854F-D6B5-4683-B777-FFE5D7B5CBCD}" type="pres">
      <dgm:prSet presAssocID="{1ED7326A-C9B4-46AB-8B05-771B8C3B315D}" presName="arrowAndChildren" presStyleCnt="0"/>
      <dgm:spPr/>
    </dgm:pt>
    <dgm:pt modelId="{6E083E6D-716B-490A-A3A3-3107E81C0F4A}" type="pres">
      <dgm:prSet presAssocID="{1ED7326A-C9B4-46AB-8B05-771B8C3B315D}" presName="parentTextArrow" presStyleLbl="node1" presStyleIdx="1" presStyleCnt="3"/>
      <dgm:spPr/>
    </dgm:pt>
    <dgm:pt modelId="{F76D11C8-D45C-4626-97DE-C7F8189C4C91}" type="pres">
      <dgm:prSet presAssocID="{1ED7326A-C9B4-46AB-8B05-771B8C3B315D}" presName="arrow" presStyleLbl="node1" presStyleIdx="2" presStyleCnt="3"/>
      <dgm:spPr/>
    </dgm:pt>
    <dgm:pt modelId="{E0C0A4E1-5A82-482A-98B6-CAC434E34BE7}" type="pres">
      <dgm:prSet presAssocID="{1ED7326A-C9B4-46AB-8B05-771B8C3B315D}" presName="descendantArrow" presStyleCnt="0"/>
      <dgm:spPr/>
    </dgm:pt>
    <dgm:pt modelId="{4335B516-7897-49B3-9548-285C907557FD}" type="pres">
      <dgm:prSet presAssocID="{FA400B64-272C-4A48-8EE7-D421C6289B17}" presName="childTextArrow" presStyleLbl="fgAccFollowNode1" presStyleIdx="2" presStyleCnt="3">
        <dgm:presLayoutVars>
          <dgm:bulletEnabled val="1"/>
        </dgm:presLayoutVars>
      </dgm:prSet>
      <dgm:spPr/>
    </dgm:pt>
  </dgm:ptLst>
  <dgm:cxnLst>
    <dgm:cxn modelId="{79FD5101-CFF9-4D70-8575-24EA1D262DF0}" srcId="{8B4DABFB-C799-42A7-A312-BF2F2F5F99CE}" destId="{429E6AEC-E501-4152-BD1B-D49CD949ACE8}" srcOrd="0" destOrd="0" parTransId="{70DF5CD8-0F76-4F24-B0EF-25C1A25235AF}" sibTransId="{35EA6E18-10C5-4705-A6F2-B13BD0906D92}"/>
    <dgm:cxn modelId="{4AA94208-93B8-43F9-8FBB-9CA274BFAC9C}" type="presOf" srcId="{FA400B64-272C-4A48-8EE7-D421C6289B17}" destId="{4335B516-7897-49B3-9548-285C907557FD}" srcOrd="0" destOrd="0" presId="urn:microsoft.com/office/officeart/2005/8/layout/process4"/>
    <dgm:cxn modelId="{ED2B2715-9761-40DE-8A15-5EE50F5E471D}" type="presOf" srcId="{1ED7326A-C9B4-46AB-8B05-771B8C3B315D}" destId="{F76D11C8-D45C-4626-97DE-C7F8189C4C91}" srcOrd="1" destOrd="0" presId="urn:microsoft.com/office/officeart/2005/8/layout/process4"/>
    <dgm:cxn modelId="{ECBAD126-A107-4903-BBB3-2F1701D7C5C2}" srcId="{1ED7326A-C9B4-46AB-8B05-771B8C3B315D}" destId="{FA400B64-272C-4A48-8EE7-D421C6289B17}" srcOrd="0" destOrd="0" parTransId="{2F79F52B-B3FD-46C0-9F14-1A4BB2BB7331}" sibTransId="{061FAE8B-FB0D-458E-A3FD-402430159D17}"/>
    <dgm:cxn modelId="{36074830-D6BE-4FA5-B001-A6F5E7C5064D}" srcId="{36B61759-D9E6-48C9-9914-94B6C7D9D57A}" destId="{90EA25CA-6637-4682-99DC-23C20422D4CB}" srcOrd="0" destOrd="0" parTransId="{3136C66B-E9A5-4686-99A9-E2724552C516}" sibTransId="{FFF6DAE0-37FF-4451-AC82-C6E90C043A6D}"/>
    <dgm:cxn modelId="{A9BBF73B-5D80-433E-B028-6F1A16594A3F}" type="presOf" srcId="{8B4DABFB-C799-42A7-A312-BF2F2F5F99CE}" destId="{6905E64D-CF5A-4A3D-9AB0-51D6B26FA486}" srcOrd="0" destOrd="0" presId="urn:microsoft.com/office/officeart/2005/8/layout/process4"/>
    <dgm:cxn modelId="{7DC12555-0B82-4F54-BBC9-8DE16B73F034}" srcId="{8981F07B-BFA5-4463-88E5-EB2E60E3AC25}" destId="{36B61759-D9E6-48C9-9914-94B6C7D9D57A}" srcOrd="1" destOrd="0" parTransId="{4273A9EC-353A-426B-92E3-7B629AE5DAFD}" sibTransId="{AD3652CB-C6DD-4B82-8D20-6EB33DB1CCF8}"/>
    <dgm:cxn modelId="{8F608A59-2595-4EB7-9E4E-756CCEFEFE2D}" type="presOf" srcId="{90EA25CA-6637-4682-99DC-23C20422D4CB}" destId="{4588EEF1-9432-4920-B1D5-6EA4FC5671EB}" srcOrd="0" destOrd="0" presId="urn:microsoft.com/office/officeart/2005/8/layout/process4"/>
    <dgm:cxn modelId="{7264C798-FA92-462A-9F2B-67435AC65657}" type="presOf" srcId="{1ED7326A-C9B4-46AB-8B05-771B8C3B315D}" destId="{6E083E6D-716B-490A-A3A3-3107E81C0F4A}" srcOrd="0" destOrd="0" presId="urn:microsoft.com/office/officeart/2005/8/layout/process4"/>
    <dgm:cxn modelId="{3961FBA8-2A6C-46E7-9AE0-E7E96C01A254}" type="presOf" srcId="{429E6AEC-E501-4152-BD1B-D49CD949ACE8}" destId="{F9B501C8-56C7-4754-835D-7891FBCD26CF}" srcOrd="0" destOrd="0" presId="urn:microsoft.com/office/officeart/2005/8/layout/process4"/>
    <dgm:cxn modelId="{56F987AE-EC7E-4648-9FD7-E5901B42B11E}" type="presOf" srcId="{8B4DABFB-C799-42A7-A312-BF2F2F5F99CE}" destId="{03F4DD7E-74CF-4FA5-9D48-3B149E792232}" srcOrd="1" destOrd="0" presId="urn:microsoft.com/office/officeart/2005/8/layout/process4"/>
    <dgm:cxn modelId="{EE38C1AF-9658-49B0-B66B-48F0EF10BBE5}" type="presOf" srcId="{36B61759-D9E6-48C9-9914-94B6C7D9D57A}" destId="{DCE3A8E7-4405-48CC-B6E2-44C36A7335C4}" srcOrd="0" destOrd="0" presId="urn:microsoft.com/office/officeart/2005/8/layout/process4"/>
    <dgm:cxn modelId="{1F303ECA-1A8A-4028-A434-B9ABCA05400B}" type="presOf" srcId="{36B61759-D9E6-48C9-9914-94B6C7D9D57A}" destId="{7D865DA8-0586-4855-BF92-6C472DA32C39}" srcOrd="1" destOrd="0" presId="urn:microsoft.com/office/officeart/2005/8/layout/process4"/>
    <dgm:cxn modelId="{374617D5-DE82-4AA1-81C8-D21AAAE222D6}" type="presOf" srcId="{8981F07B-BFA5-4463-88E5-EB2E60E3AC25}" destId="{C69B87B2-9091-4527-A05C-64B06F3F38E4}" srcOrd="0" destOrd="0" presId="urn:microsoft.com/office/officeart/2005/8/layout/process4"/>
    <dgm:cxn modelId="{64878EE0-19A9-4846-AE80-4973BC65AC29}" srcId="{8981F07B-BFA5-4463-88E5-EB2E60E3AC25}" destId="{1ED7326A-C9B4-46AB-8B05-771B8C3B315D}" srcOrd="0" destOrd="0" parTransId="{A5AD21CC-1D7D-4F95-AFF8-9862847B4227}" sibTransId="{9F192B03-C5F9-42EE-AFC2-B2474EAFB3FD}"/>
    <dgm:cxn modelId="{DF3112ED-D0B4-46D5-AFD3-810FBEC42FF0}" srcId="{8981F07B-BFA5-4463-88E5-EB2E60E3AC25}" destId="{8B4DABFB-C799-42A7-A312-BF2F2F5F99CE}" srcOrd="2" destOrd="0" parTransId="{CA769523-9F02-4B2D-9DE4-CCB2A1AB6667}" sibTransId="{B2ED6636-E828-4492-A43C-44816B94E39B}"/>
    <dgm:cxn modelId="{E246DB64-6DAA-40ED-A418-06895C6D8DE6}" type="presParOf" srcId="{C69B87B2-9091-4527-A05C-64B06F3F38E4}" destId="{C003873C-004B-4F6F-903A-5107581AC7D1}" srcOrd="0" destOrd="0" presId="urn:microsoft.com/office/officeart/2005/8/layout/process4"/>
    <dgm:cxn modelId="{59DDBCE5-C972-4772-8356-1CE6FBDAD872}" type="presParOf" srcId="{C003873C-004B-4F6F-903A-5107581AC7D1}" destId="{6905E64D-CF5A-4A3D-9AB0-51D6B26FA486}" srcOrd="0" destOrd="0" presId="urn:microsoft.com/office/officeart/2005/8/layout/process4"/>
    <dgm:cxn modelId="{CD88A9A7-EF7A-4B9A-8C0E-FA208C163759}" type="presParOf" srcId="{C003873C-004B-4F6F-903A-5107581AC7D1}" destId="{03F4DD7E-74CF-4FA5-9D48-3B149E792232}" srcOrd="1" destOrd="0" presId="urn:microsoft.com/office/officeart/2005/8/layout/process4"/>
    <dgm:cxn modelId="{3CAEB6D5-1BCA-450C-AA76-AF4E7072F508}" type="presParOf" srcId="{C003873C-004B-4F6F-903A-5107581AC7D1}" destId="{5387A4A3-6E62-44BE-B00D-78CA57A4F1F5}" srcOrd="2" destOrd="0" presId="urn:microsoft.com/office/officeart/2005/8/layout/process4"/>
    <dgm:cxn modelId="{AC905742-00B9-4CB5-B1DF-A46700A0E21B}" type="presParOf" srcId="{5387A4A3-6E62-44BE-B00D-78CA57A4F1F5}" destId="{F9B501C8-56C7-4754-835D-7891FBCD26CF}" srcOrd="0" destOrd="0" presId="urn:microsoft.com/office/officeart/2005/8/layout/process4"/>
    <dgm:cxn modelId="{E6CAD487-0C2D-4D74-8A11-031A72A5EB87}" type="presParOf" srcId="{C69B87B2-9091-4527-A05C-64B06F3F38E4}" destId="{36E9C96C-8EEA-4FB8-90EA-6567BC601F49}" srcOrd="1" destOrd="0" presId="urn:microsoft.com/office/officeart/2005/8/layout/process4"/>
    <dgm:cxn modelId="{E4EA7E26-9F86-4403-A8AA-CA88CADD336E}" type="presParOf" srcId="{C69B87B2-9091-4527-A05C-64B06F3F38E4}" destId="{1C8E04BB-020A-47B3-BB1F-EEABD3D6D035}" srcOrd="2" destOrd="0" presId="urn:microsoft.com/office/officeart/2005/8/layout/process4"/>
    <dgm:cxn modelId="{ADAD2E26-FFE0-4A67-9003-531AE6FBCD97}" type="presParOf" srcId="{1C8E04BB-020A-47B3-BB1F-EEABD3D6D035}" destId="{DCE3A8E7-4405-48CC-B6E2-44C36A7335C4}" srcOrd="0" destOrd="0" presId="urn:microsoft.com/office/officeart/2005/8/layout/process4"/>
    <dgm:cxn modelId="{37C570AA-9FF4-4641-A5E9-0B882DAAA26E}" type="presParOf" srcId="{1C8E04BB-020A-47B3-BB1F-EEABD3D6D035}" destId="{7D865DA8-0586-4855-BF92-6C472DA32C39}" srcOrd="1" destOrd="0" presId="urn:microsoft.com/office/officeart/2005/8/layout/process4"/>
    <dgm:cxn modelId="{4AA8D0E1-A5E3-40F7-9F5A-80F608FF2F66}" type="presParOf" srcId="{1C8E04BB-020A-47B3-BB1F-EEABD3D6D035}" destId="{063B01BA-B994-45F0-9733-EED48F5B0E64}" srcOrd="2" destOrd="0" presId="urn:microsoft.com/office/officeart/2005/8/layout/process4"/>
    <dgm:cxn modelId="{445C7956-63AD-45D6-881B-8256F006FCD6}" type="presParOf" srcId="{063B01BA-B994-45F0-9733-EED48F5B0E64}" destId="{4588EEF1-9432-4920-B1D5-6EA4FC5671EB}" srcOrd="0" destOrd="0" presId="urn:microsoft.com/office/officeart/2005/8/layout/process4"/>
    <dgm:cxn modelId="{970C61F3-0F4D-4A2C-812B-3E6C9D52DF37}" type="presParOf" srcId="{C69B87B2-9091-4527-A05C-64B06F3F38E4}" destId="{195D9A4D-44F3-4778-AF0E-05F5F3369EBE}" srcOrd="3" destOrd="0" presId="urn:microsoft.com/office/officeart/2005/8/layout/process4"/>
    <dgm:cxn modelId="{0722F4FE-3A41-4130-955C-8A7B75C5C24C}" type="presParOf" srcId="{C69B87B2-9091-4527-A05C-64B06F3F38E4}" destId="{FC87854F-D6B5-4683-B777-FFE5D7B5CBCD}" srcOrd="4" destOrd="0" presId="urn:microsoft.com/office/officeart/2005/8/layout/process4"/>
    <dgm:cxn modelId="{FB270D05-B728-493E-A760-A79E550DC5D9}" type="presParOf" srcId="{FC87854F-D6B5-4683-B777-FFE5D7B5CBCD}" destId="{6E083E6D-716B-490A-A3A3-3107E81C0F4A}" srcOrd="0" destOrd="0" presId="urn:microsoft.com/office/officeart/2005/8/layout/process4"/>
    <dgm:cxn modelId="{B9F55134-D411-4E27-BF0F-EDDB1753DD01}" type="presParOf" srcId="{FC87854F-D6B5-4683-B777-FFE5D7B5CBCD}" destId="{F76D11C8-D45C-4626-97DE-C7F8189C4C91}" srcOrd="1" destOrd="0" presId="urn:microsoft.com/office/officeart/2005/8/layout/process4"/>
    <dgm:cxn modelId="{323B498D-A1DA-47AF-9CAF-93DBD7CF4BE5}" type="presParOf" srcId="{FC87854F-D6B5-4683-B777-FFE5D7B5CBCD}" destId="{E0C0A4E1-5A82-482A-98B6-CAC434E34BE7}" srcOrd="2" destOrd="0" presId="urn:microsoft.com/office/officeart/2005/8/layout/process4"/>
    <dgm:cxn modelId="{BD9B8FE7-AFE0-4D0A-ADF1-8CECA0861B7E}" type="presParOf" srcId="{E0C0A4E1-5A82-482A-98B6-CAC434E34BE7}" destId="{4335B516-7897-49B3-9548-285C907557F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3557B2-07F1-4E63-A64F-22033F951436}" type="doc">
      <dgm:prSet loTypeId="urn:microsoft.com/office/officeart/2005/8/layout/vList5" loCatId="list" qsTypeId="urn:microsoft.com/office/officeart/2005/8/quickstyle/simple1" qsCatId="simple" csTypeId="urn:microsoft.com/office/officeart/2005/8/colors/accent6_3" csCatId="accent6"/>
      <dgm:spPr/>
      <dgm:t>
        <a:bodyPr/>
        <a:lstStyle/>
        <a:p>
          <a:endParaRPr lang="es-419"/>
        </a:p>
      </dgm:t>
    </dgm:pt>
    <dgm:pt modelId="{505959F6-C4B2-409E-9A90-E8E29FB7B9D8}">
      <dgm:prSet/>
      <dgm:spPr/>
      <dgm:t>
        <a:bodyPr/>
        <a:lstStyle/>
        <a:p>
          <a:r>
            <a:rPr lang="es-419"/>
            <a:t>Tecnología</a:t>
          </a:r>
        </a:p>
      </dgm:t>
    </dgm:pt>
    <dgm:pt modelId="{D0E7ABBD-AE18-497C-94BB-FD191EF35430}" type="parTrans" cxnId="{88147EAC-79A2-479E-9474-074A02590E3D}">
      <dgm:prSet/>
      <dgm:spPr/>
      <dgm:t>
        <a:bodyPr/>
        <a:lstStyle/>
        <a:p>
          <a:endParaRPr lang="es-419"/>
        </a:p>
      </dgm:t>
    </dgm:pt>
    <dgm:pt modelId="{1E54CE96-ED59-447D-B80D-D908D53FBCB7}" type="sibTrans" cxnId="{88147EAC-79A2-479E-9474-074A02590E3D}">
      <dgm:prSet/>
      <dgm:spPr/>
      <dgm:t>
        <a:bodyPr/>
        <a:lstStyle/>
        <a:p>
          <a:endParaRPr lang="es-419"/>
        </a:p>
      </dgm:t>
    </dgm:pt>
    <dgm:pt modelId="{E50BAB45-94E0-4B5E-8C4F-EF096745F864}">
      <dgm:prSet/>
      <dgm:spPr/>
      <dgm:t>
        <a:bodyPr/>
        <a:lstStyle/>
        <a:p>
          <a:r>
            <a:rPr lang="es-419" baseline="0"/>
            <a:t>Usamos bonos extras para cambiar el celular.</a:t>
          </a:r>
          <a:endParaRPr lang="es-419"/>
        </a:p>
      </dgm:t>
    </dgm:pt>
    <dgm:pt modelId="{DA4945D7-66CB-4BB9-99CE-0AA29FBCDCDF}" type="parTrans" cxnId="{630766CA-BF95-4330-9C56-886655F7DE73}">
      <dgm:prSet/>
      <dgm:spPr/>
      <dgm:t>
        <a:bodyPr/>
        <a:lstStyle/>
        <a:p>
          <a:endParaRPr lang="es-419"/>
        </a:p>
      </dgm:t>
    </dgm:pt>
    <dgm:pt modelId="{CF3519FD-ED28-44C8-B10A-8CDC8402F530}" type="sibTrans" cxnId="{630766CA-BF95-4330-9C56-886655F7DE73}">
      <dgm:prSet/>
      <dgm:spPr/>
      <dgm:t>
        <a:bodyPr/>
        <a:lstStyle/>
        <a:p>
          <a:endParaRPr lang="es-419"/>
        </a:p>
      </dgm:t>
    </dgm:pt>
    <dgm:pt modelId="{F29AC33E-5606-4E81-90E4-32B62CE5EA1E}">
      <dgm:prSet/>
      <dgm:spPr/>
      <dgm:t>
        <a:bodyPr/>
        <a:lstStyle/>
        <a:p>
          <a:r>
            <a:rPr lang="es-419"/>
            <a:t>Propiedades</a:t>
          </a:r>
        </a:p>
      </dgm:t>
    </dgm:pt>
    <dgm:pt modelId="{C7AA86F9-FF44-43B2-A1F3-5ACD2AE58D45}" type="parTrans" cxnId="{BAD88E52-6CFD-4025-837D-AABEE1D81C8C}">
      <dgm:prSet/>
      <dgm:spPr/>
      <dgm:t>
        <a:bodyPr/>
        <a:lstStyle/>
        <a:p>
          <a:endParaRPr lang="es-419"/>
        </a:p>
      </dgm:t>
    </dgm:pt>
    <dgm:pt modelId="{067D0108-4AB9-4D86-A46F-D0F4D29FABB3}" type="sibTrans" cxnId="{BAD88E52-6CFD-4025-837D-AABEE1D81C8C}">
      <dgm:prSet/>
      <dgm:spPr/>
      <dgm:t>
        <a:bodyPr/>
        <a:lstStyle/>
        <a:p>
          <a:endParaRPr lang="es-419"/>
        </a:p>
      </dgm:t>
    </dgm:pt>
    <dgm:pt modelId="{9FB127FE-7749-40A0-B2B0-CB7EE67140F1}">
      <dgm:prSet/>
      <dgm:spPr/>
      <dgm:t>
        <a:bodyPr/>
        <a:lstStyle/>
        <a:p>
          <a:r>
            <a:rPr lang="es-419" baseline="0"/>
            <a:t>Planeamos cambiar nuestra casa por una más grande.</a:t>
          </a:r>
          <a:endParaRPr lang="es-419"/>
        </a:p>
      </dgm:t>
    </dgm:pt>
    <dgm:pt modelId="{E7C2A1B3-4F0B-400D-8105-CC8F7D801D74}" type="parTrans" cxnId="{76806422-B7CC-4965-8698-485D0E2BAA65}">
      <dgm:prSet/>
      <dgm:spPr/>
      <dgm:t>
        <a:bodyPr/>
        <a:lstStyle/>
        <a:p>
          <a:endParaRPr lang="es-419"/>
        </a:p>
      </dgm:t>
    </dgm:pt>
    <dgm:pt modelId="{7E431C8C-C294-4E4E-8CDF-9D6314C7086F}" type="sibTrans" cxnId="{76806422-B7CC-4965-8698-485D0E2BAA65}">
      <dgm:prSet/>
      <dgm:spPr/>
      <dgm:t>
        <a:bodyPr/>
        <a:lstStyle/>
        <a:p>
          <a:endParaRPr lang="es-419"/>
        </a:p>
      </dgm:t>
    </dgm:pt>
    <dgm:pt modelId="{8C998200-742E-462A-969E-AD63AFB8B051}">
      <dgm:prSet/>
      <dgm:spPr/>
      <dgm:t>
        <a:bodyPr/>
        <a:lstStyle/>
        <a:p>
          <a:r>
            <a:rPr lang="es-419"/>
            <a:t>Vehículos</a:t>
          </a:r>
        </a:p>
      </dgm:t>
    </dgm:pt>
    <dgm:pt modelId="{7EA08825-ED5D-4A0D-86F8-BD3C6F5B87CC}" type="parTrans" cxnId="{0E12AD0B-BA17-4DD2-AF5B-7AEBD6BB4FE7}">
      <dgm:prSet/>
      <dgm:spPr/>
      <dgm:t>
        <a:bodyPr/>
        <a:lstStyle/>
        <a:p>
          <a:endParaRPr lang="es-419"/>
        </a:p>
      </dgm:t>
    </dgm:pt>
    <dgm:pt modelId="{46FD1BA2-4702-4E42-BB04-3B34D45AA633}" type="sibTrans" cxnId="{0E12AD0B-BA17-4DD2-AF5B-7AEBD6BB4FE7}">
      <dgm:prSet/>
      <dgm:spPr/>
      <dgm:t>
        <a:bodyPr/>
        <a:lstStyle/>
        <a:p>
          <a:endParaRPr lang="es-419"/>
        </a:p>
      </dgm:t>
    </dgm:pt>
    <dgm:pt modelId="{C7146F57-049C-44E4-9EFB-C1080DE4C6F9}">
      <dgm:prSet/>
      <dgm:spPr/>
      <dgm:t>
        <a:bodyPr/>
        <a:lstStyle/>
        <a:p>
          <a:r>
            <a:rPr lang="es-419" baseline="0"/>
            <a:t>Ahorramos para cambiar el carro aunque esté en buenas condiciones.</a:t>
          </a:r>
          <a:endParaRPr lang="es-419"/>
        </a:p>
      </dgm:t>
    </dgm:pt>
    <dgm:pt modelId="{D329368B-64E2-44C0-A4ED-BA80BC40323B}" type="parTrans" cxnId="{A91EA953-60D8-4C8E-81AC-839B9A71E744}">
      <dgm:prSet/>
      <dgm:spPr/>
      <dgm:t>
        <a:bodyPr/>
        <a:lstStyle/>
        <a:p>
          <a:endParaRPr lang="es-419"/>
        </a:p>
      </dgm:t>
    </dgm:pt>
    <dgm:pt modelId="{569987B0-C604-48BC-A6F9-85271F2AC5D2}" type="sibTrans" cxnId="{A91EA953-60D8-4C8E-81AC-839B9A71E744}">
      <dgm:prSet/>
      <dgm:spPr/>
      <dgm:t>
        <a:bodyPr/>
        <a:lstStyle/>
        <a:p>
          <a:endParaRPr lang="es-419"/>
        </a:p>
      </dgm:t>
    </dgm:pt>
    <dgm:pt modelId="{7FC3E9BD-41E0-475C-A6A1-2D89A485577C}">
      <dgm:prSet/>
      <dgm:spPr/>
      <dgm:t>
        <a:bodyPr/>
        <a:lstStyle/>
        <a:p>
          <a:r>
            <a:rPr lang="es-419"/>
            <a:t>Endeudamiento</a:t>
          </a:r>
        </a:p>
      </dgm:t>
    </dgm:pt>
    <dgm:pt modelId="{3170C69A-DB45-4AC1-9C49-9C73AAA0BE3D}" type="parTrans" cxnId="{D86B3D2A-DAB2-41E6-844A-7CA3F60DA233}">
      <dgm:prSet/>
      <dgm:spPr/>
      <dgm:t>
        <a:bodyPr/>
        <a:lstStyle/>
        <a:p>
          <a:endParaRPr lang="es-419"/>
        </a:p>
      </dgm:t>
    </dgm:pt>
    <dgm:pt modelId="{94D5798A-E6AB-4F00-8834-4AB3D6C792C6}" type="sibTrans" cxnId="{D86B3D2A-DAB2-41E6-844A-7CA3F60DA233}">
      <dgm:prSet/>
      <dgm:spPr/>
      <dgm:t>
        <a:bodyPr/>
        <a:lstStyle/>
        <a:p>
          <a:endParaRPr lang="es-419"/>
        </a:p>
      </dgm:t>
    </dgm:pt>
    <dgm:pt modelId="{FE59141E-BFD9-4021-9E6C-B4A4385C909C}">
      <dgm:prSet/>
      <dgm:spPr/>
      <dgm:t>
        <a:bodyPr/>
        <a:lstStyle/>
        <a:p>
          <a:r>
            <a:rPr lang="es-419" baseline="0"/>
            <a:t>Mantenemos un ciclo continuo de endeudamiento.</a:t>
          </a:r>
          <a:endParaRPr lang="es-419"/>
        </a:p>
      </dgm:t>
    </dgm:pt>
    <dgm:pt modelId="{E24760A1-93BA-49F8-A6BC-5FB129488CA7}" type="parTrans" cxnId="{F653C3B7-A89E-47AF-AF15-F27DF0012B43}">
      <dgm:prSet/>
      <dgm:spPr/>
      <dgm:t>
        <a:bodyPr/>
        <a:lstStyle/>
        <a:p>
          <a:endParaRPr lang="es-419"/>
        </a:p>
      </dgm:t>
    </dgm:pt>
    <dgm:pt modelId="{36B0E432-BFD0-484F-833F-3D9FB6D4E600}" type="sibTrans" cxnId="{F653C3B7-A89E-47AF-AF15-F27DF0012B43}">
      <dgm:prSet/>
      <dgm:spPr/>
      <dgm:t>
        <a:bodyPr/>
        <a:lstStyle/>
        <a:p>
          <a:endParaRPr lang="es-419"/>
        </a:p>
      </dgm:t>
    </dgm:pt>
    <dgm:pt modelId="{1FCD284D-B7B9-4AF3-A678-BDCF48F9732E}" type="pres">
      <dgm:prSet presAssocID="{8C3557B2-07F1-4E63-A64F-22033F951436}" presName="Name0" presStyleCnt="0">
        <dgm:presLayoutVars>
          <dgm:dir/>
          <dgm:animLvl val="lvl"/>
          <dgm:resizeHandles val="exact"/>
        </dgm:presLayoutVars>
      </dgm:prSet>
      <dgm:spPr/>
    </dgm:pt>
    <dgm:pt modelId="{5C883ADD-2A3F-4C54-87C2-4909AB0E3EE1}" type="pres">
      <dgm:prSet presAssocID="{505959F6-C4B2-409E-9A90-E8E29FB7B9D8}" presName="linNode" presStyleCnt="0"/>
      <dgm:spPr/>
    </dgm:pt>
    <dgm:pt modelId="{3CAE188C-59F9-4ABA-8F20-2B4A41C070AA}" type="pres">
      <dgm:prSet presAssocID="{505959F6-C4B2-409E-9A90-E8E29FB7B9D8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FD204B10-D80B-4F42-A221-9A3772031121}" type="pres">
      <dgm:prSet presAssocID="{505959F6-C4B2-409E-9A90-E8E29FB7B9D8}" presName="descendantText" presStyleLbl="alignAccFollowNode1" presStyleIdx="0" presStyleCnt="4">
        <dgm:presLayoutVars>
          <dgm:bulletEnabled val="1"/>
        </dgm:presLayoutVars>
      </dgm:prSet>
      <dgm:spPr/>
    </dgm:pt>
    <dgm:pt modelId="{C3877050-AB2C-4F02-9E10-BB7D4D452D35}" type="pres">
      <dgm:prSet presAssocID="{1E54CE96-ED59-447D-B80D-D908D53FBCB7}" presName="sp" presStyleCnt="0"/>
      <dgm:spPr/>
    </dgm:pt>
    <dgm:pt modelId="{457BF032-8EEF-439A-B7E9-8B44D10E7A23}" type="pres">
      <dgm:prSet presAssocID="{F29AC33E-5606-4E81-90E4-32B62CE5EA1E}" presName="linNode" presStyleCnt="0"/>
      <dgm:spPr/>
    </dgm:pt>
    <dgm:pt modelId="{F667F15A-C808-428D-B602-32F012D60BF2}" type="pres">
      <dgm:prSet presAssocID="{F29AC33E-5606-4E81-90E4-32B62CE5EA1E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7FE41DC3-FD49-421B-85BA-E8805703B6E4}" type="pres">
      <dgm:prSet presAssocID="{F29AC33E-5606-4E81-90E4-32B62CE5EA1E}" presName="descendantText" presStyleLbl="alignAccFollowNode1" presStyleIdx="1" presStyleCnt="4">
        <dgm:presLayoutVars>
          <dgm:bulletEnabled val="1"/>
        </dgm:presLayoutVars>
      </dgm:prSet>
      <dgm:spPr/>
    </dgm:pt>
    <dgm:pt modelId="{B8487481-0573-4784-8264-5A622442A69B}" type="pres">
      <dgm:prSet presAssocID="{067D0108-4AB9-4D86-A46F-D0F4D29FABB3}" presName="sp" presStyleCnt="0"/>
      <dgm:spPr/>
    </dgm:pt>
    <dgm:pt modelId="{B63C46BB-B8A0-4C8C-9730-2727FB5A89D0}" type="pres">
      <dgm:prSet presAssocID="{8C998200-742E-462A-969E-AD63AFB8B051}" presName="linNode" presStyleCnt="0"/>
      <dgm:spPr/>
    </dgm:pt>
    <dgm:pt modelId="{E29D2359-51D9-478A-89D2-B52FCCACE22B}" type="pres">
      <dgm:prSet presAssocID="{8C998200-742E-462A-969E-AD63AFB8B051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8CD34DA2-DFCB-481A-81A5-675A1E2F8FF6}" type="pres">
      <dgm:prSet presAssocID="{8C998200-742E-462A-969E-AD63AFB8B051}" presName="descendantText" presStyleLbl="alignAccFollowNode1" presStyleIdx="2" presStyleCnt="4">
        <dgm:presLayoutVars>
          <dgm:bulletEnabled val="1"/>
        </dgm:presLayoutVars>
      </dgm:prSet>
      <dgm:spPr/>
    </dgm:pt>
    <dgm:pt modelId="{27A41F98-AD88-4875-85D2-9BB03C4CB9B4}" type="pres">
      <dgm:prSet presAssocID="{46FD1BA2-4702-4E42-BB04-3B34D45AA633}" presName="sp" presStyleCnt="0"/>
      <dgm:spPr/>
    </dgm:pt>
    <dgm:pt modelId="{542A2E01-E802-4704-95CC-49C5D9CF6083}" type="pres">
      <dgm:prSet presAssocID="{7FC3E9BD-41E0-475C-A6A1-2D89A485577C}" presName="linNode" presStyleCnt="0"/>
      <dgm:spPr/>
    </dgm:pt>
    <dgm:pt modelId="{6D107A06-A149-4A66-A371-E54A205F70A2}" type="pres">
      <dgm:prSet presAssocID="{7FC3E9BD-41E0-475C-A6A1-2D89A485577C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3F8E639F-31E2-4172-947E-A80BDD78CE3D}" type="pres">
      <dgm:prSet presAssocID="{7FC3E9BD-41E0-475C-A6A1-2D89A485577C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0E12AD0B-BA17-4DD2-AF5B-7AEBD6BB4FE7}" srcId="{8C3557B2-07F1-4E63-A64F-22033F951436}" destId="{8C998200-742E-462A-969E-AD63AFB8B051}" srcOrd="2" destOrd="0" parTransId="{7EA08825-ED5D-4A0D-86F8-BD3C6F5B87CC}" sibTransId="{46FD1BA2-4702-4E42-BB04-3B34D45AA633}"/>
    <dgm:cxn modelId="{76806422-B7CC-4965-8698-485D0E2BAA65}" srcId="{F29AC33E-5606-4E81-90E4-32B62CE5EA1E}" destId="{9FB127FE-7749-40A0-B2B0-CB7EE67140F1}" srcOrd="0" destOrd="0" parTransId="{E7C2A1B3-4F0B-400D-8105-CC8F7D801D74}" sibTransId="{7E431C8C-C294-4E4E-8CDF-9D6314C7086F}"/>
    <dgm:cxn modelId="{D20A1628-D54D-4F1B-8D59-EF00340EE26E}" type="presOf" srcId="{9FB127FE-7749-40A0-B2B0-CB7EE67140F1}" destId="{7FE41DC3-FD49-421B-85BA-E8805703B6E4}" srcOrd="0" destOrd="0" presId="urn:microsoft.com/office/officeart/2005/8/layout/vList5"/>
    <dgm:cxn modelId="{D86B3D2A-DAB2-41E6-844A-7CA3F60DA233}" srcId="{8C3557B2-07F1-4E63-A64F-22033F951436}" destId="{7FC3E9BD-41E0-475C-A6A1-2D89A485577C}" srcOrd="3" destOrd="0" parTransId="{3170C69A-DB45-4AC1-9C49-9C73AAA0BE3D}" sibTransId="{94D5798A-E6AB-4F00-8834-4AB3D6C792C6}"/>
    <dgm:cxn modelId="{8A870F2C-D59A-4BA4-810F-D19712A605B3}" type="presOf" srcId="{C7146F57-049C-44E4-9EFB-C1080DE4C6F9}" destId="{8CD34DA2-DFCB-481A-81A5-675A1E2F8FF6}" srcOrd="0" destOrd="0" presId="urn:microsoft.com/office/officeart/2005/8/layout/vList5"/>
    <dgm:cxn modelId="{0D60C648-6B8D-491B-8B6C-08F3EFF8F506}" type="presOf" srcId="{8C998200-742E-462A-969E-AD63AFB8B051}" destId="{E29D2359-51D9-478A-89D2-B52FCCACE22B}" srcOrd="0" destOrd="0" presId="urn:microsoft.com/office/officeart/2005/8/layout/vList5"/>
    <dgm:cxn modelId="{BAD88E52-6CFD-4025-837D-AABEE1D81C8C}" srcId="{8C3557B2-07F1-4E63-A64F-22033F951436}" destId="{F29AC33E-5606-4E81-90E4-32B62CE5EA1E}" srcOrd="1" destOrd="0" parTransId="{C7AA86F9-FF44-43B2-A1F3-5ACD2AE58D45}" sibTransId="{067D0108-4AB9-4D86-A46F-D0F4D29FABB3}"/>
    <dgm:cxn modelId="{A91EA953-60D8-4C8E-81AC-839B9A71E744}" srcId="{8C998200-742E-462A-969E-AD63AFB8B051}" destId="{C7146F57-049C-44E4-9EFB-C1080DE4C6F9}" srcOrd="0" destOrd="0" parTransId="{D329368B-64E2-44C0-A4ED-BA80BC40323B}" sibTransId="{569987B0-C604-48BC-A6F9-85271F2AC5D2}"/>
    <dgm:cxn modelId="{7816C7A6-5B04-43F9-8497-3C1891413DEA}" type="presOf" srcId="{8C3557B2-07F1-4E63-A64F-22033F951436}" destId="{1FCD284D-B7B9-4AF3-A678-BDCF48F9732E}" srcOrd="0" destOrd="0" presId="urn:microsoft.com/office/officeart/2005/8/layout/vList5"/>
    <dgm:cxn modelId="{88147EAC-79A2-479E-9474-074A02590E3D}" srcId="{8C3557B2-07F1-4E63-A64F-22033F951436}" destId="{505959F6-C4B2-409E-9A90-E8E29FB7B9D8}" srcOrd="0" destOrd="0" parTransId="{D0E7ABBD-AE18-497C-94BB-FD191EF35430}" sibTransId="{1E54CE96-ED59-447D-B80D-D908D53FBCB7}"/>
    <dgm:cxn modelId="{F653C3B7-A89E-47AF-AF15-F27DF0012B43}" srcId="{7FC3E9BD-41E0-475C-A6A1-2D89A485577C}" destId="{FE59141E-BFD9-4021-9E6C-B4A4385C909C}" srcOrd="0" destOrd="0" parTransId="{E24760A1-93BA-49F8-A6BC-5FB129488CA7}" sibTransId="{36B0E432-BFD0-484F-833F-3D9FB6D4E600}"/>
    <dgm:cxn modelId="{CC8E32C6-CFCC-4FFD-8915-6DB6D45659B3}" type="presOf" srcId="{F29AC33E-5606-4E81-90E4-32B62CE5EA1E}" destId="{F667F15A-C808-428D-B602-32F012D60BF2}" srcOrd="0" destOrd="0" presId="urn:microsoft.com/office/officeart/2005/8/layout/vList5"/>
    <dgm:cxn modelId="{630766CA-BF95-4330-9C56-886655F7DE73}" srcId="{505959F6-C4B2-409E-9A90-E8E29FB7B9D8}" destId="{E50BAB45-94E0-4B5E-8C4F-EF096745F864}" srcOrd="0" destOrd="0" parTransId="{DA4945D7-66CB-4BB9-99CE-0AA29FBCDCDF}" sibTransId="{CF3519FD-ED28-44C8-B10A-8CDC8402F530}"/>
    <dgm:cxn modelId="{0E8E9AE3-19C3-4BC9-B2A5-3AF1688954BB}" type="presOf" srcId="{E50BAB45-94E0-4B5E-8C4F-EF096745F864}" destId="{FD204B10-D80B-4F42-A221-9A3772031121}" srcOrd="0" destOrd="0" presId="urn:microsoft.com/office/officeart/2005/8/layout/vList5"/>
    <dgm:cxn modelId="{8114FDE4-CEBC-473A-A810-485484A6807F}" type="presOf" srcId="{7FC3E9BD-41E0-475C-A6A1-2D89A485577C}" destId="{6D107A06-A149-4A66-A371-E54A205F70A2}" srcOrd="0" destOrd="0" presId="urn:microsoft.com/office/officeart/2005/8/layout/vList5"/>
    <dgm:cxn modelId="{CFB2BBED-8C00-49B6-9782-72F9DE69E587}" type="presOf" srcId="{505959F6-C4B2-409E-9A90-E8E29FB7B9D8}" destId="{3CAE188C-59F9-4ABA-8F20-2B4A41C070AA}" srcOrd="0" destOrd="0" presId="urn:microsoft.com/office/officeart/2005/8/layout/vList5"/>
    <dgm:cxn modelId="{793A38FC-5C2E-4806-A66E-E2388A63630C}" type="presOf" srcId="{FE59141E-BFD9-4021-9E6C-B4A4385C909C}" destId="{3F8E639F-31E2-4172-947E-A80BDD78CE3D}" srcOrd="0" destOrd="0" presId="urn:microsoft.com/office/officeart/2005/8/layout/vList5"/>
    <dgm:cxn modelId="{04450B50-D0C8-4D2D-9084-5D9817B69383}" type="presParOf" srcId="{1FCD284D-B7B9-4AF3-A678-BDCF48F9732E}" destId="{5C883ADD-2A3F-4C54-87C2-4909AB0E3EE1}" srcOrd="0" destOrd="0" presId="urn:microsoft.com/office/officeart/2005/8/layout/vList5"/>
    <dgm:cxn modelId="{5DE28488-359E-4F0D-BE27-9209066CD0A9}" type="presParOf" srcId="{5C883ADD-2A3F-4C54-87C2-4909AB0E3EE1}" destId="{3CAE188C-59F9-4ABA-8F20-2B4A41C070AA}" srcOrd="0" destOrd="0" presId="urn:microsoft.com/office/officeart/2005/8/layout/vList5"/>
    <dgm:cxn modelId="{8E0481E0-03F3-4F34-8173-3CE581B457BF}" type="presParOf" srcId="{5C883ADD-2A3F-4C54-87C2-4909AB0E3EE1}" destId="{FD204B10-D80B-4F42-A221-9A3772031121}" srcOrd="1" destOrd="0" presId="urn:microsoft.com/office/officeart/2005/8/layout/vList5"/>
    <dgm:cxn modelId="{C9751B9D-7CAD-4FCB-A891-9FE62E797FFF}" type="presParOf" srcId="{1FCD284D-B7B9-4AF3-A678-BDCF48F9732E}" destId="{C3877050-AB2C-4F02-9E10-BB7D4D452D35}" srcOrd="1" destOrd="0" presId="urn:microsoft.com/office/officeart/2005/8/layout/vList5"/>
    <dgm:cxn modelId="{2420AD65-C4C3-4DDB-9B39-643CF2E47C64}" type="presParOf" srcId="{1FCD284D-B7B9-4AF3-A678-BDCF48F9732E}" destId="{457BF032-8EEF-439A-B7E9-8B44D10E7A23}" srcOrd="2" destOrd="0" presId="urn:microsoft.com/office/officeart/2005/8/layout/vList5"/>
    <dgm:cxn modelId="{5CE8199A-A349-4CEC-B4F9-A9FDDB437CE5}" type="presParOf" srcId="{457BF032-8EEF-439A-B7E9-8B44D10E7A23}" destId="{F667F15A-C808-428D-B602-32F012D60BF2}" srcOrd="0" destOrd="0" presId="urn:microsoft.com/office/officeart/2005/8/layout/vList5"/>
    <dgm:cxn modelId="{F63210C3-1623-477B-A0AA-15186B21DF29}" type="presParOf" srcId="{457BF032-8EEF-439A-B7E9-8B44D10E7A23}" destId="{7FE41DC3-FD49-421B-85BA-E8805703B6E4}" srcOrd="1" destOrd="0" presId="urn:microsoft.com/office/officeart/2005/8/layout/vList5"/>
    <dgm:cxn modelId="{8C5BB8DF-2E4B-4C7B-855B-F3C906CCE273}" type="presParOf" srcId="{1FCD284D-B7B9-4AF3-A678-BDCF48F9732E}" destId="{B8487481-0573-4784-8264-5A622442A69B}" srcOrd="3" destOrd="0" presId="urn:microsoft.com/office/officeart/2005/8/layout/vList5"/>
    <dgm:cxn modelId="{1134EA3B-6982-4ABD-804C-25C73987CEA0}" type="presParOf" srcId="{1FCD284D-B7B9-4AF3-A678-BDCF48F9732E}" destId="{B63C46BB-B8A0-4C8C-9730-2727FB5A89D0}" srcOrd="4" destOrd="0" presId="urn:microsoft.com/office/officeart/2005/8/layout/vList5"/>
    <dgm:cxn modelId="{C13509BD-FB03-46D3-BD37-3AEB83F42B2F}" type="presParOf" srcId="{B63C46BB-B8A0-4C8C-9730-2727FB5A89D0}" destId="{E29D2359-51D9-478A-89D2-B52FCCACE22B}" srcOrd="0" destOrd="0" presId="urn:microsoft.com/office/officeart/2005/8/layout/vList5"/>
    <dgm:cxn modelId="{98A0DF64-5C20-4FA7-A467-940093F77BCF}" type="presParOf" srcId="{B63C46BB-B8A0-4C8C-9730-2727FB5A89D0}" destId="{8CD34DA2-DFCB-481A-81A5-675A1E2F8FF6}" srcOrd="1" destOrd="0" presId="urn:microsoft.com/office/officeart/2005/8/layout/vList5"/>
    <dgm:cxn modelId="{1F7F6784-47FD-4A29-A850-537B146645EE}" type="presParOf" srcId="{1FCD284D-B7B9-4AF3-A678-BDCF48F9732E}" destId="{27A41F98-AD88-4875-85D2-9BB03C4CB9B4}" srcOrd="5" destOrd="0" presId="urn:microsoft.com/office/officeart/2005/8/layout/vList5"/>
    <dgm:cxn modelId="{DFA2C02E-8A06-463A-9D0F-0D0472B22EB0}" type="presParOf" srcId="{1FCD284D-B7B9-4AF3-A678-BDCF48F9732E}" destId="{542A2E01-E802-4704-95CC-49C5D9CF6083}" srcOrd="6" destOrd="0" presId="urn:microsoft.com/office/officeart/2005/8/layout/vList5"/>
    <dgm:cxn modelId="{5B38FDB7-5B0B-4FA1-B691-8D588985FC49}" type="presParOf" srcId="{542A2E01-E802-4704-95CC-49C5D9CF6083}" destId="{6D107A06-A149-4A66-A371-E54A205F70A2}" srcOrd="0" destOrd="0" presId="urn:microsoft.com/office/officeart/2005/8/layout/vList5"/>
    <dgm:cxn modelId="{48158868-CFD6-4A0A-ADDC-56B502E42062}" type="presParOf" srcId="{542A2E01-E802-4704-95CC-49C5D9CF6083}" destId="{3F8E639F-31E2-4172-947E-A80BDD78CE3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955D025-3A79-46E5-9135-5CAEB3D4D666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419"/>
        </a:p>
      </dgm:t>
    </dgm:pt>
    <dgm:pt modelId="{83188D11-470B-406C-A21E-9C823E56E647}">
      <dgm:prSet/>
      <dgm:spPr/>
      <dgm:t>
        <a:bodyPr/>
        <a:lstStyle/>
        <a:p>
          <a:r>
            <a:rPr lang="es-419"/>
            <a:t>Obediencia</a:t>
          </a:r>
        </a:p>
      </dgm:t>
    </dgm:pt>
    <dgm:pt modelId="{41588EED-F75A-493B-9A2D-5C978936F3A5}" type="parTrans" cxnId="{1140AC97-4C87-42A0-8FDF-0A59AE6B1728}">
      <dgm:prSet/>
      <dgm:spPr/>
      <dgm:t>
        <a:bodyPr/>
        <a:lstStyle/>
        <a:p>
          <a:endParaRPr lang="es-419"/>
        </a:p>
      </dgm:t>
    </dgm:pt>
    <dgm:pt modelId="{BD261A2B-90AF-4727-8D14-7926A1712B15}" type="sibTrans" cxnId="{1140AC97-4C87-42A0-8FDF-0A59AE6B1728}">
      <dgm:prSet/>
      <dgm:spPr/>
      <dgm:t>
        <a:bodyPr/>
        <a:lstStyle/>
        <a:p>
          <a:endParaRPr lang="es-419"/>
        </a:p>
      </dgm:t>
    </dgm:pt>
    <dgm:pt modelId="{09895815-3D18-4FFC-B580-CF9D50C1000A}">
      <dgm:prSet/>
      <dgm:spPr/>
      <dgm:t>
        <a:bodyPr/>
        <a:lstStyle/>
        <a:p>
          <a:r>
            <a:rPr lang="es-419" baseline="0" dirty="0"/>
            <a:t>Invitar a los creyentes a </a:t>
          </a:r>
          <a:r>
            <a:rPr lang="es-419" b="1" baseline="0" dirty="0"/>
            <a:t>participar</a:t>
          </a:r>
          <a:r>
            <a:rPr lang="es-419" baseline="0" dirty="0"/>
            <a:t> en la tarea de </a:t>
          </a:r>
          <a:r>
            <a:rPr lang="es-419" b="1" baseline="0" dirty="0"/>
            <a:t>discipular</a:t>
          </a:r>
          <a:r>
            <a:rPr lang="es-419" baseline="0" dirty="0"/>
            <a:t> porque Dios lo manda.</a:t>
          </a:r>
          <a:endParaRPr lang="es-419" dirty="0"/>
        </a:p>
      </dgm:t>
    </dgm:pt>
    <dgm:pt modelId="{21F3061F-D4EC-453B-8E3B-7EBE0D7F878E}" type="parTrans" cxnId="{1DF9941A-835B-447C-97F0-D441A7DDBCDD}">
      <dgm:prSet/>
      <dgm:spPr/>
      <dgm:t>
        <a:bodyPr/>
        <a:lstStyle/>
        <a:p>
          <a:endParaRPr lang="es-419"/>
        </a:p>
      </dgm:t>
    </dgm:pt>
    <dgm:pt modelId="{5396BC36-F2E1-4979-99B7-2CAFC604AD00}" type="sibTrans" cxnId="{1DF9941A-835B-447C-97F0-D441A7DDBCDD}">
      <dgm:prSet/>
      <dgm:spPr/>
      <dgm:t>
        <a:bodyPr/>
        <a:lstStyle/>
        <a:p>
          <a:endParaRPr lang="es-419"/>
        </a:p>
      </dgm:t>
    </dgm:pt>
    <dgm:pt modelId="{F1BEEAA8-C8C3-46DC-BB93-1BDCFD346CB8}">
      <dgm:prSet/>
      <dgm:spPr/>
      <dgm:t>
        <a:bodyPr/>
        <a:lstStyle/>
        <a:p>
          <a:r>
            <a:rPr lang="es-419" dirty="0"/>
            <a:t>Comprensión</a:t>
          </a:r>
        </a:p>
      </dgm:t>
    </dgm:pt>
    <dgm:pt modelId="{B21770C1-F6E0-4475-BB1D-FCF792EC3DEA}" type="parTrans" cxnId="{4D89593E-20CD-4E06-A076-98995CD82133}">
      <dgm:prSet/>
      <dgm:spPr/>
      <dgm:t>
        <a:bodyPr/>
        <a:lstStyle/>
        <a:p>
          <a:endParaRPr lang="es-419"/>
        </a:p>
      </dgm:t>
    </dgm:pt>
    <dgm:pt modelId="{F05A76EE-2F40-4CEF-9C5D-60F694618203}" type="sibTrans" cxnId="{4D89593E-20CD-4E06-A076-98995CD82133}">
      <dgm:prSet/>
      <dgm:spPr/>
      <dgm:t>
        <a:bodyPr/>
        <a:lstStyle/>
        <a:p>
          <a:endParaRPr lang="es-419"/>
        </a:p>
      </dgm:t>
    </dgm:pt>
    <dgm:pt modelId="{EC8E1A8C-4EBA-4663-8D11-FD6392D1AEB2}">
      <dgm:prSet/>
      <dgm:spPr/>
      <dgm:t>
        <a:bodyPr/>
        <a:lstStyle/>
        <a:p>
          <a:r>
            <a:rPr lang="es-419" baseline="0" dirty="0"/>
            <a:t>Dedicar </a:t>
          </a:r>
          <a:r>
            <a:rPr lang="es-419" b="1" baseline="0" dirty="0"/>
            <a:t>tiempo</a:t>
          </a:r>
          <a:r>
            <a:rPr lang="es-419" baseline="0" dirty="0"/>
            <a:t> a </a:t>
          </a:r>
          <a:r>
            <a:rPr lang="es-419" b="1" baseline="0" dirty="0"/>
            <a:t>entender</a:t>
          </a:r>
          <a:r>
            <a:rPr lang="es-419" baseline="0" dirty="0"/>
            <a:t> profundamente lo que </a:t>
          </a:r>
          <a:r>
            <a:rPr lang="es-419" b="1" baseline="0" dirty="0"/>
            <a:t>Dios</a:t>
          </a:r>
          <a:r>
            <a:rPr lang="es-419" baseline="0" dirty="0"/>
            <a:t> ha </a:t>
          </a:r>
          <a:r>
            <a:rPr lang="es-419" b="1" baseline="0" dirty="0"/>
            <a:t>hecho</a:t>
          </a:r>
          <a:r>
            <a:rPr lang="es-419" baseline="0" dirty="0"/>
            <a:t> por cada uno de </a:t>
          </a:r>
          <a:r>
            <a:rPr lang="es-419" b="1" baseline="0" dirty="0"/>
            <a:t>nosotros</a:t>
          </a:r>
          <a:r>
            <a:rPr lang="es-419" baseline="0" dirty="0"/>
            <a:t>.</a:t>
          </a:r>
          <a:endParaRPr lang="es-419" dirty="0"/>
        </a:p>
      </dgm:t>
    </dgm:pt>
    <dgm:pt modelId="{78BBE468-F6FD-442F-89FC-F33C7120D0F2}" type="parTrans" cxnId="{90ABABC5-CD80-4BF9-AF82-D89E2E53A66D}">
      <dgm:prSet/>
      <dgm:spPr/>
      <dgm:t>
        <a:bodyPr/>
        <a:lstStyle/>
        <a:p>
          <a:endParaRPr lang="es-419"/>
        </a:p>
      </dgm:t>
    </dgm:pt>
    <dgm:pt modelId="{8AE8195D-E4C6-4F7F-B102-C4096B4BBDDD}" type="sibTrans" cxnId="{90ABABC5-CD80-4BF9-AF82-D89E2E53A66D}">
      <dgm:prSet/>
      <dgm:spPr/>
      <dgm:t>
        <a:bodyPr/>
        <a:lstStyle/>
        <a:p>
          <a:endParaRPr lang="es-419"/>
        </a:p>
      </dgm:t>
    </dgm:pt>
    <dgm:pt modelId="{443032BA-83D7-448D-9468-89C93D23A2B2}">
      <dgm:prSet/>
      <dgm:spPr/>
      <dgm:t>
        <a:bodyPr/>
        <a:lstStyle/>
        <a:p>
          <a:r>
            <a:rPr lang="es-419" dirty="0"/>
            <a:t>Pasión</a:t>
          </a:r>
        </a:p>
      </dgm:t>
    </dgm:pt>
    <dgm:pt modelId="{CCCC28E3-407A-41EC-97D6-E628D134CFC5}" type="parTrans" cxnId="{DC0457AD-5B4D-4709-A0D9-29F54CB5F1B3}">
      <dgm:prSet/>
      <dgm:spPr/>
      <dgm:t>
        <a:bodyPr/>
        <a:lstStyle/>
        <a:p>
          <a:endParaRPr lang="es-419"/>
        </a:p>
      </dgm:t>
    </dgm:pt>
    <dgm:pt modelId="{A5F6C5DE-58BD-4404-924B-EE3CD5AB0C19}" type="sibTrans" cxnId="{DC0457AD-5B4D-4709-A0D9-29F54CB5F1B3}">
      <dgm:prSet/>
      <dgm:spPr/>
      <dgm:t>
        <a:bodyPr/>
        <a:lstStyle/>
        <a:p>
          <a:endParaRPr lang="es-419"/>
        </a:p>
      </dgm:t>
    </dgm:pt>
    <dgm:pt modelId="{96D4D65C-FEEA-4AA4-B7D2-16AB08B9C31C}">
      <dgm:prSet/>
      <dgm:spPr/>
      <dgm:t>
        <a:bodyPr/>
        <a:lstStyle/>
        <a:p>
          <a:r>
            <a:rPr lang="es-419" b="1" baseline="0" dirty="0"/>
            <a:t>Enamorarnos</a:t>
          </a:r>
          <a:r>
            <a:rPr lang="es-419" baseline="0" dirty="0"/>
            <a:t> del </a:t>
          </a:r>
          <a:r>
            <a:rPr lang="es-419" b="1" baseline="0" dirty="0"/>
            <a:t>evangelio</a:t>
          </a:r>
          <a:r>
            <a:rPr lang="es-419" baseline="0" dirty="0"/>
            <a:t> de tal manera que lo compartamos voluntariamente.</a:t>
          </a:r>
          <a:endParaRPr lang="es-419" dirty="0"/>
        </a:p>
      </dgm:t>
    </dgm:pt>
    <dgm:pt modelId="{AFCD3D90-AE08-4C31-A20A-84A117B6D44A}" type="parTrans" cxnId="{840EAF77-9129-48A1-B577-5F887103B279}">
      <dgm:prSet/>
      <dgm:spPr/>
      <dgm:t>
        <a:bodyPr/>
        <a:lstStyle/>
        <a:p>
          <a:endParaRPr lang="es-419"/>
        </a:p>
      </dgm:t>
    </dgm:pt>
    <dgm:pt modelId="{20417F7F-DCF6-4A9C-93DE-417797350252}" type="sibTrans" cxnId="{840EAF77-9129-48A1-B577-5F887103B279}">
      <dgm:prSet/>
      <dgm:spPr/>
      <dgm:t>
        <a:bodyPr/>
        <a:lstStyle/>
        <a:p>
          <a:endParaRPr lang="es-419"/>
        </a:p>
      </dgm:t>
    </dgm:pt>
    <dgm:pt modelId="{30603CEB-31B2-49BA-AA43-C2B558302D8D}" type="pres">
      <dgm:prSet presAssocID="{9955D025-3A79-46E5-9135-5CAEB3D4D666}" presName="linear" presStyleCnt="0">
        <dgm:presLayoutVars>
          <dgm:animLvl val="lvl"/>
          <dgm:resizeHandles val="exact"/>
        </dgm:presLayoutVars>
      </dgm:prSet>
      <dgm:spPr/>
    </dgm:pt>
    <dgm:pt modelId="{16ED685E-18AC-4875-8718-5CF2CD327784}" type="pres">
      <dgm:prSet presAssocID="{83188D11-470B-406C-A21E-9C823E56E64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EBC676B-511C-4893-8B73-2B6E9F2B707D}" type="pres">
      <dgm:prSet presAssocID="{83188D11-470B-406C-A21E-9C823E56E647}" presName="childText" presStyleLbl="revTx" presStyleIdx="0" presStyleCnt="3">
        <dgm:presLayoutVars>
          <dgm:bulletEnabled val="1"/>
        </dgm:presLayoutVars>
      </dgm:prSet>
      <dgm:spPr/>
    </dgm:pt>
    <dgm:pt modelId="{1EAD5603-221C-4647-AC78-FE63D9A5C526}" type="pres">
      <dgm:prSet presAssocID="{F1BEEAA8-C8C3-46DC-BB93-1BDCFD346CB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2553049-C558-4805-A4D2-65EA2822AD9F}" type="pres">
      <dgm:prSet presAssocID="{F1BEEAA8-C8C3-46DC-BB93-1BDCFD346CB8}" presName="childText" presStyleLbl="revTx" presStyleIdx="1" presStyleCnt="3">
        <dgm:presLayoutVars>
          <dgm:bulletEnabled val="1"/>
        </dgm:presLayoutVars>
      </dgm:prSet>
      <dgm:spPr/>
    </dgm:pt>
    <dgm:pt modelId="{1D49F0F4-48C4-4FF2-9E23-FEB8664A072C}" type="pres">
      <dgm:prSet presAssocID="{443032BA-83D7-448D-9468-89C93D23A2B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D2A0707-2CB2-4516-A4FA-72EEACB6D7C2}" type="pres">
      <dgm:prSet presAssocID="{443032BA-83D7-448D-9468-89C93D23A2B2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1DF9941A-835B-447C-97F0-D441A7DDBCDD}" srcId="{83188D11-470B-406C-A21E-9C823E56E647}" destId="{09895815-3D18-4FFC-B580-CF9D50C1000A}" srcOrd="0" destOrd="0" parTransId="{21F3061F-D4EC-453B-8E3B-7EBE0D7F878E}" sibTransId="{5396BC36-F2E1-4979-99B7-2CAFC604AD00}"/>
    <dgm:cxn modelId="{C8FE651F-51A5-4EB3-AAD9-70DEF5312823}" type="presOf" srcId="{EC8E1A8C-4EBA-4663-8D11-FD6392D1AEB2}" destId="{52553049-C558-4805-A4D2-65EA2822AD9F}" srcOrd="0" destOrd="0" presId="urn:microsoft.com/office/officeart/2005/8/layout/vList2"/>
    <dgm:cxn modelId="{6B32A72D-6572-4D0E-9187-E07738C126CB}" type="presOf" srcId="{9955D025-3A79-46E5-9135-5CAEB3D4D666}" destId="{30603CEB-31B2-49BA-AA43-C2B558302D8D}" srcOrd="0" destOrd="0" presId="urn:microsoft.com/office/officeart/2005/8/layout/vList2"/>
    <dgm:cxn modelId="{4D89593E-20CD-4E06-A076-98995CD82133}" srcId="{9955D025-3A79-46E5-9135-5CAEB3D4D666}" destId="{F1BEEAA8-C8C3-46DC-BB93-1BDCFD346CB8}" srcOrd="1" destOrd="0" parTransId="{B21770C1-F6E0-4475-BB1D-FCF792EC3DEA}" sibTransId="{F05A76EE-2F40-4CEF-9C5D-60F694618203}"/>
    <dgm:cxn modelId="{840EAF77-9129-48A1-B577-5F887103B279}" srcId="{443032BA-83D7-448D-9468-89C93D23A2B2}" destId="{96D4D65C-FEEA-4AA4-B7D2-16AB08B9C31C}" srcOrd="0" destOrd="0" parTransId="{AFCD3D90-AE08-4C31-A20A-84A117B6D44A}" sibTransId="{20417F7F-DCF6-4A9C-93DE-417797350252}"/>
    <dgm:cxn modelId="{9AF39E8C-18BD-4F9D-BBF9-801A2DC3C31A}" type="presOf" srcId="{443032BA-83D7-448D-9468-89C93D23A2B2}" destId="{1D49F0F4-48C4-4FF2-9E23-FEB8664A072C}" srcOrd="0" destOrd="0" presId="urn:microsoft.com/office/officeart/2005/8/layout/vList2"/>
    <dgm:cxn modelId="{1140AC97-4C87-42A0-8FDF-0A59AE6B1728}" srcId="{9955D025-3A79-46E5-9135-5CAEB3D4D666}" destId="{83188D11-470B-406C-A21E-9C823E56E647}" srcOrd="0" destOrd="0" parTransId="{41588EED-F75A-493B-9A2D-5C978936F3A5}" sibTransId="{BD261A2B-90AF-4727-8D14-7926A1712B15}"/>
    <dgm:cxn modelId="{DC0457AD-5B4D-4709-A0D9-29F54CB5F1B3}" srcId="{9955D025-3A79-46E5-9135-5CAEB3D4D666}" destId="{443032BA-83D7-448D-9468-89C93D23A2B2}" srcOrd="2" destOrd="0" parTransId="{CCCC28E3-407A-41EC-97D6-E628D134CFC5}" sibTransId="{A5F6C5DE-58BD-4404-924B-EE3CD5AB0C19}"/>
    <dgm:cxn modelId="{405031AF-256F-4BEC-937A-8AA74A978D22}" type="presOf" srcId="{F1BEEAA8-C8C3-46DC-BB93-1BDCFD346CB8}" destId="{1EAD5603-221C-4647-AC78-FE63D9A5C526}" srcOrd="0" destOrd="0" presId="urn:microsoft.com/office/officeart/2005/8/layout/vList2"/>
    <dgm:cxn modelId="{90ABABC5-CD80-4BF9-AF82-D89E2E53A66D}" srcId="{F1BEEAA8-C8C3-46DC-BB93-1BDCFD346CB8}" destId="{EC8E1A8C-4EBA-4663-8D11-FD6392D1AEB2}" srcOrd="0" destOrd="0" parTransId="{78BBE468-F6FD-442F-89FC-F33C7120D0F2}" sibTransId="{8AE8195D-E4C6-4F7F-B102-C4096B4BBDDD}"/>
    <dgm:cxn modelId="{8FF1A2D3-D213-436E-9E62-66D91E7BB7EC}" type="presOf" srcId="{83188D11-470B-406C-A21E-9C823E56E647}" destId="{16ED685E-18AC-4875-8718-5CF2CD327784}" srcOrd="0" destOrd="0" presId="urn:microsoft.com/office/officeart/2005/8/layout/vList2"/>
    <dgm:cxn modelId="{1E94A7F1-7657-4FD9-9C3E-0141500BCF46}" type="presOf" srcId="{09895815-3D18-4FFC-B580-CF9D50C1000A}" destId="{BEBC676B-511C-4893-8B73-2B6E9F2B707D}" srcOrd="0" destOrd="0" presId="urn:microsoft.com/office/officeart/2005/8/layout/vList2"/>
    <dgm:cxn modelId="{3419A8F4-F838-48E3-97E8-CF113E89F59A}" type="presOf" srcId="{96D4D65C-FEEA-4AA4-B7D2-16AB08B9C31C}" destId="{4D2A0707-2CB2-4516-A4FA-72EEACB6D7C2}" srcOrd="0" destOrd="0" presId="urn:microsoft.com/office/officeart/2005/8/layout/vList2"/>
    <dgm:cxn modelId="{CAEA113C-8796-4884-BC58-B3725AC7F284}" type="presParOf" srcId="{30603CEB-31B2-49BA-AA43-C2B558302D8D}" destId="{16ED685E-18AC-4875-8718-5CF2CD327784}" srcOrd="0" destOrd="0" presId="urn:microsoft.com/office/officeart/2005/8/layout/vList2"/>
    <dgm:cxn modelId="{85ADFBB2-6301-43C9-83CD-EB5487208D20}" type="presParOf" srcId="{30603CEB-31B2-49BA-AA43-C2B558302D8D}" destId="{BEBC676B-511C-4893-8B73-2B6E9F2B707D}" srcOrd="1" destOrd="0" presId="urn:microsoft.com/office/officeart/2005/8/layout/vList2"/>
    <dgm:cxn modelId="{D26BEB17-4C18-4825-935B-A1E675BD44A4}" type="presParOf" srcId="{30603CEB-31B2-49BA-AA43-C2B558302D8D}" destId="{1EAD5603-221C-4647-AC78-FE63D9A5C526}" srcOrd="2" destOrd="0" presId="urn:microsoft.com/office/officeart/2005/8/layout/vList2"/>
    <dgm:cxn modelId="{8084CEE2-5468-4E5E-9347-4B0EC21BE1ED}" type="presParOf" srcId="{30603CEB-31B2-49BA-AA43-C2B558302D8D}" destId="{52553049-C558-4805-A4D2-65EA2822AD9F}" srcOrd="3" destOrd="0" presId="urn:microsoft.com/office/officeart/2005/8/layout/vList2"/>
    <dgm:cxn modelId="{5A57B139-7562-49EA-8BE8-C5BF9FBF542B}" type="presParOf" srcId="{30603CEB-31B2-49BA-AA43-C2B558302D8D}" destId="{1D49F0F4-48C4-4FF2-9E23-FEB8664A072C}" srcOrd="4" destOrd="0" presId="urn:microsoft.com/office/officeart/2005/8/layout/vList2"/>
    <dgm:cxn modelId="{0427B3B7-DF03-4D15-AF61-C2EF1930B7F2}" type="presParOf" srcId="{30603CEB-31B2-49BA-AA43-C2B558302D8D}" destId="{4D2A0707-2CB2-4516-A4FA-72EEACB6D7C2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F5EF61C-8DDA-47F5-AC6D-ADEA976A47D7}" type="doc">
      <dgm:prSet loTypeId="urn:microsoft.com/office/officeart/2005/8/layout/lProcess3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s-419"/>
        </a:p>
      </dgm:t>
    </dgm:pt>
    <dgm:pt modelId="{BE7C5AF5-74C7-46FA-8EF5-704753466B24}">
      <dgm:prSet/>
      <dgm:spPr/>
      <dgm:t>
        <a:bodyPr/>
        <a:lstStyle/>
        <a:p>
          <a:r>
            <a:rPr lang="es-419"/>
            <a:t>22</a:t>
          </a:r>
        </a:p>
      </dgm:t>
    </dgm:pt>
    <dgm:pt modelId="{0C509829-6E24-4E42-8963-37EB5B385A0F}" type="parTrans" cxnId="{B403C6A0-1B88-40CE-AFB5-D4FE9936A171}">
      <dgm:prSet/>
      <dgm:spPr/>
      <dgm:t>
        <a:bodyPr/>
        <a:lstStyle/>
        <a:p>
          <a:endParaRPr lang="es-419"/>
        </a:p>
      </dgm:t>
    </dgm:pt>
    <dgm:pt modelId="{85637CFB-4513-4360-9F94-CF1DF41C39E6}" type="sibTrans" cxnId="{B403C6A0-1B88-40CE-AFB5-D4FE9936A171}">
      <dgm:prSet/>
      <dgm:spPr/>
      <dgm:t>
        <a:bodyPr/>
        <a:lstStyle/>
        <a:p>
          <a:endParaRPr lang="es-419"/>
        </a:p>
      </dgm:t>
    </dgm:pt>
    <dgm:pt modelId="{CC4DCFB8-2A53-4B5A-B8B5-A071D703CBBC}">
      <dgm:prSet/>
      <dgm:spPr/>
      <dgm:t>
        <a:bodyPr/>
        <a:lstStyle/>
        <a:p>
          <a:r>
            <a:rPr lang="es-419" baseline="0"/>
            <a:t>Participantes</a:t>
          </a:r>
          <a:endParaRPr lang="es-419"/>
        </a:p>
      </dgm:t>
    </dgm:pt>
    <dgm:pt modelId="{AD88F722-22D9-4162-B78D-ACF08E805EFE}" type="parTrans" cxnId="{B0024D50-6E16-4E55-B08C-AF0DA493F49F}">
      <dgm:prSet/>
      <dgm:spPr/>
      <dgm:t>
        <a:bodyPr/>
        <a:lstStyle/>
        <a:p>
          <a:endParaRPr lang="es-419"/>
        </a:p>
      </dgm:t>
    </dgm:pt>
    <dgm:pt modelId="{1540F070-D602-4D5A-AD32-6A293638F36E}" type="sibTrans" cxnId="{B0024D50-6E16-4E55-B08C-AF0DA493F49F}">
      <dgm:prSet/>
      <dgm:spPr/>
      <dgm:t>
        <a:bodyPr/>
        <a:lstStyle/>
        <a:p>
          <a:endParaRPr lang="es-419"/>
        </a:p>
      </dgm:t>
    </dgm:pt>
    <dgm:pt modelId="{9F8E64FF-C689-4C32-868F-BE7D69F8414C}">
      <dgm:prSet/>
      <dgm:spPr/>
      <dgm:t>
        <a:bodyPr/>
        <a:lstStyle/>
        <a:p>
          <a:r>
            <a:rPr lang="es-419" baseline="0" dirty="0"/>
            <a:t>Profesionales en el primer grupo de estudio.</a:t>
          </a:r>
          <a:endParaRPr lang="es-419" dirty="0"/>
        </a:p>
      </dgm:t>
    </dgm:pt>
    <dgm:pt modelId="{D18874FB-FAE3-450E-8C14-2C89AFBAFCC6}" type="parTrans" cxnId="{A23C960A-AD8E-42C4-9B9D-4ECCA60DE5CD}">
      <dgm:prSet/>
      <dgm:spPr/>
      <dgm:t>
        <a:bodyPr/>
        <a:lstStyle/>
        <a:p>
          <a:endParaRPr lang="es-419"/>
        </a:p>
      </dgm:t>
    </dgm:pt>
    <dgm:pt modelId="{FF62FA65-B033-4F6A-A0D2-17E0D7D6388B}" type="sibTrans" cxnId="{A23C960A-AD8E-42C4-9B9D-4ECCA60DE5CD}">
      <dgm:prSet/>
      <dgm:spPr/>
      <dgm:t>
        <a:bodyPr/>
        <a:lstStyle/>
        <a:p>
          <a:endParaRPr lang="es-419"/>
        </a:p>
      </dgm:t>
    </dgm:pt>
    <dgm:pt modelId="{003940B7-580F-4B7A-802A-E0C9A9B0DCE4}">
      <dgm:prSet/>
      <dgm:spPr/>
      <dgm:t>
        <a:bodyPr/>
        <a:lstStyle/>
        <a:p>
          <a:r>
            <a:rPr lang="es-419"/>
            <a:t>3</a:t>
          </a:r>
        </a:p>
      </dgm:t>
    </dgm:pt>
    <dgm:pt modelId="{4E3CD521-412B-4174-A531-2F428118B6CF}" type="parTrans" cxnId="{D6961A04-91DC-49EF-A24A-C71B6DA9962A}">
      <dgm:prSet/>
      <dgm:spPr/>
      <dgm:t>
        <a:bodyPr/>
        <a:lstStyle/>
        <a:p>
          <a:endParaRPr lang="es-419"/>
        </a:p>
      </dgm:t>
    </dgm:pt>
    <dgm:pt modelId="{7A769B92-77BA-4161-9937-7A513257608A}" type="sibTrans" cxnId="{D6961A04-91DC-49EF-A24A-C71B6DA9962A}">
      <dgm:prSet/>
      <dgm:spPr/>
      <dgm:t>
        <a:bodyPr/>
        <a:lstStyle/>
        <a:p>
          <a:endParaRPr lang="es-419"/>
        </a:p>
      </dgm:t>
    </dgm:pt>
    <dgm:pt modelId="{803BCD88-92E7-49A7-92C4-7A484430EB8C}">
      <dgm:prSet/>
      <dgm:spPr/>
      <dgm:t>
        <a:bodyPr/>
        <a:lstStyle/>
        <a:p>
          <a:r>
            <a:rPr lang="es-419" baseline="0"/>
            <a:t>Conversiones</a:t>
          </a:r>
          <a:endParaRPr lang="es-419"/>
        </a:p>
      </dgm:t>
    </dgm:pt>
    <dgm:pt modelId="{52485284-954D-4B8B-9BEF-EA8A3CD400B9}" type="parTrans" cxnId="{5DE5E03A-EF58-49C4-B4C8-4C186146B8F8}">
      <dgm:prSet/>
      <dgm:spPr/>
      <dgm:t>
        <a:bodyPr/>
        <a:lstStyle/>
        <a:p>
          <a:endParaRPr lang="es-419"/>
        </a:p>
      </dgm:t>
    </dgm:pt>
    <dgm:pt modelId="{62AD783B-62DD-446B-95C9-99CB43BB4883}" type="sibTrans" cxnId="{5DE5E03A-EF58-49C4-B4C8-4C186146B8F8}">
      <dgm:prSet/>
      <dgm:spPr/>
      <dgm:t>
        <a:bodyPr/>
        <a:lstStyle/>
        <a:p>
          <a:endParaRPr lang="es-419"/>
        </a:p>
      </dgm:t>
    </dgm:pt>
    <dgm:pt modelId="{C9B74B8B-17A8-4D67-BCD6-70E5E0AD4F00}">
      <dgm:prSet/>
      <dgm:spPr/>
      <dgm:t>
        <a:bodyPr/>
        <a:lstStyle/>
        <a:p>
          <a:r>
            <a:rPr lang="es-419" baseline="0" dirty="0"/>
            <a:t>Personas que aceptaron a Jesús como Salvador y se bautizaron.</a:t>
          </a:r>
          <a:endParaRPr lang="es-419" dirty="0"/>
        </a:p>
      </dgm:t>
    </dgm:pt>
    <dgm:pt modelId="{D951B7D2-9CBA-45AA-AAD4-4ED376783323}" type="parTrans" cxnId="{4674A774-E42A-4D2D-B2FD-844EB04BB84B}">
      <dgm:prSet/>
      <dgm:spPr/>
      <dgm:t>
        <a:bodyPr/>
        <a:lstStyle/>
        <a:p>
          <a:endParaRPr lang="es-419"/>
        </a:p>
      </dgm:t>
    </dgm:pt>
    <dgm:pt modelId="{B291E081-0FF2-4907-B737-29685ED8A4A2}" type="sibTrans" cxnId="{4674A774-E42A-4D2D-B2FD-844EB04BB84B}">
      <dgm:prSet/>
      <dgm:spPr/>
      <dgm:t>
        <a:bodyPr/>
        <a:lstStyle/>
        <a:p>
          <a:endParaRPr lang="es-419"/>
        </a:p>
      </dgm:t>
    </dgm:pt>
    <dgm:pt modelId="{E401A6C4-6B6A-41F2-B1B9-F3872DFCFF2B}">
      <dgm:prSet/>
      <dgm:spPr/>
      <dgm:t>
        <a:bodyPr/>
        <a:lstStyle/>
        <a:p>
          <a:r>
            <a:rPr lang="es-419"/>
            <a:t>33,000+</a:t>
          </a:r>
        </a:p>
      </dgm:t>
    </dgm:pt>
    <dgm:pt modelId="{1BCB8A32-9E3F-4810-97D0-94F6A2907BDD}" type="parTrans" cxnId="{393ECEE7-FDCB-4732-983C-3AFBDEE2FCAE}">
      <dgm:prSet/>
      <dgm:spPr/>
      <dgm:t>
        <a:bodyPr/>
        <a:lstStyle/>
        <a:p>
          <a:endParaRPr lang="es-419"/>
        </a:p>
      </dgm:t>
    </dgm:pt>
    <dgm:pt modelId="{14DC4BCB-A497-431A-BC06-2573FFB793D8}" type="sibTrans" cxnId="{393ECEE7-FDCB-4732-983C-3AFBDEE2FCAE}">
      <dgm:prSet/>
      <dgm:spPr/>
      <dgm:t>
        <a:bodyPr/>
        <a:lstStyle/>
        <a:p>
          <a:endParaRPr lang="es-419"/>
        </a:p>
      </dgm:t>
    </dgm:pt>
    <dgm:pt modelId="{3D50E5CC-60A1-4616-BFE3-21D2EF684BD4}">
      <dgm:prSet/>
      <dgm:spPr/>
      <dgm:t>
        <a:bodyPr/>
        <a:lstStyle/>
        <a:p>
          <a:r>
            <a:rPr lang="es-419" baseline="0"/>
            <a:t>Manuales</a:t>
          </a:r>
          <a:endParaRPr lang="es-419"/>
        </a:p>
      </dgm:t>
    </dgm:pt>
    <dgm:pt modelId="{A83B9A6F-7AD6-4E5B-8754-672615499282}" type="parTrans" cxnId="{25DD6D8C-77EC-4A7F-A100-E9EE42D930AA}">
      <dgm:prSet/>
      <dgm:spPr/>
      <dgm:t>
        <a:bodyPr/>
        <a:lstStyle/>
        <a:p>
          <a:endParaRPr lang="es-419"/>
        </a:p>
      </dgm:t>
    </dgm:pt>
    <dgm:pt modelId="{BDBFD717-7735-4206-9CE6-FADEB5381998}" type="sibTrans" cxnId="{25DD6D8C-77EC-4A7F-A100-E9EE42D930AA}">
      <dgm:prSet/>
      <dgm:spPr/>
      <dgm:t>
        <a:bodyPr/>
        <a:lstStyle/>
        <a:p>
          <a:endParaRPr lang="es-419"/>
        </a:p>
      </dgm:t>
    </dgm:pt>
    <dgm:pt modelId="{79C42BF1-142C-4A48-B4AF-C5D8F918E090}">
      <dgm:prSet/>
      <dgm:spPr/>
      <dgm:t>
        <a:bodyPr/>
        <a:lstStyle/>
        <a:p>
          <a:r>
            <a:rPr lang="es-419" baseline="0" dirty="0"/>
            <a:t>Estudios bíblicos compartidos en seis idiomas.</a:t>
          </a:r>
          <a:endParaRPr lang="es-419" dirty="0"/>
        </a:p>
      </dgm:t>
    </dgm:pt>
    <dgm:pt modelId="{83BB4F94-896B-46A4-A38D-1CB76E11B846}" type="parTrans" cxnId="{3E0CFD03-4F84-4F81-90D0-F3D09F633A70}">
      <dgm:prSet/>
      <dgm:spPr/>
      <dgm:t>
        <a:bodyPr/>
        <a:lstStyle/>
        <a:p>
          <a:endParaRPr lang="es-419"/>
        </a:p>
      </dgm:t>
    </dgm:pt>
    <dgm:pt modelId="{0756ECD1-2E82-4D5B-8A03-B2B30B1176D8}" type="sibTrans" cxnId="{3E0CFD03-4F84-4F81-90D0-F3D09F633A70}">
      <dgm:prSet/>
      <dgm:spPr/>
      <dgm:t>
        <a:bodyPr/>
        <a:lstStyle/>
        <a:p>
          <a:endParaRPr lang="es-419"/>
        </a:p>
      </dgm:t>
    </dgm:pt>
    <dgm:pt modelId="{898A736D-2CCE-4361-B43E-D5BB67BF6D0B}" type="pres">
      <dgm:prSet presAssocID="{0F5EF61C-8DDA-47F5-AC6D-ADEA976A47D7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C77FBE2E-E08E-449F-AE7F-356CBEEC5FF7}" type="pres">
      <dgm:prSet presAssocID="{BE7C5AF5-74C7-46FA-8EF5-704753466B24}" presName="horFlow" presStyleCnt="0"/>
      <dgm:spPr/>
    </dgm:pt>
    <dgm:pt modelId="{D3DE6E32-5758-4AC2-84D3-5B1CEB12434B}" type="pres">
      <dgm:prSet presAssocID="{BE7C5AF5-74C7-46FA-8EF5-704753466B24}" presName="bigChev" presStyleLbl="node1" presStyleIdx="0" presStyleCnt="3"/>
      <dgm:spPr/>
    </dgm:pt>
    <dgm:pt modelId="{5EA4836B-4370-4F84-9C7B-01D0DA6EFDB8}" type="pres">
      <dgm:prSet presAssocID="{AD88F722-22D9-4162-B78D-ACF08E805EFE}" presName="parTrans" presStyleCnt="0"/>
      <dgm:spPr/>
    </dgm:pt>
    <dgm:pt modelId="{6E59E889-7E84-4270-99D1-9A23E5CB75A1}" type="pres">
      <dgm:prSet presAssocID="{CC4DCFB8-2A53-4B5A-B8B5-A071D703CBBC}" presName="node" presStyleLbl="alignAccFollowNode1" presStyleIdx="0" presStyleCnt="6">
        <dgm:presLayoutVars>
          <dgm:bulletEnabled val="1"/>
        </dgm:presLayoutVars>
      </dgm:prSet>
      <dgm:spPr/>
    </dgm:pt>
    <dgm:pt modelId="{2E061B10-0D6E-4BD6-9FE9-F92C812A2B15}" type="pres">
      <dgm:prSet presAssocID="{1540F070-D602-4D5A-AD32-6A293638F36E}" presName="sibTrans" presStyleCnt="0"/>
      <dgm:spPr/>
    </dgm:pt>
    <dgm:pt modelId="{4E22CA47-FE7D-44DE-8B18-5C486F875446}" type="pres">
      <dgm:prSet presAssocID="{9F8E64FF-C689-4C32-868F-BE7D69F8414C}" presName="node" presStyleLbl="alignAccFollowNode1" presStyleIdx="1" presStyleCnt="6">
        <dgm:presLayoutVars>
          <dgm:bulletEnabled val="1"/>
        </dgm:presLayoutVars>
      </dgm:prSet>
      <dgm:spPr/>
    </dgm:pt>
    <dgm:pt modelId="{0D3DEC58-9D6A-4978-81B7-CEE3447FBD21}" type="pres">
      <dgm:prSet presAssocID="{BE7C5AF5-74C7-46FA-8EF5-704753466B24}" presName="vSp" presStyleCnt="0"/>
      <dgm:spPr/>
    </dgm:pt>
    <dgm:pt modelId="{90CB2A27-279A-47C3-8597-41E54F5768A5}" type="pres">
      <dgm:prSet presAssocID="{003940B7-580F-4B7A-802A-E0C9A9B0DCE4}" presName="horFlow" presStyleCnt="0"/>
      <dgm:spPr/>
    </dgm:pt>
    <dgm:pt modelId="{987D0DFF-5571-45EE-AEA8-F56154B5B54D}" type="pres">
      <dgm:prSet presAssocID="{003940B7-580F-4B7A-802A-E0C9A9B0DCE4}" presName="bigChev" presStyleLbl="node1" presStyleIdx="1" presStyleCnt="3"/>
      <dgm:spPr/>
    </dgm:pt>
    <dgm:pt modelId="{7E4A04C0-0E00-4FE4-AC0E-D3135E7A1686}" type="pres">
      <dgm:prSet presAssocID="{52485284-954D-4B8B-9BEF-EA8A3CD400B9}" presName="parTrans" presStyleCnt="0"/>
      <dgm:spPr/>
    </dgm:pt>
    <dgm:pt modelId="{60C31895-EFEB-4405-A36E-37DCB19E0A29}" type="pres">
      <dgm:prSet presAssocID="{803BCD88-92E7-49A7-92C4-7A484430EB8C}" presName="node" presStyleLbl="alignAccFollowNode1" presStyleIdx="2" presStyleCnt="6">
        <dgm:presLayoutVars>
          <dgm:bulletEnabled val="1"/>
        </dgm:presLayoutVars>
      </dgm:prSet>
      <dgm:spPr/>
    </dgm:pt>
    <dgm:pt modelId="{18EDF555-35DA-45CC-AFF1-7ECAE3E54576}" type="pres">
      <dgm:prSet presAssocID="{62AD783B-62DD-446B-95C9-99CB43BB4883}" presName="sibTrans" presStyleCnt="0"/>
      <dgm:spPr/>
    </dgm:pt>
    <dgm:pt modelId="{DC0D4D25-A520-4FE6-950A-A98D696ECFFF}" type="pres">
      <dgm:prSet presAssocID="{C9B74B8B-17A8-4D67-BCD6-70E5E0AD4F00}" presName="node" presStyleLbl="alignAccFollowNode1" presStyleIdx="3" presStyleCnt="6">
        <dgm:presLayoutVars>
          <dgm:bulletEnabled val="1"/>
        </dgm:presLayoutVars>
      </dgm:prSet>
      <dgm:spPr/>
    </dgm:pt>
    <dgm:pt modelId="{D28A9F48-D482-4D0D-BED0-E25B1CBD3EC4}" type="pres">
      <dgm:prSet presAssocID="{003940B7-580F-4B7A-802A-E0C9A9B0DCE4}" presName="vSp" presStyleCnt="0"/>
      <dgm:spPr/>
    </dgm:pt>
    <dgm:pt modelId="{86507082-F5EC-45B6-B619-6962ACB561D4}" type="pres">
      <dgm:prSet presAssocID="{E401A6C4-6B6A-41F2-B1B9-F3872DFCFF2B}" presName="horFlow" presStyleCnt="0"/>
      <dgm:spPr/>
    </dgm:pt>
    <dgm:pt modelId="{16046BBF-5A2F-4763-B295-898F27101E99}" type="pres">
      <dgm:prSet presAssocID="{E401A6C4-6B6A-41F2-B1B9-F3872DFCFF2B}" presName="bigChev" presStyleLbl="node1" presStyleIdx="2" presStyleCnt="3"/>
      <dgm:spPr/>
    </dgm:pt>
    <dgm:pt modelId="{04335286-0CB6-4447-B46F-E14AFA5ABD3E}" type="pres">
      <dgm:prSet presAssocID="{A83B9A6F-7AD6-4E5B-8754-672615499282}" presName="parTrans" presStyleCnt="0"/>
      <dgm:spPr/>
    </dgm:pt>
    <dgm:pt modelId="{56D2A93E-4FE0-4587-8D96-694BF7DA17F9}" type="pres">
      <dgm:prSet presAssocID="{3D50E5CC-60A1-4616-BFE3-21D2EF684BD4}" presName="node" presStyleLbl="alignAccFollowNode1" presStyleIdx="4" presStyleCnt="6">
        <dgm:presLayoutVars>
          <dgm:bulletEnabled val="1"/>
        </dgm:presLayoutVars>
      </dgm:prSet>
      <dgm:spPr/>
    </dgm:pt>
    <dgm:pt modelId="{6DE2BC2A-0A96-43F4-9281-E709520F5404}" type="pres">
      <dgm:prSet presAssocID="{BDBFD717-7735-4206-9CE6-FADEB5381998}" presName="sibTrans" presStyleCnt="0"/>
      <dgm:spPr/>
    </dgm:pt>
    <dgm:pt modelId="{AF27E2F3-40F0-4C09-98BF-E2A4772CD871}" type="pres">
      <dgm:prSet presAssocID="{79C42BF1-142C-4A48-B4AF-C5D8F918E090}" presName="node" presStyleLbl="alignAccFollowNode1" presStyleIdx="5" presStyleCnt="6">
        <dgm:presLayoutVars>
          <dgm:bulletEnabled val="1"/>
        </dgm:presLayoutVars>
      </dgm:prSet>
      <dgm:spPr/>
    </dgm:pt>
  </dgm:ptLst>
  <dgm:cxnLst>
    <dgm:cxn modelId="{3E0CFD03-4F84-4F81-90D0-F3D09F633A70}" srcId="{E401A6C4-6B6A-41F2-B1B9-F3872DFCFF2B}" destId="{79C42BF1-142C-4A48-B4AF-C5D8F918E090}" srcOrd="1" destOrd="0" parTransId="{83BB4F94-896B-46A4-A38D-1CB76E11B846}" sibTransId="{0756ECD1-2E82-4D5B-8A03-B2B30B1176D8}"/>
    <dgm:cxn modelId="{D6961A04-91DC-49EF-A24A-C71B6DA9962A}" srcId="{0F5EF61C-8DDA-47F5-AC6D-ADEA976A47D7}" destId="{003940B7-580F-4B7A-802A-E0C9A9B0DCE4}" srcOrd="1" destOrd="0" parTransId="{4E3CD521-412B-4174-A531-2F428118B6CF}" sibTransId="{7A769B92-77BA-4161-9937-7A513257608A}"/>
    <dgm:cxn modelId="{A23C960A-AD8E-42C4-9B9D-4ECCA60DE5CD}" srcId="{BE7C5AF5-74C7-46FA-8EF5-704753466B24}" destId="{9F8E64FF-C689-4C32-868F-BE7D69F8414C}" srcOrd="1" destOrd="0" parTransId="{D18874FB-FAE3-450E-8C14-2C89AFBAFCC6}" sibTransId="{FF62FA65-B033-4F6A-A0D2-17E0D7D6388B}"/>
    <dgm:cxn modelId="{44D7DC11-D54F-4900-8BE6-74FE68433BE8}" type="presOf" srcId="{0F5EF61C-8DDA-47F5-AC6D-ADEA976A47D7}" destId="{898A736D-2CCE-4361-B43E-D5BB67BF6D0B}" srcOrd="0" destOrd="0" presId="urn:microsoft.com/office/officeart/2005/8/layout/lProcess3"/>
    <dgm:cxn modelId="{2ED01C2B-7AE0-4867-8F96-AF9B949D576A}" type="presOf" srcId="{CC4DCFB8-2A53-4B5A-B8B5-A071D703CBBC}" destId="{6E59E889-7E84-4270-99D1-9A23E5CB75A1}" srcOrd="0" destOrd="0" presId="urn:microsoft.com/office/officeart/2005/8/layout/lProcess3"/>
    <dgm:cxn modelId="{63286C2F-F0D9-499C-8743-0E325DD323B3}" type="presOf" srcId="{3D50E5CC-60A1-4616-BFE3-21D2EF684BD4}" destId="{56D2A93E-4FE0-4587-8D96-694BF7DA17F9}" srcOrd="0" destOrd="0" presId="urn:microsoft.com/office/officeart/2005/8/layout/lProcess3"/>
    <dgm:cxn modelId="{5DE5E03A-EF58-49C4-B4C8-4C186146B8F8}" srcId="{003940B7-580F-4B7A-802A-E0C9A9B0DCE4}" destId="{803BCD88-92E7-49A7-92C4-7A484430EB8C}" srcOrd="0" destOrd="0" parTransId="{52485284-954D-4B8B-9BEF-EA8A3CD400B9}" sibTransId="{62AD783B-62DD-446B-95C9-99CB43BB4883}"/>
    <dgm:cxn modelId="{9EB9404B-0DF5-432C-B1EF-03577AF96FD8}" type="presOf" srcId="{9F8E64FF-C689-4C32-868F-BE7D69F8414C}" destId="{4E22CA47-FE7D-44DE-8B18-5C486F875446}" srcOrd="0" destOrd="0" presId="urn:microsoft.com/office/officeart/2005/8/layout/lProcess3"/>
    <dgm:cxn modelId="{C6D5F36C-96F4-43C5-9F1E-9D30893BC6DB}" type="presOf" srcId="{803BCD88-92E7-49A7-92C4-7A484430EB8C}" destId="{60C31895-EFEB-4405-A36E-37DCB19E0A29}" srcOrd="0" destOrd="0" presId="urn:microsoft.com/office/officeart/2005/8/layout/lProcess3"/>
    <dgm:cxn modelId="{B0024D50-6E16-4E55-B08C-AF0DA493F49F}" srcId="{BE7C5AF5-74C7-46FA-8EF5-704753466B24}" destId="{CC4DCFB8-2A53-4B5A-B8B5-A071D703CBBC}" srcOrd="0" destOrd="0" parTransId="{AD88F722-22D9-4162-B78D-ACF08E805EFE}" sibTransId="{1540F070-D602-4D5A-AD32-6A293638F36E}"/>
    <dgm:cxn modelId="{4674A774-E42A-4D2D-B2FD-844EB04BB84B}" srcId="{003940B7-580F-4B7A-802A-E0C9A9B0DCE4}" destId="{C9B74B8B-17A8-4D67-BCD6-70E5E0AD4F00}" srcOrd="1" destOrd="0" parTransId="{D951B7D2-9CBA-45AA-AAD4-4ED376783323}" sibTransId="{B291E081-0FF2-4907-B737-29685ED8A4A2}"/>
    <dgm:cxn modelId="{25DD6D8C-77EC-4A7F-A100-E9EE42D930AA}" srcId="{E401A6C4-6B6A-41F2-B1B9-F3872DFCFF2B}" destId="{3D50E5CC-60A1-4616-BFE3-21D2EF684BD4}" srcOrd="0" destOrd="0" parTransId="{A83B9A6F-7AD6-4E5B-8754-672615499282}" sibTransId="{BDBFD717-7735-4206-9CE6-FADEB5381998}"/>
    <dgm:cxn modelId="{B403C6A0-1B88-40CE-AFB5-D4FE9936A171}" srcId="{0F5EF61C-8DDA-47F5-AC6D-ADEA976A47D7}" destId="{BE7C5AF5-74C7-46FA-8EF5-704753466B24}" srcOrd="0" destOrd="0" parTransId="{0C509829-6E24-4E42-8963-37EB5B385A0F}" sibTransId="{85637CFB-4513-4360-9F94-CF1DF41C39E6}"/>
    <dgm:cxn modelId="{00AB5DB4-12B1-4E56-A8DC-9B25E97E9ED3}" type="presOf" srcId="{BE7C5AF5-74C7-46FA-8EF5-704753466B24}" destId="{D3DE6E32-5758-4AC2-84D3-5B1CEB12434B}" srcOrd="0" destOrd="0" presId="urn:microsoft.com/office/officeart/2005/8/layout/lProcess3"/>
    <dgm:cxn modelId="{C8D61FC5-CEF9-4B74-9FF8-15817BBC224C}" type="presOf" srcId="{E401A6C4-6B6A-41F2-B1B9-F3872DFCFF2B}" destId="{16046BBF-5A2F-4763-B295-898F27101E99}" srcOrd="0" destOrd="0" presId="urn:microsoft.com/office/officeart/2005/8/layout/lProcess3"/>
    <dgm:cxn modelId="{F0A8F4D2-CA5E-430E-AF1F-84E708E85A17}" type="presOf" srcId="{79C42BF1-142C-4A48-B4AF-C5D8F918E090}" destId="{AF27E2F3-40F0-4C09-98BF-E2A4772CD871}" srcOrd="0" destOrd="0" presId="urn:microsoft.com/office/officeart/2005/8/layout/lProcess3"/>
    <dgm:cxn modelId="{393ECEE7-FDCB-4732-983C-3AFBDEE2FCAE}" srcId="{0F5EF61C-8DDA-47F5-AC6D-ADEA976A47D7}" destId="{E401A6C4-6B6A-41F2-B1B9-F3872DFCFF2B}" srcOrd="2" destOrd="0" parTransId="{1BCB8A32-9E3F-4810-97D0-94F6A2907BDD}" sibTransId="{14DC4BCB-A497-431A-BC06-2573FFB793D8}"/>
    <dgm:cxn modelId="{89B32BFE-D99C-4D66-80E9-3EC1EC35EA90}" type="presOf" srcId="{C9B74B8B-17A8-4D67-BCD6-70E5E0AD4F00}" destId="{DC0D4D25-A520-4FE6-950A-A98D696ECFFF}" srcOrd="0" destOrd="0" presId="urn:microsoft.com/office/officeart/2005/8/layout/lProcess3"/>
    <dgm:cxn modelId="{A36F9CFF-C2FF-4A13-AC14-EDC3C38F9694}" type="presOf" srcId="{003940B7-580F-4B7A-802A-E0C9A9B0DCE4}" destId="{987D0DFF-5571-45EE-AEA8-F56154B5B54D}" srcOrd="0" destOrd="0" presId="urn:microsoft.com/office/officeart/2005/8/layout/lProcess3"/>
    <dgm:cxn modelId="{790F048E-3A39-494A-9C3B-916F169C15CB}" type="presParOf" srcId="{898A736D-2CCE-4361-B43E-D5BB67BF6D0B}" destId="{C77FBE2E-E08E-449F-AE7F-356CBEEC5FF7}" srcOrd="0" destOrd="0" presId="urn:microsoft.com/office/officeart/2005/8/layout/lProcess3"/>
    <dgm:cxn modelId="{FF86B856-794B-4E1C-A7C5-4558B2035286}" type="presParOf" srcId="{C77FBE2E-E08E-449F-AE7F-356CBEEC5FF7}" destId="{D3DE6E32-5758-4AC2-84D3-5B1CEB12434B}" srcOrd="0" destOrd="0" presId="urn:microsoft.com/office/officeart/2005/8/layout/lProcess3"/>
    <dgm:cxn modelId="{33E2BA18-E6F4-42B4-AC37-1DC7DA32770F}" type="presParOf" srcId="{C77FBE2E-E08E-449F-AE7F-356CBEEC5FF7}" destId="{5EA4836B-4370-4F84-9C7B-01D0DA6EFDB8}" srcOrd="1" destOrd="0" presId="urn:microsoft.com/office/officeart/2005/8/layout/lProcess3"/>
    <dgm:cxn modelId="{77C591DA-5F1D-4420-80FB-400FAEBE402D}" type="presParOf" srcId="{C77FBE2E-E08E-449F-AE7F-356CBEEC5FF7}" destId="{6E59E889-7E84-4270-99D1-9A23E5CB75A1}" srcOrd="2" destOrd="0" presId="urn:microsoft.com/office/officeart/2005/8/layout/lProcess3"/>
    <dgm:cxn modelId="{8AA47F0A-4AC0-484D-B29E-90BEC2BC8648}" type="presParOf" srcId="{C77FBE2E-E08E-449F-AE7F-356CBEEC5FF7}" destId="{2E061B10-0D6E-4BD6-9FE9-F92C812A2B15}" srcOrd="3" destOrd="0" presId="urn:microsoft.com/office/officeart/2005/8/layout/lProcess3"/>
    <dgm:cxn modelId="{8BF87D7B-0C24-4FE9-90E6-72E0ED80A959}" type="presParOf" srcId="{C77FBE2E-E08E-449F-AE7F-356CBEEC5FF7}" destId="{4E22CA47-FE7D-44DE-8B18-5C486F875446}" srcOrd="4" destOrd="0" presId="urn:microsoft.com/office/officeart/2005/8/layout/lProcess3"/>
    <dgm:cxn modelId="{A30F234B-A435-4A58-BC95-BEBEB9C6CC02}" type="presParOf" srcId="{898A736D-2CCE-4361-B43E-D5BB67BF6D0B}" destId="{0D3DEC58-9D6A-4978-81B7-CEE3447FBD21}" srcOrd="1" destOrd="0" presId="urn:microsoft.com/office/officeart/2005/8/layout/lProcess3"/>
    <dgm:cxn modelId="{D91D3F54-33E0-439C-9EB0-9246037F67B5}" type="presParOf" srcId="{898A736D-2CCE-4361-B43E-D5BB67BF6D0B}" destId="{90CB2A27-279A-47C3-8597-41E54F5768A5}" srcOrd="2" destOrd="0" presId="urn:microsoft.com/office/officeart/2005/8/layout/lProcess3"/>
    <dgm:cxn modelId="{BEF87939-E8D4-4DAC-BE31-67F566404724}" type="presParOf" srcId="{90CB2A27-279A-47C3-8597-41E54F5768A5}" destId="{987D0DFF-5571-45EE-AEA8-F56154B5B54D}" srcOrd="0" destOrd="0" presId="urn:microsoft.com/office/officeart/2005/8/layout/lProcess3"/>
    <dgm:cxn modelId="{15A71C85-3AFE-4594-9F5B-6C8B407B9A55}" type="presParOf" srcId="{90CB2A27-279A-47C3-8597-41E54F5768A5}" destId="{7E4A04C0-0E00-4FE4-AC0E-D3135E7A1686}" srcOrd="1" destOrd="0" presId="urn:microsoft.com/office/officeart/2005/8/layout/lProcess3"/>
    <dgm:cxn modelId="{E1A81F17-91B0-4F20-8967-32C5BB8F857E}" type="presParOf" srcId="{90CB2A27-279A-47C3-8597-41E54F5768A5}" destId="{60C31895-EFEB-4405-A36E-37DCB19E0A29}" srcOrd="2" destOrd="0" presId="urn:microsoft.com/office/officeart/2005/8/layout/lProcess3"/>
    <dgm:cxn modelId="{A9E314CB-C512-4584-932F-9EDCE6F00D6F}" type="presParOf" srcId="{90CB2A27-279A-47C3-8597-41E54F5768A5}" destId="{18EDF555-35DA-45CC-AFF1-7ECAE3E54576}" srcOrd="3" destOrd="0" presId="urn:microsoft.com/office/officeart/2005/8/layout/lProcess3"/>
    <dgm:cxn modelId="{2B1A3774-1CD0-4324-B0C0-3A0F2183DB1E}" type="presParOf" srcId="{90CB2A27-279A-47C3-8597-41E54F5768A5}" destId="{DC0D4D25-A520-4FE6-950A-A98D696ECFFF}" srcOrd="4" destOrd="0" presId="urn:microsoft.com/office/officeart/2005/8/layout/lProcess3"/>
    <dgm:cxn modelId="{0DCA1455-EED3-44A1-BE89-AC08E3C1C0C9}" type="presParOf" srcId="{898A736D-2CCE-4361-B43E-D5BB67BF6D0B}" destId="{D28A9F48-D482-4D0D-BED0-E25B1CBD3EC4}" srcOrd="3" destOrd="0" presId="urn:microsoft.com/office/officeart/2005/8/layout/lProcess3"/>
    <dgm:cxn modelId="{A24FEC79-56A9-4D33-BAF9-1F0F248FFE36}" type="presParOf" srcId="{898A736D-2CCE-4361-B43E-D5BB67BF6D0B}" destId="{86507082-F5EC-45B6-B619-6962ACB561D4}" srcOrd="4" destOrd="0" presId="urn:microsoft.com/office/officeart/2005/8/layout/lProcess3"/>
    <dgm:cxn modelId="{3C189AB6-E0EB-4734-A1F6-0AC23D234691}" type="presParOf" srcId="{86507082-F5EC-45B6-B619-6962ACB561D4}" destId="{16046BBF-5A2F-4763-B295-898F27101E99}" srcOrd="0" destOrd="0" presId="urn:microsoft.com/office/officeart/2005/8/layout/lProcess3"/>
    <dgm:cxn modelId="{03656D4C-DA20-4A50-999A-E88C6468BF18}" type="presParOf" srcId="{86507082-F5EC-45B6-B619-6962ACB561D4}" destId="{04335286-0CB6-4447-B46F-E14AFA5ABD3E}" srcOrd="1" destOrd="0" presId="urn:microsoft.com/office/officeart/2005/8/layout/lProcess3"/>
    <dgm:cxn modelId="{66090F0B-81E3-49AF-BC77-593942EEA19D}" type="presParOf" srcId="{86507082-F5EC-45B6-B619-6962ACB561D4}" destId="{56D2A93E-4FE0-4587-8D96-694BF7DA17F9}" srcOrd="2" destOrd="0" presId="urn:microsoft.com/office/officeart/2005/8/layout/lProcess3"/>
    <dgm:cxn modelId="{FD5767C7-53D8-4579-A2AD-651D61906B86}" type="presParOf" srcId="{86507082-F5EC-45B6-B619-6962ACB561D4}" destId="{6DE2BC2A-0A96-43F4-9281-E709520F5404}" srcOrd="3" destOrd="0" presId="urn:microsoft.com/office/officeart/2005/8/layout/lProcess3"/>
    <dgm:cxn modelId="{EEB23D28-BA07-4DAD-A6F6-FF6010D2BEA7}" type="presParOf" srcId="{86507082-F5EC-45B6-B619-6962ACB561D4}" destId="{AF27E2F3-40F0-4C09-98BF-E2A4772CD871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B660023-A236-41B1-BEC6-3F65BE22A1BC}" type="doc">
      <dgm:prSet loTypeId="urn:microsoft.com/office/officeart/2005/8/layout/vList3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419"/>
        </a:p>
      </dgm:t>
    </dgm:pt>
    <dgm:pt modelId="{2A5B773B-D5A5-436D-988F-5EA3279DD319}">
      <dgm:prSet/>
      <dgm:spPr/>
      <dgm:t>
        <a:bodyPr/>
        <a:lstStyle/>
        <a:p>
          <a:r>
            <a:rPr lang="es-419" dirty="0"/>
            <a:t>Preexistencia</a:t>
          </a:r>
        </a:p>
      </dgm:t>
    </dgm:pt>
    <dgm:pt modelId="{FA52ED33-3CE8-4FE2-884B-9F2E70304A08}" type="parTrans" cxnId="{4EC672F9-34C4-44CE-8E0E-95ADF2E273FB}">
      <dgm:prSet/>
      <dgm:spPr/>
      <dgm:t>
        <a:bodyPr/>
        <a:lstStyle/>
        <a:p>
          <a:endParaRPr lang="es-419"/>
        </a:p>
      </dgm:t>
    </dgm:pt>
    <dgm:pt modelId="{95E4FA76-D3FD-4215-99B6-D120FC03146D}" type="sibTrans" cxnId="{4EC672F9-34C4-44CE-8E0E-95ADF2E273FB}">
      <dgm:prSet/>
      <dgm:spPr/>
      <dgm:t>
        <a:bodyPr/>
        <a:lstStyle/>
        <a:p>
          <a:endParaRPr lang="es-419"/>
        </a:p>
      </dgm:t>
    </dgm:pt>
    <dgm:pt modelId="{FA0076EF-480B-492E-9B6D-2255B939C949}">
      <dgm:prSet/>
      <dgm:spPr/>
      <dgm:t>
        <a:bodyPr/>
        <a:lstStyle/>
        <a:p>
          <a:r>
            <a:rPr lang="es-419" baseline="0"/>
            <a:t>¿Cómo puede existir una buena noticia antes del pecado, los ángeles o el universo?</a:t>
          </a:r>
          <a:endParaRPr lang="es-419"/>
        </a:p>
      </dgm:t>
    </dgm:pt>
    <dgm:pt modelId="{5199420B-9CB6-4F7B-87D9-36A30FAD7BA6}" type="parTrans" cxnId="{C05533E1-74C1-4BA8-96A2-C521F05AC4F5}">
      <dgm:prSet/>
      <dgm:spPr/>
      <dgm:t>
        <a:bodyPr/>
        <a:lstStyle/>
        <a:p>
          <a:endParaRPr lang="es-419"/>
        </a:p>
      </dgm:t>
    </dgm:pt>
    <dgm:pt modelId="{8461A037-E9E9-415C-9E80-81C9ECB539C7}" type="sibTrans" cxnId="{C05533E1-74C1-4BA8-96A2-C521F05AC4F5}">
      <dgm:prSet/>
      <dgm:spPr/>
      <dgm:t>
        <a:bodyPr/>
        <a:lstStyle/>
        <a:p>
          <a:endParaRPr lang="es-419"/>
        </a:p>
      </dgm:t>
    </dgm:pt>
    <dgm:pt modelId="{0559304B-CB34-4251-A019-356F3D5309BB}">
      <dgm:prSet/>
      <dgm:spPr/>
      <dgm:t>
        <a:bodyPr/>
        <a:lstStyle/>
        <a:p>
          <a:r>
            <a:rPr lang="es-419"/>
            <a:t>Decisión Divina</a:t>
          </a:r>
        </a:p>
      </dgm:t>
    </dgm:pt>
    <dgm:pt modelId="{FEF933E4-783B-4577-B599-3115596A60FB}" type="parTrans" cxnId="{4938E70C-11AD-49D3-9E9A-77B4FB0B0B10}">
      <dgm:prSet/>
      <dgm:spPr/>
      <dgm:t>
        <a:bodyPr/>
        <a:lstStyle/>
        <a:p>
          <a:endParaRPr lang="es-419"/>
        </a:p>
      </dgm:t>
    </dgm:pt>
    <dgm:pt modelId="{344D4E5B-139E-45FE-B366-3061583CAEE8}" type="sibTrans" cxnId="{4938E70C-11AD-49D3-9E9A-77B4FB0B0B10}">
      <dgm:prSet/>
      <dgm:spPr/>
      <dgm:t>
        <a:bodyPr/>
        <a:lstStyle/>
        <a:p>
          <a:endParaRPr lang="es-419"/>
        </a:p>
      </dgm:t>
    </dgm:pt>
    <dgm:pt modelId="{D9A8735D-F6AF-43B8-B1C0-2C944E5DABDC}">
      <dgm:prSet/>
      <dgm:spPr/>
      <dgm:t>
        <a:bodyPr/>
        <a:lstStyle/>
        <a:p>
          <a:r>
            <a:rPr lang="es-419" baseline="0" dirty="0"/>
            <a:t>La buena noticia radica en que Dios decidió crear, asumiendo todas las implicaciones.</a:t>
          </a:r>
          <a:endParaRPr lang="es-419" dirty="0"/>
        </a:p>
      </dgm:t>
    </dgm:pt>
    <dgm:pt modelId="{49F7AF65-4037-4E49-A65D-73D5A6215C34}" type="parTrans" cxnId="{5FA4E815-08F4-4169-8C20-CFB7F3E4595F}">
      <dgm:prSet/>
      <dgm:spPr/>
      <dgm:t>
        <a:bodyPr/>
        <a:lstStyle/>
        <a:p>
          <a:endParaRPr lang="es-419"/>
        </a:p>
      </dgm:t>
    </dgm:pt>
    <dgm:pt modelId="{363069AD-8486-49E9-9E4D-F46D8365E450}" type="sibTrans" cxnId="{5FA4E815-08F4-4169-8C20-CFB7F3E4595F}">
      <dgm:prSet/>
      <dgm:spPr/>
      <dgm:t>
        <a:bodyPr/>
        <a:lstStyle/>
        <a:p>
          <a:endParaRPr lang="es-419"/>
        </a:p>
      </dgm:t>
    </dgm:pt>
    <dgm:pt modelId="{41FE8056-825B-491E-AE8E-34C4AB6783A7}">
      <dgm:prSet/>
      <dgm:spPr/>
      <dgm:t>
        <a:bodyPr/>
        <a:lstStyle/>
        <a:p>
          <a:r>
            <a:rPr lang="es-419"/>
            <a:t>No Fue Capricho</a:t>
          </a:r>
        </a:p>
      </dgm:t>
    </dgm:pt>
    <dgm:pt modelId="{AF450791-8573-4D6B-9692-1169CFEA8E3B}" type="parTrans" cxnId="{555BCDE0-A6EA-4631-A715-1FC61ADFB074}">
      <dgm:prSet/>
      <dgm:spPr/>
      <dgm:t>
        <a:bodyPr/>
        <a:lstStyle/>
        <a:p>
          <a:endParaRPr lang="es-419"/>
        </a:p>
      </dgm:t>
    </dgm:pt>
    <dgm:pt modelId="{9E8B818F-B63B-42F6-B010-C3D5B9BD0C53}" type="sibTrans" cxnId="{555BCDE0-A6EA-4631-A715-1FC61ADFB074}">
      <dgm:prSet/>
      <dgm:spPr/>
      <dgm:t>
        <a:bodyPr/>
        <a:lstStyle/>
        <a:p>
          <a:endParaRPr lang="es-419"/>
        </a:p>
      </dgm:t>
    </dgm:pt>
    <dgm:pt modelId="{9B5D92EC-5575-42FE-844C-B1AE0CF271D3}">
      <dgm:prSet/>
      <dgm:spPr/>
      <dgm:t>
        <a:bodyPr/>
        <a:lstStyle/>
        <a:p>
          <a:r>
            <a:rPr lang="es-419" baseline="0"/>
            <a:t>La creación está intrínsecamente vinculada a los atributos de Dios.</a:t>
          </a:r>
          <a:endParaRPr lang="es-419"/>
        </a:p>
      </dgm:t>
    </dgm:pt>
    <dgm:pt modelId="{D7578AC1-7374-4D9E-9223-9E0CF80FAF88}" type="parTrans" cxnId="{6CD05DFB-029D-44C8-B2CB-3BC6B746E0F6}">
      <dgm:prSet/>
      <dgm:spPr/>
      <dgm:t>
        <a:bodyPr/>
        <a:lstStyle/>
        <a:p>
          <a:endParaRPr lang="es-419"/>
        </a:p>
      </dgm:t>
    </dgm:pt>
    <dgm:pt modelId="{F6DD793F-E49E-430D-88C1-BBD80D6AB6B0}" type="sibTrans" cxnId="{6CD05DFB-029D-44C8-B2CB-3BC6B746E0F6}">
      <dgm:prSet/>
      <dgm:spPr/>
      <dgm:t>
        <a:bodyPr/>
        <a:lstStyle/>
        <a:p>
          <a:endParaRPr lang="es-419"/>
        </a:p>
      </dgm:t>
    </dgm:pt>
    <dgm:pt modelId="{8AEB1E02-2CFB-4AB0-80C2-F444C913ACE6}" type="pres">
      <dgm:prSet presAssocID="{1B660023-A236-41B1-BEC6-3F65BE22A1BC}" presName="linearFlow" presStyleCnt="0">
        <dgm:presLayoutVars>
          <dgm:dir/>
          <dgm:resizeHandles val="exact"/>
        </dgm:presLayoutVars>
      </dgm:prSet>
      <dgm:spPr/>
    </dgm:pt>
    <dgm:pt modelId="{46C4C9C8-D490-43D9-A3B6-F77B8CE5C5D7}" type="pres">
      <dgm:prSet presAssocID="{2A5B773B-D5A5-436D-988F-5EA3279DD319}" presName="composite" presStyleCnt="0"/>
      <dgm:spPr/>
    </dgm:pt>
    <dgm:pt modelId="{771D06A0-D8BA-42C1-B420-378DF7DE5BA8}" type="pres">
      <dgm:prSet presAssocID="{2A5B773B-D5A5-436D-988F-5EA3279DD319}" presName="imgShp" presStyleLbl="fgImgPlace1" presStyleIdx="0" presStyleCnt="3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BC247A1-413E-477D-8788-6698D8A5D642}" type="pres">
      <dgm:prSet presAssocID="{2A5B773B-D5A5-436D-988F-5EA3279DD319}" presName="txShp" presStyleLbl="node1" presStyleIdx="0" presStyleCnt="3">
        <dgm:presLayoutVars>
          <dgm:bulletEnabled val="1"/>
        </dgm:presLayoutVars>
      </dgm:prSet>
      <dgm:spPr/>
    </dgm:pt>
    <dgm:pt modelId="{3BAC6608-499C-4E64-8111-A6BCA8828078}" type="pres">
      <dgm:prSet presAssocID="{95E4FA76-D3FD-4215-99B6-D120FC03146D}" presName="spacing" presStyleCnt="0"/>
      <dgm:spPr/>
    </dgm:pt>
    <dgm:pt modelId="{EF0BFF28-03F2-4EAB-87CC-4BF04C89BFBC}" type="pres">
      <dgm:prSet presAssocID="{0559304B-CB34-4251-A019-356F3D5309BB}" presName="composite" presStyleCnt="0"/>
      <dgm:spPr/>
    </dgm:pt>
    <dgm:pt modelId="{74B298F7-19D1-47A4-BC6D-AF5831061CAB}" type="pres">
      <dgm:prSet presAssocID="{0559304B-CB34-4251-A019-356F3D5309BB}" presName="imgShp" presStyleLbl="fgImgPlace1" presStyleIdx="1" presStyleCnt="3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5E757C6-E348-4067-A72F-EE7FCAA1EC39}" type="pres">
      <dgm:prSet presAssocID="{0559304B-CB34-4251-A019-356F3D5309BB}" presName="txShp" presStyleLbl="node1" presStyleIdx="1" presStyleCnt="3">
        <dgm:presLayoutVars>
          <dgm:bulletEnabled val="1"/>
        </dgm:presLayoutVars>
      </dgm:prSet>
      <dgm:spPr/>
    </dgm:pt>
    <dgm:pt modelId="{8E2B2611-19E5-47FA-AAFE-C3D539D407C0}" type="pres">
      <dgm:prSet presAssocID="{344D4E5B-139E-45FE-B366-3061583CAEE8}" presName="spacing" presStyleCnt="0"/>
      <dgm:spPr/>
    </dgm:pt>
    <dgm:pt modelId="{EA757B0B-35A7-4C16-AE18-5EAA35DA7D0A}" type="pres">
      <dgm:prSet presAssocID="{41FE8056-825B-491E-AE8E-34C4AB6783A7}" presName="composite" presStyleCnt="0"/>
      <dgm:spPr/>
    </dgm:pt>
    <dgm:pt modelId="{3E6E5C0F-CF45-4339-BE8B-EEF978A11467}" type="pres">
      <dgm:prSet presAssocID="{41FE8056-825B-491E-AE8E-34C4AB6783A7}" presName="imgShp" presStyleLbl="fgImgPlace1" presStyleIdx="2" presStyleCnt="3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B1BCF15-049A-4CA6-8943-74C739979D5B}" type="pres">
      <dgm:prSet presAssocID="{41FE8056-825B-491E-AE8E-34C4AB6783A7}" presName="txShp" presStyleLbl="node1" presStyleIdx="2" presStyleCnt="3">
        <dgm:presLayoutVars>
          <dgm:bulletEnabled val="1"/>
        </dgm:presLayoutVars>
      </dgm:prSet>
      <dgm:spPr/>
    </dgm:pt>
  </dgm:ptLst>
  <dgm:cxnLst>
    <dgm:cxn modelId="{E0486005-F4FF-4048-BFA4-72AD4A2A35F4}" type="presOf" srcId="{D9A8735D-F6AF-43B8-B1C0-2C944E5DABDC}" destId="{E5E757C6-E348-4067-A72F-EE7FCAA1EC39}" srcOrd="0" destOrd="1" presId="urn:microsoft.com/office/officeart/2005/8/layout/vList3"/>
    <dgm:cxn modelId="{4938E70C-11AD-49D3-9E9A-77B4FB0B0B10}" srcId="{1B660023-A236-41B1-BEC6-3F65BE22A1BC}" destId="{0559304B-CB34-4251-A019-356F3D5309BB}" srcOrd="1" destOrd="0" parTransId="{FEF933E4-783B-4577-B599-3115596A60FB}" sibTransId="{344D4E5B-139E-45FE-B366-3061583CAEE8}"/>
    <dgm:cxn modelId="{5FA4E815-08F4-4169-8C20-CFB7F3E4595F}" srcId="{0559304B-CB34-4251-A019-356F3D5309BB}" destId="{D9A8735D-F6AF-43B8-B1C0-2C944E5DABDC}" srcOrd="0" destOrd="0" parTransId="{49F7AF65-4037-4E49-A65D-73D5A6215C34}" sibTransId="{363069AD-8486-49E9-9E4D-F46D8365E450}"/>
    <dgm:cxn modelId="{0113EB1B-ED80-4CE3-B648-9DDE8728EC88}" type="presOf" srcId="{FA0076EF-480B-492E-9B6D-2255B939C949}" destId="{BBC247A1-413E-477D-8788-6698D8A5D642}" srcOrd="0" destOrd="1" presId="urn:microsoft.com/office/officeart/2005/8/layout/vList3"/>
    <dgm:cxn modelId="{D5B51F3D-4164-4FFF-99E9-F083FBE05666}" type="presOf" srcId="{1B660023-A236-41B1-BEC6-3F65BE22A1BC}" destId="{8AEB1E02-2CFB-4AB0-80C2-F444C913ACE6}" srcOrd="0" destOrd="0" presId="urn:microsoft.com/office/officeart/2005/8/layout/vList3"/>
    <dgm:cxn modelId="{08A3AF72-3251-4985-971D-75E39C7739F5}" type="presOf" srcId="{0559304B-CB34-4251-A019-356F3D5309BB}" destId="{E5E757C6-E348-4067-A72F-EE7FCAA1EC39}" srcOrd="0" destOrd="0" presId="urn:microsoft.com/office/officeart/2005/8/layout/vList3"/>
    <dgm:cxn modelId="{FF8BBC8C-B244-4A0B-AB8C-1E50FD5FB128}" type="presOf" srcId="{9B5D92EC-5575-42FE-844C-B1AE0CF271D3}" destId="{6B1BCF15-049A-4CA6-8943-74C739979D5B}" srcOrd="0" destOrd="1" presId="urn:microsoft.com/office/officeart/2005/8/layout/vList3"/>
    <dgm:cxn modelId="{F774CBB2-FD30-48D7-B111-95642C2F0ACE}" type="presOf" srcId="{41FE8056-825B-491E-AE8E-34C4AB6783A7}" destId="{6B1BCF15-049A-4CA6-8943-74C739979D5B}" srcOrd="0" destOrd="0" presId="urn:microsoft.com/office/officeart/2005/8/layout/vList3"/>
    <dgm:cxn modelId="{0EAF40C9-6230-46EF-9619-323DCC558E4A}" type="presOf" srcId="{2A5B773B-D5A5-436D-988F-5EA3279DD319}" destId="{BBC247A1-413E-477D-8788-6698D8A5D642}" srcOrd="0" destOrd="0" presId="urn:microsoft.com/office/officeart/2005/8/layout/vList3"/>
    <dgm:cxn modelId="{555BCDE0-A6EA-4631-A715-1FC61ADFB074}" srcId="{1B660023-A236-41B1-BEC6-3F65BE22A1BC}" destId="{41FE8056-825B-491E-AE8E-34C4AB6783A7}" srcOrd="2" destOrd="0" parTransId="{AF450791-8573-4D6B-9692-1169CFEA8E3B}" sibTransId="{9E8B818F-B63B-42F6-B010-C3D5B9BD0C53}"/>
    <dgm:cxn modelId="{C05533E1-74C1-4BA8-96A2-C521F05AC4F5}" srcId="{2A5B773B-D5A5-436D-988F-5EA3279DD319}" destId="{FA0076EF-480B-492E-9B6D-2255B939C949}" srcOrd="0" destOrd="0" parTransId="{5199420B-9CB6-4F7B-87D9-36A30FAD7BA6}" sibTransId="{8461A037-E9E9-415C-9E80-81C9ECB539C7}"/>
    <dgm:cxn modelId="{4EC672F9-34C4-44CE-8E0E-95ADF2E273FB}" srcId="{1B660023-A236-41B1-BEC6-3F65BE22A1BC}" destId="{2A5B773B-D5A5-436D-988F-5EA3279DD319}" srcOrd="0" destOrd="0" parTransId="{FA52ED33-3CE8-4FE2-884B-9F2E70304A08}" sibTransId="{95E4FA76-D3FD-4215-99B6-D120FC03146D}"/>
    <dgm:cxn modelId="{6CD05DFB-029D-44C8-B2CB-3BC6B746E0F6}" srcId="{41FE8056-825B-491E-AE8E-34C4AB6783A7}" destId="{9B5D92EC-5575-42FE-844C-B1AE0CF271D3}" srcOrd="0" destOrd="0" parTransId="{D7578AC1-7374-4D9E-9223-9E0CF80FAF88}" sibTransId="{F6DD793F-E49E-430D-88C1-BBD80D6AB6B0}"/>
    <dgm:cxn modelId="{ABB096D9-AF5D-42BF-BCEE-60E3C6F5083E}" type="presParOf" srcId="{8AEB1E02-2CFB-4AB0-80C2-F444C913ACE6}" destId="{46C4C9C8-D490-43D9-A3B6-F77B8CE5C5D7}" srcOrd="0" destOrd="0" presId="urn:microsoft.com/office/officeart/2005/8/layout/vList3"/>
    <dgm:cxn modelId="{D220CAB9-0F7C-4B17-9BBB-9F24F58F6CF8}" type="presParOf" srcId="{46C4C9C8-D490-43D9-A3B6-F77B8CE5C5D7}" destId="{771D06A0-D8BA-42C1-B420-378DF7DE5BA8}" srcOrd="0" destOrd="0" presId="urn:microsoft.com/office/officeart/2005/8/layout/vList3"/>
    <dgm:cxn modelId="{C975E213-1572-4DAC-BF6E-034CB67B386E}" type="presParOf" srcId="{46C4C9C8-D490-43D9-A3B6-F77B8CE5C5D7}" destId="{BBC247A1-413E-477D-8788-6698D8A5D642}" srcOrd="1" destOrd="0" presId="urn:microsoft.com/office/officeart/2005/8/layout/vList3"/>
    <dgm:cxn modelId="{85FA7119-5BFF-40F2-8490-B7815BDBB6AA}" type="presParOf" srcId="{8AEB1E02-2CFB-4AB0-80C2-F444C913ACE6}" destId="{3BAC6608-499C-4E64-8111-A6BCA8828078}" srcOrd="1" destOrd="0" presId="urn:microsoft.com/office/officeart/2005/8/layout/vList3"/>
    <dgm:cxn modelId="{40DB7E5A-2E3F-40CA-ACD6-689C27BC0E50}" type="presParOf" srcId="{8AEB1E02-2CFB-4AB0-80C2-F444C913ACE6}" destId="{EF0BFF28-03F2-4EAB-87CC-4BF04C89BFBC}" srcOrd="2" destOrd="0" presId="urn:microsoft.com/office/officeart/2005/8/layout/vList3"/>
    <dgm:cxn modelId="{977ED30E-F2CC-4A00-AC9B-CBA40D800CF1}" type="presParOf" srcId="{EF0BFF28-03F2-4EAB-87CC-4BF04C89BFBC}" destId="{74B298F7-19D1-47A4-BC6D-AF5831061CAB}" srcOrd="0" destOrd="0" presId="urn:microsoft.com/office/officeart/2005/8/layout/vList3"/>
    <dgm:cxn modelId="{DDC8E531-91AC-4B0B-8EC6-BEC375AB958E}" type="presParOf" srcId="{EF0BFF28-03F2-4EAB-87CC-4BF04C89BFBC}" destId="{E5E757C6-E348-4067-A72F-EE7FCAA1EC39}" srcOrd="1" destOrd="0" presId="urn:microsoft.com/office/officeart/2005/8/layout/vList3"/>
    <dgm:cxn modelId="{64E07B0E-C029-428B-8B8B-CC351C47F9EE}" type="presParOf" srcId="{8AEB1E02-2CFB-4AB0-80C2-F444C913ACE6}" destId="{8E2B2611-19E5-47FA-AAFE-C3D539D407C0}" srcOrd="3" destOrd="0" presId="urn:microsoft.com/office/officeart/2005/8/layout/vList3"/>
    <dgm:cxn modelId="{F1C5EEC0-6587-4404-A7AC-15DD2B833AD0}" type="presParOf" srcId="{8AEB1E02-2CFB-4AB0-80C2-F444C913ACE6}" destId="{EA757B0B-35A7-4C16-AE18-5EAA35DA7D0A}" srcOrd="4" destOrd="0" presId="urn:microsoft.com/office/officeart/2005/8/layout/vList3"/>
    <dgm:cxn modelId="{EA0F11C5-2607-46C4-A91D-AD9D112D35AF}" type="presParOf" srcId="{EA757B0B-35A7-4C16-AE18-5EAA35DA7D0A}" destId="{3E6E5C0F-CF45-4339-BE8B-EEF978A11467}" srcOrd="0" destOrd="0" presId="urn:microsoft.com/office/officeart/2005/8/layout/vList3"/>
    <dgm:cxn modelId="{6A43B06D-586E-4B3A-8674-9D0BB5ECF79C}" type="presParOf" srcId="{EA757B0B-35A7-4C16-AE18-5EAA35DA7D0A}" destId="{6B1BCF15-049A-4CA6-8943-74C739979D5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ABFB94D-DD51-4084-93D0-4FA02F7A15D6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419"/>
        </a:p>
      </dgm:t>
    </dgm:pt>
    <dgm:pt modelId="{2747E218-65CC-488B-9ACA-7221BEFA658F}">
      <dgm:prSet/>
      <dgm:spPr/>
      <dgm:t>
        <a:bodyPr/>
        <a:lstStyle/>
        <a:p>
          <a:r>
            <a:rPr lang="es-419"/>
            <a:t>Amor</a:t>
          </a:r>
        </a:p>
      </dgm:t>
    </dgm:pt>
    <dgm:pt modelId="{C399E007-CCBE-4695-94B4-85BB8DCA111B}" type="parTrans" cxnId="{B75CD660-A869-423A-AF14-69777A7D07E7}">
      <dgm:prSet/>
      <dgm:spPr/>
      <dgm:t>
        <a:bodyPr/>
        <a:lstStyle/>
        <a:p>
          <a:endParaRPr lang="es-419"/>
        </a:p>
      </dgm:t>
    </dgm:pt>
    <dgm:pt modelId="{5ECCD5A8-CF07-47CA-A939-2B665B20FBA0}" type="sibTrans" cxnId="{B75CD660-A869-423A-AF14-69777A7D07E7}">
      <dgm:prSet/>
      <dgm:spPr/>
      <dgm:t>
        <a:bodyPr/>
        <a:lstStyle/>
        <a:p>
          <a:endParaRPr lang="es-419"/>
        </a:p>
      </dgm:t>
    </dgm:pt>
    <dgm:pt modelId="{D2CEE890-A583-4C3F-8C8C-B1FA0342D044}">
      <dgm:prSet/>
      <dgm:spPr/>
      <dgm:t>
        <a:bodyPr/>
        <a:lstStyle/>
        <a:p>
          <a:r>
            <a:rPr lang="es-419" baseline="0"/>
            <a:t>Dios es amor (1 Juan 4:8). El amor no tiene sentido en soledad.</a:t>
          </a:r>
          <a:endParaRPr lang="es-419"/>
        </a:p>
      </dgm:t>
    </dgm:pt>
    <dgm:pt modelId="{859C828D-385E-474A-A38F-9E9755F9B2DA}" type="parTrans" cxnId="{13480011-049D-4FA5-A823-63C1EB0546E9}">
      <dgm:prSet/>
      <dgm:spPr/>
      <dgm:t>
        <a:bodyPr/>
        <a:lstStyle/>
        <a:p>
          <a:endParaRPr lang="es-419"/>
        </a:p>
      </dgm:t>
    </dgm:pt>
    <dgm:pt modelId="{468DE0AE-B4F2-4408-9E66-D15D5EECDA5E}" type="sibTrans" cxnId="{13480011-049D-4FA5-A823-63C1EB0546E9}">
      <dgm:prSet/>
      <dgm:spPr/>
      <dgm:t>
        <a:bodyPr/>
        <a:lstStyle/>
        <a:p>
          <a:endParaRPr lang="es-419"/>
        </a:p>
      </dgm:t>
    </dgm:pt>
    <dgm:pt modelId="{FC16AE8F-796A-4444-83C6-516441553677}">
      <dgm:prSet/>
      <dgm:spPr/>
      <dgm:t>
        <a:bodyPr/>
        <a:lstStyle/>
        <a:p>
          <a:r>
            <a:rPr lang="es-419"/>
            <a:t>Eternidad</a:t>
          </a:r>
        </a:p>
      </dgm:t>
    </dgm:pt>
    <dgm:pt modelId="{B3D3F005-0358-46A8-9797-6C2FE69948FE}" type="parTrans" cxnId="{2E6CAA19-8C10-423A-AE80-1BAE62389722}">
      <dgm:prSet/>
      <dgm:spPr/>
      <dgm:t>
        <a:bodyPr/>
        <a:lstStyle/>
        <a:p>
          <a:endParaRPr lang="es-419"/>
        </a:p>
      </dgm:t>
    </dgm:pt>
    <dgm:pt modelId="{556B419D-4E8C-487B-A896-A47568B4FD56}" type="sibTrans" cxnId="{2E6CAA19-8C10-423A-AE80-1BAE62389722}">
      <dgm:prSet/>
      <dgm:spPr/>
      <dgm:t>
        <a:bodyPr/>
        <a:lstStyle/>
        <a:p>
          <a:endParaRPr lang="es-419"/>
        </a:p>
      </dgm:t>
    </dgm:pt>
    <dgm:pt modelId="{837FABC6-5ED1-4EC2-BB33-56BAD73D9C34}">
      <dgm:prSet/>
      <dgm:spPr/>
      <dgm:t>
        <a:bodyPr/>
        <a:lstStyle/>
        <a:p>
          <a:r>
            <a:rPr lang="es-419" baseline="0"/>
            <a:t>Dios es eterno (Génesis 21:33; Isaías 40:28).</a:t>
          </a:r>
          <a:endParaRPr lang="es-419"/>
        </a:p>
      </dgm:t>
    </dgm:pt>
    <dgm:pt modelId="{72CD2885-31E9-4071-983B-48C59F38F8AD}" type="parTrans" cxnId="{6F3E0641-68EB-4542-89B6-3B5EADC99F10}">
      <dgm:prSet/>
      <dgm:spPr/>
      <dgm:t>
        <a:bodyPr/>
        <a:lstStyle/>
        <a:p>
          <a:endParaRPr lang="es-419"/>
        </a:p>
      </dgm:t>
    </dgm:pt>
    <dgm:pt modelId="{EF3C2E1C-B044-49CE-B671-151E1E739163}" type="sibTrans" cxnId="{6F3E0641-68EB-4542-89B6-3B5EADC99F10}">
      <dgm:prSet/>
      <dgm:spPr/>
      <dgm:t>
        <a:bodyPr/>
        <a:lstStyle/>
        <a:p>
          <a:endParaRPr lang="es-419"/>
        </a:p>
      </dgm:t>
    </dgm:pt>
    <dgm:pt modelId="{F7E5B8D4-5ADB-4DEC-B467-88A8ACD7E254}">
      <dgm:prSet/>
      <dgm:spPr/>
      <dgm:t>
        <a:bodyPr/>
        <a:lstStyle/>
        <a:p>
          <a:r>
            <a:rPr lang="es-419"/>
            <a:t>Amor Eterno</a:t>
          </a:r>
        </a:p>
      </dgm:t>
    </dgm:pt>
    <dgm:pt modelId="{69CC6E65-DE20-41A2-8750-3C98EB55953C}" type="parTrans" cxnId="{0E69D22E-53B5-42B2-A860-AA1512864808}">
      <dgm:prSet/>
      <dgm:spPr/>
      <dgm:t>
        <a:bodyPr/>
        <a:lstStyle/>
        <a:p>
          <a:endParaRPr lang="es-419"/>
        </a:p>
      </dgm:t>
    </dgm:pt>
    <dgm:pt modelId="{D5B78D60-87AF-49F2-89EB-690D839CA61B}" type="sibTrans" cxnId="{0E69D22E-53B5-42B2-A860-AA1512864808}">
      <dgm:prSet/>
      <dgm:spPr/>
      <dgm:t>
        <a:bodyPr/>
        <a:lstStyle/>
        <a:p>
          <a:endParaRPr lang="es-419"/>
        </a:p>
      </dgm:t>
    </dgm:pt>
    <dgm:pt modelId="{0EA97A6C-7043-4D25-9B50-946178C28E9D}">
      <dgm:prSet/>
      <dgm:spPr/>
      <dgm:t>
        <a:bodyPr/>
        <a:lstStyle/>
        <a:p>
          <a:r>
            <a:rPr lang="es-419" baseline="0"/>
            <a:t>“Con amor eterno te he amado” (Jeremías 31:3).</a:t>
          </a:r>
          <a:endParaRPr lang="es-419"/>
        </a:p>
      </dgm:t>
    </dgm:pt>
    <dgm:pt modelId="{CCF90F5F-0A6F-4341-97F7-3FEB68264C92}" type="parTrans" cxnId="{F789A56C-83D3-483C-ADE7-72788707CA84}">
      <dgm:prSet/>
      <dgm:spPr/>
      <dgm:t>
        <a:bodyPr/>
        <a:lstStyle/>
        <a:p>
          <a:endParaRPr lang="es-419"/>
        </a:p>
      </dgm:t>
    </dgm:pt>
    <dgm:pt modelId="{E807979D-BF83-479B-9F55-056BCA6B1E14}" type="sibTrans" cxnId="{F789A56C-83D3-483C-ADE7-72788707CA84}">
      <dgm:prSet/>
      <dgm:spPr/>
      <dgm:t>
        <a:bodyPr/>
        <a:lstStyle/>
        <a:p>
          <a:endParaRPr lang="es-419"/>
        </a:p>
      </dgm:t>
    </dgm:pt>
    <dgm:pt modelId="{C0E614FF-86BB-43B8-969D-E8C83FE5F6B2}">
      <dgm:prSet/>
      <dgm:spPr/>
      <dgm:t>
        <a:bodyPr/>
        <a:lstStyle/>
        <a:p>
          <a:r>
            <a:rPr lang="es-419"/>
            <a:t>Objetos de Amor</a:t>
          </a:r>
        </a:p>
      </dgm:t>
    </dgm:pt>
    <dgm:pt modelId="{96ACFC5C-CE8A-45D3-8380-2FDEAC017C1D}" type="parTrans" cxnId="{F3ADBA5B-B124-4B76-947F-14A60A623D94}">
      <dgm:prSet/>
      <dgm:spPr/>
      <dgm:t>
        <a:bodyPr/>
        <a:lstStyle/>
        <a:p>
          <a:endParaRPr lang="es-419"/>
        </a:p>
      </dgm:t>
    </dgm:pt>
    <dgm:pt modelId="{7B89DCFA-F176-408E-B8A8-8CE2A09AF1B9}" type="sibTrans" cxnId="{F3ADBA5B-B124-4B76-947F-14A60A623D94}">
      <dgm:prSet/>
      <dgm:spPr/>
      <dgm:t>
        <a:bodyPr/>
        <a:lstStyle/>
        <a:p>
          <a:endParaRPr lang="es-419"/>
        </a:p>
      </dgm:t>
    </dgm:pt>
    <dgm:pt modelId="{B8BFC45B-D1F6-48D8-841D-41B871CE08B5}">
      <dgm:prSet/>
      <dgm:spPr/>
      <dgm:t>
        <a:bodyPr/>
        <a:lstStyle/>
        <a:p>
          <a:r>
            <a:rPr lang="es-419" baseline="0"/>
            <a:t>Necesidad de crear seres para compartir su carácter amoroso.</a:t>
          </a:r>
          <a:endParaRPr lang="es-419"/>
        </a:p>
      </dgm:t>
    </dgm:pt>
    <dgm:pt modelId="{7A96544F-58FB-4D42-BD2A-74DAEC31F3B4}" type="parTrans" cxnId="{A1C277F6-72FE-40BA-884F-37DDE9925B73}">
      <dgm:prSet/>
      <dgm:spPr/>
      <dgm:t>
        <a:bodyPr/>
        <a:lstStyle/>
        <a:p>
          <a:endParaRPr lang="es-419"/>
        </a:p>
      </dgm:t>
    </dgm:pt>
    <dgm:pt modelId="{3A1D44ED-FA7D-452F-9DF5-7FFE4651888F}" type="sibTrans" cxnId="{A1C277F6-72FE-40BA-884F-37DDE9925B73}">
      <dgm:prSet/>
      <dgm:spPr/>
      <dgm:t>
        <a:bodyPr/>
        <a:lstStyle/>
        <a:p>
          <a:endParaRPr lang="es-419"/>
        </a:p>
      </dgm:t>
    </dgm:pt>
    <dgm:pt modelId="{19C9AEFC-F28E-476E-86B0-8C09AD04190D}" type="pres">
      <dgm:prSet presAssocID="{DABFB94D-DD51-4084-93D0-4FA02F7A15D6}" presName="diagram" presStyleCnt="0">
        <dgm:presLayoutVars>
          <dgm:dir/>
          <dgm:animLvl val="lvl"/>
          <dgm:resizeHandles val="exact"/>
        </dgm:presLayoutVars>
      </dgm:prSet>
      <dgm:spPr/>
    </dgm:pt>
    <dgm:pt modelId="{794F2BE2-FC13-455A-8317-794A87CEB4CA}" type="pres">
      <dgm:prSet presAssocID="{2747E218-65CC-488B-9ACA-7221BEFA658F}" presName="compNode" presStyleCnt="0"/>
      <dgm:spPr/>
    </dgm:pt>
    <dgm:pt modelId="{D87CFF47-4F8E-4C2A-8ECC-93B87EEE4ACB}" type="pres">
      <dgm:prSet presAssocID="{2747E218-65CC-488B-9ACA-7221BEFA658F}" presName="childRect" presStyleLbl="bgAcc1" presStyleIdx="0" presStyleCnt="4">
        <dgm:presLayoutVars>
          <dgm:bulletEnabled val="1"/>
        </dgm:presLayoutVars>
      </dgm:prSet>
      <dgm:spPr/>
    </dgm:pt>
    <dgm:pt modelId="{4A653452-7BE8-4B23-B1AE-44691D95F336}" type="pres">
      <dgm:prSet presAssocID="{2747E218-65CC-488B-9ACA-7221BEFA658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AF6D987-AB16-4CAA-ACCD-6E48DE807B7B}" type="pres">
      <dgm:prSet presAssocID="{2747E218-65CC-488B-9ACA-7221BEFA658F}" presName="parentRect" presStyleLbl="alignNode1" presStyleIdx="0" presStyleCnt="4"/>
      <dgm:spPr/>
    </dgm:pt>
    <dgm:pt modelId="{BBAD84B1-A849-424D-B4D0-3831A739ED9E}" type="pres">
      <dgm:prSet presAssocID="{2747E218-65CC-488B-9ACA-7221BEFA658F}" presName="adorn" presStyleLbl="fgAccFollowNode1" presStyleIdx="0" presStyleCnt="4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0DC1B2A-EA6A-49A7-AA54-84D528491704}" type="pres">
      <dgm:prSet presAssocID="{5ECCD5A8-CF07-47CA-A939-2B665B20FBA0}" presName="sibTrans" presStyleLbl="sibTrans2D1" presStyleIdx="0" presStyleCnt="0"/>
      <dgm:spPr/>
    </dgm:pt>
    <dgm:pt modelId="{47690E26-08FE-49E3-BDA3-D40A5A593890}" type="pres">
      <dgm:prSet presAssocID="{FC16AE8F-796A-4444-83C6-516441553677}" presName="compNode" presStyleCnt="0"/>
      <dgm:spPr/>
    </dgm:pt>
    <dgm:pt modelId="{FB9CFDC9-3857-4A14-A9B3-42A088928A7F}" type="pres">
      <dgm:prSet presAssocID="{FC16AE8F-796A-4444-83C6-516441553677}" presName="childRect" presStyleLbl="bgAcc1" presStyleIdx="1" presStyleCnt="4">
        <dgm:presLayoutVars>
          <dgm:bulletEnabled val="1"/>
        </dgm:presLayoutVars>
      </dgm:prSet>
      <dgm:spPr/>
    </dgm:pt>
    <dgm:pt modelId="{07A60FAB-48DB-4515-8D63-8251C4B4E8DA}" type="pres">
      <dgm:prSet presAssocID="{FC16AE8F-796A-4444-83C6-51644155367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CD82375-BD55-47EE-A428-E167E33AA290}" type="pres">
      <dgm:prSet presAssocID="{FC16AE8F-796A-4444-83C6-516441553677}" presName="parentRect" presStyleLbl="alignNode1" presStyleIdx="1" presStyleCnt="4"/>
      <dgm:spPr/>
    </dgm:pt>
    <dgm:pt modelId="{8A5FC4F1-D5E8-4C72-A95E-46DF6FAF9428}" type="pres">
      <dgm:prSet presAssocID="{FC16AE8F-796A-4444-83C6-516441553677}" presName="adorn" presStyleLbl="fgAccFollowNode1" presStyleIdx="1" presStyleCnt="4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3C5A8B9-BD5D-47FC-8351-2AB69DAE4191}" type="pres">
      <dgm:prSet presAssocID="{556B419D-4E8C-487B-A896-A47568B4FD56}" presName="sibTrans" presStyleLbl="sibTrans2D1" presStyleIdx="0" presStyleCnt="0"/>
      <dgm:spPr/>
    </dgm:pt>
    <dgm:pt modelId="{DBBC3FE9-EF6D-4171-9F05-7D118775F2E7}" type="pres">
      <dgm:prSet presAssocID="{F7E5B8D4-5ADB-4DEC-B467-88A8ACD7E254}" presName="compNode" presStyleCnt="0"/>
      <dgm:spPr/>
    </dgm:pt>
    <dgm:pt modelId="{EC340CE1-2479-4823-A310-FE5DE764D0B2}" type="pres">
      <dgm:prSet presAssocID="{F7E5B8D4-5ADB-4DEC-B467-88A8ACD7E254}" presName="childRect" presStyleLbl="bgAcc1" presStyleIdx="2" presStyleCnt="4">
        <dgm:presLayoutVars>
          <dgm:bulletEnabled val="1"/>
        </dgm:presLayoutVars>
      </dgm:prSet>
      <dgm:spPr/>
    </dgm:pt>
    <dgm:pt modelId="{CDA3F624-0979-40EB-A1F5-3DC107414A17}" type="pres">
      <dgm:prSet presAssocID="{F7E5B8D4-5ADB-4DEC-B467-88A8ACD7E25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6D597E4-4F6A-4A93-B1CB-B00EB8C46820}" type="pres">
      <dgm:prSet presAssocID="{F7E5B8D4-5ADB-4DEC-B467-88A8ACD7E254}" presName="parentRect" presStyleLbl="alignNode1" presStyleIdx="2" presStyleCnt="4"/>
      <dgm:spPr/>
    </dgm:pt>
    <dgm:pt modelId="{FF2CA9DA-F175-45C2-B2EE-D43491620513}" type="pres">
      <dgm:prSet presAssocID="{F7E5B8D4-5ADB-4DEC-B467-88A8ACD7E254}" presName="adorn" presStyleLbl="fgAccFollowNode1" presStyleIdx="2" presStyleCnt="4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4460EEB-A15A-4191-8319-89740268F0AA}" type="pres">
      <dgm:prSet presAssocID="{D5B78D60-87AF-49F2-89EB-690D839CA61B}" presName="sibTrans" presStyleLbl="sibTrans2D1" presStyleIdx="0" presStyleCnt="0"/>
      <dgm:spPr/>
    </dgm:pt>
    <dgm:pt modelId="{247C707E-EC61-48CC-B0D1-E71AB21DFFE4}" type="pres">
      <dgm:prSet presAssocID="{C0E614FF-86BB-43B8-969D-E8C83FE5F6B2}" presName="compNode" presStyleCnt="0"/>
      <dgm:spPr/>
    </dgm:pt>
    <dgm:pt modelId="{CA88B4A1-0EEA-4CCB-9CFB-512DC6C5D5E0}" type="pres">
      <dgm:prSet presAssocID="{C0E614FF-86BB-43B8-969D-E8C83FE5F6B2}" presName="childRect" presStyleLbl="bgAcc1" presStyleIdx="3" presStyleCnt="4">
        <dgm:presLayoutVars>
          <dgm:bulletEnabled val="1"/>
        </dgm:presLayoutVars>
      </dgm:prSet>
      <dgm:spPr/>
    </dgm:pt>
    <dgm:pt modelId="{A727180C-98EA-4427-982F-60DD7F011F30}" type="pres">
      <dgm:prSet presAssocID="{C0E614FF-86BB-43B8-969D-E8C83FE5F6B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013EBA4-9563-4ABD-B676-E814B9ECE99C}" type="pres">
      <dgm:prSet presAssocID="{C0E614FF-86BB-43B8-969D-E8C83FE5F6B2}" presName="parentRect" presStyleLbl="alignNode1" presStyleIdx="3" presStyleCnt="4"/>
      <dgm:spPr/>
    </dgm:pt>
    <dgm:pt modelId="{8BB373ED-2685-43C4-B673-8A76E48B669E}" type="pres">
      <dgm:prSet presAssocID="{C0E614FF-86BB-43B8-969D-E8C83FE5F6B2}" presName="adorn" presStyleLbl="fgAccFollowNode1" presStyleIdx="3" presStyleCnt="4"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13480011-049D-4FA5-A823-63C1EB0546E9}" srcId="{2747E218-65CC-488B-9ACA-7221BEFA658F}" destId="{D2CEE890-A583-4C3F-8C8C-B1FA0342D044}" srcOrd="0" destOrd="0" parTransId="{859C828D-385E-474A-A38F-9E9755F9B2DA}" sibTransId="{468DE0AE-B4F2-4408-9E66-D15D5EECDA5E}"/>
    <dgm:cxn modelId="{AD12D118-EB63-4304-9A8B-71C106ABD1A1}" type="presOf" srcId="{B8BFC45B-D1F6-48D8-841D-41B871CE08B5}" destId="{CA88B4A1-0EEA-4CCB-9CFB-512DC6C5D5E0}" srcOrd="0" destOrd="0" presId="urn:microsoft.com/office/officeart/2005/8/layout/bList2"/>
    <dgm:cxn modelId="{2E6CAA19-8C10-423A-AE80-1BAE62389722}" srcId="{DABFB94D-DD51-4084-93D0-4FA02F7A15D6}" destId="{FC16AE8F-796A-4444-83C6-516441553677}" srcOrd="1" destOrd="0" parTransId="{B3D3F005-0358-46A8-9797-6C2FE69948FE}" sibTransId="{556B419D-4E8C-487B-A896-A47568B4FD56}"/>
    <dgm:cxn modelId="{29DB9829-B298-4A5D-B2A1-520733EFF617}" type="presOf" srcId="{C0E614FF-86BB-43B8-969D-E8C83FE5F6B2}" destId="{2013EBA4-9563-4ABD-B676-E814B9ECE99C}" srcOrd="1" destOrd="0" presId="urn:microsoft.com/office/officeart/2005/8/layout/bList2"/>
    <dgm:cxn modelId="{7EC0E02A-D658-4067-A732-80B07B4F59E6}" type="presOf" srcId="{556B419D-4E8C-487B-A896-A47568B4FD56}" destId="{43C5A8B9-BD5D-47FC-8351-2AB69DAE4191}" srcOrd="0" destOrd="0" presId="urn:microsoft.com/office/officeart/2005/8/layout/bList2"/>
    <dgm:cxn modelId="{0E69D22E-53B5-42B2-A860-AA1512864808}" srcId="{DABFB94D-DD51-4084-93D0-4FA02F7A15D6}" destId="{F7E5B8D4-5ADB-4DEC-B467-88A8ACD7E254}" srcOrd="2" destOrd="0" parTransId="{69CC6E65-DE20-41A2-8750-3C98EB55953C}" sibTransId="{D5B78D60-87AF-49F2-89EB-690D839CA61B}"/>
    <dgm:cxn modelId="{55F06F3E-D4E9-4425-A1C1-16BD52D2FDDD}" type="presOf" srcId="{D2CEE890-A583-4C3F-8C8C-B1FA0342D044}" destId="{D87CFF47-4F8E-4C2A-8ECC-93B87EEE4ACB}" srcOrd="0" destOrd="0" presId="urn:microsoft.com/office/officeart/2005/8/layout/bList2"/>
    <dgm:cxn modelId="{F3ADBA5B-B124-4B76-947F-14A60A623D94}" srcId="{DABFB94D-DD51-4084-93D0-4FA02F7A15D6}" destId="{C0E614FF-86BB-43B8-969D-E8C83FE5F6B2}" srcOrd="3" destOrd="0" parTransId="{96ACFC5C-CE8A-45D3-8380-2FDEAC017C1D}" sibTransId="{7B89DCFA-F176-408E-B8A8-8CE2A09AF1B9}"/>
    <dgm:cxn modelId="{B75CD660-A869-423A-AF14-69777A7D07E7}" srcId="{DABFB94D-DD51-4084-93D0-4FA02F7A15D6}" destId="{2747E218-65CC-488B-9ACA-7221BEFA658F}" srcOrd="0" destOrd="0" parTransId="{C399E007-CCBE-4695-94B4-85BB8DCA111B}" sibTransId="{5ECCD5A8-CF07-47CA-A939-2B665B20FBA0}"/>
    <dgm:cxn modelId="{6F3E0641-68EB-4542-89B6-3B5EADC99F10}" srcId="{FC16AE8F-796A-4444-83C6-516441553677}" destId="{837FABC6-5ED1-4EC2-BB33-56BAD73D9C34}" srcOrd="0" destOrd="0" parTransId="{72CD2885-31E9-4071-983B-48C59F38F8AD}" sibTransId="{EF3C2E1C-B044-49CE-B671-151E1E739163}"/>
    <dgm:cxn modelId="{F789A56C-83D3-483C-ADE7-72788707CA84}" srcId="{F7E5B8D4-5ADB-4DEC-B467-88A8ACD7E254}" destId="{0EA97A6C-7043-4D25-9B50-946178C28E9D}" srcOrd="0" destOrd="0" parTransId="{CCF90F5F-0A6F-4341-97F7-3FEB68264C92}" sibTransId="{E807979D-BF83-479B-9F55-056BCA6B1E14}"/>
    <dgm:cxn modelId="{967EA778-CAF1-459A-AC6B-4D59883DADEC}" type="presOf" srcId="{2747E218-65CC-488B-9ACA-7221BEFA658F}" destId="{EAF6D987-AB16-4CAA-ACCD-6E48DE807B7B}" srcOrd="1" destOrd="0" presId="urn:microsoft.com/office/officeart/2005/8/layout/bList2"/>
    <dgm:cxn modelId="{BE2FF77C-FB9D-4B0D-B71B-B89A75680906}" type="presOf" srcId="{DABFB94D-DD51-4084-93D0-4FA02F7A15D6}" destId="{19C9AEFC-F28E-476E-86B0-8C09AD04190D}" srcOrd="0" destOrd="0" presId="urn:microsoft.com/office/officeart/2005/8/layout/bList2"/>
    <dgm:cxn modelId="{5B7CD085-FDAD-40B8-9C9F-E20465924E84}" type="presOf" srcId="{2747E218-65CC-488B-9ACA-7221BEFA658F}" destId="{4A653452-7BE8-4B23-B1AE-44691D95F336}" srcOrd="0" destOrd="0" presId="urn:microsoft.com/office/officeart/2005/8/layout/bList2"/>
    <dgm:cxn modelId="{C6F38289-75E4-49F9-AE82-B1233488AE7B}" type="presOf" srcId="{D5B78D60-87AF-49F2-89EB-690D839CA61B}" destId="{D4460EEB-A15A-4191-8319-89740268F0AA}" srcOrd="0" destOrd="0" presId="urn:microsoft.com/office/officeart/2005/8/layout/bList2"/>
    <dgm:cxn modelId="{45CC6CA0-7746-4D67-86EB-00E95D121271}" type="presOf" srcId="{F7E5B8D4-5ADB-4DEC-B467-88A8ACD7E254}" destId="{86D597E4-4F6A-4A93-B1CB-B00EB8C46820}" srcOrd="1" destOrd="0" presId="urn:microsoft.com/office/officeart/2005/8/layout/bList2"/>
    <dgm:cxn modelId="{8815E8C6-C109-40D9-8ED2-5FD8CF2D84F9}" type="presOf" srcId="{5ECCD5A8-CF07-47CA-A939-2B665B20FBA0}" destId="{90DC1B2A-EA6A-49A7-AA54-84D528491704}" srcOrd="0" destOrd="0" presId="urn:microsoft.com/office/officeart/2005/8/layout/bList2"/>
    <dgm:cxn modelId="{2F68C1CA-3F6C-41BE-B601-965EF5F8A70E}" type="presOf" srcId="{C0E614FF-86BB-43B8-969D-E8C83FE5F6B2}" destId="{A727180C-98EA-4427-982F-60DD7F011F30}" srcOrd="0" destOrd="0" presId="urn:microsoft.com/office/officeart/2005/8/layout/bList2"/>
    <dgm:cxn modelId="{F88B78CD-FBCA-407C-876E-18ED7567F5AD}" type="presOf" srcId="{FC16AE8F-796A-4444-83C6-516441553677}" destId="{BCD82375-BD55-47EE-A428-E167E33AA290}" srcOrd="1" destOrd="0" presId="urn:microsoft.com/office/officeart/2005/8/layout/bList2"/>
    <dgm:cxn modelId="{C15B4CD0-8730-4B30-8DF7-E8A1B8243404}" type="presOf" srcId="{0EA97A6C-7043-4D25-9B50-946178C28E9D}" destId="{EC340CE1-2479-4823-A310-FE5DE764D0B2}" srcOrd="0" destOrd="0" presId="urn:microsoft.com/office/officeart/2005/8/layout/bList2"/>
    <dgm:cxn modelId="{155A57D0-8831-49EE-9C4F-AE9FBCCCD380}" type="presOf" srcId="{837FABC6-5ED1-4EC2-BB33-56BAD73D9C34}" destId="{FB9CFDC9-3857-4A14-A9B3-42A088928A7F}" srcOrd="0" destOrd="0" presId="urn:microsoft.com/office/officeart/2005/8/layout/bList2"/>
    <dgm:cxn modelId="{AEB4EFD9-104C-4845-A1CA-75432092D88E}" type="presOf" srcId="{F7E5B8D4-5ADB-4DEC-B467-88A8ACD7E254}" destId="{CDA3F624-0979-40EB-A1F5-3DC107414A17}" srcOrd="0" destOrd="0" presId="urn:microsoft.com/office/officeart/2005/8/layout/bList2"/>
    <dgm:cxn modelId="{A1C277F6-72FE-40BA-884F-37DDE9925B73}" srcId="{C0E614FF-86BB-43B8-969D-E8C83FE5F6B2}" destId="{B8BFC45B-D1F6-48D8-841D-41B871CE08B5}" srcOrd="0" destOrd="0" parTransId="{7A96544F-58FB-4D42-BD2A-74DAEC31F3B4}" sibTransId="{3A1D44ED-FA7D-452F-9DF5-7FFE4651888F}"/>
    <dgm:cxn modelId="{A16A65F7-4161-44FD-94DA-B4390CF4405D}" type="presOf" srcId="{FC16AE8F-796A-4444-83C6-516441553677}" destId="{07A60FAB-48DB-4515-8D63-8251C4B4E8DA}" srcOrd="0" destOrd="0" presId="urn:microsoft.com/office/officeart/2005/8/layout/bList2"/>
    <dgm:cxn modelId="{975C5C44-B12D-4CC9-9CCD-AAD7262F54A2}" type="presParOf" srcId="{19C9AEFC-F28E-476E-86B0-8C09AD04190D}" destId="{794F2BE2-FC13-455A-8317-794A87CEB4CA}" srcOrd="0" destOrd="0" presId="urn:microsoft.com/office/officeart/2005/8/layout/bList2"/>
    <dgm:cxn modelId="{45D423D5-FF72-4476-BB17-8CD79F77D093}" type="presParOf" srcId="{794F2BE2-FC13-455A-8317-794A87CEB4CA}" destId="{D87CFF47-4F8E-4C2A-8ECC-93B87EEE4ACB}" srcOrd="0" destOrd="0" presId="urn:microsoft.com/office/officeart/2005/8/layout/bList2"/>
    <dgm:cxn modelId="{AA8CEDA0-4FAE-46D9-94AC-53EF3411C543}" type="presParOf" srcId="{794F2BE2-FC13-455A-8317-794A87CEB4CA}" destId="{4A653452-7BE8-4B23-B1AE-44691D95F336}" srcOrd="1" destOrd="0" presId="urn:microsoft.com/office/officeart/2005/8/layout/bList2"/>
    <dgm:cxn modelId="{D631EB06-F01F-4B68-99C4-3BF93ADC23DB}" type="presParOf" srcId="{794F2BE2-FC13-455A-8317-794A87CEB4CA}" destId="{EAF6D987-AB16-4CAA-ACCD-6E48DE807B7B}" srcOrd="2" destOrd="0" presId="urn:microsoft.com/office/officeart/2005/8/layout/bList2"/>
    <dgm:cxn modelId="{8D7D47A7-4CC5-4864-8740-7C2A209506D5}" type="presParOf" srcId="{794F2BE2-FC13-455A-8317-794A87CEB4CA}" destId="{BBAD84B1-A849-424D-B4D0-3831A739ED9E}" srcOrd="3" destOrd="0" presId="urn:microsoft.com/office/officeart/2005/8/layout/bList2"/>
    <dgm:cxn modelId="{D43D8BD6-004B-45C0-BED0-24959B3788F0}" type="presParOf" srcId="{19C9AEFC-F28E-476E-86B0-8C09AD04190D}" destId="{90DC1B2A-EA6A-49A7-AA54-84D528491704}" srcOrd="1" destOrd="0" presId="urn:microsoft.com/office/officeart/2005/8/layout/bList2"/>
    <dgm:cxn modelId="{63499CD2-24A5-44A5-91AD-1C281EC196AB}" type="presParOf" srcId="{19C9AEFC-F28E-476E-86B0-8C09AD04190D}" destId="{47690E26-08FE-49E3-BDA3-D40A5A593890}" srcOrd="2" destOrd="0" presId="urn:microsoft.com/office/officeart/2005/8/layout/bList2"/>
    <dgm:cxn modelId="{DE152599-5914-49E1-8D32-ED7E04BC5A88}" type="presParOf" srcId="{47690E26-08FE-49E3-BDA3-D40A5A593890}" destId="{FB9CFDC9-3857-4A14-A9B3-42A088928A7F}" srcOrd="0" destOrd="0" presId="urn:microsoft.com/office/officeart/2005/8/layout/bList2"/>
    <dgm:cxn modelId="{259D997D-A9FA-4246-A42E-8634DE2BA583}" type="presParOf" srcId="{47690E26-08FE-49E3-BDA3-D40A5A593890}" destId="{07A60FAB-48DB-4515-8D63-8251C4B4E8DA}" srcOrd="1" destOrd="0" presId="urn:microsoft.com/office/officeart/2005/8/layout/bList2"/>
    <dgm:cxn modelId="{1C401BCA-AC62-466E-80C3-A67DE8F1AC04}" type="presParOf" srcId="{47690E26-08FE-49E3-BDA3-D40A5A593890}" destId="{BCD82375-BD55-47EE-A428-E167E33AA290}" srcOrd="2" destOrd="0" presId="urn:microsoft.com/office/officeart/2005/8/layout/bList2"/>
    <dgm:cxn modelId="{BB64EEC4-EE4F-442B-B39A-10314DD3D2B8}" type="presParOf" srcId="{47690E26-08FE-49E3-BDA3-D40A5A593890}" destId="{8A5FC4F1-D5E8-4C72-A95E-46DF6FAF9428}" srcOrd="3" destOrd="0" presId="urn:microsoft.com/office/officeart/2005/8/layout/bList2"/>
    <dgm:cxn modelId="{9C2C0695-B7D8-4D2E-A8E2-B786C33C44C3}" type="presParOf" srcId="{19C9AEFC-F28E-476E-86B0-8C09AD04190D}" destId="{43C5A8B9-BD5D-47FC-8351-2AB69DAE4191}" srcOrd="3" destOrd="0" presId="urn:microsoft.com/office/officeart/2005/8/layout/bList2"/>
    <dgm:cxn modelId="{4DF071C3-136F-4366-91A5-035866F2671F}" type="presParOf" srcId="{19C9AEFC-F28E-476E-86B0-8C09AD04190D}" destId="{DBBC3FE9-EF6D-4171-9F05-7D118775F2E7}" srcOrd="4" destOrd="0" presId="urn:microsoft.com/office/officeart/2005/8/layout/bList2"/>
    <dgm:cxn modelId="{51785FE7-5BD8-40C0-85FF-74B7CC2E4ADC}" type="presParOf" srcId="{DBBC3FE9-EF6D-4171-9F05-7D118775F2E7}" destId="{EC340CE1-2479-4823-A310-FE5DE764D0B2}" srcOrd="0" destOrd="0" presId="urn:microsoft.com/office/officeart/2005/8/layout/bList2"/>
    <dgm:cxn modelId="{7B0E23DC-5FE2-433B-AC3A-1ED5A15838F9}" type="presParOf" srcId="{DBBC3FE9-EF6D-4171-9F05-7D118775F2E7}" destId="{CDA3F624-0979-40EB-A1F5-3DC107414A17}" srcOrd="1" destOrd="0" presId="urn:microsoft.com/office/officeart/2005/8/layout/bList2"/>
    <dgm:cxn modelId="{7FE29F96-E339-4F7C-A096-6B95109812F9}" type="presParOf" srcId="{DBBC3FE9-EF6D-4171-9F05-7D118775F2E7}" destId="{86D597E4-4F6A-4A93-B1CB-B00EB8C46820}" srcOrd="2" destOrd="0" presId="urn:microsoft.com/office/officeart/2005/8/layout/bList2"/>
    <dgm:cxn modelId="{8C742444-CAA4-4C5A-B1E6-BA284654D437}" type="presParOf" srcId="{DBBC3FE9-EF6D-4171-9F05-7D118775F2E7}" destId="{FF2CA9DA-F175-45C2-B2EE-D43491620513}" srcOrd="3" destOrd="0" presId="urn:microsoft.com/office/officeart/2005/8/layout/bList2"/>
    <dgm:cxn modelId="{BC033DC7-692A-488D-A7D6-34D0D7EC2AC7}" type="presParOf" srcId="{19C9AEFC-F28E-476E-86B0-8C09AD04190D}" destId="{D4460EEB-A15A-4191-8319-89740268F0AA}" srcOrd="5" destOrd="0" presId="urn:microsoft.com/office/officeart/2005/8/layout/bList2"/>
    <dgm:cxn modelId="{2D1FE35F-0850-4B5E-A60E-CB1967D4E788}" type="presParOf" srcId="{19C9AEFC-F28E-476E-86B0-8C09AD04190D}" destId="{247C707E-EC61-48CC-B0D1-E71AB21DFFE4}" srcOrd="6" destOrd="0" presId="urn:microsoft.com/office/officeart/2005/8/layout/bList2"/>
    <dgm:cxn modelId="{911E8625-085E-4C87-B43C-ADC676532699}" type="presParOf" srcId="{247C707E-EC61-48CC-B0D1-E71AB21DFFE4}" destId="{CA88B4A1-0EEA-4CCB-9CFB-512DC6C5D5E0}" srcOrd="0" destOrd="0" presId="urn:microsoft.com/office/officeart/2005/8/layout/bList2"/>
    <dgm:cxn modelId="{4CE33C1C-FEED-4037-BD4B-B54D22F5C1C7}" type="presParOf" srcId="{247C707E-EC61-48CC-B0D1-E71AB21DFFE4}" destId="{A727180C-98EA-4427-982F-60DD7F011F30}" srcOrd="1" destOrd="0" presId="urn:microsoft.com/office/officeart/2005/8/layout/bList2"/>
    <dgm:cxn modelId="{B97532AF-14FB-4125-ABC4-2DC9E8E00C26}" type="presParOf" srcId="{247C707E-EC61-48CC-B0D1-E71AB21DFFE4}" destId="{2013EBA4-9563-4ABD-B676-E814B9ECE99C}" srcOrd="2" destOrd="0" presId="urn:microsoft.com/office/officeart/2005/8/layout/bList2"/>
    <dgm:cxn modelId="{336B6A3F-2769-47AF-9550-1523FABF3C45}" type="presParOf" srcId="{247C707E-EC61-48CC-B0D1-E71AB21DFFE4}" destId="{8BB373ED-2685-43C4-B673-8A76E48B669E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A681A74-6A30-46DB-9A2C-29348823C3E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419"/>
        </a:p>
      </dgm:t>
    </dgm:pt>
    <dgm:pt modelId="{C3244211-343C-4726-ACCB-15E9D5A3EB80}">
      <dgm:prSet/>
      <dgm:spPr/>
      <dgm:t>
        <a:bodyPr/>
        <a:lstStyle/>
        <a:p>
          <a:r>
            <a:rPr lang="es-419"/>
            <a:t>¿Cómo se resolvería si alguna criatura hiciera mal uso de su libertad?</a:t>
          </a:r>
        </a:p>
      </dgm:t>
    </dgm:pt>
    <dgm:pt modelId="{C5D04AE5-D244-4FED-AE26-EBCBD5873E62}" type="parTrans" cxnId="{F563D694-E6DF-49BE-9B7B-DF7A251A361F}">
      <dgm:prSet/>
      <dgm:spPr/>
      <dgm:t>
        <a:bodyPr/>
        <a:lstStyle/>
        <a:p>
          <a:endParaRPr lang="es-419"/>
        </a:p>
      </dgm:t>
    </dgm:pt>
    <dgm:pt modelId="{6BC6721C-15B9-44EA-A316-94CC0A9B0619}" type="sibTrans" cxnId="{F563D694-E6DF-49BE-9B7B-DF7A251A361F}">
      <dgm:prSet/>
      <dgm:spPr/>
      <dgm:t>
        <a:bodyPr/>
        <a:lstStyle/>
        <a:p>
          <a:endParaRPr lang="es-419"/>
        </a:p>
      </dgm:t>
    </dgm:pt>
    <dgm:pt modelId="{EA771EAB-2B53-4C66-B9C9-E72F7149440E}">
      <dgm:prSet/>
      <dgm:spPr/>
      <dgm:t>
        <a:bodyPr/>
        <a:lstStyle/>
        <a:p>
          <a:r>
            <a:rPr lang="es-419" baseline="0"/>
            <a:t>Problema del Pecado</a:t>
          </a:r>
          <a:endParaRPr lang="es-419"/>
        </a:p>
      </dgm:t>
    </dgm:pt>
    <dgm:pt modelId="{C375FD27-1DCE-409D-8CA1-16F2A197502F}" type="parTrans" cxnId="{0663E0EC-0A4D-4543-82AD-23EF2DBA1BCC}">
      <dgm:prSet/>
      <dgm:spPr/>
      <dgm:t>
        <a:bodyPr/>
        <a:lstStyle/>
        <a:p>
          <a:endParaRPr lang="es-419"/>
        </a:p>
      </dgm:t>
    </dgm:pt>
    <dgm:pt modelId="{EF83EEA5-7200-4D73-8E7F-9D1BC4E326A7}" type="sibTrans" cxnId="{0663E0EC-0A4D-4543-82AD-23EF2DBA1BCC}">
      <dgm:prSet/>
      <dgm:spPr/>
      <dgm:t>
        <a:bodyPr/>
        <a:lstStyle/>
        <a:p>
          <a:endParaRPr lang="es-419"/>
        </a:p>
      </dgm:t>
    </dgm:pt>
    <dgm:pt modelId="{3586362E-C657-4D72-B396-4AC38D96208C}">
      <dgm:prSet/>
      <dgm:spPr/>
      <dgm:t>
        <a:bodyPr/>
        <a:lstStyle/>
        <a:p>
          <a:r>
            <a:rPr lang="es-419"/>
            <a:t>¿Cómo mantener un reino eterno frente a la amenaza de la muerte?</a:t>
          </a:r>
        </a:p>
      </dgm:t>
    </dgm:pt>
    <dgm:pt modelId="{DE10A47E-8373-429C-9821-7E44907BF7D9}" type="parTrans" cxnId="{03CE955C-5F30-45E4-8E81-AD32719C9088}">
      <dgm:prSet/>
      <dgm:spPr/>
      <dgm:t>
        <a:bodyPr/>
        <a:lstStyle/>
        <a:p>
          <a:endParaRPr lang="es-419"/>
        </a:p>
      </dgm:t>
    </dgm:pt>
    <dgm:pt modelId="{1544E468-1E6C-4A62-99B3-CBAD9D3F4727}" type="sibTrans" cxnId="{03CE955C-5F30-45E4-8E81-AD32719C9088}">
      <dgm:prSet/>
      <dgm:spPr/>
      <dgm:t>
        <a:bodyPr/>
        <a:lstStyle/>
        <a:p>
          <a:endParaRPr lang="es-419"/>
        </a:p>
      </dgm:t>
    </dgm:pt>
    <dgm:pt modelId="{5F0DDAE2-DE37-4DF9-96D5-E557294D3ED1}">
      <dgm:prSet/>
      <dgm:spPr/>
      <dgm:t>
        <a:bodyPr/>
        <a:lstStyle/>
        <a:p>
          <a:r>
            <a:rPr lang="es-419" baseline="0"/>
            <a:t>Muerte vs. Eternidad</a:t>
          </a:r>
          <a:endParaRPr lang="es-419"/>
        </a:p>
      </dgm:t>
    </dgm:pt>
    <dgm:pt modelId="{8B890320-4038-43A5-8583-3347007288DD}" type="parTrans" cxnId="{D6DDADAF-DF89-4965-95FE-F0509751E3DA}">
      <dgm:prSet/>
      <dgm:spPr/>
      <dgm:t>
        <a:bodyPr/>
        <a:lstStyle/>
        <a:p>
          <a:endParaRPr lang="es-419"/>
        </a:p>
      </dgm:t>
    </dgm:pt>
    <dgm:pt modelId="{B59B8A58-B42B-460E-88AB-3422DBEEE5C5}" type="sibTrans" cxnId="{D6DDADAF-DF89-4965-95FE-F0509751E3DA}">
      <dgm:prSet/>
      <dgm:spPr/>
      <dgm:t>
        <a:bodyPr/>
        <a:lstStyle/>
        <a:p>
          <a:endParaRPr lang="es-419"/>
        </a:p>
      </dgm:t>
    </dgm:pt>
    <dgm:pt modelId="{D83D7327-66D5-4C96-B078-C2EA4CE05FE5}">
      <dgm:prSet/>
      <dgm:spPr/>
      <dgm:t>
        <a:bodyPr/>
        <a:lstStyle/>
        <a:p>
          <a:r>
            <a:rPr lang="es-419"/>
            <a:t>¿Sería justo crear nuevas criaturas en un universo donde el pecado aún no se había resuelto?</a:t>
          </a:r>
        </a:p>
      </dgm:t>
    </dgm:pt>
    <dgm:pt modelId="{58F1C08A-DD1E-45D9-A5EE-DA8FD583044A}" type="parTrans" cxnId="{C086B1DD-EF67-4F05-A217-42F2E36E04AB}">
      <dgm:prSet/>
      <dgm:spPr/>
      <dgm:t>
        <a:bodyPr/>
        <a:lstStyle/>
        <a:p>
          <a:endParaRPr lang="es-419"/>
        </a:p>
      </dgm:t>
    </dgm:pt>
    <dgm:pt modelId="{0D049386-5F3F-4314-A9D1-AD0BF94CA1A9}" type="sibTrans" cxnId="{C086B1DD-EF67-4F05-A217-42F2E36E04AB}">
      <dgm:prSet/>
      <dgm:spPr/>
      <dgm:t>
        <a:bodyPr/>
        <a:lstStyle/>
        <a:p>
          <a:endParaRPr lang="es-419"/>
        </a:p>
      </dgm:t>
    </dgm:pt>
    <dgm:pt modelId="{22262C7E-DB8E-4311-88CD-C740180EB49E}">
      <dgm:prSet/>
      <dgm:spPr/>
      <dgm:t>
        <a:bodyPr/>
        <a:lstStyle/>
        <a:p>
          <a:r>
            <a:rPr lang="es-419" baseline="0"/>
            <a:t>Justicia Creadora</a:t>
          </a:r>
          <a:endParaRPr lang="es-419"/>
        </a:p>
      </dgm:t>
    </dgm:pt>
    <dgm:pt modelId="{0C466916-1C0D-42D2-B05B-229B2C781AC6}" type="parTrans" cxnId="{997635EE-A3F2-404D-A465-8347FC5566C1}">
      <dgm:prSet/>
      <dgm:spPr/>
      <dgm:t>
        <a:bodyPr/>
        <a:lstStyle/>
        <a:p>
          <a:endParaRPr lang="es-419"/>
        </a:p>
      </dgm:t>
    </dgm:pt>
    <dgm:pt modelId="{BA02F6FE-07C4-4527-B154-BDCE4F770D25}" type="sibTrans" cxnId="{997635EE-A3F2-404D-A465-8347FC5566C1}">
      <dgm:prSet/>
      <dgm:spPr/>
      <dgm:t>
        <a:bodyPr/>
        <a:lstStyle/>
        <a:p>
          <a:endParaRPr lang="es-419"/>
        </a:p>
      </dgm:t>
    </dgm:pt>
    <dgm:pt modelId="{402DC7B1-61D0-405C-86CB-9014D0FC1666}" type="pres">
      <dgm:prSet presAssocID="{6A681A74-6A30-46DB-9A2C-29348823C3E6}" presName="linear" presStyleCnt="0">
        <dgm:presLayoutVars>
          <dgm:animLvl val="lvl"/>
          <dgm:resizeHandles val="exact"/>
        </dgm:presLayoutVars>
      </dgm:prSet>
      <dgm:spPr/>
    </dgm:pt>
    <dgm:pt modelId="{7102627E-890E-482C-8B2E-B9D55C736E28}" type="pres">
      <dgm:prSet presAssocID="{C3244211-343C-4726-ACCB-15E9D5A3EB8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FD56578-3976-4D01-9757-AFDB8831498C}" type="pres">
      <dgm:prSet presAssocID="{C3244211-343C-4726-ACCB-15E9D5A3EB80}" presName="childText" presStyleLbl="revTx" presStyleIdx="0" presStyleCnt="3">
        <dgm:presLayoutVars>
          <dgm:bulletEnabled val="1"/>
        </dgm:presLayoutVars>
      </dgm:prSet>
      <dgm:spPr/>
    </dgm:pt>
    <dgm:pt modelId="{427C8E57-4160-45E3-9D73-EB1009EE7CBE}" type="pres">
      <dgm:prSet presAssocID="{3586362E-C657-4D72-B396-4AC38D96208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FCBA9FE-F2BB-45B9-ABDB-EFEC1E7A0D18}" type="pres">
      <dgm:prSet presAssocID="{3586362E-C657-4D72-B396-4AC38D96208C}" presName="childText" presStyleLbl="revTx" presStyleIdx="1" presStyleCnt="3">
        <dgm:presLayoutVars>
          <dgm:bulletEnabled val="1"/>
        </dgm:presLayoutVars>
      </dgm:prSet>
      <dgm:spPr/>
    </dgm:pt>
    <dgm:pt modelId="{1A111669-5F8F-4B35-BC37-706A66756801}" type="pres">
      <dgm:prSet presAssocID="{D83D7327-66D5-4C96-B078-C2EA4CE05FE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EDF6736-E78A-4A67-8CE1-4451C2B9A221}" type="pres">
      <dgm:prSet presAssocID="{D83D7327-66D5-4C96-B078-C2EA4CE05FE5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0AF75603-B87F-4D79-8395-E8BF11EB3DCC}" type="presOf" srcId="{6A681A74-6A30-46DB-9A2C-29348823C3E6}" destId="{402DC7B1-61D0-405C-86CB-9014D0FC1666}" srcOrd="0" destOrd="0" presId="urn:microsoft.com/office/officeart/2005/8/layout/vList2"/>
    <dgm:cxn modelId="{03CE955C-5F30-45E4-8E81-AD32719C9088}" srcId="{6A681A74-6A30-46DB-9A2C-29348823C3E6}" destId="{3586362E-C657-4D72-B396-4AC38D96208C}" srcOrd="1" destOrd="0" parTransId="{DE10A47E-8373-429C-9821-7E44907BF7D9}" sibTransId="{1544E468-1E6C-4A62-99B3-CBAD9D3F4727}"/>
    <dgm:cxn modelId="{CC3D824A-100B-431B-92D2-2D00FD559B0A}" type="presOf" srcId="{C3244211-343C-4726-ACCB-15E9D5A3EB80}" destId="{7102627E-890E-482C-8B2E-B9D55C736E28}" srcOrd="0" destOrd="0" presId="urn:microsoft.com/office/officeart/2005/8/layout/vList2"/>
    <dgm:cxn modelId="{90125376-2ED5-4233-B3D6-702F1AB372D7}" type="presOf" srcId="{5F0DDAE2-DE37-4DF9-96D5-E557294D3ED1}" destId="{7FCBA9FE-F2BB-45B9-ABDB-EFEC1E7A0D18}" srcOrd="0" destOrd="0" presId="urn:microsoft.com/office/officeart/2005/8/layout/vList2"/>
    <dgm:cxn modelId="{0BEA267B-9137-4C8C-81F7-256C4C10CC0D}" type="presOf" srcId="{22262C7E-DB8E-4311-88CD-C740180EB49E}" destId="{3EDF6736-E78A-4A67-8CE1-4451C2B9A221}" srcOrd="0" destOrd="0" presId="urn:microsoft.com/office/officeart/2005/8/layout/vList2"/>
    <dgm:cxn modelId="{F563D694-E6DF-49BE-9B7B-DF7A251A361F}" srcId="{6A681A74-6A30-46DB-9A2C-29348823C3E6}" destId="{C3244211-343C-4726-ACCB-15E9D5A3EB80}" srcOrd="0" destOrd="0" parTransId="{C5D04AE5-D244-4FED-AE26-EBCBD5873E62}" sibTransId="{6BC6721C-15B9-44EA-A316-94CC0A9B0619}"/>
    <dgm:cxn modelId="{D6DDADAF-DF89-4965-95FE-F0509751E3DA}" srcId="{3586362E-C657-4D72-B396-4AC38D96208C}" destId="{5F0DDAE2-DE37-4DF9-96D5-E557294D3ED1}" srcOrd="0" destOrd="0" parTransId="{8B890320-4038-43A5-8583-3347007288DD}" sibTransId="{B59B8A58-B42B-460E-88AB-3422DBEEE5C5}"/>
    <dgm:cxn modelId="{9B14E5B4-5A71-4293-936F-B925C47BA3D2}" type="presOf" srcId="{3586362E-C657-4D72-B396-4AC38D96208C}" destId="{427C8E57-4160-45E3-9D73-EB1009EE7CBE}" srcOrd="0" destOrd="0" presId="urn:microsoft.com/office/officeart/2005/8/layout/vList2"/>
    <dgm:cxn modelId="{8273C4D0-C337-4CC2-B0D6-B0C829A704E1}" type="presOf" srcId="{EA771EAB-2B53-4C66-B9C9-E72F7149440E}" destId="{1FD56578-3976-4D01-9757-AFDB8831498C}" srcOrd="0" destOrd="0" presId="urn:microsoft.com/office/officeart/2005/8/layout/vList2"/>
    <dgm:cxn modelId="{C086B1DD-EF67-4F05-A217-42F2E36E04AB}" srcId="{6A681A74-6A30-46DB-9A2C-29348823C3E6}" destId="{D83D7327-66D5-4C96-B078-C2EA4CE05FE5}" srcOrd="2" destOrd="0" parTransId="{58F1C08A-DD1E-45D9-A5EE-DA8FD583044A}" sibTransId="{0D049386-5F3F-4314-A9D1-AD0BF94CA1A9}"/>
    <dgm:cxn modelId="{0663E0EC-0A4D-4543-82AD-23EF2DBA1BCC}" srcId="{C3244211-343C-4726-ACCB-15E9D5A3EB80}" destId="{EA771EAB-2B53-4C66-B9C9-E72F7149440E}" srcOrd="0" destOrd="0" parTransId="{C375FD27-1DCE-409D-8CA1-16F2A197502F}" sibTransId="{EF83EEA5-7200-4D73-8E7F-9D1BC4E326A7}"/>
    <dgm:cxn modelId="{997635EE-A3F2-404D-A465-8347FC5566C1}" srcId="{D83D7327-66D5-4C96-B078-C2EA4CE05FE5}" destId="{22262C7E-DB8E-4311-88CD-C740180EB49E}" srcOrd="0" destOrd="0" parTransId="{0C466916-1C0D-42D2-B05B-229B2C781AC6}" sibTransId="{BA02F6FE-07C4-4527-B154-BDCE4F770D25}"/>
    <dgm:cxn modelId="{7F8331F3-D7F0-4417-B440-7484E0B7464E}" type="presOf" srcId="{D83D7327-66D5-4C96-B078-C2EA4CE05FE5}" destId="{1A111669-5F8F-4B35-BC37-706A66756801}" srcOrd="0" destOrd="0" presId="urn:microsoft.com/office/officeart/2005/8/layout/vList2"/>
    <dgm:cxn modelId="{B05A9482-AD8A-4787-A20E-0EC22E652460}" type="presParOf" srcId="{402DC7B1-61D0-405C-86CB-9014D0FC1666}" destId="{7102627E-890E-482C-8B2E-B9D55C736E28}" srcOrd="0" destOrd="0" presId="urn:microsoft.com/office/officeart/2005/8/layout/vList2"/>
    <dgm:cxn modelId="{70EDAA9B-625A-485A-9650-A149C00E832E}" type="presParOf" srcId="{402DC7B1-61D0-405C-86CB-9014D0FC1666}" destId="{1FD56578-3976-4D01-9757-AFDB8831498C}" srcOrd="1" destOrd="0" presId="urn:microsoft.com/office/officeart/2005/8/layout/vList2"/>
    <dgm:cxn modelId="{C84DCF1C-4D6A-457E-B2B9-B9045ACBE543}" type="presParOf" srcId="{402DC7B1-61D0-405C-86CB-9014D0FC1666}" destId="{427C8E57-4160-45E3-9D73-EB1009EE7CBE}" srcOrd="2" destOrd="0" presId="urn:microsoft.com/office/officeart/2005/8/layout/vList2"/>
    <dgm:cxn modelId="{4DA37480-FC43-401A-B6A1-D2391A08FB9A}" type="presParOf" srcId="{402DC7B1-61D0-405C-86CB-9014D0FC1666}" destId="{7FCBA9FE-F2BB-45B9-ABDB-EFEC1E7A0D18}" srcOrd="3" destOrd="0" presId="urn:microsoft.com/office/officeart/2005/8/layout/vList2"/>
    <dgm:cxn modelId="{0ABFA02A-39B5-4B3C-917A-5865480923EB}" type="presParOf" srcId="{402DC7B1-61D0-405C-86CB-9014D0FC1666}" destId="{1A111669-5F8F-4B35-BC37-706A66756801}" srcOrd="4" destOrd="0" presId="urn:microsoft.com/office/officeart/2005/8/layout/vList2"/>
    <dgm:cxn modelId="{694EAC3A-2C9C-44D4-90B1-DE75DCCE95BE}" type="presParOf" srcId="{402DC7B1-61D0-405C-86CB-9014D0FC1666}" destId="{3EDF6736-E78A-4A67-8CE1-4451C2B9A221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435ABD-A4EC-436A-9483-2E3558E63DC7}">
      <dsp:nvSpPr>
        <dsp:cNvPr id="0" name=""/>
        <dsp:cNvSpPr/>
      </dsp:nvSpPr>
      <dsp:spPr>
        <a:xfrm>
          <a:off x="0" y="21448"/>
          <a:ext cx="5572520" cy="70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000" kern="1200"/>
            <a:t>Origen Musical</a:t>
          </a:r>
        </a:p>
      </dsp:txBody>
      <dsp:txXfrm>
        <a:off x="34269" y="55717"/>
        <a:ext cx="5503982" cy="633462"/>
      </dsp:txXfrm>
    </dsp:sp>
    <dsp:sp modelId="{02A7A0B2-0851-4066-ABEA-F513922DAA98}">
      <dsp:nvSpPr>
        <dsp:cNvPr id="0" name=""/>
        <dsp:cNvSpPr/>
      </dsp:nvSpPr>
      <dsp:spPr>
        <a:xfrm>
          <a:off x="0" y="723448"/>
          <a:ext cx="5572520" cy="99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928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419" sz="2300" kern="1200" baseline="0"/>
            <a:t>Del alemán leiten, “guiar”, y motiv, “motivo”. Término acuñado por músicos para el motivo central de una obra.</a:t>
          </a:r>
          <a:endParaRPr lang="es-419" sz="2300" kern="1200"/>
        </a:p>
      </dsp:txBody>
      <dsp:txXfrm>
        <a:off x="0" y="723448"/>
        <a:ext cx="5572520" cy="993600"/>
      </dsp:txXfrm>
    </dsp:sp>
    <dsp:sp modelId="{F0277B54-12E9-4E95-8E27-400BE66CB546}">
      <dsp:nvSpPr>
        <dsp:cNvPr id="0" name=""/>
        <dsp:cNvSpPr/>
      </dsp:nvSpPr>
      <dsp:spPr>
        <a:xfrm>
          <a:off x="0" y="1717048"/>
          <a:ext cx="5572520" cy="70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000" kern="1200"/>
            <a:t>Motivo Conductor</a:t>
          </a:r>
        </a:p>
      </dsp:txBody>
      <dsp:txXfrm>
        <a:off x="34269" y="1751317"/>
        <a:ext cx="5503982" cy="633462"/>
      </dsp:txXfrm>
    </dsp:sp>
    <dsp:sp modelId="{D397D0F9-2D05-46D9-84B3-CE15E79127EC}">
      <dsp:nvSpPr>
        <dsp:cNvPr id="0" name=""/>
        <dsp:cNvSpPr/>
      </dsp:nvSpPr>
      <dsp:spPr>
        <a:xfrm>
          <a:off x="0" y="2419048"/>
          <a:ext cx="5572520" cy="698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928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419" sz="2300" kern="1200" baseline="0"/>
            <a:t>Representa la idea central que guía nuestras acciones y decisiones.</a:t>
          </a:r>
          <a:endParaRPr lang="es-419" sz="2300" kern="1200"/>
        </a:p>
      </dsp:txBody>
      <dsp:txXfrm>
        <a:off x="0" y="2419048"/>
        <a:ext cx="5572520" cy="698625"/>
      </dsp:txXfrm>
    </dsp:sp>
    <dsp:sp modelId="{051A5ECE-9DD1-4F24-9E99-3D2E7853F814}">
      <dsp:nvSpPr>
        <dsp:cNvPr id="0" name=""/>
        <dsp:cNvSpPr/>
      </dsp:nvSpPr>
      <dsp:spPr>
        <a:xfrm>
          <a:off x="0" y="3117673"/>
          <a:ext cx="5572520" cy="70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000" kern="1200"/>
            <a:t>En la Mayordomía</a:t>
          </a:r>
        </a:p>
      </dsp:txBody>
      <dsp:txXfrm>
        <a:off x="34269" y="3151942"/>
        <a:ext cx="5503982" cy="633462"/>
      </dsp:txXfrm>
    </dsp:sp>
    <dsp:sp modelId="{7779D663-14D9-4DC4-9CA2-EC7BE8F6963A}">
      <dsp:nvSpPr>
        <dsp:cNvPr id="0" name=""/>
        <dsp:cNvSpPr/>
      </dsp:nvSpPr>
      <dsp:spPr>
        <a:xfrm>
          <a:off x="0" y="3819673"/>
          <a:ext cx="5572520" cy="99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928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419" sz="2300" kern="1200" baseline="0"/>
            <a:t>El leitmotiv debe enfocarse en el lugar que ocupa el evangelio en nuestro programa de vida.</a:t>
          </a:r>
          <a:endParaRPr lang="es-419" sz="2300" kern="1200"/>
        </a:p>
      </dsp:txBody>
      <dsp:txXfrm>
        <a:off x="0" y="3819673"/>
        <a:ext cx="5572520" cy="9936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004768-E617-4DDD-A421-F3687197534B}">
      <dsp:nvSpPr>
        <dsp:cNvPr id="0" name=""/>
        <dsp:cNvSpPr/>
      </dsp:nvSpPr>
      <dsp:spPr>
        <a:xfrm>
          <a:off x="2675390" y="1575"/>
          <a:ext cx="4013086" cy="1249657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200" kern="1200" baseline="0" dirty="0"/>
            <a:t>A través de Cristo, Dios se revelaría al universo.</a:t>
          </a:r>
          <a:endParaRPr lang="es-419" sz="2200" kern="1200" dirty="0"/>
        </a:p>
      </dsp:txBody>
      <dsp:txXfrm>
        <a:off x="2675390" y="157782"/>
        <a:ext cx="3544465" cy="937243"/>
      </dsp:txXfrm>
    </dsp:sp>
    <dsp:sp modelId="{616AAD63-B754-43E9-A28B-98CDA9CFF708}">
      <dsp:nvSpPr>
        <dsp:cNvPr id="0" name=""/>
        <dsp:cNvSpPr/>
      </dsp:nvSpPr>
      <dsp:spPr>
        <a:xfrm>
          <a:off x="0" y="1575"/>
          <a:ext cx="2675390" cy="1249657"/>
        </a:xfrm>
        <a:prstGeom prst="round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100" kern="1200"/>
            <a:t>Cristo como Revelación</a:t>
          </a:r>
        </a:p>
      </dsp:txBody>
      <dsp:txXfrm>
        <a:off x="61003" y="62578"/>
        <a:ext cx="2553384" cy="1127651"/>
      </dsp:txXfrm>
    </dsp:sp>
    <dsp:sp modelId="{C89749D1-2251-4D0C-B149-9461DF32D8FC}">
      <dsp:nvSpPr>
        <dsp:cNvPr id="0" name=""/>
        <dsp:cNvSpPr/>
      </dsp:nvSpPr>
      <dsp:spPr>
        <a:xfrm>
          <a:off x="2675390" y="1376198"/>
          <a:ext cx="4013086" cy="1249657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200" kern="1200" baseline="0"/>
            <a:t>Mostraría su amor, justicia y todos sus atributos.</a:t>
          </a:r>
          <a:endParaRPr lang="es-419" sz="2200" kern="1200"/>
        </a:p>
      </dsp:txBody>
      <dsp:txXfrm>
        <a:off x="2675390" y="1532405"/>
        <a:ext cx="3544465" cy="937243"/>
      </dsp:txXfrm>
    </dsp:sp>
    <dsp:sp modelId="{A3E6C2DC-E122-4C30-8B8E-A519E5A68C01}">
      <dsp:nvSpPr>
        <dsp:cNvPr id="0" name=""/>
        <dsp:cNvSpPr/>
      </dsp:nvSpPr>
      <dsp:spPr>
        <a:xfrm>
          <a:off x="0" y="1376198"/>
          <a:ext cx="2675390" cy="1249657"/>
        </a:xfrm>
        <a:prstGeom prst="roundRect">
          <a:avLst/>
        </a:prstGeom>
        <a:solidFill>
          <a:schemeClr val="accent6">
            <a:shade val="50000"/>
            <a:hueOff val="69756"/>
            <a:satOff val="-2693"/>
            <a:lumOff val="2068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100" kern="1200"/>
            <a:t>Manifestación Completa</a:t>
          </a:r>
        </a:p>
      </dsp:txBody>
      <dsp:txXfrm>
        <a:off x="61003" y="1437201"/>
        <a:ext cx="2553384" cy="1127651"/>
      </dsp:txXfrm>
    </dsp:sp>
    <dsp:sp modelId="{0057297B-AF8D-47E5-AB3E-AE89B3F0232B}">
      <dsp:nvSpPr>
        <dsp:cNvPr id="0" name=""/>
        <dsp:cNvSpPr/>
      </dsp:nvSpPr>
      <dsp:spPr>
        <a:xfrm>
          <a:off x="2675390" y="2750821"/>
          <a:ext cx="4013086" cy="1249657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200" kern="1200" baseline="0"/>
            <a:t>Garantizaría con su propia vida la eternidad de quienes lo acepten por fe.</a:t>
          </a:r>
          <a:endParaRPr lang="es-419" sz="2200" kern="1200"/>
        </a:p>
      </dsp:txBody>
      <dsp:txXfrm>
        <a:off x="2675390" y="2907028"/>
        <a:ext cx="3544465" cy="937243"/>
      </dsp:txXfrm>
    </dsp:sp>
    <dsp:sp modelId="{42549B1A-A8E3-4B99-917A-9D3E1C718E7C}">
      <dsp:nvSpPr>
        <dsp:cNvPr id="0" name=""/>
        <dsp:cNvSpPr/>
      </dsp:nvSpPr>
      <dsp:spPr>
        <a:xfrm>
          <a:off x="0" y="2750821"/>
          <a:ext cx="2675390" cy="1249657"/>
        </a:xfrm>
        <a:prstGeom prst="roundRect">
          <a:avLst/>
        </a:prstGeom>
        <a:solidFill>
          <a:schemeClr val="accent6">
            <a:shade val="50000"/>
            <a:hueOff val="139512"/>
            <a:satOff val="-5385"/>
            <a:lumOff val="4136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100" kern="1200"/>
            <a:t>Garantía Divina</a:t>
          </a:r>
        </a:p>
      </dsp:txBody>
      <dsp:txXfrm>
        <a:off x="61003" y="2811824"/>
        <a:ext cx="2553384" cy="1127651"/>
      </dsp:txXfrm>
    </dsp:sp>
    <dsp:sp modelId="{6223D547-4B58-4571-8E93-C3BB511024E9}">
      <dsp:nvSpPr>
        <dsp:cNvPr id="0" name=""/>
        <dsp:cNvSpPr/>
      </dsp:nvSpPr>
      <dsp:spPr>
        <a:xfrm>
          <a:off x="2675390" y="4125444"/>
          <a:ext cx="4013086" cy="1249657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200" kern="1200" baseline="0"/>
            <a:t>Ejecutaría el juicio sobre el pecado en la persona de su Hijo.</a:t>
          </a:r>
          <a:endParaRPr lang="es-419" sz="2200" kern="1200"/>
        </a:p>
      </dsp:txBody>
      <dsp:txXfrm>
        <a:off x="2675390" y="4281651"/>
        <a:ext cx="3544465" cy="937243"/>
      </dsp:txXfrm>
    </dsp:sp>
    <dsp:sp modelId="{A7DBFFD0-337D-472A-B04E-99DF49F92E6E}">
      <dsp:nvSpPr>
        <dsp:cNvPr id="0" name=""/>
        <dsp:cNvSpPr/>
      </dsp:nvSpPr>
      <dsp:spPr>
        <a:xfrm>
          <a:off x="0" y="4125444"/>
          <a:ext cx="2675390" cy="1249657"/>
        </a:xfrm>
        <a:prstGeom prst="roundRect">
          <a:avLst/>
        </a:prstGeom>
        <a:solidFill>
          <a:schemeClr val="accent6">
            <a:shade val="50000"/>
            <a:hueOff val="69756"/>
            <a:satOff val="-2693"/>
            <a:lumOff val="2068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100" kern="1200"/>
            <a:t>Juicio sobre el Pecado</a:t>
          </a:r>
        </a:p>
      </dsp:txBody>
      <dsp:txXfrm>
        <a:off x="61003" y="4186447"/>
        <a:ext cx="2553384" cy="112765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9A96EE-7CBB-47BA-83A5-98E7CD307946}">
      <dsp:nvSpPr>
        <dsp:cNvPr id="0" name=""/>
        <dsp:cNvSpPr/>
      </dsp:nvSpPr>
      <dsp:spPr>
        <a:xfrm>
          <a:off x="0" y="73112"/>
          <a:ext cx="5732980" cy="748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200" kern="1200"/>
            <a:t>Predestinación</a:t>
          </a:r>
        </a:p>
      </dsp:txBody>
      <dsp:txXfrm>
        <a:off x="36553" y="109665"/>
        <a:ext cx="5659874" cy="675694"/>
      </dsp:txXfrm>
    </dsp:sp>
    <dsp:sp modelId="{5F52616B-1C7A-4D6D-B7E9-AD5F44115736}">
      <dsp:nvSpPr>
        <dsp:cNvPr id="0" name=""/>
        <dsp:cNvSpPr/>
      </dsp:nvSpPr>
      <dsp:spPr>
        <a:xfrm>
          <a:off x="0" y="821912"/>
          <a:ext cx="5732980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022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419" sz="2500" kern="1200" baseline="0"/>
            <a:t>Nuestra vida eterna estuvo garantizada desde antes de los siglos.</a:t>
          </a:r>
          <a:endParaRPr lang="es-419" sz="2500" kern="1200"/>
        </a:p>
      </dsp:txBody>
      <dsp:txXfrm>
        <a:off x="0" y="821912"/>
        <a:ext cx="5732980" cy="745200"/>
      </dsp:txXfrm>
    </dsp:sp>
    <dsp:sp modelId="{50DF07AE-173A-4532-81E7-726C27E55FB7}">
      <dsp:nvSpPr>
        <dsp:cNvPr id="0" name=""/>
        <dsp:cNvSpPr/>
      </dsp:nvSpPr>
      <dsp:spPr>
        <a:xfrm>
          <a:off x="0" y="1567112"/>
          <a:ext cx="5732980" cy="748800"/>
        </a:xfrm>
        <a:prstGeom prst="roundRect">
          <a:avLst/>
        </a:prstGeom>
        <a:solidFill>
          <a:schemeClr val="accent5">
            <a:hueOff val="-842315"/>
            <a:satOff val="-3972"/>
            <a:lumOff val="98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200" kern="1200"/>
            <a:t>Llamado</a:t>
          </a:r>
        </a:p>
      </dsp:txBody>
      <dsp:txXfrm>
        <a:off x="36553" y="1603665"/>
        <a:ext cx="5659874" cy="675694"/>
      </dsp:txXfrm>
    </dsp:sp>
    <dsp:sp modelId="{0363ABE0-6D5D-4B78-BB8A-C9817CAA6BFE}">
      <dsp:nvSpPr>
        <dsp:cNvPr id="0" name=""/>
        <dsp:cNvSpPr/>
      </dsp:nvSpPr>
      <dsp:spPr>
        <a:xfrm>
          <a:off x="0" y="2315912"/>
          <a:ext cx="5732980" cy="1092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022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419" sz="2500" kern="1200" baseline="0"/>
            <a:t>Desde la antigüedad hasta hoy, Dios nos ha llamado a la salvación a través del evangelio.</a:t>
          </a:r>
          <a:endParaRPr lang="es-419" sz="2500" kern="1200"/>
        </a:p>
      </dsp:txBody>
      <dsp:txXfrm>
        <a:off x="0" y="2315912"/>
        <a:ext cx="5732980" cy="1092960"/>
      </dsp:txXfrm>
    </dsp:sp>
    <dsp:sp modelId="{EECBDAED-875C-47A6-B42D-AB41C173A60E}">
      <dsp:nvSpPr>
        <dsp:cNvPr id="0" name=""/>
        <dsp:cNvSpPr/>
      </dsp:nvSpPr>
      <dsp:spPr>
        <a:xfrm>
          <a:off x="0" y="3408872"/>
          <a:ext cx="5732980" cy="748800"/>
        </a:xfrm>
        <a:prstGeom prst="roundRect">
          <a:avLst/>
        </a:prstGeom>
        <a:solidFill>
          <a:schemeClr val="accent5">
            <a:hueOff val="-1684631"/>
            <a:satOff val="-7944"/>
            <a:lumOff val="196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200" kern="1200"/>
            <a:t>Decisión</a:t>
          </a:r>
        </a:p>
      </dsp:txBody>
      <dsp:txXfrm>
        <a:off x="36553" y="3445425"/>
        <a:ext cx="5659874" cy="675694"/>
      </dsp:txXfrm>
    </dsp:sp>
    <dsp:sp modelId="{109F575A-8A03-4A98-B255-AC2630765FCD}">
      <dsp:nvSpPr>
        <dsp:cNvPr id="0" name=""/>
        <dsp:cNvSpPr/>
      </dsp:nvSpPr>
      <dsp:spPr>
        <a:xfrm>
          <a:off x="0" y="4157672"/>
          <a:ext cx="5732980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022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419" sz="2500" kern="1200" baseline="0"/>
            <a:t>Depende de cada uno aceptar o rechazar este llamado.</a:t>
          </a:r>
          <a:endParaRPr lang="es-419" sz="2500" kern="1200"/>
        </a:p>
      </dsp:txBody>
      <dsp:txXfrm>
        <a:off x="0" y="4157672"/>
        <a:ext cx="5732980" cy="7452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A590B3-9BA2-4439-9DCA-CDA8F8CD0ECF}">
      <dsp:nvSpPr>
        <dsp:cNvPr id="0" name=""/>
        <dsp:cNvSpPr/>
      </dsp:nvSpPr>
      <dsp:spPr>
        <a:xfrm rot="5400000">
          <a:off x="4021154" y="-1392351"/>
          <a:ext cx="1276701" cy="4385416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400" kern="1200" baseline="0"/>
            <a:t>“Dios puede darles con abundancia toda clase de bendiciones” (2 Corintios 9:8).</a:t>
          </a:r>
          <a:endParaRPr lang="es-419" sz="2400" kern="1200"/>
        </a:p>
      </dsp:txBody>
      <dsp:txXfrm rot="-5400000">
        <a:off x="2466797" y="224329"/>
        <a:ext cx="4323093" cy="1152055"/>
      </dsp:txXfrm>
    </dsp:sp>
    <dsp:sp modelId="{13F6626B-834D-42D1-9364-9FA01113E705}">
      <dsp:nvSpPr>
        <dsp:cNvPr id="0" name=""/>
        <dsp:cNvSpPr/>
      </dsp:nvSpPr>
      <dsp:spPr>
        <a:xfrm>
          <a:off x="0" y="2417"/>
          <a:ext cx="2466796" cy="159587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600" kern="1200"/>
            <a:t>Promesa Divina</a:t>
          </a:r>
        </a:p>
      </dsp:txBody>
      <dsp:txXfrm>
        <a:off x="77904" y="80321"/>
        <a:ext cx="2310988" cy="1440068"/>
      </dsp:txXfrm>
    </dsp:sp>
    <dsp:sp modelId="{974DFA72-7B15-4C7C-9872-FE79F1DBCCC2}">
      <dsp:nvSpPr>
        <dsp:cNvPr id="0" name=""/>
        <dsp:cNvSpPr/>
      </dsp:nvSpPr>
      <dsp:spPr>
        <a:xfrm rot="5400000">
          <a:off x="4021154" y="283318"/>
          <a:ext cx="1276701" cy="4385416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400" kern="1200" baseline="0"/>
            <a:t>Nuestro presupuesto debe cubrir lo necesario para vivir.</a:t>
          </a:r>
          <a:endParaRPr lang="es-419" sz="2400" kern="1200"/>
        </a:p>
      </dsp:txBody>
      <dsp:txXfrm rot="-5400000">
        <a:off x="2466797" y="1899999"/>
        <a:ext cx="4323093" cy="1152055"/>
      </dsp:txXfrm>
    </dsp:sp>
    <dsp:sp modelId="{0AB6DFFB-7F50-4DB9-844D-321F3370191E}">
      <dsp:nvSpPr>
        <dsp:cNvPr id="0" name=""/>
        <dsp:cNvSpPr/>
      </dsp:nvSpPr>
      <dsp:spPr>
        <a:xfrm>
          <a:off x="0" y="1678088"/>
          <a:ext cx="2466796" cy="159587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600" kern="1200"/>
            <a:t>Lo Necesario</a:t>
          </a:r>
        </a:p>
      </dsp:txBody>
      <dsp:txXfrm>
        <a:off x="77904" y="1755992"/>
        <a:ext cx="2310988" cy="1440068"/>
      </dsp:txXfrm>
    </dsp:sp>
    <dsp:sp modelId="{758D9A85-2D77-4919-8E25-4029D5B4C20B}">
      <dsp:nvSpPr>
        <dsp:cNvPr id="0" name=""/>
        <dsp:cNvSpPr/>
      </dsp:nvSpPr>
      <dsp:spPr>
        <a:xfrm rot="5400000">
          <a:off x="4021154" y="1958989"/>
          <a:ext cx="1276701" cy="4385416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400" kern="1200" baseline="0"/>
            <a:t>El excedente debe destinarse a obras buenas, especialmente a la salvación de otros.</a:t>
          </a:r>
          <a:endParaRPr lang="es-419" sz="2400" kern="1200"/>
        </a:p>
      </dsp:txBody>
      <dsp:txXfrm rot="-5400000">
        <a:off x="2466797" y="3575670"/>
        <a:ext cx="4323093" cy="1152055"/>
      </dsp:txXfrm>
    </dsp:sp>
    <dsp:sp modelId="{9A6D53B2-A37A-4084-8948-87B5E36950EE}">
      <dsp:nvSpPr>
        <dsp:cNvPr id="0" name=""/>
        <dsp:cNvSpPr/>
      </dsp:nvSpPr>
      <dsp:spPr>
        <a:xfrm>
          <a:off x="0" y="3353759"/>
          <a:ext cx="2466796" cy="159587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600" kern="1200"/>
            <a:t>El Excedente</a:t>
          </a:r>
        </a:p>
      </dsp:txBody>
      <dsp:txXfrm>
        <a:off x="77904" y="3431663"/>
        <a:ext cx="2310988" cy="144006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C8B9AF-B4EC-47C8-9D40-3DFBF2947B5E}">
      <dsp:nvSpPr>
        <dsp:cNvPr id="0" name=""/>
        <dsp:cNvSpPr/>
      </dsp:nvSpPr>
      <dsp:spPr>
        <a:xfrm rot="10800000">
          <a:off x="2296607" y="3110"/>
          <a:ext cx="8513064" cy="609357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8710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700" kern="1200"/>
            <a:t>Analiza tu mayor gasto para enfocar tu presupuesto.</a:t>
          </a:r>
          <a:endParaRPr lang="es-419" sz="1700" kern="1200" dirty="0"/>
        </a:p>
      </dsp:txBody>
      <dsp:txXfrm rot="10800000">
        <a:off x="2448946" y="3110"/>
        <a:ext cx="8360725" cy="609357"/>
      </dsp:txXfrm>
    </dsp:sp>
    <dsp:sp modelId="{90054CA4-D851-461E-B8C7-33639CA8192B}">
      <dsp:nvSpPr>
        <dsp:cNvPr id="0" name=""/>
        <dsp:cNvSpPr/>
      </dsp:nvSpPr>
      <dsp:spPr>
        <a:xfrm>
          <a:off x="1991928" y="3110"/>
          <a:ext cx="609357" cy="609357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354D5A-0557-4EF6-8ED6-5CEDADC0252D}">
      <dsp:nvSpPr>
        <dsp:cNvPr id="0" name=""/>
        <dsp:cNvSpPr/>
      </dsp:nvSpPr>
      <dsp:spPr>
        <a:xfrm rot="10800000">
          <a:off x="2296607" y="794366"/>
          <a:ext cx="8513064" cy="609357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8710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700" kern="1200" dirty="0"/>
            <a:t>Prioriza la centralidad del evangelio en tus finanzas a través de la oración.</a:t>
          </a:r>
        </a:p>
      </dsp:txBody>
      <dsp:txXfrm rot="10800000">
        <a:off x="2448946" y="794366"/>
        <a:ext cx="8360725" cy="609357"/>
      </dsp:txXfrm>
    </dsp:sp>
    <dsp:sp modelId="{DF70BB42-4715-43A0-8E77-CF87394897B4}">
      <dsp:nvSpPr>
        <dsp:cNvPr id="0" name=""/>
        <dsp:cNvSpPr/>
      </dsp:nvSpPr>
      <dsp:spPr>
        <a:xfrm>
          <a:off x="1991928" y="794366"/>
          <a:ext cx="609357" cy="609357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BFFE71-4891-441E-8BA7-0CBDC3F254BF}">
      <dsp:nvSpPr>
        <dsp:cNvPr id="0" name=""/>
        <dsp:cNvSpPr/>
      </dsp:nvSpPr>
      <dsp:spPr>
        <a:xfrm rot="10800000">
          <a:off x="2296607" y="1585621"/>
          <a:ext cx="8513064" cy="609357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8710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700" kern="1200" dirty="0"/>
            <a:t>Reflexiona sobre la voluntad y el método divino para hacer discípulos si no tienes ninguno.</a:t>
          </a:r>
        </a:p>
      </dsp:txBody>
      <dsp:txXfrm rot="10800000">
        <a:off x="2448946" y="1585621"/>
        <a:ext cx="8360725" cy="609357"/>
      </dsp:txXfrm>
    </dsp:sp>
    <dsp:sp modelId="{8CC882CD-992B-4FBF-88A4-996FC296BA2E}">
      <dsp:nvSpPr>
        <dsp:cNvPr id="0" name=""/>
        <dsp:cNvSpPr/>
      </dsp:nvSpPr>
      <dsp:spPr>
        <a:xfrm>
          <a:off x="1991928" y="1585621"/>
          <a:ext cx="609357" cy="609357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C84863-3940-4B00-A96D-C4FE0A28834A}">
      <dsp:nvSpPr>
        <dsp:cNvPr id="0" name=""/>
        <dsp:cNvSpPr/>
      </dsp:nvSpPr>
      <dsp:spPr>
        <a:xfrm rot="10800000">
          <a:off x="2296607" y="2376876"/>
          <a:ext cx="8513064" cy="609357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8710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700" kern="1200" dirty="0"/>
            <a:t>Investiga y capacítate en discipulado, considerando programas como "El Plan de Dios: ¡Su mayor regalo!".</a:t>
          </a:r>
        </a:p>
      </dsp:txBody>
      <dsp:txXfrm rot="10800000">
        <a:off x="2448946" y="2376876"/>
        <a:ext cx="8360725" cy="609357"/>
      </dsp:txXfrm>
    </dsp:sp>
    <dsp:sp modelId="{D798B0AC-700B-4CDD-A0CB-9FF9C59F0674}">
      <dsp:nvSpPr>
        <dsp:cNvPr id="0" name=""/>
        <dsp:cNvSpPr/>
      </dsp:nvSpPr>
      <dsp:spPr>
        <a:xfrm>
          <a:off x="1991928" y="2376876"/>
          <a:ext cx="609357" cy="609357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72ABAF-000C-4474-AE90-954EAF76896F}">
      <dsp:nvSpPr>
        <dsp:cNvPr id="0" name=""/>
        <dsp:cNvSpPr/>
      </dsp:nvSpPr>
      <dsp:spPr>
        <a:xfrm rot="10800000">
          <a:off x="2296607" y="3168131"/>
          <a:ext cx="8513064" cy="609357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8710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700" kern="1200" dirty="0"/>
            <a:t>Aprovecha cada persona como una oportunidad para compartir el evangelio, incluyendo a otros creyentes y líderes.</a:t>
          </a:r>
        </a:p>
      </dsp:txBody>
      <dsp:txXfrm rot="10800000">
        <a:off x="2448946" y="3168131"/>
        <a:ext cx="8360725" cy="609357"/>
      </dsp:txXfrm>
    </dsp:sp>
    <dsp:sp modelId="{CBD02E8F-3C82-4796-B7CC-A40B59D3C8B0}">
      <dsp:nvSpPr>
        <dsp:cNvPr id="0" name=""/>
        <dsp:cNvSpPr/>
      </dsp:nvSpPr>
      <dsp:spPr>
        <a:xfrm>
          <a:off x="1991928" y="3168131"/>
          <a:ext cx="609357" cy="609357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6E35E1-393C-4540-86ED-7C31BC72EEFB}">
      <dsp:nvSpPr>
        <dsp:cNvPr id="0" name=""/>
        <dsp:cNvSpPr/>
      </dsp:nvSpPr>
      <dsp:spPr>
        <a:xfrm rot="10800000">
          <a:off x="2296607" y="3959386"/>
          <a:ext cx="8513064" cy="609357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8710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700" kern="1200" dirty="0"/>
            <a:t>Esfuérzate por alinearte con Dios y recuerda a cada persona su propósito eterno.</a:t>
          </a:r>
        </a:p>
      </dsp:txBody>
      <dsp:txXfrm rot="10800000">
        <a:off x="2448946" y="3959386"/>
        <a:ext cx="8360725" cy="609357"/>
      </dsp:txXfrm>
    </dsp:sp>
    <dsp:sp modelId="{727C3245-E617-4D7B-AFA0-EB12EDC8CCDA}">
      <dsp:nvSpPr>
        <dsp:cNvPr id="0" name=""/>
        <dsp:cNvSpPr/>
      </dsp:nvSpPr>
      <dsp:spPr>
        <a:xfrm>
          <a:off x="1991928" y="3959386"/>
          <a:ext cx="609357" cy="609357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BF7F94-D559-4895-B6D8-8122F5CA53E1}">
      <dsp:nvSpPr>
        <dsp:cNvPr id="0" name=""/>
        <dsp:cNvSpPr/>
      </dsp:nvSpPr>
      <dsp:spPr>
        <a:xfrm rot="10800000">
          <a:off x="2296607" y="4750641"/>
          <a:ext cx="8513064" cy="609357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8710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700" kern="1200" dirty="0"/>
            <a:t>Un presupuesto enfocado en salvar a otros demuestra tu mayordomía divina.</a:t>
          </a:r>
        </a:p>
      </dsp:txBody>
      <dsp:txXfrm rot="10800000">
        <a:off x="2448946" y="4750641"/>
        <a:ext cx="8360725" cy="609357"/>
      </dsp:txXfrm>
    </dsp:sp>
    <dsp:sp modelId="{70F01B64-05BC-48AA-AE01-CFC5970E4BA0}">
      <dsp:nvSpPr>
        <dsp:cNvPr id="0" name=""/>
        <dsp:cNvSpPr/>
      </dsp:nvSpPr>
      <dsp:spPr>
        <a:xfrm>
          <a:off x="1991928" y="4750641"/>
          <a:ext cx="609357" cy="609357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B6A808-6695-40E5-B908-2B0AEDBE8FED}">
      <dsp:nvSpPr>
        <dsp:cNvPr id="0" name=""/>
        <dsp:cNvSpPr/>
      </dsp:nvSpPr>
      <dsp:spPr>
        <a:xfrm>
          <a:off x="3213" y="140972"/>
          <a:ext cx="3133495" cy="90648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600" kern="1200"/>
            <a:t>Sincronización Divina</a:t>
          </a:r>
        </a:p>
      </dsp:txBody>
      <dsp:txXfrm>
        <a:off x="3213" y="140972"/>
        <a:ext cx="3133495" cy="906486"/>
      </dsp:txXfrm>
    </dsp:sp>
    <dsp:sp modelId="{7C2BBCC0-EB11-454E-BC98-F6AB97BCF0F4}">
      <dsp:nvSpPr>
        <dsp:cNvPr id="0" name=""/>
        <dsp:cNvSpPr/>
      </dsp:nvSpPr>
      <dsp:spPr>
        <a:xfrm>
          <a:off x="3213" y="1047459"/>
          <a:ext cx="3133495" cy="314027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600" kern="1200" baseline="0" dirty="0"/>
            <a:t>Debemos </a:t>
          </a:r>
          <a:r>
            <a:rPr lang="es-419" sz="2600" b="1" kern="1200" baseline="0" dirty="0"/>
            <a:t>sincronizar</a:t>
          </a:r>
          <a:r>
            <a:rPr lang="es-419" sz="2600" kern="1200" baseline="0" dirty="0"/>
            <a:t> nuestras </a:t>
          </a:r>
          <a:r>
            <a:rPr lang="es-419" sz="2600" b="1" kern="1200" baseline="0" dirty="0"/>
            <a:t>acciones</a:t>
          </a:r>
          <a:r>
            <a:rPr lang="es-419" sz="2600" kern="1200" baseline="0" dirty="0"/>
            <a:t> con la </a:t>
          </a:r>
          <a:r>
            <a:rPr lang="es-419" sz="2600" b="1" kern="1200" baseline="0" dirty="0"/>
            <a:t>voluntad</a:t>
          </a:r>
          <a:r>
            <a:rPr lang="es-419" sz="2600" kern="1200" baseline="0" dirty="0"/>
            <a:t> de </a:t>
          </a:r>
          <a:r>
            <a:rPr lang="es-419" sz="2600" b="1" kern="1200" baseline="0" dirty="0"/>
            <a:t>Dios</a:t>
          </a:r>
          <a:r>
            <a:rPr lang="es-419" sz="2600" kern="1200" baseline="0" dirty="0"/>
            <a:t> después de emprender el camino hacia la prosperidad.</a:t>
          </a:r>
          <a:endParaRPr lang="es-419" sz="2600" kern="1200" dirty="0"/>
        </a:p>
      </dsp:txBody>
      <dsp:txXfrm>
        <a:off x="3213" y="1047459"/>
        <a:ext cx="3133495" cy="3140279"/>
      </dsp:txXfrm>
    </dsp:sp>
    <dsp:sp modelId="{5A89DCF0-3C56-441B-B089-E055D811E049}">
      <dsp:nvSpPr>
        <dsp:cNvPr id="0" name=""/>
        <dsp:cNvSpPr/>
      </dsp:nvSpPr>
      <dsp:spPr>
        <a:xfrm>
          <a:off x="3575398" y="140972"/>
          <a:ext cx="3133495" cy="906486"/>
        </a:xfrm>
        <a:prstGeom prst="rect">
          <a:avLst/>
        </a:prstGeom>
        <a:solidFill>
          <a:schemeClr val="accent5">
            <a:hueOff val="-842315"/>
            <a:satOff val="-3972"/>
            <a:lumOff val="980"/>
            <a:alphaOff val="0"/>
          </a:schemeClr>
        </a:solidFill>
        <a:ln w="15875" cap="flat" cmpd="sng" algn="ctr">
          <a:solidFill>
            <a:schemeClr val="accent5">
              <a:hueOff val="-842315"/>
              <a:satOff val="-3972"/>
              <a:lumOff val="9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600" kern="1200"/>
            <a:t>Función Principal</a:t>
          </a:r>
        </a:p>
      </dsp:txBody>
      <dsp:txXfrm>
        <a:off x="3575398" y="140972"/>
        <a:ext cx="3133495" cy="906486"/>
      </dsp:txXfrm>
    </dsp:sp>
    <dsp:sp modelId="{121798C1-2807-4A83-B0F6-A33BAF5CB427}">
      <dsp:nvSpPr>
        <dsp:cNvPr id="0" name=""/>
        <dsp:cNvSpPr/>
      </dsp:nvSpPr>
      <dsp:spPr>
        <a:xfrm>
          <a:off x="3575398" y="1047459"/>
          <a:ext cx="3133495" cy="3140279"/>
        </a:xfrm>
        <a:prstGeom prst="rect">
          <a:avLst/>
        </a:prstGeom>
        <a:solidFill>
          <a:schemeClr val="accent5">
            <a:tint val="40000"/>
            <a:alpha val="90000"/>
            <a:hueOff val="-887704"/>
            <a:satOff val="-2520"/>
            <a:lumOff val="76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-887704"/>
              <a:satOff val="-2520"/>
              <a:lumOff val="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600" kern="1200" baseline="0" dirty="0"/>
            <a:t>Como administradores, nuestra función es </a:t>
          </a:r>
          <a:r>
            <a:rPr lang="es-419" sz="2600" b="1" kern="1200" baseline="0" dirty="0"/>
            <a:t>evaluar</a:t>
          </a:r>
          <a:r>
            <a:rPr lang="es-419" sz="2600" kern="1200" baseline="0" dirty="0"/>
            <a:t> si nuestras </a:t>
          </a:r>
          <a:r>
            <a:rPr lang="es-419" sz="2600" b="1" kern="1200" baseline="0" dirty="0"/>
            <a:t>vidas</a:t>
          </a:r>
          <a:r>
            <a:rPr lang="es-419" sz="2600" kern="1200" baseline="0" dirty="0"/>
            <a:t> están </a:t>
          </a:r>
          <a:r>
            <a:rPr lang="es-419" sz="2600" b="1" kern="1200" baseline="0" dirty="0"/>
            <a:t>alineadas</a:t>
          </a:r>
          <a:r>
            <a:rPr lang="es-419" sz="2600" kern="1200" baseline="0" dirty="0"/>
            <a:t> con lo que Dios quiere.</a:t>
          </a:r>
          <a:endParaRPr lang="es-419" sz="2600" kern="1200" dirty="0"/>
        </a:p>
      </dsp:txBody>
      <dsp:txXfrm>
        <a:off x="3575398" y="1047459"/>
        <a:ext cx="3133495" cy="3140279"/>
      </dsp:txXfrm>
    </dsp:sp>
    <dsp:sp modelId="{BF1AC56E-069D-473B-A995-9B34EABA6289}">
      <dsp:nvSpPr>
        <dsp:cNvPr id="0" name=""/>
        <dsp:cNvSpPr/>
      </dsp:nvSpPr>
      <dsp:spPr>
        <a:xfrm>
          <a:off x="7147582" y="140972"/>
          <a:ext cx="3133495" cy="906486"/>
        </a:xfrm>
        <a:prstGeom prst="rect">
          <a:avLst/>
        </a:prstGeom>
        <a:solidFill>
          <a:schemeClr val="accent5">
            <a:hueOff val="-1684631"/>
            <a:satOff val="-7944"/>
            <a:lumOff val="1960"/>
            <a:alphaOff val="0"/>
          </a:schemeClr>
        </a:solidFill>
        <a:ln w="15875" cap="flat" cmpd="sng" algn="ctr">
          <a:solidFill>
            <a:schemeClr val="accent5">
              <a:hueOff val="-1684631"/>
              <a:satOff val="-7944"/>
              <a:lumOff val="19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600" kern="1200"/>
            <a:t>Recursos Confiados</a:t>
          </a:r>
        </a:p>
      </dsp:txBody>
      <dsp:txXfrm>
        <a:off x="7147582" y="140972"/>
        <a:ext cx="3133495" cy="906486"/>
      </dsp:txXfrm>
    </dsp:sp>
    <dsp:sp modelId="{011D49D4-1C2F-482D-9E5A-3FDD294D3805}">
      <dsp:nvSpPr>
        <dsp:cNvPr id="0" name=""/>
        <dsp:cNvSpPr/>
      </dsp:nvSpPr>
      <dsp:spPr>
        <a:xfrm>
          <a:off x="7147582" y="1047459"/>
          <a:ext cx="3133495" cy="3140279"/>
        </a:xfrm>
        <a:prstGeom prst="rect">
          <a:avLst/>
        </a:prstGeom>
        <a:solidFill>
          <a:schemeClr val="accent5">
            <a:tint val="40000"/>
            <a:alpha val="90000"/>
            <a:hueOff val="-1775408"/>
            <a:satOff val="-5040"/>
            <a:lumOff val="151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-1775408"/>
              <a:satOff val="-5040"/>
              <a:lumOff val="1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600" kern="1200" baseline="0" dirty="0"/>
            <a:t>Especialmente importante en la </a:t>
          </a:r>
          <a:r>
            <a:rPr lang="es-419" sz="2600" b="1" kern="1200" baseline="0" dirty="0"/>
            <a:t>administración</a:t>
          </a:r>
          <a:r>
            <a:rPr lang="es-419" sz="2600" kern="1200" baseline="0" dirty="0"/>
            <a:t> de los </a:t>
          </a:r>
          <a:r>
            <a:rPr lang="es-419" sz="2600" b="1" kern="1200" baseline="0" dirty="0"/>
            <a:t>recursos</a:t>
          </a:r>
          <a:r>
            <a:rPr lang="es-419" sz="2600" kern="1200" baseline="0" dirty="0"/>
            <a:t> que Dios nos ha </a:t>
          </a:r>
          <a:r>
            <a:rPr lang="es-419" sz="2600" b="1" kern="1200" baseline="0" dirty="0"/>
            <a:t>confiado</a:t>
          </a:r>
          <a:r>
            <a:rPr lang="es-419" sz="2600" kern="1200" baseline="0" dirty="0"/>
            <a:t>.</a:t>
          </a:r>
          <a:endParaRPr lang="es-419" sz="2600" kern="1200" dirty="0"/>
        </a:p>
      </dsp:txBody>
      <dsp:txXfrm>
        <a:off x="7147582" y="1047459"/>
        <a:ext cx="3133495" cy="31402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F4DD7E-74CF-4FA5-9D48-3B149E792232}">
      <dsp:nvSpPr>
        <dsp:cNvPr id="0" name=""/>
        <dsp:cNvSpPr/>
      </dsp:nvSpPr>
      <dsp:spPr>
        <a:xfrm>
          <a:off x="0" y="4279325"/>
          <a:ext cx="5606767" cy="140457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700" kern="1200"/>
            <a:t>Promesa</a:t>
          </a:r>
        </a:p>
      </dsp:txBody>
      <dsp:txXfrm>
        <a:off x="0" y="4279325"/>
        <a:ext cx="5606767" cy="758467"/>
      </dsp:txXfrm>
    </dsp:sp>
    <dsp:sp modelId="{F9B501C8-56C7-4754-835D-7891FBCD26CF}">
      <dsp:nvSpPr>
        <dsp:cNvPr id="0" name=""/>
        <dsp:cNvSpPr/>
      </dsp:nvSpPr>
      <dsp:spPr>
        <a:xfrm>
          <a:off x="0" y="5009701"/>
          <a:ext cx="5606767" cy="646102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200" kern="1200" baseline="0"/>
            <a:t>Prometió su presencia hasta el fin y el poder del Espíritu Santo para ser testigos.</a:t>
          </a:r>
          <a:endParaRPr lang="es-419" sz="2200" kern="1200"/>
        </a:p>
      </dsp:txBody>
      <dsp:txXfrm>
        <a:off x="0" y="5009701"/>
        <a:ext cx="5606767" cy="646102"/>
      </dsp:txXfrm>
    </dsp:sp>
    <dsp:sp modelId="{7D865DA8-0586-4855-BF92-6C472DA32C39}">
      <dsp:nvSpPr>
        <dsp:cNvPr id="0" name=""/>
        <dsp:cNvSpPr/>
      </dsp:nvSpPr>
      <dsp:spPr>
        <a:xfrm rot="10800000">
          <a:off x="0" y="2140164"/>
          <a:ext cx="5606767" cy="2160228"/>
        </a:xfrm>
        <a:prstGeom prst="upArrowCallou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700" kern="1200"/>
            <a:t>Comisión</a:t>
          </a:r>
        </a:p>
      </dsp:txBody>
      <dsp:txXfrm rot="-10800000">
        <a:off x="0" y="2140164"/>
        <a:ext cx="5606767" cy="758240"/>
      </dsp:txXfrm>
    </dsp:sp>
    <dsp:sp modelId="{4588EEF1-9432-4920-B1D5-6EA4FC5671EB}">
      <dsp:nvSpPr>
        <dsp:cNvPr id="0" name=""/>
        <dsp:cNvSpPr/>
      </dsp:nvSpPr>
      <dsp:spPr>
        <a:xfrm>
          <a:off x="0" y="2898405"/>
          <a:ext cx="5606767" cy="645908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200" kern="1200" baseline="0"/>
            <a:t>Tras completar su misión, mandó a sus discípulos a predicar y hacer discípulos.</a:t>
          </a:r>
          <a:endParaRPr lang="es-419" sz="2200" kern="1200"/>
        </a:p>
      </dsp:txBody>
      <dsp:txXfrm>
        <a:off x="0" y="2898405"/>
        <a:ext cx="5606767" cy="645908"/>
      </dsp:txXfrm>
    </dsp:sp>
    <dsp:sp modelId="{F76D11C8-D45C-4626-97DE-C7F8189C4C91}">
      <dsp:nvSpPr>
        <dsp:cNvPr id="0" name=""/>
        <dsp:cNvSpPr/>
      </dsp:nvSpPr>
      <dsp:spPr>
        <a:xfrm rot="10800000">
          <a:off x="0" y="1004"/>
          <a:ext cx="5606767" cy="2160228"/>
        </a:xfrm>
        <a:prstGeom prst="upArrowCallou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700" kern="1200"/>
            <a:t>Enseñanza</a:t>
          </a:r>
        </a:p>
      </dsp:txBody>
      <dsp:txXfrm rot="-10800000">
        <a:off x="0" y="1004"/>
        <a:ext cx="5606767" cy="758240"/>
      </dsp:txXfrm>
    </dsp:sp>
    <dsp:sp modelId="{4335B516-7897-49B3-9548-285C907557FD}">
      <dsp:nvSpPr>
        <dsp:cNvPr id="0" name=""/>
        <dsp:cNvSpPr/>
      </dsp:nvSpPr>
      <dsp:spPr>
        <a:xfrm>
          <a:off x="0" y="759245"/>
          <a:ext cx="5606767" cy="645908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200" kern="1200" baseline="0"/>
            <a:t>Por más de tres años, Jesús modeló la obra de compartir el evangelio con sus discípulos.</a:t>
          </a:r>
          <a:endParaRPr lang="es-419" sz="2200" kern="1200"/>
        </a:p>
      </dsp:txBody>
      <dsp:txXfrm>
        <a:off x="0" y="759245"/>
        <a:ext cx="5606767" cy="6459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204B10-D80B-4F42-A221-9A3772031121}">
      <dsp:nvSpPr>
        <dsp:cNvPr id="0" name=""/>
        <dsp:cNvSpPr/>
      </dsp:nvSpPr>
      <dsp:spPr>
        <a:xfrm rot="5400000">
          <a:off x="3928279" y="-1466460"/>
          <a:ext cx="974094" cy="4155601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000" kern="1200" baseline="0"/>
            <a:t>Usamos bonos extras para cambiar el celular.</a:t>
          </a:r>
          <a:endParaRPr lang="es-419" sz="2000" kern="1200"/>
        </a:p>
      </dsp:txBody>
      <dsp:txXfrm rot="-5400000">
        <a:off x="2337526" y="171844"/>
        <a:ext cx="4108050" cy="878992"/>
      </dsp:txXfrm>
    </dsp:sp>
    <dsp:sp modelId="{3CAE188C-59F9-4ABA-8F20-2B4A41C070AA}">
      <dsp:nvSpPr>
        <dsp:cNvPr id="0" name=""/>
        <dsp:cNvSpPr/>
      </dsp:nvSpPr>
      <dsp:spPr>
        <a:xfrm>
          <a:off x="0" y="2531"/>
          <a:ext cx="2337526" cy="1217617"/>
        </a:xfrm>
        <a:prstGeom prst="round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kern="1200"/>
            <a:t>Tecnología</a:t>
          </a:r>
        </a:p>
      </dsp:txBody>
      <dsp:txXfrm>
        <a:off x="59439" y="61970"/>
        <a:ext cx="2218648" cy="1098739"/>
      </dsp:txXfrm>
    </dsp:sp>
    <dsp:sp modelId="{7FE41DC3-FD49-421B-85BA-E8805703B6E4}">
      <dsp:nvSpPr>
        <dsp:cNvPr id="0" name=""/>
        <dsp:cNvSpPr/>
      </dsp:nvSpPr>
      <dsp:spPr>
        <a:xfrm rot="5400000">
          <a:off x="3928279" y="-187961"/>
          <a:ext cx="974094" cy="4155601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000" kern="1200" baseline="0"/>
            <a:t>Planeamos cambiar nuestra casa por una más grande.</a:t>
          </a:r>
          <a:endParaRPr lang="es-419" sz="2000" kern="1200"/>
        </a:p>
      </dsp:txBody>
      <dsp:txXfrm rot="-5400000">
        <a:off x="2337526" y="1450343"/>
        <a:ext cx="4108050" cy="878992"/>
      </dsp:txXfrm>
    </dsp:sp>
    <dsp:sp modelId="{F667F15A-C808-428D-B602-32F012D60BF2}">
      <dsp:nvSpPr>
        <dsp:cNvPr id="0" name=""/>
        <dsp:cNvSpPr/>
      </dsp:nvSpPr>
      <dsp:spPr>
        <a:xfrm>
          <a:off x="0" y="1281030"/>
          <a:ext cx="2337526" cy="1217617"/>
        </a:xfrm>
        <a:prstGeom prst="roundRect">
          <a:avLst/>
        </a:prstGeom>
        <a:solidFill>
          <a:schemeClr val="accent6">
            <a:shade val="80000"/>
            <a:hueOff val="38252"/>
            <a:satOff val="-1199"/>
            <a:lumOff val="823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kern="1200"/>
            <a:t>Propiedades</a:t>
          </a:r>
        </a:p>
      </dsp:txBody>
      <dsp:txXfrm>
        <a:off x="59439" y="1340469"/>
        <a:ext cx="2218648" cy="1098739"/>
      </dsp:txXfrm>
    </dsp:sp>
    <dsp:sp modelId="{8CD34DA2-DFCB-481A-81A5-675A1E2F8FF6}">
      <dsp:nvSpPr>
        <dsp:cNvPr id="0" name=""/>
        <dsp:cNvSpPr/>
      </dsp:nvSpPr>
      <dsp:spPr>
        <a:xfrm rot="5400000">
          <a:off x="3928279" y="1090536"/>
          <a:ext cx="974094" cy="4155601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000" kern="1200" baseline="0"/>
            <a:t>Ahorramos para cambiar el carro aunque esté en buenas condiciones.</a:t>
          </a:r>
          <a:endParaRPr lang="es-419" sz="2000" kern="1200"/>
        </a:p>
      </dsp:txBody>
      <dsp:txXfrm rot="-5400000">
        <a:off x="2337526" y="2728841"/>
        <a:ext cx="4108050" cy="878992"/>
      </dsp:txXfrm>
    </dsp:sp>
    <dsp:sp modelId="{E29D2359-51D9-478A-89D2-B52FCCACE22B}">
      <dsp:nvSpPr>
        <dsp:cNvPr id="0" name=""/>
        <dsp:cNvSpPr/>
      </dsp:nvSpPr>
      <dsp:spPr>
        <a:xfrm>
          <a:off x="0" y="2559528"/>
          <a:ext cx="2337526" cy="1217617"/>
        </a:xfrm>
        <a:prstGeom prst="roundRect">
          <a:avLst/>
        </a:prstGeom>
        <a:solidFill>
          <a:schemeClr val="accent6">
            <a:shade val="80000"/>
            <a:hueOff val="76503"/>
            <a:satOff val="-2399"/>
            <a:lumOff val="1647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kern="1200"/>
            <a:t>Vehículos</a:t>
          </a:r>
        </a:p>
      </dsp:txBody>
      <dsp:txXfrm>
        <a:off x="59439" y="2618967"/>
        <a:ext cx="2218648" cy="1098739"/>
      </dsp:txXfrm>
    </dsp:sp>
    <dsp:sp modelId="{3F8E639F-31E2-4172-947E-A80BDD78CE3D}">
      <dsp:nvSpPr>
        <dsp:cNvPr id="0" name=""/>
        <dsp:cNvSpPr/>
      </dsp:nvSpPr>
      <dsp:spPr>
        <a:xfrm rot="5400000">
          <a:off x="3928279" y="2369035"/>
          <a:ext cx="974094" cy="4155601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000" kern="1200" baseline="0"/>
            <a:t>Mantenemos un ciclo continuo de endeudamiento.</a:t>
          </a:r>
          <a:endParaRPr lang="es-419" sz="2000" kern="1200"/>
        </a:p>
      </dsp:txBody>
      <dsp:txXfrm rot="-5400000">
        <a:off x="2337526" y="4007340"/>
        <a:ext cx="4108050" cy="878992"/>
      </dsp:txXfrm>
    </dsp:sp>
    <dsp:sp modelId="{6D107A06-A149-4A66-A371-E54A205F70A2}">
      <dsp:nvSpPr>
        <dsp:cNvPr id="0" name=""/>
        <dsp:cNvSpPr/>
      </dsp:nvSpPr>
      <dsp:spPr>
        <a:xfrm>
          <a:off x="0" y="3838027"/>
          <a:ext cx="2337526" cy="1217617"/>
        </a:xfrm>
        <a:prstGeom prst="roundRect">
          <a:avLst/>
        </a:prstGeom>
        <a:solidFill>
          <a:schemeClr val="accent6">
            <a:shade val="80000"/>
            <a:hueOff val="114755"/>
            <a:satOff val="-3598"/>
            <a:lumOff val="2470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kern="1200"/>
            <a:t>Endeudamiento</a:t>
          </a:r>
        </a:p>
      </dsp:txBody>
      <dsp:txXfrm>
        <a:off x="59439" y="3897466"/>
        <a:ext cx="2218648" cy="10987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ED685E-18AC-4875-8718-5CF2CD327784}">
      <dsp:nvSpPr>
        <dsp:cNvPr id="0" name=""/>
        <dsp:cNvSpPr/>
      </dsp:nvSpPr>
      <dsp:spPr>
        <a:xfrm>
          <a:off x="0" y="26734"/>
          <a:ext cx="5452654" cy="6786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900" kern="1200"/>
            <a:t>Obediencia</a:t>
          </a:r>
        </a:p>
      </dsp:txBody>
      <dsp:txXfrm>
        <a:off x="33127" y="59861"/>
        <a:ext cx="5386400" cy="612346"/>
      </dsp:txXfrm>
    </dsp:sp>
    <dsp:sp modelId="{BEBC676B-511C-4893-8B73-2B6E9F2B707D}">
      <dsp:nvSpPr>
        <dsp:cNvPr id="0" name=""/>
        <dsp:cNvSpPr/>
      </dsp:nvSpPr>
      <dsp:spPr>
        <a:xfrm>
          <a:off x="0" y="705334"/>
          <a:ext cx="5452654" cy="990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3122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419" sz="2300" kern="1200" baseline="0" dirty="0"/>
            <a:t>Invitar a los creyentes a </a:t>
          </a:r>
          <a:r>
            <a:rPr lang="es-419" sz="2300" b="1" kern="1200" baseline="0" dirty="0"/>
            <a:t>participar</a:t>
          </a:r>
          <a:r>
            <a:rPr lang="es-419" sz="2300" kern="1200" baseline="0" dirty="0"/>
            <a:t> en la tarea de </a:t>
          </a:r>
          <a:r>
            <a:rPr lang="es-419" sz="2300" b="1" kern="1200" baseline="0" dirty="0"/>
            <a:t>discipular</a:t>
          </a:r>
          <a:r>
            <a:rPr lang="es-419" sz="2300" kern="1200" baseline="0" dirty="0"/>
            <a:t> porque Dios lo manda.</a:t>
          </a:r>
          <a:endParaRPr lang="es-419" sz="2300" kern="1200" dirty="0"/>
        </a:p>
      </dsp:txBody>
      <dsp:txXfrm>
        <a:off x="0" y="705334"/>
        <a:ext cx="5452654" cy="990494"/>
      </dsp:txXfrm>
    </dsp:sp>
    <dsp:sp modelId="{1EAD5603-221C-4647-AC78-FE63D9A5C526}">
      <dsp:nvSpPr>
        <dsp:cNvPr id="0" name=""/>
        <dsp:cNvSpPr/>
      </dsp:nvSpPr>
      <dsp:spPr>
        <a:xfrm>
          <a:off x="0" y="1695829"/>
          <a:ext cx="5452654" cy="6786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900" kern="1200" dirty="0"/>
            <a:t>Comprensión</a:t>
          </a:r>
        </a:p>
      </dsp:txBody>
      <dsp:txXfrm>
        <a:off x="33127" y="1728956"/>
        <a:ext cx="5386400" cy="612346"/>
      </dsp:txXfrm>
    </dsp:sp>
    <dsp:sp modelId="{52553049-C558-4805-A4D2-65EA2822AD9F}">
      <dsp:nvSpPr>
        <dsp:cNvPr id="0" name=""/>
        <dsp:cNvSpPr/>
      </dsp:nvSpPr>
      <dsp:spPr>
        <a:xfrm>
          <a:off x="0" y="2374429"/>
          <a:ext cx="5452654" cy="990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3122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419" sz="2300" kern="1200" baseline="0" dirty="0"/>
            <a:t>Dedicar </a:t>
          </a:r>
          <a:r>
            <a:rPr lang="es-419" sz="2300" b="1" kern="1200" baseline="0" dirty="0"/>
            <a:t>tiempo</a:t>
          </a:r>
          <a:r>
            <a:rPr lang="es-419" sz="2300" kern="1200" baseline="0" dirty="0"/>
            <a:t> a </a:t>
          </a:r>
          <a:r>
            <a:rPr lang="es-419" sz="2300" b="1" kern="1200" baseline="0" dirty="0"/>
            <a:t>entender</a:t>
          </a:r>
          <a:r>
            <a:rPr lang="es-419" sz="2300" kern="1200" baseline="0" dirty="0"/>
            <a:t> profundamente lo que </a:t>
          </a:r>
          <a:r>
            <a:rPr lang="es-419" sz="2300" b="1" kern="1200" baseline="0" dirty="0"/>
            <a:t>Dios</a:t>
          </a:r>
          <a:r>
            <a:rPr lang="es-419" sz="2300" kern="1200" baseline="0" dirty="0"/>
            <a:t> ha </a:t>
          </a:r>
          <a:r>
            <a:rPr lang="es-419" sz="2300" b="1" kern="1200" baseline="0" dirty="0"/>
            <a:t>hecho</a:t>
          </a:r>
          <a:r>
            <a:rPr lang="es-419" sz="2300" kern="1200" baseline="0" dirty="0"/>
            <a:t> por cada uno de </a:t>
          </a:r>
          <a:r>
            <a:rPr lang="es-419" sz="2300" b="1" kern="1200" baseline="0" dirty="0"/>
            <a:t>nosotros</a:t>
          </a:r>
          <a:r>
            <a:rPr lang="es-419" sz="2300" kern="1200" baseline="0" dirty="0"/>
            <a:t>.</a:t>
          </a:r>
          <a:endParaRPr lang="es-419" sz="2300" kern="1200" dirty="0"/>
        </a:p>
      </dsp:txBody>
      <dsp:txXfrm>
        <a:off x="0" y="2374429"/>
        <a:ext cx="5452654" cy="990494"/>
      </dsp:txXfrm>
    </dsp:sp>
    <dsp:sp modelId="{1D49F0F4-48C4-4FF2-9E23-FEB8664A072C}">
      <dsp:nvSpPr>
        <dsp:cNvPr id="0" name=""/>
        <dsp:cNvSpPr/>
      </dsp:nvSpPr>
      <dsp:spPr>
        <a:xfrm>
          <a:off x="0" y="3364924"/>
          <a:ext cx="5452654" cy="6786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900" kern="1200" dirty="0"/>
            <a:t>Pasión</a:t>
          </a:r>
        </a:p>
      </dsp:txBody>
      <dsp:txXfrm>
        <a:off x="33127" y="3398051"/>
        <a:ext cx="5386400" cy="612346"/>
      </dsp:txXfrm>
    </dsp:sp>
    <dsp:sp modelId="{4D2A0707-2CB2-4516-A4FA-72EEACB6D7C2}">
      <dsp:nvSpPr>
        <dsp:cNvPr id="0" name=""/>
        <dsp:cNvSpPr/>
      </dsp:nvSpPr>
      <dsp:spPr>
        <a:xfrm>
          <a:off x="0" y="4043524"/>
          <a:ext cx="5452654" cy="990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3122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419" sz="2300" b="1" kern="1200" baseline="0" dirty="0"/>
            <a:t>Enamorarnos</a:t>
          </a:r>
          <a:r>
            <a:rPr lang="es-419" sz="2300" kern="1200" baseline="0" dirty="0"/>
            <a:t> del </a:t>
          </a:r>
          <a:r>
            <a:rPr lang="es-419" sz="2300" b="1" kern="1200" baseline="0" dirty="0"/>
            <a:t>evangelio</a:t>
          </a:r>
          <a:r>
            <a:rPr lang="es-419" sz="2300" kern="1200" baseline="0" dirty="0"/>
            <a:t> de tal manera que lo compartamos voluntariamente.</a:t>
          </a:r>
          <a:endParaRPr lang="es-419" sz="2300" kern="1200" dirty="0"/>
        </a:p>
      </dsp:txBody>
      <dsp:txXfrm>
        <a:off x="0" y="4043524"/>
        <a:ext cx="5452654" cy="9904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DE6E32-5758-4AC2-84D3-5B1CEB12434B}">
      <dsp:nvSpPr>
        <dsp:cNvPr id="0" name=""/>
        <dsp:cNvSpPr/>
      </dsp:nvSpPr>
      <dsp:spPr>
        <a:xfrm>
          <a:off x="1388568" y="2787"/>
          <a:ext cx="3623971" cy="1449588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31750" rIns="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5000" kern="1200"/>
            <a:t>22</a:t>
          </a:r>
        </a:p>
      </dsp:txBody>
      <dsp:txXfrm>
        <a:off x="2113362" y="2787"/>
        <a:ext cx="2174383" cy="1449588"/>
      </dsp:txXfrm>
    </dsp:sp>
    <dsp:sp modelId="{6E59E889-7E84-4270-99D1-9A23E5CB75A1}">
      <dsp:nvSpPr>
        <dsp:cNvPr id="0" name=""/>
        <dsp:cNvSpPr/>
      </dsp:nvSpPr>
      <dsp:spPr>
        <a:xfrm>
          <a:off x="4541424" y="126002"/>
          <a:ext cx="3007896" cy="1203158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000" kern="1200" baseline="0"/>
            <a:t>Participantes</a:t>
          </a:r>
          <a:endParaRPr lang="es-419" sz="2000" kern="1200"/>
        </a:p>
      </dsp:txBody>
      <dsp:txXfrm>
        <a:off x="5143003" y="126002"/>
        <a:ext cx="1804738" cy="1203158"/>
      </dsp:txXfrm>
    </dsp:sp>
    <dsp:sp modelId="{4E22CA47-FE7D-44DE-8B18-5C486F875446}">
      <dsp:nvSpPr>
        <dsp:cNvPr id="0" name=""/>
        <dsp:cNvSpPr/>
      </dsp:nvSpPr>
      <dsp:spPr>
        <a:xfrm>
          <a:off x="7128215" y="126002"/>
          <a:ext cx="3007896" cy="1203158"/>
        </a:xfrm>
        <a:prstGeom prst="chevron">
          <a:avLst/>
        </a:prstGeom>
        <a:solidFill>
          <a:schemeClr val="accent5">
            <a:tint val="40000"/>
            <a:alpha val="90000"/>
            <a:hueOff val="-355082"/>
            <a:satOff val="-1008"/>
            <a:lumOff val="3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-355082"/>
              <a:satOff val="-1008"/>
              <a:lumOff val="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000" kern="1200" baseline="0" dirty="0"/>
            <a:t>Profesionales en el primer grupo de estudio.</a:t>
          </a:r>
          <a:endParaRPr lang="es-419" sz="2000" kern="1200" dirty="0"/>
        </a:p>
      </dsp:txBody>
      <dsp:txXfrm>
        <a:off x="7729794" y="126002"/>
        <a:ext cx="1804738" cy="1203158"/>
      </dsp:txXfrm>
    </dsp:sp>
    <dsp:sp modelId="{987D0DFF-5571-45EE-AEA8-F56154B5B54D}">
      <dsp:nvSpPr>
        <dsp:cNvPr id="0" name=""/>
        <dsp:cNvSpPr/>
      </dsp:nvSpPr>
      <dsp:spPr>
        <a:xfrm>
          <a:off x="1388568" y="1655319"/>
          <a:ext cx="3623971" cy="1449588"/>
        </a:xfrm>
        <a:prstGeom prst="chevron">
          <a:avLst/>
        </a:prstGeom>
        <a:solidFill>
          <a:schemeClr val="accent5">
            <a:hueOff val="-842315"/>
            <a:satOff val="-3972"/>
            <a:lumOff val="98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31750" rIns="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5000" kern="1200"/>
            <a:t>3</a:t>
          </a:r>
        </a:p>
      </dsp:txBody>
      <dsp:txXfrm>
        <a:off x="2113362" y="1655319"/>
        <a:ext cx="2174383" cy="1449588"/>
      </dsp:txXfrm>
    </dsp:sp>
    <dsp:sp modelId="{60C31895-EFEB-4405-A36E-37DCB19E0A29}">
      <dsp:nvSpPr>
        <dsp:cNvPr id="0" name=""/>
        <dsp:cNvSpPr/>
      </dsp:nvSpPr>
      <dsp:spPr>
        <a:xfrm>
          <a:off x="4541424" y="1778534"/>
          <a:ext cx="3007896" cy="1203158"/>
        </a:xfrm>
        <a:prstGeom prst="chevron">
          <a:avLst/>
        </a:prstGeom>
        <a:solidFill>
          <a:schemeClr val="accent5">
            <a:tint val="40000"/>
            <a:alpha val="90000"/>
            <a:hueOff val="-710163"/>
            <a:satOff val="-2016"/>
            <a:lumOff val="6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-710163"/>
              <a:satOff val="-2016"/>
              <a:lumOff val="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000" kern="1200" baseline="0"/>
            <a:t>Conversiones</a:t>
          </a:r>
          <a:endParaRPr lang="es-419" sz="2000" kern="1200"/>
        </a:p>
      </dsp:txBody>
      <dsp:txXfrm>
        <a:off x="5143003" y="1778534"/>
        <a:ext cx="1804738" cy="1203158"/>
      </dsp:txXfrm>
    </dsp:sp>
    <dsp:sp modelId="{DC0D4D25-A520-4FE6-950A-A98D696ECFFF}">
      <dsp:nvSpPr>
        <dsp:cNvPr id="0" name=""/>
        <dsp:cNvSpPr/>
      </dsp:nvSpPr>
      <dsp:spPr>
        <a:xfrm>
          <a:off x="7128215" y="1778534"/>
          <a:ext cx="3007896" cy="1203158"/>
        </a:xfrm>
        <a:prstGeom prst="chevron">
          <a:avLst/>
        </a:prstGeom>
        <a:solidFill>
          <a:schemeClr val="accent5">
            <a:tint val="40000"/>
            <a:alpha val="90000"/>
            <a:hueOff val="-1065245"/>
            <a:satOff val="-3024"/>
            <a:lumOff val="91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-1065245"/>
              <a:satOff val="-3024"/>
              <a:lumOff val="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000" kern="1200" baseline="0" dirty="0"/>
            <a:t>Personas que aceptaron a Jesús como Salvador y se bautizaron.</a:t>
          </a:r>
          <a:endParaRPr lang="es-419" sz="2000" kern="1200" dirty="0"/>
        </a:p>
      </dsp:txBody>
      <dsp:txXfrm>
        <a:off x="7729794" y="1778534"/>
        <a:ext cx="1804738" cy="1203158"/>
      </dsp:txXfrm>
    </dsp:sp>
    <dsp:sp modelId="{16046BBF-5A2F-4763-B295-898F27101E99}">
      <dsp:nvSpPr>
        <dsp:cNvPr id="0" name=""/>
        <dsp:cNvSpPr/>
      </dsp:nvSpPr>
      <dsp:spPr>
        <a:xfrm>
          <a:off x="1388568" y="3307850"/>
          <a:ext cx="3623971" cy="1449588"/>
        </a:xfrm>
        <a:prstGeom prst="chevron">
          <a:avLst/>
        </a:prstGeom>
        <a:solidFill>
          <a:schemeClr val="accent5">
            <a:hueOff val="-1684631"/>
            <a:satOff val="-7944"/>
            <a:lumOff val="196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31750" rIns="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5000" kern="1200"/>
            <a:t>33,000+</a:t>
          </a:r>
        </a:p>
      </dsp:txBody>
      <dsp:txXfrm>
        <a:off x="2113362" y="3307850"/>
        <a:ext cx="2174383" cy="1449588"/>
      </dsp:txXfrm>
    </dsp:sp>
    <dsp:sp modelId="{56D2A93E-4FE0-4587-8D96-694BF7DA17F9}">
      <dsp:nvSpPr>
        <dsp:cNvPr id="0" name=""/>
        <dsp:cNvSpPr/>
      </dsp:nvSpPr>
      <dsp:spPr>
        <a:xfrm>
          <a:off x="4541424" y="3431065"/>
          <a:ext cx="3007896" cy="1203158"/>
        </a:xfrm>
        <a:prstGeom prst="chevron">
          <a:avLst/>
        </a:prstGeom>
        <a:solidFill>
          <a:schemeClr val="accent5">
            <a:tint val="40000"/>
            <a:alpha val="90000"/>
            <a:hueOff val="-1420326"/>
            <a:satOff val="-4032"/>
            <a:lumOff val="121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-1420326"/>
              <a:satOff val="-4032"/>
              <a:lumOff val="1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000" kern="1200" baseline="0"/>
            <a:t>Manuales</a:t>
          </a:r>
          <a:endParaRPr lang="es-419" sz="2000" kern="1200"/>
        </a:p>
      </dsp:txBody>
      <dsp:txXfrm>
        <a:off x="5143003" y="3431065"/>
        <a:ext cx="1804738" cy="1203158"/>
      </dsp:txXfrm>
    </dsp:sp>
    <dsp:sp modelId="{AF27E2F3-40F0-4C09-98BF-E2A4772CD871}">
      <dsp:nvSpPr>
        <dsp:cNvPr id="0" name=""/>
        <dsp:cNvSpPr/>
      </dsp:nvSpPr>
      <dsp:spPr>
        <a:xfrm>
          <a:off x="7128215" y="3431065"/>
          <a:ext cx="3007896" cy="1203158"/>
        </a:xfrm>
        <a:prstGeom prst="chevron">
          <a:avLst/>
        </a:prstGeom>
        <a:solidFill>
          <a:schemeClr val="accent5">
            <a:tint val="40000"/>
            <a:alpha val="90000"/>
            <a:hueOff val="-1775408"/>
            <a:satOff val="-5040"/>
            <a:lumOff val="151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-1775408"/>
              <a:satOff val="-5040"/>
              <a:lumOff val="1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000" kern="1200" baseline="0" dirty="0"/>
            <a:t>Estudios bíblicos compartidos en seis idiomas.</a:t>
          </a:r>
          <a:endParaRPr lang="es-419" sz="2000" kern="1200" dirty="0"/>
        </a:p>
      </dsp:txBody>
      <dsp:txXfrm>
        <a:off x="7729794" y="3431065"/>
        <a:ext cx="1804738" cy="12031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C247A1-413E-477D-8788-6698D8A5D642}">
      <dsp:nvSpPr>
        <dsp:cNvPr id="0" name=""/>
        <dsp:cNvSpPr/>
      </dsp:nvSpPr>
      <dsp:spPr>
        <a:xfrm rot="10800000">
          <a:off x="1645596" y="904"/>
          <a:ext cx="5172062" cy="1371436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765" tIns="87630" rIns="163576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300" kern="1200" dirty="0"/>
            <a:t>Preexistencia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800" kern="1200" baseline="0"/>
            <a:t>¿Cómo puede existir una buena noticia antes del pecado, los ángeles o el universo?</a:t>
          </a:r>
          <a:endParaRPr lang="es-419" sz="1800" kern="1200"/>
        </a:p>
      </dsp:txBody>
      <dsp:txXfrm rot="10800000">
        <a:off x="1988455" y="904"/>
        <a:ext cx="4829203" cy="1371436"/>
      </dsp:txXfrm>
    </dsp:sp>
    <dsp:sp modelId="{771D06A0-D8BA-42C1-B420-378DF7DE5BA8}">
      <dsp:nvSpPr>
        <dsp:cNvPr id="0" name=""/>
        <dsp:cNvSpPr/>
      </dsp:nvSpPr>
      <dsp:spPr>
        <a:xfrm>
          <a:off x="959878" y="904"/>
          <a:ext cx="1371436" cy="1371436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E757C6-E348-4067-A72F-EE7FCAA1EC39}">
      <dsp:nvSpPr>
        <dsp:cNvPr id="0" name=""/>
        <dsp:cNvSpPr/>
      </dsp:nvSpPr>
      <dsp:spPr>
        <a:xfrm rot="10800000">
          <a:off x="1645596" y="1781725"/>
          <a:ext cx="5172062" cy="1371436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765" tIns="87630" rIns="163576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300" kern="1200"/>
            <a:t>Decisión Divina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800" kern="1200" baseline="0" dirty="0"/>
            <a:t>La buena noticia radica en que Dios decidió crear, asumiendo todas las implicaciones.</a:t>
          </a:r>
          <a:endParaRPr lang="es-419" sz="1800" kern="1200" dirty="0"/>
        </a:p>
      </dsp:txBody>
      <dsp:txXfrm rot="10800000">
        <a:off x="1988455" y="1781725"/>
        <a:ext cx="4829203" cy="1371436"/>
      </dsp:txXfrm>
    </dsp:sp>
    <dsp:sp modelId="{74B298F7-19D1-47A4-BC6D-AF5831061CAB}">
      <dsp:nvSpPr>
        <dsp:cNvPr id="0" name=""/>
        <dsp:cNvSpPr/>
      </dsp:nvSpPr>
      <dsp:spPr>
        <a:xfrm>
          <a:off x="959878" y="1781725"/>
          <a:ext cx="1371436" cy="1371436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1BCF15-049A-4CA6-8943-74C739979D5B}">
      <dsp:nvSpPr>
        <dsp:cNvPr id="0" name=""/>
        <dsp:cNvSpPr/>
      </dsp:nvSpPr>
      <dsp:spPr>
        <a:xfrm rot="10800000">
          <a:off x="1645596" y="3562545"/>
          <a:ext cx="5172062" cy="1371436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765" tIns="87630" rIns="163576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300" kern="1200"/>
            <a:t>No Fue Capricho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800" kern="1200" baseline="0"/>
            <a:t>La creación está intrínsecamente vinculada a los atributos de Dios.</a:t>
          </a:r>
          <a:endParaRPr lang="es-419" sz="1800" kern="1200"/>
        </a:p>
      </dsp:txBody>
      <dsp:txXfrm rot="10800000">
        <a:off x="1988455" y="3562545"/>
        <a:ext cx="4829203" cy="1371436"/>
      </dsp:txXfrm>
    </dsp:sp>
    <dsp:sp modelId="{3E6E5C0F-CF45-4339-BE8B-EEF978A11467}">
      <dsp:nvSpPr>
        <dsp:cNvPr id="0" name=""/>
        <dsp:cNvSpPr/>
      </dsp:nvSpPr>
      <dsp:spPr>
        <a:xfrm>
          <a:off x="959878" y="3562545"/>
          <a:ext cx="1371436" cy="1371436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7CFF47-4F8E-4C2A-8ECC-93B87EEE4ACB}">
      <dsp:nvSpPr>
        <dsp:cNvPr id="0" name=""/>
        <dsp:cNvSpPr/>
      </dsp:nvSpPr>
      <dsp:spPr>
        <a:xfrm>
          <a:off x="6682" y="1092473"/>
          <a:ext cx="2369673" cy="176891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400" kern="1200" baseline="0"/>
            <a:t>Dios es amor (1 Juan 4:8). El amor no tiene sentido en soledad.</a:t>
          </a:r>
          <a:endParaRPr lang="es-419" sz="2400" kern="1200"/>
        </a:p>
      </dsp:txBody>
      <dsp:txXfrm>
        <a:off x="48130" y="1133921"/>
        <a:ext cx="2286777" cy="1727463"/>
      </dsp:txXfrm>
    </dsp:sp>
    <dsp:sp modelId="{EAF6D987-AB16-4CAA-ACCD-6E48DE807B7B}">
      <dsp:nvSpPr>
        <dsp:cNvPr id="0" name=""/>
        <dsp:cNvSpPr/>
      </dsp:nvSpPr>
      <dsp:spPr>
        <a:xfrm>
          <a:off x="6682" y="2861385"/>
          <a:ext cx="2369673" cy="7606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800" kern="1200"/>
            <a:t>Amor</a:t>
          </a:r>
        </a:p>
      </dsp:txBody>
      <dsp:txXfrm>
        <a:off x="6682" y="2861385"/>
        <a:ext cx="1668784" cy="760631"/>
      </dsp:txXfrm>
    </dsp:sp>
    <dsp:sp modelId="{BBAD84B1-A849-424D-B4D0-3831A739ED9E}">
      <dsp:nvSpPr>
        <dsp:cNvPr id="0" name=""/>
        <dsp:cNvSpPr/>
      </dsp:nvSpPr>
      <dsp:spPr>
        <a:xfrm>
          <a:off x="1742500" y="2982204"/>
          <a:ext cx="829385" cy="829385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9CFDC9-3857-4A14-A9B3-42A088928A7F}">
      <dsp:nvSpPr>
        <dsp:cNvPr id="0" name=""/>
        <dsp:cNvSpPr/>
      </dsp:nvSpPr>
      <dsp:spPr>
        <a:xfrm>
          <a:off x="2777361" y="1092473"/>
          <a:ext cx="2369673" cy="176891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400" kern="1200" baseline="0"/>
            <a:t>Dios es eterno (Génesis 21:33; Isaías 40:28).</a:t>
          </a:r>
          <a:endParaRPr lang="es-419" sz="2400" kern="1200"/>
        </a:p>
      </dsp:txBody>
      <dsp:txXfrm>
        <a:off x="2818809" y="1133921"/>
        <a:ext cx="2286777" cy="1727463"/>
      </dsp:txXfrm>
    </dsp:sp>
    <dsp:sp modelId="{BCD82375-BD55-47EE-A428-E167E33AA290}">
      <dsp:nvSpPr>
        <dsp:cNvPr id="0" name=""/>
        <dsp:cNvSpPr/>
      </dsp:nvSpPr>
      <dsp:spPr>
        <a:xfrm>
          <a:off x="2777361" y="2861385"/>
          <a:ext cx="2369673" cy="7606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800" kern="1200"/>
            <a:t>Eternidad</a:t>
          </a:r>
        </a:p>
      </dsp:txBody>
      <dsp:txXfrm>
        <a:off x="2777361" y="2861385"/>
        <a:ext cx="1668784" cy="760631"/>
      </dsp:txXfrm>
    </dsp:sp>
    <dsp:sp modelId="{8A5FC4F1-D5E8-4C72-A95E-46DF6FAF9428}">
      <dsp:nvSpPr>
        <dsp:cNvPr id="0" name=""/>
        <dsp:cNvSpPr/>
      </dsp:nvSpPr>
      <dsp:spPr>
        <a:xfrm>
          <a:off x="4513180" y="2982204"/>
          <a:ext cx="829385" cy="829385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340CE1-2479-4823-A310-FE5DE764D0B2}">
      <dsp:nvSpPr>
        <dsp:cNvPr id="0" name=""/>
        <dsp:cNvSpPr/>
      </dsp:nvSpPr>
      <dsp:spPr>
        <a:xfrm>
          <a:off x="5548041" y="1092473"/>
          <a:ext cx="2369673" cy="176891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400" kern="1200" baseline="0"/>
            <a:t>“Con amor eterno te he amado” (Jeremías 31:3).</a:t>
          </a:r>
          <a:endParaRPr lang="es-419" sz="2400" kern="1200"/>
        </a:p>
      </dsp:txBody>
      <dsp:txXfrm>
        <a:off x="5589489" y="1133921"/>
        <a:ext cx="2286777" cy="1727463"/>
      </dsp:txXfrm>
    </dsp:sp>
    <dsp:sp modelId="{86D597E4-4F6A-4A93-B1CB-B00EB8C46820}">
      <dsp:nvSpPr>
        <dsp:cNvPr id="0" name=""/>
        <dsp:cNvSpPr/>
      </dsp:nvSpPr>
      <dsp:spPr>
        <a:xfrm>
          <a:off x="5548041" y="2861385"/>
          <a:ext cx="2369673" cy="7606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800" kern="1200"/>
            <a:t>Amor Eterno</a:t>
          </a:r>
        </a:p>
      </dsp:txBody>
      <dsp:txXfrm>
        <a:off x="5548041" y="2861385"/>
        <a:ext cx="1668784" cy="760631"/>
      </dsp:txXfrm>
    </dsp:sp>
    <dsp:sp modelId="{FF2CA9DA-F175-45C2-B2EE-D43491620513}">
      <dsp:nvSpPr>
        <dsp:cNvPr id="0" name=""/>
        <dsp:cNvSpPr/>
      </dsp:nvSpPr>
      <dsp:spPr>
        <a:xfrm>
          <a:off x="7283859" y="2982204"/>
          <a:ext cx="829385" cy="829385"/>
        </a:xfrm>
        <a:prstGeom prst="ellipse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88B4A1-0EEA-4CCB-9CFB-512DC6C5D5E0}">
      <dsp:nvSpPr>
        <dsp:cNvPr id="0" name=""/>
        <dsp:cNvSpPr/>
      </dsp:nvSpPr>
      <dsp:spPr>
        <a:xfrm>
          <a:off x="8318720" y="1092473"/>
          <a:ext cx="2369673" cy="176891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400" kern="1200" baseline="0"/>
            <a:t>Necesidad de crear seres para compartir su carácter amoroso.</a:t>
          </a:r>
          <a:endParaRPr lang="es-419" sz="2400" kern="1200"/>
        </a:p>
      </dsp:txBody>
      <dsp:txXfrm>
        <a:off x="8360168" y="1133921"/>
        <a:ext cx="2286777" cy="1727463"/>
      </dsp:txXfrm>
    </dsp:sp>
    <dsp:sp modelId="{2013EBA4-9563-4ABD-B676-E814B9ECE99C}">
      <dsp:nvSpPr>
        <dsp:cNvPr id="0" name=""/>
        <dsp:cNvSpPr/>
      </dsp:nvSpPr>
      <dsp:spPr>
        <a:xfrm>
          <a:off x="8318720" y="2861385"/>
          <a:ext cx="2369673" cy="7606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800" kern="1200"/>
            <a:t>Objetos de Amor</a:t>
          </a:r>
        </a:p>
      </dsp:txBody>
      <dsp:txXfrm>
        <a:off x="8318720" y="2861385"/>
        <a:ext cx="1668784" cy="760631"/>
      </dsp:txXfrm>
    </dsp:sp>
    <dsp:sp modelId="{8BB373ED-2685-43C4-B673-8A76E48B669E}">
      <dsp:nvSpPr>
        <dsp:cNvPr id="0" name=""/>
        <dsp:cNvSpPr/>
      </dsp:nvSpPr>
      <dsp:spPr>
        <a:xfrm>
          <a:off x="10054538" y="2982204"/>
          <a:ext cx="829385" cy="829385"/>
        </a:xfrm>
        <a:prstGeom prst="ellipse">
          <a:avLst/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02627E-890E-482C-8B2E-B9D55C736E28}">
      <dsp:nvSpPr>
        <dsp:cNvPr id="0" name=""/>
        <dsp:cNvSpPr/>
      </dsp:nvSpPr>
      <dsp:spPr>
        <a:xfrm>
          <a:off x="0" y="96249"/>
          <a:ext cx="5599414" cy="13803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600" kern="1200"/>
            <a:t>¿Cómo se resolvería si alguna criatura hiciera mal uso de su libertad?</a:t>
          </a:r>
        </a:p>
      </dsp:txBody>
      <dsp:txXfrm>
        <a:off x="67381" y="163630"/>
        <a:ext cx="5464652" cy="1245545"/>
      </dsp:txXfrm>
    </dsp:sp>
    <dsp:sp modelId="{1FD56578-3976-4D01-9757-AFDB8831498C}">
      <dsp:nvSpPr>
        <dsp:cNvPr id="0" name=""/>
        <dsp:cNvSpPr/>
      </dsp:nvSpPr>
      <dsp:spPr>
        <a:xfrm>
          <a:off x="0" y="1476556"/>
          <a:ext cx="5599414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781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419" sz="2000" kern="1200" baseline="0"/>
            <a:t>Problema del Pecado</a:t>
          </a:r>
          <a:endParaRPr lang="es-419" sz="2000" kern="1200"/>
        </a:p>
      </dsp:txBody>
      <dsp:txXfrm>
        <a:off x="0" y="1476556"/>
        <a:ext cx="5599414" cy="430560"/>
      </dsp:txXfrm>
    </dsp:sp>
    <dsp:sp modelId="{427C8E57-4160-45E3-9D73-EB1009EE7CBE}">
      <dsp:nvSpPr>
        <dsp:cNvPr id="0" name=""/>
        <dsp:cNvSpPr/>
      </dsp:nvSpPr>
      <dsp:spPr>
        <a:xfrm>
          <a:off x="0" y="1907116"/>
          <a:ext cx="5599414" cy="13803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600" kern="1200"/>
            <a:t>¿Cómo mantener un reino eterno frente a la amenaza de la muerte?</a:t>
          </a:r>
        </a:p>
      </dsp:txBody>
      <dsp:txXfrm>
        <a:off x="67381" y="1974497"/>
        <a:ext cx="5464652" cy="1245545"/>
      </dsp:txXfrm>
    </dsp:sp>
    <dsp:sp modelId="{7FCBA9FE-F2BB-45B9-ABDB-EFEC1E7A0D18}">
      <dsp:nvSpPr>
        <dsp:cNvPr id="0" name=""/>
        <dsp:cNvSpPr/>
      </dsp:nvSpPr>
      <dsp:spPr>
        <a:xfrm>
          <a:off x="0" y="3287424"/>
          <a:ext cx="5599414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781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419" sz="2000" kern="1200" baseline="0"/>
            <a:t>Muerte vs. Eternidad</a:t>
          </a:r>
          <a:endParaRPr lang="es-419" sz="2000" kern="1200"/>
        </a:p>
      </dsp:txBody>
      <dsp:txXfrm>
        <a:off x="0" y="3287424"/>
        <a:ext cx="5599414" cy="430560"/>
      </dsp:txXfrm>
    </dsp:sp>
    <dsp:sp modelId="{1A111669-5F8F-4B35-BC37-706A66756801}">
      <dsp:nvSpPr>
        <dsp:cNvPr id="0" name=""/>
        <dsp:cNvSpPr/>
      </dsp:nvSpPr>
      <dsp:spPr>
        <a:xfrm>
          <a:off x="0" y="3717984"/>
          <a:ext cx="5599414" cy="13803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600" kern="1200"/>
            <a:t>¿Sería justo crear nuevas criaturas en un universo donde el pecado aún no se había resuelto?</a:t>
          </a:r>
        </a:p>
      </dsp:txBody>
      <dsp:txXfrm>
        <a:off x="67381" y="3785365"/>
        <a:ext cx="5464652" cy="1245545"/>
      </dsp:txXfrm>
    </dsp:sp>
    <dsp:sp modelId="{3EDF6736-E78A-4A67-8CE1-4451C2B9A221}">
      <dsp:nvSpPr>
        <dsp:cNvPr id="0" name=""/>
        <dsp:cNvSpPr/>
      </dsp:nvSpPr>
      <dsp:spPr>
        <a:xfrm>
          <a:off x="0" y="5098291"/>
          <a:ext cx="5599414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781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419" sz="2000" kern="1200" baseline="0"/>
            <a:t>Justicia Creadora</a:t>
          </a:r>
          <a:endParaRPr lang="es-419" sz="2000" kern="1200"/>
        </a:p>
      </dsp:txBody>
      <dsp:txXfrm>
        <a:off x="0" y="5098291"/>
        <a:ext cx="5599414" cy="430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2B12E-53BD-442D-BA93-77771651725A}" type="datetimeFigureOut">
              <a:rPr lang="es-419" smtClean="0"/>
              <a:t>8/5/2025</a:t>
            </a:fld>
            <a:endParaRPr lang="es-419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419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B0C85-08DE-4939-B669-00E9DE2A656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122748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F4176-FAA9-4A31-8AFC-6D01438B0E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040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B0C85-08DE-4939-B669-00E9DE2A6563}" type="slidenum">
              <a:rPr lang="es-419" smtClean="0"/>
              <a:t>39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833012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F4176-FAA9-4A31-8AFC-6D01438B0E2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53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Forma, Cuadrado&#10;&#10;El contenido generado por IA puede ser incorrecto.">
            <a:extLst>
              <a:ext uri="{FF2B5EF4-FFF2-40B4-BE49-F238E27FC236}">
                <a16:creationId xmlns:a16="http://schemas.microsoft.com/office/drawing/2014/main" id="{6F2E697C-28D2-178D-300F-0EFD155111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7257" y="1906369"/>
            <a:ext cx="4448743" cy="2381219"/>
          </a:xfrm>
        </p:spPr>
        <p:txBody>
          <a:bodyPr bIns="0" anchor="b">
            <a:noAutofit/>
          </a:bodyPr>
          <a:lstStyle>
            <a:lvl1pPr algn="l"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4704" y="4951631"/>
            <a:ext cx="4631090" cy="1577062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5/8/2025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396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5/8/2025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598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5/8/2025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246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5/8/2025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888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5/8/2025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385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5/8/2025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677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5/8/2025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388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5/8/2025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583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F2E697C-28D2-178D-300F-0EFD155111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7257" y="1906369"/>
            <a:ext cx="4448743" cy="2381219"/>
          </a:xfrm>
        </p:spPr>
        <p:txBody>
          <a:bodyPr bIns="0" anchor="b">
            <a:noAutofit/>
          </a:bodyPr>
          <a:lstStyle>
            <a:lvl1pPr algn="l"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4704" y="4951631"/>
            <a:ext cx="4631090" cy="1577062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5/8/2025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48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42945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207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3E8B2018-BD89-42FB-4169-6E96D754FD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42945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619CEA0-BE7F-420F-9C0D-896673F67E69}"/>
              </a:ext>
            </a:extLst>
          </p:cNvPr>
          <p:cNvSpPr/>
          <p:nvPr/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6779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E8B2018-BD89-42FB-4169-6E96D754FD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42945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878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EEBBD892-B7BC-3722-A296-54A5DE62DE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E8B2018-BD89-42FB-4169-6E96D754FD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42945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335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EEBBD892-B7BC-3722-A296-54A5DE62DE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E8B2018-BD89-42FB-4169-6E96D754FD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750" y="856110"/>
            <a:ext cx="7683544" cy="42130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069" y="5395951"/>
            <a:ext cx="8597944" cy="685253"/>
          </a:xfrm>
        </p:spPr>
        <p:txBody>
          <a:bodyPr anchor="t">
            <a:no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566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5/8/2025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895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5/8/2025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39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2D72CEBF-694B-4200-0147-260592C574AA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045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rgbClr val="006699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006699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006699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006699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006699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33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35.jp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39.jp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43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5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7240" cy="68580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B8578DB-586D-F041-6461-B8C8F5D4BC1D}"/>
              </a:ext>
            </a:extLst>
          </p:cNvPr>
          <p:cNvSpPr txBox="1"/>
          <p:nvPr/>
        </p:nvSpPr>
        <p:spPr>
          <a:xfrm>
            <a:off x="4428161" y="4274050"/>
            <a:ext cx="568161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300" dirty="0">
                <a:solidFill>
                  <a:schemeClr val="bg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DEPARTAMENTO DE MAYORDOMÍA</a:t>
            </a:r>
          </a:p>
        </p:txBody>
      </p:sp>
    </p:spTree>
    <p:extLst>
      <p:ext uri="{BB962C8B-B14F-4D97-AF65-F5344CB8AC3E}">
        <p14:creationId xmlns:p14="http://schemas.microsoft.com/office/powerpoint/2010/main" val="1846276947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703188-188B-52A4-9483-1C78764D3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534255"/>
            <a:ext cx="9603275" cy="1027417"/>
          </a:xfrm>
        </p:spPr>
        <p:txBody>
          <a:bodyPr>
            <a:normAutofit/>
          </a:bodyPr>
          <a:lstStyle/>
          <a:p>
            <a:r>
              <a:rPr lang="es-419" dirty="0"/>
              <a:t>La Raíz del Problema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38495B-EE68-20AF-367B-C8109F8B3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465" y="3429000"/>
            <a:ext cx="10726220" cy="342899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419" sz="2800" dirty="0">
                <a:solidFill>
                  <a:schemeClr val="accent1"/>
                </a:solidFill>
              </a:rPr>
              <a:t>Frecuencias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Distintas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419" sz="2400" dirty="0"/>
              <a:t>Dios opera en una frecuencia y </a:t>
            </a:r>
            <a:r>
              <a:rPr lang="es-419" sz="2400" dirty="0">
                <a:solidFill>
                  <a:schemeClr val="accent1"/>
                </a:solidFill>
              </a:rPr>
              <a:t>nosotros</a:t>
            </a:r>
            <a:r>
              <a:rPr lang="es-419" sz="2400" dirty="0"/>
              <a:t> en otra respecto a </a:t>
            </a:r>
            <a:r>
              <a:rPr lang="es-419" sz="2400" dirty="0">
                <a:solidFill>
                  <a:schemeClr val="accent1"/>
                </a:solidFill>
              </a:rPr>
              <a:t>administración</a:t>
            </a:r>
            <a:r>
              <a:rPr lang="es-419" sz="2400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800" dirty="0">
                <a:solidFill>
                  <a:schemeClr val="accent1"/>
                </a:solidFill>
              </a:rPr>
              <a:t>Falta</a:t>
            </a:r>
            <a:r>
              <a:rPr lang="es-419" sz="2800" dirty="0"/>
              <a:t> de </a:t>
            </a:r>
            <a:r>
              <a:rPr lang="es-419" sz="2800" dirty="0">
                <a:solidFill>
                  <a:schemeClr val="accent1"/>
                </a:solidFill>
              </a:rPr>
              <a:t>Planificación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419" sz="2400" dirty="0"/>
              <a:t>Muchos cristianos utilizan recursos </a:t>
            </a:r>
            <a:r>
              <a:rPr lang="es-419" sz="2400" dirty="0">
                <a:solidFill>
                  <a:schemeClr val="accent1"/>
                </a:solidFill>
              </a:rPr>
              <a:t>sin</a:t>
            </a:r>
            <a:r>
              <a:rPr lang="es-419" sz="2400" dirty="0"/>
              <a:t> un </a:t>
            </a:r>
            <a:r>
              <a:rPr lang="es-419" sz="2400" dirty="0">
                <a:solidFill>
                  <a:schemeClr val="accent1"/>
                </a:solidFill>
              </a:rPr>
              <a:t>plan</a:t>
            </a:r>
            <a:r>
              <a:rPr lang="es-419" sz="2400" dirty="0"/>
              <a:t> de </a:t>
            </a:r>
            <a:r>
              <a:rPr lang="es-419" sz="2400" dirty="0">
                <a:solidFill>
                  <a:schemeClr val="accent1"/>
                </a:solidFill>
              </a:rPr>
              <a:t>gastos</a:t>
            </a:r>
            <a:r>
              <a:rPr lang="es-419" sz="2400" dirty="0"/>
              <a:t> formal.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800" dirty="0"/>
              <a:t>Nivel Organizacional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419" sz="2400" dirty="0"/>
              <a:t>Iglesias </a:t>
            </a:r>
            <a:r>
              <a:rPr lang="es-419" sz="2400" dirty="0">
                <a:solidFill>
                  <a:schemeClr val="accent1"/>
                </a:solidFill>
              </a:rPr>
              <a:t>gastan</a:t>
            </a:r>
            <a:r>
              <a:rPr lang="es-419" sz="2400" dirty="0"/>
              <a:t> en programas y actividades </a:t>
            </a:r>
            <a:r>
              <a:rPr lang="es-419" sz="2400" dirty="0">
                <a:solidFill>
                  <a:schemeClr val="accent1"/>
                </a:solidFill>
              </a:rPr>
              <a:t>lejos</a:t>
            </a:r>
            <a:r>
              <a:rPr lang="es-419" sz="2400" dirty="0"/>
              <a:t> del </a:t>
            </a:r>
            <a:r>
              <a:rPr lang="es-419" sz="2400" dirty="0">
                <a:solidFill>
                  <a:schemeClr val="accent1"/>
                </a:solidFill>
              </a:rPr>
              <a:t>mandato</a:t>
            </a:r>
            <a:r>
              <a:rPr lang="es-419" sz="2400" dirty="0"/>
              <a:t>: "</a:t>
            </a:r>
            <a:r>
              <a:rPr lang="es-419" sz="2400" dirty="0">
                <a:solidFill>
                  <a:schemeClr val="accent1"/>
                </a:solidFill>
              </a:rPr>
              <a:t>Vayan</a:t>
            </a:r>
            <a:r>
              <a:rPr lang="es-419" sz="2400" dirty="0"/>
              <a:t> y </a:t>
            </a:r>
            <a:r>
              <a:rPr lang="es-419" sz="2400" dirty="0">
                <a:solidFill>
                  <a:schemeClr val="accent1"/>
                </a:solidFill>
              </a:rPr>
              <a:t>hagan</a:t>
            </a:r>
            <a:r>
              <a:rPr lang="es-419" sz="2400" dirty="0"/>
              <a:t> </a:t>
            </a:r>
            <a:r>
              <a:rPr lang="es-419" sz="2400" dirty="0">
                <a:solidFill>
                  <a:schemeClr val="accent1"/>
                </a:solidFill>
              </a:rPr>
              <a:t>discípulos</a:t>
            </a:r>
            <a:r>
              <a:rPr lang="es-419" sz="2400" dirty="0"/>
              <a:t>".</a:t>
            </a:r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826B7DBA-58BA-F166-0B20-9E83F6D41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6604"/>
            <a:ext cx="12192000" cy="2008287"/>
          </a:xfrm>
          <a:prstGeom prst="rect">
            <a:avLst/>
          </a:prstGeom>
        </p:spPr>
      </p:pic>
      <p:sp>
        <p:nvSpPr>
          <p:cNvPr id="5" name="Text 6">
            <a:extLst>
              <a:ext uri="{FF2B5EF4-FFF2-40B4-BE49-F238E27FC236}">
                <a16:creationId xmlns:a16="http://schemas.microsoft.com/office/drawing/2014/main" id="{8AB269F1-5ECD-9662-262B-FEAE668D596C}"/>
              </a:ext>
            </a:extLst>
          </p:cNvPr>
          <p:cNvSpPr/>
          <p:nvPr/>
        </p:nvSpPr>
        <p:spPr>
          <a:xfrm>
            <a:off x="1552192" y="8018842"/>
            <a:ext cx="9824740" cy="178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Iglesias gastan en programas y actividades lejos del mandato: "Vayan y hagan discípulos".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40256431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A99978-786A-F73E-EFEE-9E57CF95D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95" y="431515"/>
            <a:ext cx="10911154" cy="1674687"/>
          </a:xfrm>
        </p:spPr>
        <p:txBody>
          <a:bodyPr>
            <a:normAutofit/>
          </a:bodyPr>
          <a:lstStyle/>
          <a:p>
            <a:r>
              <a:rPr lang="es-419" sz="4000" dirty="0"/>
              <a:t>La Sintonía con Dios</a:t>
            </a:r>
            <a:br>
              <a:rPr lang="es-419" sz="4000" dirty="0"/>
            </a:br>
            <a:endParaRPr lang="es-419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C4C1BD-E920-4CB4-971F-D525A8310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2863" y="2106201"/>
            <a:ext cx="4736385" cy="46336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419" sz="2400" dirty="0">
                <a:solidFill>
                  <a:schemeClr val="accent1"/>
                </a:solidFill>
              </a:rPr>
              <a:t>Modelo de Comunicación</a:t>
            </a:r>
            <a:r>
              <a:rPr lang="es-419" sz="2400" dirty="0"/>
              <a:t>: La sintonía ocurre cuando la </a:t>
            </a:r>
            <a:r>
              <a:rPr lang="es-419" sz="2400" dirty="0">
                <a:solidFill>
                  <a:schemeClr val="accent1"/>
                </a:solidFill>
              </a:rPr>
              <a:t>frecuencia</a:t>
            </a:r>
            <a:r>
              <a:rPr lang="es-419" sz="2400" dirty="0"/>
              <a:t> </a:t>
            </a:r>
            <a:r>
              <a:rPr lang="es-419" sz="2400" dirty="0">
                <a:solidFill>
                  <a:schemeClr val="accent1"/>
                </a:solidFill>
              </a:rPr>
              <a:t>emisora</a:t>
            </a:r>
            <a:r>
              <a:rPr lang="es-419" sz="2400" dirty="0"/>
              <a:t> </a:t>
            </a:r>
            <a:r>
              <a:rPr lang="es-419" sz="2400" dirty="0">
                <a:solidFill>
                  <a:schemeClr val="accent1"/>
                </a:solidFill>
              </a:rPr>
              <a:t>coincide</a:t>
            </a:r>
            <a:r>
              <a:rPr lang="es-419" sz="2400" dirty="0"/>
              <a:t> con la </a:t>
            </a:r>
            <a:r>
              <a:rPr lang="es-419" sz="2400" dirty="0">
                <a:solidFill>
                  <a:schemeClr val="accent1"/>
                </a:solidFill>
              </a:rPr>
              <a:t>receptora</a:t>
            </a:r>
            <a:r>
              <a:rPr lang="es-419" sz="2400" dirty="0"/>
              <a:t>, permitiendo recibir el mensaje claramente.</a:t>
            </a:r>
          </a:p>
          <a:p>
            <a:pPr marL="0" indent="0">
              <a:buNone/>
            </a:pPr>
            <a:r>
              <a:rPr lang="es-419" sz="2400" dirty="0">
                <a:solidFill>
                  <a:schemeClr val="accent1"/>
                </a:solidFill>
              </a:rPr>
              <a:t>Aplicación</a:t>
            </a:r>
            <a:r>
              <a:rPr lang="es-419" sz="2400" dirty="0"/>
              <a:t> </a:t>
            </a:r>
            <a:r>
              <a:rPr lang="es-419" sz="2400" dirty="0">
                <a:solidFill>
                  <a:schemeClr val="accent1"/>
                </a:solidFill>
              </a:rPr>
              <a:t>Espiritual</a:t>
            </a:r>
            <a:r>
              <a:rPr lang="es-419" sz="2400" dirty="0"/>
              <a:t>: </a:t>
            </a:r>
            <a:r>
              <a:rPr lang="es-419" sz="2400" dirty="0">
                <a:solidFill>
                  <a:schemeClr val="accent1"/>
                </a:solidFill>
              </a:rPr>
              <a:t>Necesitamos</a:t>
            </a:r>
            <a:r>
              <a:rPr lang="es-419" sz="2400" dirty="0"/>
              <a:t> </a:t>
            </a:r>
            <a:r>
              <a:rPr lang="es-419" sz="2400" dirty="0">
                <a:solidFill>
                  <a:schemeClr val="accent1"/>
                </a:solidFill>
              </a:rPr>
              <a:t>sintonizarnos</a:t>
            </a:r>
            <a:r>
              <a:rPr lang="es-419" sz="2400" dirty="0"/>
              <a:t> con la </a:t>
            </a:r>
            <a:r>
              <a:rPr lang="es-419" sz="2400" dirty="0">
                <a:solidFill>
                  <a:schemeClr val="accent1"/>
                </a:solidFill>
              </a:rPr>
              <a:t>frecuencia</a:t>
            </a:r>
            <a:r>
              <a:rPr lang="es-419" sz="2400" dirty="0"/>
              <a:t> de </a:t>
            </a:r>
            <a:r>
              <a:rPr lang="es-419" sz="2400" dirty="0">
                <a:solidFill>
                  <a:schemeClr val="accent1"/>
                </a:solidFill>
              </a:rPr>
              <a:t>Dios</a:t>
            </a:r>
            <a:r>
              <a:rPr lang="es-419" sz="2400" dirty="0"/>
              <a:t> para recibir y transmitir su mensaje de salvación.</a:t>
            </a:r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AE8DD506-6606-E1FC-5D0C-D9A06A9645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30"/>
          <a:stretch/>
        </p:blipFill>
        <p:spPr>
          <a:xfrm>
            <a:off x="0" y="1366463"/>
            <a:ext cx="6747763" cy="549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75227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1E839-42AB-72B0-EBAD-C1063601A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19783F9-05F7-3440-B675-11881DADC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50" y="1273996"/>
            <a:ext cx="7994263" cy="3976098"/>
          </a:xfrm>
        </p:spPr>
        <p:txBody>
          <a:bodyPr>
            <a:noAutofit/>
          </a:bodyPr>
          <a:lstStyle/>
          <a:p>
            <a:pPr algn="ctr"/>
            <a:r>
              <a:rPr lang="es-419" sz="4000" dirty="0"/>
              <a:t>que </a:t>
            </a:r>
            <a:r>
              <a:rPr lang="es-419" sz="4000" dirty="0">
                <a:solidFill>
                  <a:schemeClr val="accent1"/>
                </a:solidFill>
              </a:rPr>
              <a:t>Dios</a:t>
            </a:r>
            <a:r>
              <a:rPr lang="es-419" sz="4000" dirty="0"/>
              <a:t> </a:t>
            </a:r>
            <a:r>
              <a:rPr lang="es-419" sz="4000" dirty="0">
                <a:solidFill>
                  <a:schemeClr val="accent1"/>
                </a:solidFill>
              </a:rPr>
              <a:t>estaba</a:t>
            </a:r>
            <a:r>
              <a:rPr lang="es-419" sz="4000" dirty="0"/>
              <a:t> </a:t>
            </a:r>
            <a:r>
              <a:rPr lang="es-419" sz="4000" dirty="0">
                <a:solidFill>
                  <a:schemeClr val="accent1"/>
                </a:solidFill>
              </a:rPr>
              <a:t>en</a:t>
            </a:r>
            <a:r>
              <a:rPr lang="es-419" sz="4000" dirty="0"/>
              <a:t> </a:t>
            </a:r>
            <a:r>
              <a:rPr lang="es-419" sz="4000" dirty="0">
                <a:solidFill>
                  <a:schemeClr val="accent1"/>
                </a:solidFill>
              </a:rPr>
              <a:t>Cristo</a:t>
            </a:r>
            <a:r>
              <a:rPr lang="es-419" sz="4000" dirty="0"/>
              <a:t> </a:t>
            </a:r>
            <a:r>
              <a:rPr lang="es-419" sz="4000" dirty="0">
                <a:solidFill>
                  <a:schemeClr val="accent1"/>
                </a:solidFill>
              </a:rPr>
              <a:t>reconciliando</a:t>
            </a:r>
            <a:r>
              <a:rPr lang="es-419" sz="4000" dirty="0"/>
              <a:t> consigo al mundo, no tomándoles en cuenta a los hombres sus pecados, y nos encargó a nosotros la palabra de la </a:t>
            </a:r>
            <a:r>
              <a:rPr lang="es-419" sz="4000" dirty="0">
                <a:solidFill>
                  <a:schemeClr val="accent1"/>
                </a:solidFill>
              </a:rPr>
              <a:t>reconciliación</a:t>
            </a:r>
            <a:r>
              <a:rPr lang="es-419" sz="4000" dirty="0"/>
              <a:t>.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5CF2A2-8111-7318-E668-AD0257416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3600" dirty="0">
                <a:latin typeface="Calibri" panose="020F0502020204030204" pitchFamily="34" charset="0"/>
                <a:cs typeface="Calibri" panose="020F0502020204030204" pitchFamily="34" charset="0"/>
              </a:rPr>
              <a:t>2 Corintios 5: 19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780724"/>
      </p:ext>
    </p:extLst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AD998-46F1-42C6-6A60-295FEBC94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7D7464C-C856-A9D5-88DD-1FA28E97C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50" y="1582220"/>
            <a:ext cx="7994263" cy="3667874"/>
          </a:xfrm>
        </p:spPr>
        <p:txBody>
          <a:bodyPr>
            <a:noAutofit/>
          </a:bodyPr>
          <a:lstStyle/>
          <a:p>
            <a:pPr algn="ctr"/>
            <a:r>
              <a:rPr lang="es-419" sz="3600" dirty="0"/>
              <a:t>Pero de ninguna cosa hago caso, ni estimo preciosa mi vida para mí mismo, con tal que acabe mi carrera con gozo, y el ministerio que recibí del Señor Jesús, para </a:t>
            </a:r>
            <a:r>
              <a:rPr lang="es-419" sz="3600" dirty="0">
                <a:solidFill>
                  <a:schemeClr val="accent1"/>
                </a:solidFill>
              </a:rPr>
              <a:t>dar testimonio del evangelio de la gracia de Dios</a:t>
            </a:r>
            <a:r>
              <a:rPr lang="es-419" sz="3600" dirty="0"/>
              <a:t>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5F285C-48EF-7671-E391-637DD2AA8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3600" dirty="0">
                <a:latin typeface="Calibri" panose="020F0502020204030204" pitchFamily="34" charset="0"/>
                <a:cs typeface="Calibri" panose="020F0502020204030204" pitchFamily="34" charset="0"/>
              </a:rPr>
              <a:t>Hechos 20: 24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017635"/>
      </p:ext>
    </p:extLst>
  </p:cSld>
  <p:clrMapOvr>
    <a:masterClrMapping/>
  </p:clrMapOvr>
  <p:transition spd="slow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603D54-9975-C256-B827-E3F771AA7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472611"/>
            <a:ext cx="4774560" cy="1381143"/>
          </a:xfrm>
        </p:spPr>
        <p:txBody>
          <a:bodyPr/>
          <a:lstStyle/>
          <a:p>
            <a:r>
              <a:rPr lang="es-419" dirty="0"/>
              <a:t>Motivación para el Discipulado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AD57D810-105B-213E-0857-F125F4B805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0433510"/>
              </p:ext>
            </p:extLst>
          </p:nvPr>
        </p:nvGraphicFramePr>
        <p:xfrm>
          <a:off x="773484" y="1668819"/>
          <a:ext cx="5452655" cy="5060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7DC62430-CB6E-0C57-3CD6-4819E86557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6305" y="0"/>
            <a:ext cx="4585686" cy="687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47851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9E9B14-949F-9822-8074-8B2E60FAB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0656" y="412813"/>
            <a:ext cx="5034198" cy="1440942"/>
          </a:xfrm>
        </p:spPr>
        <p:txBody>
          <a:bodyPr/>
          <a:lstStyle/>
          <a:p>
            <a:r>
              <a:rPr lang="es-419" dirty="0"/>
              <a:t>Testimonio Personal: El Despertar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FFC534-9DFE-D597-65D8-FFB382CAD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6269" y="1705510"/>
            <a:ext cx="5548045" cy="4739678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419" sz="2800" dirty="0">
                <a:solidFill>
                  <a:schemeClr val="accent1"/>
                </a:solidFill>
              </a:rPr>
              <a:t>Miembro Pasivo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419" sz="2400" dirty="0"/>
              <a:t>Durante años, asistencia fiel a la iglesia pero testificación pasiva.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800" dirty="0">
                <a:solidFill>
                  <a:schemeClr val="accent1"/>
                </a:solidFill>
              </a:rPr>
              <a:t>Grupo de Estudio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419" sz="2400" dirty="0"/>
              <a:t>En 2011, invitación a formar parte de un grupo pequeño enfocado en finanzas.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800" dirty="0">
                <a:solidFill>
                  <a:schemeClr val="accent1"/>
                </a:solidFill>
              </a:rPr>
              <a:t>Liderazgo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419" sz="2400" dirty="0"/>
              <a:t>Dirigió un grupo durante más de cinco años, aunque sentía que algo faltaba.</a:t>
            </a:r>
          </a:p>
          <a:p>
            <a:pPr>
              <a:buFont typeface="Wingdings" panose="05000000000000000000" pitchFamily="2" charset="2"/>
              <a:buChar char="ü"/>
            </a:pPr>
            <a:endParaRPr lang="es-419" sz="2800" dirty="0"/>
          </a:p>
        </p:txBody>
      </p:sp>
      <p:pic>
        <p:nvPicPr>
          <p:cNvPr id="6" name="Imagen 5" descr="Imagen que contiene persona, viendo, mujer, hombre&#10;&#10;El contenido generado por IA puede ser incorrecto.">
            <a:extLst>
              <a:ext uri="{FF2B5EF4-FFF2-40B4-BE49-F238E27FC236}">
                <a16:creationId xmlns:a16="http://schemas.microsoft.com/office/drawing/2014/main" id="{D1FD11C9-4898-CA0B-EE0B-D88BDCBD11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150" y="853610"/>
            <a:ext cx="5167046" cy="516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94776"/>
      </p:ext>
    </p:extLst>
  </p:cSld>
  <p:clrMapOvr>
    <a:masterClrMapping/>
  </p:clrMapOvr>
  <p:transition spd="slow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CF42DC-C7DF-AE88-84A0-4CBF88677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3" y="297951"/>
            <a:ext cx="5322012" cy="1555803"/>
          </a:xfrm>
        </p:spPr>
        <p:txBody>
          <a:bodyPr/>
          <a:lstStyle/>
          <a:p>
            <a:r>
              <a:rPr lang="es-419" dirty="0"/>
              <a:t>El Encuentro Providencial</a:t>
            </a:r>
            <a:br>
              <a:rPr lang="es-419" dirty="0"/>
            </a:br>
            <a:endParaRPr lang="es-419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557351-B179-6DC3-D7F0-D0F04F2C1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273" y="1469204"/>
            <a:ext cx="5448727" cy="4975984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419" sz="2800" dirty="0">
                <a:solidFill>
                  <a:schemeClr val="accent1"/>
                </a:solidFill>
              </a:rPr>
              <a:t>Encuentro Casual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419" sz="2400" dirty="0"/>
              <a:t>En 2017, una conversación inesperada en un restaurante con una pareja cristiana.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800" dirty="0">
                <a:solidFill>
                  <a:schemeClr val="accent1"/>
                </a:solidFill>
              </a:rPr>
              <a:t>Oportunidad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419" sz="2400" dirty="0"/>
              <a:t>Invitación a ser orador principal en un evento cristiano para profesionales.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800" dirty="0">
                <a:solidFill>
                  <a:schemeClr val="accent1"/>
                </a:solidFill>
              </a:rPr>
              <a:t>Nuevo Grupo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419" sz="2400" dirty="0"/>
              <a:t>Después del evento, petición para dirigir un grupo de mayordomía cristiana.</a:t>
            </a:r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420F60F2-DEC2-B34E-B374-2901AEFF6A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515" b="13259"/>
          <a:stretch/>
        </p:blipFill>
        <p:spPr>
          <a:xfrm>
            <a:off x="6421347" y="1075852"/>
            <a:ext cx="5123380" cy="485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00372"/>
      </p:ext>
    </p:extLst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226D2B-813A-682E-0582-9E3F960BA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5043" y="412813"/>
            <a:ext cx="4869811" cy="1440941"/>
          </a:xfrm>
        </p:spPr>
        <p:txBody>
          <a:bodyPr/>
          <a:lstStyle/>
          <a:p>
            <a:r>
              <a:rPr lang="es-419" dirty="0"/>
              <a:t>Nacimiento de un Ministerio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D1AD9C-4571-3EE5-8D05-2EEB84698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043" y="1479478"/>
            <a:ext cx="4869811" cy="496570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419" sz="2800" dirty="0">
                <a:solidFill>
                  <a:schemeClr val="accent1"/>
                </a:solidFill>
              </a:rPr>
              <a:t>Identificación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419" sz="2400" dirty="0"/>
              <a:t>Notó que muchos estudios se enfocaban en doctrinas y poco en la dinámica de salvación.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800" dirty="0">
                <a:solidFill>
                  <a:schemeClr val="accent1"/>
                </a:solidFill>
              </a:rPr>
              <a:t>Inspiración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419" sz="2400" dirty="0"/>
              <a:t>Sintió que el Señor lo motivó a crear un nuevo programa centrado en el evangelio.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800" dirty="0">
                <a:solidFill>
                  <a:schemeClr val="accent1"/>
                </a:solidFill>
              </a:rPr>
              <a:t>Creación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419" sz="2400" dirty="0"/>
              <a:t>Así nació “El plan de Dios: ¡Su mayor regalo!”</a:t>
            </a:r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B1EE2678-E05F-ED18-C33D-8AB5BB89D8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531" y="847618"/>
            <a:ext cx="5233111" cy="523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99409"/>
      </p:ext>
    </p:extLst>
  </p:cSld>
  <p:clrMapOvr>
    <a:masterClrMapping/>
  </p:clrMapOvr>
  <p:transition spd="slow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913871-2CA3-F13A-0529-98B4D79B2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/>
              <a:t>Frutos del Ministerio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3E0A1213-BC83-D988-9BDD-11C5A4C131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6383316"/>
              </p:ext>
            </p:extLst>
          </p:nvPr>
        </p:nvGraphicFramePr>
        <p:xfrm>
          <a:off x="300874" y="1387011"/>
          <a:ext cx="11524681" cy="4760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6393396"/>
      </p:ext>
    </p:extLst>
  </p:cSld>
  <p:clrMapOvr>
    <a:masterClrMapping/>
  </p:clrMapOvr>
  <p:transition spd="slow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A20B11-3FC7-288F-B9D4-9D2CBCEC9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299" y="513709"/>
            <a:ext cx="4335555" cy="1340046"/>
          </a:xfrm>
        </p:spPr>
        <p:txBody>
          <a:bodyPr/>
          <a:lstStyle/>
          <a:p>
            <a:r>
              <a:rPr lang="es-419" dirty="0"/>
              <a:t>Expansión del Discipulado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236210-299F-C0B1-72E4-E2169B25F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7510" y="2003461"/>
            <a:ext cx="4777344" cy="44417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419" sz="3200" dirty="0"/>
              <a:t>El programa fue lanzado en </a:t>
            </a:r>
            <a:r>
              <a:rPr lang="es-419" sz="3200" dirty="0">
                <a:solidFill>
                  <a:schemeClr val="accent1"/>
                </a:solidFill>
              </a:rPr>
              <a:t>Panamá</a:t>
            </a:r>
            <a:r>
              <a:rPr lang="es-419" sz="3200" dirty="0"/>
              <a:t> para promover el discipulado en </a:t>
            </a:r>
            <a:r>
              <a:rPr lang="es-419" sz="3200" dirty="0" err="1">
                <a:solidFill>
                  <a:schemeClr val="accent1"/>
                </a:solidFill>
              </a:rPr>
              <a:t>Interamérica</a:t>
            </a:r>
            <a:r>
              <a:rPr lang="es-419" sz="3200" dirty="0"/>
              <a:t>, con planes de traducción a </a:t>
            </a:r>
            <a:r>
              <a:rPr lang="es-419" sz="3200" dirty="0">
                <a:solidFill>
                  <a:schemeClr val="accent1"/>
                </a:solidFill>
              </a:rPr>
              <a:t>115</a:t>
            </a:r>
            <a:r>
              <a:rPr lang="es-419" sz="3200" dirty="0"/>
              <a:t> </a:t>
            </a:r>
            <a:r>
              <a:rPr lang="es-419" sz="3200" dirty="0">
                <a:solidFill>
                  <a:schemeClr val="accent1"/>
                </a:solidFill>
              </a:rPr>
              <a:t>idiomas</a:t>
            </a:r>
            <a:r>
              <a:rPr lang="es-419" sz="3200" dirty="0"/>
              <a:t>.</a:t>
            </a:r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FB59B819-881F-03E4-D133-8A219DEAF5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43" y="1183822"/>
            <a:ext cx="2361685" cy="2361685"/>
          </a:xfrm>
          <a:prstGeom prst="rect">
            <a:avLst/>
          </a:prstGeom>
        </p:spPr>
      </p:pic>
      <p:pic>
        <p:nvPicPr>
          <p:cNvPr id="5" name="Image 1" descr="preencoded.png">
            <a:extLst>
              <a:ext uri="{FF2B5EF4-FFF2-40B4-BE49-F238E27FC236}">
                <a16:creationId xmlns:a16="http://schemas.microsoft.com/office/drawing/2014/main" id="{8FE53E0D-2DAB-E2AF-3CD4-D6B8310E25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822" y="1183732"/>
            <a:ext cx="2361775" cy="2361775"/>
          </a:xfrm>
          <a:prstGeom prst="rect">
            <a:avLst/>
          </a:prstGeom>
        </p:spPr>
      </p:pic>
      <p:pic>
        <p:nvPicPr>
          <p:cNvPr id="7" name="Image 3" descr="preencoded.png">
            <a:extLst>
              <a:ext uri="{FF2B5EF4-FFF2-40B4-BE49-F238E27FC236}">
                <a16:creationId xmlns:a16="http://schemas.microsoft.com/office/drawing/2014/main" id="{31C30F32-3580-AE91-31BD-7095312A71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840" y="3645900"/>
            <a:ext cx="2361775" cy="236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20259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8ECE3B-6510-7CDE-1EA3-285789CA5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4166" y="1613043"/>
            <a:ext cx="3054848" cy="2763747"/>
          </a:xfrm>
        </p:spPr>
        <p:txBody>
          <a:bodyPr vert="horz" lIns="91440" tIns="91440" rIns="91440" bIns="91440" rtlCol="0">
            <a:no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buClr>
                <a:srgbClr val="006699"/>
              </a:buClr>
              <a:buSzPct val="100000"/>
              <a:buFont typeface="Arial" panose="020B0604020202020204" pitchFamily="34" charset="0"/>
            </a:pPr>
            <a:r>
              <a:rPr lang="es-419" sz="24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El leitmotiv de toda administración próspera: El evangelio</a:t>
            </a:r>
            <a:endParaRPr lang="en-US" sz="24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18208E5-3118-40D3-B9E9-5E63AD47EF0C}"/>
              </a:ext>
            </a:extLst>
          </p:cNvPr>
          <p:cNvSpPr txBox="1">
            <a:spLocks/>
          </p:cNvSpPr>
          <p:nvPr/>
        </p:nvSpPr>
        <p:spPr>
          <a:xfrm>
            <a:off x="1466156" y="1990618"/>
            <a:ext cx="2047606" cy="2876764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900" b="1" dirty="0">
                <a:latin typeface="Arial Nova" panose="020B0504020202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9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145B090-ED10-7708-FE85-CF7E8F4442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0468" y="1047964"/>
            <a:ext cx="4952145" cy="4952145"/>
          </a:xfrm>
          <a:prstGeom prst="rect">
            <a:avLst/>
          </a:prstGeom>
        </p:spPr>
      </p:pic>
      <p:pic>
        <p:nvPicPr>
          <p:cNvPr id="3" name="Imagen 2" descr="Imagen que contiene Flecha&#10;&#10;El contenido generado por IA puede ser incorrecto.">
            <a:extLst>
              <a:ext uri="{FF2B5EF4-FFF2-40B4-BE49-F238E27FC236}">
                <a16:creationId xmlns:a16="http://schemas.microsoft.com/office/drawing/2014/main" id="{B1A9225E-F861-02CA-05C1-D8C6A12B68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228" y="4908854"/>
            <a:ext cx="2638263" cy="196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07573"/>
      </p:ext>
    </p:extLst>
  </p:cSld>
  <p:clrMapOvr>
    <a:masterClrMapping/>
  </p:clrMapOvr>
  <p:transition spd="slow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A7651B-5DFD-5776-864E-BB0F3F42E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821" y="606175"/>
            <a:ext cx="6575460" cy="1247579"/>
          </a:xfrm>
        </p:spPr>
        <p:txBody>
          <a:bodyPr>
            <a:normAutofit/>
          </a:bodyPr>
          <a:lstStyle/>
          <a:p>
            <a:r>
              <a:rPr lang="es-419" sz="4000" dirty="0"/>
              <a:t>¿Qué es el Evangelio?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9D17B6-2242-4EF4-7C9F-CF21DDA5E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563" y="1736333"/>
            <a:ext cx="6472718" cy="5024063"/>
          </a:xfrm>
        </p:spPr>
        <p:txBody>
          <a:bodyPr>
            <a:normAutofit lnSpcReduction="10000"/>
          </a:bodyPr>
          <a:lstStyle/>
          <a:p>
            <a:r>
              <a:rPr lang="es-419" sz="3200" dirty="0">
                <a:solidFill>
                  <a:schemeClr val="accent1"/>
                </a:solidFill>
              </a:rPr>
              <a:t>Buenas Nuevas</a:t>
            </a:r>
          </a:p>
          <a:p>
            <a:pPr lvl="1"/>
            <a:r>
              <a:rPr lang="es-419" sz="2800" dirty="0"/>
              <a:t>Del griego </a:t>
            </a:r>
            <a:r>
              <a:rPr lang="es-419" sz="2800" dirty="0" err="1"/>
              <a:t>euanguélion</a:t>
            </a:r>
            <a:r>
              <a:rPr lang="es-419" sz="2800" dirty="0"/>
              <a:t>: </a:t>
            </a:r>
            <a:r>
              <a:rPr lang="es-419" sz="2800" dirty="0" err="1">
                <a:solidFill>
                  <a:schemeClr val="accent1"/>
                </a:solidFill>
              </a:rPr>
              <a:t>eu</a:t>
            </a:r>
            <a:r>
              <a:rPr lang="es-419" sz="2800" dirty="0"/>
              <a:t> (bueno) + </a:t>
            </a:r>
            <a:r>
              <a:rPr lang="es-419" sz="2800" dirty="0" err="1">
                <a:solidFill>
                  <a:schemeClr val="accent1"/>
                </a:solidFill>
              </a:rPr>
              <a:t>anguélion</a:t>
            </a:r>
            <a:r>
              <a:rPr lang="es-419" sz="2800" dirty="0"/>
              <a:t> (mensaje).</a:t>
            </a:r>
          </a:p>
          <a:p>
            <a:r>
              <a:rPr lang="es-419" sz="3200" dirty="0">
                <a:solidFill>
                  <a:schemeClr val="accent1"/>
                </a:solidFill>
              </a:rPr>
              <a:t>Confusión</a:t>
            </a:r>
            <a:r>
              <a:rPr lang="es-419" sz="3200" dirty="0"/>
              <a:t> Común</a:t>
            </a:r>
          </a:p>
          <a:p>
            <a:pPr lvl="1"/>
            <a:r>
              <a:rPr lang="es-419" sz="2800" dirty="0"/>
              <a:t>Muchos </a:t>
            </a:r>
            <a:r>
              <a:rPr lang="es-419" sz="2800" dirty="0">
                <a:solidFill>
                  <a:schemeClr val="accent1"/>
                </a:solidFill>
              </a:rPr>
              <a:t>conocen</a:t>
            </a:r>
            <a:r>
              <a:rPr lang="es-419" sz="2800" dirty="0"/>
              <a:t> el </a:t>
            </a:r>
            <a:r>
              <a:rPr lang="es-419" sz="2800" dirty="0">
                <a:solidFill>
                  <a:schemeClr val="accent1"/>
                </a:solidFill>
              </a:rPr>
              <a:t>término</a:t>
            </a:r>
            <a:r>
              <a:rPr lang="es-419" sz="2800" dirty="0"/>
              <a:t> pero </a:t>
            </a:r>
            <a:r>
              <a:rPr lang="es-419" sz="2800" dirty="0">
                <a:solidFill>
                  <a:schemeClr val="accent1"/>
                </a:solidFill>
              </a:rPr>
              <a:t>no</a:t>
            </a:r>
            <a:r>
              <a:rPr lang="es-419" sz="2800" dirty="0"/>
              <a:t> su </a:t>
            </a:r>
            <a:r>
              <a:rPr lang="es-419" sz="2800" dirty="0">
                <a:solidFill>
                  <a:schemeClr val="accent1"/>
                </a:solidFill>
              </a:rPr>
              <a:t>contenido</a:t>
            </a:r>
            <a:r>
              <a:rPr lang="es-419" sz="2800" dirty="0"/>
              <a:t>.</a:t>
            </a:r>
          </a:p>
          <a:p>
            <a:r>
              <a:rPr lang="es-419" sz="3200" dirty="0">
                <a:solidFill>
                  <a:schemeClr val="accent1"/>
                </a:solidFill>
              </a:rPr>
              <a:t>Evangelio</a:t>
            </a:r>
            <a:r>
              <a:rPr lang="es-419" sz="3200" dirty="0"/>
              <a:t> </a:t>
            </a:r>
            <a:r>
              <a:rPr lang="es-419" sz="3200" dirty="0">
                <a:solidFill>
                  <a:schemeClr val="accent1"/>
                </a:solidFill>
              </a:rPr>
              <a:t>Eterno</a:t>
            </a:r>
          </a:p>
          <a:p>
            <a:pPr lvl="1"/>
            <a:r>
              <a:rPr lang="es-419" sz="2800" dirty="0">
                <a:solidFill>
                  <a:schemeClr val="accent1"/>
                </a:solidFill>
              </a:rPr>
              <a:t>Apocalipsis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14: 6 </a:t>
            </a:r>
            <a:r>
              <a:rPr lang="es-419" sz="2800" dirty="0"/>
              <a:t>señala que el evangelio es eterno.</a:t>
            </a:r>
          </a:p>
        </p:txBody>
      </p:sp>
      <p:pic>
        <p:nvPicPr>
          <p:cNvPr id="5" name="Imagen 4" descr="Imagen que contiene naturaleza, exterior, parado, hombre&#10;&#10;El contenido generado por IA puede ser incorrecto.">
            <a:extLst>
              <a:ext uri="{FF2B5EF4-FFF2-40B4-BE49-F238E27FC236}">
                <a16:creationId xmlns:a16="http://schemas.microsoft.com/office/drawing/2014/main" id="{9EC4DA99-3A95-25A3-599E-ED3B0A24F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046" y="0"/>
            <a:ext cx="4306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49488"/>
      </p:ext>
    </p:extLst>
  </p:cSld>
  <p:clrMapOvr>
    <a:masterClrMapping/>
  </p:clrMapOvr>
  <p:transition spd="slow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865DB4-0D3F-6671-C21D-2B18DFEE6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944" y="412813"/>
            <a:ext cx="4273910" cy="1440942"/>
          </a:xfrm>
        </p:spPr>
        <p:txBody>
          <a:bodyPr/>
          <a:lstStyle/>
          <a:p>
            <a:r>
              <a:rPr lang="es-419" dirty="0"/>
              <a:t>El Evangelio Antes de la Creación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E661EA2F-BCC8-7069-A917-CDF3D043AD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7081249"/>
              </p:ext>
            </p:extLst>
          </p:nvPr>
        </p:nvGraphicFramePr>
        <p:xfrm>
          <a:off x="4510355" y="1510301"/>
          <a:ext cx="7777537" cy="4934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147FE3EF-4948-0497-BCF3-FB6D157891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134" y="-1"/>
            <a:ext cx="4577136" cy="686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72527"/>
      </p:ext>
    </p:extLst>
  </p:cSld>
  <p:clrMapOvr>
    <a:masterClrMapping/>
  </p:clrMapOvr>
  <p:transition spd="slow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6195A-4165-1218-73F7-43AA87298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/>
              <a:t>Atributos Divinos y Creación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D4A33E3C-1015-34CC-CD01-C7FC799FCD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6129097"/>
              </p:ext>
            </p:extLst>
          </p:nvPr>
        </p:nvGraphicFramePr>
        <p:xfrm>
          <a:off x="750012" y="1541124"/>
          <a:ext cx="10890607" cy="4904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1097792"/>
      </p:ext>
    </p:extLst>
  </p:cSld>
  <p:clrMapOvr>
    <a:masterClrMapping/>
  </p:clrMapOvr>
  <p:transition spd="slow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F77B26-BEF7-6F2E-EC90-30A5D6358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9142" y="657547"/>
            <a:ext cx="5887092" cy="708916"/>
          </a:xfrm>
        </p:spPr>
        <p:txBody>
          <a:bodyPr/>
          <a:lstStyle/>
          <a:p>
            <a:r>
              <a:rPr lang="es-419" dirty="0"/>
              <a:t>El Dilema de la Creación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FCAF03-FF85-F2AB-CD9B-40EDD3D0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2981" y="1746606"/>
            <a:ext cx="6000108" cy="497269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419" sz="2400" dirty="0">
                <a:solidFill>
                  <a:schemeClr val="accent1"/>
                </a:solidFill>
              </a:rPr>
              <a:t>Eternidad vs. Temporalidad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419" sz="2000" dirty="0"/>
              <a:t>No tendría sentido que un Dios eterno creara seres temporales para amarlos incondicionalmente.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400" dirty="0">
                <a:solidFill>
                  <a:schemeClr val="accent1"/>
                </a:solidFill>
              </a:rPr>
              <a:t>Libertad vs. Programación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419" sz="2000" dirty="0"/>
              <a:t>Crear seres con libre albedrío conllevaba el riesgo de malas decisiones.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400" dirty="0">
                <a:solidFill>
                  <a:schemeClr val="accent1"/>
                </a:solidFill>
              </a:rPr>
              <a:t>Conocimiento Limitado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419" sz="2000" dirty="0"/>
              <a:t>Los seres creados no tendrían inicialmente conocimiento de atributos como la gracia o el perdón.</a:t>
            </a:r>
          </a:p>
        </p:txBody>
      </p:sp>
      <p:pic>
        <p:nvPicPr>
          <p:cNvPr id="5" name="Imagen 4" descr="Una persona sentado en la arena de la playa&#10;&#10;El contenido generado por IA puede ser incorrecto.">
            <a:extLst>
              <a:ext uri="{FF2B5EF4-FFF2-40B4-BE49-F238E27FC236}">
                <a16:creationId xmlns:a16="http://schemas.microsoft.com/office/drawing/2014/main" id="{C6CD2FCE-18CD-5485-BD1B-F1B5001FD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15766" y="0"/>
            <a:ext cx="4574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78880"/>
      </p:ext>
    </p:extLst>
  </p:cSld>
  <p:clrMapOvr>
    <a:masterClrMapping/>
  </p:clrMapOvr>
  <p:transition spd="slow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948759-855C-919C-5AAC-FE6FE0A1D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725" y="585627"/>
            <a:ext cx="10428129" cy="1268128"/>
          </a:xfrm>
        </p:spPr>
        <p:txBody>
          <a:bodyPr/>
          <a:lstStyle/>
          <a:p>
            <a:r>
              <a:rPr lang="es-419" dirty="0"/>
              <a:t>Preguntas Fundamentales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C47A315B-7C6B-DB39-7860-1060A6D2E9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0733132"/>
              </p:ext>
            </p:extLst>
          </p:nvPr>
        </p:nvGraphicFramePr>
        <p:xfrm>
          <a:off x="626725" y="1232899"/>
          <a:ext cx="5599414" cy="5625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upo 6">
            <a:extLst>
              <a:ext uri="{FF2B5EF4-FFF2-40B4-BE49-F238E27FC236}">
                <a16:creationId xmlns:a16="http://schemas.microsoft.com/office/drawing/2014/main" id="{3B8DEB65-2F1F-7A39-C2DD-465488E65FE3}"/>
              </a:ext>
            </a:extLst>
          </p:cNvPr>
          <p:cNvGrpSpPr/>
          <p:nvPr/>
        </p:nvGrpSpPr>
        <p:grpSpPr>
          <a:xfrm>
            <a:off x="7130265" y="742218"/>
            <a:ext cx="4631466" cy="5724748"/>
            <a:chOff x="8542757" y="1029894"/>
            <a:chExt cx="3218974" cy="3978830"/>
          </a:xfrm>
        </p:grpSpPr>
        <p:pic>
          <p:nvPicPr>
            <p:cNvPr id="5" name="Image 0" descr="preencoded.png">
              <a:extLst>
                <a:ext uri="{FF2B5EF4-FFF2-40B4-BE49-F238E27FC236}">
                  <a16:creationId xmlns:a16="http://schemas.microsoft.com/office/drawing/2014/main" id="{98A264F3-DD0F-A097-8E05-705A88D6D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42757" y="1029894"/>
              <a:ext cx="3218974" cy="1989415"/>
            </a:xfrm>
            <a:prstGeom prst="rect">
              <a:avLst/>
            </a:prstGeom>
          </p:spPr>
        </p:pic>
        <p:pic>
          <p:nvPicPr>
            <p:cNvPr id="6" name="Image 1" descr="preencoded.png">
              <a:extLst>
                <a:ext uri="{FF2B5EF4-FFF2-40B4-BE49-F238E27FC236}">
                  <a16:creationId xmlns:a16="http://schemas.microsoft.com/office/drawing/2014/main" id="{59CDD385-BAFA-4984-35EE-12CC89470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42757" y="3019309"/>
              <a:ext cx="3218974" cy="19894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4360658"/>
      </p:ext>
    </p:extLst>
  </p:cSld>
  <p:clrMapOvr>
    <a:masterClrMapping/>
  </p:clrMapOvr>
  <p:transition spd="slow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1AB855-B3AB-F703-D283-E67A3439F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319" y="267128"/>
            <a:ext cx="5496535" cy="1586627"/>
          </a:xfrm>
        </p:spPr>
        <p:txBody>
          <a:bodyPr/>
          <a:lstStyle/>
          <a:p>
            <a:r>
              <a:rPr lang="es-419" dirty="0"/>
              <a:t>La Solución Divina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34F2D688-A010-7798-BD26-4E97C1BD07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3656863"/>
              </p:ext>
            </p:extLst>
          </p:nvPr>
        </p:nvGraphicFramePr>
        <p:xfrm>
          <a:off x="4643919" y="1068512"/>
          <a:ext cx="6688477" cy="5376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 descr="Imagen que contiene oscuro, nublado, nubes, hombre&#10;&#10;El contenido generado por IA puede ser incorrecto.">
            <a:extLst>
              <a:ext uri="{FF2B5EF4-FFF2-40B4-BE49-F238E27FC236}">
                <a16:creationId xmlns:a16="http://schemas.microsoft.com/office/drawing/2014/main" id="{9827B7CC-70FD-9D7F-F830-E23A198938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0"/>
            <a:ext cx="3895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13858"/>
      </p:ext>
    </p:extLst>
  </p:cSld>
  <p:clrMapOvr>
    <a:masterClrMapping/>
  </p:clrMapOvr>
  <p:transition spd="slow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A54281-8663-453E-C596-305F73B95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62" y="412811"/>
            <a:ext cx="6616556" cy="1169409"/>
          </a:xfrm>
        </p:spPr>
        <p:txBody>
          <a:bodyPr>
            <a:normAutofit/>
          </a:bodyPr>
          <a:lstStyle/>
          <a:p>
            <a:r>
              <a:rPr lang="es-419" sz="3600" dirty="0"/>
              <a:t>La Humanidad en el Plan Divino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DACFCC-5DC6-28A1-E9FF-282948973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029" y="1674688"/>
            <a:ext cx="6524089" cy="4770500"/>
          </a:xfrm>
        </p:spPr>
        <p:txBody>
          <a:bodyPr>
            <a:normAutofit lnSpcReduction="10000"/>
          </a:bodyPr>
          <a:lstStyle/>
          <a:p>
            <a:r>
              <a:rPr lang="es-419" sz="2800" dirty="0">
                <a:solidFill>
                  <a:schemeClr val="accent1"/>
                </a:solidFill>
              </a:rPr>
              <a:t>Cuerpos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Físicos</a:t>
            </a:r>
            <a:r>
              <a:rPr lang="es-419" sz="2800" dirty="0"/>
              <a:t>: A diferencia de los ángeles, fuimos creados con cuerpos físicos, </a:t>
            </a:r>
            <a:r>
              <a:rPr lang="es-419" sz="2800" dirty="0">
                <a:solidFill>
                  <a:schemeClr val="accent1"/>
                </a:solidFill>
              </a:rPr>
              <a:t>no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espirituales</a:t>
            </a:r>
            <a:r>
              <a:rPr lang="es-419" sz="2800" dirty="0"/>
              <a:t>.</a:t>
            </a:r>
          </a:p>
          <a:p>
            <a:r>
              <a:rPr lang="es-419" sz="2800" dirty="0">
                <a:solidFill>
                  <a:schemeClr val="accent1"/>
                </a:solidFill>
              </a:rPr>
              <a:t>Interdependencia</a:t>
            </a:r>
            <a:r>
              <a:rPr lang="es-419" sz="2800" dirty="0"/>
              <a:t>: Formamos familias de padres, madres, hijos e hijas, creando </a:t>
            </a:r>
            <a:r>
              <a:rPr lang="es-419" sz="2800" dirty="0">
                <a:solidFill>
                  <a:schemeClr val="accent1"/>
                </a:solidFill>
              </a:rPr>
              <a:t>relaciones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interdependientes</a:t>
            </a:r>
            <a:r>
              <a:rPr lang="es-419" sz="2800" dirty="0"/>
              <a:t>.</a:t>
            </a:r>
          </a:p>
          <a:p>
            <a:r>
              <a:rPr lang="es-419" sz="2800" dirty="0">
                <a:solidFill>
                  <a:schemeClr val="accent1"/>
                </a:solidFill>
              </a:rPr>
              <a:t>Unidad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en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Adán</a:t>
            </a:r>
            <a:r>
              <a:rPr lang="es-419" sz="2800" dirty="0"/>
              <a:t>: El aspecto más significativo fue la </a:t>
            </a:r>
            <a:r>
              <a:rPr lang="es-419" sz="2800" dirty="0">
                <a:solidFill>
                  <a:schemeClr val="accent1"/>
                </a:solidFill>
              </a:rPr>
              <a:t>unión</a:t>
            </a:r>
            <a:r>
              <a:rPr lang="es-419" sz="2800" dirty="0"/>
              <a:t> de toda la humanidad en un </a:t>
            </a:r>
            <a:r>
              <a:rPr lang="es-419" sz="2800" dirty="0">
                <a:solidFill>
                  <a:schemeClr val="accent1"/>
                </a:solidFill>
              </a:rPr>
              <a:t>solo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individuo</a:t>
            </a:r>
            <a:r>
              <a:rPr lang="es-419" sz="2800" dirty="0"/>
              <a:t>: Adán.</a:t>
            </a:r>
          </a:p>
          <a:p>
            <a:endParaRPr lang="es-419" sz="2800" dirty="0"/>
          </a:p>
        </p:txBody>
      </p:sp>
      <p:pic>
        <p:nvPicPr>
          <p:cNvPr id="5" name="Imagen 4" descr="Imagen que contiene persona, tabla, sostener, pequeño&#10;&#10;El contenido generado por IA puede ser incorrecto.">
            <a:extLst>
              <a:ext uri="{FF2B5EF4-FFF2-40B4-BE49-F238E27FC236}">
                <a16:creationId xmlns:a16="http://schemas.microsoft.com/office/drawing/2014/main" id="{65E46D4B-C50E-77E9-23F1-1F8681AEC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490" y="0"/>
            <a:ext cx="3840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55328"/>
      </p:ext>
    </p:extLst>
  </p:cSld>
  <p:clrMapOvr>
    <a:masterClrMapping/>
  </p:clrMapOvr>
  <p:transition spd="slow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4504B5-4CFB-CC73-7BD0-28E84A904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6153" y="412813"/>
            <a:ext cx="4078701" cy="1440942"/>
          </a:xfrm>
        </p:spPr>
        <p:txBody>
          <a:bodyPr/>
          <a:lstStyle/>
          <a:p>
            <a:r>
              <a:rPr lang="es-419" dirty="0"/>
              <a:t>Los Dos Adanes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265F07-064B-F4C1-E59A-04A5E42A8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6271" y="1551398"/>
            <a:ext cx="5198584" cy="489379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419" sz="3200" dirty="0">
                <a:solidFill>
                  <a:schemeClr val="accent1"/>
                </a:solidFill>
              </a:rPr>
              <a:t>Primer Adán</a:t>
            </a:r>
            <a:r>
              <a:rPr lang="es-419" sz="3200" dirty="0"/>
              <a:t>: El </a:t>
            </a:r>
            <a:r>
              <a:rPr lang="es-419" sz="3200" dirty="0">
                <a:solidFill>
                  <a:schemeClr val="accent1"/>
                </a:solidFill>
              </a:rPr>
              <a:t>destino</a:t>
            </a:r>
            <a:r>
              <a:rPr lang="es-419" sz="3200" dirty="0"/>
              <a:t> de todos los seres </a:t>
            </a:r>
            <a:r>
              <a:rPr lang="es-419" sz="3200" dirty="0">
                <a:solidFill>
                  <a:schemeClr val="accent1"/>
                </a:solidFill>
              </a:rPr>
              <a:t>humanos</a:t>
            </a:r>
            <a:r>
              <a:rPr lang="es-419" sz="3200" dirty="0"/>
              <a:t> estuvo ligado a las </a:t>
            </a:r>
            <a:r>
              <a:rPr lang="es-419" sz="3200" dirty="0">
                <a:solidFill>
                  <a:schemeClr val="accent1"/>
                </a:solidFill>
              </a:rPr>
              <a:t>decisiones</a:t>
            </a:r>
            <a:r>
              <a:rPr lang="es-419" sz="3200" dirty="0"/>
              <a:t> de un </a:t>
            </a:r>
            <a:r>
              <a:rPr lang="es-419" sz="3200" dirty="0">
                <a:solidFill>
                  <a:schemeClr val="accent1"/>
                </a:solidFill>
              </a:rPr>
              <a:t>hombre</a:t>
            </a:r>
            <a:r>
              <a:rPr lang="es-419" sz="3200" dirty="0"/>
              <a:t>, Adán.</a:t>
            </a:r>
          </a:p>
          <a:p>
            <a:pPr marL="0" indent="0">
              <a:buNone/>
            </a:pPr>
            <a:r>
              <a:rPr lang="es-419" sz="3200" dirty="0">
                <a:solidFill>
                  <a:schemeClr val="accent1"/>
                </a:solidFill>
              </a:rPr>
              <a:t>Segundo Adán</a:t>
            </a:r>
            <a:r>
              <a:rPr lang="es-419" sz="3200" dirty="0"/>
              <a:t>: El </a:t>
            </a:r>
            <a:r>
              <a:rPr lang="es-419" sz="3200" dirty="0">
                <a:solidFill>
                  <a:schemeClr val="accent1"/>
                </a:solidFill>
              </a:rPr>
              <a:t>destino</a:t>
            </a:r>
            <a:r>
              <a:rPr lang="es-419" sz="3200" dirty="0"/>
              <a:t> de la </a:t>
            </a:r>
            <a:r>
              <a:rPr lang="es-419" sz="3200" dirty="0">
                <a:solidFill>
                  <a:schemeClr val="accent1"/>
                </a:solidFill>
              </a:rPr>
              <a:t>humanidad</a:t>
            </a:r>
            <a:r>
              <a:rPr lang="es-419" sz="3200" dirty="0"/>
              <a:t> estaría </a:t>
            </a:r>
            <a:r>
              <a:rPr lang="es-419" sz="3200" dirty="0">
                <a:solidFill>
                  <a:schemeClr val="accent1"/>
                </a:solidFill>
              </a:rPr>
              <a:t>atado</a:t>
            </a:r>
            <a:r>
              <a:rPr lang="es-419" sz="3200" dirty="0"/>
              <a:t> a </a:t>
            </a:r>
            <a:r>
              <a:rPr lang="es-419" sz="3200" dirty="0">
                <a:solidFill>
                  <a:schemeClr val="accent1"/>
                </a:solidFill>
              </a:rPr>
              <a:t>Cristo</a:t>
            </a:r>
            <a:r>
              <a:rPr lang="es-419" sz="3200" dirty="0"/>
              <a:t>, el Dios encarnado, que </a:t>
            </a:r>
            <a:r>
              <a:rPr lang="es-419" sz="3200" dirty="0">
                <a:solidFill>
                  <a:schemeClr val="accent1"/>
                </a:solidFill>
              </a:rPr>
              <a:t>inauguraría</a:t>
            </a:r>
            <a:r>
              <a:rPr lang="es-419" sz="3200" dirty="0"/>
              <a:t> una </a:t>
            </a:r>
            <a:r>
              <a:rPr lang="es-419" sz="3200" dirty="0">
                <a:solidFill>
                  <a:schemeClr val="accent1"/>
                </a:solidFill>
              </a:rPr>
              <a:t>nueva</a:t>
            </a:r>
            <a:r>
              <a:rPr lang="es-419" sz="3200" dirty="0"/>
              <a:t> </a:t>
            </a:r>
            <a:r>
              <a:rPr lang="es-419" sz="3200" dirty="0">
                <a:solidFill>
                  <a:schemeClr val="accent1"/>
                </a:solidFill>
              </a:rPr>
              <a:t>creación</a:t>
            </a:r>
            <a:r>
              <a:rPr lang="es-419" sz="3200" dirty="0"/>
              <a:t>.</a:t>
            </a:r>
          </a:p>
        </p:txBody>
      </p:sp>
      <p:pic>
        <p:nvPicPr>
          <p:cNvPr id="7" name="Imagen 6" descr="Una mujer con pelo largo&#10;&#10;El contenido generado por IA puede ser incorrecto.">
            <a:extLst>
              <a:ext uri="{FF2B5EF4-FFF2-40B4-BE49-F238E27FC236}">
                <a16:creationId xmlns:a16="http://schemas.microsoft.com/office/drawing/2014/main" id="{C8749D0A-1244-3CE3-1E63-36511DAAB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16" y="0"/>
            <a:ext cx="4574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85263"/>
      </p:ext>
    </p:extLst>
  </p:cSld>
  <p:clrMapOvr>
    <a:masterClrMapping/>
  </p:clrMapOvr>
  <p:transition spd="slow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E58EE-872C-5537-513D-46972551B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BAFE4A3-ADD9-A316-6A97-66FD0BB00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50" y="1273996"/>
            <a:ext cx="7994263" cy="3976098"/>
          </a:xfrm>
        </p:spPr>
        <p:txBody>
          <a:bodyPr>
            <a:noAutofit/>
          </a:bodyPr>
          <a:lstStyle/>
          <a:p>
            <a:pPr algn="ctr"/>
            <a:r>
              <a:rPr lang="es-419" sz="2800" dirty="0"/>
              <a:t>siendo </a:t>
            </a:r>
            <a:r>
              <a:rPr lang="es-419" sz="2800" dirty="0">
                <a:solidFill>
                  <a:schemeClr val="accent1"/>
                </a:solidFill>
              </a:rPr>
              <a:t>justificados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gratuitamente</a:t>
            </a:r>
            <a:r>
              <a:rPr lang="es-419" sz="2800" dirty="0"/>
              <a:t> por su </a:t>
            </a:r>
            <a:r>
              <a:rPr lang="es-419" sz="2800" dirty="0">
                <a:solidFill>
                  <a:schemeClr val="accent1"/>
                </a:solidFill>
              </a:rPr>
              <a:t>gracia</a:t>
            </a:r>
            <a:r>
              <a:rPr lang="es-419" sz="2800" dirty="0"/>
              <a:t>, mediante la </a:t>
            </a:r>
            <a:r>
              <a:rPr lang="es-419" sz="2800" dirty="0">
                <a:solidFill>
                  <a:schemeClr val="accent1"/>
                </a:solidFill>
              </a:rPr>
              <a:t>redención</a:t>
            </a:r>
            <a:r>
              <a:rPr lang="es-419" sz="2800" dirty="0"/>
              <a:t> que es en </a:t>
            </a:r>
            <a:r>
              <a:rPr lang="es-419" sz="2800" dirty="0">
                <a:solidFill>
                  <a:schemeClr val="accent1"/>
                </a:solidFill>
              </a:rPr>
              <a:t>Cristo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Jesús</a:t>
            </a:r>
            <a:r>
              <a:rPr lang="es-419" sz="2800" dirty="0"/>
              <a:t>,  a quien Dios puso como propiciación por medio de la fe en su sangre, para manifestar su justicia, a causa de haber pasado por alto, en su paciencia, los pecados pasados, con la mira de manifestar en este tiempo su justicia, </a:t>
            </a:r>
            <a:r>
              <a:rPr lang="es-419" sz="2800" dirty="0">
                <a:solidFill>
                  <a:schemeClr val="accent1"/>
                </a:solidFill>
              </a:rPr>
              <a:t>a fin de que él sea el justo, y el que justifica al que es de la fe de Jesús</a:t>
            </a:r>
            <a:r>
              <a:rPr lang="es-419" sz="2800" dirty="0"/>
              <a:t>.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194984-9CE7-7E88-E13C-16C967E0A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3600" dirty="0">
                <a:latin typeface="Calibri" panose="020F0502020204030204" pitchFamily="34" charset="0"/>
                <a:cs typeface="Calibri" panose="020F0502020204030204" pitchFamily="34" charset="0"/>
              </a:rPr>
              <a:t>Romanos 3: 24-26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473010"/>
      </p:ext>
    </p:extLst>
  </p:cSld>
  <p:clrMapOvr>
    <a:masterClrMapping/>
  </p:clrMapOvr>
  <p:transition spd="slow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00BC4-037D-293B-540A-65AE76DCC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3" y="575353"/>
            <a:ext cx="5274067" cy="1294544"/>
          </a:xfrm>
        </p:spPr>
        <p:txBody>
          <a:bodyPr/>
          <a:lstStyle/>
          <a:p>
            <a:r>
              <a:rPr lang="es-419" dirty="0"/>
              <a:t>El Evangelio como Buena Noticia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166092-B22D-0262-F057-E713CAD80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933" y="1643865"/>
            <a:ext cx="5085707" cy="48013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419" sz="2800" dirty="0">
                <a:solidFill>
                  <a:schemeClr val="accent1"/>
                </a:solidFill>
              </a:rPr>
              <a:t>Dios</a:t>
            </a:r>
            <a:r>
              <a:rPr lang="es-419" sz="2800" dirty="0"/>
              <a:t> consideró su </a:t>
            </a:r>
            <a:r>
              <a:rPr lang="es-419" sz="2800" dirty="0">
                <a:solidFill>
                  <a:schemeClr val="accent1"/>
                </a:solidFill>
              </a:rPr>
              <a:t>intervención</a:t>
            </a:r>
            <a:r>
              <a:rPr lang="es-419" sz="2800" dirty="0"/>
              <a:t> en el </a:t>
            </a:r>
            <a:r>
              <a:rPr lang="es-419" sz="2800" dirty="0">
                <a:solidFill>
                  <a:schemeClr val="accent1"/>
                </a:solidFill>
              </a:rPr>
              <a:t>rescate</a:t>
            </a:r>
            <a:r>
              <a:rPr lang="es-419" sz="2800" dirty="0"/>
              <a:t> como la mejor noticia, fue su </a:t>
            </a:r>
            <a:r>
              <a:rPr lang="es-419" sz="2800" dirty="0">
                <a:solidFill>
                  <a:schemeClr val="accent1"/>
                </a:solidFill>
              </a:rPr>
              <a:t>plan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eterno</a:t>
            </a:r>
            <a:r>
              <a:rPr lang="es-419" sz="2800" dirty="0"/>
              <a:t>.  A través de </a:t>
            </a:r>
            <a:r>
              <a:rPr lang="es-419" sz="2800" dirty="0">
                <a:solidFill>
                  <a:schemeClr val="accent1"/>
                </a:solidFill>
              </a:rPr>
              <a:t>Cristo</a:t>
            </a:r>
            <a:r>
              <a:rPr lang="es-419" sz="2800" dirty="0"/>
              <a:t>, quien es la </a:t>
            </a:r>
            <a:r>
              <a:rPr lang="es-419" sz="2800" dirty="0">
                <a:solidFill>
                  <a:schemeClr val="accent1"/>
                </a:solidFill>
              </a:rPr>
              <a:t>vida</a:t>
            </a:r>
            <a:r>
              <a:rPr lang="es-419" sz="2800" dirty="0"/>
              <a:t>, Dios </a:t>
            </a:r>
            <a:r>
              <a:rPr lang="es-419" sz="2800" dirty="0">
                <a:solidFill>
                  <a:schemeClr val="accent1"/>
                </a:solidFill>
              </a:rPr>
              <a:t>desplegó</a:t>
            </a:r>
            <a:r>
              <a:rPr lang="es-419" sz="2800" dirty="0"/>
              <a:t> su </a:t>
            </a:r>
            <a:r>
              <a:rPr lang="es-419" sz="2800" dirty="0">
                <a:solidFill>
                  <a:schemeClr val="accent1"/>
                </a:solidFill>
              </a:rPr>
              <a:t>plan</a:t>
            </a:r>
            <a:r>
              <a:rPr lang="es-419" sz="2800" dirty="0"/>
              <a:t> de </a:t>
            </a:r>
            <a:r>
              <a:rPr lang="es-419" sz="2800" dirty="0">
                <a:solidFill>
                  <a:schemeClr val="accent1"/>
                </a:solidFill>
              </a:rPr>
              <a:t>reconciliación</a:t>
            </a:r>
            <a:r>
              <a:rPr lang="es-419" sz="2800" dirty="0"/>
              <a:t>. Con la simple condición de </a:t>
            </a:r>
            <a:r>
              <a:rPr lang="es-419" sz="2800" dirty="0">
                <a:solidFill>
                  <a:schemeClr val="accent1"/>
                </a:solidFill>
              </a:rPr>
              <a:t>creer</a:t>
            </a:r>
            <a:r>
              <a:rPr lang="es-419" sz="2800" dirty="0"/>
              <a:t> en </a:t>
            </a:r>
            <a:r>
              <a:rPr lang="es-419" sz="2800" dirty="0">
                <a:solidFill>
                  <a:schemeClr val="accent1"/>
                </a:solidFill>
              </a:rPr>
              <a:t>Jesús</a:t>
            </a:r>
            <a:r>
              <a:rPr lang="es-419" sz="2800" dirty="0"/>
              <a:t> y </a:t>
            </a:r>
            <a:r>
              <a:rPr lang="es-419" sz="2800" dirty="0">
                <a:solidFill>
                  <a:schemeClr val="accent1"/>
                </a:solidFill>
              </a:rPr>
              <a:t>aceptar</a:t>
            </a:r>
            <a:r>
              <a:rPr lang="es-419" sz="2800" dirty="0"/>
              <a:t> su sacrificio </a:t>
            </a:r>
            <a:r>
              <a:rPr lang="es-419" sz="2800" dirty="0">
                <a:solidFill>
                  <a:schemeClr val="accent1"/>
                </a:solidFill>
              </a:rPr>
              <a:t>somos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salvos</a:t>
            </a:r>
            <a:r>
              <a:rPr lang="es-419" sz="2800" dirty="0"/>
              <a:t>. Dios también </a:t>
            </a:r>
            <a:r>
              <a:rPr lang="es-419" sz="2800" dirty="0">
                <a:solidFill>
                  <a:schemeClr val="accent1"/>
                </a:solidFill>
              </a:rPr>
              <a:t>reveló</a:t>
            </a:r>
            <a:r>
              <a:rPr lang="es-419" sz="2800" dirty="0"/>
              <a:t> su </a:t>
            </a:r>
            <a:r>
              <a:rPr lang="es-419" sz="2800" dirty="0">
                <a:solidFill>
                  <a:schemeClr val="accent1"/>
                </a:solidFill>
              </a:rPr>
              <a:t>justicia</a:t>
            </a:r>
            <a:r>
              <a:rPr lang="es-419" sz="2800" dirty="0"/>
              <a:t> al universo a través de este </a:t>
            </a:r>
            <a:r>
              <a:rPr lang="es-419" sz="2800" dirty="0">
                <a:solidFill>
                  <a:schemeClr val="accent1"/>
                </a:solidFill>
              </a:rPr>
              <a:t>plan</a:t>
            </a:r>
            <a:r>
              <a:rPr lang="es-419" sz="2800" dirty="0"/>
              <a:t>.</a:t>
            </a:r>
          </a:p>
          <a:p>
            <a:pPr marL="0" indent="0">
              <a:buNone/>
            </a:pPr>
            <a:endParaRPr lang="es-419" sz="2800" dirty="0"/>
          </a:p>
        </p:txBody>
      </p:sp>
      <p:pic>
        <p:nvPicPr>
          <p:cNvPr id="5" name="Imagen 4" descr="Imagen que contiene persona, hombre, mujer, viendo&#10;&#10;El contenido generado por IA puede ser incorrecto.">
            <a:extLst>
              <a:ext uri="{FF2B5EF4-FFF2-40B4-BE49-F238E27FC236}">
                <a16:creationId xmlns:a16="http://schemas.microsoft.com/office/drawing/2014/main" id="{B702931A-7ADC-9E08-2054-7C3400D8D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606" y="0"/>
            <a:ext cx="4574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51973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6CD7FFD-7181-45FB-6C7E-0194D7175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50" y="776796"/>
            <a:ext cx="7994263" cy="4292354"/>
          </a:xfrm>
        </p:spPr>
        <p:txBody>
          <a:bodyPr>
            <a:noAutofit/>
          </a:bodyPr>
          <a:lstStyle/>
          <a:p>
            <a:pPr algn="ctr"/>
            <a:r>
              <a:rPr lang="es-419" sz="4800" dirty="0"/>
              <a:t>Porque ¿qué aprovechará al hombre, si </a:t>
            </a:r>
            <a:r>
              <a:rPr lang="es-419" sz="4800" dirty="0">
                <a:solidFill>
                  <a:schemeClr val="accent1"/>
                </a:solidFill>
              </a:rPr>
              <a:t>ganare</a:t>
            </a:r>
            <a:r>
              <a:rPr lang="es-419" sz="4800" dirty="0"/>
              <a:t> todo el </a:t>
            </a:r>
            <a:r>
              <a:rPr lang="es-419" sz="4800" dirty="0">
                <a:solidFill>
                  <a:schemeClr val="accent1"/>
                </a:solidFill>
              </a:rPr>
              <a:t>mundo</a:t>
            </a:r>
            <a:r>
              <a:rPr lang="es-419" sz="4800" dirty="0"/>
              <a:t>, y </a:t>
            </a:r>
            <a:r>
              <a:rPr lang="es-419" sz="4800" dirty="0">
                <a:solidFill>
                  <a:schemeClr val="accent1"/>
                </a:solidFill>
              </a:rPr>
              <a:t>perdiere</a:t>
            </a:r>
            <a:r>
              <a:rPr lang="es-419" sz="4800" dirty="0"/>
              <a:t> su </a:t>
            </a:r>
            <a:r>
              <a:rPr lang="es-419" sz="4800" dirty="0">
                <a:solidFill>
                  <a:schemeClr val="accent1"/>
                </a:solidFill>
              </a:rPr>
              <a:t>alma</a:t>
            </a:r>
            <a:r>
              <a:rPr lang="es-419" sz="4800" dirty="0"/>
              <a:t>? ¿O qué recompensa dará el hombre por su alma?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9BF219-1AD5-D70A-A7C6-F0D5BD1AA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3600" dirty="0">
                <a:latin typeface="Calibri" panose="020F0502020204030204" pitchFamily="34" charset="0"/>
                <a:cs typeface="Calibri" panose="020F0502020204030204" pitchFamily="34" charset="0"/>
              </a:rPr>
              <a:t>Mateo 16: 26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717299"/>
      </p:ext>
    </p:extLst>
  </p:cSld>
  <p:clrMapOvr>
    <a:masterClrMapping/>
  </p:clrMapOvr>
  <p:transition spd="slow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C07D2-4473-85DC-F7ED-15039094C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6BD5DBE-8E80-4A15-42BB-DD5884793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50" y="863029"/>
            <a:ext cx="7994263" cy="4633645"/>
          </a:xfrm>
        </p:spPr>
        <p:txBody>
          <a:bodyPr>
            <a:noAutofit/>
          </a:bodyPr>
          <a:lstStyle/>
          <a:p>
            <a:pPr algn="ctr"/>
            <a:r>
              <a:rPr lang="es-419" sz="2800" dirty="0"/>
              <a:t>A mí, que soy menos que el más pequeño de todos los santos, me fue dada esta gracia de anunciar entre los gentiles el </a:t>
            </a:r>
            <a:r>
              <a:rPr lang="es-419" sz="2800" dirty="0">
                <a:solidFill>
                  <a:schemeClr val="accent1"/>
                </a:solidFill>
              </a:rPr>
              <a:t>evangelio</a:t>
            </a:r>
            <a:r>
              <a:rPr lang="es-419" sz="2800" dirty="0"/>
              <a:t> de las </a:t>
            </a:r>
            <a:r>
              <a:rPr lang="es-419" sz="2800" dirty="0">
                <a:solidFill>
                  <a:schemeClr val="accent1"/>
                </a:solidFill>
              </a:rPr>
              <a:t>inescrutables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riquezas</a:t>
            </a:r>
            <a:r>
              <a:rPr lang="es-419" sz="2800" dirty="0"/>
              <a:t> de </a:t>
            </a:r>
            <a:r>
              <a:rPr lang="es-419" sz="2800" dirty="0">
                <a:solidFill>
                  <a:schemeClr val="accent1"/>
                </a:solidFill>
              </a:rPr>
              <a:t>Cristo</a:t>
            </a:r>
            <a:r>
              <a:rPr lang="es-419" sz="2800" dirty="0"/>
              <a:t>, y de aclarar a todos cuál sea la </a:t>
            </a:r>
            <a:r>
              <a:rPr lang="es-419" sz="2800" dirty="0">
                <a:solidFill>
                  <a:schemeClr val="accent1"/>
                </a:solidFill>
              </a:rPr>
              <a:t>dispensación</a:t>
            </a:r>
            <a:r>
              <a:rPr lang="es-419" sz="2800" dirty="0"/>
              <a:t> del </a:t>
            </a:r>
            <a:r>
              <a:rPr lang="es-419" sz="2800" dirty="0">
                <a:solidFill>
                  <a:schemeClr val="accent1"/>
                </a:solidFill>
              </a:rPr>
              <a:t>misterio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escondido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desde</a:t>
            </a:r>
            <a:r>
              <a:rPr lang="es-419" sz="2800" dirty="0"/>
              <a:t> los </a:t>
            </a:r>
            <a:r>
              <a:rPr lang="es-419" sz="2800" dirty="0">
                <a:solidFill>
                  <a:schemeClr val="accent1"/>
                </a:solidFill>
              </a:rPr>
              <a:t>siglos</a:t>
            </a:r>
            <a:r>
              <a:rPr lang="es-419" sz="2800" dirty="0"/>
              <a:t> en Dios, que creó todas las cosas; para que la </a:t>
            </a:r>
            <a:r>
              <a:rPr lang="es-419" sz="2800" dirty="0">
                <a:solidFill>
                  <a:schemeClr val="accent1"/>
                </a:solidFill>
              </a:rPr>
              <a:t>multiforme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sabiduría</a:t>
            </a:r>
            <a:r>
              <a:rPr lang="es-419" sz="2800" dirty="0"/>
              <a:t> de Dios sea ahora dada a </a:t>
            </a:r>
            <a:r>
              <a:rPr lang="es-419" sz="2800" dirty="0">
                <a:solidFill>
                  <a:schemeClr val="accent1"/>
                </a:solidFill>
              </a:rPr>
              <a:t>conocer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por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medio</a:t>
            </a:r>
            <a:r>
              <a:rPr lang="es-419" sz="2800" dirty="0"/>
              <a:t> de la </a:t>
            </a:r>
            <a:r>
              <a:rPr lang="es-419" sz="2800" dirty="0">
                <a:solidFill>
                  <a:schemeClr val="accent1"/>
                </a:solidFill>
              </a:rPr>
              <a:t>iglesia</a:t>
            </a:r>
            <a:r>
              <a:rPr lang="es-419" sz="2800" dirty="0"/>
              <a:t> a los </a:t>
            </a:r>
            <a:r>
              <a:rPr lang="es-419" sz="2800" dirty="0">
                <a:solidFill>
                  <a:schemeClr val="accent1"/>
                </a:solidFill>
              </a:rPr>
              <a:t>principados</a:t>
            </a:r>
            <a:r>
              <a:rPr lang="es-419" sz="2800" dirty="0"/>
              <a:t> y </a:t>
            </a:r>
            <a:r>
              <a:rPr lang="es-419" sz="2800" dirty="0">
                <a:solidFill>
                  <a:schemeClr val="accent1"/>
                </a:solidFill>
              </a:rPr>
              <a:t>potestades</a:t>
            </a:r>
            <a:r>
              <a:rPr lang="es-419" sz="2800" dirty="0"/>
              <a:t> en los lugares celestiales.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4A5095-BCE5-AB79-4CEE-EC35289CC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3600" dirty="0">
                <a:latin typeface="Calibri" panose="020F0502020204030204" pitchFamily="34" charset="0"/>
                <a:cs typeface="Calibri" panose="020F0502020204030204" pitchFamily="34" charset="0"/>
              </a:rPr>
              <a:t>Efesios 3: 8-10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915311"/>
      </p:ext>
    </p:extLst>
  </p:cSld>
  <p:clrMapOvr>
    <a:masterClrMapping/>
  </p:clrMapOvr>
  <p:transition spd="slow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0D1DD3-1602-E668-A8AF-B03E0781F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6818" y="565079"/>
            <a:ext cx="5178036" cy="1288675"/>
          </a:xfrm>
        </p:spPr>
        <p:txBody>
          <a:bodyPr/>
          <a:lstStyle/>
          <a:p>
            <a:r>
              <a:rPr lang="es-419" dirty="0"/>
              <a:t>Garantía Eterna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8A5E5BBD-1D66-807E-0DED-787169E380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3134409"/>
              </p:ext>
            </p:extLst>
          </p:nvPr>
        </p:nvGraphicFramePr>
        <p:xfrm>
          <a:off x="5804899" y="1469205"/>
          <a:ext cx="5732980" cy="4975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 descr="Un hombre parado en un campo de hierba seca&#10;&#10;El contenido generado por IA puede ser incorrecto.">
            <a:extLst>
              <a:ext uri="{FF2B5EF4-FFF2-40B4-BE49-F238E27FC236}">
                <a16:creationId xmlns:a16="http://schemas.microsoft.com/office/drawing/2014/main" id="{64557DB0-6073-ED91-8E98-65F7CD9BB3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730" y="0"/>
            <a:ext cx="4581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54568"/>
      </p:ext>
    </p:extLst>
  </p:cSld>
  <p:clrMapOvr>
    <a:masterClrMapping/>
  </p:clrMapOvr>
  <p:transition spd="slow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48ADEA-3F8B-15B9-29CB-FB88775D1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378" y="277793"/>
            <a:ext cx="4823816" cy="1575962"/>
          </a:xfrm>
        </p:spPr>
        <p:txBody>
          <a:bodyPr>
            <a:normAutofit/>
          </a:bodyPr>
          <a:lstStyle/>
          <a:p>
            <a:r>
              <a:rPr lang="es-419" sz="4400" dirty="0"/>
              <a:t>El Creyente y la Eternidad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B79ECA-39D9-C470-D6C2-EB8A419BA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378" y="1853754"/>
            <a:ext cx="5127584" cy="48364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419" sz="3200" dirty="0"/>
              <a:t>El </a:t>
            </a:r>
            <a:r>
              <a:rPr lang="es-419" sz="3200" dirty="0">
                <a:solidFill>
                  <a:schemeClr val="accent1"/>
                </a:solidFill>
              </a:rPr>
              <a:t>creyente</a:t>
            </a:r>
            <a:r>
              <a:rPr lang="es-419" sz="3200" dirty="0"/>
              <a:t> es alguien cuyo </a:t>
            </a:r>
            <a:r>
              <a:rPr lang="es-419" sz="3200" dirty="0">
                <a:solidFill>
                  <a:schemeClr val="accent1"/>
                </a:solidFill>
              </a:rPr>
              <a:t>pensamiento</a:t>
            </a:r>
            <a:r>
              <a:rPr lang="es-419" sz="3200" dirty="0"/>
              <a:t> está </a:t>
            </a:r>
            <a:r>
              <a:rPr lang="es-419" sz="3200" dirty="0">
                <a:solidFill>
                  <a:schemeClr val="accent1"/>
                </a:solidFill>
              </a:rPr>
              <a:t>anclado</a:t>
            </a:r>
            <a:r>
              <a:rPr lang="es-419" sz="3200" dirty="0"/>
              <a:t> en la </a:t>
            </a:r>
            <a:r>
              <a:rPr lang="es-419" sz="3200" dirty="0">
                <a:solidFill>
                  <a:schemeClr val="accent1"/>
                </a:solidFill>
              </a:rPr>
              <a:t>eternidad</a:t>
            </a:r>
            <a:r>
              <a:rPr lang="es-419" sz="3200" dirty="0"/>
              <a:t>. Ha </a:t>
            </a:r>
            <a:r>
              <a:rPr lang="es-419" sz="3200" dirty="0">
                <a:solidFill>
                  <a:schemeClr val="accent1"/>
                </a:solidFill>
              </a:rPr>
              <a:t>comprendido</a:t>
            </a:r>
            <a:r>
              <a:rPr lang="es-419" sz="3200" dirty="0"/>
              <a:t> que fue </a:t>
            </a:r>
            <a:r>
              <a:rPr lang="es-419" sz="3200" dirty="0">
                <a:solidFill>
                  <a:schemeClr val="accent1"/>
                </a:solidFill>
              </a:rPr>
              <a:t>creado</a:t>
            </a:r>
            <a:r>
              <a:rPr lang="es-419" sz="3200" dirty="0"/>
              <a:t> para </a:t>
            </a:r>
            <a:r>
              <a:rPr lang="es-419" sz="3200" dirty="0">
                <a:solidFill>
                  <a:schemeClr val="accent1"/>
                </a:solidFill>
              </a:rPr>
              <a:t>vivir</a:t>
            </a:r>
            <a:r>
              <a:rPr lang="es-419" sz="3200" dirty="0"/>
              <a:t> </a:t>
            </a:r>
            <a:r>
              <a:rPr lang="es-419" sz="3200" dirty="0">
                <a:solidFill>
                  <a:schemeClr val="accent1"/>
                </a:solidFill>
              </a:rPr>
              <a:t>eternamente</a:t>
            </a:r>
            <a:r>
              <a:rPr lang="es-419" sz="3200" dirty="0"/>
              <a:t> junto a su Dios. Se </a:t>
            </a:r>
            <a:r>
              <a:rPr lang="es-419" sz="3200" dirty="0">
                <a:solidFill>
                  <a:schemeClr val="accent1"/>
                </a:solidFill>
              </a:rPr>
              <a:t>deleita</a:t>
            </a:r>
            <a:r>
              <a:rPr lang="es-419" sz="3200" dirty="0"/>
              <a:t> en </a:t>
            </a:r>
            <a:r>
              <a:rPr lang="es-419" sz="3200" dirty="0">
                <a:solidFill>
                  <a:schemeClr val="accent1"/>
                </a:solidFill>
              </a:rPr>
              <a:t>invertir</a:t>
            </a:r>
            <a:r>
              <a:rPr lang="es-419" sz="3200" dirty="0"/>
              <a:t> </a:t>
            </a:r>
            <a:r>
              <a:rPr lang="es-419" sz="3200" dirty="0">
                <a:solidFill>
                  <a:schemeClr val="accent1"/>
                </a:solidFill>
              </a:rPr>
              <a:t>tiempo</a:t>
            </a:r>
            <a:r>
              <a:rPr lang="es-419" sz="3200" dirty="0"/>
              <a:t> y </a:t>
            </a:r>
            <a:r>
              <a:rPr lang="es-419" sz="3200" dirty="0">
                <a:solidFill>
                  <a:schemeClr val="accent1"/>
                </a:solidFill>
              </a:rPr>
              <a:t>recursos</a:t>
            </a:r>
            <a:r>
              <a:rPr lang="es-419" sz="3200" dirty="0"/>
              <a:t> para </a:t>
            </a:r>
            <a:r>
              <a:rPr lang="es-419" sz="3200" dirty="0">
                <a:solidFill>
                  <a:schemeClr val="accent1"/>
                </a:solidFill>
              </a:rPr>
              <a:t>compartir</a:t>
            </a:r>
            <a:r>
              <a:rPr lang="es-419" sz="3200" dirty="0"/>
              <a:t> esta </a:t>
            </a:r>
            <a:r>
              <a:rPr lang="es-419" sz="3200" dirty="0">
                <a:solidFill>
                  <a:schemeClr val="accent1"/>
                </a:solidFill>
              </a:rPr>
              <a:t>revelación</a:t>
            </a:r>
            <a:r>
              <a:rPr lang="es-419" sz="3200" dirty="0"/>
              <a:t> maravillosa.</a:t>
            </a:r>
          </a:p>
        </p:txBody>
      </p:sp>
      <p:pic>
        <p:nvPicPr>
          <p:cNvPr id="5" name="Imagen 4" descr="Un hombre parado de frente hace un gesto con su mano&#10;&#10;El contenido generado por IA puede ser incorrecto.">
            <a:extLst>
              <a:ext uri="{FF2B5EF4-FFF2-40B4-BE49-F238E27FC236}">
                <a16:creationId xmlns:a16="http://schemas.microsoft.com/office/drawing/2014/main" id="{7093E220-CF45-7AA5-28C0-72FDC77C1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968745" y="0"/>
            <a:ext cx="4574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07556"/>
      </p:ext>
    </p:extLst>
  </p:cSld>
  <p:clrMapOvr>
    <a:masterClrMapping/>
  </p:clrMapOvr>
  <p:transition spd="slow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25BE894-8FC1-12C9-ADF9-7C35EB192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206" y="349321"/>
            <a:ext cx="5853720" cy="2610776"/>
          </a:xfrm>
        </p:spPr>
        <p:txBody>
          <a:bodyPr>
            <a:normAutofit/>
          </a:bodyPr>
          <a:lstStyle/>
          <a:p>
            <a:r>
              <a:rPr lang="es-419" sz="4400" dirty="0"/>
              <a:t>EL LEITMOTIV DE NUESTRA PROSPERIDAD</a:t>
            </a:r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B85C08B8-3C3D-CB5F-4571-2A5A1E9233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711857707"/>
      </p:ext>
    </p:extLst>
  </p:cSld>
  <p:clrMapOvr>
    <a:masterClrMapping/>
  </p:clrMapOvr>
  <p:transition spd="slow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7FDED-8BB6-BEA0-F542-9A2601A4B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885" y="243068"/>
            <a:ext cx="10452969" cy="671332"/>
          </a:xfrm>
        </p:spPr>
        <p:txBody>
          <a:bodyPr/>
          <a:lstStyle/>
          <a:p>
            <a:r>
              <a:rPr lang="es-419" dirty="0"/>
              <a:t>La Centralidad del Evangelio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1012E7-B611-C900-1210-2FB5918D9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884" y="833378"/>
            <a:ext cx="10544535" cy="114589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419" sz="2800" dirty="0"/>
              <a:t>El evangelio debe ocupar el lugar central en nuestras vidas y presupuestos, siendo el motivo principal de nuestras decisiones.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E858C175-11D8-AE59-C13D-1C10D74839F0}"/>
              </a:ext>
            </a:extLst>
          </p:cNvPr>
          <p:cNvGrpSpPr/>
          <p:nvPr/>
        </p:nvGrpSpPr>
        <p:grpSpPr>
          <a:xfrm>
            <a:off x="7867225" y="3172412"/>
            <a:ext cx="3187629" cy="2348712"/>
            <a:chOff x="1523267" y="3855318"/>
            <a:chExt cx="1780937" cy="1525015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A4157F2E-5CF0-A440-E6F7-5310E54FA89F}"/>
                </a:ext>
              </a:extLst>
            </p:cNvPr>
            <p:cNvGrpSpPr/>
            <p:nvPr/>
          </p:nvGrpSpPr>
          <p:grpSpPr>
            <a:xfrm>
              <a:off x="1523267" y="3855318"/>
              <a:ext cx="989172" cy="170021"/>
              <a:chOff x="1523267" y="3855318"/>
              <a:chExt cx="989172" cy="170021"/>
            </a:xfrm>
          </p:grpSpPr>
          <p:sp>
            <p:nvSpPr>
              <p:cNvPr id="5" name="Shape 1">
                <a:extLst>
                  <a:ext uri="{FF2B5EF4-FFF2-40B4-BE49-F238E27FC236}">
                    <a16:creationId xmlns:a16="http://schemas.microsoft.com/office/drawing/2014/main" id="{50F00878-33F4-4D1B-A540-541D7056CFD6}"/>
                  </a:ext>
                </a:extLst>
              </p:cNvPr>
              <p:cNvSpPr/>
              <p:nvPr/>
            </p:nvSpPr>
            <p:spPr>
              <a:xfrm>
                <a:off x="1523267" y="3855318"/>
                <a:ext cx="170021" cy="170021"/>
              </a:xfrm>
              <a:prstGeom prst="roundRect">
                <a:avLst>
                  <a:gd name="adj" fmla="val 10756"/>
                </a:avLst>
              </a:prstGeom>
              <a:solidFill>
                <a:srgbClr val="113C24"/>
              </a:solidFill>
              <a:ln/>
            </p:spPr>
            <p:txBody>
              <a:bodyPr/>
              <a:lstStyle/>
              <a:p>
                <a:endParaRPr lang="es-419" sz="3600"/>
              </a:p>
            </p:txBody>
          </p:sp>
          <p:sp>
            <p:nvSpPr>
              <p:cNvPr id="6" name="Text 2">
                <a:extLst>
                  <a:ext uri="{FF2B5EF4-FFF2-40B4-BE49-F238E27FC236}">
                    <a16:creationId xmlns:a16="http://schemas.microsoft.com/office/drawing/2014/main" id="{EA5C2D22-12EB-8B01-7E00-C032420B9E5E}"/>
                  </a:ext>
                </a:extLst>
              </p:cNvPr>
              <p:cNvSpPr/>
              <p:nvPr/>
            </p:nvSpPr>
            <p:spPr>
              <a:xfrm>
                <a:off x="1754249" y="3855318"/>
                <a:ext cx="758190" cy="170021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1300"/>
                  </a:lnSpc>
                  <a:buNone/>
                </a:pPr>
                <a:r>
                  <a:rPr lang="en-US" sz="2400" dirty="0">
                    <a:solidFill>
                      <a:srgbClr val="2C2821"/>
                    </a:solidFill>
                    <a:latin typeface="Lora" pitchFamily="34" charset="0"/>
                    <a:ea typeface="Lora" pitchFamily="34" charset="-122"/>
                    <a:cs typeface="Lora" pitchFamily="34" charset="-120"/>
                  </a:rPr>
                  <a:t>Evangelio</a:t>
                </a:r>
                <a:endParaRPr lang="en-US" sz="2400" dirty="0"/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BCC8667A-E2E4-815D-BF48-82DB1F0C23F7}"/>
                </a:ext>
              </a:extLst>
            </p:cNvPr>
            <p:cNvGrpSpPr/>
            <p:nvPr/>
          </p:nvGrpSpPr>
          <p:grpSpPr>
            <a:xfrm>
              <a:off x="1523267" y="4194066"/>
              <a:ext cx="786646" cy="170021"/>
              <a:chOff x="3188714" y="3855318"/>
              <a:chExt cx="786646" cy="170021"/>
            </a:xfrm>
          </p:grpSpPr>
          <p:sp>
            <p:nvSpPr>
              <p:cNvPr id="7" name="Shape 3">
                <a:extLst>
                  <a:ext uri="{FF2B5EF4-FFF2-40B4-BE49-F238E27FC236}">
                    <a16:creationId xmlns:a16="http://schemas.microsoft.com/office/drawing/2014/main" id="{839AC3F1-E10D-ED37-2C83-FCC01C0A09FB}"/>
                  </a:ext>
                </a:extLst>
              </p:cNvPr>
              <p:cNvSpPr/>
              <p:nvPr/>
            </p:nvSpPr>
            <p:spPr>
              <a:xfrm>
                <a:off x="3188714" y="3855318"/>
                <a:ext cx="170021" cy="170021"/>
              </a:xfrm>
              <a:prstGeom prst="roundRect">
                <a:avLst>
                  <a:gd name="adj" fmla="val 10756"/>
                </a:avLst>
              </a:prstGeom>
              <a:solidFill>
                <a:srgbClr val="206F43"/>
              </a:solidFill>
              <a:ln/>
            </p:spPr>
            <p:txBody>
              <a:bodyPr/>
              <a:lstStyle/>
              <a:p>
                <a:endParaRPr lang="es-419" sz="3600"/>
              </a:p>
            </p:txBody>
          </p:sp>
          <p:sp>
            <p:nvSpPr>
              <p:cNvPr id="8" name="Text 4">
                <a:extLst>
                  <a:ext uri="{FF2B5EF4-FFF2-40B4-BE49-F238E27FC236}">
                    <a16:creationId xmlns:a16="http://schemas.microsoft.com/office/drawing/2014/main" id="{BD69B137-FA6B-87A4-0286-9BC9634BDF20}"/>
                  </a:ext>
                </a:extLst>
              </p:cNvPr>
              <p:cNvSpPr/>
              <p:nvPr/>
            </p:nvSpPr>
            <p:spPr>
              <a:xfrm>
                <a:off x="3419695" y="3855318"/>
                <a:ext cx="555665" cy="170021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1300"/>
                  </a:lnSpc>
                  <a:buNone/>
                </a:pPr>
                <a:r>
                  <a:rPr lang="en-US" sz="2400" dirty="0">
                    <a:solidFill>
                      <a:srgbClr val="2C2821"/>
                    </a:solidFill>
                    <a:latin typeface="Lora" pitchFamily="34" charset="0"/>
                    <a:ea typeface="Lora" pitchFamily="34" charset="-122"/>
                    <a:cs typeface="Lora" pitchFamily="34" charset="-120"/>
                  </a:rPr>
                  <a:t>Familia</a:t>
                </a:r>
                <a:endParaRPr lang="en-US" sz="2400" dirty="0"/>
              </a:p>
            </p:txBody>
          </p:sp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49A4A781-EF7E-BFD7-FBF6-A9CA9CE22AF3}"/>
                </a:ext>
              </a:extLst>
            </p:cNvPr>
            <p:cNvGrpSpPr/>
            <p:nvPr/>
          </p:nvGrpSpPr>
          <p:grpSpPr>
            <a:xfrm>
              <a:off x="1523267" y="4532814"/>
              <a:ext cx="827960" cy="170021"/>
              <a:chOff x="5155031" y="3855318"/>
              <a:chExt cx="827960" cy="170021"/>
            </a:xfrm>
          </p:grpSpPr>
          <p:sp>
            <p:nvSpPr>
              <p:cNvPr id="9" name="Shape 5">
                <a:extLst>
                  <a:ext uri="{FF2B5EF4-FFF2-40B4-BE49-F238E27FC236}">
                    <a16:creationId xmlns:a16="http://schemas.microsoft.com/office/drawing/2014/main" id="{221CD7E9-BAB7-96A6-A6DD-1AE33D623F8D}"/>
                  </a:ext>
                </a:extLst>
              </p:cNvPr>
              <p:cNvSpPr/>
              <p:nvPr/>
            </p:nvSpPr>
            <p:spPr>
              <a:xfrm>
                <a:off x="5155031" y="3855318"/>
                <a:ext cx="170021" cy="170021"/>
              </a:xfrm>
              <a:prstGeom prst="roundRect">
                <a:avLst>
                  <a:gd name="adj" fmla="val 10756"/>
                </a:avLst>
              </a:prstGeom>
              <a:solidFill>
                <a:srgbClr val="2EA362"/>
              </a:solidFill>
              <a:ln/>
            </p:spPr>
            <p:txBody>
              <a:bodyPr/>
              <a:lstStyle/>
              <a:p>
                <a:endParaRPr lang="es-419" sz="3600"/>
              </a:p>
            </p:txBody>
          </p:sp>
          <p:sp>
            <p:nvSpPr>
              <p:cNvPr id="10" name="Text 6">
                <a:extLst>
                  <a:ext uri="{FF2B5EF4-FFF2-40B4-BE49-F238E27FC236}">
                    <a16:creationId xmlns:a16="http://schemas.microsoft.com/office/drawing/2014/main" id="{2E23F45C-35BE-CF7B-399E-04A11E1C88E8}"/>
                  </a:ext>
                </a:extLst>
              </p:cNvPr>
              <p:cNvSpPr/>
              <p:nvPr/>
            </p:nvSpPr>
            <p:spPr>
              <a:xfrm>
                <a:off x="5386012" y="3855318"/>
                <a:ext cx="596979" cy="170021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1300"/>
                  </a:lnSpc>
                  <a:buNone/>
                </a:pPr>
                <a:r>
                  <a:rPr lang="en-US" sz="2400" dirty="0">
                    <a:solidFill>
                      <a:srgbClr val="2C2821"/>
                    </a:solidFill>
                    <a:latin typeface="Lora" pitchFamily="34" charset="0"/>
                    <a:ea typeface="Lora" pitchFamily="34" charset="-122"/>
                    <a:cs typeface="Lora" pitchFamily="34" charset="-120"/>
                  </a:rPr>
                  <a:t>Trabajo</a:t>
                </a:r>
                <a:endParaRPr lang="en-US" sz="2400" dirty="0"/>
              </a:p>
            </p:txBody>
          </p:sp>
        </p:grp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993611C3-D668-FF33-6DF7-7F07EE1B6F37}"/>
                </a:ext>
              </a:extLst>
            </p:cNvPr>
            <p:cNvGrpSpPr/>
            <p:nvPr/>
          </p:nvGrpSpPr>
          <p:grpSpPr>
            <a:xfrm>
              <a:off x="1523267" y="4871562"/>
              <a:ext cx="1780937" cy="170021"/>
              <a:chOff x="6665458" y="3855318"/>
              <a:chExt cx="1780937" cy="170021"/>
            </a:xfrm>
          </p:grpSpPr>
          <p:sp>
            <p:nvSpPr>
              <p:cNvPr id="11" name="Shape 7">
                <a:extLst>
                  <a:ext uri="{FF2B5EF4-FFF2-40B4-BE49-F238E27FC236}">
                    <a16:creationId xmlns:a16="http://schemas.microsoft.com/office/drawing/2014/main" id="{2DC1A84D-3813-32EA-AF8C-0AD56E507C58}"/>
                  </a:ext>
                </a:extLst>
              </p:cNvPr>
              <p:cNvSpPr/>
              <p:nvPr/>
            </p:nvSpPr>
            <p:spPr>
              <a:xfrm>
                <a:off x="6665458" y="3855318"/>
                <a:ext cx="170021" cy="170021"/>
              </a:xfrm>
              <a:prstGeom prst="roundRect">
                <a:avLst>
                  <a:gd name="adj" fmla="val 10756"/>
                </a:avLst>
              </a:prstGeom>
              <a:solidFill>
                <a:srgbClr val="48CB82"/>
              </a:solidFill>
              <a:ln/>
            </p:spPr>
            <p:txBody>
              <a:bodyPr/>
              <a:lstStyle/>
              <a:p>
                <a:endParaRPr lang="es-419" sz="3600"/>
              </a:p>
            </p:txBody>
          </p:sp>
          <p:sp>
            <p:nvSpPr>
              <p:cNvPr id="12" name="Text 8">
                <a:extLst>
                  <a:ext uri="{FF2B5EF4-FFF2-40B4-BE49-F238E27FC236}">
                    <a16:creationId xmlns:a16="http://schemas.microsoft.com/office/drawing/2014/main" id="{9359B2BE-FB70-1258-5E2A-5A64746C2733}"/>
                  </a:ext>
                </a:extLst>
              </p:cNvPr>
              <p:cNvSpPr/>
              <p:nvPr/>
            </p:nvSpPr>
            <p:spPr>
              <a:xfrm>
                <a:off x="6896439" y="3855318"/>
                <a:ext cx="1549956" cy="170021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1300"/>
                  </a:lnSpc>
                  <a:buNone/>
                </a:pPr>
                <a:r>
                  <a:rPr lang="en-US" sz="2400" dirty="0">
                    <a:solidFill>
                      <a:srgbClr val="2C2821"/>
                    </a:solidFill>
                    <a:latin typeface="Lora" pitchFamily="34" charset="0"/>
                    <a:ea typeface="Lora" pitchFamily="34" charset="-122"/>
                    <a:cs typeface="Lora" pitchFamily="34" charset="-120"/>
                  </a:rPr>
                  <a:t>Desarrollo Personal</a:t>
                </a:r>
                <a:endParaRPr lang="en-US" sz="2400" dirty="0"/>
              </a:p>
            </p:txBody>
          </p:sp>
        </p:grp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AC391DF5-8517-C8F8-92E6-2462FE40072E}"/>
                </a:ext>
              </a:extLst>
            </p:cNvPr>
            <p:cNvGrpSpPr/>
            <p:nvPr/>
          </p:nvGrpSpPr>
          <p:grpSpPr>
            <a:xfrm>
              <a:off x="1523267" y="5210312"/>
              <a:ext cx="1111210" cy="170021"/>
              <a:chOff x="8625584" y="3855318"/>
              <a:chExt cx="1111210" cy="170021"/>
            </a:xfrm>
          </p:grpSpPr>
          <p:sp>
            <p:nvSpPr>
              <p:cNvPr id="13" name="Shape 9">
                <a:extLst>
                  <a:ext uri="{FF2B5EF4-FFF2-40B4-BE49-F238E27FC236}">
                    <a16:creationId xmlns:a16="http://schemas.microsoft.com/office/drawing/2014/main" id="{C204624A-4F28-02A4-5B8A-29C0268D8228}"/>
                  </a:ext>
                </a:extLst>
              </p:cNvPr>
              <p:cNvSpPr/>
              <p:nvPr/>
            </p:nvSpPr>
            <p:spPr>
              <a:xfrm>
                <a:off x="8625584" y="3855318"/>
                <a:ext cx="170021" cy="170021"/>
              </a:xfrm>
              <a:prstGeom prst="roundRect">
                <a:avLst>
                  <a:gd name="adj" fmla="val 10756"/>
                </a:avLst>
              </a:prstGeom>
              <a:solidFill>
                <a:srgbClr val="7CDAA5"/>
              </a:solidFill>
              <a:ln/>
            </p:spPr>
            <p:txBody>
              <a:bodyPr/>
              <a:lstStyle/>
              <a:p>
                <a:endParaRPr lang="es-419" sz="3600"/>
              </a:p>
            </p:txBody>
          </p:sp>
          <p:sp>
            <p:nvSpPr>
              <p:cNvPr id="14" name="Text 10">
                <a:extLst>
                  <a:ext uri="{FF2B5EF4-FFF2-40B4-BE49-F238E27FC236}">
                    <a16:creationId xmlns:a16="http://schemas.microsoft.com/office/drawing/2014/main" id="{61DF6C2A-9933-E42F-9B0F-7F4D630ACD15}"/>
                  </a:ext>
                </a:extLst>
              </p:cNvPr>
              <p:cNvSpPr/>
              <p:nvPr/>
            </p:nvSpPr>
            <p:spPr>
              <a:xfrm>
                <a:off x="8856565" y="3855318"/>
                <a:ext cx="880229" cy="170021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1300"/>
                  </a:lnSpc>
                  <a:buNone/>
                </a:pPr>
                <a:r>
                  <a:rPr lang="en-US" sz="2400" dirty="0">
                    <a:solidFill>
                      <a:srgbClr val="2C2821"/>
                    </a:solidFill>
                    <a:latin typeface="Lora" pitchFamily="34" charset="0"/>
                    <a:ea typeface="Lora" pitchFamily="34" charset="-122"/>
                    <a:cs typeface="Lora" pitchFamily="34" charset="-120"/>
                  </a:rPr>
                  <a:t>Recreación</a:t>
                </a:r>
                <a:endParaRPr lang="en-US" sz="2400" dirty="0"/>
              </a:p>
            </p:txBody>
          </p:sp>
        </p:grpSp>
      </p:grpSp>
      <p:pic>
        <p:nvPicPr>
          <p:cNvPr id="21" name="Image 0" descr="preencoded.png">
            <a:extLst>
              <a:ext uri="{FF2B5EF4-FFF2-40B4-BE49-F238E27FC236}">
                <a16:creationId xmlns:a16="http://schemas.microsoft.com/office/drawing/2014/main" id="{26784A1E-C339-3749-C7B5-712C83F54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3664" y="1708043"/>
            <a:ext cx="9782056" cy="527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77638"/>
      </p:ext>
    </p:extLst>
  </p:cSld>
  <p:clrMapOvr>
    <a:masterClrMapping/>
  </p:clrMapOvr>
  <p:transition spd="slow"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0DA5B-7DFF-7FC2-E2B2-99A9BFD2F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0262CAD-1024-4538-05AB-B473EBF87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50" y="1076446"/>
            <a:ext cx="7994263" cy="4420228"/>
          </a:xfrm>
        </p:spPr>
        <p:txBody>
          <a:bodyPr>
            <a:noAutofit/>
          </a:bodyPr>
          <a:lstStyle/>
          <a:p>
            <a:pPr algn="ctr"/>
            <a:r>
              <a:rPr lang="es-419" sz="4800" dirty="0"/>
              <a:t>Si </a:t>
            </a:r>
            <a:r>
              <a:rPr lang="es-419" sz="4800" dirty="0">
                <a:solidFill>
                  <a:schemeClr val="accent1"/>
                </a:solidFill>
              </a:rPr>
              <a:t>anuncio</a:t>
            </a:r>
            <a:r>
              <a:rPr lang="es-419" sz="4800" dirty="0"/>
              <a:t> el </a:t>
            </a:r>
            <a:r>
              <a:rPr lang="es-419" sz="4800" dirty="0">
                <a:solidFill>
                  <a:schemeClr val="accent1"/>
                </a:solidFill>
              </a:rPr>
              <a:t>evangelio</a:t>
            </a:r>
            <a:r>
              <a:rPr lang="es-419" sz="4800" dirty="0"/>
              <a:t>, no tengo por qué gloriarme, porque me es </a:t>
            </a:r>
            <a:r>
              <a:rPr lang="es-419" sz="4800" dirty="0">
                <a:solidFill>
                  <a:schemeClr val="accent1"/>
                </a:solidFill>
              </a:rPr>
              <a:t>impuesta</a:t>
            </a:r>
            <a:r>
              <a:rPr lang="es-419" sz="4800" dirty="0"/>
              <a:t> </a:t>
            </a:r>
            <a:r>
              <a:rPr lang="es-419" sz="4800" dirty="0">
                <a:solidFill>
                  <a:schemeClr val="accent1"/>
                </a:solidFill>
              </a:rPr>
              <a:t>necesidad</a:t>
            </a:r>
            <a:r>
              <a:rPr lang="es-419" sz="4800" dirty="0"/>
              <a:t>; y ¡ay de mí si no anunciara el evangelio!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23559F-52C0-F882-3BDB-CD0F2CA12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3600" dirty="0">
                <a:latin typeface="Calibri" panose="020F0502020204030204" pitchFamily="34" charset="0"/>
                <a:cs typeface="Calibri" panose="020F0502020204030204" pitchFamily="34" charset="0"/>
              </a:rPr>
              <a:t>1 Corintios 9: 16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899479"/>
      </p:ext>
    </p:extLst>
  </p:cSld>
  <p:clrMapOvr>
    <a:masterClrMapping/>
  </p:clrMapOvr>
  <p:transition spd="slow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81F99-113B-3434-7A57-0B59028C1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BAD8350-33A8-2B58-B99B-81D9C2615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50" y="1030146"/>
            <a:ext cx="7994263" cy="4466527"/>
          </a:xfrm>
        </p:spPr>
        <p:txBody>
          <a:bodyPr>
            <a:noAutofit/>
          </a:bodyPr>
          <a:lstStyle/>
          <a:p>
            <a:pPr algn="ctr"/>
            <a:r>
              <a:rPr lang="es-419" sz="4000" dirty="0"/>
              <a:t>Dios </a:t>
            </a:r>
            <a:r>
              <a:rPr lang="es-419" sz="4000" dirty="0">
                <a:solidFill>
                  <a:schemeClr val="accent1"/>
                </a:solidFill>
              </a:rPr>
              <a:t>puede</a:t>
            </a:r>
            <a:r>
              <a:rPr lang="es-419" sz="4000" dirty="0"/>
              <a:t> </a:t>
            </a:r>
            <a:r>
              <a:rPr lang="es-419" sz="4000" dirty="0">
                <a:solidFill>
                  <a:schemeClr val="accent1"/>
                </a:solidFill>
              </a:rPr>
              <a:t>darles</a:t>
            </a:r>
            <a:r>
              <a:rPr lang="es-419" sz="4000" dirty="0"/>
              <a:t> a ustedes con </a:t>
            </a:r>
            <a:r>
              <a:rPr lang="es-419" sz="4000" dirty="0">
                <a:solidFill>
                  <a:schemeClr val="accent1"/>
                </a:solidFill>
              </a:rPr>
              <a:t>abundancia</a:t>
            </a:r>
            <a:r>
              <a:rPr lang="es-419" sz="4000" dirty="0"/>
              <a:t> toda clase de </a:t>
            </a:r>
            <a:r>
              <a:rPr lang="es-419" sz="4000" dirty="0">
                <a:solidFill>
                  <a:schemeClr val="accent1"/>
                </a:solidFill>
              </a:rPr>
              <a:t>bendiciones</a:t>
            </a:r>
            <a:r>
              <a:rPr lang="es-419" sz="4000" dirty="0"/>
              <a:t>, para que </a:t>
            </a:r>
            <a:r>
              <a:rPr lang="es-419" sz="4000" dirty="0">
                <a:solidFill>
                  <a:schemeClr val="accent1"/>
                </a:solidFill>
              </a:rPr>
              <a:t>tengan</a:t>
            </a:r>
            <a:r>
              <a:rPr lang="es-419" sz="4000" dirty="0"/>
              <a:t> </a:t>
            </a:r>
            <a:r>
              <a:rPr lang="es-419" sz="4000" dirty="0">
                <a:solidFill>
                  <a:schemeClr val="accent1"/>
                </a:solidFill>
              </a:rPr>
              <a:t>siempre</a:t>
            </a:r>
            <a:br>
              <a:rPr lang="es-419" sz="4000" dirty="0"/>
            </a:br>
            <a:r>
              <a:rPr lang="es-419" sz="4000" dirty="0"/>
              <a:t>todo lo necesario y además les </a:t>
            </a:r>
            <a:r>
              <a:rPr lang="es-419" sz="4000" dirty="0">
                <a:solidFill>
                  <a:schemeClr val="accent1"/>
                </a:solidFill>
              </a:rPr>
              <a:t>sobre</a:t>
            </a:r>
            <a:r>
              <a:rPr lang="es-419" sz="4000" dirty="0"/>
              <a:t> para </a:t>
            </a:r>
            <a:r>
              <a:rPr lang="es-419" sz="4000" dirty="0">
                <a:solidFill>
                  <a:schemeClr val="accent1"/>
                </a:solidFill>
              </a:rPr>
              <a:t>ayudar</a:t>
            </a:r>
            <a:r>
              <a:rPr lang="es-419" sz="4000" dirty="0"/>
              <a:t> en toda clase de </a:t>
            </a:r>
            <a:r>
              <a:rPr lang="es-419" sz="4000" dirty="0">
                <a:solidFill>
                  <a:schemeClr val="accent1"/>
                </a:solidFill>
              </a:rPr>
              <a:t>buenas</a:t>
            </a:r>
            <a:r>
              <a:rPr lang="es-419" sz="4000" dirty="0"/>
              <a:t> </a:t>
            </a:r>
            <a:r>
              <a:rPr lang="es-419" sz="4000" dirty="0">
                <a:solidFill>
                  <a:schemeClr val="accent1"/>
                </a:solidFill>
              </a:rPr>
              <a:t>obras</a:t>
            </a:r>
            <a:r>
              <a:rPr lang="es-419" sz="4000" dirty="0"/>
              <a:t>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0507A4-0555-7AF9-528D-C799749DB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3600" dirty="0">
                <a:latin typeface="Calibri" panose="020F0502020204030204" pitchFamily="34" charset="0"/>
                <a:cs typeface="Calibri" panose="020F0502020204030204" pitchFamily="34" charset="0"/>
              </a:rPr>
              <a:t>2 Corintios 9: 8, </a:t>
            </a:r>
            <a:r>
              <a:rPr lang="es-E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DHH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415255"/>
      </p:ext>
    </p:extLst>
  </p:cSld>
  <p:clrMapOvr>
    <a:masterClrMapping/>
  </p:clrMapOvr>
  <p:transition spd="slow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AC5A95-3148-0C01-83F2-924844299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/>
              <a:t>Principio de Abundancia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FD5E1C0E-CAD0-18AB-723A-B5111EA124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5537170"/>
              </p:ext>
            </p:extLst>
          </p:nvPr>
        </p:nvGraphicFramePr>
        <p:xfrm>
          <a:off x="625032" y="1493134"/>
          <a:ext cx="6852213" cy="4952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E74F7909-89E8-3DF9-2BC7-6FA4163588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592992" y="11496"/>
            <a:ext cx="4599008" cy="689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93286"/>
      </p:ext>
    </p:extLst>
  </p:cSld>
  <p:clrMapOvr>
    <a:masterClrMapping/>
  </p:clrMapOvr>
  <p:transition spd="slow"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BF4404-F7D5-A10A-A86D-447DA4D25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884" y="700905"/>
            <a:ext cx="10452970" cy="1152849"/>
          </a:xfrm>
        </p:spPr>
        <p:txBody>
          <a:bodyPr>
            <a:normAutofit/>
          </a:bodyPr>
          <a:lstStyle/>
          <a:p>
            <a:r>
              <a:rPr lang="es-419" sz="3600" dirty="0"/>
              <a:t>Administración Centrada en la Misión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07DB1965-1280-5776-267C-58C70EBC2BF8}"/>
              </a:ext>
            </a:extLst>
          </p:cNvPr>
          <p:cNvGrpSpPr/>
          <p:nvPr/>
        </p:nvGrpSpPr>
        <p:grpSpPr>
          <a:xfrm>
            <a:off x="388679" y="1551007"/>
            <a:ext cx="4061154" cy="3516132"/>
            <a:chOff x="377102" y="1853755"/>
            <a:chExt cx="4158615" cy="3861567"/>
          </a:xfrm>
        </p:grpSpPr>
        <p:pic>
          <p:nvPicPr>
            <p:cNvPr id="4" name="Image 0" descr="preencoded.png">
              <a:extLst>
                <a:ext uri="{FF2B5EF4-FFF2-40B4-BE49-F238E27FC236}">
                  <a16:creationId xmlns:a16="http://schemas.microsoft.com/office/drawing/2014/main" id="{2AEAC8E0-4A63-FA23-5E30-DD0DDE5FA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7102" y="1853755"/>
              <a:ext cx="4158615" cy="2570202"/>
            </a:xfrm>
            <a:prstGeom prst="rect">
              <a:avLst/>
            </a:prstGeom>
          </p:spPr>
        </p:pic>
        <p:sp>
          <p:nvSpPr>
            <p:cNvPr id="5" name="Text 1">
              <a:extLst>
                <a:ext uri="{FF2B5EF4-FFF2-40B4-BE49-F238E27FC236}">
                  <a16:creationId xmlns:a16="http://schemas.microsoft.com/office/drawing/2014/main" id="{A4C17CE3-83E9-8F64-3525-530A6BDC1E56}"/>
                </a:ext>
              </a:extLst>
            </p:cNvPr>
            <p:cNvSpPr/>
            <p:nvPr/>
          </p:nvSpPr>
          <p:spPr>
            <a:xfrm>
              <a:off x="377102" y="4499099"/>
              <a:ext cx="2934295" cy="35433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buNone/>
              </a:pPr>
              <a:r>
                <a:rPr lang="en-US" sz="3200" dirty="0">
                  <a:solidFill>
                    <a:srgbClr val="2C2821"/>
                  </a:solidFill>
                  <a:latin typeface="+mj-lt"/>
                  <a:ea typeface="Alice" pitchFamily="34" charset="-122"/>
                  <a:cs typeface="Alice" pitchFamily="34" charset="-120"/>
                </a:rPr>
                <a:t>Presupuesto Misionero</a:t>
              </a:r>
              <a:endParaRPr lang="en-US" sz="3200" dirty="0">
                <a:latin typeface="+mj-lt"/>
              </a:endParaRPr>
            </a:p>
          </p:txBody>
        </p:sp>
        <p:sp>
          <p:nvSpPr>
            <p:cNvPr id="6" name="Text 2">
              <a:extLst>
                <a:ext uri="{FF2B5EF4-FFF2-40B4-BE49-F238E27FC236}">
                  <a16:creationId xmlns:a16="http://schemas.microsoft.com/office/drawing/2014/main" id="{46424E17-904B-FFCF-6190-7802870A83A0}"/>
                </a:ext>
              </a:extLst>
            </p:cNvPr>
            <p:cNvSpPr/>
            <p:nvPr/>
          </p:nvSpPr>
          <p:spPr>
            <a:xfrm>
              <a:off x="377102" y="4989517"/>
              <a:ext cx="4158615" cy="72580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2400" dirty="0">
                  <a:solidFill>
                    <a:srgbClr val="2C2821"/>
                  </a:solidFill>
                  <a:latin typeface="+mj-lt"/>
                  <a:ea typeface="Lora" pitchFamily="34" charset="-122"/>
                  <a:cs typeface="Lora" pitchFamily="34" charset="-120"/>
                </a:rPr>
                <a:t>El creyente próspero destinará todo su excedente a la misión de salvar a otros.</a:t>
              </a:r>
              <a:endParaRPr lang="en-US" sz="2400" dirty="0">
                <a:latin typeface="+mj-lt"/>
              </a:endParaRP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4713B7A8-AA3E-08C7-412C-B823C942E4EE}"/>
              </a:ext>
            </a:extLst>
          </p:cNvPr>
          <p:cNvGrpSpPr/>
          <p:nvPr/>
        </p:nvGrpSpPr>
        <p:grpSpPr>
          <a:xfrm>
            <a:off x="4232967" y="1829005"/>
            <a:ext cx="4061154" cy="3846572"/>
            <a:chOff x="4819205" y="1853755"/>
            <a:chExt cx="4158615" cy="4224470"/>
          </a:xfrm>
        </p:grpSpPr>
        <p:pic>
          <p:nvPicPr>
            <p:cNvPr id="7" name="Image 1" descr="preencoded.png">
              <a:extLst>
                <a:ext uri="{FF2B5EF4-FFF2-40B4-BE49-F238E27FC236}">
                  <a16:creationId xmlns:a16="http://schemas.microsoft.com/office/drawing/2014/main" id="{7DE46504-1FEF-9E75-803D-E579C073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9205" y="1853755"/>
              <a:ext cx="4158615" cy="2570202"/>
            </a:xfrm>
            <a:prstGeom prst="rect">
              <a:avLst/>
            </a:prstGeom>
          </p:spPr>
        </p:pic>
        <p:sp>
          <p:nvSpPr>
            <p:cNvPr id="8" name="Text 3">
              <a:extLst>
                <a:ext uri="{FF2B5EF4-FFF2-40B4-BE49-F238E27FC236}">
                  <a16:creationId xmlns:a16="http://schemas.microsoft.com/office/drawing/2014/main" id="{35AA1754-D360-7197-8961-96F85D6FD52C}"/>
                </a:ext>
              </a:extLst>
            </p:cNvPr>
            <p:cNvSpPr/>
            <p:nvPr/>
          </p:nvSpPr>
          <p:spPr>
            <a:xfrm>
              <a:off x="4819205" y="4499099"/>
              <a:ext cx="2835235" cy="35433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buNone/>
              </a:pPr>
              <a:r>
                <a:rPr lang="en-US" sz="3200" dirty="0">
                  <a:solidFill>
                    <a:srgbClr val="2C2821"/>
                  </a:solidFill>
                  <a:latin typeface="+mj-lt"/>
                  <a:ea typeface="Alice" pitchFamily="34" charset="-122"/>
                  <a:cs typeface="Alice" pitchFamily="34" charset="-120"/>
                </a:rPr>
                <a:t>Tiempo Dedicado</a:t>
              </a:r>
              <a:endParaRPr lang="en-US" sz="3200" dirty="0">
                <a:latin typeface="+mj-lt"/>
              </a:endParaRPr>
            </a:p>
          </p:txBody>
        </p:sp>
        <p:sp>
          <p:nvSpPr>
            <p:cNvPr id="9" name="Text 4">
              <a:extLst>
                <a:ext uri="{FF2B5EF4-FFF2-40B4-BE49-F238E27FC236}">
                  <a16:creationId xmlns:a16="http://schemas.microsoft.com/office/drawing/2014/main" id="{8B3D7EF9-8568-DF0C-B78C-811CB685C9EE}"/>
                </a:ext>
              </a:extLst>
            </p:cNvPr>
            <p:cNvSpPr/>
            <p:nvPr/>
          </p:nvSpPr>
          <p:spPr>
            <a:xfrm>
              <a:off x="4819205" y="4989517"/>
              <a:ext cx="4158615" cy="108870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2400" dirty="0">
                  <a:solidFill>
                    <a:srgbClr val="2C2821"/>
                  </a:solidFill>
                  <a:latin typeface="+mj-lt"/>
                  <a:ea typeface="Lora" pitchFamily="34" charset="-122"/>
                  <a:cs typeface="Lora" pitchFamily="34" charset="-120"/>
                </a:rPr>
                <a:t>Inversión no solo monetaria, sino también de tiempo para estudiar la Palabra con otros.</a:t>
              </a:r>
              <a:endParaRPr lang="en-US" sz="2400" dirty="0">
                <a:latin typeface="+mj-lt"/>
              </a:endParaRP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BB4D12C3-07D1-8A74-E47E-425B38EE91FE}"/>
              </a:ext>
            </a:extLst>
          </p:cNvPr>
          <p:cNvGrpSpPr/>
          <p:nvPr/>
        </p:nvGrpSpPr>
        <p:grpSpPr>
          <a:xfrm>
            <a:off x="7980517" y="2640962"/>
            <a:ext cx="4061154" cy="3516132"/>
            <a:chOff x="9261307" y="1853755"/>
            <a:chExt cx="4158615" cy="3861567"/>
          </a:xfrm>
        </p:grpSpPr>
        <p:pic>
          <p:nvPicPr>
            <p:cNvPr id="10" name="Image 2" descr="preencoded.png">
              <a:extLst>
                <a:ext uri="{FF2B5EF4-FFF2-40B4-BE49-F238E27FC236}">
                  <a16:creationId xmlns:a16="http://schemas.microsoft.com/office/drawing/2014/main" id="{D8D73C1B-4059-48D0-37C9-96EB97D5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61307" y="1853755"/>
              <a:ext cx="4158615" cy="2570202"/>
            </a:xfrm>
            <a:prstGeom prst="rect">
              <a:avLst/>
            </a:prstGeom>
          </p:spPr>
        </p:pic>
        <p:sp>
          <p:nvSpPr>
            <p:cNvPr id="11" name="Text 5">
              <a:extLst>
                <a:ext uri="{FF2B5EF4-FFF2-40B4-BE49-F238E27FC236}">
                  <a16:creationId xmlns:a16="http://schemas.microsoft.com/office/drawing/2014/main" id="{C65CD0F1-E015-C06D-E491-EAD54EBA4820}"/>
                </a:ext>
              </a:extLst>
            </p:cNvPr>
            <p:cNvSpPr/>
            <p:nvPr/>
          </p:nvSpPr>
          <p:spPr>
            <a:xfrm>
              <a:off x="9261307" y="4499099"/>
              <a:ext cx="2835235" cy="35433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buNone/>
              </a:pPr>
              <a:r>
                <a:rPr lang="en-US" sz="3200" dirty="0">
                  <a:solidFill>
                    <a:srgbClr val="2C2821"/>
                  </a:solidFill>
                  <a:latin typeface="+mj-lt"/>
                  <a:ea typeface="Alice" pitchFamily="34" charset="-122"/>
                  <a:cs typeface="Alice" pitchFamily="34" charset="-120"/>
                </a:rPr>
                <a:t>Mayordomía Fiel</a:t>
              </a:r>
              <a:endParaRPr lang="en-US" sz="3200" dirty="0">
                <a:latin typeface="+mj-lt"/>
              </a:endParaRPr>
            </a:p>
          </p:txBody>
        </p:sp>
        <p:sp>
          <p:nvSpPr>
            <p:cNvPr id="12" name="Text 6">
              <a:extLst>
                <a:ext uri="{FF2B5EF4-FFF2-40B4-BE49-F238E27FC236}">
                  <a16:creationId xmlns:a16="http://schemas.microsoft.com/office/drawing/2014/main" id="{EDB79185-089B-5FB5-E999-B93CBAB4E378}"/>
                </a:ext>
              </a:extLst>
            </p:cNvPr>
            <p:cNvSpPr/>
            <p:nvPr/>
          </p:nvSpPr>
          <p:spPr>
            <a:xfrm>
              <a:off x="9261307" y="4989517"/>
              <a:ext cx="4158615" cy="72580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2400" dirty="0">
                  <a:solidFill>
                    <a:srgbClr val="2C2821"/>
                  </a:solidFill>
                  <a:latin typeface="+mj-lt"/>
                  <a:ea typeface="Lora" pitchFamily="34" charset="-122"/>
                  <a:cs typeface="Lora" pitchFamily="34" charset="-120"/>
                </a:rPr>
                <a:t>El Dueño confiará más recursos al administrador que invierte en su obra.</a:t>
              </a:r>
              <a:endParaRPr lang="en-US" sz="24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777150"/>
      </p:ext>
    </p:extLst>
  </p:cSld>
  <p:clrMapOvr>
    <a:masterClrMapping/>
  </p:clrMapOvr>
  <p:transition spd="slow"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97135-C86A-7E62-0767-305350043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017E772-91FE-D23B-57D8-DB4233497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50" y="1030146"/>
            <a:ext cx="7994263" cy="4466527"/>
          </a:xfrm>
        </p:spPr>
        <p:txBody>
          <a:bodyPr>
            <a:noAutofit/>
          </a:bodyPr>
          <a:lstStyle/>
          <a:p>
            <a:pPr algn="ctr"/>
            <a:r>
              <a:rPr lang="es-419" sz="8000" dirty="0"/>
              <a:t>Quien </a:t>
            </a:r>
            <a:r>
              <a:rPr lang="es-419" sz="8000" dirty="0">
                <a:solidFill>
                  <a:schemeClr val="accent1"/>
                </a:solidFill>
              </a:rPr>
              <a:t>salva</a:t>
            </a:r>
            <a:r>
              <a:rPr lang="es-419" sz="8000" dirty="0"/>
              <a:t> </a:t>
            </a:r>
            <a:r>
              <a:rPr lang="es-419" sz="8000" dirty="0">
                <a:solidFill>
                  <a:schemeClr val="accent1"/>
                </a:solidFill>
              </a:rPr>
              <a:t>una vida</a:t>
            </a:r>
            <a:r>
              <a:rPr lang="es-419" sz="8000" dirty="0"/>
              <a:t>, salva al </a:t>
            </a:r>
            <a:r>
              <a:rPr lang="es-419" sz="8000" dirty="0">
                <a:solidFill>
                  <a:schemeClr val="accent1"/>
                </a:solidFill>
              </a:rPr>
              <a:t>mundo</a:t>
            </a:r>
            <a:r>
              <a:rPr lang="es-419" sz="8000" dirty="0"/>
              <a:t> entero.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992340-8EC9-D3D1-BECF-BA59ADED2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419" sz="3600" dirty="0">
                <a:latin typeface="Calibri" panose="020F0502020204030204" pitchFamily="34" charset="0"/>
                <a:cs typeface="Calibri" panose="020F0502020204030204" pitchFamily="34" charset="0"/>
              </a:rPr>
              <a:t>Frase del Talmud citada en “La lista de Schindler”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856407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35DD32-F803-7AED-C19D-A33C6955D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/>
              <a:t>¿Qué es un Leitmotiv?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EF66EE1F-E098-BF42-64EF-30D7AEABC5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3320605"/>
              </p:ext>
            </p:extLst>
          </p:nvPr>
        </p:nvGraphicFramePr>
        <p:xfrm>
          <a:off x="746087" y="1853754"/>
          <a:ext cx="5572520" cy="4834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4FCFF343-5944-8478-835A-8520309E45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1687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82795"/>
      </p:ext>
    </p:extLst>
  </p:cSld>
  <p:clrMapOvr>
    <a:masterClrMapping/>
  </p:clrMapOvr>
  <p:transition spd="slow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178BE-6949-5FC0-D1D8-75D70E39E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96B39CE-B154-F537-66C0-80F330FD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50" y="1307939"/>
            <a:ext cx="7994263" cy="4188734"/>
          </a:xfrm>
        </p:spPr>
        <p:txBody>
          <a:bodyPr>
            <a:noAutofit/>
          </a:bodyPr>
          <a:lstStyle/>
          <a:p>
            <a:pPr algn="ctr"/>
            <a:r>
              <a:rPr lang="es-419" sz="4400" dirty="0"/>
              <a:t>Por </a:t>
            </a:r>
            <a:r>
              <a:rPr lang="es-419" sz="4400" dirty="0">
                <a:solidFill>
                  <a:schemeClr val="accent1"/>
                </a:solidFill>
              </a:rPr>
              <a:t>amor</a:t>
            </a:r>
            <a:r>
              <a:rPr lang="es-419" sz="4400" dirty="0"/>
              <a:t> a </a:t>
            </a:r>
            <a:r>
              <a:rPr lang="es-419" sz="4400" dirty="0">
                <a:solidFill>
                  <a:schemeClr val="accent1"/>
                </a:solidFill>
              </a:rPr>
              <a:t>ustedes</a:t>
            </a:r>
            <a:r>
              <a:rPr lang="es-419" sz="4400" dirty="0"/>
              <a:t>, yo con gran placer </a:t>
            </a:r>
            <a:r>
              <a:rPr lang="es-419" sz="4400" dirty="0">
                <a:solidFill>
                  <a:schemeClr val="accent1"/>
                </a:solidFill>
              </a:rPr>
              <a:t>gastaré</a:t>
            </a:r>
            <a:r>
              <a:rPr lang="es-419" sz="4400" dirty="0"/>
              <a:t> lo mío, y aun </a:t>
            </a:r>
            <a:r>
              <a:rPr lang="es-419" sz="4400" dirty="0">
                <a:solidFill>
                  <a:schemeClr val="accent1"/>
                </a:solidFill>
              </a:rPr>
              <a:t>yo</a:t>
            </a:r>
            <a:r>
              <a:rPr lang="es-419" sz="4400" dirty="0"/>
              <a:t> </a:t>
            </a:r>
            <a:r>
              <a:rPr lang="es-419" sz="4400" dirty="0">
                <a:solidFill>
                  <a:schemeClr val="accent1"/>
                </a:solidFill>
              </a:rPr>
              <a:t>mismo</a:t>
            </a:r>
            <a:r>
              <a:rPr lang="es-419" sz="4400" dirty="0"/>
              <a:t> me gastaré del todo, </a:t>
            </a:r>
            <a:r>
              <a:rPr lang="es-419" sz="4400" dirty="0">
                <a:solidFill>
                  <a:schemeClr val="accent1"/>
                </a:solidFill>
              </a:rPr>
              <a:t>aun</a:t>
            </a:r>
            <a:r>
              <a:rPr lang="es-419" sz="4400" dirty="0"/>
              <a:t> si mientras más los ame, </a:t>
            </a:r>
            <a:r>
              <a:rPr lang="es-419" sz="4400" dirty="0">
                <a:solidFill>
                  <a:schemeClr val="accent1"/>
                </a:solidFill>
              </a:rPr>
              <a:t>menos</a:t>
            </a:r>
            <a:r>
              <a:rPr lang="es-419" sz="4400" dirty="0"/>
              <a:t> </a:t>
            </a:r>
            <a:r>
              <a:rPr lang="es-419" sz="4400" dirty="0">
                <a:solidFill>
                  <a:schemeClr val="accent1"/>
                </a:solidFill>
              </a:rPr>
              <a:t>amado</a:t>
            </a:r>
            <a:r>
              <a:rPr lang="es-419" sz="4400" dirty="0"/>
              <a:t> </a:t>
            </a:r>
            <a:r>
              <a:rPr lang="es-419" sz="4400" dirty="0">
                <a:solidFill>
                  <a:schemeClr val="accent1"/>
                </a:solidFill>
              </a:rPr>
              <a:t>sea</a:t>
            </a:r>
            <a:r>
              <a:rPr lang="es-419" sz="4400" dirty="0"/>
              <a:t> </a:t>
            </a:r>
            <a:r>
              <a:rPr lang="es-419" sz="4400" dirty="0">
                <a:solidFill>
                  <a:schemeClr val="accent1"/>
                </a:solidFill>
              </a:rPr>
              <a:t>yo</a:t>
            </a:r>
            <a:r>
              <a:rPr lang="es-419" sz="4400" dirty="0"/>
              <a:t>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1CCF25-3538-2B3B-82B8-1FED06B35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3600" dirty="0">
                <a:latin typeface="Calibri" panose="020F0502020204030204" pitchFamily="34" charset="0"/>
                <a:cs typeface="Calibri" panose="020F0502020204030204" pitchFamily="34" charset="0"/>
              </a:rPr>
              <a:t>2 Corintios 12: 15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578044"/>
      </p:ext>
    </p:extLst>
  </p:cSld>
  <p:clrMapOvr>
    <a:masterClrMapping/>
  </p:clrMapOvr>
  <p:transition spd="slow"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627150-BADF-98E0-FA0F-C0E1B1B36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419" sz="4000" dirty="0"/>
              <a:t>El Compromiso Total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4AAB1C-74E6-77F0-4C54-15B9620CE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53754"/>
            <a:ext cx="5736299" cy="459143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419" sz="4000" dirty="0"/>
              <a:t>Si concentráramos todos nuestros </a:t>
            </a:r>
            <a:r>
              <a:rPr lang="es-419" sz="4000" dirty="0">
                <a:solidFill>
                  <a:schemeClr val="accent1"/>
                </a:solidFill>
              </a:rPr>
              <a:t>esfuerzos</a:t>
            </a:r>
            <a:r>
              <a:rPr lang="es-419" sz="4000" dirty="0"/>
              <a:t>, </a:t>
            </a:r>
            <a:r>
              <a:rPr lang="es-419" sz="4000" dirty="0">
                <a:solidFill>
                  <a:schemeClr val="accent1"/>
                </a:solidFill>
              </a:rPr>
              <a:t>talentos</a:t>
            </a:r>
            <a:r>
              <a:rPr lang="es-419" sz="4000" dirty="0"/>
              <a:t> y </a:t>
            </a:r>
            <a:r>
              <a:rPr lang="es-419" sz="4000" dirty="0">
                <a:solidFill>
                  <a:schemeClr val="accent1"/>
                </a:solidFill>
              </a:rPr>
              <a:t>recursos</a:t>
            </a:r>
            <a:r>
              <a:rPr lang="es-419" sz="4000" dirty="0"/>
              <a:t> en </a:t>
            </a:r>
            <a:r>
              <a:rPr lang="es-419" sz="4000" dirty="0">
                <a:solidFill>
                  <a:schemeClr val="accent1"/>
                </a:solidFill>
              </a:rPr>
              <a:t>ganar</a:t>
            </a:r>
            <a:r>
              <a:rPr lang="es-419" sz="4000" dirty="0"/>
              <a:t> </a:t>
            </a:r>
            <a:r>
              <a:rPr lang="es-419" sz="4000" dirty="0">
                <a:solidFill>
                  <a:schemeClr val="accent1"/>
                </a:solidFill>
              </a:rPr>
              <a:t>almas</a:t>
            </a:r>
            <a:r>
              <a:rPr lang="es-419" sz="4000" dirty="0"/>
              <a:t> para Cristo, el </a:t>
            </a:r>
            <a:r>
              <a:rPr lang="es-419" sz="4000" dirty="0">
                <a:solidFill>
                  <a:schemeClr val="accent1"/>
                </a:solidFill>
              </a:rPr>
              <a:t>evangelio</a:t>
            </a:r>
            <a:r>
              <a:rPr lang="es-419" sz="4000" dirty="0"/>
              <a:t> podría dar la </a:t>
            </a:r>
            <a:r>
              <a:rPr lang="es-419" sz="4000" dirty="0">
                <a:solidFill>
                  <a:schemeClr val="accent1"/>
                </a:solidFill>
              </a:rPr>
              <a:t>vuelta</a:t>
            </a:r>
            <a:r>
              <a:rPr lang="es-419" sz="4000" dirty="0"/>
              <a:t> al </a:t>
            </a:r>
            <a:r>
              <a:rPr lang="es-419" sz="4000" dirty="0">
                <a:solidFill>
                  <a:schemeClr val="accent1"/>
                </a:solidFill>
              </a:rPr>
              <a:t>mundo</a:t>
            </a:r>
            <a:r>
              <a:rPr lang="es-419" sz="4000" dirty="0"/>
              <a:t> </a:t>
            </a:r>
            <a:r>
              <a:rPr lang="es-419" sz="4000" dirty="0">
                <a:solidFill>
                  <a:schemeClr val="accent1"/>
                </a:solidFill>
              </a:rPr>
              <a:t>rápidamente</a:t>
            </a:r>
            <a:r>
              <a:rPr lang="es-419" sz="4000" dirty="0"/>
              <a:t>.</a:t>
            </a:r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E78603CD-EC25-7BE5-DD73-00EC0E036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419" y="-12158"/>
            <a:ext cx="4610582" cy="691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00493"/>
      </p:ext>
    </p:extLst>
  </p:cSld>
  <p:clrMapOvr>
    <a:masterClrMapping/>
  </p:clrMapOvr>
  <p:transition spd="slow">
    <p:split orient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260396-9B81-999E-C6FA-5623271A9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431515"/>
            <a:ext cx="9603275" cy="960141"/>
          </a:xfrm>
        </p:spPr>
        <p:txBody>
          <a:bodyPr>
            <a:normAutofit/>
          </a:bodyPr>
          <a:lstStyle/>
          <a:p>
            <a:r>
              <a:rPr lang="es-419" sz="4800" noProof="0" dirty="0"/>
              <a:t>En síntesis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170EFD-A39D-B49C-2844-B6A73DFE0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469205"/>
            <a:ext cx="10106848" cy="5126804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419" sz="2400" dirty="0"/>
              <a:t>El término leitmotiv define el motivo conductor de una obra.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400" dirty="0"/>
              <a:t>Dios siempre dice qué quiere y cómo lo quiere.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400" dirty="0"/>
              <a:t>Dios quiere que toda la humanidad alcance la salvación y pide a la iglesia que </a:t>
            </a:r>
            <a:r>
              <a:rPr lang="es-419" sz="2400" dirty="0" err="1"/>
              <a:t>discipule</a:t>
            </a:r>
            <a:r>
              <a:rPr lang="es-419" sz="2400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400" dirty="0"/>
              <a:t>El evangelio es eterno y trata sobre la creación divina y sus implicaciones.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400" dirty="0"/>
              <a:t>Con el objetivo de amarnos y vivir eternamente con nosotros, la Deidad proveyó la solución que nos garantiza la vida eterna.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400" dirty="0"/>
              <a:t>Por medio del evangelio, Dios nos amó y nos dio la oportunidad de vivir para siempre.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400" dirty="0"/>
              <a:t>El objetivo central de nuestros recursos, tiempo, finanzas, dones y talentos es el evangelio.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1669364"/>
      </p:ext>
    </p:extLst>
  </p:cSld>
  <p:clrMapOvr>
    <a:masterClrMapping/>
  </p:clrMapOvr>
  <p:transition spd="slow">
    <p:split orient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192E0-792C-5545-AA99-18C691A39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8CFE3-1448-C7F4-84BE-D19BDFFE3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534256"/>
            <a:ext cx="9603275" cy="857400"/>
          </a:xfrm>
        </p:spPr>
        <p:txBody>
          <a:bodyPr>
            <a:normAutofit/>
          </a:bodyPr>
          <a:lstStyle/>
          <a:p>
            <a:r>
              <a:rPr lang="es-419" sz="4000" noProof="0" dirty="0"/>
              <a:t>APLICACIONES PRÁCTICAS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D0294A82-C4A9-F256-3A8A-858B1169BE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3281866"/>
              </p:ext>
            </p:extLst>
          </p:nvPr>
        </p:nvGraphicFramePr>
        <p:xfrm>
          <a:off x="-297950" y="1232900"/>
          <a:ext cx="12801600" cy="5363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895078"/>
      </p:ext>
    </p:extLst>
  </p:cSld>
  <p:clrMapOvr>
    <a:masterClrMapping/>
  </p:clrMapOvr>
  <p:transition spd="slow">
    <p:split orient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D4B38-A044-BB7E-DFF3-FE62F5881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EBAE2-4AE6-4EA1-4328-A0A87E056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4166" y="1613043"/>
            <a:ext cx="3054848" cy="2763747"/>
          </a:xfrm>
        </p:spPr>
        <p:txBody>
          <a:bodyPr vert="horz" lIns="91440" tIns="91440" rIns="91440" bIns="91440" rtlCol="0">
            <a:no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buClr>
                <a:srgbClr val="006699"/>
              </a:buClr>
              <a:buSzPct val="100000"/>
              <a:buFont typeface="Arial" panose="020B0604020202020204" pitchFamily="34" charset="0"/>
            </a:pPr>
            <a:r>
              <a:rPr lang="es-419" sz="24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El leitmotiv de toda administración próspera: El evangelio</a:t>
            </a:r>
            <a:endParaRPr lang="en-US" sz="24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D70B921-1C70-39F1-5946-6311A7EB2B40}"/>
              </a:ext>
            </a:extLst>
          </p:cNvPr>
          <p:cNvSpPr txBox="1">
            <a:spLocks/>
          </p:cNvSpPr>
          <p:nvPr/>
        </p:nvSpPr>
        <p:spPr>
          <a:xfrm>
            <a:off x="1466156" y="1990618"/>
            <a:ext cx="2047606" cy="2876764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900" b="1" dirty="0">
                <a:latin typeface="Arial Nova" panose="020B0504020202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9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7139808-32E0-8487-63B7-6235091361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0468" y="1047964"/>
            <a:ext cx="4952145" cy="4952145"/>
          </a:xfrm>
          <a:prstGeom prst="rect">
            <a:avLst/>
          </a:prstGeom>
        </p:spPr>
      </p:pic>
      <p:pic>
        <p:nvPicPr>
          <p:cNvPr id="3" name="Imagen 2" descr="Imagen que contiene Flecha&#10;&#10;El contenido generado por IA puede ser incorrecto.">
            <a:extLst>
              <a:ext uri="{FF2B5EF4-FFF2-40B4-BE49-F238E27FC236}">
                <a16:creationId xmlns:a16="http://schemas.microsoft.com/office/drawing/2014/main" id="{9610F26B-F24F-DFBA-9119-67CC2F2050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228" y="4908854"/>
            <a:ext cx="2638263" cy="196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85308"/>
      </p:ext>
    </p:extLst>
  </p:cSld>
  <p:clrMapOvr>
    <a:masterClrMapping/>
  </p:clrMapOvr>
  <p:transition spd="slow">
    <p:split orient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7240" cy="6858000"/>
          </a:xfrm>
        </p:spPr>
      </p:pic>
    </p:spTree>
    <p:extLst>
      <p:ext uri="{BB962C8B-B14F-4D97-AF65-F5344CB8AC3E}">
        <p14:creationId xmlns:p14="http://schemas.microsoft.com/office/powerpoint/2010/main" val="2890126717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B280A3-BB2F-79B3-051B-09A12CBD3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369" y="1058238"/>
            <a:ext cx="10366485" cy="795516"/>
          </a:xfrm>
        </p:spPr>
        <p:txBody>
          <a:bodyPr>
            <a:normAutofit/>
          </a:bodyPr>
          <a:lstStyle/>
          <a:p>
            <a:r>
              <a:rPr lang="es-419" sz="3600" dirty="0"/>
              <a:t>Alineación con la Voluntad de Dios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B4BC8571-7C02-D2E9-F5DB-7412425EE6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0273503"/>
              </p:ext>
            </p:extLst>
          </p:nvPr>
        </p:nvGraphicFramePr>
        <p:xfrm>
          <a:off x="770563" y="2116476"/>
          <a:ext cx="10284292" cy="432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2258024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48AB09-17A9-C9C2-AEB1-6944BB0FF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644" y="328773"/>
            <a:ext cx="3688422" cy="1524981"/>
          </a:xfrm>
        </p:spPr>
        <p:txBody>
          <a:bodyPr/>
          <a:lstStyle/>
          <a:p>
            <a:r>
              <a:rPr lang="es-419" dirty="0"/>
              <a:t>El Qué y el Cómo de Dios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C5E15B-FB28-1E78-A600-8C2AC4EFD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643" y="1962364"/>
            <a:ext cx="4510355" cy="489563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419" sz="2400" dirty="0">
                <a:solidFill>
                  <a:schemeClr val="accent1"/>
                </a:solidFill>
              </a:rPr>
              <a:t>Noé y el Arca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419" sz="2000" dirty="0"/>
              <a:t>Dios dio instrucciones detalladas sobre cómo construir el arca.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400" dirty="0">
                <a:solidFill>
                  <a:schemeClr val="accent1"/>
                </a:solidFill>
              </a:rPr>
              <a:t>Moisés y el Santuario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419" sz="2000" dirty="0"/>
              <a:t>Dios especificó cada detalle para la construcción del santuario.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400" dirty="0">
                <a:solidFill>
                  <a:schemeClr val="accent1"/>
                </a:solidFill>
              </a:rPr>
              <a:t>Saúl y la Desobediencia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419" sz="2000" dirty="0"/>
              <a:t>Su desobediencia a las instrucciones divinas le costó el reino.</a:t>
            </a:r>
          </a:p>
        </p:txBody>
      </p:sp>
      <p:pic>
        <p:nvPicPr>
          <p:cNvPr id="5" name="Imagen 4" descr="Vista desde lo alto de un edificio&#10;&#10;El contenido generado por IA puede ser incorrecto.">
            <a:extLst>
              <a:ext uri="{FF2B5EF4-FFF2-40B4-BE49-F238E27FC236}">
                <a16:creationId xmlns:a16="http://schemas.microsoft.com/office/drawing/2014/main" id="{83D8F3DE-F12C-6CBA-A9E2-BDEC98159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09710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DB7FD5-6082-F0C1-4161-C7E625277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532" y="390419"/>
            <a:ext cx="5370322" cy="1463336"/>
          </a:xfrm>
        </p:spPr>
        <p:txBody>
          <a:bodyPr/>
          <a:lstStyle/>
          <a:p>
            <a:r>
              <a:rPr lang="es-419" dirty="0"/>
              <a:t>La Misión de Jesús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9407E8ED-E314-0AA3-129A-0163384EA1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945626"/>
              </p:ext>
            </p:extLst>
          </p:nvPr>
        </p:nvGraphicFramePr>
        <p:xfrm>
          <a:off x="5684532" y="965772"/>
          <a:ext cx="5606767" cy="5684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641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55556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8E3A40-D5D0-24FF-B8DD-9EE11F863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74" y="523982"/>
            <a:ext cx="4397340" cy="1329772"/>
          </a:xfrm>
        </p:spPr>
        <p:txBody>
          <a:bodyPr/>
          <a:lstStyle/>
          <a:p>
            <a:r>
              <a:rPr lang="es-419" dirty="0"/>
              <a:t>El Propósito de los Recursos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C32300-31A8-85FF-EF7E-71BA9BFC4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643" y="1633591"/>
            <a:ext cx="5198723" cy="5106256"/>
          </a:xfrm>
        </p:spPr>
        <p:txBody>
          <a:bodyPr>
            <a:normAutofit fontScale="92500" lnSpcReduction="20000"/>
          </a:bodyPr>
          <a:lstStyle/>
          <a:p>
            <a:r>
              <a:rPr lang="es-419" sz="2800" dirty="0">
                <a:solidFill>
                  <a:schemeClr val="accent1"/>
                </a:solidFill>
              </a:rPr>
              <a:t>Voluntad</a:t>
            </a:r>
            <a:r>
              <a:rPr lang="es-419" sz="2800" b="1" dirty="0">
                <a:solidFill>
                  <a:schemeClr val="accent1"/>
                </a:solidFill>
              </a:rPr>
              <a:t> </a:t>
            </a:r>
            <a:r>
              <a:rPr lang="es-419" sz="2800" dirty="0">
                <a:solidFill>
                  <a:schemeClr val="accent1"/>
                </a:solidFill>
              </a:rPr>
              <a:t>Clara</a:t>
            </a:r>
            <a:r>
              <a:rPr lang="es-419" sz="2800" dirty="0"/>
              <a:t>: Dios quiere que </a:t>
            </a:r>
            <a:r>
              <a:rPr lang="es-419" sz="2800" dirty="0">
                <a:solidFill>
                  <a:schemeClr val="accent1"/>
                </a:solidFill>
              </a:rPr>
              <a:t>todos</a:t>
            </a:r>
            <a:r>
              <a:rPr lang="es-419" sz="2800" dirty="0"/>
              <a:t> sean </a:t>
            </a:r>
            <a:r>
              <a:rPr lang="es-419" sz="2800" dirty="0">
                <a:solidFill>
                  <a:schemeClr val="accent1"/>
                </a:solidFill>
              </a:rPr>
              <a:t>salvos</a:t>
            </a:r>
            <a:r>
              <a:rPr lang="es-419" sz="2800" dirty="0"/>
              <a:t> y lleguen al conocimiento de la verdad (1 Timoteo 2:3-4).</a:t>
            </a:r>
          </a:p>
          <a:p>
            <a:r>
              <a:rPr lang="es-419" sz="2800" dirty="0">
                <a:solidFill>
                  <a:schemeClr val="accent1"/>
                </a:solidFill>
              </a:rPr>
              <a:t>Método</a:t>
            </a:r>
            <a:r>
              <a:rPr lang="es-419" sz="2800" b="1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Definido</a:t>
            </a:r>
            <a:r>
              <a:rPr lang="es-419" sz="2800" dirty="0"/>
              <a:t>:  A través del </a:t>
            </a:r>
            <a:r>
              <a:rPr lang="es-419" sz="2800" dirty="0">
                <a:solidFill>
                  <a:schemeClr val="accent1"/>
                </a:solidFill>
              </a:rPr>
              <a:t>discipulado</a:t>
            </a:r>
            <a:r>
              <a:rPr lang="es-419" sz="2800" dirty="0"/>
              <a:t> (Mateo 28:18-20) y con el </a:t>
            </a:r>
            <a:r>
              <a:rPr lang="es-419" sz="2800" dirty="0">
                <a:solidFill>
                  <a:schemeClr val="accent1"/>
                </a:solidFill>
              </a:rPr>
              <a:t>poder</a:t>
            </a:r>
            <a:r>
              <a:rPr lang="es-419" sz="2800" dirty="0"/>
              <a:t> del </a:t>
            </a:r>
            <a:r>
              <a:rPr lang="es-419" sz="2800" dirty="0">
                <a:solidFill>
                  <a:schemeClr val="accent1"/>
                </a:solidFill>
              </a:rPr>
              <a:t>Espíritu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Santo</a:t>
            </a:r>
            <a:r>
              <a:rPr lang="es-419" sz="2800" dirty="0"/>
              <a:t> (Hechos 1:8).</a:t>
            </a:r>
          </a:p>
          <a:p>
            <a:r>
              <a:rPr lang="es-419" sz="2800" dirty="0">
                <a:solidFill>
                  <a:schemeClr val="accent1"/>
                </a:solidFill>
              </a:rPr>
              <a:t>Destino</a:t>
            </a:r>
            <a:r>
              <a:rPr lang="es-419" sz="2800" b="1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de</a:t>
            </a:r>
            <a:r>
              <a:rPr lang="es-419" sz="2800" b="1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Recursos</a:t>
            </a:r>
            <a:r>
              <a:rPr lang="es-419" sz="2800" dirty="0"/>
              <a:t>: Cada centavo y cada segundo que Dios nos da tienen </a:t>
            </a:r>
            <a:r>
              <a:rPr lang="es-419" sz="2800" dirty="0">
                <a:solidFill>
                  <a:schemeClr val="accent1"/>
                </a:solidFill>
              </a:rPr>
              <a:t>un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fin</a:t>
            </a:r>
            <a:r>
              <a:rPr lang="es-419" sz="2800" dirty="0"/>
              <a:t>: la </a:t>
            </a:r>
            <a:r>
              <a:rPr lang="es-419" sz="2800" dirty="0">
                <a:solidFill>
                  <a:schemeClr val="accent1"/>
                </a:solidFill>
              </a:rPr>
              <a:t>salvación</a:t>
            </a:r>
            <a:r>
              <a:rPr lang="es-419" sz="2800" dirty="0"/>
              <a:t>.</a:t>
            </a:r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DA09800E-68F5-3798-B0EC-DB059B16F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412" y="0"/>
            <a:ext cx="4568577" cy="685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15672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EDD390-F2F6-BCA8-606E-D57C0786C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6326" y="412812"/>
            <a:ext cx="6698750" cy="1440943"/>
          </a:xfrm>
        </p:spPr>
        <p:txBody>
          <a:bodyPr/>
          <a:lstStyle/>
          <a:p>
            <a:r>
              <a:rPr lang="es-419" dirty="0"/>
              <a:t>Desalineación de Prioridades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A8BF4B25-7584-701B-ED0C-7EF79C6C1D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50242"/>
              </p:ext>
            </p:extLst>
          </p:nvPr>
        </p:nvGraphicFramePr>
        <p:xfrm>
          <a:off x="4561726" y="1387011"/>
          <a:ext cx="6493128" cy="5058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 descr="Imagen que contiene persona, hombre, vistiendo, parado&#10;&#10;El contenido generado por IA puede ser incorrecto.">
            <a:extLst>
              <a:ext uri="{FF2B5EF4-FFF2-40B4-BE49-F238E27FC236}">
                <a16:creationId xmlns:a16="http://schemas.microsoft.com/office/drawing/2014/main" id="{C1FB8971-5137-F474-C19B-91A64C473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924" y="0"/>
            <a:ext cx="3847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10351"/>
      </p:ext>
    </p:extLst>
  </p:cSld>
  <p:clrMapOvr>
    <a:masterClrMapping/>
  </p:clrMapOvr>
  <p:transition spd="slow">
    <p:split orient="vert"/>
  </p:transition>
</p:sld>
</file>

<file path=ppt/theme/theme1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1. Una prosperidad incómoda</Template>
  <TotalTime>5666</TotalTime>
  <Words>2160</Words>
  <Application>Microsoft Office PowerPoint</Application>
  <PresentationFormat>Panorámica</PresentationFormat>
  <Paragraphs>222</Paragraphs>
  <Slides>45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4" baseType="lpstr">
      <vt:lpstr>Advent Sans Logo</vt:lpstr>
      <vt:lpstr>Aptos</vt:lpstr>
      <vt:lpstr>Arial</vt:lpstr>
      <vt:lpstr>Arial Nova</vt:lpstr>
      <vt:lpstr>Calibri</vt:lpstr>
      <vt:lpstr>Gill Sans MT</vt:lpstr>
      <vt:lpstr>Lora</vt:lpstr>
      <vt:lpstr>Wingdings</vt:lpstr>
      <vt:lpstr>Galería</vt:lpstr>
      <vt:lpstr>Presentación de PowerPoint</vt:lpstr>
      <vt:lpstr>El leitmotiv de toda administración próspera: El evangelio</vt:lpstr>
      <vt:lpstr>Porque ¿qué aprovechará al hombre, si ganare todo el mundo, y perdiere su alma? ¿O qué recompensa dará el hombre por su alma?</vt:lpstr>
      <vt:lpstr>¿Qué es un Leitmotiv?</vt:lpstr>
      <vt:lpstr>Alineación con la Voluntad de Dios</vt:lpstr>
      <vt:lpstr>El Qué y el Cómo de Dios</vt:lpstr>
      <vt:lpstr>La Misión de Jesús</vt:lpstr>
      <vt:lpstr>El Propósito de los Recursos</vt:lpstr>
      <vt:lpstr>Desalineación de Prioridades</vt:lpstr>
      <vt:lpstr>La Raíz del Problema</vt:lpstr>
      <vt:lpstr>La Sintonía con Dios </vt:lpstr>
      <vt:lpstr>que Dios estaba en Cristo reconciliando consigo al mundo, no tomándoles en cuenta a los hombres sus pecados, y nos encargó a nosotros la palabra de la reconciliación. </vt:lpstr>
      <vt:lpstr>Pero de ninguna cosa hago caso, ni estimo preciosa mi vida para mí mismo, con tal que acabe mi carrera con gozo, y el ministerio que recibí del Señor Jesús, para dar testimonio del evangelio de la gracia de Dios.</vt:lpstr>
      <vt:lpstr>Motivación para el Discipulado</vt:lpstr>
      <vt:lpstr>Testimonio Personal: El Despertar</vt:lpstr>
      <vt:lpstr>El Encuentro Providencial </vt:lpstr>
      <vt:lpstr>Nacimiento de un Ministerio</vt:lpstr>
      <vt:lpstr>Frutos del Ministerio</vt:lpstr>
      <vt:lpstr>Expansión del Discipulado</vt:lpstr>
      <vt:lpstr>¿Qué es el Evangelio?</vt:lpstr>
      <vt:lpstr>El Evangelio Antes de la Creación</vt:lpstr>
      <vt:lpstr>Atributos Divinos y Creación</vt:lpstr>
      <vt:lpstr>El Dilema de la Creación</vt:lpstr>
      <vt:lpstr>Preguntas Fundamentales</vt:lpstr>
      <vt:lpstr>La Solución Divina</vt:lpstr>
      <vt:lpstr>La Humanidad en el Plan Divino</vt:lpstr>
      <vt:lpstr>Los Dos Adanes</vt:lpstr>
      <vt:lpstr>siendo justificados gratuitamente por su gracia, mediante la redención que es en Cristo Jesús,  a quien Dios puso como propiciación por medio de la fe en su sangre, para manifestar su justicia, a causa de haber pasado por alto, en su paciencia, los pecados pasados, con la mira de manifestar en este tiempo su justicia, a fin de que él sea el justo, y el que justifica al que es de la fe de Jesús. </vt:lpstr>
      <vt:lpstr>El Evangelio como Buena Noticia</vt:lpstr>
      <vt:lpstr>A mí, que soy menos que el más pequeño de todos los santos, me fue dada esta gracia de anunciar entre los gentiles el evangelio de las inescrutables riquezas de Cristo, y de aclarar a todos cuál sea la dispensación del misterio escondido desde los siglos en Dios, que creó todas las cosas; para que la multiforme sabiduría de Dios sea ahora dada a conocer por medio de la iglesia a los principados y potestades en los lugares celestiales.</vt:lpstr>
      <vt:lpstr>Garantía Eterna</vt:lpstr>
      <vt:lpstr>El Creyente y la Eternidad</vt:lpstr>
      <vt:lpstr>EL LEITMOTIV DE NUESTRA PROSPERIDAD</vt:lpstr>
      <vt:lpstr>La Centralidad del Evangelio</vt:lpstr>
      <vt:lpstr>Si anuncio el evangelio, no tengo por qué gloriarme, porque me es impuesta necesidad; y ¡ay de mí si no anunciara el evangelio!</vt:lpstr>
      <vt:lpstr>Dios puede darles a ustedes con abundancia toda clase de bendiciones, para que tengan siempre todo lo necesario y además les sobre para ayudar en toda clase de buenas obras.</vt:lpstr>
      <vt:lpstr>Principio de Abundancia</vt:lpstr>
      <vt:lpstr>Administración Centrada en la Misión</vt:lpstr>
      <vt:lpstr>Quien salva una vida, salva al mundo entero.</vt:lpstr>
      <vt:lpstr>Por amor a ustedes, yo con gran placer gastaré lo mío, y aun yo mismo me gastaré del todo, aun si mientras más los ame, menos amado sea yo.</vt:lpstr>
      <vt:lpstr>El Compromiso Total</vt:lpstr>
      <vt:lpstr>En síntesis</vt:lpstr>
      <vt:lpstr>APLICACIONES PRÁCTICAS</vt:lpstr>
      <vt:lpstr>El leitmotiv de toda administración próspera: El evangelio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Jaime Torres</dc:creator>
  <cp:lastModifiedBy>VICENTE NAFRI MACHADO AREVALO</cp:lastModifiedBy>
  <cp:revision>8</cp:revision>
  <dcterms:created xsi:type="dcterms:W3CDTF">2025-02-25T22:44:36Z</dcterms:created>
  <dcterms:modified xsi:type="dcterms:W3CDTF">2025-05-10T12:46:27Z</dcterms:modified>
</cp:coreProperties>
</file>