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6"/>
  </p:notesMasterIdLst>
  <p:sldIdLst>
    <p:sldId id="291" r:id="rId2"/>
    <p:sldId id="256" r:id="rId3"/>
    <p:sldId id="29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0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275" r:id="rId42"/>
    <p:sldId id="333" r:id="rId43"/>
    <p:sldId id="334" r:id="rId44"/>
    <p:sldId id="29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6CC2B-9743-4BDC-B7D2-C144CFCD2022}" v="63" dt="2025-04-09T18:10:31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ENTE NAFRI MACHADO AREVALO" userId="6d45cc9e94857aa8" providerId="LiveId" clId="{8566CC2B-9743-4BDC-B7D2-C144CFCD2022}"/>
    <pc:docChg chg="undo custSel addSld delSld modSld sldOrd">
      <pc:chgData name="VICENTE NAFRI MACHADO AREVALO" userId="6d45cc9e94857aa8" providerId="LiveId" clId="{8566CC2B-9743-4BDC-B7D2-C144CFCD2022}" dt="2025-04-09T18:09:25.394" v="1252" actId="14100"/>
      <pc:docMkLst>
        <pc:docMk/>
      </pc:docMkLst>
      <pc:sldChg chg="addSp delSp modSp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014007573" sldId="256"/>
        </pc:sldMkLst>
        <pc:spChg chg="mod">
          <ac:chgData name="VICENTE NAFRI MACHADO AREVALO" userId="6d45cc9e94857aa8" providerId="LiveId" clId="{8566CC2B-9743-4BDC-B7D2-C144CFCD2022}" dt="2025-04-09T14:16:30.452" v="26" actId="403"/>
          <ac:spMkLst>
            <pc:docMk/>
            <pc:sldMk cId="3014007573" sldId="256"/>
            <ac:spMk id="2" creationId="{428ECE3B-6510-7CDE-1EA3-285789CA58AA}"/>
          </ac:spMkLst>
        </pc:spChg>
        <pc:spChg chg="mod">
          <ac:chgData name="VICENTE NAFRI MACHADO AREVALO" userId="6d45cc9e94857aa8" providerId="LiveId" clId="{8566CC2B-9743-4BDC-B7D2-C144CFCD2022}" dt="2025-04-09T14:16:13.571" v="2" actId="20577"/>
          <ac:spMkLst>
            <pc:docMk/>
            <pc:sldMk cId="3014007573" sldId="256"/>
            <ac:spMk id="4" creationId="{C18208E5-3118-40D3-B9E9-5E63AD47EF0C}"/>
          </ac:spMkLst>
        </pc:spChg>
        <pc:picChg chg="add del mod">
          <ac:chgData name="VICENTE NAFRI MACHADO AREVALO" userId="6d45cc9e94857aa8" providerId="LiveId" clId="{8566CC2B-9743-4BDC-B7D2-C144CFCD2022}" dt="2025-04-09T14:20:07.194" v="29" actId="14826"/>
          <ac:picMkLst>
            <pc:docMk/>
            <pc:sldMk cId="3014007573" sldId="256"/>
            <ac:picMk id="7" creationId="{1145B090-ED10-7708-FE85-CF7E8F4442B2}"/>
          </ac:picMkLst>
        </pc:picChg>
      </pc:sldChg>
      <pc:sldChg chg="modSp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211669364" sldId="275"/>
        </pc:sldMkLst>
        <pc:spChg chg="mod">
          <ac:chgData name="VICENTE NAFRI MACHADO AREVALO" userId="6d45cc9e94857aa8" providerId="LiveId" clId="{8566CC2B-9743-4BDC-B7D2-C144CFCD2022}" dt="2025-04-09T14:22:18.110" v="42"/>
          <ac:spMkLst>
            <pc:docMk/>
            <pc:sldMk cId="2211669364" sldId="275"/>
            <ac:spMk id="3" creationId="{21170EFD-A39D-B49C-2844-B6A73DFE05F0}"/>
          </ac:spMkLst>
        </pc:spChg>
      </pc:sldChg>
      <pc:sldChg chg="modTransition">
        <pc:chgData name="VICENTE NAFRI MACHADO AREVALO" userId="6d45cc9e94857aa8" providerId="LiveId" clId="{8566CC2B-9743-4BDC-B7D2-C144CFCD2022}" dt="2025-04-09T18:03:44.763" v="1251"/>
        <pc:sldMkLst>
          <pc:docMk/>
          <pc:sldMk cId="1846276947" sldId="291"/>
        </pc:sldMkLst>
      </pc:sldChg>
      <pc:sldChg chg="modTransition">
        <pc:chgData name="VICENTE NAFRI MACHADO AREVALO" userId="6d45cc9e94857aa8" providerId="LiveId" clId="{8566CC2B-9743-4BDC-B7D2-C144CFCD2022}" dt="2025-04-09T18:03:44.763" v="1251"/>
        <pc:sldMkLst>
          <pc:docMk/>
          <pc:sldMk cId="2890126717" sldId="293"/>
        </pc:sldMkLst>
      </pc:sldChg>
      <pc:sldChg chg="modSp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379717299" sldId="294"/>
        </pc:sldMkLst>
        <pc:spChg chg="mod">
          <ac:chgData name="VICENTE NAFRI MACHADO AREVALO" userId="6d45cc9e94857aa8" providerId="LiveId" clId="{8566CC2B-9743-4BDC-B7D2-C144CFCD2022}" dt="2025-04-09T14:21:11.566" v="41" actId="108"/>
          <ac:spMkLst>
            <pc:docMk/>
            <pc:sldMk cId="3379717299" sldId="294"/>
            <ac:spMk id="4" creationId="{D6CD7FFD-7181-45FB-6C7E-0194D7175F37}"/>
          </ac:spMkLst>
        </pc:spChg>
      </pc:sldChg>
      <pc:sldChg chg="addSp delSp modSp add del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711857707" sldId="301"/>
        </pc:sldMkLst>
        <pc:spChg chg="add del mod">
          <ac:chgData name="VICENTE NAFRI MACHADO AREVALO" userId="6d45cc9e94857aa8" providerId="LiveId" clId="{8566CC2B-9743-4BDC-B7D2-C144CFCD2022}" dt="2025-04-09T15:07:09.170" v="364" actId="931"/>
          <ac:spMkLst>
            <pc:docMk/>
            <pc:sldMk cId="2711857707" sldId="301"/>
            <ac:spMk id="3" creationId="{5DE83FF5-CB32-180A-FCE1-BD837B6BD04F}"/>
          </ac:spMkLst>
        </pc:spChg>
        <pc:spChg chg="mod">
          <ac:chgData name="VICENTE NAFRI MACHADO AREVALO" userId="6d45cc9e94857aa8" providerId="LiveId" clId="{8566CC2B-9743-4BDC-B7D2-C144CFCD2022}" dt="2025-04-09T15:06:16.401" v="362"/>
          <ac:spMkLst>
            <pc:docMk/>
            <pc:sldMk cId="2711857707" sldId="301"/>
            <ac:spMk id="4" creationId="{125BE894-8FC1-12C9-ADF9-7C35EB19218E}"/>
          </ac:spMkLst>
        </pc:spChg>
        <pc:picChg chg="add mod">
          <ac:chgData name="VICENTE NAFRI MACHADO AREVALO" userId="6d45cc9e94857aa8" providerId="LiveId" clId="{8566CC2B-9743-4BDC-B7D2-C144CFCD2022}" dt="2025-04-09T15:07:11.070" v="366" actId="962"/>
          <ac:picMkLst>
            <pc:docMk/>
            <pc:sldMk cId="2711857707" sldId="301"/>
            <ac:picMk id="6" creationId="{B85C08B8-3C3D-CB5F-4571-2A5A1E923367}"/>
          </ac:picMkLst>
        </pc:picChg>
        <pc:picChg chg="del">
          <ac:chgData name="VICENTE NAFRI MACHADO AREVALO" userId="6d45cc9e94857aa8" providerId="LiveId" clId="{8566CC2B-9743-4BDC-B7D2-C144CFCD2022}" dt="2025-04-09T15:07:05.895" v="363" actId="478"/>
          <ac:picMkLst>
            <pc:docMk/>
            <pc:sldMk cId="2711857707" sldId="301"/>
            <ac:picMk id="7" creationId="{F4DAC7B6-D255-5378-C91D-5CA205F17044}"/>
          </ac:picMkLst>
        </pc:picChg>
      </pc:sldChg>
      <pc:sldChg chg="modSp modTransition">
        <pc:chgData name="VICENTE NAFRI MACHADO AREVALO" userId="6d45cc9e94857aa8" providerId="LiveId" clId="{8566CC2B-9743-4BDC-B7D2-C144CFCD2022}" dt="2025-04-09T18:03:44.763" v="1251"/>
        <pc:sldMkLst>
          <pc:docMk/>
          <pc:sldMk cId="206895078" sldId="333"/>
        </pc:sldMkLst>
        <pc:graphicFrameChg chg="mod">
          <ac:chgData name="VICENTE NAFRI MACHADO AREVALO" userId="6d45cc9e94857aa8" providerId="LiveId" clId="{8566CC2B-9743-4BDC-B7D2-C144CFCD2022}" dt="2025-04-09T14:26:31.816" v="49"/>
          <ac:graphicFrameMkLst>
            <pc:docMk/>
            <pc:sldMk cId="206895078" sldId="333"/>
            <ac:graphicFrameMk id="4" creationId="{D0294A82-C4A9-F256-3A8A-858B1169BE80}"/>
          </ac:graphicFrameMkLst>
        </pc:graphicFrameChg>
      </pc:sldChg>
      <pc:sldChg chg="del">
        <pc:chgData name="VICENTE NAFRI MACHADO AREVALO" userId="6d45cc9e94857aa8" providerId="LiveId" clId="{8566CC2B-9743-4BDC-B7D2-C144CFCD2022}" dt="2025-04-09T14:16:07.577" v="1" actId="47"/>
        <pc:sldMkLst>
          <pc:docMk/>
          <pc:sldMk cId="192149654" sldId="334"/>
        </pc:sldMkLst>
      </pc:sldChg>
      <pc:sldChg chg="ad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2494458345" sldId="334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04893459" sldId="335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187696702" sldId="335"/>
        </pc:sldMkLst>
        <pc:spChg chg="mod">
          <ac:chgData name="VICENTE NAFRI MACHADO AREVALO" userId="6d45cc9e94857aa8" providerId="LiveId" clId="{8566CC2B-9743-4BDC-B7D2-C144CFCD2022}" dt="2025-04-09T14:35:48.431" v="170" actId="14100"/>
          <ac:spMkLst>
            <pc:docMk/>
            <pc:sldMk cId="2187696702" sldId="335"/>
            <ac:spMk id="2" creationId="{769B0589-D375-C732-F399-746547FCF01A}"/>
          </ac:spMkLst>
        </pc:spChg>
        <pc:spChg chg="del mod">
          <ac:chgData name="VICENTE NAFRI MACHADO AREVALO" userId="6d45cc9e94857aa8" providerId="LiveId" clId="{8566CC2B-9743-4BDC-B7D2-C144CFCD2022}" dt="2025-04-09T14:35:33.136" v="165" actId="12084"/>
          <ac:spMkLst>
            <pc:docMk/>
            <pc:sldMk cId="2187696702" sldId="335"/>
            <ac:spMk id="3" creationId="{75842C17-502E-AD46-A9E1-9B0D6413D7DE}"/>
          </ac:spMkLst>
        </pc:spChg>
        <pc:graphicFrameChg chg="add mod">
          <ac:chgData name="VICENTE NAFRI MACHADO AREVALO" userId="6d45cc9e94857aa8" providerId="LiveId" clId="{8566CC2B-9743-4BDC-B7D2-C144CFCD2022}" dt="2025-04-09T14:37:00.713" v="179" actId="12100"/>
          <ac:graphicFrameMkLst>
            <pc:docMk/>
            <pc:sldMk cId="2187696702" sldId="335"/>
            <ac:graphicFrameMk id="4" creationId="{B06CB363-8C1C-D6E9-A6DE-82071CD3577B}"/>
          </ac:graphicFrameMkLst>
        </pc:graphicFrameChg>
        <pc:picChg chg="add mod modCrop">
          <ac:chgData name="VICENTE NAFRI MACHADO AREVALO" userId="6d45cc9e94857aa8" providerId="LiveId" clId="{8566CC2B-9743-4BDC-B7D2-C144CFCD2022}" dt="2025-04-09T14:36:48.739" v="177" actId="732"/>
          <ac:picMkLst>
            <pc:docMk/>
            <pc:sldMk cId="2187696702" sldId="335"/>
            <ac:picMk id="6" creationId="{1B7062D1-3F3C-514F-F8B7-1E168739E0A2}"/>
          </ac:picMkLst>
        </pc:picChg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173807591" sldId="336"/>
        </pc:sldMkLst>
        <pc:spChg chg="mod">
          <ac:chgData name="VICENTE NAFRI MACHADO AREVALO" userId="6d45cc9e94857aa8" providerId="LiveId" clId="{8566CC2B-9743-4BDC-B7D2-C144CFCD2022}" dt="2025-04-09T14:37:29.590" v="182" actId="14100"/>
          <ac:spMkLst>
            <pc:docMk/>
            <pc:sldMk cId="2173807591" sldId="336"/>
            <ac:spMk id="2" creationId="{FFD61B4F-E09B-A549-EAB5-B816E63026E5}"/>
          </ac:spMkLst>
        </pc:spChg>
        <pc:spChg chg="del mod">
          <ac:chgData name="VICENTE NAFRI MACHADO AREVALO" userId="6d45cc9e94857aa8" providerId="LiveId" clId="{8566CC2B-9743-4BDC-B7D2-C144CFCD2022}" dt="2025-04-09T14:37:55.471" v="198" actId="12084"/>
          <ac:spMkLst>
            <pc:docMk/>
            <pc:sldMk cId="2173807591" sldId="336"/>
            <ac:spMk id="3" creationId="{461ED83B-E0B3-1111-1A9D-0722FDE690E0}"/>
          </ac:spMkLst>
        </pc:spChg>
        <pc:graphicFrameChg chg="add mod">
          <ac:chgData name="VICENTE NAFRI MACHADO AREVALO" userId="6d45cc9e94857aa8" providerId="LiveId" clId="{8566CC2B-9743-4BDC-B7D2-C144CFCD2022}" dt="2025-04-09T14:38:02.249" v="201" actId="12100"/>
          <ac:graphicFrameMkLst>
            <pc:docMk/>
            <pc:sldMk cId="2173807591" sldId="336"/>
            <ac:graphicFrameMk id="4" creationId="{5F900927-D637-C4C9-E01E-E77F092CD24F}"/>
          </ac:graphicFrameMkLst>
        </pc:graphicFrameChg>
        <pc:picChg chg="add mod modCrop">
          <ac:chgData name="VICENTE NAFRI MACHADO AREVALO" userId="6d45cc9e94857aa8" providerId="LiveId" clId="{8566CC2B-9743-4BDC-B7D2-C144CFCD2022}" dt="2025-04-09T14:38:43.878" v="208" actId="1076"/>
          <ac:picMkLst>
            <pc:docMk/>
            <pc:sldMk cId="2173807591" sldId="336"/>
            <ac:picMk id="6" creationId="{43A350C1-E099-8F18-A2D2-B6A978123960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790054552" sldId="336"/>
        </pc:sldMkLst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2979916687" sldId="337"/>
        </pc:sldMkLst>
        <pc:spChg chg="mod">
          <ac:chgData name="VICENTE NAFRI MACHADO AREVALO" userId="6d45cc9e94857aa8" providerId="LiveId" clId="{8566CC2B-9743-4BDC-B7D2-C144CFCD2022}" dt="2025-04-09T14:41:18.368" v="213"/>
          <ac:spMkLst>
            <pc:docMk/>
            <pc:sldMk cId="2979916687" sldId="337"/>
            <ac:spMk id="3" creationId="{5C5D349A-BEEE-B5AC-D0F6-1274AD0EE38E}"/>
          </ac:spMkLst>
        </pc:spChg>
        <pc:spChg chg="mod">
          <ac:chgData name="VICENTE NAFRI MACHADO AREVALO" userId="6d45cc9e94857aa8" providerId="LiveId" clId="{8566CC2B-9743-4BDC-B7D2-C144CFCD2022}" dt="2025-04-09T14:41:51.187" v="233" actId="108"/>
          <ac:spMkLst>
            <pc:docMk/>
            <pc:sldMk cId="2979916687" sldId="337"/>
            <ac:spMk id="4" creationId="{ECC24205-7E10-59E4-BA44-3E7B5DEE3D03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4213222694" sldId="337"/>
        </pc:sldMkLst>
      </pc:sldChg>
      <pc:sldChg chg="modSp add mod modTransition">
        <pc:chgData name="VICENTE NAFRI MACHADO AREVALO" userId="6d45cc9e94857aa8" providerId="LiveId" clId="{8566CC2B-9743-4BDC-B7D2-C144CFCD2022}" dt="2025-04-09T18:03:44.763" v="1251"/>
        <pc:sldMkLst>
          <pc:docMk/>
          <pc:sldMk cId="633952690" sldId="338"/>
        </pc:sldMkLst>
        <pc:spChg chg="mod">
          <ac:chgData name="VICENTE NAFRI MACHADO AREVALO" userId="6d45cc9e94857aa8" providerId="LiveId" clId="{8566CC2B-9743-4BDC-B7D2-C144CFCD2022}" dt="2025-04-09T14:44:43.294" v="242" actId="20577"/>
          <ac:spMkLst>
            <pc:docMk/>
            <pc:sldMk cId="633952690" sldId="338"/>
            <ac:spMk id="3" creationId="{5D80243E-BAF0-EB51-CC33-8BBFF9148BEE}"/>
          </ac:spMkLst>
        </pc:spChg>
        <pc:spChg chg="mod">
          <ac:chgData name="VICENTE NAFRI MACHADO AREVALO" userId="6d45cc9e94857aa8" providerId="LiveId" clId="{8566CC2B-9743-4BDC-B7D2-C144CFCD2022}" dt="2025-04-09T14:45:09.563" v="251" actId="108"/>
          <ac:spMkLst>
            <pc:docMk/>
            <pc:sldMk cId="633952690" sldId="338"/>
            <ac:spMk id="4" creationId="{0CE7B03A-20E7-5DF0-F454-4ACB83F28A67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731044656" sldId="338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016962909" sldId="339"/>
        </pc:sldMkLst>
        <pc:spChg chg="mod">
          <ac:chgData name="VICENTE NAFRI MACHADO AREVALO" userId="6d45cc9e94857aa8" providerId="LiveId" clId="{8566CC2B-9743-4BDC-B7D2-C144CFCD2022}" dt="2025-04-09T14:58:06.069" v="271" actId="27636"/>
          <ac:spMkLst>
            <pc:docMk/>
            <pc:sldMk cId="2016962909" sldId="339"/>
            <ac:spMk id="2" creationId="{6FCB163E-E455-75D0-D0C3-FEE089C89DF6}"/>
          </ac:spMkLst>
        </pc:spChg>
        <pc:spChg chg="del">
          <ac:chgData name="VICENTE NAFRI MACHADO AREVALO" userId="6d45cc9e94857aa8" providerId="LiveId" clId="{8566CC2B-9743-4BDC-B7D2-C144CFCD2022}" dt="2025-04-09T14:57:49.221" v="257" actId="478"/>
          <ac:spMkLst>
            <pc:docMk/>
            <pc:sldMk cId="2016962909" sldId="339"/>
            <ac:spMk id="3" creationId="{EB2B075C-0238-C7C3-6437-1E5F10607EEA}"/>
          </ac:spMkLst>
        </pc:spChg>
        <pc:picChg chg="add mod">
          <ac:chgData name="VICENTE NAFRI MACHADO AREVALO" userId="6d45cc9e94857aa8" providerId="LiveId" clId="{8566CC2B-9743-4BDC-B7D2-C144CFCD2022}" dt="2025-04-09T14:59:01.976" v="274" actId="27614"/>
          <ac:picMkLst>
            <pc:docMk/>
            <pc:sldMk cId="2016962909" sldId="339"/>
            <ac:picMk id="5" creationId="{7011E1A7-55A3-8EFA-2AB5-4BEA90C6F057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138641001" sldId="339"/>
        </pc:sldMkLst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564927626" sldId="340"/>
        </pc:sldMkLst>
        <pc:spChg chg="mod">
          <ac:chgData name="VICENTE NAFRI MACHADO AREVALO" userId="6d45cc9e94857aa8" providerId="LiveId" clId="{8566CC2B-9743-4BDC-B7D2-C144CFCD2022}" dt="2025-04-09T14:59:31.200" v="286" actId="27636"/>
          <ac:spMkLst>
            <pc:docMk/>
            <pc:sldMk cId="564927626" sldId="340"/>
            <ac:spMk id="3" creationId="{62A4AF14-D436-0FF9-0B25-BF17E17BABD6}"/>
          </ac:spMkLst>
        </pc:spChg>
        <pc:spChg chg="mod">
          <ac:chgData name="VICENTE NAFRI MACHADO AREVALO" userId="6d45cc9e94857aa8" providerId="LiveId" clId="{8566CC2B-9743-4BDC-B7D2-C144CFCD2022}" dt="2025-04-09T15:00:32.817" v="306" actId="108"/>
          <ac:spMkLst>
            <pc:docMk/>
            <pc:sldMk cId="564927626" sldId="340"/>
            <ac:spMk id="4" creationId="{3F05648B-84F0-B676-910A-011BD05D0C60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477660138" sldId="340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926352933" sldId="341"/>
        </pc:sldMkLst>
      </pc:sldChg>
      <pc:sldChg chg="addSp delSp modSp new mod modTransition modClrScheme chgLayout">
        <pc:chgData name="VICENTE NAFRI MACHADO AREVALO" userId="6d45cc9e94857aa8" providerId="LiveId" clId="{8566CC2B-9743-4BDC-B7D2-C144CFCD2022}" dt="2025-04-09T18:03:44.763" v="1251"/>
        <pc:sldMkLst>
          <pc:docMk/>
          <pc:sldMk cId="1228281729" sldId="341"/>
        </pc:sldMkLst>
        <pc:spChg chg="del mod ord">
          <ac:chgData name="VICENTE NAFRI MACHADO AREVALO" userId="6d45cc9e94857aa8" providerId="LiveId" clId="{8566CC2B-9743-4BDC-B7D2-C144CFCD2022}" dt="2025-04-09T15:00:44.140" v="308" actId="700"/>
          <ac:spMkLst>
            <pc:docMk/>
            <pc:sldMk cId="1228281729" sldId="341"/>
            <ac:spMk id="2" creationId="{CC4E4206-80EA-5892-98A9-81BA1F59E825}"/>
          </ac:spMkLst>
        </pc:spChg>
        <pc:spChg chg="del mod ord">
          <ac:chgData name="VICENTE NAFRI MACHADO AREVALO" userId="6d45cc9e94857aa8" providerId="LiveId" clId="{8566CC2B-9743-4BDC-B7D2-C144CFCD2022}" dt="2025-04-09T15:00:44.140" v="308" actId="700"/>
          <ac:spMkLst>
            <pc:docMk/>
            <pc:sldMk cId="1228281729" sldId="341"/>
            <ac:spMk id="3" creationId="{CA62F484-B38E-2C60-95AA-17131C760F6F}"/>
          </ac:spMkLst>
        </pc:spChg>
        <pc:spChg chg="add del mod ord">
          <ac:chgData name="VICENTE NAFRI MACHADO AREVALO" userId="6d45cc9e94857aa8" providerId="LiveId" clId="{8566CC2B-9743-4BDC-B7D2-C144CFCD2022}" dt="2025-04-09T15:01:45.940" v="349" actId="478"/>
          <ac:spMkLst>
            <pc:docMk/>
            <pc:sldMk cId="1228281729" sldId="341"/>
            <ac:spMk id="4" creationId="{23BB29EB-ECA3-A95A-00DE-87CA3989186A}"/>
          </ac:spMkLst>
        </pc:spChg>
        <pc:spChg chg="add del mod ord">
          <ac:chgData name="VICENTE NAFRI MACHADO AREVALO" userId="6d45cc9e94857aa8" providerId="LiveId" clId="{8566CC2B-9743-4BDC-B7D2-C144CFCD2022}" dt="2025-04-09T15:03:05.238" v="351" actId="12084"/>
          <ac:spMkLst>
            <pc:docMk/>
            <pc:sldMk cId="1228281729" sldId="341"/>
            <ac:spMk id="5" creationId="{B2AA2D7E-D258-3A78-853A-2224862BA27C}"/>
          </ac:spMkLst>
        </pc:spChg>
        <pc:graphicFrameChg chg="add mod">
          <ac:chgData name="VICENTE NAFRI MACHADO AREVALO" userId="6d45cc9e94857aa8" providerId="LiveId" clId="{8566CC2B-9743-4BDC-B7D2-C144CFCD2022}" dt="2025-04-09T15:05:18.474" v="356" actId="12100"/>
          <ac:graphicFrameMkLst>
            <pc:docMk/>
            <pc:sldMk cId="1228281729" sldId="341"/>
            <ac:graphicFrameMk id="6" creationId="{B9FE67D5-B6C9-80F2-EBAA-E2B1A75B8323}"/>
          </ac:graphicFrameMkLst>
        </pc:graphicFrameChg>
        <pc:picChg chg="add mod">
          <ac:chgData name="VICENTE NAFRI MACHADO AREVALO" userId="6d45cc9e94857aa8" providerId="LiveId" clId="{8566CC2B-9743-4BDC-B7D2-C144CFCD2022}" dt="2025-04-09T15:05:32.969" v="360" actId="1076"/>
          <ac:picMkLst>
            <pc:docMk/>
            <pc:sldMk cId="1228281729" sldId="341"/>
            <ac:picMk id="8" creationId="{81FE533C-59A1-F3EB-216E-7D4F6F8B33E8}"/>
          </ac:picMkLst>
        </pc:picChg>
      </pc:sldChg>
      <pc:sldChg chg="add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852414037" sldId="342"/>
        </pc:sldMkLst>
        <pc:spChg chg="mod">
          <ac:chgData name="VICENTE NAFRI MACHADO AREVALO" userId="6d45cc9e94857aa8" providerId="LiveId" clId="{8566CC2B-9743-4BDC-B7D2-C144CFCD2022}" dt="2025-04-09T15:07:34.269" v="368"/>
          <ac:spMkLst>
            <pc:docMk/>
            <pc:sldMk cId="2852414037" sldId="342"/>
            <ac:spMk id="2" creationId="{17A0F237-FA77-BAB2-EF58-9E11CB33EF8A}"/>
          </ac:spMkLst>
        </pc:spChg>
        <pc:spChg chg="mod">
          <ac:chgData name="VICENTE NAFRI MACHADO AREVALO" userId="6d45cc9e94857aa8" providerId="LiveId" clId="{8566CC2B-9743-4BDC-B7D2-C144CFCD2022}" dt="2025-04-09T15:08:19.374" v="389" actId="108"/>
          <ac:spMkLst>
            <pc:docMk/>
            <pc:sldMk cId="2852414037" sldId="342"/>
            <ac:spMk id="3" creationId="{E562BFD3-32BD-7C76-AFCF-8E16DF2AFED7}"/>
          </ac:spMkLst>
        </pc:spChg>
        <pc:picChg chg="add mod">
          <ac:chgData name="VICENTE NAFRI MACHADO AREVALO" userId="6d45cc9e94857aa8" providerId="LiveId" clId="{8566CC2B-9743-4BDC-B7D2-C144CFCD2022}" dt="2025-04-09T15:08:53.726" v="393" actId="1076"/>
          <ac:picMkLst>
            <pc:docMk/>
            <pc:sldMk cId="2852414037" sldId="342"/>
            <ac:picMk id="5" creationId="{5D597548-B7C5-151C-4CBA-0C5278CDAC4D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064282130" sldId="342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959141866" sldId="343"/>
        </pc:sldMkLst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3883816420" sldId="343"/>
        </pc:sldMkLst>
        <pc:spChg chg="mod">
          <ac:chgData name="VICENTE NAFRI MACHADO AREVALO" userId="6d45cc9e94857aa8" providerId="LiveId" clId="{8566CC2B-9743-4BDC-B7D2-C144CFCD2022}" dt="2025-04-09T15:09:24.029" v="397"/>
          <ac:spMkLst>
            <pc:docMk/>
            <pc:sldMk cId="3883816420" sldId="343"/>
            <ac:spMk id="3" creationId="{E6E3D809-BFD3-A487-5D63-D305DF1EBBFF}"/>
          </ac:spMkLst>
        </pc:spChg>
        <pc:spChg chg="mod">
          <ac:chgData name="VICENTE NAFRI MACHADO AREVALO" userId="6d45cc9e94857aa8" providerId="LiveId" clId="{8566CC2B-9743-4BDC-B7D2-C144CFCD2022}" dt="2025-04-09T15:09:58.379" v="403" actId="108"/>
          <ac:spMkLst>
            <pc:docMk/>
            <pc:sldMk cId="3883816420" sldId="343"/>
            <ac:spMk id="4" creationId="{463BBE86-528E-5262-B826-02220D3E8E69}"/>
          </ac:spMkLst>
        </pc:spChg>
      </pc:sldChg>
      <pc:sldChg chg="add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258945239" sldId="344"/>
        </pc:sldMkLst>
        <pc:spChg chg="mod">
          <ac:chgData name="VICENTE NAFRI MACHADO AREVALO" userId="6d45cc9e94857aa8" providerId="LiveId" clId="{8566CC2B-9743-4BDC-B7D2-C144CFCD2022}" dt="2025-04-09T15:11:06.717" v="415" actId="20577"/>
          <ac:spMkLst>
            <pc:docMk/>
            <pc:sldMk cId="2258945239" sldId="344"/>
            <ac:spMk id="2" creationId="{181B61C4-C5D4-01E1-8E60-3E7FFE5F89A5}"/>
          </ac:spMkLst>
        </pc:spChg>
        <pc:spChg chg="mod">
          <ac:chgData name="VICENTE NAFRI MACHADO AREVALO" userId="6d45cc9e94857aa8" providerId="LiveId" clId="{8566CC2B-9743-4BDC-B7D2-C144CFCD2022}" dt="2025-04-09T15:11:42.539" v="430" actId="14100"/>
          <ac:spMkLst>
            <pc:docMk/>
            <pc:sldMk cId="2258945239" sldId="344"/>
            <ac:spMk id="3" creationId="{243F6480-9B41-1AA9-EF5A-A17026C5781B}"/>
          </ac:spMkLst>
        </pc:spChg>
        <pc:picChg chg="add mod">
          <ac:chgData name="VICENTE NAFRI MACHADO AREVALO" userId="6d45cc9e94857aa8" providerId="LiveId" clId="{8566CC2B-9743-4BDC-B7D2-C144CFCD2022}" dt="2025-04-09T15:12:32.323" v="434" actId="962"/>
          <ac:picMkLst>
            <pc:docMk/>
            <pc:sldMk cId="2258945239" sldId="344"/>
            <ac:picMk id="5" creationId="{7BF05CDD-0631-3E72-3E42-82C80161C708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534427471" sldId="344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225924933" sldId="345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418679227" sldId="345"/>
        </pc:sldMkLst>
        <pc:spChg chg="mod">
          <ac:chgData name="VICENTE NAFRI MACHADO AREVALO" userId="6d45cc9e94857aa8" providerId="LiveId" clId="{8566CC2B-9743-4BDC-B7D2-C144CFCD2022}" dt="2025-04-09T15:14:17.231" v="444" actId="403"/>
          <ac:spMkLst>
            <pc:docMk/>
            <pc:sldMk cId="3418679227" sldId="345"/>
            <ac:spMk id="2" creationId="{2C7E826A-C00A-5198-95C6-8EBF5760B953}"/>
          </ac:spMkLst>
        </pc:spChg>
        <pc:spChg chg="del">
          <ac:chgData name="VICENTE NAFRI MACHADO AREVALO" userId="6d45cc9e94857aa8" providerId="LiveId" clId="{8566CC2B-9743-4BDC-B7D2-C144CFCD2022}" dt="2025-04-09T15:14:00.994" v="437" actId="931"/>
          <ac:spMkLst>
            <pc:docMk/>
            <pc:sldMk cId="3418679227" sldId="345"/>
            <ac:spMk id="3" creationId="{9437AC97-C6EB-13A1-AE8F-F3B07B625707}"/>
          </ac:spMkLst>
        </pc:spChg>
        <pc:picChg chg="add mod">
          <ac:chgData name="VICENTE NAFRI MACHADO AREVALO" userId="6d45cc9e94857aa8" providerId="LiveId" clId="{8566CC2B-9743-4BDC-B7D2-C144CFCD2022}" dt="2025-04-09T15:14:12.081" v="441" actId="14100"/>
          <ac:picMkLst>
            <pc:docMk/>
            <pc:sldMk cId="3418679227" sldId="345"/>
            <ac:picMk id="5" creationId="{27A94798-DE80-2CF6-4DAE-32C3BF8362EC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16892068" sldId="346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717576840" sldId="346"/>
        </pc:sldMkLst>
        <pc:graphicFrameChg chg="add del mod modGraphic">
          <ac:chgData name="VICENTE NAFRI MACHADO AREVALO" userId="6d45cc9e94857aa8" providerId="LiveId" clId="{8566CC2B-9743-4BDC-B7D2-C144CFCD2022}" dt="2025-04-09T15:25:32.470" v="449" actId="478"/>
          <ac:graphicFrameMkLst>
            <pc:docMk/>
            <pc:sldMk cId="717576840" sldId="346"/>
            <ac:graphicFrameMk id="2" creationId="{24279D34-1D17-C720-23C6-7F8E6885383F}"/>
          </ac:graphicFrameMkLst>
        </pc:graphicFrameChg>
        <pc:picChg chg="add del mod">
          <ac:chgData name="VICENTE NAFRI MACHADO AREVALO" userId="6d45cc9e94857aa8" providerId="LiveId" clId="{8566CC2B-9743-4BDC-B7D2-C144CFCD2022}" dt="2025-04-09T15:27:01.671" v="453" actId="478"/>
          <ac:picMkLst>
            <pc:docMk/>
            <pc:sldMk cId="717576840" sldId="346"/>
            <ac:picMk id="3" creationId="{C8DDB319-C6D0-52FF-5115-DFD7DE88B920}"/>
          </ac:picMkLst>
        </pc:picChg>
        <pc:picChg chg="add del mod">
          <ac:chgData name="VICENTE NAFRI MACHADO AREVALO" userId="6d45cc9e94857aa8" providerId="LiveId" clId="{8566CC2B-9743-4BDC-B7D2-C144CFCD2022}" dt="2025-04-09T15:28:19.292" v="456" actId="478"/>
          <ac:picMkLst>
            <pc:docMk/>
            <pc:sldMk cId="717576840" sldId="346"/>
            <ac:picMk id="5" creationId="{1FED6D36-C4E2-B70C-172A-9EA75335CB22}"/>
          </ac:picMkLst>
        </pc:picChg>
        <pc:picChg chg="add mod">
          <ac:chgData name="VICENTE NAFRI MACHADO AREVALO" userId="6d45cc9e94857aa8" providerId="LiveId" clId="{8566CC2B-9743-4BDC-B7D2-C144CFCD2022}" dt="2025-04-09T15:28:52.888" v="462" actId="1035"/>
          <ac:picMkLst>
            <pc:docMk/>
            <pc:sldMk cId="717576840" sldId="346"/>
            <ac:picMk id="7" creationId="{B82E27B4-F797-A729-141D-C09E0BD139CC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546372821" sldId="347"/>
        </pc:sldMkLst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2813802848" sldId="347"/>
        </pc:sldMkLst>
        <pc:spChg chg="mod">
          <ac:chgData name="VICENTE NAFRI MACHADO AREVALO" userId="6d45cc9e94857aa8" providerId="LiveId" clId="{8566CC2B-9743-4BDC-B7D2-C144CFCD2022}" dt="2025-04-09T15:29:57.215" v="479" actId="108"/>
          <ac:spMkLst>
            <pc:docMk/>
            <pc:sldMk cId="2813802848" sldId="347"/>
            <ac:spMk id="4" creationId="{F4A000B4-BCDD-8DD5-6A46-D30D274CB4BA}"/>
          </ac:spMkLst>
        </pc:spChg>
      </pc:sldChg>
      <pc:sldChg chg="addSp delSp 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435802695" sldId="348"/>
        </pc:sldMkLst>
        <pc:spChg chg="add del mod">
          <ac:chgData name="VICENTE NAFRI MACHADO AREVALO" userId="6d45cc9e94857aa8" providerId="LiveId" clId="{8566CC2B-9743-4BDC-B7D2-C144CFCD2022}" dt="2025-04-09T15:33:18.676" v="485" actId="931"/>
          <ac:spMkLst>
            <pc:docMk/>
            <pc:sldMk cId="435802695" sldId="348"/>
            <ac:spMk id="3" creationId="{AC434B8F-CB22-4730-65CD-C77B89965A75}"/>
          </ac:spMkLst>
        </pc:spChg>
        <pc:spChg chg="mod">
          <ac:chgData name="VICENTE NAFRI MACHADO AREVALO" userId="6d45cc9e94857aa8" providerId="LiveId" clId="{8566CC2B-9743-4BDC-B7D2-C144CFCD2022}" dt="2025-04-09T15:30:20.756" v="483"/>
          <ac:spMkLst>
            <pc:docMk/>
            <pc:sldMk cId="435802695" sldId="348"/>
            <ac:spMk id="4" creationId="{AF4F4E05-EA81-D888-F3F2-E6998EB28823}"/>
          </ac:spMkLst>
        </pc:spChg>
        <pc:picChg chg="del">
          <ac:chgData name="VICENTE NAFRI MACHADO AREVALO" userId="6d45cc9e94857aa8" providerId="LiveId" clId="{8566CC2B-9743-4BDC-B7D2-C144CFCD2022}" dt="2025-04-09T15:30:22.249" v="484" actId="478"/>
          <ac:picMkLst>
            <pc:docMk/>
            <pc:sldMk cId="435802695" sldId="348"/>
            <ac:picMk id="6" creationId="{131D3C94-C70F-DE4C-1D59-DF55082469D5}"/>
          </ac:picMkLst>
        </pc:picChg>
        <pc:picChg chg="add mod">
          <ac:chgData name="VICENTE NAFRI MACHADO AREVALO" userId="6d45cc9e94857aa8" providerId="LiveId" clId="{8566CC2B-9743-4BDC-B7D2-C144CFCD2022}" dt="2025-04-09T15:33:20.675" v="486" actId="27614"/>
          <ac:picMkLst>
            <pc:docMk/>
            <pc:sldMk cId="435802695" sldId="348"/>
            <ac:picMk id="7" creationId="{1BDB3DEE-36B9-458A-7444-D3813B1FB065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028160973" sldId="348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117658193" sldId="349"/>
        </pc:sldMkLst>
      </pc:sldChg>
      <pc:sldChg chg="addSp delSp modSp new mod modTransition">
        <pc:chgData name="VICENTE NAFRI MACHADO AREVALO" userId="6d45cc9e94857aa8" providerId="LiveId" clId="{8566CC2B-9743-4BDC-B7D2-C144CFCD2022}" dt="2025-04-09T18:09:25.394" v="1252" actId="14100"/>
        <pc:sldMkLst>
          <pc:docMk/>
          <pc:sldMk cId="3696251001" sldId="349"/>
        </pc:sldMkLst>
        <pc:spChg chg="mod">
          <ac:chgData name="VICENTE NAFRI MACHADO AREVALO" userId="6d45cc9e94857aa8" providerId="LiveId" clId="{8566CC2B-9743-4BDC-B7D2-C144CFCD2022}" dt="2025-04-09T18:09:25.394" v="1252" actId="14100"/>
          <ac:spMkLst>
            <pc:docMk/>
            <pc:sldMk cId="3696251001" sldId="349"/>
            <ac:spMk id="2" creationId="{07651535-89A0-811E-8A38-7B949923B861}"/>
          </ac:spMkLst>
        </pc:spChg>
        <pc:spChg chg="del">
          <ac:chgData name="VICENTE NAFRI MACHADO AREVALO" userId="6d45cc9e94857aa8" providerId="LiveId" clId="{8566CC2B-9743-4BDC-B7D2-C144CFCD2022}" dt="2025-04-09T16:40:12.497" v="491" actId="478"/>
          <ac:spMkLst>
            <pc:docMk/>
            <pc:sldMk cId="3696251001" sldId="349"/>
            <ac:spMk id="3" creationId="{4011BAF0-F02A-9641-BEAC-15A56AC3DF58}"/>
          </ac:spMkLst>
        </pc:spChg>
        <pc:picChg chg="add mod">
          <ac:chgData name="VICENTE NAFRI MACHADO AREVALO" userId="6d45cc9e94857aa8" providerId="LiveId" clId="{8566CC2B-9743-4BDC-B7D2-C144CFCD2022}" dt="2025-04-09T16:40:59.998" v="506" actId="1076"/>
          <ac:picMkLst>
            <pc:docMk/>
            <pc:sldMk cId="3696251001" sldId="349"/>
            <ac:picMk id="5" creationId="{303DEDAC-5992-BFC1-9E60-BECF15ED27D8}"/>
          </ac:picMkLst>
        </pc:picChg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1854553309" sldId="350"/>
        </pc:sldMkLst>
        <pc:spChg chg="mod">
          <ac:chgData name="VICENTE NAFRI MACHADO AREVALO" userId="6d45cc9e94857aa8" providerId="LiveId" clId="{8566CC2B-9743-4BDC-B7D2-C144CFCD2022}" dt="2025-04-09T16:41:21.892" v="510"/>
          <ac:spMkLst>
            <pc:docMk/>
            <pc:sldMk cId="1854553309" sldId="350"/>
            <ac:spMk id="3" creationId="{A55940B0-D7DB-2FB2-305F-08EFA63BD8DB}"/>
          </ac:spMkLst>
        </pc:spChg>
        <pc:spChg chg="mod">
          <ac:chgData name="VICENTE NAFRI MACHADO AREVALO" userId="6d45cc9e94857aa8" providerId="LiveId" clId="{8566CC2B-9743-4BDC-B7D2-C144CFCD2022}" dt="2025-04-09T16:41:55.410" v="524" actId="108"/>
          <ac:spMkLst>
            <pc:docMk/>
            <pc:sldMk cId="1854553309" sldId="350"/>
            <ac:spMk id="4" creationId="{BA1F3B54-EABE-8216-0285-74C9BA6A379C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543707004" sldId="350"/>
        </pc:sldMkLst>
      </pc:sldChg>
      <pc:sldChg chg="modSp add mod modTransition">
        <pc:chgData name="VICENTE NAFRI MACHADO AREVALO" userId="6d45cc9e94857aa8" providerId="LiveId" clId="{8566CC2B-9743-4BDC-B7D2-C144CFCD2022}" dt="2025-04-09T18:03:44.763" v="1251"/>
        <pc:sldMkLst>
          <pc:docMk/>
          <pc:sldMk cId="1234370800" sldId="351"/>
        </pc:sldMkLst>
        <pc:spChg chg="mod">
          <ac:chgData name="VICENTE NAFRI MACHADO AREVALO" userId="6d45cc9e94857aa8" providerId="LiveId" clId="{8566CC2B-9743-4BDC-B7D2-C144CFCD2022}" dt="2025-04-09T16:43:51.835" v="571" actId="20577"/>
          <ac:spMkLst>
            <pc:docMk/>
            <pc:sldMk cId="1234370800" sldId="351"/>
            <ac:spMk id="3" creationId="{35345973-AE1C-395E-9277-3CF22D2A2A2B}"/>
          </ac:spMkLst>
        </pc:spChg>
        <pc:spChg chg="mod">
          <ac:chgData name="VICENTE NAFRI MACHADO AREVALO" userId="6d45cc9e94857aa8" providerId="LiveId" clId="{8566CC2B-9743-4BDC-B7D2-C144CFCD2022}" dt="2025-04-09T16:44:08.788" v="578" actId="108"/>
          <ac:spMkLst>
            <pc:docMk/>
            <pc:sldMk cId="1234370800" sldId="351"/>
            <ac:spMk id="4" creationId="{7EC7302E-29A6-ABB5-A691-E00DD5616FAA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827887585" sldId="351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610538575" sldId="352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924302838" sldId="352"/>
        </pc:sldMkLst>
        <pc:spChg chg="del">
          <ac:chgData name="VICENTE NAFRI MACHADO AREVALO" userId="6d45cc9e94857aa8" providerId="LiveId" clId="{8566CC2B-9743-4BDC-B7D2-C144CFCD2022}" dt="2025-04-09T16:45:11.334" v="592" actId="478"/>
          <ac:spMkLst>
            <pc:docMk/>
            <pc:sldMk cId="3924302838" sldId="352"/>
            <ac:spMk id="2" creationId="{FE335758-8C88-0B6E-BCC0-9AAE380D400B}"/>
          </ac:spMkLst>
        </pc:spChg>
        <pc:spChg chg="mod">
          <ac:chgData name="VICENTE NAFRI MACHADO AREVALO" userId="6d45cc9e94857aa8" providerId="LiveId" clId="{8566CC2B-9743-4BDC-B7D2-C144CFCD2022}" dt="2025-04-09T16:46:02.129" v="613" actId="1076"/>
          <ac:spMkLst>
            <pc:docMk/>
            <pc:sldMk cId="3924302838" sldId="352"/>
            <ac:spMk id="3" creationId="{5C886EA9-D11C-875D-1151-370606DCBA14}"/>
          </ac:spMkLst>
        </pc:spChg>
        <pc:picChg chg="add mod">
          <ac:chgData name="VICENTE NAFRI MACHADO AREVALO" userId="6d45cc9e94857aa8" providerId="LiveId" clId="{8566CC2B-9743-4BDC-B7D2-C144CFCD2022}" dt="2025-04-09T16:46:08.657" v="617" actId="962"/>
          <ac:picMkLst>
            <pc:docMk/>
            <pc:sldMk cId="3924302838" sldId="352"/>
            <ac:picMk id="5" creationId="{60790068-45C5-FE03-2058-BA4AF9666EB2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097270212" sldId="353"/>
        </pc:sldMkLst>
      </pc:sldChg>
      <pc:sldChg chg="addSp delSp 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1542020532" sldId="353"/>
        </pc:sldMkLst>
        <pc:spChg chg="add del mod">
          <ac:chgData name="VICENTE NAFRI MACHADO AREVALO" userId="6d45cc9e94857aa8" providerId="LiveId" clId="{8566CC2B-9743-4BDC-B7D2-C144CFCD2022}" dt="2025-04-09T16:46:44.663" v="623" actId="931"/>
          <ac:spMkLst>
            <pc:docMk/>
            <pc:sldMk cId="1542020532" sldId="353"/>
            <ac:spMk id="3" creationId="{886221D3-36ED-42C8-105A-8B67473EE741}"/>
          </ac:spMkLst>
        </pc:spChg>
        <pc:spChg chg="mod">
          <ac:chgData name="VICENTE NAFRI MACHADO AREVALO" userId="6d45cc9e94857aa8" providerId="LiveId" clId="{8566CC2B-9743-4BDC-B7D2-C144CFCD2022}" dt="2025-04-09T16:46:26.257" v="621"/>
          <ac:spMkLst>
            <pc:docMk/>
            <pc:sldMk cId="1542020532" sldId="353"/>
            <ac:spMk id="4" creationId="{E8B9CF95-02E3-7BBD-EDB8-FFC29FE7857D}"/>
          </ac:spMkLst>
        </pc:spChg>
        <pc:picChg chg="add mod">
          <ac:chgData name="VICENTE NAFRI MACHADO AREVALO" userId="6d45cc9e94857aa8" providerId="LiveId" clId="{8566CC2B-9743-4BDC-B7D2-C144CFCD2022}" dt="2025-04-09T16:46:45.947" v="625" actId="962"/>
          <ac:picMkLst>
            <pc:docMk/>
            <pc:sldMk cId="1542020532" sldId="353"/>
            <ac:picMk id="6" creationId="{602C04F5-82D1-D2D4-0ECF-228C3BC7C54B}"/>
          </ac:picMkLst>
        </pc:picChg>
        <pc:picChg chg="del">
          <ac:chgData name="VICENTE NAFRI MACHADO AREVALO" userId="6d45cc9e94857aa8" providerId="LiveId" clId="{8566CC2B-9743-4BDC-B7D2-C144CFCD2022}" dt="2025-04-09T16:46:27.493" v="622" actId="478"/>
          <ac:picMkLst>
            <pc:docMk/>
            <pc:sldMk cId="1542020532" sldId="353"/>
            <ac:picMk id="7" creationId="{F79FB006-4F6C-9E94-43CD-1354D714831F}"/>
          </ac:picMkLst>
        </pc:picChg>
      </pc:sldChg>
      <pc:sldChg chg="add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757883930" sldId="354"/>
        </pc:sldMkLst>
        <pc:spChg chg="mod">
          <ac:chgData name="VICENTE NAFRI MACHADO AREVALO" userId="6d45cc9e94857aa8" providerId="LiveId" clId="{8566CC2B-9743-4BDC-B7D2-C144CFCD2022}" dt="2025-04-09T16:47:23.896" v="640" actId="403"/>
          <ac:spMkLst>
            <pc:docMk/>
            <pc:sldMk cId="757883930" sldId="354"/>
            <ac:spMk id="2" creationId="{302EC04B-86D8-B5B1-9CE1-CFEE41EA5308}"/>
          </ac:spMkLst>
        </pc:spChg>
        <pc:spChg chg="mod">
          <ac:chgData name="VICENTE NAFRI MACHADO AREVALO" userId="6d45cc9e94857aa8" providerId="LiveId" clId="{8566CC2B-9743-4BDC-B7D2-C144CFCD2022}" dt="2025-04-09T16:48:21.034" v="645" actId="108"/>
          <ac:spMkLst>
            <pc:docMk/>
            <pc:sldMk cId="757883930" sldId="354"/>
            <ac:spMk id="3" creationId="{B5BF444C-D742-6E23-A3F9-1D65C5ABBB43}"/>
          </ac:spMkLst>
        </pc:spChg>
        <pc:picChg chg="add mod">
          <ac:chgData name="VICENTE NAFRI MACHADO AREVALO" userId="6d45cc9e94857aa8" providerId="LiveId" clId="{8566CC2B-9743-4BDC-B7D2-C144CFCD2022}" dt="2025-04-09T16:48:28.737" v="649" actId="962"/>
          <ac:picMkLst>
            <pc:docMk/>
            <pc:sldMk cId="757883930" sldId="354"/>
            <ac:picMk id="5" creationId="{4C6D7FD7-A646-5D50-6E31-BF105D8990B9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954393019" sldId="354"/>
        </pc:sldMkLst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1303662746" sldId="355"/>
        </pc:sldMkLst>
        <pc:spChg chg="mod">
          <ac:chgData name="VICENTE NAFRI MACHADO AREVALO" userId="6d45cc9e94857aa8" providerId="LiveId" clId="{8566CC2B-9743-4BDC-B7D2-C144CFCD2022}" dt="2025-04-09T16:49:02.646" v="657" actId="20577"/>
          <ac:spMkLst>
            <pc:docMk/>
            <pc:sldMk cId="1303662746" sldId="355"/>
            <ac:spMk id="3" creationId="{496780BB-351D-EA92-6D29-5208C28A4CDD}"/>
          </ac:spMkLst>
        </pc:spChg>
        <pc:spChg chg="mod">
          <ac:chgData name="VICENTE NAFRI MACHADO AREVALO" userId="6d45cc9e94857aa8" providerId="LiveId" clId="{8566CC2B-9743-4BDC-B7D2-C144CFCD2022}" dt="2025-04-09T16:49:43.728" v="665" actId="108"/>
          <ac:spMkLst>
            <pc:docMk/>
            <pc:sldMk cId="1303662746" sldId="355"/>
            <ac:spMk id="4" creationId="{60ED2860-E193-8D77-21A2-629D9238CF0D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027800274" sldId="355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95300311" sldId="356"/>
        </pc:sldMkLst>
      </pc:sldChg>
      <pc:sldChg chg="modSp add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535539960" sldId="356"/>
        </pc:sldMkLst>
        <pc:spChg chg="mod">
          <ac:chgData name="VICENTE NAFRI MACHADO AREVALO" userId="6d45cc9e94857aa8" providerId="LiveId" clId="{8566CC2B-9743-4BDC-B7D2-C144CFCD2022}" dt="2025-04-09T16:49:57.301" v="667"/>
          <ac:spMkLst>
            <pc:docMk/>
            <pc:sldMk cId="2535539960" sldId="356"/>
            <ac:spMk id="3" creationId="{058A34C4-98A8-1907-2E84-E345559D16AF}"/>
          </ac:spMkLst>
        </pc:spChg>
        <pc:spChg chg="mod">
          <ac:chgData name="VICENTE NAFRI MACHADO AREVALO" userId="6d45cc9e94857aa8" providerId="LiveId" clId="{8566CC2B-9743-4BDC-B7D2-C144CFCD2022}" dt="2025-04-09T16:50:30.642" v="673" actId="207"/>
          <ac:spMkLst>
            <pc:docMk/>
            <pc:sldMk cId="2535539960" sldId="356"/>
            <ac:spMk id="4" creationId="{EDEDF413-9F1B-7810-0C93-C9BB5057FE7B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010090453" sldId="357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079169999" sldId="357"/>
        </pc:sldMkLst>
        <pc:spChg chg="mod">
          <ac:chgData name="VICENTE NAFRI MACHADO AREVALO" userId="6d45cc9e94857aa8" providerId="LiveId" clId="{8566CC2B-9743-4BDC-B7D2-C144CFCD2022}" dt="2025-04-09T16:51:18.648" v="686" actId="108"/>
          <ac:spMkLst>
            <pc:docMk/>
            <pc:sldMk cId="2079169999" sldId="357"/>
            <ac:spMk id="2" creationId="{C28B04D3-53FC-8FA4-0CA5-645FB64BE3B6}"/>
          </ac:spMkLst>
        </pc:spChg>
        <pc:spChg chg="del">
          <ac:chgData name="VICENTE NAFRI MACHADO AREVALO" userId="6d45cc9e94857aa8" providerId="LiveId" clId="{8566CC2B-9743-4BDC-B7D2-C144CFCD2022}" dt="2025-04-09T16:51:05.454" v="679" actId="478"/>
          <ac:spMkLst>
            <pc:docMk/>
            <pc:sldMk cId="2079169999" sldId="357"/>
            <ac:spMk id="3" creationId="{5F579FDA-5729-1DB7-1614-0FBAFAC293A2}"/>
          </ac:spMkLst>
        </pc:spChg>
        <pc:picChg chg="add mod">
          <ac:chgData name="VICENTE NAFRI MACHADO AREVALO" userId="6d45cc9e94857aa8" providerId="LiveId" clId="{8566CC2B-9743-4BDC-B7D2-C144CFCD2022}" dt="2025-04-09T16:52:45.797" v="690" actId="962"/>
          <ac:picMkLst>
            <pc:docMk/>
            <pc:sldMk cId="2079169999" sldId="357"/>
            <ac:picMk id="5" creationId="{42B37D99-9802-DB44-FD8E-C6A034DAE1C7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397934065" sldId="358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537408918" sldId="358"/>
        </pc:sldMkLst>
        <pc:spChg chg="mod">
          <ac:chgData name="VICENTE NAFRI MACHADO AREVALO" userId="6d45cc9e94857aa8" providerId="LiveId" clId="{8566CC2B-9743-4BDC-B7D2-C144CFCD2022}" dt="2025-04-09T16:53:12.457" v="711" actId="5793"/>
          <ac:spMkLst>
            <pc:docMk/>
            <pc:sldMk cId="2537408918" sldId="358"/>
            <ac:spMk id="2" creationId="{03851287-9DB1-23ED-5EE4-FAC4E48F9F1B}"/>
          </ac:spMkLst>
        </pc:spChg>
        <pc:spChg chg="del mod">
          <ac:chgData name="VICENTE NAFRI MACHADO AREVALO" userId="6d45cc9e94857aa8" providerId="LiveId" clId="{8566CC2B-9743-4BDC-B7D2-C144CFCD2022}" dt="2025-04-09T16:54:13.947" v="748" actId="12084"/>
          <ac:spMkLst>
            <pc:docMk/>
            <pc:sldMk cId="2537408918" sldId="358"/>
            <ac:spMk id="3" creationId="{4E9AEF84-25DC-4901-904C-6BA4E91848E6}"/>
          </ac:spMkLst>
        </pc:spChg>
        <pc:graphicFrameChg chg="add mod">
          <ac:chgData name="VICENTE NAFRI MACHADO AREVALO" userId="6d45cc9e94857aa8" providerId="LiveId" clId="{8566CC2B-9743-4BDC-B7D2-C144CFCD2022}" dt="2025-04-09T16:54:19.925" v="750" actId="12100"/>
          <ac:graphicFrameMkLst>
            <pc:docMk/>
            <pc:sldMk cId="2537408918" sldId="358"/>
            <ac:graphicFrameMk id="4" creationId="{C9033E19-4AD6-E472-E974-B3672E84284C}"/>
          </ac:graphicFrameMkLst>
        </pc:graphicFrameChg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1670962842" sldId="359"/>
        </pc:sldMkLst>
        <pc:spChg chg="mod">
          <ac:chgData name="VICENTE NAFRI MACHADO AREVALO" userId="6d45cc9e94857aa8" providerId="LiveId" clId="{8566CC2B-9743-4BDC-B7D2-C144CFCD2022}" dt="2025-04-09T16:56:13.780" v="752"/>
          <ac:spMkLst>
            <pc:docMk/>
            <pc:sldMk cId="1670962842" sldId="359"/>
            <ac:spMk id="2" creationId="{C72E18AE-A358-A8BB-5A40-72AA0A3333F4}"/>
          </ac:spMkLst>
        </pc:spChg>
        <pc:spChg chg="del mod">
          <ac:chgData name="VICENTE NAFRI MACHADO AREVALO" userId="6d45cc9e94857aa8" providerId="LiveId" clId="{8566CC2B-9743-4BDC-B7D2-C144CFCD2022}" dt="2025-04-09T17:08:27.911" v="809" actId="12084"/>
          <ac:spMkLst>
            <pc:docMk/>
            <pc:sldMk cId="1670962842" sldId="359"/>
            <ac:spMk id="3" creationId="{FB02A08A-FD43-38B0-C120-C064F6A8865B}"/>
          </ac:spMkLst>
        </pc:spChg>
        <pc:graphicFrameChg chg="add mod">
          <ac:chgData name="VICENTE NAFRI MACHADO AREVALO" userId="6d45cc9e94857aa8" providerId="LiveId" clId="{8566CC2B-9743-4BDC-B7D2-C144CFCD2022}" dt="2025-04-09T17:09:33.802" v="827" actId="12100"/>
          <ac:graphicFrameMkLst>
            <pc:docMk/>
            <pc:sldMk cId="1670962842" sldId="359"/>
            <ac:graphicFrameMk id="4" creationId="{6F58AC19-F1C9-21C2-D11F-3D56EFF59969}"/>
          </ac:graphicFrameMkLst>
        </pc:graphicFrame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985246774" sldId="359"/>
        </pc:sldMkLst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697720619" sldId="360"/>
        </pc:sldMkLst>
        <pc:spChg chg="mod">
          <ac:chgData name="VICENTE NAFRI MACHADO AREVALO" userId="6d45cc9e94857aa8" providerId="LiveId" clId="{8566CC2B-9743-4BDC-B7D2-C144CFCD2022}" dt="2025-04-09T17:10:07.263" v="833"/>
          <ac:spMkLst>
            <pc:docMk/>
            <pc:sldMk cId="697720619" sldId="360"/>
            <ac:spMk id="3" creationId="{1DFEF593-6B24-80DE-98AF-9634F522D612}"/>
          </ac:spMkLst>
        </pc:spChg>
        <pc:spChg chg="mod">
          <ac:chgData name="VICENTE NAFRI MACHADO AREVALO" userId="6d45cc9e94857aa8" providerId="LiveId" clId="{8566CC2B-9743-4BDC-B7D2-C144CFCD2022}" dt="2025-04-09T17:10:34.722" v="839" actId="207"/>
          <ac:spMkLst>
            <pc:docMk/>
            <pc:sldMk cId="697720619" sldId="360"/>
            <ac:spMk id="4" creationId="{AA9125EC-81B7-0635-97B1-492C11E15986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899290900" sldId="360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186067864" sldId="361"/>
        </pc:sldMkLst>
        <pc:spChg chg="mod">
          <ac:chgData name="VICENTE NAFRI MACHADO AREVALO" userId="6d45cc9e94857aa8" providerId="LiveId" clId="{8566CC2B-9743-4BDC-B7D2-C144CFCD2022}" dt="2025-04-09T17:10:47.867" v="841"/>
          <ac:spMkLst>
            <pc:docMk/>
            <pc:sldMk cId="3186067864" sldId="361"/>
            <ac:spMk id="2" creationId="{D277D37F-5045-59F9-67CD-987E90B53973}"/>
          </ac:spMkLst>
        </pc:spChg>
        <pc:spChg chg="del mod">
          <ac:chgData name="VICENTE NAFRI MACHADO AREVALO" userId="6d45cc9e94857aa8" providerId="LiveId" clId="{8566CC2B-9743-4BDC-B7D2-C144CFCD2022}" dt="2025-04-09T17:12:39.112" v="868" actId="12084"/>
          <ac:spMkLst>
            <pc:docMk/>
            <pc:sldMk cId="3186067864" sldId="361"/>
            <ac:spMk id="3" creationId="{798FAA25-7CCE-ADA7-1676-D7987DED0749}"/>
          </ac:spMkLst>
        </pc:spChg>
        <pc:graphicFrameChg chg="add mod">
          <ac:chgData name="VICENTE NAFRI MACHADO AREVALO" userId="6d45cc9e94857aa8" providerId="LiveId" clId="{8566CC2B-9743-4BDC-B7D2-C144CFCD2022}" dt="2025-04-09T17:13:00.353" v="874" actId="12100"/>
          <ac:graphicFrameMkLst>
            <pc:docMk/>
            <pc:sldMk cId="3186067864" sldId="361"/>
            <ac:graphicFrameMk id="4" creationId="{9EE4B5CE-10F7-B67F-5D6C-4F5D28827F7E}"/>
          </ac:graphicFrameMkLst>
        </pc:graphicFrame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3331226435" sldId="361"/>
        </pc:sldMkLst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097205756" sldId="362"/>
        </pc:sldMkLst>
      </pc:sldChg>
      <pc:sldChg chg="addSp delSp 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2610965042" sldId="362"/>
        </pc:sldMkLst>
        <pc:spChg chg="add del mod">
          <ac:chgData name="VICENTE NAFRI MACHADO AREVALO" userId="6d45cc9e94857aa8" providerId="LiveId" clId="{8566CC2B-9743-4BDC-B7D2-C144CFCD2022}" dt="2025-04-09T17:16:21.868" v="884" actId="931"/>
          <ac:spMkLst>
            <pc:docMk/>
            <pc:sldMk cId="2610965042" sldId="362"/>
            <ac:spMk id="3" creationId="{37A0AE9D-5BD3-F32C-1139-046E4B3C6509}"/>
          </ac:spMkLst>
        </pc:spChg>
        <pc:spChg chg="mod">
          <ac:chgData name="VICENTE NAFRI MACHADO AREVALO" userId="6d45cc9e94857aa8" providerId="LiveId" clId="{8566CC2B-9743-4BDC-B7D2-C144CFCD2022}" dt="2025-04-09T17:13:50.208" v="882"/>
          <ac:spMkLst>
            <pc:docMk/>
            <pc:sldMk cId="2610965042" sldId="362"/>
            <ac:spMk id="4" creationId="{8C45A6F1-EE4F-5BED-9BA1-B635904437BD}"/>
          </ac:spMkLst>
        </pc:spChg>
        <pc:picChg chg="del">
          <ac:chgData name="VICENTE NAFRI MACHADO AREVALO" userId="6d45cc9e94857aa8" providerId="LiveId" clId="{8566CC2B-9743-4BDC-B7D2-C144CFCD2022}" dt="2025-04-09T17:13:51.679" v="883" actId="478"/>
          <ac:picMkLst>
            <pc:docMk/>
            <pc:sldMk cId="2610965042" sldId="362"/>
            <ac:picMk id="6" creationId="{7EA671E8-4641-EF41-3932-3E9EA315A2B4}"/>
          </ac:picMkLst>
        </pc:picChg>
        <pc:picChg chg="add mod">
          <ac:chgData name="VICENTE NAFRI MACHADO AREVALO" userId="6d45cc9e94857aa8" providerId="LiveId" clId="{8566CC2B-9743-4BDC-B7D2-C144CFCD2022}" dt="2025-04-09T17:16:24.170" v="886" actId="962"/>
          <ac:picMkLst>
            <pc:docMk/>
            <pc:sldMk cId="2610965042" sldId="362"/>
            <ac:picMk id="7" creationId="{59526F57-F36F-2407-E3CF-3ABB99AC3EB1}"/>
          </ac:picMkLst>
        </pc:picChg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1479019701" sldId="363"/>
        </pc:sldMkLst>
        <pc:spChg chg="mod">
          <ac:chgData name="VICENTE NAFRI MACHADO AREVALO" userId="6d45cc9e94857aa8" providerId="LiveId" clId="{8566CC2B-9743-4BDC-B7D2-C144CFCD2022}" dt="2025-04-09T17:18:01.895" v="895" actId="20577"/>
          <ac:spMkLst>
            <pc:docMk/>
            <pc:sldMk cId="1479019701" sldId="363"/>
            <ac:spMk id="3" creationId="{990E16B6-91CF-D1A3-4BAA-160337D5EC9C}"/>
          </ac:spMkLst>
        </pc:spChg>
        <pc:spChg chg="mod">
          <ac:chgData name="VICENTE NAFRI MACHADO AREVALO" userId="6d45cc9e94857aa8" providerId="LiveId" clId="{8566CC2B-9743-4BDC-B7D2-C144CFCD2022}" dt="2025-04-09T17:20:34.332" v="905" actId="108"/>
          <ac:spMkLst>
            <pc:docMk/>
            <pc:sldMk cId="1479019701" sldId="363"/>
            <ac:spMk id="4" creationId="{411A1C81-9476-3573-8E23-26652E532E0E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362329343" sldId="363"/>
        </pc:sldMkLst>
      </pc:sldChg>
      <pc:sldChg chg="modSp add mod modTransition">
        <pc:chgData name="VICENTE NAFRI MACHADO AREVALO" userId="6d45cc9e94857aa8" providerId="LiveId" clId="{8566CC2B-9743-4BDC-B7D2-C144CFCD2022}" dt="2025-04-09T18:03:44.763" v="1251"/>
        <pc:sldMkLst>
          <pc:docMk/>
          <pc:sldMk cId="1299032330" sldId="364"/>
        </pc:sldMkLst>
        <pc:spChg chg="mod">
          <ac:chgData name="VICENTE NAFRI MACHADO AREVALO" userId="6d45cc9e94857aa8" providerId="LiveId" clId="{8566CC2B-9743-4BDC-B7D2-C144CFCD2022}" dt="2025-04-09T17:23:08.229" v="916" actId="20577"/>
          <ac:spMkLst>
            <pc:docMk/>
            <pc:sldMk cId="1299032330" sldId="364"/>
            <ac:spMk id="3" creationId="{62A1EDC6-5C71-0223-9155-63E6E0AC4387}"/>
          </ac:spMkLst>
        </pc:spChg>
        <pc:spChg chg="mod">
          <ac:chgData name="VICENTE NAFRI MACHADO AREVALO" userId="6d45cc9e94857aa8" providerId="LiveId" clId="{8566CC2B-9743-4BDC-B7D2-C144CFCD2022}" dt="2025-04-09T17:23:40.960" v="926" actId="108"/>
          <ac:spMkLst>
            <pc:docMk/>
            <pc:sldMk cId="1299032330" sldId="364"/>
            <ac:spMk id="4" creationId="{E513909E-6613-1ECE-D291-EEFE65421034}"/>
          </ac:spMkLst>
        </pc:sp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1331092545" sldId="364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1548086372" sldId="365"/>
        </pc:sldMkLst>
        <pc:spChg chg="mod">
          <ac:chgData name="VICENTE NAFRI MACHADO AREVALO" userId="6d45cc9e94857aa8" providerId="LiveId" clId="{8566CC2B-9743-4BDC-B7D2-C144CFCD2022}" dt="2025-04-09T17:24:48.596" v="961" actId="403"/>
          <ac:spMkLst>
            <pc:docMk/>
            <pc:sldMk cId="1548086372" sldId="365"/>
            <ac:spMk id="2" creationId="{C5E44E01-55D2-6F7B-DA43-5D31A34C63C9}"/>
          </ac:spMkLst>
        </pc:spChg>
        <pc:spChg chg="del">
          <ac:chgData name="VICENTE NAFRI MACHADO AREVALO" userId="6d45cc9e94857aa8" providerId="LiveId" clId="{8566CC2B-9743-4BDC-B7D2-C144CFCD2022}" dt="2025-04-09T17:24:06.180" v="928" actId="478"/>
          <ac:spMkLst>
            <pc:docMk/>
            <pc:sldMk cId="1548086372" sldId="365"/>
            <ac:spMk id="3" creationId="{3B82B8C7-5108-6B6B-B471-D40BCDDE477D}"/>
          </ac:spMkLst>
        </pc:spChg>
        <pc:picChg chg="add mod">
          <ac:chgData name="VICENTE NAFRI MACHADO AREVALO" userId="6d45cc9e94857aa8" providerId="LiveId" clId="{8566CC2B-9743-4BDC-B7D2-C144CFCD2022}" dt="2025-04-09T17:25:44.023" v="965" actId="962"/>
          <ac:picMkLst>
            <pc:docMk/>
            <pc:sldMk cId="1548086372" sldId="365"/>
            <ac:picMk id="5" creationId="{17DCFAD6-3E4B-8F93-E905-311F5D2D31AE}"/>
          </ac:picMkLst>
        </pc:picChg>
      </pc:sldChg>
      <pc:sldChg chg="del">
        <pc:chgData name="VICENTE NAFRI MACHADO AREVALO" userId="6d45cc9e94857aa8" providerId="LiveId" clId="{8566CC2B-9743-4BDC-B7D2-C144CFCD2022}" dt="2025-04-09T14:16:04.475" v="0" actId="47"/>
        <pc:sldMkLst>
          <pc:docMk/>
          <pc:sldMk cId="2491138222" sldId="365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006767247" sldId="366"/>
        </pc:sldMkLst>
        <pc:spChg chg="mod">
          <ac:chgData name="VICENTE NAFRI MACHADO AREVALO" userId="6d45cc9e94857aa8" providerId="LiveId" clId="{8566CC2B-9743-4BDC-B7D2-C144CFCD2022}" dt="2025-04-09T17:26:02.033" v="967"/>
          <ac:spMkLst>
            <pc:docMk/>
            <pc:sldMk cId="3006767247" sldId="366"/>
            <ac:spMk id="2" creationId="{D7560187-B481-B2FE-BFA2-66C1E5F4DF14}"/>
          </ac:spMkLst>
        </pc:spChg>
        <pc:spChg chg="del mod">
          <ac:chgData name="VICENTE NAFRI MACHADO AREVALO" userId="6d45cc9e94857aa8" providerId="LiveId" clId="{8566CC2B-9743-4BDC-B7D2-C144CFCD2022}" dt="2025-04-09T17:26:54.120" v="984" actId="12084"/>
          <ac:spMkLst>
            <pc:docMk/>
            <pc:sldMk cId="3006767247" sldId="366"/>
            <ac:spMk id="3" creationId="{285E5673-B148-BA11-E648-2D67EB0D5CCA}"/>
          </ac:spMkLst>
        </pc:spChg>
        <pc:graphicFrameChg chg="add mod">
          <ac:chgData name="VICENTE NAFRI MACHADO AREVALO" userId="6d45cc9e94857aa8" providerId="LiveId" clId="{8566CC2B-9743-4BDC-B7D2-C144CFCD2022}" dt="2025-04-09T17:26:59.350" v="986" actId="12100"/>
          <ac:graphicFrameMkLst>
            <pc:docMk/>
            <pc:sldMk cId="3006767247" sldId="366"/>
            <ac:graphicFrameMk id="4" creationId="{68031DB5-EFE1-AAAA-8918-BC39C9805BC2}"/>
          </ac:graphicFrameMkLst>
        </pc:graphicFrameChg>
      </pc:sldChg>
      <pc:sldChg chg="modSp add mod ord modTransition">
        <pc:chgData name="VICENTE NAFRI MACHADO AREVALO" userId="6d45cc9e94857aa8" providerId="LiveId" clId="{8566CC2B-9743-4BDC-B7D2-C144CFCD2022}" dt="2025-04-09T18:03:44.763" v="1251"/>
        <pc:sldMkLst>
          <pc:docMk/>
          <pc:sldMk cId="2609567628" sldId="367"/>
        </pc:sldMkLst>
        <pc:spChg chg="mod">
          <ac:chgData name="VICENTE NAFRI MACHADO AREVALO" userId="6d45cc9e94857aa8" providerId="LiveId" clId="{8566CC2B-9743-4BDC-B7D2-C144CFCD2022}" dt="2025-04-09T17:27:25.374" v="992"/>
          <ac:spMkLst>
            <pc:docMk/>
            <pc:sldMk cId="2609567628" sldId="367"/>
            <ac:spMk id="3" creationId="{A0EE14DD-6349-3558-9068-F1348AC9C2A4}"/>
          </ac:spMkLst>
        </pc:spChg>
        <pc:spChg chg="mod">
          <ac:chgData name="VICENTE NAFRI MACHADO AREVALO" userId="6d45cc9e94857aa8" providerId="LiveId" clId="{8566CC2B-9743-4BDC-B7D2-C144CFCD2022}" dt="2025-04-09T17:28:10.613" v="1017" actId="108"/>
          <ac:spMkLst>
            <pc:docMk/>
            <pc:sldMk cId="2609567628" sldId="367"/>
            <ac:spMk id="4" creationId="{8110D107-599A-5BE7-BEEA-63AE66BF7C9F}"/>
          </ac:spMkLst>
        </pc:spChg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370370823" sldId="368"/>
        </pc:sldMkLst>
        <pc:spChg chg="mod">
          <ac:chgData name="VICENTE NAFRI MACHADO AREVALO" userId="6d45cc9e94857aa8" providerId="LiveId" clId="{8566CC2B-9743-4BDC-B7D2-C144CFCD2022}" dt="2025-04-09T17:29:00.577" v="1021"/>
          <ac:spMkLst>
            <pc:docMk/>
            <pc:sldMk cId="370370823" sldId="368"/>
            <ac:spMk id="2" creationId="{230E31D6-C465-802C-1B7F-D9E105BDDEDE}"/>
          </ac:spMkLst>
        </pc:spChg>
        <pc:spChg chg="del mod">
          <ac:chgData name="VICENTE NAFRI MACHADO AREVALO" userId="6d45cc9e94857aa8" providerId="LiveId" clId="{8566CC2B-9743-4BDC-B7D2-C144CFCD2022}" dt="2025-04-09T17:30:17.018" v="1068" actId="12084"/>
          <ac:spMkLst>
            <pc:docMk/>
            <pc:sldMk cId="370370823" sldId="368"/>
            <ac:spMk id="3" creationId="{80B47993-DA42-DC0A-4FE8-DF22FA508F27}"/>
          </ac:spMkLst>
        </pc:spChg>
        <pc:graphicFrameChg chg="add mod">
          <ac:chgData name="VICENTE NAFRI MACHADO AREVALO" userId="6d45cc9e94857aa8" providerId="LiveId" clId="{8566CC2B-9743-4BDC-B7D2-C144CFCD2022}" dt="2025-04-09T17:30:29.489" v="1072" actId="12269"/>
          <ac:graphicFrameMkLst>
            <pc:docMk/>
            <pc:sldMk cId="370370823" sldId="368"/>
            <ac:graphicFrameMk id="4" creationId="{C01748C9-80E1-7430-8F55-B6434539CFC2}"/>
          </ac:graphicFrameMkLst>
        </pc:graphicFrameChg>
      </pc:sldChg>
      <pc:sldChg chg="add del">
        <pc:chgData name="VICENTE NAFRI MACHADO AREVALO" userId="6d45cc9e94857aa8" providerId="LiveId" clId="{8566CC2B-9743-4BDC-B7D2-C144CFCD2022}" dt="2025-04-09T17:28:36.783" v="1019" actId="47"/>
        <pc:sldMkLst>
          <pc:docMk/>
          <pc:sldMk cId="2527622884" sldId="368"/>
        </pc:sldMkLst>
      </pc:sldChg>
      <pc:sldChg chg="add del ord">
        <pc:chgData name="VICENTE NAFRI MACHADO AREVALO" userId="6d45cc9e94857aa8" providerId="LiveId" clId="{8566CC2B-9743-4BDC-B7D2-C144CFCD2022}" dt="2025-04-09T17:47:33.297" v="1076" actId="47"/>
        <pc:sldMkLst>
          <pc:docMk/>
          <pc:sldMk cId="857751228" sldId="369"/>
        </pc:sldMkLst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2317990706" sldId="369"/>
        </pc:sldMkLst>
        <pc:spChg chg="mod">
          <ac:chgData name="VICENTE NAFRI MACHADO AREVALO" userId="6d45cc9e94857aa8" providerId="LiveId" clId="{8566CC2B-9743-4BDC-B7D2-C144CFCD2022}" dt="2025-04-09T17:47:43.862" v="1078"/>
          <ac:spMkLst>
            <pc:docMk/>
            <pc:sldMk cId="2317990706" sldId="369"/>
            <ac:spMk id="2" creationId="{998B72AF-C892-291A-62D4-925DF48CA239}"/>
          </ac:spMkLst>
        </pc:spChg>
        <pc:spChg chg="del mod">
          <ac:chgData name="VICENTE NAFRI MACHADO AREVALO" userId="6d45cc9e94857aa8" providerId="LiveId" clId="{8566CC2B-9743-4BDC-B7D2-C144CFCD2022}" dt="2025-04-09T17:52:42.122" v="1233" actId="12084"/>
          <ac:spMkLst>
            <pc:docMk/>
            <pc:sldMk cId="2317990706" sldId="369"/>
            <ac:spMk id="3" creationId="{040F505F-68B3-E928-D327-C572BEC9D6CC}"/>
          </ac:spMkLst>
        </pc:spChg>
        <pc:graphicFrameChg chg="add mod">
          <ac:chgData name="VICENTE NAFRI MACHADO AREVALO" userId="6d45cc9e94857aa8" providerId="LiveId" clId="{8566CC2B-9743-4BDC-B7D2-C144CFCD2022}" dt="2025-04-09T17:52:50.548" v="1235" actId="12100"/>
          <ac:graphicFrameMkLst>
            <pc:docMk/>
            <pc:sldMk cId="2317990706" sldId="369"/>
            <ac:graphicFrameMk id="4" creationId="{C307B7CE-3BEE-9A06-E15A-0633F5DBCFA5}"/>
          </ac:graphicFrameMkLst>
        </pc:graphicFrameChg>
      </pc:sldChg>
      <pc:sldChg chg="addSp delSp modSp new mod modTransition">
        <pc:chgData name="VICENTE NAFRI MACHADO AREVALO" userId="6d45cc9e94857aa8" providerId="LiveId" clId="{8566CC2B-9743-4BDC-B7D2-C144CFCD2022}" dt="2025-04-09T18:03:44.763" v="1251"/>
        <pc:sldMkLst>
          <pc:docMk/>
          <pc:sldMk cId="170162933" sldId="370"/>
        </pc:sldMkLst>
        <pc:spChg chg="mod">
          <ac:chgData name="VICENTE NAFRI MACHADO AREVALO" userId="6d45cc9e94857aa8" providerId="LiveId" clId="{8566CC2B-9743-4BDC-B7D2-C144CFCD2022}" dt="2025-04-09T17:58:50.185" v="1244" actId="27636"/>
          <ac:spMkLst>
            <pc:docMk/>
            <pc:sldMk cId="170162933" sldId="370"/>
            <ac:spMk id="2" creationId="{64E6B88B-9CC9-EC32-1B32-FB1114BBFCAD}"/>
          </ac:spMkLst>
        </pc:spChg>
        <pc:spChg chg="del">
          <ac:chgData name="VICENTE NAFRI MACHADO AREVALO" userId="6d45cc9e94857aa8" providerId="LiveId" clId="{8566CC2B-9743-4BDC-B7D2-C144CFCD2022}" dt="2025-04-09T17:57:56.203" v="1237" actId="478"/>
          <ac:spMkLst>
            <pc:docMk/>
            <pc:sldMk cId="170162933" sldId="370"/>
            <ac:spMk id="3" creationId="{36D84B79-38DC-D0C6-D89E-FEF951E3ABCD}"/>
          </ac:spMkLst>
        </pc:spChg>
        <pc:picChg chg="add mod">
          <ac:chgData name="VICENTE NAFRI MACHADO AREVALO" userId="6d45cc9e94857aa8" providerId="LiveId" clId="{8566CC2B-9743-4BDC-B7D2-C144CFCD2022}" dt="2025-04-09T18:03:32.048" v="1248" actId="962"/>
          <ac:picMkLst>
            <pc:docMk/>
            <pc:sldMk cId="170162933" sldId="370"/>
            <ac:picMk id="5" creationId="{E2F82617-AD53-2151-3B62-EB8639F4AD7C}"/>
          </ac:picMkLst>
        </pc:pic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611CD-E987-4200-8703-08236D49578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04B657FF-E0EC-46D7-B290-34FDE81C5A53}">
      <dgm:prSet/>
      <dgm:spPr/>
      <dgm:t>
        <a:bodyPr/>
        <a:lstStyle/>
        <a:p>
          <a:r>
            <a:rPr lang="es-419"/>
            <a:t>DUEÑO</a:t>
          </a:r>
        </a:p>
      </dgm:t>
    </dgm:pt>
    <dgm:pt modelId="{DC0E27AC-F067-46A3-8FC9-3FADDD645A6E}" type="parTrans" cxnId="{AB26DA4C-9BB0-4F33-AC9D-82A8F08793B3}">
      <dgm:prSet/>
      <dgm:spPr/>
      <dgm:t>
        <a:bodyPr/>
        <a:lstStyle/>
        <a:p>
          <a:endParaRPr lang="es-419"/>
        </a:p>
      </dgm:t>
    </dgm:pt>
    <dgm:pt modelId="{50202BFC-75D1-461A-9376-BFF0524A25C0}" type="sibTrans" cxnId="{AB26DA4C-9BB0-4F33-AC9D-82A8F08793B3}">
      <dgm:prSet/>
      <dgm:spPr/>
      <dgm:t>
        <a:bodyPr/>
        <a:lstStyle/>
        <a:p>
          <a:endParaRPr lang="es-419"/>
        </a:p>
      </dgm:t>
    </dgm:pt>
    <dgm:pt modelId="{496E9D63-50D7-4E35-B9F9-46A5575E3AD7}">
      <dgm:prSet/>
      <dgm:spPr/>
      <dgm:t>
        <a:bodyPr/>
        <a:lstStyle/>
        <a:p>
          <a:r>
            <a:rPr lang="es-419" baseline="0"/>
            <a:t>arriesga el capital</a:t>
          </a:r>
          <a:endParaRPr lang="es-419"/>
        </a:p>
      </dgm:t>
    </dgm:pt>
    <dgm:pt modelId="{ABBB0847-6A52-4900-B87F-362AB37C6324}" type="parTrans" cxnId="{FF33FAEC-3BF7-43F3-ABDE-63EE7DD51722}">
      <dgm:prSet/>
      <dgm:spPr/>
      <dgm:t>
        <a:bodyPr/>
        <a:lstStyle/>
        <a:p>
          <a:endParaRPr lang="es-419"/>
        </a:p>
      </dgm:t>
    </dgm:pt>
    <dgm:pt modelId="{05A5DF14-91F3-4CB6-A380-A2C0AD2F2CA8}" type="sibTrans" cxnId="{FF33FAEC-3BF7-43F3-ABDE-63EE7DD51722}">
      <dgm:prSet/>
      <dgm:spPr/>
      <dgm:t>
        <a:bodyPr/>
        <a:lstStyle/>
        <a:p>
          <a:endParaRPr lang="es-419"/>
        </a:p>
      </dgm:t>
    </dgm:pt>
    <dgm:pt modelId="{9FD2E1B8-A580-4262-BBE2-49EEDC67F24E}">
      <dgm:prSet/>
      <dgm:spPr/>
      <dgm:t>
        <a:bodyPr/>
        <a:lstStyle/>
        <a:p>
          <a:r>
            <a:rPr lang="es-419" baseline="0"/>
            <a:t>siempre buscará un administrador competente</a:t>
          </a:r>
          <a:endParaRPr lang="es-419"/>
        </a:p>
      </dgm:t>
    </dgm:pt>
    <dgm:pt modelId="{8B3DB312-9C51-4DB8-B6E1-78881DEC16C8}" type="parTrans" cxnId="{3AEE35B7-75A7-417E-AA18-CC6FA26B469F}">
      <dgm:prSet/>
      <dgm:spPr/>
      <dgm:t>
        <a:bodyPr/>
        <a:lstStyle/>
        <a:p>
          <a:endParaRPr lang="es-419"/>
        </a:p>
      </dgm:t>
    </dgm:pt>
    <dgm:pt modelId="{D7D84CDE-0223-4A20-BC11-28F87EE4199B}" type="sibTrans" cxnId="{3AEE35B7-75A7-417E-AA18-CC6FA26B469F}">
      <dgm:prSet/>
      <dgm:spPr/>
      <dgm:t>
        <a:bodyPr/>
        <a:lstStyle/>
        <a:p>
          <a:endParaRPr lang="es-419"/>
        </a:p>
      </dgm:t>
    </dgm:pt>
    <dgm:pt modelId="{0E1285D6-3E39-4E97-BE16-114F6BCC6858}">
      <dgm:prSet/>
      <dgm:spPr/>
      <dgm:t>
        <a:bodyPr/>
        <a:lstStyle/>
        <a:p>
          <a:r>
            <a:rPr lang="es-419" baseline="0"/>
            <a:t>protege, motiva y apoya al administrador</a:t>
          </a:r>
          <a:endParaRPr lang="es-419"/>
        </a:p>
      </dgm:t>
    </dgm:pt>
    <dgm:pt modelId="{9F6450F3-D3EB-4C22-BE3A-DFFE6F35F45A}" type="parTrans" cxnId="{7695F349-861F-46FC-81D3-DC0CA07A9FB6}">
      <dgm:prSet/>
      <dgm:spPr/>
      <dgm:t>
        <a:bodyPr/>
        <a:lstStyle/>
        <a:p>
          <a:endParaRPr lang="es-419"/>
        </a:p>
      </dgm:t>
    </dgm:pt>
    <dgm:pt modelId="{C59CC9B1-4AF5-41D1-9C9A-0CE384EDEBCB}" type="sibTrans" cxnId="{7695F349-861F-46FC-81D3-DC0CA07A9FB6}">
      <dgm:prSet/>
      <dgm:spPr/>
      <dgm:t>
        <a:bodyPr/>
        <a:lstStyle/>
        <a:p>
          <a:endParaRPr lang="es-419"/>
        </a:p>
      </dgm:t>
    </dgm:pt>
    <dgm:pt modelId="{8A39CDDA-CA12-472F-A45B-4085ECAAFCA8}">
      <dgm:prSet/>
      <dgm:spPr/>
      <dgm:t>
        <a:bodyPr/>
        <a:lstStyle/>
        <a:p>
          <a:r>
            <a:rPr lang="es-419"/>
            <a:t>ADMINISTRADOR</a:t>
          </a:r>
        </a:p>
      </dgm:t>
    </dgm:pt>
    <dgm:pt modelId="{A55EF402-07C1-45B8-B0CE-665626C2ABB4}" type="parTrans" cxnId="{A9A0C20F-C1BF-46DC-B6B6-3AD610980E75}">
      <dgm:prSet/>
      <dgm:spPr/>
      <dgm:t>
        <a:bodyPr/>
        <a:lstStyle/>
        <a:p>
          <a:endParaRPr lang="es-419"/>
        </a:p>
      </dgm:t>
    </dgm:pt>
    <dgm:pt modelId="{FCCB8333-3B7D-476C-9ECF-1E4E12528F0B}" type="sibTrans" cxnId="{A9A0C20F-C1BF-46DC-B6B6-3AD610980E75}">
      <dgm:prSet/>
      <dgm:spPr/>
      <dgm:t>
        <a:bodyPr/>
        <a:lstStyle/>
        <a:p>
          <a:endParaRPr lang="es-419"/>
        </a:p>
      </dgm:t>
    </dgm:pt>
    <dgm:pt modelId="{79DBE5B9-2E51-40B8-8018-567ADCAE1C54}">
      <dgm:prSet/>
      <dgm:spPr/>
      <dgm:t>
        <a:bodyPr/>
        <a:lstStyle/>
        <a:p>
          <a:r>
            <a:rPr lang="es-419" baseline="0"/>
            <a:t>gestiona las operaciones</a:t>
          </a:r>
          <a:endParaRPr lang="es-419"/>
        </a:p>
      </dgm:t>
    </dgm:pt>
    <dgm:pt modelId="{FF274CB2-FE3E-4896-93F1-E7367B7DEF5F}" type="parTrans" cxnId="{75B6037F-C075-48FD-B4AF-58E7263F4976}">
      <dgm:prSet/>
      <dgm:spPr/>
      <dgm:t>
        <a:bodyPr/>
        <a:lstStyle/>
        <a:p>
          <a:endParaRPr lang="es-419"/>
        </a:p>
      </dgm:t>
    </dgm:pt>
    <dgm:pt modelId="{BBF6F733-48EB-43AC-9FCF-8AC18477D068}" type="sibTrans" cxnId="{75B6037F-C075-48FD-B4AF-58E7263F4976}">
      <dgm:prSet/>
      <dgm:spPr/>
      <dgm:t>
        <a:bodyPr/>
        <a:lstStyle/>
        <a:p>
          <a:endParaRPr lang="es-419"/>
        </a:p>
      </dgm:t>
    </dgm:pt>
    <dgm:pt modelId="{1FF998BA-1F2D-41B7-A1E7-EB27B4345B56}">
      <dgm:prSet/>
      <dgm:spPr/>
      <dgm:t>
        <a:bodyPr/>
        <a:lstStyle/>
        <a:p>
          <a:r>
            <a:rPr lang="es-419" baseline="0"/>
            <a:t>lleva los controles</a:t>
          </a:r>
          <a:endParaRPr lang="es-419"/>
        </a:p>
      </dgm:t>
    </dgm:pt>
    <dgm:pt modelId="{0393C372-E92A-4FF4-9AA6-446DC95C4323}" type="parTrans" cxnId="{F0916ED6-3EA6-4092-9B98-1AAB134AC106}">
      <dgm:prSet/>
      <dgm:spPr/>
      <dgm:t>
        <a:bodyPr/>
        <a:lstStyle/>
        <a:p>
          <a:endParaRPr lang="es-419"/>
        </a:p>
      </dgm:t>
    </dgm:pt>
    <dgm:pt modelId="{11AA2AC7-BE96-4722-AC80-9BDE33E615A5}" type="sibTrans" cxnId="{F0916ED6-3EA6-4092-9B98-1AAB134AC106}">
      <dgm:prSet/>
      <dgm:spPr/>
      <dgm:t>
        <a:bodyPr/>
        <a:lstStyle/>
        <a:p>
          <a:endParaRPr lang="es-419"/>
        </a:p>
      </dgm:t>
    </dgm:pt>
    <dgm:pt modelId="{9238C0F8-0CE9-48F3-AFD5-EE59E6C18ACA}">
      <dgm:prSet/>
      <dgm:spPr/>
      <dgm:t>
        <a:bodyPr/>
        <a:lstStyle/>
        <a:p>
          <a:r>
            <a:rPr lang="es-419" baseline="0"/>
            <a:t>organiza, protege y hace crecer el patrimonio del dueño</a:t>
          </a:r>
          <a:endParaRPr lang="es-419"/>
        </a:p>
      </dgm:t>
    </dgm:pt>
    <dgm:pt modelId="{3E7EC9C1-ECDE-43F8-A8FE-AB28199E6F6A}" type="parTrans" cxnId="{8E483488-A69C-4ECD-9006-5195A7ACAA66}">
      <dgm:prSet/>
      <dgm:spPr/>
      <dgm:t>
        <a:bodyPr/>
        <a:lstStyle/>
        <a:p>
          <a:endParaRPr lang="es-419"/>
        </a:p>
      </dgm:t>
    </dgm:pt>
    <dgm:pt modelId="{0831DF39-83A0-4A09-BE5E-B032CF4409AF}" type="sibTrans" cxnId="{8E483488-A69C-4ECD-9006-5195A7ACAA66}">
      <dgm:prSet/>
      <dgm:spPr/>
      <dgm:t>
        <a:bodyPr/>
        <a:lstStyle/>
        <a:p>
          <a:endParaRPr lang="es-419"/>
        </a:p>
      </dgm:t>
    </dgm:pt>
    <dgm:pt modelId="{D5D50B87-ADF0-4C29-957A-CBC1D667CE0D}" type="pres">
      <dgm:prSet presAssocID="{52A611CD-E987-4200-8703-08236D4957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EAE05A-34AC-4635-BC39-8E77F77CC1DB}" type="pres">
      <dgm:prSet presAssocID="{04B657FF-E0EC-46D7-B290-34FDE81C5A53}" presName="root" presStyleCnt="0"/>
      <dgm:spPr/>
    </dgm:pt>
    <dgm:pt modelId="{48B5EBB4-F7F8-4BDE-B4C4-00CED999FAEE}" type="pres">
      <dgm:prSet presAssocID="{04B657FF-E0EC-46D7-B290-34FDE81C5A53}" presName="rootComposite" presStyleCnt="0"/>
      <dgm:spPr/>
    </dgm:pt>
    <dgm:pt modelId="{08779C64-B1B6-4A29-ABC8-64CFB978A957}" type="pres">
      <dgm:prSet presAssocID="{04B657FF-E0EC-46D7-B290-34FDE81C5A53}" presName="rootText" presStyleLbl="node1" presStyleIdx="0" presStyleCnt="2"/>
      <dgm:spPr/>
    </dgm:pt>
    <dgm:pt modelId="{BB50CF2F-09D1-40C2-9D96-F79B4A0A2A34}" type="pres">
      <dgm:prSet presAssocID="{04B657FF-E0EC-46D7-B290-34FDE81C5A53}" presName="rootConnector" presStyleLbl="node1" presStyleIdx="0" presStyleCnt="2"/>
      <dgm:spPr/>
    </dgm:pt>
    <dgm:pt modelId="{08A0F1C2-FAB8-45ED-A082-81ED0ACA303B}" type="pres">
      <dgm:prSet presAssocID="{04B657FF-E0EC-46D7-B290-34FDE81C5A53}" presName="childShape" presStyleCnt="0"/>
      <dgm:spPr/>
    </dgm:pt>
    <dgm:pt modelId="{6D644A5D-CB26-4561-91A3-772B75651DA9}" type="pres">
      <dgm:prSet presAssocID="{ABBB0847-6A52-4900-B87F-362AB37C6324}" presName="Name13" presStyleLbl="parChTrans1D2" presStyleIdx="0" presStyleCnt="6"/>
      <dgm:spPr/>
    </dgm:pt>
    <dgm:pt modelId="{C5ACE2C6-03A9-4FC7-8DDE-DD10202FCFE6}" type="pres">
      <dgm:prSet presAssocID="{496E9D63-50D7-4E35-B9F9-46A5575E3AD7}" presName="childText" presStyleLbl="bgAcc1" presStyleIdx="0" presStyleCnt="6">
        <dgm:presLayoutVars>
          <dgm:bulletEnabled val="1"/>
        </dgm:presLayoutVars>
      </dgm:prSet>
      <dgm:spPr/>
    </dgm:pt>
    <dgm:pt modelId="{E4B697B4-D32D-4137-9489-392605647E0F}" type="pres">
      <dgm:prSet presAssocID="{8B3DB312-9C51-4DB8-B6E1-78881DEC16C8}" presName="Name13" presStyleLbl="parChTrans1D2" presStyleIdx="1" presStyleCnt="6"/>
      <dgm:spPr/>
    </dgm:pt>
    <dgm:pt modelId="{B2C1A504-CFC7-4B16-B37D-29859033527D}" type="pres">
      <dgm:prSet presAssocID="{9FD2E1B8-A580-4262-BBE2-49EEDC67F24E}" presName="childText" presStyleLbl="bgAcc1" presStyleIdx="1" presStyleCnt="6">
        <dgm:presLayoutVars>
          <dgm:bulletEnabled val="1"/>
        </dgm:presLayoutVars>
      </dgm:prSet>
      <dgm:spPr/>
    </dgm:pt>
    <dgm:pt modelId="{EE797CAF-EA60-4976-B2B8-817930343E06}" type="pres">
      <dgm:prSet presAssocID="{9F6450F3-D3EB-4C22-BE3A-DFFE6F35F45A}" presName="Name13" presStyleLbl="parChTrans1D2" presStyleIdx="2" presStyleCnt="6"/>
      <dgm:spPr/>
    </dgm:pt>
    <dgm:pt modelId="{7E3DE977-33AD-4CA6-8277-3C51D4EB78D1}" type="pres">
      <dgm:prSet presAssocID="{0E1285D6-3E39-4E97-BE16-114F6BCC6858}" presName="childText" presStyleLbl="bgAcc1" presStyleIdx="2" presStyleCnt="6">
        <dgm:presLayoutVars>
          <dgm:bulletEnabled val="1"/>
        </dgm:presLayoutVars>
      </dgm:prSet>
      <dgm:spPr/>
    </dgm:pt>
    <dgm:pt modelId="{51EF1631-8436-40A9-8CDB-777BCE1958F6}" type="pres">
      <dgm:prSet presAssocID="{8A39CDDA-CA12-472F-A45B-4085ECAAFCA8}" presName="root" presStyleCnt="0"/>
      <dgm:spPr/>
    </dgm:pt>
    <dgm:pt modelId="{77B855F1-EF1D-463E-875A-7B346F8DA6EE}" type="pres">
      <dgm:prSet presAssocID="{8A39CDDA-CA12-472F-A45B-4085ECAAFCA8}" presName="rootComposite" presStyleCnt="0"/>
      <dgm:spPr/>
    </dgm:pt>
    <dgm:pt modelId="{7AE785D7-B75B-41EF-8B98-5120AABB30D4}" type="pres">
      <dgm:prSet presAssocID="{8A39CDDA-CA12-472F-A45B-4085ECAAFCA8}" presName="rootText" presStyleLbl="node1" presStyleIdx="1" presStyleCnt="2"/>
      <dgm:spPr/>
    </dgm:pt>
    <dgm:pt modelId="{2CFB4EC8-F774-445A-8F92-184830E8B271}" type="pres">
      <dgm:prSet presAssocID="{8A39CDDA-CA12-472F-A45B-4085ECAAFCA8}" presName="rootConnector" presStyleLbl="node1" presStyleIdx="1" presStyleCnt="2"/>
      <dgm:spPr/>
    </dgm:pt>
    <dgm:pt modelId="{845E4C12-65CC-41E8-8972-A0040B2C3A28}" type="pres">
      <dgm:prSet presAssocID="{8A39CDDA-CA12-472F-A45B-4085ECAAFCA8}" presName="childShape" presStyleCnt="0"/>
      <dgm:spPr/>
    </dgm:pt>
    <dgm:pt modelId="{1616C421-7659-4E9B-A444-9932D58EE0FF}" type="pres">
      <dgm:prSet presAssocID="{FF274CB2-FE3E-4896-93F1-E7367B7DEF5F}" presName="Name13" presStyleLbl="parChTrans1D2" presStyleIdx="3" presStyleCnt="6"/>
      <dgm:spPr/>
    </dgm:pt>
    <dgm:pt modelId="{D659BA56-4C52-4AC6-8AB2-DBA2FA9EB0BD}" type="pres">
      <dgm:prSet presAssocID="{79DBE5B9-2E51-40B8-8018-567ADCAE1C54}" presName="childText" presStyleLbl="bgAcc1" presStyleIdx="3" presStyleCnt="6">
        <dgm:presLayoutVars>
          <dgm:bulletEnabled val="1"/>
        </dgm:presLayoutVars>
      </dgm:prSet>
      <dgm:spPr/>
    </dgm:pt>
    <dgm:pt modelId="{FF11E899-871B-4A23-B9E7-B8139C522DE9}" type="pres">
      <dgm:prSet presAssocID="{0393C372-E92A-4FF4-9AA6-446DC95C4323}" presName="Name13" presStyleLbl="parChTrans1D2" presStyleIdx="4" presStyleCnt="6"/>
      <dgm:spPr/>
    </dgm:pt>
    <dgm:pt modelId="{DB683226-D80C-4C7D-9BF4-0A11BCEE89DE}" type="pres">
      <dgm:prSet presAssocID="{1FF998BA-1F2D-41B7-A1E7-EB27B4345B56}" presName="childText" presStyleLbl="bgAcc1" presStyleIdx="4" presStyleCnt="6">
        <dgm:presLayoutVars>
          <dgm:bulletEnabled val="1"/>
        </dgm:presLayoutVars>
      </dgm:prSet>
      <dgm:spPr/>
    </dgm:pt>
    <dgm:pt modelId="{6F1384AC-0226-499F-A24B-B44710B30842}" type="pres">
      <dgm:prSet presAssocID="{3E7EC9C1-ECDE-43F8-A8FE-AB28199E6F6A}" presName="Name13" presStyleLbl="parChTrans1D2" presStyleIdx="5" presStyleCnt="6"/>
      <dgm:spPr/>
    </dgm:pt>
    <dgm:pt modelId="{324DE8F4-D6DD-4260-8D92-842A6B8E4F2F}" type="pres">
      <dgm:prSet presAssocID="{9238C0F8-0CE9-48F3-AFD5-EE59E6C18AC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9A0C20F-C1BF-46DC-B6B6-3AD610980E75}" srcId="{52A611CD-E987-4200-8703-08236D49578D}" destId="{8A39CDDA-CA12-472F-A45B-4085ECAAFCA8}" srcOrd="1" destOrd="0" parTransId="{A55EF402-07C1-45B8-B0CE-665626C2ABB4}" sibTransId="{FCCB8333-3B7D-476C-9ECF-1E4E12528F0B}"/>
    <dgm:cxn modelId="{AF2ACF14-7B38-4E0C-BD54-0ECDEC55582B}" type="presOf" srcId="{1FF998BA-1F2D-41B7-A1E7-EB27B4345B56}" destId="{DB683226-D80C-4C7D-9BF4-0A11BCEE89DE}" srcOrd="0" destOrd="0" presId="urn:microsoft.com/office/officeart/2005/8/layout/hierarchy3"/>
    <dgm:cxn modelId="{89071E1B-57FD-491F-85B1-EA76248EB605}" type="presOf" srcId="{04B657FF-E0EC-46D7-B290-34FDE81C5A53}" destId="{08779C64-B1B6-4A29-ABC8-64CFB978A957}" srcOrd="0" destOrd="0" presId="urn:microsoft.com/office/officeart/2005/8/layout/hierarchy3"/>
    <dgm:cxn modelId="{6E1A8C1B-FA72-411B-9E29-7E61436DC91D}" type="presOf" srcId="{0E1285D6-3E39-4E97-BE16-114F6BCC6858}" destId="{7E3DE977-33AD-4CA6-8277-3C51D4EB78D1}" srcOrd="0" destOrd="0" presId="urn:microsoft.com/office/officeart/2005/8/layout/hierarchy3"/>
    <dgm:cxn modelId="{3136D11E-3C37-4136-A952-C70882B0AF56}" type="presOf" srcId="{04B657FF-E0EC-46D7-B290-34FDE81C5A53}" destId="{BB50CF2F-09D1-40C2-9D96-F79B4A0A2A34}" srcOrd="1" destOrd="0" presId="urn:microsoft.com/office/officeart/2005/8/layout/hierarchy3"/>
    <dgm:cxn modelId="{1D092741-AB58-43B1-9B15-6247938620B6}" type="presOf" srcId="{9F6450F3-D3EB-4C22-BE3A-DFFE6F35F45A}" destId="{EE797CAF-EA60-4976-B2B8-817930343E06}" srcOrd="0" destOrd="0" presId="urn:microsoft.com/office/officeart/2005/8/layout/hierarchy3"/>
    <dgm:cxn modelId="{63D58442-1D4A-4768-84DA-581F42F8FDC1}" type="presOf" srcId="{9FD2E1B8-A580-4262-BBE2-49EEDC67F24E}" destId="{B2C1A504-CFC7-4B16-B37D-29859033527D}" srcOrd="0" destOrd="0" presId="urn:microsoft.com/office/officeart/2005/8/layout/hierarchy3"/>
    <dgm:cxn modelId="{7695F349-861F-46FC-81D3-DC0CA07A9FB6}" srcId="{04B657FF-E0EC-46D7-B290-34FDE81C5A53}" destId="{0E1285D6-3E39-4E97-BE16-114F6BCC6858}" srcOrd="2" destOrd="0" parTransId="{9F6450F3-D3EB-4C22-BE3A-DFFE6F35F45A}" sibTransId="{C59CC9B1-4AF5-41D1-9C9A-0CE384EDEBCB}"/>
    <dgm:cxn modelId="{AB26DA4C-9BB0-4F33-AC9D-82A8F08793B3}" srcId="{52A611CD-E987-4200-8703-08236D49578D}" destId="{04B657FF-E0EC-46D7-B290-34FDE81C5A53}" srcOrd="0" destOrd="0" parTransId="{DC0E27AC-F067-46A3-8FC9-3FADDD645A6E}" sibTransId="{50202BFC-75D1-461A-9376-BFF0524A25C0}"/>
    <dgm:cxn modelId="{D3617A70-2452-4CDE-95BF-F44B35CBEBD5}" type="presOf" srcId="{3E7EC9C1-ECDE-43F8-A8FE-AB28199E6F6A}" destId="{6F1384AC-0226-499F-A24B-B44710B30842}" srcOrd="0" destOrd="0" presId="urn:microsoft.com/office/officeart/2005/8/layout/hierarchy3"/>
    <dgm:cxn modelId="{AD9D9373-BB62-4510-B96D-06B58D7643EA}" type="presOf" srcId="{79DBE5B9-2E51-40B8-8018-567ADCAE1C54}" destId="{D659BA56-4C52-4AC6-8AB2-DBA2FA9EB0BD}" srcOrd="0" destOrd="0" presId="urn:microsoft.com/office/officeart/2005/8/layout/hierarchy3"/>
    <dgm:cxn modelId="{2568A57A-92AE-4416-85A2-88142ED8EB82}" type="presOf" srcId="{ABBB0847-6A52-4900-B87F-362AB37C6324}" destId="{6D644A5D-CB26-4561-91A3-772B75651DA9}" srcOrd="0" destOrd="0" presId="urn:microsoft.com/office/officeart/2005/8/layout/hierarchy3"/>
    <dgm:cxn modelId="{75B6037F-C075-48FD-B4AF-58E7263F4976}" srcId="{8A39CDDA-CA12-472F-A45B-4085ECAAFCA8}" destId="{79DBE5B9-2E51-40B8-8018-567ADCAE1C54}" srcOrd="0" destOrd="0" parTransId="{FF274CB2-FE3E-4896-93F1-E7367B7DEF5F}" sibTransId="{BBF6F733-48EB-43AC-9FCF-8AC18477D068}"/>
    <dgm:cxn modelId="{8E483488-A69C-4ECD-9006-5195A7ACAA66}" srcId="{8A39CDDA-CA12-472F-A45B-4085ECAAFCA8}" destId="{9238C0F8-0CE9-48F3-AFD5-EE59E6C18ACA}" srcOrd="2" destOrd="0" parTransId="{3E7EC9C1-ECDE-43F8-A8FE-AB28199E6F6A}" sibTransId="{0831DF39-83A0-4A09-BE5E-B032CF4409AF}"/>
    <dgm:cxn modelId="{9E7D868D-C6B6-418C-A62F-6CD673217C58}" type="presOf" srcId="{FF274CB2-FE3E-4896-93F1-E7367B7DEF5F}" destId="{1616C421-7659-4E9B-A444-9932D58EE0FF}" srcOrd="0" destOrd="0" presId="urn:microsoft.com/office/officeart/2005/8/layout/hierarchy3"/>
    <dgm:cxn modelId="{6553918E-CF63-4A3A-92A5-180F39ADCC66}" type="presOf" srcId="{496E9D63-50D7-4E35-B9F9-46A5575E3AD7}" destId="{C5ACE2C6-03A9-4FC7-8DDE-DD10202FCFE6}" srcOrd="0" destOrd="0" presId="urn:microsoft.com/office/officeart/2005/8/layout/hierarchy3"/>
    <dgm:cxn modelId="{BCD356A2-FFE9-4421-B154-F58771CC930F}" type="presOf" srcId="{8A39CDDA-CA12-472F-A45B-4085ECAAFCA8}" destId="{7AE785D7-B75B-41EF-8B98-5120AABB30D4}" srcOrd="0" destOrd="0" presId="urn:microsoft.com/office/officeart/2005/8/layout/hierarchy3"/>
    <dgm:cxn modelId="{24DCC4A7-979D-43CA-B6F9-B69765909405}" type="presOf" srcId="{0393C372-E92A-4FF4-9AA6-446DC95C4323}" destId="{FF11E899-871B-4A23-B9E7-B8139C522DE9}" srcOrd="0" destOrd="0" presId="urn:microsoft.com/office/officeart/2005/8/layout/hierarchy3"/>
    <dgm:cxn modelId="{379089B4-3C20-4A7B-9BC2-5369F258832A}" type="presOf" srcId="{8A39CDDA-CA12-472F-A45B-4085ECAAFCA8}" destId="{2CFB4EC8-F774-445A-8F92-184830E8B271}" srcOrd="1" destOrd="0" presId="urn:microsoft.com/office/officeart/2005/8/layout/hierarchy3"/>
    <dgm:cxn modelId="{3AEE35B7-75A7-417E-AA18-CC6FA26B469F}" srcId="{04B657FF-E0EC-46D7-B290-34FDE81C5A53}" destId="{9FD2E1B8-A580-4262-BBE2-49EEDC67F24E}" srcOrd="1" destOrd="0" parTransId="{8B3DB312-9C51-4DB8-B6E1-78881DEC16C8}" sibTransId="{D7D84CDE-0223-4A20-BC11-28F87EE4199B}"/>
    <dgm:cxn modelId="{1FD0F9BC-9266-42E7-81FA-2D1885956657}" type="presOf" srcId="{52A611CD-E987-4200-8703-08236D49578D}" destId="{D5D50B87-ADF0-4C29-957A-CBC1D667CE0D}" srcOrd="0" destOrd="0" presId="urn:microsoft.com/office/officeart/2005/8/layout/hierarchy3"/>
    <dgm:cxn modelId="{B50665CD-2012-480F-9B6B-7BF0F5557E93}" type="presOf" srcId="{8B3DB312-9C51-4DB8-B6E1-78881DEC16C8}" destId="{E4B697B4-D32D-4137-9489-392605647E0F}" srcOrd="0" destOrd="0" presId="urn:microsoft.com/office/officeart/2005/8/layout/hierarchy3"/>
    <dgm:cxn modelId="{19C190CF-71DA-40A6-ABE2-5BB519CA0CE4}" type="presOf" srcId="{9238C0F8-0CE9-48F3-AFD5-EE59E6C18ACA}" destId="{324DE8F4-D6DD-4260-8D92-842A6B8E4F2F}" srcOrd="0" destOrd="0" presId="urn:microsoft.com/office/officeart/2005/8/layout/hierarchy3"/>
    <dgm:cxn modelId="{F0916ED6-3EA6-4092-9B98-1AAB134AC106}" srcId="{8A39CDDA-CA12-472F-A45B-4085ECAAFCA8}" destId="{1FF998BA-1F2D-41B7-A1E7-EB27B4345B56}" srcOrd="1" destOrd="0" parTransId="{0393C372-E92A-4FF4-9AA6-446DC95C4323}" sibTransId="{11AA2AC7-BE96-4722-AC80-9BDE33E615A5}"/>
    <dgm:cxn modelId="{FF33FAEC-3BF7-43F3-ABDE-63EE7DD51722}" srcId="{04B657FF-E0EC-46D7-B290-34FDE81C5A53}" destId="{496E9D63-50D7-4E35-B9F9-46A5575E3AD7}" srcOrd="0" destOrd="0" parTransId="{ABBB0847-6A52-4900-B87F-362AB37C6324}" sibTransId="{05A5DF14-91F3-4CB6-A380-A2C0AD2F2CA8}"/>
    <dgm:cxn modelId="{196A583F-BCD9-42F7-9342-228B237EFFCF}" type="presParOf" srcId="{D5D50B87-ADF0-4C29-957A-CBC1D667CE0D}" destId="{16EAE05A-34AC-4635-BC39-8E77F77CC1DB}" srcOrd="0" destOrd="0" presId="urn:microsoft.com/office/officeart/2005/8/layout/hierarchy3"/>
    <dgm:cxn modelId="{EDAEACB0-0906-46F9-AE26-0C709077F5A3}" type="presParOf" srcId="{16EAE05A-34AC-4635-BC39-8E77F77CC1DB}" destId="{48B5EBB4-F7F8-4BDE-B4C4-00CED999FAEE}" srcOrd="0" destOrd="0" presId="urn:microsoft.com/office/officeart/2005/8/layout/hierarchy3"/>
    <dgm:cxn modelId="{36514768-01C5-4784-8ED3-CE1D03E37E16}" type="presParOf" srcId="{48B5EBB4-F7F8-4BDE-B4C4-00CED999FAEE}" destId="{08779C64-B1B6-4A29-ABC8-64CFB978A957}" srcOrd="0" destOrd="0" presId="urn:microsoft.com/office/officeart/2005/8/layout/hierarchy3"/>
    <dgm:cxn modelId="{F2A02490-949C-406E-81BB-792EFE64CB4F}" type="presParOf" srcId="{48B5EBB4-F7F8-4BDE-B4C4-00CED999FAEE}" destId="{BB50CF2F-09D1-40C2-9D96-F79B4A0A2A34}" srcOrd="1" destOrd="0" presId="urn:microsoft.com/office/officeart/2005/8/layout/hierarchy3"/>
    <dgm:cxn modelId="{FE9F293D-4BFA-41CC-89DB-9BB89ABEE758}" type="presParOf" srcId="{16EAE05A-34AC-4635-BC39-8E77F77CC1DB}" destId="{08A0F1C2-FAB8-45ED-A082-81ED0ACA303B}" srcOrd="1" destOrd="0" presId="urn:microsoft.com/office/officeart/2005/8/layout/hierarchy3"/>
    <dgm:cxn modelId="{92D05AA0-8C3B-4734-BD2C-3F2E29B0F165}" type="presParOf" srcId="{08A0F1C2-FAB8-45ED-A082-81ED0ACA303B}" destId="{6D644A5D-CB26-4561-91A3-772B75651DA9}" srcOrd="0" destOrd="0" presId="urn:microsoft.com/office/officeart/2005/8/layout/hierarchy3"/>
    <dgm:cxn modelId="{F32EB370-3AEF-4493-A261-6D7134866368}" type="presParOf" srcId="{08A0F1C2-FAB8-45ED-A082-81ED0ACA303B}" destId="{C5ACE2C6-03A9-4FC7-8DDE-DD10202FCFE6}" srcOrd="1" destOrd="0" presId="urn:microsoft.com/office/officeart/2005/8/layout/hierarchy3"/>
    <dgm:cxn modelId="{B177364F-5198-4AE5-B6BA-718C7D971971}" type="presParOf" srcId="{08A0F1C2-FAB8-45ED-A082-81ED0ACA303B}" destId="{E4B697B4-D32D-4137-9489-392605647E0F}" srcOrd="2" destOrd="0" presId="urn:microsoft.com/office/officeart/2005/8/layout/hierarchy3"/>
    <dgm:cxn modelId="{6CC1863E-0B4E-4551-A42F-A7B237E2E79A}" type="presParOf" srcId="{08A0F1C2-FAB8-45ED-A082-81ED0ACA303B}" destId="{B2C1A504-CFC7-4B16-B37D-29859033527D}" srcOrd="3" destOrd="0" presId="urn:microsoft.com/office/officeart/2005/8/layout/hierarchy3"/>
    <dgm:cxn modelId="{CDA5A803-F64F-4B17-8A1B-F6A562A81C24}" type="presParOf" srcId="{08A0F1C2-FAB8-45ED-A082-81ED0ACA303B}" destId="{EE797CAF-EA60-4976-B2B8-817930343E06}" srcOrd="4" destOrd="0" presId="urn:microsoft.com/office/officeart/2005/8/layout/hierarchy3"/>
    <dgm:cxn modelId="{F4721E6C-6FDF-40FB-B550-D0343D2BEE35}" type="presParOf" srcId="{08A0F1C2-FAB8-45ED-A082-81ED0ACA303B}" destId="{7E3DE977-33AD-4CA6-8277-3C51D4EB78D1}" srcOrd="5" destOrd="0" presId="urn:microsoft.com/office/officeart/2005/8/layout/hierarchy3"/>
    <dgm:cxn modelId="{CFDB1B55-539D-49D9-81D7-9876EDB908A9}" type="presParOf" srcId="{D5D50B87-ADF0-4C29-957A-CBC1D667CE0D}" destId="{51EF1631-8436-40A9-8CDB-777BCE1958F6}" srcOrd="1" destOrd="0" presId="urn:microsoft.com/office/officeart/2005/8/layout/hierarchy3"/>
    <dgm:cxn modelId="{08A92F45-E809-4C99-A2CD-A7A85F0121C6}" type="presParOf" srcId="{51EF1631-8436-40A9-8CDB-777BCE1958F6}" destId="{77B855F1-EF1D-463E-875A-7B346F8DA6EE}" srcOrd="0" destOrd="0" presId="urn:microsoft.com/office/officeart/2005/8/layout/hierarchy3"/>
    <dgm:cxn modelId="{66FB41FE-D201-4EBA-8173-BCA39C2E6776}" type="presParOf" srcId="{77B855F1-EF1D-463E-875A-7B346F8DA6EE}" destId="{7AE785D7-B75B-41EF-8B98-5120AABB30D4}" srcOrd="0" destOrd="0" presId="urn:microsoft.com/office/officeart/2005/8/layout/hierarchy3"/>
    <dgm:cxn modelId="{05F6CAD3-D5E1-4BF4-9309-FF1D23B28F0A}" type="presParOf" srcId="{77B855F1-EF1D-463E-875A-7B346F8DA6EE}" destId="{2CFB4EC8-F774-445A-8F92-184830E8B271}" srcOrd="1" destOrd="0" presId="urn:microsoft.com/office/officeart/2005/8/layout/hierarchy3"/>
    <dgm:cxn modelId="{EAD06B23-920F-4DD7-B41B-C9D38961A929}" type="presParOf" srcId="{51EF1631-8436-40A9-8CDB-777BCE1958F6}" destId="{845E4C12-65CC-41E8-8972-A0040B2C3A28}" srcOrd="1" destOrd="0" presId="urn:microsoft.com/office/officeart/2005/8/layout/hierarchy3"/>
    <dgm:cxn modelId="{297F38A9-929C-4A3D-9B06-6901A309FD0A}" type="presParOf" srcId="{845E4C12-65CC-41E8-8972-A0040B2C3A28}" destId="{1616C421-7659-4E9B-A444-9932D58EE0FF}" srcOrd="0" destOrd="0" presId="urn:microsoft.com/office/officeart/2005/8/layout/hierarchy3"/>
    <dgm:cxn modelId="{DDC9A26A-2213-4126-94A3-6CB9797D2B96}" type="presParOf" srcId="{845E4C12-65CC-41E8-8972-A0040B2C3A28}" destId="{D659BA56-4C52-4AC6-8AB2-DBA2FA9EB0BD}" srcOrd="1" destOrd="0" presId="urn:microsoft.com/office/officeart/2005/8/layout/hierarchy3"/>
    <dgm:cxn modelId="{2B5808AF-5CC1-4EB7-AD62-2AAEA70C127B}" type="presParOf" srcId="{845E4C12-65CC-41E8-8972-A0040B2C3A28}" destId="{FF11E899-871B-4A23-B9E7-B8139C522DE9}" srcOrd="2" destOrd="0" presId="urn:microsoft.com/office/officeart/2005/8/layout/hierarchy3"/>
    <dgm:cxn modelId="{C651E2AF-8801-4BB2-92BB-F127A8956EE5}" type="presParOf" srcId="{845E4C12-65CC-41E8-8972-A0040B2C3A28}" destId="{DB683226-D80C-4C7D-9BF4-0A11BCEE89DE}" srcOrd="3" destOrd="0" presId="urn:microsoft.com/office/officeart/2005/8/layout/hierarchy3"/>
    <dgm:cxn modelId="{AC73ACF1-4B77-47D4-B99D-45DBA82FF14D}" type="presParOf" srcId="{845E4C12-65CC-41E8-8972-A0040B2C3A28}" destId="{6F1384AC-0226-499F-A24B-B44710B30842}" srcOrd="4" destOrd="0" presId="urn:microsoft.com/office/officeart/2005/8/layout/hierarchy3"/>
    <dgm:cxn modelId="{19FBC6C9-5D31-4D06-9EEA-C23C1BCEBB08}" type="presParOf" srcId="{845E4C12-65CC-41E8-8972-A0040B2C3A28}" destId="{324DE8F4-D6DD-4260-8D92-842A6B8E4F2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CAFC09-982B-4307-ADC4-78EF8963C0F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128BDBCC-2ECB-4E4B-8F1A-E02B79490A43}">
      <dgm:prSet/>
      <dgm:spPr/>
      <dgm:t>
        <a:bodyPr/>
        <a:lstStyle/>
        <a:p>
          <a:r>
            <a:rPr lang="es-419"/>
            <a:t>Haz un plan para profundizar en los principios de un mayordomo próspero.</a:t>
          </a:r>
          <a:endParaRPr lang="es-419" dirty="0"/>
        </a:p>
      </dgm:t>
    </dgm:pt>
    <dgm:pt modelId="{CE1A134B-AF7B-497F-8523-D1AC7912AE0F}" type="parTrans" cxnId="{61F9C876-8DBF-4AA5-AE2A-F8E474CDE4E6}">
      <dgm:prSet/>
      <dgm:spPr/>
      <dgm:t>
        <a:bodyPr/>
        <a:lstStyle/>
        <a:p>
          <a:endParaRPr lang="es-419"/>
        </a:p>
      </dgm:t>
    </dgm:pt>
    <dgm:pt modelId="{B311A4BE-84F1-4406-A392-96E9D85A7A61}" type="sibTrans" cxnId="{61F9C876-8DBF-4AA5-AE2A-F8E474CDE4E6}">
      <dgm:prSet/>
      <dgm:spPr/>
      <dgm:t>
        <a:bodyPr/>
        <a:lstStyle/>
        <a:p>
          <a:endParaRPr lang="es-419"/>
        </a:p>
      </dgm:t>
    </dgm:pt>
    <dgm:pt modelId="{3CC0CF4F-6E68-437C-A70D-E9157B343677}">
      <dgm:prSet/>
      <dgm:spPr/>
      <dgm:t>
        <a:bodyPr/>
        <a:lstStyle/>
        <a:p>
          <a:r>
            <a:rPr lang="es-419" dirty="0"/>
            <a:t>Elabora un plan de gastos en el hogar.</a:t>
          </a:r>
        </a:p>
      </dgm:t>
    </dgm:pt>
    <dgm:pt modelId="{CEE21845-70B6-4FD5-B4AF-17F468CA5648}" type="parTrans" cxnId="{F23134E6-F0F6-4AB1-AFE9-7692517F7CFB}">
      <dgm:prSet/>
      <dgm:spPr/>
      <dgm:t>
        <a:bodyPr/>
        <a:lstStyle/>
        <a:p>
          <a:endParaRPr lang="es-419"/>
        </a:p>
      </dgm:t>
    </dgm:pt>
    <dgm:pt modelId="{C45AE853-0FC4-4B0A-8B77-978011345310}" type="sibTrans" cxnId="{F23134E6-F0F6-4AB1-AFE9-7692517F7CFB}">
      <dgm:prSet/>
      <dgm:spPr/>
      <dgm:t>
        <a:bodyPr/>
        <a:lstStyle/>
        <a:p>
          <a:endParaRPr lang="es-419"/>
        </a:p>
      </dgm:t>
    </dgm:pt>
    <dgm:pt modelId="{2179D1DF-85EF-4780-B7C2-4D97EAA2E9B4}">
      <dgm:prSet/>
      <dgm:spPr/>
      <dgm:t>
        <a:bodyPr/>
        <a:lstStyle/>
        <a:p>
          <a:r>
            <a:rPr lang="es-419" dirty="0"/>
            <a:t>Realiza una reunión familiar para establecer metas financieras claras.</a:t>
          </a:r>
        </a:p>
      </dgm:t>
    </dgm:pt>
    <dgm:pt modelId="{E4804906-7151-4A29-BBED-3883367A8BDC}" type="parTrans" cxnId="{B920CE45-5BBA-4557-8480-A6A015C436FF}">
      <dgm:prSet/>
      <dgm:spPr/>
      <dgm:t>
        <a:bodyPr/>
        <a:lstStyle/>
        <a:p>
          <a:endParaRPr lang="es-419"/>
        </a:p>
      </dgm:t>
    </dgm:pt>
    <dgm:pt modelId="{C49EBB28-7131-4D84-A720-F9DDE99F3AB5}" type="sibTrans" cxnId="{B920CE45-5BBA-4557-8480-A6A015C436FF}">
      <dgm:prSet/>
      <dgm:spPr/>
      <dgm:t>
        <a:bodyPr/>
        <a:lstStyle/>
        <a:p>
          <a:endParaRPr lang="es-419"/>
        </a:p>
      </dgm:t>
    </dgm:pt>
    <dgm:pt modelId="{BA5C15A5-7DA6-437A-B0E6-722D625C009D}">
      <dgm:prSet/>
      <dgm:spPr/>
      <dgm:t>
        <a:bodyPr/>
        <a:lstStyle/>
        <a:p>
          <a:r>
            <a:rPr lang="es-419" dirty="0"/>
            <a:t>Si tienes deudas, haz una lista de todas tus posesiones.</a:t>
          </a:r>
        </a:p>
      </dgm:t>
    </dgm:pt>
    <dgm:pt modelId="{93C827B2-49F7-4F9D-AA73-D8CDE2B7CB1E}" type="parTrans" cxnId="{B36B107A-F306-4958-9DE1-EE074793DFC4}">
      <dgm:prSet/>
      <dgm:spPr/>
      <dgm:t>
        <a:bodyPr/>
        <a:lstStyle/>
        <a:p>
          <a:endParaRPr lang="es-419"/>
        </a:p>
      </dgm:t>
    </dgm:pt>
    <dgm:pt modelId="{07671D1D-1122-44BF-B112-21BB1A2F39AC}" type="sibTrans" cxnId="{B36B107A-F306-4958-9DE1-EE074793DFC4}">
      <dgm:prSet/>
      <dgm:spPr/>
      <dgm:t>
        <a:bodyPr/>
        <a:lstStyle/>
        <a:p>
          <a:endParaRPr lang="es-419"/>
        </a:p>
      </dgm:t>
    </dgm:pt>
    <dgm:pt modelId="{80097544-4A70-4C4F-90DA-D9260392A625}">
      <dgm:prSet/>
      <dgm:spPr/>
      <dgm:t>
        <a:bodyPr/>
        <a:lstStyle/>
        <a:p>
          <a:r>
            <a:rPr lang="es-419" dirty="0"/>
            <a:t>Evalúa tu calidad y testimonio en el trabajo.</a:t>
          </a:r>
        </a:p>
      </dgm:t>
    </dgm:pt>
    <dgm:pt modelId="{48C6DF1A-6051-4E13-BE9A-83C5A86EEA74}" type="parTrans" cxnId="{B4F77FB3-9B5C-4373-BFD1-FA677083E5F4}">
      <dgm:prSet/>
      <dgm:spPr/>
      <dgm:t>
        <a:bodyPr/>
        <a:lstStyle/>
        <a:p>
          <a:endParaRPr lang="es-419"/>
        </a:p>
      </dgm:t>
    </dgm:pt>
    <dgm:pt modelId="{0BA7701A-2EE4-4714-A7C0-A39665E19AE6}" type="sibTrans" cxnId="{B4F77FB3-9B5C-4373-BFD1-FA677083E5F4}">
      <dgm:prSet/>
      <dgm:spPr/>
      <dgm:t>
        <a:bodyPr/>
        <a:lstStyle/>
        <a:p>
          <a:endParaRPr lang="es-419"/>
        </a:p>
      </dgm:t>
    </dgm:pt>
    <dgm:pt modelId="{6253D75C-AF98-4D95-9393-030EACB181E5}">
      <dgm:prSet/>
      <dgm:spPr/>
      <dgm:t>
        <a:bodyPr/>
        <a:lstStyle/>
        <a:p>
          <a:r>
            <a:rPr lang="es-419" dirty="0"/>
            <a:t>Comienza ahorrando con una cantidad pequeña cada mes.</a:t>
          </a:r>
        </a:p>
      </dgm:t>
    </dgm:pt>
    <dgm:pt modelId="{F1F18B47-2D46-432F-9CD4-2093A8D24FA1}" type="parTrans" cxnId="{875486AD-B607-48C7-A2F7-B7A579379B85}">
      <dgm:prSet/>
      <dgm:spPr/>
      <dgm:t>
        <a:bodyPr/>
        <a:lstStyle/>
        <a:p>
          <a:endParaRPr lang="es-419"/>
        </a:p>
      </dgm:t>
    </dgm:pt>
    <dgm:pt modelId="{7DE30C62-045C-45BA-BD03-BF6729D9F8DD}" type="sibTrans" cxnId="{875486AD-B607-48C7-A2F7-B7A579379B85}">
      <dgm:prSet/>
      <dgm:spPr/>
      <dgm:t>
        <a:bodyPr/>
        <a:lstStyle/>
        <a:p>
          <a:endParaRPr lang="es-419"/>
        </a:p>
      </dgm:t>
    </dgm:pt>
    <dgm:pt modelId="{86607DDC-1058-4B25-BE1E-D29787B80E0C}">
      <dgm:prSet/>
      <dgm:spPr/>
      <dgm:t>
        <a:bodyPr/>
        <a:lstStyle/>
        <a:p>
          <a:r>
            <a:rPr lang="es-419" dirty="0"/>
            <a:t>Comienza a practicar la generosidad.</a:t>
          </a:r>
        </a:p>
      </dgm:t>
    </dgm:pt>
    <dgm:pt modelId="{B90611F2-C896-49F3-82A3-5F46CD6B27BF}" type="parTrans" cxnId="{64631C2D-D589-4D08-88AF-740F5F32BF68}">
      <dgm:prSet/>
      <dgm:spPr/>
      <dgm:t>
        <a:bodyPr/>
        <a:lstStyle/>
        <a:p>
          <a:endParaRPr lang="es-419"/>
        </a:p>
      </dgm:t>
    </dgm:pt>
    <dgm:pt modelId="{C2D362D9-E500-4A8A-908C-ECC7323852DF}" type="sibTrans" cxnId="{64631C2D-D589-4D08-88AF-740F5F32BF68}">
      <dgm:prSet/>
      <dgm:spPr/>
      <dgm:t>
        <a:bodyPr/>
        <a:lstStyle/>
        <a:p>
          <a:endParaRPr lang="es-419"/>
        </a:p>
      </dgm:t>
    </dgm:pt>
    <dgm:pt modelId="{BDF82BD2-C602-4FB2-B82E-5F06671B9C65}" type="pres">
      <dgm:prSet presAssocID="{C2CAFC09-982B-4307-ADC4-78EF8963C0F4}" presName="linearFlow" presStyleCnt="0">
        <dgm:presLayoutVars>
          <dgm:dir/>
          <dgm:resizeHandles val="exact"/>
        </dgm:presLayoutVars>
      </dgm:prSet>
      <dgm:spPr/>
    </dgm:pt>
    <dgm:pt modelId="{323759D0-D06F-4C2D-8446-7B22B07827F3}" type="pres">
      <dgm:prSet presAssocID="{128BDBCC-2ECB-4E4B-8F1A-E02B79490A43}" presName="composite" presStyleCnt="0"/>
      <dgm:spPr/>
    </dgm:pt>
    <dgm:pt modelId="{90054CA4-D851-461E-B8C7-33639CA8192B}" type="pres">
      <dgm:prSet presAssocID="{128BDBCC-2ECB-4E4B-8F1A-E02B79490A43}" presName="imgShp" presStyleLbl="fgImgPlace1" presStyleIdx="0" presStyleCnt="7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C8B9AF-B4EC-47C8-9D40-3DFBF2947B5E}" type="pres">
      <dgm:prSet presAssocID="{128BDBCC-2ECB-4E4B-8F1A-E02B79490A43}" presName="txShp" presStyleLbl="node1" presStyleIdx="0" presStyleCnt="7">
        <dgm:presLayoutVars>
          <dgm:bulletEnabled val="1"/>
        </dgm:presLayoutVars>
      </dgm:prSet>
      <dgm:spPr/>
    </dgm:pt>
    <dgm:pt modelId="{F2261600-7E25-4DF1-99D4-EFBDB758DDA7}" type="pres">
      <dgm:prSet presAssocID="{B311A4BE-84F1-4406-A392-96E9D85A7A61}" presName="spacing" presStyleCnt="0"/>
      <dgm:spPr/>
    </dgm:pt>
    <dgm:pt modelId="{42BBF6E8-7468-4E3C-BBAF-C8E71664BFC1}" type="pres">
      <dgm:prSet presAssocID="{3CC0CF4F-6E68-437C-A70D-E9157B343677}" presName="composite" presStyleCnt="0"/>
      <dgm:spPr/>
    </dgm:pt>
    <dgm:pt modelId="{CC75EEB5-F983-45D6-84DA-903636E80845}" type="pres">
      <dgm:prSet presAssocID="{3CC0CF4F-6E68-437C-A70D-E9157B343677}" presName="imgShp" presStyleLbl="fgImgPlace1" presStyleIdx="1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A17CF6B-A2F4-482C-9E3C-3837547BFDA2}" type="pres">
      <dgm:prSet presAssocID="{3CC0CF4F-6E68-437C-A70D-E9157B343677}" presName="txShp" presStyleLbl="node1" presStyleIdx="1" presStyleCnt="7">
        <dgm:presLayoutVars>
          <dgm:bulletEnabled val="1"/>
        </dgm:presLayoutVars>
      </dgm:prSet>
      <dgm:spPr/>
    </dgm:pt>
    <dgm:pt modelId="{B7C897CB-EF84-4984-8E3F-F15655C4F0AB}" type="pres">
      <dgm:prSet presAssocID="{C45AE853-0FC4-4B0A-8B77-978011345310}" presName="spacing" presStyleCnt="0"/>
      <dgm:spPr/>
    </dgm:pt>
    <dgm:pt modelId="{33D661A7-9A0B-43BC-BB30-879E43885CEE}" type="pres">
      <dgm:prSet presAssocID="{2179D1DF-85EF-4780-B7C2-4D97EAA2E9B4}" presName="composite" presStyleCnt="0"/>
      <dgm:spPr/>
    </dgm:pt>
    <dgm:pt modelId="{FBBA80D1-56FF-4C72-98AE-412EE443EB3A}" type="pres">
      <dgm:prSet presAssocID="{2179D1DF-85EF-4780-B7C2-4D97EAA2E9B4}" presName="imgShp" presStyleLbl="fgImgPlace1" presStyleIdx="2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B71162-1EE6-4E62-975C-76D286C0067B}" type="pres">
      <dgm:prSet presAssocID="{2179D1DF-85EF-4780-B7C2-4D97EAA2E9B4}" presName="txShp" presStyleLbl="node1" presStyleIdx="2" presStyleCnt="7">
        <dgm:presLayoutVars>
          <dgm:bulletEnabled val="1"/>
        </dgm:presLayoutVars>
      </dgm:prSet>
      <dgm:spPr/>
    </dgm:pt>
    <dgm:pt modelId="{17267C56-A45F-4850-8E12-5977C6961D68}" type="pres">
      <dgm:prSet presAssocID="{C49EBB28-7131-4D84-A720-F9DDE99F3AB5}" presName="spacing" presStyleCnt="0"/>
      <dgm:spPr/>
    </dgm:pt>
    <dgm:pt modelId="{383D5708-B479-4AE5-B520-D8AA283C18B8}" type="pres">
      <dgm:prSet presAssocID="{BA5C15A5-7DA6-437A-B0E6-722D625C009D}" presName="composite" presStyleCnt="0"/>
      <dgm:spPr/>
    </dgm:pt>
    <dgm:pt modelId="{348248A5-3D0B-44DD-8F23-D70D519D20A5}" type="pres">
      <dgm:prSet presAssocID="{BA5C15A5-7DA6-437A-B0E6-722D625C009D}" presName="imgShp" presStyleLbl="fgImgPlace1" presStyleIdx="3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D64C2CF-0E07-408A-B465-CF3D36A11227}" type="pres">
      <dgm:prSet presAssocID="{BA5C15A5-7DA6-437A-B0E6-722D625C009D}" presName="txShp" presStyleLbl="node1" presStyleIdx="3" presStyleCnt="7">
        <dgm:presLayoutVars>
          <dgm:bulletEnabled val="1"/>
        </dgm:presLayoutVars>
      </dgm:prSet>
      <dgm:spPr/>
    </dgm:pt>
    <dgm:pt modelId="{6F65AEF3-D3F5-4E11-A704-1369B8B3083C}" type="pres">
      <dgm:prSet presAssocID="{07671D1D-1122-44BF-B112-21BB1A2F39AC}" presName="spacing" presStyleCnt="0"/>
      <dgm:spPr/>
    </dgm:pt>
    <dgm:pt modelId="{6FD9145A-DD7D-4BB7-8E98-28A2138F9F26}" type="pres">
      <dgm:prSet presAssocID="{80097544-4A70-4C4F-90DA-D9260392A625}" presName="composite" presStyleCnt="0"/>
      <dgm:spPr/>
    </dgm:pt>
    <dgm:pt modelId="{833E4F39-0D10-459F-9054-C15185F7BDCE}" type="pres">
      <dgm:prSet presAssocID="{80097544-4A70-4C4F-90DA-D9260392A625}" presName="imgShp" presStyleLbl="fgImgPlace1" presStyleIdx="4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0AAF98B-4283-459A-917A-96A2C19FF6DF}" type="pres">
      <dgm:prSet presAssocID="{80097544-4A70-4C4F-90DA-D9260392A625}" presName="txShp" presStyleLbl="node1" presStyleIdx="4" presStyleCnt="7">
        <dgm:presLayoutVars>
          <dgm:bulletEnabled val="1"/>
        </dgm:presLayoutVars>
      </dgm:prSet>
      <dgm:spPr/>
    </dgm:pt>
    <dgm:pt modelId="{9BA31027-9301-4722-BEBE-6D0987DC2A80}" type="pres">
      <dgm:prSet presAssocID="{0BA7701A-2EE4-4714-A7C0-A39665E19AE6}" presName="spacing" presStyleCnt="0"/>
      <dgm:spPr/>
    </dgm:pt>
    <dgm:pt modelId="{BA95A657-C5CA-4FC0-8AD6-266B79296192}" type="pres">
      <dgm:prSet presAssocID="{6253D75C-AF98-4D95-9393-030EACB181E5}" presName="composite" presStyleCnt="0"/>
      <dgm:spPr/>
    </dgm:pt>
    <dgm:pt modelId="{5AE031C0-9695-4F9B-8C9F-D5DF98261FBE}" type="pres">
      <dgm:prSet presAssocID="{6253D75C-AF98-4D95-9393-030EACB181E5}" presName="imgShp" presStyleLbl="fgImgPlace1" presStyleIdx="5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E49E8B1-34B9-42A8-ABC8-F11FEDC00D91}" type="pres">
      <dgm:prSet presAssocID="{6253D75C-AF98-4D95-9393-030EACB181E5}" presName="txShp" presStyleLbl="node1" presStyleIdx="5" presStyleCnt="7">
        <dgm:presLayoutVars>
          <dgm:bulletEnabled val="1"/>
        </dgm:presLayoutVars>
      </dgm:prSet>
      <dgm:spPr/>
    </dgm:pt>
    <dgm:pt modelId="{8EFAA737-16B9-42EA-9201-E3EF9C0D2DF2}" type="pres">
      <dgm:prSet presAssocID="{7DE30C62-045C-45BA-BD03-BF6729D9F8DD}" presName="spacing" presStyleCnt="0"/>
      <dgm:spPr/>
    </dgm:pt>
    <dgm:pt modelId="{5E9A9FF5-1EE9-4EF6-9A93-791B940D360A}" type="pres">
      <dgm:prSet presAssocID="{86607DDC-1058-4B25-BE1E-D29787B80E0C}" presName="composite" presStyleCnt="0"/>
      <dgm:spPr/>
    </dgm:pt>
    <dgm:pt modelId="{74DA85BD-985C-4198-8B05-5CB2ADADEC9F}" type="pres">
      <dgm:prSet presAssocID="{86607DDC-1058-4B25-BE1E-D29787B80E0C}" presName="imgShp" presStyleLbl="fgImgPlace1" presStyleIdx="6" presStyleCnt="7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3B6F89-D02C-4817-904F-2C0FFC534A39}" type="pres">
      <dgm:prSet presAssocID="{86607DDC-1058-4B25-BE1E-D29787B80E0C}" presName="txShp" presStyleLbl="node1" presStyleIdx="6" presStyleCnt="7">
        <dgm:presLayoutVars>
          <dgm:bulletEnabled val="1"/>
        </dgm:presLayoutVars>
      </dgm:prSet>
      <dgm:spPr/>
    </dgm:pt>
  </dgm:ptLst>
  <dgm:cxnLst>
    <dgm:cxn modelId="{64631C2D-D589-4D08-88AF-740F5F32BF68}" srcId="{C2CAFC09-982B-4307-ADC4-78EF8963C0F4}" destId="{86607DDC-1058-4B25-BE1E-D29787B80E0C}" srcOrd="6" destOrd="0" parTransId="{B90611F2-C896-49F3-82A3-5F46CD6B27BF}" sibTransId="{C2D362D9-E500-4A8A-908C-ECC7323852DF}"/>
    <dgm:cxn modelId="{E453AD34-2899-473C-94B2-F3D4435336B8}" type="presOf" srcId="{86607DDC-1058-4B25-BE1E-D29787B80E0C}" destId="{AE3B6F89-D02C-4817-904F-2C0FFC534A39}" srcOrd="0" destOrd="0" presId="urn:microsoft.com/office/officeart/2005/8/layout/vList3"/>
    <dgm:cxn modelId="{17EF6664-66DF-46A1-8197-65435C98DF1E}" type="presOf" srcId="{128BDBCC-2ECB-4E4B-8F1A-E02B79490A43}" destId="{09C8B9AF-B4EC-47C8-9D40-3DFBF2947B5E}" srcOrd="0" destOrd="0" presId="urn:microsoft.com/office/officeart/2005/8/layout/vList3"/>
    <dgm:cxn modelId="{B920CE45-5BBA-4557-8480-A6A015C436FF}" srcId="{C2CAFC09-982B-4307-ADC4-78EF8963C0F4}" destId="{2179D1DF-85EF-4780-B7C2-4D97EAA2E9B4}" srcOrd="2" destOrd="0" parTransId="{E4804906-7151-4A29-BBED-3883367A8BDC}" sibTransId="{C49EBB28-7131-4D84-A720-F9DDE99F3AB5}"/>
    <dgm:cxn modelId="{676E0A49-A6A2-49C8-93CC-C976B67167FD}" type="presOf" srcId="{80097544-4A70-4C4F-90DA-D9260392A625}" destId="{20AAF98B-4283-459A-917A-96A2C19FF6DF}" srcOrd="0" destOrd="0" presId="urn:microsoft.com/office/officeart/2005/8/layout/vList3"/>
    <dgm:cxn modelId="{61F9C876-8DBF-4AA5-AE2A-F8E474CDE4E6}" srcId="{C2CAFC09-982B-4307-ADC4-78EF8963C0F4}" destId="{128BDBCC-2ECB-4E4B-8F1A-E02B79490A43}" srcOrd="0" destOrd="0" parTransId="{CE1A134B-AF7B-497F-8523-D1AC7912AE0F}" sibTransId="{B311A4BE-84F1-4406-A392-96E9D85A7A61}"/>
    <dgm:cxn modelId="{AF680C77-C297-4865-8184-62F99019DB3D}" type="presOf" srcId="{3CC0CF4F-6E68-437C-A70D-E9157B343677}" destId="{CA17CF6B-A2F4-482C-9E3C-3837547BFDA2}" srcOrd="0" destOrd="0" presId="urn:microsoft.com/office/officeart/2005/8/layout/vList3"/>
    <dgm:cxn modelId="{B36B107A-F306-4958-9DE1-EE074793DFC4}" srcId="{C2CAFC09-982B-4307-ADC4-78EF8963C0F4}" destId="{BA5C15A5-7DA6-437A-B0E6-722D625C009D}" srcOrd="3" destOrd="0" parTransId="{93C827B2-49F7-4F9D-AA73-D8CDE2B7CB1E}" sibTransId="{07671D1D-1122-44BF-B112-21BB1A2F39AC}"/>
    <dgm:cxn modelId="{7B3258A1-5ACE-4C59-B7B4-0A6C04A00366}" type="presOf" srcId="{BA5C15A5-7DA6-437A-B0E6-722D625C009D}" destId="{1D64C2CF-0E07-408A-B465-CF3D36A11227}" srcOrd="0" destOrd="0" presId="urn:microsoft.com/office/officeart/2005/8/layout/vList3"/>
    <dgm:cxn modelId="{875486AD-B607-48C7-A2F7-B7A579379B85}" srcId="{C2CAFC09-982B-4307-ADC4-78EF8963C0F4}" destId="{6253D75C-AF98-4D95-9393-030EACB181E5}" srcOrd="5" destOrd="0" parTransId="{F1F18B47-2D46-432F-9CD4-2093A8D24FA1}" sibTransId="{7DE30C62-045C-45BA-BD03-BF6729D9F8DD}"/>
    <dgm:cxn modelId="{FBDD2BAF-18C4-4927-939E-FEDF2589D0EA}" type="presOf" srcId="{2179D1DF-85EF-4780-B7C2-4D97EAA2E9B4}" destId="{79B71162-1EE6-4E62-975C-76D286C0067B}" srcOrd="0" destOrd="0" presId="urn:microsoft.com/office/officeart/2005/8/layout/vList3"/>
    <dgm:cxn modelId="{B4F77FB3-9B5C-4373-BFD1-FA677083E5F4}" srcId="{C2CAFC09-982B-4307-ADC4-78EF8963C0F4}" destId="{80097544-4A70-4C4F-90DA-D9260392A625}" srcOrd="4" destOrd="0" parTransId="{48C6DF1A-6051-4E13-BE9A-83C5A86EEA74}" sibTransId="{0BA7701A-2EE4-4714-A7C0-A39665E19AE6}"/>
    <dgm:cxn modelId="{EB110DDF-B3EE-4767-A640-82D20D5F9719}" type="presOf" srcId="{C2CAFC09-982B-4307-ADC4-78EF8963C0F4}" destId="{BDF82BD2-C602-4FB2-B82E-5F06671B9C65}" srcOrd="0" destOrd="0" presId="urn:microsoft.com/office/officeart/2005/8/layout/vList3"/>
    <dgm:cxn modelId="{5B835CE5-AAD0-42BD-A61E-6AE7C428DC70}" type="presOf" srcId="{6253D75C-AF98-4D95-9393-030EACB181E5}" destId="{DE49E8B1-34B9-42A8-ABC8-F11FEDC00D91}" srcOrd="0" destOrd="0" presId="urn:microsoft.com/office/officeart/2005/8/layout/vList3"/>
    <dgm:cxn modelId="{F23134E6-F0F6-4AB1-AFE9-7692517F7CFB}" srcId="{C2CAFC09-982B-4307-ADC4-78EF8963C0F4}" destId="{3CC0CF4F-6E68-437C-A70D-E9157B343677}" srcOrd="1" destOrd="0" parTransId="{CEE21845-70B6-4FD5-B4AF-17F468CA5648}" sibTransId="{C45AE853-0FC4-4B0A-8B77-978011345310}"/>
    <dgm:cxn modelId="{0A47FE0F-4B52-40C5-8E1C-2B60A60FCB04}" type="presParOf" srcId="{BDF82BD2-C602-4FB2-B82E-5F06671B9C65}" destId="{323759D0-D06F-4C2D-8446-7B22B07827F3}" srcOrd="0" destOrd="0" presId="urn:microsoft.com/office/officeart/2005/8/layout/vList3"/>
    <dgm:cxn modelId="{21BD8184-19DF-4366-A789-CECF9DEBEBEE}" type="presParOf" srcId="{323759D0-D06F-4C2D-8446-7B22B07827F3}" destId="{90054CA4-D851-461E-B8C7-33639CA8192B}" srcOrd="0" destOrd="0" presId="urn:microsoft.com/office/officeart/2005/8/layout/vList3"/>
    <dgm:cxn modelId="{E7E8715B-ED5C-47A7-8878-DA7BA03EAFA9}" type="presParOf" srcId="{323759D0-D06F-4C2D-8446-7B22B07827F3}" destId="{09C8B9AF-B4EC-47C8-9D40-3DFBF2947B5E}" srcOrd="1" destOrd="0" presId="urn:microsoft.com/office/officeart/2005/8/layout/vList3"/>
    <dgm:cxn modelId="{766BB8C7-D4FD-45D0-8983-CFD4A34FBF8E}" type="presParOf" srcId="{BDF82BD2-C602-4FB2-B82E-5F06671B9C65}" destId="{F2261600-7E25-4DF1-99D4-EFBDB758DDA7}" srcOrd="1" destOrd="0" presId="urn:microsoft.com/office/officeart/2005/8/layout/vList3"/>
    <dgm:cxn modelId="{7313E78C-5F07-44E3-A802-973ED3F8CF15}" type="presParOf" srcId="{BDF82BD2-C602-4FB2-B82E-5F06671B9C65}" destId="{42BBF6E8-7468-4E3C-BBAF-C8E71664BFC1}" srcOrd="2" destOrd="0" presId="urn:microsoft.com/office/officeart/2005/8/layout/vList3"/>
    <dgm:cxn modelId="{7728B7F4-200D-47BC-A103-5C7C726E58E6}" type="presParOf" srcId="{42BBF6E8-7468-4E3C-BBAF-C8E71664BFC1}" destId="{CC75EEB5-F983-45D6-84DA-903636E80845}" srcOrd="0" destOrd="0" presId="urn:microsoft.com/office/officeart/2005/8/layout/vList3"/>
    <dgm:cxn modelId="{3C41E0D8-09D4-45DA-B54B-EEECE0C9B32D}" type="presParOf" srcId="{42BBF6E8-7468-4E3C-BBAF-C8E71664BFC1}" destId="{CA17CF6B-A2F4-482C-9E3C-3837547BFDA2}" srcOrd="1" destOrd="0" presId="urn:microsoft.com/office/officeart/2005/8/layout/vList3"/>
    <dgm:cxn modelId="{6712DA84-89DA-417F-90CC-49E526166151}" type="presParOf" srcId="{BDF82BD2-C602-4FB2-B82E-5F06671B9C65}" destId="{B7C897CB-EF84-4984-8E3F-F15655C4F0AB}" srcOrd="3" destOrd="0" presId="urn:microsoft.com/office/officeart/2005/8/layout/vList3"/>
    <dgm:cxn modelId="{C1A112CC-6697-41F7-8DED-3DE5CE2B30EF}" type="presParOf" srcId="{BDF82BD2-C602-4FB2-B82E-5F06671B9C65}" destId="{33D661A7-9A0B-43BC-BB30-879E43885CEE}" srcOrd="4" destOrd="0" presId="urn:microsoft.com/office/officeart/2005/8/layout/vList3"/>
    <dgm:cxn modelId="{6AD3285F-9496-493F-9FB7-52B189EC177B}" type="presParOf" srcId="{33D661A7-9A0B-43BC-BB30-879E43885CEE}" destId="{FBBA80D1-56FF-4C72-98AE-412EE443EB3A}" srcOrd="0" destOrd="0" presId="urn:microsoft.com/office/officeart/2005/8/layout/vList3"/>
    <dgm:cxn modelId="{40528F0D-8DA4-4034-B561-F5CB563B6CD0}" type="presParOf" srcId="{33D661A7-9A0B-43BC-BB30-879E43885CEE}" destId="{79B71162-1EE6-4E62-975C-76D286C0067B}" srcOrd="1" destOrd="0" presId="urn:microsoft.com/office/officeart/2005/8/layout/vList3"/>
    <dgm:cxn modelId="{FDE19662-3888-4A68-890F-8DBAF397990D}" type="presParOf" srcId="{BDF82BD2-C602-4FB2-B82E-5F06671B9C65}" destId="{17267C56-A45F-4850-8E12-5977C6961D68}" srcOrd="5" destOrd="0" presId="urn:microsoft.com/office/officeart/2005/8/layout/vList3"/>
    <dgm:cxn modelId="{86239EC7-E5AA-4EED-9509-2CF2D9727694}" type="presParOf" srcId="{BDF82BD2-C602-4FB2-B82E-5F06671B9C65}" destId="{383D5708-B479-4AE5-B520-D8AA283C18B8}" srcOrd="6" destOrd="0" presId="urn:microsoft.com/office/officeart/2005/8/layout/vList3"/>
    <dgm:cxn modelId="{8D17DB42-7876-4822-B302-4BAA6955F221}" type="presParOf" srcId="{383D5708-B479-4AE5-B520-D8AA283C18B8}" destId="{348248A5-3D0B-44DD-8F23-D70D519D20A5}" srcOrd="0" destOrd="0" presId="urn:microsoft.com/office/officeart/2005/8/layout/vList3"/>
    <dgm:cxn modelId="{06552E9A-22E9-4EA5-9B36-AB2B65357436}" type="presParOf" srcId="{383D5708-B479-4AE5-B520-D8AA283C18B8}" destId="{1D64C2CF-0E07-408A-B465-CF3D36A11227}" srcOrd="1" destOrd="0" presId="urn:microsoft.com/office/officeart/2005/8/layout/vList3"/>
    <dgm:cxn modelId="{337F83BD-C397-4A45-A932-BA775A8B72EA}" type="presParOf" srcId="{BDF82BD2-C602-4FB2-B82E-5F06671B9C65}" destId="{6F65AEF3-D3F5-4E11-A704-1369B8B3083C}" srcOrd="7" destOrd="0" presId="urn:microsoft.com/office/officeart/2005/8/layout/vList3"/>
    <dgm:cxn modelId="{1E0725BA-17E3-4CC6-96FE-F02C27164573}" type="presParOf" srcId="{BDF82BD2-C602-4FB2-B82E-5F06671B9C65}" destId="{6FD9145A-DD7D-4BB7-8E98-28A2138F9F26}" srcOrd="8" destOrd="0" presId="urn:microsoft.com/office/officeart/2005/8/layout/vList3"/>
    <dgm:cxn modelId="{7ADEFBE2-AC97-4A78-BCD3-9F4C6A9548A4}" type="presParOf" srcId="{6FD9145A-DD7D-4BB7-8E98-28A2138F9F26}" destId="{833E4F39-0D10-459F-9054-C15185F7BDCE}" srcOrd="0" destOrd="0" presId="urn:microsoft.com/office/officeart/2005/8/layout/vList3"/>
    <dgm:cxn modelId="{87C42E5B-54F9-4666-92B8-5B385577E394}" type="presParOf" srcId="{6FD9145A-DD7D-4BB7-8E98-28A2138F9F26}" destId="{20AAF98B-4283-459A-917A-96A2C19FF6DF}" srcOrd="1" destOrd="0" presId="urn:microsoft.com/office/officeart/2005/8/layout/vList3"/>
    <dgm:cxn modelId="{D3756F7D-CCCB-4C50-9C31-EA214F271371}" type="presParOf" srcId="{BDF82BD2-C602-4FB2-B82E-5F06671B9C65}" destId="{9BA31027-9301-4722-BEBE-6D0987DC2A80}" srcOrd="9" destOrd="0" presId="urn:microsoft.com/office/officeart/2005/8/layout/vList3"/>
    <dgm:cxn modelId="{5F122091-E61C-4E4B-88DA-FD49F1A6FC9C}" type="presParOf" srcId="{BDF82BD2-C602-4FB2-B82E-5F06671B9C65}" destId="{BA95A657-C5CA-4FC0-8AD6-266B79296192}" srcOrd="10" destOrd="0" presId="urn:microsoft.com/office/officeart/2005/8/layout/vList3"/>
    <dgm:cxn modelId="{0C473EA5-2F44-4429-AD15-49F2E27F75E6}" type="presParOf" srcId="{BA95A657-C5CA-4FC0-8AD6-266B79296192}" destId="{5AE031C0-9695-4F9B-8C9F-D5DF98261FBE}" srcOrd="0" destOrd="0" presId="urn:microsoft.com/office/officeart/2005/8/layout/vList3"/>
    <dgm:cxn modelId="{BF23A44A-8704-4FC7-85B0-79792C4F175A}" type="presParOf" srcId="{BA95A657-C5CA-4FC0-8AD6-266B79296192}" destId="{DE49E8B1-34B9-42A8-ABC8-F11FEDC00D91}" srcOrd="1" destOrd="0" presId="urn:microsoft.com/office/officeart/2005/8/layout/vList3"/>
    <dgm:cxn modelId="{130F31E2-B8FA-4310-B7E3-03E1AB224356}" type="presParOf" srcId="{BDF82BD2-C602-4FB2-B82E-5F06671B9C65}" destId="{8EFAA737-16B9-42EA-9201-E3EF9C0D2DF2}" srcOrd="11" destOrd="0" presId="urn:microsoft.com/office/officeart/2005/8/layout/vList3"/>
    <dgm:cxn modelId="{FA4A2537-DA69-445A-B102-5B407BE1415A}" type="presParOf" srcId="{BDF82BD2-C602-4FB2-B82E-5F06671B9C65}" destId="{5E9A9FF5-1EE9-4EF6-9A93-791B940D360A}" srcOrd="12" destOrd="0" presId="urn:microsoft.com/office/officeart/2005/8/layout/vList3"/>
    <dgm:cxn modelId="{9DE2A370-9B2C-4068-8E43-54CFB86C73A6}" type="presParOf" srcId="{5E9A9FF5-1EE9-4EF6-9A93-791B940D360A}" destId="{74DA85BD-985C-4198-8B05-5CB2ADADEC9F}" srcOrd="0" destOrd="0" presId="urn:microsoft.com/office/officeart/2005/8/layout/vList3"/>
    <dgm:cxn modelId="{CA5F9E9D-278E-47BE-8858-D0EF783FA654}" type="presParOf" srcId="{5E9A9FF5-1EE9-4EF6-9A93-791B940D360A}" destId="{AE3B6F89-D02C-4817-904F-2C0FFC534A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540A0-54CF-461F-823C-183C52340FD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419"/>
        </a:p>
      </dgm:t>
    </dgm:pt>
    <dgm:pt modelId="{8CDA053B-53AD-4740-AC02-63732FB66AB1}">
      <dgm:prSet/>
      <dgm:spPr/>
      <dgm:t>
        <a:bodyPr/>
        <a:lstStyle/>
        <a:p>
          <a:r>
            <a:rPr lang="es-419"/>
            <a:t>Administrar para el beneficio del dueño.</a:t>
          </a:r>
        </a:p>
      </dgm:t>
    </dgm:pt>
    <dgm:pt modelId="{31BD7255-B924-49B5-8F1B-8E1576CBC188}" type="parTrans" cxnId="{4A9C0F3C-9367-4D68-AB3A-23ED6AAB28AF}">
      <dgm:prSet/>
      <dgm:spPr/>
      <dgm:t>
        <a:bodyPr/>
        <a:lstStyle/>
        <a:p>
          <a:endParaRPr lang="es-419"/>
        </a:p>
      </dgm:t>
    </dgm:pt>
    <dgm:pt modelId="{11CBC0DE-C36E-4E82-A98F-5722EF566D01}" type="sibTrans" cxnId="{4A9C0F3C-9367-4D68-AB3A-23ED6AAB28AF}">
      <dgm:prSet/>
      <dgm:spPr/>
      <dgm:t>
        <a:bodyPr/>
        <a:lstStyle/>
        <a:p>
          <a:endParaRPr lang="es-419"/>
        </a:p>
      </dgm:t>
    </dgm:pt>
    <dgm:pt modelId="{9BDC4135-8ECC-4205-AFB6-E5F5AEAC434E}">
      <dgm:prSet/>
      <dgm:spPr/>
      <dgm:t>
        <a:bodyPr/>
        <a:lstStyle/>
        <a:p>
          <a:r>
            <a:rPr lang="es-419"/>
            <a:t>Administrar para nuestro propio beneficio.</a:t>
          </a:r>
        </a:p>
      </dgm:t>
    </dgm:pt>
    <dgm:pt modelId="{2DF6FC4E-E378-438C-ADA1-1DE30BC23E2B}" type="parTrans" cxnId="{EB716B19-C817-4C34-A548-3CD7F8F179AA}">
      <dgm:prSet/>
      <dgm:spPr/>
      <dgm:t>
        <a:bodyPr/>
        <a:lstStyle/>
        <a:p>
          <a:endParaRPr lang="es-419"/>
        </a:p>
      </dgm:t>
    </dgm:pt>
    <dgm:pt modelId="{C342DC97-A333-4202-9B82-3122A8D309C1}" type="sibTrans" cxnId="{EB716B19-C817-4C34-A548-3CD7F8F179AA}">
      <dgm:prSet/>
      <dgm:spPr/>
      <dgm:t>
        <a:bodyPr/>
        <a:lstStyle/>
        <a:p>
          <a:endParaRPr lang="es-419"/>
        </a:p>
      </dgm:t>
    </dgm:pt>
    <dgm:pt modelId="{F2274454-CD0C-4496-B329-2C80C9CFDE35}" type="pres">
      <dgm:prSet presAssocID="{2C1540A0-54CF-461F-823C-183C52340FD3}" presName="linearFlow" presStyleCnt="0">
        <dgm:presLayoutVars>
          <dgm:dir/>
          <dgm:resizeHandles val="exact"/>
        </dgm:presLayoutVars>
      </dgm:prSet>
      <dgm:spPr/>
    </dgm:pt>
    <dgm:pt modelId="{1CAA9C56-0483-4D53-ACCF-94EFC0EFC77E}" type="pres">
      <dgm:prSet presAssocID="{8CDA053B-53AD-4740-AC02-63732FB66AB1}" presName="composite" presStyleCnt="0"/>
      <dgm:spPr/>
    </dgm:pt>
    <dgm:pt modelId="{0E1C6036-C8F1-4B42-A022-0F8BB6AE1B79}" type="pres">
      <dgm:prSet presAssocID="{8CDA053B-53AD-4740-AC02-63732FB66AB1}" presName="imgShp" presStyleLbl="fgImgPlace1" presStyleIdx="0" presStyleCnt="2"/>
      <dgm:spPr/>
    </dgm:pt>
    <dgm:pt modelId="{66BDBA81-2B19-4A7F-B27D-DBCB77A20E35}" type="pres">
      <dgm:prSet presAssocID="{8CDA053B-53AD-4740-AC02-63732FB66AB1}" presName="txShp" presStyleLbl="node1" presStyleIdx="0" presStyleCnt="2">
        <dgm:presLayoutVars>
          <dgm:bulletEnabled val="1"/>
        </dgm:presLayoutVars>
      </dgm:prSet>
      <dgm:spPr/>
    </dgm:pt>
    <dgm:pt modelId="{85D5BFC4-B871-4A85-A037-3F11811BC7F2}" type="pres">
      <dgm:prSet presAssocID="{11CBC0DE-C36E-4E82-A98F-5722EF566D01}" presName="spacing" presStyleCnt="0"/>
      <dgm:spPr/>
    </dgm:pt>
    <dgm:pt modelId="{BA6536AC-20CA-4887-A3AC-C02CE5ECFDE5}" type="pres">
      <dgm:prSet presAssocID="{9BDC4135-8ECC-4205-AFB6-E5F5AEAC434E}" presName="composite" presStyleCnt="0"/>
      <dgm:spPr/>
    </dgm:pt>
    <dgm:pt modelId="{74F091D5-8FC1-43BE-AC29-D39818C775BE}" type="pres">
      <dgm:prSet presAssocID="{9BDC4135-8ECC-4205-AFB6-E5F5AEAC434E}" presName="imgShp" presStyleLbl="fgImgPlace1" presStyleIdx="1" presStyleCnt="2"/>
      <dgm:spPr/>
    </dgm:pt>
    <dgm:pt modelId="{AF764FE7-63E8-4F8B-8B84-F5E1C1435E4E}" type="pres">
      <dgm:prSet presAssocID="{9BDC4135-8ECC-4205-AFB6-E5F5AEAC434E}" presName="txShp" presStyleLbl="node1" presStyleIdx="1" presStyleCnt="2">
        <dgm:presLayoutVars>
          <dgm:bulletEnabled val="1"/>
        </dgm:presLayoutVars>
      </dgm:prSet>
      <dgm:spPr/>
    </dgm:pt>
  </dgm:ptLst>
  <dgm:cxnLst>
    <dgm:cxn modelId="{EB716B19-C817-4C34-A548-3CD7F8F179AA}" srcId="{2C1540A0-54CF-461F-823C-183C52340FD3}" destId="{9BDC4135-8ECC-4205-AFB6-E5F5AEAC434E}" srcOrd="1" destOrd="0" parTransId="{2DF6FC4E-E378-438C-ADA1-1DE30BC23E2B}" sibTransId="{C342DC97-A333-4202-9B82-3122A8D309C1}"/>
    <dgm:cxn modelId="{4A9C0F3C-9367-4D68-AB3A-23ED6AAB28AF}" srcId="{2C1540A0-54CF-461F-823C-183C52340FD3}" destId="{8CDA053B-53AD-4740-AC02-63732FB66AB1}" srcOrd="0" destOrd="0" parTransId="{31BD7255-B924-49B5-8F1B-8E1576CBC188}" sibTransId="{11CBC0DE-C36E-4E82-A98F-5722EF566D01}"/>
    <dgm:cxn modelId="{D02BB96B-7BF7-407D-A039-E079B5FC5BD1}" type="presOf" srcId="{2C1540A0-54CF-461F-823C-183C52340FD3}" destId="{F2274454-CD0C-4496-B329-2C80C9CFDE35}" srcOrd="0" destOrd="0" presId="urn:microsoft.com/office/officeart/2005/8/layout/vList3"/>
    <dgm:cxn modelId="{268A8ACA-92AD-4A6C-9D09-4A0733CA1576}" type="presOf" srcId="{9BDC4135-8ECC-4205-AFB6-E5F5AEAC434E}" destId="{AF764FE7-63E8-4F8B-8B84-F5E1C1435E4E}" srcOrd="0" destOrd="0" presId="urn:microsoft.com/office/officeart/2005/8/layout/vList3"/>
    <dgm:cxn modelId="{77CC46EC-CBDA-4BC6-A77F-299DEE3450C4}" type="presOf" srcId="{8CDA053B-53AD-4740-AC02-63732FB66AB1}" destId="{66BDBA81-2B19-4A7F-B27D-DBCB77A20E35}" srcOrd="0" destOrd="0" presId="urn:microsoft.com/office/officeart/2005/8/layout/vList3"/>
    <dgm:cxn modelId="{97F67746-E4AF-49A0-BA5E-0A9E92E553D3}" type="presParOf" srcId="{F2274454-CD0C-4496-B329-2C80C9CFDE35}" destId="{1CAA9C56-0483-4D53-ACCF-94EFC0EFC77E}" srcOrd="0" destOrd="0" presId="urn:microsoft.com/office/officeart/2005/8/layout/vList3"/>
    <dgm:cxn modelId="{746520B6-A26D-4C93-8B11-4A5F3A8DA4F9}" type="presParOf" srcId="{1CAA9C56-0483-4D53-ACCF-94EFC0EFC77E}" destId="{0E1C6036-C8F1-4B42-A022-0F8BB6AE1B79}" srcOrd="0" destOrd="0" presId="urn:microsoft.com/office/officeart/2005/8/layout/vList3"/>
    <dgm:cxn modelId="{DC4ED116-50CD-4471-B9DC-A4E4B6937172}" type="presParOf" srcId="{1CAA9C56-0483-4D53-ACCF-94EFC0EFC77E}" destId="{66BDBA81-2B19-4A7F-B27D-DBCB77A20E35}" srcOrd="1" destOrd="0" presId="urn:microsoft.com/office/officeart/2005/8/layout/vList3"/>
    <dgm:cxn modelId="{8E5744F7-A9A1-40B2-A9FC-A99C6CF28A7E}" type="presParOf" srcId="{F2274454-CD0C-4496-B329-2C80C9CFDE35}" destId="{85D5BFC4-B871-4A85-A037-3F11811BC7F2}" srcOrd="1" destOrd="0" presId="urn:microsoft.com/office/officeart/2005/8/layout/vList3"/>
    <dgm:cxn modelId="{C5A1E160-7C37-420F-ABC3-02280738BA8C}" type="presParOf" srcId="{F2274454-CD0C-4496-B329-2C80C9CFDE35}" destId="{BA6536AC-20CA-4887-A3AC-C02CE5ECFDE5}" srcOrd="2" destOrd="0" presId="urn:microsoft.com/office/officeart/2005/8/layout/vList3"/>
    <dgm:cxn modelId="{77A48123-8CE9-4B5A-B8C1-7BECA151102E}" type="presParOf" srcId="{BA6536AC-20CA-4887-A3AC-C02CE5ECFDE5}" destId="{74F091D5-8FC1-43BE-AC29-D39818C775BE}" srcOrd="0" destOrd="0" presId="urn:microsoft.com/office/officeart/2005/8/layout/vList3"/>
    <dgm:cxn modelId="{34C6E0F6-8D6B-4D32-BD3F-7192A530B74A}" type="presParOf" srcId="{BA6536AC-20CA-4887-A3AC-C02CE5ECFDE5}" destId="{AF764FE7-63E8-4F8B-8B84-F5E1C1435E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9D8E0-DBB2-44BE-9482-CBAA8EC1D6C1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419"/>
        </a:p>
      </dgm:t>
    </dgm:pt>
    <dgm:pt modelId="{1D48A6D4-423D-4BF9-B5C0-B3CBB0591447}">
      <dgm:prSet/>
      <dgm:spPr/>
      <dgm:t>
        <a:bodyPr/>
        <a:lstStyle/>
        <a:p>
          <a:r>
            <a:rPr lang="es-419"/>
            <a:t>Mayordomo</a:t>
          </a:r>
        </a:p>
      </dgm:t>
    </dgm:pt>
    <dgm:pt modelId="{F512D900-1AEF-495D-83CD-3087EA8F1443}" type="parTrans" cxnId="{6021FE5C-010D-4342-AB13-548143EB9666}">
      <dgm:prSet/>
      <dgm:spPr/>
      <dgm:t>
        <a:bodyPr/>
        <a:lstStyle/>
        <a:p>
          <a:endParaRPr lang="es-419"/>
        </a:p>
      </dgm:t>
    </dgm:pt>
    <dgm:pt modelId="{E7ED2FA2-05F3-4C95-ACF7-E97B3EE65A15}" type="sibTrans" cxnId="{6021FE5C-010D-4342-AB13-548143EB9666}">
      <dgm:prSet/>
      <dgm:spPr/>
      <dgm:t>
        <a:bodyPr/>
        <a:lstStyle/>
        <a:p>
          <a:endParaRPr lang="es-419"/>
        </a:p>
      </dgm:t>
    </dgm:pt>
    <dgm:pt modelId="{855A0A9E-BE45-47C1-9B6A-58A5836465B7}">
      <dgm:prSet/>
      <dgm:spPr/>
      <dgm:t>
        <a:bodyPr/>
        <a:lstStyle/>
        <a:p>
          <a:r>
            <a:rPr lang="es-419" i="1" baseline="0"/>
            <a:t>oikonomos</a:t>
          </a:r>
          <a:endParaRPr lang="es-419"/>
        </a:p>
      </dgm:t>
    </dgm:pt>
    <dgm:pt modelId="{4413FD5B-9F64-4F13-8F61-280E143EA4A7}" type="parTrans" cxnId="{2A5C7802-F3A6-4747-A963-EC9610F846E8}">
      <dgm:prSet/>
      <dgm:spPr/>
      <dgm:t>
        <a:bodyPr/>
        <a:lstStyle/>
        <a:p>
          <a:endParaRPr lang="es-419"/>
        </a:p>
      </dgm:t>
    </dgm:pt>
    <dgm:pt modelId="{8B6AB07A-DF58-4324-B577-25B23A16A556}" type="sibTrans" cxnId="{2A5C7802-F3A6-4747-A963-EC9610F846E8}">
      <dgm:prSet/>
      <dgm:spPr/>
      <dgm:t>
        <a:bodyPr/>
        <a:lstStyle/>
        <a:p>
          <a:endParaRPr lang="es-419"/>
        </a:p>
      </dgm:t>
    </dgm:pt>
    <dgm:pt modelId="{71DBAC1C-DD7C-4BD8-B049-511CD202CDAC}">
      <dgm:prSet/>
      <dgm:spPr/>
      <dgm:t>
        <a:bodyPr/>
        <a:lstStyle/>
        <a:p>
          <a:r>
            <a:rPr lang="es-419" i="1" baseline="0"/>
            <a:t>óikos</a:t>
          </a:r>
          <a:r>
            <a:rPr lang="es-419" baseline="0"/>
            <a:t> (casa) y </a:t>
          </a:r>
          <a:r>
            <a:rPr lang="es-419" i="1" baseline="0"/>
            <a:t>nomos</a:t>
          </a:r>
          <a:r>
            <a:rPr lang="es-419" baseline="0"/>
            <a:t> (ley)</a:t>
          </a:r>
          <a:endParaRPr lang="es-419"/>
        </a:p>
      </dgm:t>
    </dgm:pt>
    <dgm:pt modelId="{835F50BF-FC83-480C-9AC6-A6979F3DDEB9}" type="parTrans" cxnId="{62B04721-528E-4204-8AD7-0C6D06133DEF}">
      <dgm:prSet/>
      <dgm:spPr/>
      <dgm:t>
        <a:bodyPr/>
        <a:lstStyle/>
        <a:p>
          <a:endParaRPr lang="es-419"/>
        </a:p>
      </dgm:t>
    </dgm:pt>
    <dgm:pt modelId="{0E92980E-1E9D-4970-9D4C-B3476CB793F9}" type="sibTrans" cxnId="{62B04721-528E-4204-8AD7-0C6D06133DEF}">
      <dgm:prSet/>
      <dgm:spPr/>
      <dgm:t>
        <a:bodyPr/>
        <a:lstStyle/>
        <a:p>
          <a:endParaRPr lang="es-419"/>
        </a:p>
      </dgm:t>
    </dgm:pt>
    <dgm:pt modelId="{220843BB-AAEF-4F59-BF16-0F963710D8C4}">
      <dgm:prSet/>
      <dgm:spPr/>
      <dgm:t>
        <a:bodyPr/>
        <a:lstStyle/>
        <a:p>
          <a:r>
            <a:rPr lang="es-419" baseline="0"/>
            <a:t>establece el orden en la casa</a:t>
          </a:r>
          <a:endParaRPr lang="es-419"/>
        </a:p>
      </dgm:t>
    </dgm:pt>
    <dgm:pt modelId="{D389A6CF-E6B6-40EB-8DED-D54B92A568D2}" type="parTrans" cxnId="{B931E59D-954C-4566-84AA-882681773525}">
      <dgm:prSet/>
      <dgm:spPr/>
      <dgm:t>
        <a:bodyPr/>
        <a:lstStyle/>
        <a:p>
          <a:endParaRPr lang="es-419"/>
        </a:p>
      </dgm:t>
    </dgm:pt>
    <dgm:pt modelId="{476B3FF1-ED19-4CB9-A871-0F011B55A470}" type="sibTrans" cxnId="{B931E59D-954C-4566-84AA-882681773525}">
      <dgm:prSet/>
      <dgm:spPr/>
      <dgm:t>
        <a:bodyPr/>
        <a:lstStyle/>
        <a:p>
          <a:endParaRPr lang="es-419"/>
        </a:p>
      </dgm:t>
    </dgm:pt>
    <dgm:pt modelId="{21F909F0-B470-44E6-A488-B5D40A350220}" type="pres">
      <dgm:prSet presAssocID="{8509D8E0-DBB2-44BE-9482-CBAA8EC1D6C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C263F4B-D16D-4A6C-86E5-5B3A535A8897}" type="pres">
      <dgm:prSet presAssocID="{1D48A6D4-423D-4BF9-B5C0-B3CBB0591447}" presName="horFlow" presStyleCnt="0"/>
      <dgm:spPr/>
    </dgm:pt>
    <dgm:pt modelId="{D6EEAFF3-2E76-42DA-8A20-6FA8AD49FC17}" type="pres">
      <dgm:prSet presAssocID="{1D48A6D4-423D-4BF9-B5C0-B3CBB0591447}" presName="bigChev" presStyleLbl="node1" presStyleIdx="0" presStyleCnt="1"/>
      <dgm:spPr/>
    </dgm:pt>
    <dgm:pt modelId="{A3D66BAA-CCD4-4427-AB89-704129B03C3E}" type="pres">
      <dgm:prSet presAssocID="{4413FD5B-9F64-4F13-8F61-280E143EA4A7}" presName="parTrans" presStyleCnt="0"/>
      <dgm:spPr/>
    </dgm:pt>
    <dgm:pt modelId="{A2E494C8-8E98-4D4D-9E86-4CBD6CD75878}" type="pres">
      <dgm:prSet presAssocID="{855A0A9E-BE45-47C1-9B6A-58A5836465B7}" presName="node" presStyleLbl="alignAccFollowNode1" presStyleIdx="0" presStyleCnt="3">
        <dgm:presLayoutVars>
          <dgm:bulletEnabled val="1"/>
        </dgm:presLayoutVars>
      </dgm:prSet>
      <dgm:spPr/>
    </dgm:pt>
    <dgm:pt modelId="{9FABD248-6927-4B78-8001-1DC043A9832C}" type="pres">
      <dgm:prSet presAssocID="{8B6AB07A-DF58-4324-B577-25B23A16A556}" presName="sibTrans" presStyleCnt="0"/>
      <dgm:spPr/>
    </dgm:pt>
    <dgm:pt modelId="{39E7A6B0-856E-44DF-A642-39D64BD09350}" type="pres">
      <dgm:prSet presAssocID="{71DBAC1C-DD7C-4BD8-B049-511CD202CDAC}" presName="node" presStyleLbl="alignAccFollowNode1" presStyleIdx="1" presStyleCnt="3">
        <dgm:presLayoutVars>
          <dgm:bulletEnabled val="1"/>
        </dgm:presLayoutVars>
      </dgm:prSet>
      <dgm:spPr/>
    </dgm:pt>
    <dgm:pt modelId="{F55E0D29-7FAC-4D54-8FAE-D0EC2E0C6A03}" type="pres">
      <dgm:prSet presAssocID="{0E92980E-1E9D-4970-9D4C-B3476CB793F9}" presName="sibTrans" presStyleCnt="0"/>
      <dgm:spPr/>
    </dgm:pt>
    <dgm:pt modelId="{10AA48D7-1992-4663-86ED-CAD3D2FC38B7}" type="pres">
      <dgm:prSet presAssocID="{220843BB-AAEF-4F59-BF16-0F963710D8C4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2A5C7802-F3A6-4747-A963-EC9610F846E8}" srcId="{1D48A6D4-423D-4BF9-B5C0-B3CBB0591447}" destId="{855A0A9E-BE45-47C1-9B6A-58A5836465B7}" srcOrd="0" destOrd="0" parTransId="{4413FD5B-9F64-4F13-8F61-280E143EA4A7}" sibTransId="{8B6AB07A-DF58-4324-B577-25B23A16A556}"/>
    <dgm:cxn modelId="{62B04721-528E-4204-8AD7-0C6D06133DEF}" srcId="{1D48A6D4-423D-4BF9-B5C0-B3CBB0591447}" destId="{71DBAC1C-DD7C-4BD8-B049-511CD202CDAC}" srcOrd="1" destOrd="0" parTransId="{835F50BF-FC83-480C-9AC6-A6979F3DDEB9}" sibTransId="{0E92980E-1E9D-4970-9D4C-B3476CB793F9}"/>
    <dgm:cxn modelId="{99816F26-6390-45B3-A035-C40C8406069E}" type="presOf" srcId="{855A0A9E-BE45-47C1-9B6A-58A5836465B7}" destId="{A2E494C8-8E98-4D4D-9E86-4CBD6CD75878}" srcOrd="0" destOrd="0" presId="urn:microsoft.com/office/officeart/2005/8/layout/lProcess3"/>
    <dgm:cxn modelId="{A096D839-A19C-46C4-9378-9D975D1FCF8B}" type="presOf" srcId="{8509D8E0-DBB2-44BE-9482-CBAA8EC1D6C1}" destId="{21F909F0-B470-44E6-A488-B5D40A350220}" srcOrd="0" destOrd="0" presId="urn:microsoft.com/office/officeart/2005/8/layout/lProcess3"/>
    <dgm:cxn modelId="{92D96F3B-D505-4F11-9D18-A5DD3515310A}" type="presOf" srcId="{1D48A6D4-423D-4BF9-B5C0-B3CBB0591447}" destId="{D6EEAFF3-2E76-42DA-8A20-6FA8AD49FC17}" srcOrd="0" destOrd="0" presId="urn:microsoft.com/office/officeart/2005/8/layout/lProcess3"/>
    <dgm:cxn modelId="{6021FE5C-010D-4342-AB13-548143EB9666}" srcId="{8509D8E0-DBB2-44BE-9482-CBAA8EC1D6C1}" destId="{1D48A6D4-423D-4BF9-B5C0-B3CBB0591447}" srcOrd="0" destOrd="0" parTransId="{F512D900-1AEF-495D-83CD-3087EA8F1443}" sibTransId="{E7ED2FA2-05F3-4C95-ACF7-E97B3EE65A15}"/>
    <dgm:cxn modelId="{8FA1EE51-47EB-4BAD-98C3-DC1F4FD6B13E}" type="presOf" srcId="{71DBAC1C-DD7C-4BD8-B049-511CD202CDAC}" destId="{39E7A6B0-856E-44DF-A642-39D64BD09350}" srcOrd="0" destOrd="0" presId="urn:microsoft.com/office/officeart/2005/8/layout/lProcess3"/>
    <dgm:cxn modelId="{0F52FE8E-3F1E-4775-A0BD-0993E181E1C8}" type="presOf" srcId="{220843BB-AAEF-4F59-BF16-0F963710D8C4}" destId="{10AA48D7-1992-4663-86ED-CAD3D2FC38B7}" srcOrd="0" destOrd="0" presId="urn:microsoft.com/office/officeart/2005/8/layout/lProcess3"/>
    <dgm:cxn modelId="{B931E59D-954C-4566-84AA-882681773525}" srcId="{1D48A6D4-423D-4BF9-B5C0-B3CBB0591447}" destId="{220843BB-AAEF-4F59-BF16-0F963710D8C4}" srcOrd="2" destOrd="0" parTransId="{D389A6CF-E6B6-40EB-8DED-D54B92A568D2}" sibTransId="{476B3FF1-ED19-4CB9-A871-0F011B55A470}"/>
    <dgm:cxn modelId="{3D264229-05F3-4D9C-8A2A-825E725D582C}" type="presParOf" srcId="{21F909F0-B470-44E6-A488-B5D40A350220}" destId="{2C263F4B-D16D-4A6C-86E5-5B3A535A8897}" srcOrd="0" destOrd="0" presId="urn:microsoft.com/office/officeart/2005/8/layout/lProcess3"/>
    <dgm:cxn modelId="{8FB7B094-835A-494C-B02F-59DDA0A0A999}" type="presParOf" srcId="{2C263F4B-D16D-4A6C-86E5-5B3A535A8897}" destId="{D6EEAFF3-2E76-42DA-8A20-6FA8AD49FC17}" srcOrd="0" destOrd="0" presId="urn:microsoft.com/office/officeart/2005/8/layout/lProcess3"/>
    <dgm:cxn modelId="{7E0294EA-2693-44D6-B6D2-219921D39B67}" type="presParOf" srcId="{2C263F4B-D16D-4A6C-86E5-5B3A535A8897}" destId="{A3D66BAA-CCD4-4427-AB89-704129B03C3E}" srcOrd="1" destOrd="0" presId="urn:microsoft.com/office/officeart/2005/8/layout/lProcess3"/>
    <dgm:cxn modelId="{4E954DE7-A5DA-4112-9345-A8B40993F783}" type="presParOf" srcId="{2C263F4B-D16D-4A6C-86E5-5B3A535A8897}" destId="{A2E494C8-8E98-4D4D-9E86-4CBD6CD75878}" srcOrd="2" destOrd="0" presId="urn:microsoft.com/office/officeart/2005/8/layout/lProcess3"/>
    <dgm:cxn modelId="{DD9A9BCD-1A3D-4645-903F-6366D8652BEC}" type="presParOf" srcId="{2C263F4B-D16D-4A6C-86E5-5B3A535A8897}" destId="{9FABD248-6927-4B78-8001-1DC043A9832C}" srcOrd="3" destOrd="0" presId="urn:microsoft.com/office/officeart/2005/8/layout/lProcess3"/>
    <dgm:cxn modelId="{6FCD47C6-C273-4606-9414-9B2C4D5566CE}" type="presParOf" srcId="{2C263F4B-D16D-4A6C-86E5-5B3A535A8897}" destId="{39E7A6B0-856E-44DF-A642-39D64BD09350}" srcOrd="4" destOrd="0" presId="urn:microsoft.com/office/officeart/2005/8/layout/lProcess3"/>
    <dgm:cxn modelId="{73FE54E9-423A-444F-8DBA-E143BE200B19}" type="presParOf" srcId="{2C263F4B-D16D-4A6C-86E5-5B3A535A8897}" destId="{F55E0D29-7FAC-4D54-8FAE-D0EC2E0C6A03}" srcOrd="5" destOrd="0" presId="urn:microsoft.com/office/officeart/2005/8/layout/lProcess3"/>
    <dgm:cxn modelId="{EE895037-6561-4A18-8596-F23A9CD3B216}" type="presParOf" srcId="{2C263F4B-D16D-4A6C-86E5-5B3A535A8897}" destId="{10AA48D7-1992-4663-86ED-CAD3D2FC38B7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B6A243-F5E1-4A80-B221-818DFF4E6E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D6B7D7F7-03B5-4E5E-BFE8-2F6C7FB4E748}">
      <dgm:prSet/>
      <dgm:spPr/>
      <dgm:t>
        <a:bodyPr/>
        <a:lstStyle/>
        <a:p>
          <a:r>
            <a:rPr lang="es-419"/>
            <a:t>Lo que se pide, se paga.</a:t>
          </a:r>
        </a:p>
      </dgm:t>
    </dgm:pt>
    <dgm:pt modelId="{354C5081-2508-46D6-B675-05313AAA1E56}" type="parTrans" cxnId="{51080774-89F3-41BB-9045-C5ABCD0D0DCB}">
      <dgm:prSet/>
      <dgm:spPr/>
      <dgm:t>
        <a:bodyPr/>
        <a:lstStyle/>
        <a:p>
          <a:endParaRPr lang="es-419"/>
        </a:p>
      </dgm:t>
    </dgm:pt>
    <dgm:pt modelId="{CB0D5DA5-C70D-4A2A-8DFC-67BB97C9A2E9}" type="sibTrans" cxnId="{51080774-89F3-41BB-9045-C5ABCD0D0DCB}">
      <dgm:prSet/>
      <dgm:spPr/>
      <dgm:t>
        <a:bodyPr/>
        <a:lstStyle/>
        <a:p>
          <a:endParaRPr lang="es-419"/>
        </a:p>
      </dgm:t>
    </dgm:pt>
    <dgm:pt modelId="{CBB2A8BD-2577-4EEC-978C-66028D96B80C}">
      <dgm:prSet/>
      <dgm:spPr/>
      <dgm:t>
        <a:bodyPr/>
        <a:lstStyle/>
        <a:p>
          <a:r>
            <a:rPr lang="es-419" baseline="0"/>
            <a:t>(Salmo 37: 21; Proverbios 3: 27-28)</a:t>
          </a:r>
          <a:endParaRPr lang="es-419"/>
        </a:p>
      </dgm:t>
    </dgm:pt>
    <dgm:pt modelId="{7746D28A-B724-4020-9B2F-39E6FBABB28C}" type="parTrans" cxnId="{DF8033FA-0D1F-4DB2-8CA4-B98E0F5A722C}">
      <dgm:prSet/>
      <dgm:spPr/>
      <dgm:t>
        <a:bodyPr/>
        <a:lstStyle/>
        <a:p>
          <a:endParaRPr lang="es-419"/>
        </a:p>
      </dgm:t>
    </dgm:pt>
    <dgm:pt modelId="{B7EA4779-B6DB-4D6D-94C7-56D1D42B03A3}" type="sibTrans" cxnId="{DF8033FA-0D1F-4DB2-8CA4-B98E0F5A722C}">
      <dgm:prSet/>
      <dgm:spPr/>
      <dgm:t>
        <a:bodyPr/>
        <a:lstStyle/>
        <a:p>
          <a:endParaRPr lang="es-419"/>
        </a:p>
      </dgm:t>
    </dgm:pt>
    <dgm:pt modelId="{292104DA-3981-45F3-9263-CC2979F8E987}">
      <dgm:prSet/>
      <dgm:spPr/>
      <dgm:t>
        <a:bodyPr/>
        <a:lstStyle/>
        <a:p>
          <a:r>
            <a:rPr lang="es-419"/>
            <a:t>No debemos comprometernos en fianzas o deudas descubiertas.</a:t>
          </a:r>
        </a:p>
      </dgm:t>
    </dgm:pt>
    <dgm:pt modelId="{FAE79985-2CFD-4318-B169-BFF808BF0AC1}" type="parTrans" cxnId="{81D01D86-BC70-48FE-A6B8-105A25361E3A}">
      <dgm:prSet/>
      <dgm:spPr/>
      <dgm:t>
        <a:bodyPr/>
        <a:lstStyle/>
        <a:p>
          <a:endParaRPr lang="es-419"/>
        </a:p>
      </dgm:t>
    </dgm:pt>
    <dgm:pt modelId="{4C04DE0F-A837-4372-A5E2-BC1C7CF87F6B}" type="sibTrans" cxnId="{81D01D86-BC70-48FE-A6B8-105A25361E3A}">
      <dgm:prSet/>
      <dgm:spPr/>
      <dgm:t>
        <a:bodyPr/>
        <a:lstStyle/>
        <a:p>
          <a:endParaRPr lang="es-419"/>
        </a:p>
      </dgm:t>
    </dgm:pt>
    <dgm:pt modelId="{4FC6DE39-E753-4CEA-B7CD-AFD8BE9AC0E6}">
      <dgm:prSet/>
      <dgm:spPr/>
      <dgm:t>
        <a:bodyPr/>
        <a:lstStyle/>
        <a:p>
          <a:r>
            <a:rPr lang="es-419" baseline="0"/>
            <a:t>(Proverbios 22: 26-27)</a:t>
          </a:r>
          <a:endParaRPr lang="es-419"/>
        </a:p>
      </dgm:t>
    </dgm:pt>
    <dgm:pt modelId="{072F6842-D370-420A-9FD4-955EADAD24AB}" type="parTrans" cxnId="{68D5790F-2788-4A1D-922F-34945546AD8A}">
      <dgm:prSet/>
      <dgm:spPr/>
      <dgm:t>
        <a:bodyPr/>
        <a:lstStyle/>
        <a:p>
          <a:endParaRPr lang="es-419"/>
        </a:p>
      </dgm:t>
    </dgm:pt>
    <dgm:pt modelId="{2108F79C-3ACE-4775-B1C3-571D90DD678D}" type="sibTrans" cxnId="{68D5790F-2788-4A1D-922F-34945546AD8A}">
      <dgm:prSet/>
      <dgm:spPr/>
      <dgm:t>
        <a:bodyPr/>
        <a:lstStyle/>
        <a:p>
          <a:endParaRPr lang="es-419"/>
        </a:p>
      </dgm:t>
    </dgm:pt>
    <dgm:pt modelId="{7C6C74A0-E25E-4466-A37B-FC5B744B1DB0}">
      <dgm:prSet/>
      <dgm:spPr/>
      <dgm:t>
        <a:bodyPr/>
        <a:lstStyle/>
        <a:p>
          <a:r>
            <a:rPr lang="es-419"/>
            <a:t>Debemos proteger los bienes familiares</a:t>
          </a:r>
        </a:p>
      </dgm:t>
    </dgm:pt>
    <dgm:pt modelId="{DEDB0A08-8E4D-4259-9A56-3E56E1FC0AF3}" type="parTrans" cxnId="{FBBD5531-9C5F-4CD8-858F-B23F9F9E5D63}">
      <dgm:prSet/>
      <dgm:spPr/>
      <dgm:t>
        <a:bodyPr/>
        <a:lstStyle/>
        <a:p>
          <a:endParaRPr lang="es-419"/>
        </a:p>
      </dgm:t>
    </dgm:pt>
    <dgm:pt modelId="{28D6331A-2117-4C36-9DAE-CC09C2797CEB}" type="sibTrans" cxnId="{FBBD5531-9C5F-4CD8-858F-B23F9F9E5D63}">
      <dgm:prSet/>
      <dgm:spPr/>
      <dgm:t>
        <a:bodyPr/>
        <a:lstStyle/>
        <a:p>
          <a:endParaRPr lang="es-419"/>
        </a:p>
      </dgm:t>
    </dgm:pt>
    <dgm:pt modelId="{5A554123-8ECB-4CF9-9CCF-4F6E32E52159}">
      <dgm:prSet/>
      <dgm:spPr/>
      <dgm:t>
        <a:bodyPr/>
        <a:lstStyle/>
        <a:p>
          <a:r>
            <a:rPr lang="es-419" baseline="0"/>
            <a:t>(1 Timoteo 5: 8)</a:t>
          </a:r>
          <a:endParaRPr lang="es-419"/>
        </a:p>
      </dgm:t>
    </dgm:pt>
    <dgm:pt modelId="{37032D04-6CD9-4E6F-81F5-82F85ED5A597}" type="parTrans" cxnId="{BB554AEE-6187-4DD1-AC4B-6CA09D548FA4}">
      <dgm:prSet/>
      <dgm:spPr/>
      <dgm:t>
        <a:bodyPr/>
        <a:lstStyle/>
        <a:p>
          <a:endParaRPr lang="es-419"/>
        </a:p>
      </dgm:t>
    </dgm:pt>
    <dgm:pt modelId="{8459A4C5-8413-4F80-8971-2F999C29DD2B}" type="sibTrans" cxnId="{BB554AEE-6187-4DD1-AC4B-6CA09D548FA4}">
      <dgm:prSet/>
      <dgm:spPr/>
      <dgm:t>
        <a:bodyPr/>
        <a:lstStyle/>
        <a:p>
          <a:endParaRPr lang="es-419"/>
        </a:p>
      </dgm:t>
    </dgm:pt>
    <dgm:pt modelId="{268349BE-73D0-481A-BB0B-A5AA92C5EF3C}">
      <dgm:prSet/>
      <dgm:spPr/>
      <dgm:t>
        <a:bodyPr/>
        <a:lstStyle/>
        <a:p>
          <a:r>
            <a:rPr lang="es-419"/>
            <a:t>Evitar las deudas de consumo.</a:t>
          </a:r>
        </a:p>
      </dgm:t>
    </dgm:pt>
    <dgm:pt modelId="{D751AF69-7A7B-425C-827D-B7C97A4C4BCB}" type="parTrans" cxnId="{C29C0F44-66ED-4CAC-A9C5-17737B6C19DD}">
      <dgm:prSet/>
      <dgm:spPr/>
      <dgm:t>
        <a:bodyPr/>
        <a:lstStyle/>
        <a:p>
          <a:endParaRPr lang="es-419"/>
        </a:p>
      </dgm:t>
    </dgm:pt>
    <dgm:pt modelId="{18023117-BD95-4F30-998E-0BA5DA83BF3E}" type="sibTrans" cxnId="{C29C0F44-66ED-4CAC-A9C5-17737B6C19DD}">
      <dgm:prSet/>
      <dgm:spPr/>
      <dgm:t>
        <a:bodyPr/>
        <a:lstStyle/>
        <a:p>
          <a:endParaRPr lang="es-419"/>
        </a:p>
      </dgm:t>
    </dgm:pt>
    <dgm:pt modelId="{D1D17226-3D0C-43C8-BCB3-B68992819410}">
      <dgm:prSet/>
      <dgm:spPr/>
      <dgm:t>
        <a:bodyPr/>
        <a:lstStyle/>
        <a:p>
          <a:r>
            <a:rPr lang="es-419" baseline="0"/>
            <a:t>(Nehemías 5: 3)</a:t>
          </a:r>
          <a:endParaRPr lang="es-419"/>
        </a:p>
      </dgm:t>
    </dgm:pt>
    <dgm:pt modelId="{6F2601A2-9731-40FC-BC6A-3F6429B8557C}" type="parTrans" cxnId="{4116DFA1-B142-42A4-B6E2-657D9C230F4A}">
      <dgm:prSet/>
      <dgm:spPr/>
      <dgm:t>
        <a:bodyPr/>
        <a:lstStyle/>
        <a:p>
          <a:endParaRPr lang="es-419"/>
        </a:p>
      </dgm:t>
    </dgm:pt>
    <dgm:pt modelId="{B84B0A3D-52F5-4B36-A07A-01832875416E}" type="sibTrans" cxnId="{4116DFA1-B142-42A4-B6E2-657D9C230F4A}">
      <dgm:prSet/>
      <dgm:spPr/>
      <dgm:t>
        <a:bodyPr/>
        <a:lstStyle/>
        <a:p>
          <a:endParaRPr lang="es-419"/>
        </a:p>
      </dgm:t>
    </dgm:pt>
    <dgm:pt modelId="{1FB8DFE1-9E6A-484C-BB17-67174601554A}">
      <dgm:prSet/>
      <dgm:spPr/>
      <dgm:t>
        <a:bodyPr/>
        <a:lstStyle/>
        <a:p>
          <a:r>
            <a:rPr lang="es-419"/>
            <a:t>Usar el crédito de manera responsable</a:t>
          </a:r>
        </a:p>
      </dgm:t>
    </dgm:pt>
    <dgm:pt modelId="{DABA74DF-DA8C-44AC-9DEF-26DA735B5E01}" type="parTrans" cxnId="{2FDBAAF0-4195-4843-896B-E3A6ABC93F54}">
      <dgm:prSet/>
      <dgm:spPr/>
      <dgm:t>
        <a:bodyPr/>
        <a:lstStyle/>
        <a:p>
          <a:endParaRPr lang="es-419"/>
        </a:p>
      </dgm:t>
    </dgm:pt>
    <dgm:pt modelId="{A4F6C7DE-9B02-4E6B-8F8F-BD48C4C1E9C0}" type="sibTrans" cxnId="{2FDBAAF0-4195-4843-896B-E3A6ABC93F54}">
      <dgm:prSet/>
      <dgm:spPr/>
      <dgm:t>
        <a:bodyPr/>
        <a:lstStyle/>
        <a:p>
          <a:endParaRPr lang="es-419"/>
        </a:p>
      </dgm:t>
    </dgm:pt>
    <dgm:pt modelId="{1C86F533-E4E8-49FB-A96B-21055AE151BD}">
      <dgm:prSet/>
      <dgm:spPr/>
      <dgm:t>
        <a:bodyPr/>
        <a:lstStyle/>
        <a:p>
          <a:r>
            <a:rPr lang="es-419" baseline="0"/>
            <a:t>(1 Corintios 4: 2)</a:t>
          </a:r>
          <a:endParaRPr lang="es-419"/>
        </a:p>
      </dgm:t>
    </dgm:pt>
    <dgm:pt modelId="{3BBB757A-4128-4266-9321-D5EDB27C0418}" type="parTrans" cxnId="{F5F42D07-9C21-4269-BA7B-3BBFCF19CC8C}">
      <dgm:prSet/>
      <dgm:spPr/>
      <dgm:t>
        <a:bodyPr/>
        <a:lstStyle/>
        <a:p>
          <a:endParaRPr lang="es-419"/>
        </a:p>
      </dgm:t>
    </dgm:pt>
    <dgm:pt modelId="{81C964E0-4B64-424C-A629-9486A0D626E0}" type="sibTrans" cxnId="{F5F42D07-9C21-4269-BA7B-3BBFCF19CC8C}">
      <dgm:prSet/>
      <dgm:spPr/>
      <dgm:t>
        <a:bodyPr/>
        <a:lstStyle/>
        <a:p>
          <a:endParaRPr lang="es-419"/>
        </a:p>
      </dgm:t>
    </dgm:pt>
    <dgm:pt modelId="{E3456AEC-3F4B-448F-BD43-E142767A411B}" type="pres">
      <dgm:prSet presAssocID="{65B6A243-F5E1-4A80-B221-818DFF4E6E23}" presName="linear" presStyleCnt="0">
        <dgm:presLayoutVars>
          <dgm:animLvl val="lvl"/>
          <dgm:resizeHandles val="exact"/>
        </dgm:presLayoutVars>
      </dgm:prSet>
      <dgm:spPr/>
    </dgm:pt>
    <dgm:pt modelId="{6E36E2B5-02A5-4C0F-8964-53852B37DA71}" type="pres">
      <dgm:prSet presAssocID="{D6B7D7F7-03B5-4E5E-BFE8-2F6C7FB4E7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A7088E-F0EF-4467-BB56-79C832E902B5}" type="pres">
      <dgm:prSet presAssocID="{D6B7D7F7-03B5-4E5E-BFE8-2F6C7FB4E748}" presName="childText" presStyleLbl="revTx" presStyleIdx="0" presStyleCnt="5">
        <dgm:presLayoutVars>
          <dgm:bulletEnabled val="1"/>
        </dgm:presLayoutVars>
      </dgm:prSet>
      <dgm:spPr/>
    </dgm:pt>
    <dgm:pt modelId="{32E4C5C3-628D-417B-A0C7-201F5E317B2F}" type="pres">
      <dgm:prSet presAssocID="{292104DA-3981-45F3-9263-CC2979F8E9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6A50F1-12B9-4F8B-89A4-02F3C8ABA65C}" type="pres">
      <dgm:prSet presAssocID="{292104DA-3981-45F3-9263-CC2979F8E987}" presName="childText" presStyleLbl="revTx" presStyleIdx="1" presStyleCnt="5">
        <dgm:presLayoutVars>
          <dgm:bulletEnabled val="1"/>
        </dgm:presLayoutVars>
      </dgm:prSet>
      <dgm:spPr/>
    </dgm:pt>
    <dgm:pt modelId="{FDF81AF2-46E6-45EE-B161-5A1ED1F3A735}" type="pres">
      <dgm:prSet presAssocID="{7C6C74A0-E25E-4466-A37B-FC5B744B1D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17B4F8-34FA-4E47-B4F7-F379297EE3BB}" type="pres">
      <dgm:prSet presAssocID="{7C6C74A0-E25E-4466-A37B-FC5B744B1DB0}" presName="childText" presStyleLbl="revTx" presStyleIdx="2" presStyleCnt="5">
        <dgm:presLayoutVars>
          <dgm:bulletEnabled val="1"/>
        </dgm:presLayoutVars>
      </dgm:prSet>
      <dgm:spPr/>
    </dgm:pt>
    <dgm:pt modelId="{F8ED2B96-FE68-4485-B419-C626E0C0498C}" type="pres">
      <dgm:prSet presAssocID="{268349BE-73D0-481A-BB0B-A5AA92C5EF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00A546-6337-4217-AE4B-9B472475A1B4}" type="pres">
      <dgm:prSet presAssocID="{268349BE-73D0-481A-BB0B-A5AA92C5EF3C}" presName="childText" presStyleLbl="revTx" presStyleIdx="3" presStyleCnt="5">
        <dgm:presLayoutVars>
          <dgm:bulletEnabled val="1"/>
        </dgm:presLayoutVars>
      </dgm:prSet>
      <dgm:spPr/>
    </dgm:pt>
    <dgm:pt modelId="{5F20ED44-692F-4473-92A0-E9281CAECBDD}" type="pres">
      <dgm:prSet presAssocID="{1FB8DFE1-9E6A-484C-BB17-67174601554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73D52A0-B35A-4610-B9D7-5608A0C3F86F}" type="pres">
      <dgm:prSet presAssocID="{1FB8DFE1-9E6A-484C-BB17-67174601554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5F42D07-9C21-4269-BA7B-3BBFCF19CC8C}" srcId="{1FB8DFE1-9E6A-484C-BB17-67174601554A}" destId="{1C86F533-E4E8-49FB-A96B-21055AE151BD}" srcOrd="0" destOrd="0" parTransId="{3BBB757A-4128-4266-9321-D5EDB27C0418}" sibTransId="{81C964E0-4B64-424C-A629-9486A0D626E0}"/>
    <dgm:cxn modelId="{68D5790F-2788-4A1D-922F-34945546AD8A}" srcId="{292104DA-3981-45F3-9263-CC2979F8E987}" destId="{4FC6DE39-E753-4CEA-B7CD-AFD8BE9AC0E6}" srcOrd="0" destOrd="0" parTransId="{072F6842-D370-420A-9FD4-955EADAD24AB}" sibTransId="{2108F79C-3ACE-4775-B1C3-571D90DD678D}"/>
    <dgm:cxn modelId="{92550C12-E089-4814-9848-DAAD0FC84155}" type="presOf" srcId="{CBB2A8BD-2577-4EEC-978C-66028D96B80C}" destId="{CEA7088E-F0EF-4467-BB56-79C832E902B5}" srcOrd="0" destOrd="0" presId="urn:microsoft.com/office/officeart/2005/8/layout/vList2"/>
    <dgm:cxn modelId="{FBBD5531-9C5F-4CD8-858F-B23F9F9E5D63}" srcId="{65B6A243-F5E1-4A80-B221-818DFF4E6E23}" destId="{7C6C74A0-E25E-4466-A37B-FC5B744B1DB0}" srcOrd="2" destOrd="0" parTransId="{DEDB0A08-8E4D-4259-9A56-3E56E1FC0AF3}" sibTransId="{28D6331A-2117-4C36-9DAE-CC09C2797CEB}"/>
    <dgm:cxn modelId="{33E3DC32-AFE2-4354-90AB-F92CA8286B08}" type="presOf" srcId="{1FB8DFE1-9E6A-484C-BB17-67174601554A}" destId="{5F20ED44-692F-4473-92A0-E9281CAECBDD}" srcOrd="0" destOrd="0" presId="urn:microsoft.com/office/officeart/2005/8/layout/vList2"/>
    <dgm:cxn modelId="{CAA5823C-F207-4EBA-99A0-C7BD5866477C}" type="presOf" srcId="{292104DA-3981-45F3-9263-CC2979F8E987}" destId="{32E4C5C3-628D-417B-A0C7-201F5E317B2F}" srcOrd="0" destOrd="0" presId="urn:microsoft.com/office/officeart/2005/8/layout/vList2"/>
    <dgm:cxn modelId="{D425965F-612F-4AAC-88CE-510E059EBD23}" type="presOf" srcId="{1C86F533-E4E8-49FB-A96B-21055AE151BD}" destId="{673D52A0-B35A-4610-B9D7-5608A0C3F86F}" srcOrd="0" destOrd="0" presId="urn:microsoft.com/office/officeart/2005/8/layout/vList2"/>
    <dgm:cxn modelId="{C29C0F44-66ED-4CAC-A9C5-17737B6C19DD}" srcId="{65B6A243-F5E1-4A80-B221-818DFF4E6E23}" destId="{268349BE-73D0-481A-BB0B-A5AA92C5EF3C}" srcOrd="3" destOrd="0" parTransId="{D751AF69-7A7B-425C-827D-B7C97A4C4BCB}" sibTransId="{18023117-BD95-4F30-998E-0BA5DA83BF3E}"/>
    <dgm:cxn modelId="{400EB84D-3E6C-4526-B032-266891467C09}" type="presOf" srcId="{4FC6DE39-E753-4CEA-B7CD-AFD8BE9AC0E6}" destId="{E56A50F1-12B9-4F8B-89A4-02F3C8ABA65C}" srcOrd="0" destOrd="0" presId="urn:microsoft.com/office/officeart/2005/8/layout/vList2"/>
    <dgm:cxn modelId="{51080774-89F3-41BB-9045-C5ABCD0D0DCB}" srcId="{65B6A243-F5E1-4A80-B221-818DFF4E6E23}" destId="{D6B7D7F7-03B5-4E5E-BFE8-2F6C7FB4E748}" srcOrd="0" destOrd="0" parTransId="{354C5081-2508-46D6-B675-05313AAA1E56}" sibTransId="{CB0D5DA5-C70D-4A2A-8DFC-67BB97C9A2E9}"/>
    <dgm:cxn modelId="{81D01D86-BC70-48FE-A6B8-105A25361E3A}" srcId="{65B6A243-F5E1-4A80-B221-818DFF4E6E23}" destId="{292104DA-3981-45F3-9263-CC2979F8E987}" srcOrd="1" destOrd="0" parTransId="{FAE79985-2CFD-4318-B169-BFF808BF0AC1}" sibTransId="{4C04DE0F-A837-4372-A5E2-BC1C7CF87F6B}"/>
    <dgm:cxn modelId="{BECA7F98-7F0B-468E-9E61-250787C8D555}" type="presOf" srcId="{65B6A243-F5E1-4A80-B221-818DFF4E6E23}" destId="{E3456AEC-3F4B-448F-BD43-E142767A411B}" srcOrd="0" destOrd="0" presId="urn:microsoft.com/office/officeart/2005/8/layout/vList2"/>
    <dgm:cxn modelId="{4116DFA1-B142-42A4-B6E2-657D9C230F4A}" srcId="{268349BE-73D0-481A-BB0B-A5AA92C5EF3C}" destId="{D1D17226-3D0C-43C8-BCB3-B68992819410}" srcOrd="0" destOrd="0" parTransId="{6F2601A2-9731-40FC-BC6A-3F6429B8557C}" sibTransId="{B84B0A3D-52F5-4B36-A07A-01832875416E}"/>
    <dgm:cxn modelId="{4AE6B6A2-3CD9-4295-8835-D8C3275B2118}" type="presOf" srcId="{7C6C74A0-E25E-4466-A37B-FC5B744B1DB0}" destId="{FDF81AF2-46E6-45EE-B161-5A1ED1F3A735}" srcOrd="0" destOrd="0" presId="urn:microsoft.com/office/officeart/2005/8/layout/vList2"/>
    <dgm:cxn modelId="{E3E991A4-6F6E-402B-9D7F-E74A0094AA86}" type="presOf" srcId="{D6B7D7F7-03B5-4E5E-BFE8-2F6C7FB4E748}" destId="{6E36E2B5-02A5-4C0F-8964-53852B37DA71}" srcOrd="0" destOrd="0" presId="urn:microsoft.com/office/officeart/2005/8/layout/vList2"/>
    <dgm:cxn modelId="{66D743D4-6E11-414A-AF9E-48620905BA42}" type="presOf" srcId="{5A554123-8ECB-4CF9-9CCF-4F6E32E52159}" destId="{B117B4F8-34FA-4E47-B4F7-F379297EE3BB}" srcOrd="0" destOrd="0" presId="urn:microsoft.com/office/officeart/2005/8/layout/vList2"/>
    <dgm:cxn modelId="{50EE55E0-2ABE-4BEB-83D8-8B077DB08812}" type="presOf" srcId="{268349BE-73D0-481A-BB0B-A5AA92C5EF3C}" destId="{F8ED2B96-FE68-4485-B419-C626E0C0498C}" srcOrd="0" destOrd="0" presId="urn:microsoft.com/office/officeart/2005/8/layout/vList2"/>
    <dgm:cxn modelId="{13F7BDEA-FFF5-47AE-9F64-A0A3AEDC301B}" type="presOf" srcId="{D1D17226-3D0C-43C8-BCB3-B68992819410}" destId="{6F00A546-6337-4217-AE4B-9B472475A1B4}" srcOrd="0" destOrd="0" presId="urn:microsoft.com/office/officeart/2005/8/layout/vList2"/>
    <dgm:cxn modelId="{BB554AEE-6187-4DD1-AC4B-6CA09D548FA4}" srcId="{7C6C74A0-E25E-4466-A37B-FC5B744B1DB0}" destId="{5A554123-8ECB-4CF9-9CCF-4F6E32E52159}" srcOrd="0" destOrd="0" parTransId="{37032D04-6CD9-4E6F-81F5-82F85ED5A597}" sibTransId="{8459A4C5-8413-4F80-8971-2F999C29DD2B}"/>
    <dgm:cxn modelId="{2FDBAAF0-4195-4843-896B-E3A6ABC93F54}" srcId="{65B6A243-F5E1-4A80-B221-818DFF4E6E23}" destId="{1FB8DFE1-9E6A-484C-BB17-67174601554A}" srcOrd="4" destOrd="0" parTransId="{DABA74DF-DA8C-44AC-9DEF-26DA735B5E01}" sibTransId="{A4F6C7DE-9B02-4E6B-8F8F-BD48C4C1E9C0}"/>
    <dgm:cxn modelId="{DF8033FA-0D1F-4DB2-8CA4-B98E0F5A722C}" srcId="{D6B7D7F7-03B5-4E5E-BFE8-2F6C7FB4E748}" destId="{CBB2A8BD-2577-4EEC-978C-66028D96B80C}" srcOrd="0" destOrd="0" parTransId="{7746D28A-B724-4020-9B2F-39E6FBABB28C}" sibTransId="{B7EA4779-B6DB-4D6D-94C7-56D1D42B03A3}"/>
    <dgm:cxn modelId="{922B3608-7B95-47E6-BA90-C7832E402B6C}" type="presParOf" srcId="{E3456AEC-3F4B-448F-BD43-E142767A411B}" destId="{6E36E2B5-02A5-4C0F-8964-53852B37DA71}" srcOrd="0" destOrd="0" presId="urn:microsoft.com/office/officeart/2005/8/layout/vList2"/>
    <dgm:cxn modelId="{6D408332-6E25-4111-9F49-9A5AE97E0298}" type="presParOf" srcId="{E3456AEC-3F4B-448F-BD43-E142767A411B}" destId="{CEA7088E-F0EF-4467-BB56-79C832E902B5}" srcOrd="1" destOrd="0" presId="urn:microsoft.com/office/officeart/2005/8/layout/vList2"/>
    <dgm:cxn modelId="{40F4633A-05F8-41FB-A2A2-D179C90FA5B0}" type="presParOf" srcId="{E3456AEC-3F4B-448F-BD43-E142767A411B}" destId="{32E4C5C3-628D-417B-A0C7-201F5E317B2F}" srcOrd="2" destOrd="0" presId="urn:microsoft.com/office/officeart/2005/8/layout/vList2"/>
    <dgm:cxn modelId="{2B7DED8C-A47D-4C43-956A-2F679B19A148}" type="presParOf" srcId="{E3456AEC-3F4B-448F-BD43-E142767A411B}" destId="{E56A50F1-12B9-4F8B-89A4-02F3C8ABA65C}" srcOrd="3" destOrd="0" presId="urn:microsoft.com/office/officeart/2005/8/layout/vList2"/>
    <dgm:cxn modelId="{D6EE705B-9057-4BB2-B745-77B05137B94A}" type="presParOf" srcId="{E3456AEC-3F4B-448F-BD43-E142767A411B}" destId="{FDF81AF2-46E6-45EE-B161-5A1ED1F3A735}" srcOrd="4" destOrd="0" presId="urn:microsoft.com/office/officeart/2005/8/layout/vList2"/>
    <dgm:cxn modelId="{AFA80AE0-2B38-4704-82FC-7007999A58A4}" type="presParOf" srcId="{E3456AEC-3F4B-448F-BD43-E142767A411B}" destId="{B117B4F8-34FA-4E47-B4F7-F379297EE3BB}" srcOrd="5" destOrd="0" presId="urn:microsoft.com/office/officeart/2005/8/layout/vList2"/>
    <dgm:cxn modelId="{5668DFB4-6D58-445A-B98B-9A58278BE2A7}" type="presParOf" srcId="{E3456AEC-3F4B-448F-BD43-E142767A411B}" destId="{F8ED2B96-FE68-4485-B419-C626E0C0498C}" srcOrd="6" destOrd="0" presId="urn:microsoft.com/office/officeart/2005/8/layout/vList2"/>
    <dgm:cxn modelId="{25CC6EDF-A1D0-492F-A13F-BE49596E9A9F}" type="presParOf" srcId="{E3456AEC-3F4B-448F-BD43-E142767A411B}" destId="{6F00A546-6337-4217-AE4B-9B472475A1B4}" srcOrd="7" destOrd="0" presId="urn:microsoft.com/office/officeart/2005/8/layout/vList2"/>
    <dgm:cxn modelId="{85565914-283E-491E-B16D-F49CEF6364C2}" type="presParOf" srcId="{E3456AEC-3F4B-448F-BD43-E142767A411B}" destId="{5F20ED44-692F-4473-92A0-E9281CAECBDD}" srcOrd="8" destOrd="0" presId="urn:microsoft.com/office/officeart/2005/8/layout/vList2"/>
    <dgm:cxn modelId="{037DA170-42F8-4D89-961D-3F972AD488B4}" type="presParOf" srcId="{E3456AEC-3F4B-448F-BD43-E142767A411B}" destId="{673D52A0-B35A-4610-B9D7-5608A0C3F86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83B86-987F-4ED4-A660-622325BE8915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2747D2B4-4CD2-4C59-AC85-776A2E723E6D}">
      <dgm:prSet/>
      <dgm:spPr/>
      <dgm:t>
        <a:bodyPr/>
        <a:lstStyle/>
        <a:p>
          <a:r>
            <a:rPr lang="es-419" dirty="0"/>
            <a:t>Ora por tu situación financiera.</a:t>
          </a:r>
        </a:p>
      </dgm:t>
    </dgm:pt>
    <dgm:pt modelId="{42C1F9A3-6644-4A07-BA98-CA88C1015FF9}" type="parTrans" cxnId="{B7BA2132-CC91-4160-B7ED-459819B4A464}">
      <dgm:prSet/>
      <dgm:spPr/>
      <dgm:t>
        <a:bodyPr/>
        <a:lstStyle/>
        <a:p>
          <a:endParaRPr lang="es-419"/>
        </a:p>
      </dgm:t>
    </dgm:pt>
    <dgm:pt modelId="{01ABBAC9-6695-49A0-BF65-4924102DAFCA}" type="sibTrans" cxnId="{B7BA2132-CC91-4160-B7ED-459819B4A464}">
      <dgm:prSet/>
      <dgm:spPr/>
      <dgm:t>
        <a:bodyPr/>
        <a:lstStyle/>
        <a:p>
          <a:endParaRPr lang="es-419"/>
        </a:p>
      </dgm:t>
    </dgm:pt>
    <dgm:pt modelId="{788D7B2C-5A77-4E7E-B4E5-77968059908D}">
      <dgm:prSet/>
      <dgm:spPr/>
      <dgm:t>
        <a:bodyPr/>
        <a:lstStyle/>
        <a:p>
          <a:r>
            <a:rPr lang="es-419" dirty="0"/>
            <a:t>Mantén tu compromiso con el Señor en todo momento.</a:t>
          </a:r>
        </a:p>
      </dgm:t>
    </dgm:pt>
    <dgm:pt modelId="{ADAD44BC-1030-4084-8C92-9DC339DA6AF7}" type="parTrans" cxnId="{490AD6B9-6DE2-4BEF-8E7B-FA1C16358919}">
      <dgm:prSet/>
      <dgm:spPr/>
      <dgm:t>
        <a:bodyPr/>
        <a:lstStyle/>
        <a:p>
          <a:endParaRPr lang="es-419"/>
        </a:p>
      </dgm:t>
    </dgm:pt>
    <dgm:pt modelId="{A983E188-6537-498B-A4BA-6332C36146EC}" type="sibTrans" cxnId="{490AD6B9-6DE2-4BEF-8E7B-FA1C16358919}">
      <dgm:prSet/>
      <dgm:spPr/>
      <dgm:t>
        <a:bodyPr/>
        <a:lstStyle/>
        <a:p>
          <a:endParaRPr lang="es-419"/>
        </a:p>
      </dgm:t>
    </dgm:pt>
    <dgm:pt modelId="{5187FEFE-BFEE-429B-BFA4-6A90E1CE689B}">
      <dgm:prSet/>
      <dgm:spPr/>
      <dgm:t>
        <a:bodyPr/>
        <a:lstStyle/>
        <a:p>
          <a:r>
            <a:rPr lang="es-419" dirty="0"/>
            <a:t>Haz el propósito de no acumular más deuda.</a:t>
          </a:r>
        </a:p>
      </dgm:t>
    </dgm:pt>
    <dgm:pt modelId="{75CE08C8-551E-4319-8460-A8A2A071C0EA}" type="parTrans" cxnId="{E3752448-BA1B-4FCB-A403-08C24E98153A}">
      <dgm:prSet/>
      <dgm:spPr/>
      <dgm:t>
        <a:bodyPr/>
        <a:lstStyle/>
        <a:p>
          <a:endParaRPr lang="es-419"/>
        </a:p>
      </dgm:t>
    </dgm:pt>
    <dgm:pt modelId="{A1611400-DD0F-4BEA-B560-CC5B3EA687AD}" type="sibTrans" cxnId="{E3752448-BA1B-4FCB-A403-08C24E98153A}">
      <dgm:prSet/>
      <dgm:spPr/>
      <dgm:t>
        <a:bodyPr/>
        <a:lstStyle/>
        <a:p>
          <a:endParaRPr lang="es-419"/>
        </a:p>
      </dgm:t>
    </dgm:pt>
    <dgm:pt modelId="{0922FCA2-16E4-4136-8E06-4B5A314CEE08}">
      <dgm:prSet/>
      <dgm:spPr/>
      <dgm:t>
        <a:bodyPr/>
        <a:lstStyle/>
        <a:p>
          <a:r>
            <a:rPr lang="es-419" dirty="0"/>
            <a:t>Haz una lista de todas tus deudas y posesiones.</a:t>
          </a:r>
        </a:p>
      </dgm:t>
    </dgm:pt>
    <dgm:pt modelId="{8D910577-ECD1-4A83-9716-99972A1B93B9}" type="parTrans" cxnId="{0C75358C-5EC0-48FA-9280-6613A476E6BF}">
      <dgm:prSet/>
      <dgm:spPr/>
      <dgm:t>
        <a:bodyPr/>
        <a:lstStyle/>
        <a:p>
          <a:endParaRPr lang="es-419"/>
        </a:p>
      </dgm:t>
    </dgm:pt>
    <dgm:pt modelId="{DB1C7625-3779-458C-B03B-025D0CDE2BC6}" type="sibTrans" cxnId="{0C75358C-5EC0-48FA-9280-6613A476E6BF}">
      <dgm:prSet/>
      <dgm:spPr/>
      <dgm:t>
        <a:bodyPr/>
        <a:lstStyle/>
        <a:p>
          <a:endParaRPr lang="es-419"/>
        </a:p>
      </dgm:t>
    </dgm:pt>
    <dgm:pt modelId="{BB013106-0366-439D-A474-3021031ABCF4}">
      <dgm:prSet/>
      <dgm:spPr/>
      <dgm:t>
        <a:bodyPr/>
        <a:lstStyle/>
        <a:p>
          <a:r>
            <a:rPr lang="es-419"/>
            <a:t>Utiliza un plan de control de gastos (Lucas 14: 28-30)</a:t>
          </a:r>
        </a:p>
      </dgm:t>
    </dgm:pt>
    <dgm:pt modelId="{6793502A-B7AF-49B4-B494-8B0F9F30CCAE}" type="parTrans" cxnId="{1C17116F-68E1-4AED-876D-8FE1DE129520}">
      <dgm:prSet/>
      <dgm:spPr/>
      <dgm:t>
        <a:bodyPr/>
        <a:lstStyle/>
        <a:p>
          <a:endParaRPr lang="es-419"/>
        </a:p>
      </dgm:t>
    </dgm:pt>
    <dgm:pt modelId="{CF991EBE-F442-4C4B-9F1E-0083FE9A64BE}" type="sibTrans" cxnId="{1C17116F-68E1-4AED-876D-8FE1DE129520}">
      <dgm:prSet/>
      <dgm:spPr/>
      <dgm:t>
        <a:bodyPr/>
        <a:lstStyle/>
        <a:p>
          <a:endParaRPr lang="es-419"/>
        </a:p>
      </dgm:t>
    </dgm:pt>
    <dgm:pt modelId="{D5B3FB67-BDC0-45DF-B1BD-63D1F6D255F6}">
      <dgm:prSet/>
      <dgm:spPr/>
      <dgm:t>
        <a:bodyPr/>
        <a:lstStyle/>
        <a:p>
          <a:r>
            <a:rPr lang="es-419"/>
            <a:t>Establece un plan de pagos</a:t>
          </a:r>
        </a:p>
      </dgm:t>
    </dgm:pt>
    <dgm:pt modelId="{7320B5E9-9520-4314-B804-BCD74ECBC1FE}" type="parTrans" cxnId="{EEB1F0D2-5FCA-4BCA-B2F4-1FF56ED2C6ED}">
      <dgm:prSet/>
      <dgm:spPr/>
      <dgm:t>
        <a:bodyPr/>
        <a:lstStyle/>
        <a:p>
          <a:endParaRPr lang="es-419"/>
        </a:p>
      </dgm:t>
    </dgm:pt>
    <dgm:pt modelId="{B87562E8-1447-4A96-815C-6CD68F636807}" type="sibTrans" cxnId="{EEB1F0D2-5FCA-4BCA-B2F4-1FF56ED2C6ED}">
      <dgm:prSet/>
      <dgm:spPr/>
      <dgm:t>
        <a:bodyPr/>
        <a:lstStyle/>
        <a:p>
          <a:endParaRPr lang="es-419"/>
        </a:p>
      </dgm:t>
    </dgm:pt>
    <dgm:pt modelId="{6B06F95B-00DE-40CF-AE81-D4099A8B8438}">
      <dgm:prSet/>
      <dgm:spPr/>
      <dgm:t>
        <a:bodyPr/>
        <a:lstStyle/>
        <a:p>
          <a:r>
            <a:rPr lang="es-419"/>
            <a:t>Paga un poco en cada deuda, «Efecto Bola de Nieve».</a:t>
          </a:r>
        </a:p>
      </dgm:t>
    </dgm:pt>
    <dgm:pt modelId="{393D173A-F34A-4BE4-A5D8-5C81BA228405}" type="parTrans" cxnId="{754EE9F0-5718-4706-8146-6A395ECB0A2E}">
      <dgm:prSet/>
      <dgm:spPr/>
      <dgm:t>
        <a:bodyPr/>
        <a:lstStyle/>
        <a:p>
          <a:endParaRPr lang="es-419"/>
        </a:p>
      </dgm:t>
    </dgm:pt>
    <dgm:pt modelId="{F37C510E-1695-4EC1-8315-40674DC2E515}" type="sibTrans" cxnId="{754EE9F0-5718-4706-8146-6A395ECB0A2E}">
      <dgm:prSet/>
      <dgm:spPr/>
      <dgm:t>
        <a:bodyPr/>
        <a:lstStyle/>
        <a:p>
          <a:endParaRPr lang="es-419"/>
        </a:p>
      </dgm:t>
    </dgm:pt>
    <dgm:pt modelId="{A006122C-333F-43C7-B2E6-5453B5BB0D30}">
      <dgm:prSet/>
      <dgm:spPr/>
      <dgm:t>
        <a:bodyPr/>
        <a:lstStyle/>
        <a:p>
          <a:r>
            <a:rPr lang="es-419"/>
            <a:t>Ahorra para evitar futuras deudas.</a:t>
          </a:r>
        </a:p>
      </dgm:t>
    </dgm:pt>
    <dgm:pt modelId="{552645E8-3ED3-4FC3-AB65-8950FBBA0A19}" type="parTrans" cxnId="{3D827CBD-2B32-4CD7-96F6-79A5D3EE592C}">
      <dgm:prSet/>
      <dgm:spPr/>
      <dgm:t>
        <a:bodyPr/>
        <a:lstStyle/>
        <a:p>
          <a:endParaRPr lang="es-419"/>
        </a:p>
      </dgm:t>
    </dgm:pt>
    <dgm:pt modelId="{DE40F5B5-43E3-4B3E-8E12-26AB05F08973}" type="sibTrans" cxnId="{3D827CBD-2B32-4CD7-96F6-79A5D3EE592C}">
      <dgm:prSet/>
      <dgm:spPr/>
      <dgm:t>
        <a:bodyPr/>
        <a:lstStyle/>
        <a:p>
          <a:endParaRPr lang="es-419"/>
        </a:p>
      </dgm:t>
    </dgm:pt>
    <dgm:pt modelId="{59C4C11A-2D21-4139-A798-B28744B33C1B}">
      <dgm:prSet/>
      <dgm:spPr/>
      <dgm:t>
        <a:bodyPr/>
        <a:lstStyle/>
        <a:p>
          <a:r>
            <a:rPr lang="es-419"/>
            <a:t>Considera generar un ingreso adicional.</a:t>
          </a:r>
        </a:p>
      </dgm:t>
    </dgm:pt>
    <dgm:pt modelId="{837B090A-0693-42A8-B172-4EF4D6858ECB}" type="parTrans" cxnId="{51776636-4632-44C1-B2C4-0EC861C801E2}">
      <dgm:prSet/>
      <dgm:spPr/>
      <dgm:t>
        <a:bodyPr/>
        <a:lstStyle/>
        <a:p>
          <a:endParaRPr lang="es-419"/>
        </a:p>
      </dgm:t>
    </dgm:pt>
    <dgm:pt modelId="{D771DE0E-BC3F-4383-89E0-6A3638478A81}" type="sibTrans" cxnId="{51776636-4632-44C1-B2C4-0EC861C801E2}">
      <dgm:prSet/>
      <dgm:spPr/>
      <dgm:t>
        <a:bodyPr/>
        <a:lstStyle/>
        <a:p>
          <a:endParaRPr lang="es-419"/>
        </a:p>
      </dgm:t>
    </dgm:pt>
    <dgm:pt modelId="{AC054C46-706A-4C1A-9B87-7649D233BBC7}">
      <dgm:prSet/>
      <dgm:spPr/>
      <dgm:t>
        <a:bodyPr/>
        <a:lstStyle/>
        <a:p>
          <a:r>
            <a:rPr lang="es-419"/>
            <a:t>Reduce tus gastos.</a:t>
          </a:r>
        </a:p>
      </dgm:t>
    </dgm:pt>
    <dgm:pt modelId="{DE7C7936-0100-4656-B5AC-F74CA2E1E774}" type="parTrans" cxnId="{96F9B053-C0E2-4A41-BCFC-B736505EC155}">
      <dgm:prSet/>
      <dgm:spPr/>
      <dgm:t>
        <a:bodyPr/>
        <a:lstStyle/>
        <a:p>
          <a:endParaRPr lang="es-419"/>
        </a:p>
      </dgm:t>
    </dgm:pt>
    <dgm:pt modelId="{8E73E5C2-F5AA-49E2-8D16-0CFDFA96A4CA}" type="sibTrans" cxnId="{96F9B053-C0E2-4A41-BCFC-B736505EC155}">
      <dgm:prSet/>
      <dgm:spPr/>
      <dgm:t>
        <a:bodyPr/>
        <a:lstStyle/>
        <a:p>
          <a:endParaRPr lang="es-419"/>
        </a:p>
      </dgm:t>
    </dgm:pt>
    <dgm:pt modelId="{FD5F23AA-D7C9-47BB-9B6F-4E56C820E99A}" type="pres">
      <dgm:prSet presAssocID="{9BF83B86-987F-4ED4-A660-622325BE8915}" presName="Name0" presStyleCnt="0">
        <dgm:presLayoutVars>
          <dgm:dir/>
          <dgm:resizeHandles val="exact"/>
        </dgm:presLayoutVars>
      </dgm:prSet>
      <dgm:spPr/>
    </dgm:pt>
    <dgm:pt modelId="{9F8ACF14-CA20-46FA-BFEA-C19705D0FD43}" type="pres">
      <dgm:prSet presAssocID="{2747D2B4-4CD2-4C59-AC85-776A2E723E6D}" presName="node" presStyleLbl="node1" presStyleIdx="0" presStyleCnt="10">
        <dgm:presLayoutVars>
          <dgm:bulletEnabled val="1"/>
        </dgm:presLayoutVars>
      </dgm:prSet>
      <dgm:spPr/>
    </dgm:pt>
    <dgm:pt modelId="{5FF452AC-504C-4576-8C90-29BD1BBC9FA7}" type="pres">
      <dgm:prSet presAssocID="{01ABBAC9-6695-49A0-BF65-4924102DAFCA}" presName="sibTrans" presStyleLbl="sibTrans1D1" presStyleIdx="0" presStyleCnt="9"/>
      <dgm:spPr/>
    </dgm:pt>
    <dgm:pt modelId="{2EF62199-0948-4B06-A5B5-0509C2B4A48A}" type="pres">
      <dgm:prSet presAssocID="{01ABBAC9-6695-49A0-BF65-4924102DAFCA}" presName="connectorText" presStyleLbl="sibTrans1D1" presStyleIdx="0" presStyleCnt="9"/>
      <dgm:spPr/>
    </dgm:pt>
    <dgm:pt modelId="{2463E716-9620-4763-869D-BB0721BD509A}" type="pres">
      <dgm:prSet presAssocID="{788D7B2C-5A77-4E7E-B4E5-77968059908D}" presName="node" presStyleLbl="node1" presStyleIdx="1" presStyleCnt="10">
        <dgm:presLayoutVars>
          <dgm:bulletEnabled val="1"/>
        </dgm:presLayoutVars>
      </dgm:prSet>
      <dgm:spPr/>
    </dgm:pt>
    <dgm:pt modelId="{4434FE77-583C-4337-A56E-95B7AD223C0A}" type="pres">
      <dgm:prSet presAssocID="{A983E188-6537-498B-A4BA-6332C36146EC}" presName="sibTrans" presStyleLbl="sibTrans1D1" presStyleIdx="1" presStyleCnt="9"/>
      <dgm:spPr/>
    </dgm:pt>
    <dgm:pt modelId="{593C1CCF-33F2-4EC9-AA71-0F099E9DF7A9}" type="pres">
      <dgm:prSet presAssocID="{A983E188-6537-498B-A4BA-6332C36146EC}" presName="connectorText" presStyleLbl="sibTrans1D1" presStyleIdx="1" presStyleCnt="9"/>
      <dgm:spPr/>
    </dgm:pt>
    <dgm:pt modelId="{0A07DB7C-7E29-4415-A35A-00A0FC24F8FC}" type="pres">
      <dgm:prSet presAssocID="{5187FEFE-BFEE-429B-BFA4-6A90E1CE689B}" presName="node" presStyleLbl="node1" presStyleIdx="2" presStyleCnt="10">
        <dgm:presLayoutVars>
          <dgm:bulletEnabled val="1"/>
        </dgm:presLayoutVars>
      </dgm:prSet>
      <dgm:spPr/>
    </dgm:pt>
    <dgm:pt modelId="{AD99DD18-ED80-471A-BCEA-D20143FAAC6F}" type="pres">
      <dgm:prSet presAssocID="{A1611400-DD0F-4BEA-B560-CC5B3EA687AD}" presName="sibTrans" presStyleLbl="sibTrans1D1" presStyleIdx="2" presStyleCnt="9"/>
      <dgm:spPr/>
    </dgm:pt>
    <dgm:pt modelId="{824BB38C-E81B-4853-9146-3396BFE9DF79}" type="pres">
      <dgm:prSet presAssocID="{A1611400-DD0F-4BEA-B560-CC5B3EA687AD}" presName="connectorText" presStyleLbl="sibTrans1D1" presStyleIdx="2" presStyleCnt="9"/>
      <dgm:spPr/>
    </dgm:pt>
    <dgm:pt modelId="{A68F6A47-E68B-4717-A245-C5F068A6A6EB}" type="pres">
      <dgm:prSet presAssocID="{0922FCA2-16E4-4136-8E06-4B5A314CEE08}" presName="node" presStyleLbl="node1" presStyleIdx="3" presStyleCnt="10">
        <dgm:presLayoutVars>
          <dgm:bulletEnabled val="1"/>
        </dgm:presLayoutVars>
      </dgm:prSet>
      <dgm:spPr/>
    </dgm:pt>
    <dgm:pt modelId="{ED32C4E9-BF39-4A91-B92C-B0967DF36D98}" type="pres">
      <dgm:prSet presAssocID="{DB1C7625-3779-458C-B03B-025D0CDE2BC6}" presName="sibTrans" presStyleLbl="sibTrans1D1" presStyleIdx="3" presStyleCnt="9"/>
      <dgm:spPr/>
    </dgm:pt>
    <dgm:pt modelId="{180C51A5-83B6-4BA1-97BC-5B3F1AE5A754}" type="pres">
      <dgm:prSet presAssocID="{DB1C7625-3779-458C-B03B-025D0CDE2BC6}" presName="connectorText" presStyleLbl="sibTrans1D1" presStyleIdx="3" presStyleCnt="9"/>
      <dgm:spPr/>
    </dgm:pt>
    <dgm:pt modelId="{4AFEB9A0-8C48-4ADE-834B-DDE84D263AC9}" type="pres">
      <dgm:prSet presAssocID="{BB013106-0366-439D-A474-3021031ABCF4}" presName="node" presStyleLbl="node1" presStyleIdx="4" presStyleCnt="10">
        <dgm:presLayoutVars>
          <dgm:bulletEnabled val="1"/>
        </dgm:presLayoutVars>
      </dgm:prSet>
      <dgm:spPr/>
    </dgm:pt>
    <dgm:pt modelId="{BB6F175B-4CA9-4450-BB09-1F6887261834}" type="pres">
      <dgm:prSet presAssocID="{CF991EBE-F442-4C4B-9F1E-0083FE9A64BE}" presName="sibTrans" presStyleLbl="sibTrans1D1" presStyleIdx="4" presStyleCnt="9"/>
      <dgm:spPr/>
    </dgm:pt>
    <dgm:pt modelId="{8ADEE532-B7DA-43EE-8CA0-5BA6F8ACEF8D}" type="pres">
      <dgm:prSet presAssocID="{CF991EBE-F442-4C4B-9F1E-0083FE9A64BE}" presName="connectorText" presStyleLbl="sibTrans1D1" presStyleIdx="4" presStyleCnt="9"/>
      <dgm:spPr/>
    </dgm:pt>
    <dgm:pt modelId="{8577CD88-DF83-4537-8DE6-5A5BE469F533}" type="pres">
      <dgm:prSet presAssocID="{D5B3FB67-BDC0-45DF-B1BD-63D1F6D255F6}" presName="node" presStyleLbl="node1" presStyleIdx="5" presStyleCnt="10">
        <dgm:presLayoutVars>
          <dgm:bulletEnabled val="1"/>
        </dgm:presLayoutVars>
      </dgm:prSet>
      <dgm:spPr/>
    </dgm:pt>
    <dgm:pt modelId="{43A4A2E0-4A0A-40BC-8742-9C1BA4DDC4D4}" type="pres">
      <dgm:prSet presAssocID="{B87562E8-1447-4A96-815C-6CD68F636807}" presName="sibTrans" presStyleLbl="sibTrans1D1" presStyleIdx="5" presStyleCnt="9"/>
      <dgm:spPr/>
    </dgm:pt>
    <dgm:pt modelId="{F4042A1F-6C5C-4A05-900F-C3E72930FE48}" type="pres">
      <dgm:prSet presAssocID="{B87562E8-1447-4A96-815C-6CD68F636807}" presName="connectorText" presStyleLbl="sibTrans1D1" presStyleIdx="5" presStyleCnt="9"/>
      <dgm:spPr/>
    </dgm:pt>
    <dgm:pt modelId="{3618F8C2-467D-47D6-A88A-B5147C39CCD0}" type="pres">
      <dgm:prSet presAssocID="{6B06F95B-00DE-40CF-AE81-D4099A8B8438}" presName="node" presStyleLbl="node1" presStyleIdx="6" presStyleCnt="10">
        <dgm:presLayoutVars>
          <dgm:bulletEnabled val="1"/>
        </dgm:presLayoutVars>
      </dgm:prSet>
      <dgm:spPr/>
    </dgm:pt>
    <dgm:pt modelId="{2D64AA35-445B-4525-AC8A-778AB27835B5}" type="pres">
      <dgm:prSet presAssocID="{F37C510E-1695-4EC1-8315-40674DC2E515}" presName="sibTrans" presStyleLbl="sibTrans1D1" presStyleIdx="6" presStyleCnt="9"/>
      <dgm:spPr/>
    </dgm:pt>
    <dgm:pt modelId="{01B71D7F-E609-4133-B174-64E1E21B118A}" type="pres">
      <dgm:prSet presAssocID="{F37C510E-1695-4EC1-8315-40674DC2E515}" presName="connectorText" presStyleLbl="sibTrans1D1" presStyleIdx="6" presStyleCnt="9"/>
      <dgm:spPr/>
    </dgm:pt>
    <dgm:pt modelId="{A6F6000C-AFFA-4B3F-A93C-2B0C80E0639D}" type="pres">
      <dgm:prSet presAssocID="{A006122C-333F-43C7-B2E6-5453B5BB0D30}" presName="node" presStyleLbl="node1" presStyleIdx="7" presStyleCnt="10">
        <dgm:presLayoutVars>
          <dgm:bulletEnabled val="1"/>
        </dgm:presLayoutVars>
      </dgm:prSet>
      <dgm:spPr/>
    </dgm:pt>
    <dgm:pt modelId="{EA012529-9790-4275-AAC4-1E5C2413AC87}" type="pres">
      <dgm:prSet presAssocID="{DE40F5B5-43E3-4B3E-8E12-26AB05F08973}" presName="sibTrans" presStyleLbl="sibTrans1D1" presStyleIdx="7" presStyleCnt="9"/>
      <dgm:spPr/>
    </dgm:pt>
    <dgm:pt modelId="{CFFFB742-A9AC-4D98-AC0C-49B9980B8479}" type="pres">
      <dgm:prSet presAssocID="{DE40F5B5-43E3-4B3E-8E12-26AB05F08973}" presName="connectorText" presStyleLbl="sibTrans1D1" presStyleIdx="7" presStyleCnt="9"/>
      <dgm:spPr/>
    </dgm:pt>
    <dgm:pt modelId="{8C115861-FBB5-4A15-962C-5E8AA8074657}" type="pres">
      <dgm:prSet presAssocID="{59C4C11A-2D21-4139-A798-B28744B33C1B}" presName="node" presStyleLbl="node1" presStyleIdx="8" presStyleCnt="10">
        <dgm:presLayoutVars>
          <dgm:bulletEnabled val="1"/>
        </dgm:presLayoutVars>
      </dgm:prSet>
      <dgm:spPr/>
    </dgm:pt>
    <dgm:pt modelId="{EAB7F807-497F-4812-B48B-C7B8334297BE}" type="pres">
      <dgm:prSet presAssocID="{D771DE0E-BC3F-4383-89E0-6A3638478A81}" presName="sibTrans" presStyleLbl="sibTrans1D1" presStyleIdx="8" presStyleCnt="9"/>
      <dgm:spPr/>
    </dgm:pt>
    <dgm:pt modelId="{6F670E88-66D6-410D-A2DB-B5FE27B78570}" type="pres">
      <dgm:prSet presAssocID="{D771DE0E-BC3F-4383-89E0-6A3638478A81}" presName="connectorText" presStyleLbl="sibTrans1D1" presStyleIdx="8" presStyleCnt="9"/>
      <dgm:spPr/>
    </dgm:pt>
    <dgm:pt modelId="{F8915E55-EECD-48DF-951C-9CF2ED038DBA}" type="pres">
      <dgm:prSet presAssocID="{AC054C46-706A-4C1A-9B87-7649D233BBC7}" presName="node" presStyleLbl="node1" presStyleIdx="9" presStyleCnt="10">
        <dgm:presLayoutVars>
          <dgm:bulletEnabled val="1"/>
        </dgm:presLayoutVars>
      </dgm:prSet>
      <dgm:spPr/>
    </dgm:pt>
  </dgm:ptLst>
  <dgm:cxnLst>
    <dgm:cxn modelId="{3027370E-0A5B-4E56-A5F4-69D0E1FD8C44}" type="presOf" srcId="{D5B3FB67-BDC0-45DF-B1BD-63D1F6D255F6}" destId="{8577CD88-DF83-4537-8DE6-5A5BE469F533}" srcOrd="0" destOrd="0" presId="urn:microsoft.com/office/officeart/2005/8/layout/bProcess3"/>
    <dgm:cxn modelId="{DBBF6B1B-C686-4B66-8E93-8E12504D968F}" type="presOf" srcId="{6B06F95B-00DE-40CF-AE81-D4099A8B8438}" destId="{3618F8C2-467D-47D6-A88A-B5147C39CCD0}" srcOrd="0" destOrd="0" presId="urn:microsoft.com/office/officeart/2005/8/layout/bProcess3"/>
    <dgm:cxn modelId="{46882E1E-CDF8-48A0-BF07-16BF21647B13}" type="presOf" srcId="{CF991EBE-F442-4C4B-9F1E-0083FE9A64BE}" destId="{8ADEE532-B7DA-43EE-8CA0-5BA6F8ACEF8D}" srcOrd="1" destOrd="0" presId="urn:microsoft.com/office/officeart/2005/8/layout/bProcess3"/>
    <dgm:cxn modelId="{5C2BA221-64CB-4E1A-A43D-426FC716BC2B}" type="presOf" srcId="{0922FCA2-16E4-4136-8E06-4B5A314CEE08}" destId="{A68F6A47-E68B-4717-A245-C5F068A6A6EB}" srcOrd="0" destOrd="0" presId="urn:microsoft.com/office/officeart/2005/8/layout/bProcess3"/>
    <dgm:cxn modelId="{8CAF6531-1AC3-4820-822E-14349665121F}" type="presOf" srcId="{5187FEFE-BFEE-429B-BFA4-6A90E1CE689B}" destId="{0A07DB7C-7E29-4415-A35A-00A0FC24F8FC}" srcOrd="0" destOrd="0" presId="urn:microsoft.com/office/officeart/2005/8/layout/bProcess3"/>
    <dgm:cxn modelId="{B7BA2132-CC91-4160-B7ED-459819B4A464}" srcId="{9BF83B86-987F-4ED4-A660-622325BE8915}" destId="{2747D2B4-4CD2-4C59-AC85-776A2E723E6D}" srcOrd="0" destOrd="0" parTransId="{42C1F9A3-6644-4A07-BA98-CA88C1015FF9}" sibTransId="{01ABBAC9-6695-49A0-BF65-4924102DAFCA}"/>
    <dgm:cxn modelId="{51776636-4632-44C1-B2C4-0EC861C801E2}" srcId="{9BF83B86-987F-4ED4-A660-622325BE8915}" destId="{59C4C11A-2D21-4139-A798-B28744B33C1B}" srcOrd="8" destOrd="0" parTransId="{837B090A-0693-42A8-B172-4EF4D6858ECB}" sibTransId="{D771DE0E-BC3F-4383-89E0-6A3638478A81}"/>
    <dgm:cxn modelId="{4244F25D-D481-42C6-9E46-3079D3BBE14E}" type="presOf" srcId="{59C4C11A-2D21-4139-A798-B28744B33C1B}" destId="{8C115861-FBB5-4A15-962C-5E8AA8074657}" srcOrd="0" destOrd="0" presId="urn:microsoft.com/office/officeart/2005/8/layout/bProcess3"/>
    <dgm:cxn modelId="{11A0CF43-8513-4308-A540-F12824962579}" type="presOf" srcId="{9BF83B86-987F-4ED4-A660-622325BE8915}" destId="{FD5F23AA-D7C9-47BB-9B6F-4E56C820E99A}" srcOrd="0" destOrd="0" presId="urn:microsoft.com/office/officeart/2005/8/layout/bProcess3"/>
    <dgm:cxn modelId="{54163745-16AA-4D43-89DE-0A9C99E19D9A}" type="presOf" srcId="{D771DE0E-BC3F-4383-89E0-6A3638478A81}" destId="{EAB7F807-497F-4812-B48B-C7B8334297BE}" srcOrd="0" destOrd="0" presId="urn:microsoft.com/office/officeart/2005/8/layout/bProcess3"/>
    <dgm:cxn modelId="{E3752448-BA1B-4FCB-A403-08C24E98153A}" srcId="{9BF83B86-987F-4ED4-A660-622325BE8915}" destId="{5187FEFE-BFEE-429B-BFA4-6A90E1CE689B}" srcOrd="2" destOrd="0" parTransId="{75CE08C8-551E-4319-8460-A8A2A071C0EA}" sibTransId="{A1611400-DD0F-4BEA-B560-CC5B3EA687AD}"/>
    <dgm:cxn modelId="{4FA5D249-FA8F-47AF-8115-B2FF3FCCF04D}" type="presOf" srcId="{A006122C-333F-43C7-B2E6-5453B5BB0D30}" destId="{A6F6000C-AFFA-4B3F-A93C-2B0C80E0639D}" srcOrd="0" destOrd="0" presId="urn:microsoft.com/office/officeart/2005/8/layout/bProcess3"/>
    <dgm:cxn modelId="{1C17116F-68E1-4AED-876D-8FE1DE129520}" srcId="{9BF83B86-987F-4ED4-A660-622325BE8915}" destId="{BB013106-0366-439D-A474-3021031ABCF4}" srcOrd="4" destOrd="0" parTransId="{6793502A-B7AF-49B4-B494-8B0F9F30CCAE}" sibTransId="{CF991EBE-F442-4C4B-9F1E-0083FE9A64BE}"/>
    <dgm:cxn modelId="{96F9B053-C0E2-4A41-BCFC-B736505EC155}" srcId="{9BF83B86-987F-4ED4-A660-622325BE8915}" destId="{AC054C46-706A-4C1A-9B87-7649D233BBC7}" srcOrd="9" destOrd="0" parTransId="{DE7C7936-0100-4656-B5AC-F74CA2E1E774}" sibTransId="{8E73E5C2-F5AA-49E2-8D16-0CFDFA96A4CA}"/>
    <dgm:cxn modelId="{96676376-0A68-4116-B251-6C07D6FE129C}" type="presOf" srcId="{DB1C7625-3779-458C-B03B-025D0CDE2BC6}" destId="{180C51A5-83B6-4BA1-97BC-5B3F1AE5A754}" srcOrd="1" destOrd="0" presId="urn:microsoft.com/office/officeart/2005/8/layout/bProcess3"/>
    <dgm:cxn modelId="{42BECE56-7E02-4552-A303-67A8E8510C47}" type="presOf" srcId="{DB1C7625-3779-458C-B03B-025D0CDE2BC6}" destId="{ED32C4E9-BF39-4A91-B92C-B0967DF36D98}" srcOrd="0" destOrd="0" presId="urn:microsoft.com/office/officeart/2005/8/layout/bProcess3"/>
    <dgm:cxn modelId="{214E5257-B33A-4152-A20F-760FCF4EA63C}" type="presOf" srcId="{A1611400-DD0F-4BEA-B560-CC5B3EA687AD}" destId="{824BB38C-E81B-4853-9146-3396BFE9DF79}" srcOrd="1" destOrd="0" presId="urn:microsoft.com/office/officeart/2005/8/layout/bProcess3"/>
    <dgm:cxn modelId="{BDDEDC80-D5E5-4D1C-B908-64F00C9AE639}" type="presOf" srcId="{B87562E8-1447-4A96-815C-6CD68F636807}" destId="{F4042A1F-6C5C-4A05-900F-C3E72930FE48}" srcOrd="1" destOrd="0" presId="urn:microsoft.com/office/officeart/2005/8/layout/bProcess3"/>
    <dgm:cxn modelId="{054A4C84-F304-4E6D-82C7-6063628380AA}" type="presOf" srcId="{DE40F5B5-43E3-4B3E-8E12-26AB05F08973}" destId="{CFFFB742-A9AC-4D98-AC0C-49B9980B8479}" srcOrd="1" destOrd="0" presId="urn:microsoft.com/office/officeart/2005/8/layout/bProcess3"/>
    <dgm:cxn modelId="{DFD32585-A0BF-47AD-9B75-6BEA524EA2A6}" type="presOf" srcId="{A983E188-6537-498B-A4BA-6332C36146EC}" destId="{4434FE77-583C-4337-A56E-95B7AD223C0A}" srcOrd="0" destOrd="0" presId="urn:microsoft.com/office/officeart/2005/8/layout/bProcess3"/>
    <dgm:cxn modelId="{0C75358C-5EC0-48FA-9280-6613A476E6BF}" srcId="{9BF83B86-987F-4ED4-A660-622325BE8915}" destId="{0922FCA2-16E4-4136-8E06-4B5A314CEE08}" srcOrd="3" destOrd="0" parTransId="{8D910577-ECD1-4A83-9716-99972A1B93B9}" sibTransId="{DB1C7625-3779-458C-B03B-025D0CDE2BC6}"/>
    <dgm:cxn modelId="{CA32638D-4657-4DE4-BFBF-EAAE5DDBD873}" type="presOf" srcId="{A1611400-DD0F-4BEA-B560-CC5B3EA687AD}" destId="{AD99DD18-ED80-471A-BCEA-D20143FAAC6F}" srcOrd="0" destOrd="0" presId="urn:microsoft.com/office/officeart/2005/8/layout/bProcess3"/>
    <dgm:cxn modelId="{5FC2C48E-BADD-4238-A688-0FF19A47D8FA}" type="presOf" srcId="{788D7B2C-5A77-4E7E-B4E5-77968059908D}" destId="{2463E716-9620-4763-869D-BB0721BD509A}" srcOrd="0" destOrd="0" presId="urn:microsoft.com/office/officeart/2005/8/layout/bProcess3"/>
    <dgm:cxn modelId="{CBE9F2AE-8147-492B-B6E3-25F35F301331}" type="presOf" srcId="{DE40F5B5-43E3-4B3E-8E12-26AB05F08973}" destId="{EA012529-9790-4275-AAC4-1E5C2413AC87}" srcOrd="0" destOrd="0" presId="urn:microsoft.com/office/officeart/2005/8/layout/bProcess3"/>
    <dgm:cxn modelId="{490AD6B9-6DE2-4BEF-8E7B-FA1C16358919}" srcId="{9BF83B86-987F-4ED4-A660-622325BE8915}" destId="{788D7B2C-5A77-4E7E-B4E5-77968059908D}" srcOrd="1" destOrd="0" parTransId="{ADAD44BC-1030-4084-8C92-9DC339DA6AF7}" sibTransId="{A983E188-6537-498B-A4BA-6332C36146EC}"/>
    <dgm:cxn modelId="{46A2F6BB-51FD-472D-90E2-A908EF15F561}" type="presOf" srcId="{2747D2B4-4CD2-4C59-AC85-776A2E723E6D}" destId="{9F8ACF14-CA20-46FA-BFEA-C19705D0FD43}" srcOrd="0" destOrd="0" presId="urn:microsoft.com/office/officeart/2005/8/layout/bProcess3"/>
    <dgm:cxn modelId="{3D827CBD-2B32-4CD7-96F6-79A5D3EE592C}" srcId="{9BF83B86-987F-4ED4-A660-622325BE8915}" destId="{A006122C-333F-43C7-B2E6-5453B5BB0D30}" srcOrd="7" destOrd="0" parTransId="{552645E8-3ED3-4FC3-AB65-8950FBBA0A19}" sibTransId="{DE40F5B5-43E3-4B3E-8E12-26AB05F08973}"/>
    <dgm:cxn modelId="{F8F44BC8-B6C3-4F40-915F-226A8AD29D4A}" type="presOf" srcId="{CF991EBE-F442-4C4B-9F1E-0083FE9A64BE}" destId="{BB6F175B-4CA9-4450-BB09-1F6887261834}" srcOrd="0" destOrd="0" presId="urn:microsoft.com/office/officeart/2005/8/layout/bProcess3"/>
    <dgm:cxn modelId="{BF729BC9-EF65-4C43-A4D8-D435DEBC7880}" type="presOf" srcId="{BB013106-0366-439D-A474-3021031ABCF4}" destId="{4AFEB9A0-8C48-4ADE-834B-DDE84D263AC9}" srcOrd="0" destOrd="0" presId="urn:microsoft.com/office/officeart/2005/8/layout/bProcess3"/>
    <dgm:cxn modelId="{EEB1F0D2-5FCA-4BCA-B2F4-1FF56ED2C6ED}" srcId="{9BF83B86-987F-4ED4-A660-622325BE8915}" destId="{D5B3FB67-BDC0-45DF-B1BD-63D1F6D255F6}" srcOrd="5" destOrd="0" parTransId="{7320B5E9-9520-4314-B804-BCD74ECBC1FE}" sibTransId="{B87562E8-1447-4A96-815C-6CD68F636807}"/>
    <dgm:cxn modelId="{FF6AC1DC-8123-4335-BE0E-04627D90356E}" type="presOf" srcId="{B87562E8-1447-4A96-815C-6CD68F636807}" destId="{43A4A2E0-4A0A-40BC-8742-9C1BA4DDC4D4}" srcOrd="0" destOrd="0" presId="urn:microsoft.com/office/officeart/2005/8/layout/bProcess3"/>
    <dgm:cxn modelId="{9000A7DF-E2E7-40CE-B85A-9C02B2347B75}" type="presOf" srcId="{A983E188-6537-498B-A4BA-6332C36146EC}" destId="{593C1CCF-33F2-4EC9-AA71-0F099E9DF7A9}" srcOrd="1" destOrd="0" presId="urn:microsoft.com/office/officeart/2005/8/layout/bProcess3"/>
    <dgm:cxn modelId="{C0087EE8-0FC4-4ECB-B865-5339F2F69B3D}" type="presOf" srcId="{F37C510E-1695-4EC1-8315-40674DC2E515}" destId="{01B71D7F-E609-4133-B174-64E1E21B118A}" srcOrd="1" destOrd="0" presId="urn:microsoft.com/office/officeart/2005/8/layout/bProcess3"/>
    <dgm:cxn modelId="{FD5AFAE9-8F30-440F-8520-B174E9E178D0}" type="presOf" srcId="{D771DE0E-BC3F-4383-89E0-6A3638478A81}" destId="{6F670E88-66D6-410D-A2DB-B5FE27B78570}" srcOrd="1" destOrd="0" presId="urn:microsoft.com/office/officeart/2005/8/layout/bProcess3"/>
    <dgm:cxn modelId="{E9F8B9EA-A36B-47A7-88B9-6536F307DAA9}" type="presOf" srcId="{AC054C46-706A-4C1A-9B87-7649D233BBC7}" destId="{F8915E55-EECD-48DF-951C-9CF2ED038DBA}" srcOrd="0" destOrd="0" presId="urn:microsoft.com/office/officeart/2005/8/layout/bProcess3"/>
    <dgm:cxn modelId="{C8F8AAEE-1C82-4162-90C6-36B1264D4FA9}" type="presOf" srcId="{F37C510E-1695-4EC1-8315-40674DC2E515}" destId="{2D64AA35-445B-4525-AC8A-778AB27835B5}" srcOrd="0" destOrd="0" presId="urn:microsoft.com/office/officeart/2005/8/layout/bProcess3"/>
    <dgm:cxn modelId="{754EE9F0-5718-4706-8146-6A395ECB0A2E}" srcId="{9BF83B86-987F-4ED4-A660-622325BE8915}" destId="{6B06F95B-00DE-40CF-AE81-D4099A8B8438}" srcOrd="6" destOrd="0" parTransId="{393D173A-F34A-4BE4-A5D8-5C81BA228405}" sibTransId="{F37C510E-1695-4EC1-8315-40674DC2E515}"/>
    <dgm:cxn modelId="{205BCFFA-D2AC-4B4E-A39D-E90C89046DB8}" type="presOf" srcId="{01ABBAC9-6695-49A0-BF65-4924102DAFCA}" destId="{5FF452AC-504C-4576-8C90-29BD1BBC9FA7}" srcOrd="0" destOrd="0" presId="urn:microsoft.com/office/officeart/2005/8/layout/bProcess3"/>
    <dgm:cxn modelId="{4709D0FF-F7D7-4453-B8A9-AFD779399759}" type="presOf" srcId="{01ABBAC9-6695-49A0-BF65-4924102DAFCA}" destId="{2EF62199-0948-4B06-A5B5-0509C2B4A48A}" srcOrd="1" destOrd="0" presId="urn:microsoft.com/office/officeart/2005/8/layout/bProcess3"/>
    <dgm:cxn modelId="{68FE6BAC-1CFB-4A0A-B5E6-FE144165B644}" type="presParOf" srcId="{FD5F23AA-D7C9-47BB-9B6F-4E56C820E99A}" destId="{9F8ACF14-CA20-46FA-BFEA-C19705D0FD43}" srcOrd="0" destOrd="0" presId="urn:microsoft.com/office/officeart/2005/8/layout/bProcess3"/>
    <dgm:cxn modelId="{D97CEBA6-36F5-4DE4-94FA-942B1A856912}" type="presParOf" srcId="{FD5F23AA-D7C9-47BB-9B6F-4E56C820E99A}" destId="{5FF452AC-504C-4576-8C90-29BD1BBC9FA7}" srcOrd="1" destOrd="0" presId="urn:microsoft.com/office/officeart/2005/8/layout/bProcess3"/>
    <dgm:cxn modelId="{31A28100-4F06-4A54-825A-FF2524846EED}" type="presParOf" srcId="{5FF452AC-504C-4576-8C90-29BD1BBC9FA7}" destId="{2EF62199-0948-4B06-A5B5-0509C2B4A48A}" srcOrd="0" destOrd="0" presId="urn:microsoft.com/office/officeart/2005/8/layout/bProcess3"/>
    <dgm:cxn modelId="{4DB88FEC-365B-4C98-8373-A7B9E68E8EFF}" type="presParOf" srcId="{FD5F23AA-D7C9-47BB-9B6F-4E56C820E99A}" destId="{2463E716-9620-4763-869D-BB0721BD509A}" srcOrd="2" destOrd="0" presId="urn:microsoft.com/office/officeart/2005/8/layout/bProcess3"/>
    <dgm:cxn modelId="{89DC2676-D156-4200-BCCD-07A7C7407BD4}" type="presParOf" srcId="{FD5F23AA-D7C9-47BB-9B6F-4E56C820E99A}" destId="{4434FE77-583C-4337-A56E-95B7AD223C0A}" srcOrd="3" destOrd="0" presId="urn:microsoft.com/office/officeart/2005/8/layout/bProcess3"/>
    <dgm:cxn modelId="{FE582E0C-BBF7-42A9-BE7A-7863679E4BCA}" type="presParOf" srcId="{4434FE77-583C-4337-A56E-95B7AD223C0A}" destId="{593C1CCF-33F2-4EC9-AA71-0F099E9DF7A9}" srcOrd="0" destOrd="0" presId="urn:microsoft.com/office/officeart/2005/8/layout/bProcess3"/>
    <dgm:cxn modelId="{17F103C4-7361-4742-9C50-53194B600003}" type="presParOf" srcId="{FD5F23AA-D7C9-47BB-9B6F-4E56C820E99A}" destId="{0A07DB7C-7E29-4415-A35A-00A0FC24F8FC}" srcOrd="4" destOrd="0" presId="urn:microsoft.com/office/officeart/2005/8/layout/bProcess3"/>
    <dgm:cxn modelId="{43C3DBFC-8778-430C-91C3-F5FD695ED19F}" type="presParOf" srcId="{FD5F23AA-D7C9-47BB-9B6F-4E56C820E99A}" destId="{AD99DD18-ED80-471A-BCEA-D20143FAAC6F}" srcOrd="5" destOrd="0" presId="urn:microsoft.com/office/officeart/2005/8/layout/bProcess3"/>
    <dgm:cxn modelId="{DE515DC4-90B8-423C-9A97-A02A0CB6B507}" type="presParOf" srcId="{AD99DD18-ED80-471A-BCEA-D20143FAAC6F}" destId="{824BB38C-E81B-4853-9146-3396BFE9DF79}" srcOrd="0" destOrd="0" presId="urn:microsoft.com/office/officeart/2005/8/layout/bProcess3"/>
    <dgm:cxn modelId="{C4C6A906-1E1C-4224-80E1-78ECFD174C7B}" type="presParOf" srcId="{FD5F23AA-D7C9-47BB-9B6F-4E56C820E99A}" destId="{A68F6A47-E68B-4717-A245-C5F068A6A6EB}" srcOrd="6" destOrd="0" presId="urn:microsoft.com/office/officeart/2005/8/layout/bProcess3"/>
    <dgm:cxn modelId="{0A32536D-CEFE-4FDF-A77E-81946F4ABB88}" type="presParOf" srcId="{FD5F23AA-D7C9-47BB-9B6F-4E56C820E99A}" destId="{ED32C4E9-BF39-4A91-B92C-B0967DF36D98}" srcOrd="7" destOrd="0" presId="urn:microsoft.com/office/officeart/2005/8/layout/bProcess3"/>
    <dgm:cxn modelId="{E36EBE98-84C5-4682-B492-47E193D2289B}" type="presParOf" srcId="{ED32C4E9-BF39-4A91-B92C-B0967DF36D98}" destId="{180C51A5-83B6-4BA1-97BC-5B3F1AE5A754}" srcOrd="0" destOrd="0" presId="urn:microsoft.com/office/officeart/2005/8/layout/bProcess3"/>
    <dgm:cxn modelId="{9F38AE7B-D4B0-4AEA-A8A4-F83ABD0E368E}" type="presParOf" srcId="{FD5F23AA-D7C9-47BB-9B6F-4E56C820E99A}" destId="{4AFEB9A0-8C48-4ADE-834B-DDE84D263AC9}" srcOrd="8" destOrd="0" presId="urn:microsoft.com/office/officeart/2005/8/layout/bProcess3"/>
    <dgm:cxn modelId="{897E8DDA-BC5A-409F-942B-A8D19FF3F81C}" type="presParOf" srcId="{FD5F23AA-D7C9-47BB-9B6F-4E56C820E99A}" destId="{BB6F175B-4CA9-4450-BB09-1F6887261834}" srcOrd="9" destOrd="0" presId="urn:microsoft.com/office/officeart/2005/8/layout/bProcess3"/>
    <dgm:cxn modelId="{5F8E0623-3C4F-4A82-80DA-A3124D96DEBB}" type="presParOf" srcId="{BB6F175B-4CA9-4450-BB09-1F6887261834}" destId="{8ADEE532-B7DA-43EE-8CA0-5BA6F8ACEF8D}" srcOrd="0" destOrd="0" presId="urn:microsoft.com/office/officeart/2005/8/layout/bProcess3"/>
    <dgm:cxn modelId="{F6FA0164-52C4-4494-B202-ADA4C9E67CE2}" type="presParOf" srcId="{FD5F23AA-D7C9-47BB-9B6F-4E56C820E99A}" destId="{8577CD88-DF83-4537-8DE6-5A5BE469F533}" srcOrd="10" destOrd="0" presId="urn:microsoft.com/office/officeart/2005/8/layout/bProcess3"/>
    <dgm:cxn modelId="{3F4FDC5A-1FAA-49BD-A99B-694CA45A331C}" type="presParOf" srcId="{FD5F23AA-D7C9-47BB-9B6F-4E56C820E99A}" destId="{43A4A2E0-4A0A-40BC-8742-9C1BA4DDC4D4}" srcOrd="11" destOrd="0" presId="urn:microsoft.com/office/officeart/2005/8/layout/bProcess3"/>
    <dgm:cxn modelId="{F7FDB9EF-29EA-43D4-B3A8-A20D11A1F3A4}" type="presParOf" srcId="{43A4A2E0-4A0A-40BC-8742-9C1BA4DDC4D4}" destId="{F4042A1F-6C5C-4A05-900F-C3E72930FE48}" srcOrd="0" destOrd="0" presId="urn:microsoft.com/office/officeart/2005/8/layout/bProcess3"/>
    <dgm:cxn modelId="{21E5546F-0BEE-4E02-B8E6-8CD151C9C5B1}" type="presParOf" srcId="{FD5F23AA-D7C9-47BB-9B6F-4E56C820E99A}" destId="{3618F8C2-467D-47D6-A88A-B5147C39CCD0}" srcOrd="12" destOrd="0" presId="urn:microsoft.com/office/officeart/2005/8/layout/bProcess3"/>
    <dgm:cxn modelId="{713AC394-A7D2-4AAE-9C7A-A23CAC947BBD}" type="presParOf" srcId="{FD5F23AA-D7C9-47BB-9B6F-4E56C820E99A}" destId="{2D64AA35-445B-4525-AC8A-778AB27835B5}" srcOrd="13" destOrd="0" presId="urn:microsoft.com/office/officeart/2005/8/layout/bProcess3"/>
    <dgm:cxn modelId="{730958AE-2B4B-4D70-AFC2-60602A4DE5A1}" type="presParOf" srcId="{2D64AA35-445B-4525-AC8A-778AB27835B5}" destId="{01B71D7F-E609-4133-B174-64E1E21B118A}" srcOrd="0" destOrd="0" presId="urn:microsoft.com/office/officeart/2005/8/layout/bProcess3"/>
    <dgm:cxn modelId="{AD51A5E5-5244-474D-A9D5-71CC91CEAAF5}" type="presParOf" srcId="{FD5F23AA-D7C9-47BB-9B6F-4E56C820E99A}" destId="{A6F6000C-AFFA-4B3F-A93C-2B0C80E0639D}" srcOrd="14" destOrd="0" presId="urn:microsoft.com/office/officeart/2005/8/layout/bProcess3"/>
    <dgm:cxn modelId="{A3CA0A9F-86FB-4B81-816C-274B34665980}" type="presParOf" srcId="{FD5F23AA-D7C9-47BB-9B6F-4E56C820E99A}" destId="{EA012529-9790-4275-AAC4-1E5C2413AC87}" srcOrd="15" destOrd="0" presId="urn:microsoft.com/office/officeart/2005/8/layout/bProcess3"/>
    <dgm:cxn modelId="{AEFC7339-B0C2-49F0-8556-86E8CA166B9E}" type="presParOf" srcId="{EA012529-9790-4275-AAC4-1E5C2413AC87}" destId="{CFFFB742-A9AC-4D98-AC0C-49B9980B8479}" srcOrd="0" destOrd="0" presId="urn:microsoft.com/office/officeart/2005/8/layout/bProcess3"/>
    <dgm:cxn modelId="{B2FF1ECF-3A2B-4807-ACED-A67F1C277E42}" type="presParOf" srcId="{FD5F23AA-D7C9-47BB-9B6F-4E56C820E99A}" destId="{8C115861-FBB5-4A15-962C-5E8AA8074657}" srcOrd="16" destOrd="0" presId="urn:microsoft.com/office/officeart/2005/8/layout/bProcess3"/>
    <dgm:cxn modelId="{85961847-EC19-4D85-8BDB-E3B1892C1006}" type="presParOf" srcId="{FD5F23AA-D7C9-47BB-9B6F-4E56C820E99A}" destId="{EAB7F807-497F-4812-B48B-C7B8334297BE}" srcOrd="17" destOrd="0" presId="urn:microsoft.com/office/officeart/2005/8/layout/bProcess3"/>
    <dgm:cxn modelId="{2271A0E9-9FC8-4C22-9F85-3DD1A3128698}" type="presParOf" srcId="{EAB7F807-497F-4812-B48B-C7B8334297BE}" destId="{6F670E88-66D6-410D-A2DB-B5FE27B78570}" srcOrd="0" destOrd="0" presId="urn:microsoft.com/office/officeart/2005/8/layout/bProcess3"/>
    <dgm:cxn modelId="{8DDD5D5A-C867-4395-9AEF-D4D3576BCF2A}" type="presParOf" srcId="{FD5F23AA-D7C9-47BB-9B6F-4E56C820E99A}" destId="{F8915E55-EECD-48DF-951C-9CF2ED038DBA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9857D4-CA78-47C8-BCC8-799F3F76F80D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419"/>
        </a:p>
      </dgm:t>
    </dgm:pt>
    <dgm:pt modelId="{1D3013EF-6C03-4B6D-9594-EE4BD98E22EF}">
      <dgm:prSet/>
      <dgm:spPr/>
      <dgm:t>
        <a:bodyPr/>
        <a:lstStyle/>
        <a:p>
          <a:r>
            <a:rPr lang="es-419"/>
            <a:t>Trabajamos para Cristo (Colosenses 3: 23-24). </a:t>
          </a:r>
        </a:p>
      </dgm:t>
    </dgm:pt>
    <dgm:pt modelId="{70208937-1D76-46F7-B3A6-A530348A4FFC}" type="parTrans" cxnId="{9F75C594-352F-4240-AB11-6A47C7FE1EFC}">
      <dgm:prSet/>
      <dgm:spPr/>
      <dgm:t>
        <a:bodyPr/>
        <a:lstStyle/>
        <a:p>
          <a:endParaRPr lang="es-419"/>
        </a:p>
      </dgm:t>
    </dgm:pt>
    <dgm:pt modelId="{DEEE8E18-6976-4B07-A798-865202038889}" type="sibTrans" cxnId="{9F75C594-352F-4240-AB11-6A47C7FE1EFC}">
      <dgm:prSet/>
      <dgm:spPr/>
      <dgm:t>
        <a:bodyPr/>
        <a:lstStyle/>
        <a:p>
          <a:endParaRPr lang="es-419"/>
        </a:p>
      </dgm:t>
    </dgm:pt>
    <dgm:pt modelId="{1BDFE487-4A77-4F97-8AF2-4C4C2C42C984}">
      <dgm:prSet/>
      <dgm:spPr/>
      <dgm:t>
        <a:bodyPr/>
        <a:lstStyle/>
        <a:p>
          <a:r>
            <a:rPr lang="es-419"/>
            <a:t>Dios nos da habilidades (Éxodo 36: 1).</a:t>
          </a:r>
        </a:p>
      </dgm:t>
    </dgm:pt>
    <dgm:pt modelId="{AEA3BE48-79AC-442B-B28E-461EDDD7C155}" type="parTrans" cxnId="{217D2158-0B11-46A7-86FD-47F1D062F1F6}">
      <dgm:prSet/>
      <dgm:spPr/>
      <dgm:t>
        <a:bodyPr/>
        <a:lstStyle/>
        <a:p>
          <a:endParaRPr lang="es-419"/>
        </a:p>
      </dgm:t>
    </dgm:pt>
    <dgm:pt modelId="{779EAFE2-0582-4B2E-8CDE-BD69A4AAD708}" type="sibTrans" cxnId="{217D2158-0B11-46A7-86FD-47F1D062F1F6}">
      <dgm:prSet/>
      <dgm:spPr/>
      <dgm:t>
        <a:bodyPr/>
        <a:lstStyle/>
        <a:p>
          <a:endParaRPr lang="es-419"/>
        </a:p>
      </dgm:t>
    </dgm:pt>
    <dgm:pt modelId="{836C6DE0-511A-48EF-AB84-408E5D38409F}">
      <dgm:prSet/>
      <dgm:spPr/>
      <dgm:t>
        <a:bodyPr/>
        <a:lstStyle/>
        <a:p>
          <a:r>
            <a:rPr lang="es-419"/>
            <a:t>Dios nos manda a descansar el sábado (Isaías 58: 13, 14).</a:t>
          </a:r>
        </a:p>
      </dgm:t>
    </dgm:pt>
    <dgm:pt modelId="{23675BC5-5BEE-488A-B81E-9D70DB6F9B59}" type="parTrans" cxnId="{94750DFE-4BBD-451E-9AC7-D712CD969F3C}">
      <dgm:prSet/>
      <dgm:spPr/>
      <dgm:t>
        <a:bodyPr/>
        <a:lstStyle/>
        <a:p>
          <a:endParaRPr lang="es-419"/>
        </a:p>
      </dgm:t>
    </dgm:pt>
    <dgm:pt modelId="{CBDF22DE-73F4-4298-AD07-9312EF4CCDDB}" type="sibTrans" cxnId="{94750DFE-4BBD-451E-9AC7-D712CD969F3C}">
      <dgm:prSet/>
      <dgm:spPr/>
      <dgm:t>
        <a:bodyPr/>
        <a:lstStyle/>
        <a:p>
          <a:endParaRPr lang="es-419"/>
        </a:p>
      </dgm:t>
    </dgm:pt>
    <dgm:pt modelId="{4F911DC7-190D-46BC-BD95-C7A5A3B62DEB}">
      <dgm:prSet/>
      <dgm:spPr/>
      <dgm:t>
        <a:bodyPr/>
        <a:lstStyle/>
        <a:p>
          <a:r>
            <a:rPr lang="es-419"/>
            <a:t>Dios es quien nos prospera (Génesis 39: 2-3). </a:t>
          </a:r>
        </a:p>
      </dgm:t>
    </dgm:pt>
    <dgm:pt modelId="{FBDC7E56-106B-4D38-8A41-B8D4D9182307}" type="parTrans" cxnId="{E58947E9-C9AA-484D-AA30-E4BEEC603059}">
      <dgm:prSet/>
      <dgm:spPr/>
      <dgm:t>
        <a:bodyPr/>
        <a:lstStyle/>
        <a:p>
          <a:endParaRPr lang="es-419"/>
        </a:p>
      </dgm:t>
    </dgm:pt>
    <dgm:pt modelId="{2D505CE7-5C7C-42C7-B462-E25589AE90C2}" type="sibTrans" cxnId="{E58947E9-C9AA-484D-AA30-E4BEEC603059}">
      <dgm:prSet/>
      <dgm:spPr/>
      <dgm:t>
        <a:bodyPr/>
        <a:lstStyle/>
        <a:p>
          <a:endParaRPr lang="es-419"/>
        </a:p>
      </dgm:t>
    </dgm:pt>
    <dgm:pt modelId="{7D23108E-2D60-4256-A002-2128F6C5C69A}">
      <dgm:prSet/>
      <dgm:spPr/>
      <dgm:t>
        <a:bodyPr/>
        <a:lstStyle/>
        <a:p>
          <a:r>
            <a:rPr lang="es-419"/>
            <a:t>Dios controla los ascensos (Salmo 75:6-7). </a:t>
          </a:r>
        </a:p>
      </dgm:t>
    </dgm:pt>
    <dgm:pt modelId="{59AB9B57-CCCF-483F-B48F-EC9A417908FA}" type="parTrans" cxnId="{8B3B9A37-AB45-409D-B6ED-6FA9E635C053}">
      <dgm:prSet/>
      <dgm:spPr/>
      <dgm:t>
        <a:bodyPr/>
        <a:lstStyle/>
        <a:p>
          <a:endParaRPr lang="es-419"/>
        </a:p>
      </dgm:t>
    </dgm:pt>
    <dgm:pt modelId="{DE611FB9-5709-4FAF-A79A-1F07E6CE6A3B}" type="sibTrans" cxnId="{8B3B9A37-AB45-409D-B6ED-6FA9E635C053}">
      <dgm:prSet/>
      <dgm:spPr/>
      <dgm:t>
        <a:bodyPr/>
        <a:lstStyle/>
        <a:p>
          <a:endParaRPr lang="es-419"/>
        </a:p>
      </dgm:t>
    </dgm:pt>
    <dgm:pt modelId="{C4EDA9C9-C5ED-4DDB-9E86-B15A96CCFE21}" type="pres">
      <dgm:prSet presAssocID="{BD9857D4-CA78-47C8-BCC8-799F3F76F80D}" presName="outerComposite" presStyleCnt="0">
        <dgm:presLayoutVars>
          <dgm:chMax val="5"/>
          <dgm:dir/>
          <dgm:resizeHandles val="exact"/>
        </dgm:presLayoutVars>
      </dgm:prSet>
      <dgm:spPr/>
    </dgm:pt>
    <dgm:pt modelId="{B83A7D18-4F1A-4D7D-8C54-A1E4B968062E}" type="pres">
      <dgm:prSet presAssocID="{BD9857D4-CA78-47C8-BCC8-799F3F76F80D}" presName="dummyMaxCanvas" presStyleCnt="0">
        <dgm:presLayoutVars/>
      </dgm:prSet>
      <dgm:spPr/>
    </dgm:pt>
    <dgm:pt modelId="{B338A2F7-E6EF-4AEF-B9D7-04AB80FFD813}" type="pres">
      <dgm:prSet presAssocID="{BD9857D4-CA78-47C8-BCC8-799F3F76F80D}" presName="FiveNodes_1" presStyleLbl="node1" presStyleIdx="0" presStyleCnt="5">
        <dgm:presLayoutVars>
          <dgm:bulletEnabled val="1"/>
        </dgm:presLayoutVars>
      </dgm:prSet>
      <dgm:spPr/>
    </dgm:pt>
    <dgm:pt modelId="{65F2779B-F186-4088-93C0-C61C1AF03284}" type="pres">
      <dgm:prSet presAssocID="{BD9857D4-CA78-47C8-BCC8-799F3F76F80D}" presName="FiveNodes_2" presStyleLbl="node1" presStyleIdx="1" presStyleCnt="5">
        <dgm:presLayoutVars>
          <dgm:bulletEnabled val="1"/>
        </dgm:presLayoutVars>
      </dgm:prSet>
      <dgm:spPr/>
    </dgm:pt>
    <dgm:pt modelId="{D05DC0FA-D31C-43E2-B648-A6EAA4E3C35E}" type="pres">
      <dgm:prSet presAssocID="{BD9857D4-CA78-47C8-BCC8-799F3F76F80D}" presName="FiveNodes_3" presStyleLbl="node1" presStyleIdx="2" presStyleCnt="5">
        <dgm:presLayoutVars>
          <dgm:bulletEnabled val="1"/>
        </dgm:presLayoutVars>
      </dgm:prSet>
      <dgm:spPr/>
    </dgm:pt>
    <dgm:pt modelId="{D6E96A57-3B59-44FF-96A5-31FAACE3872E}" type="pres">
      <dgm:prSet presAssocID="{BD9857D4-CA78-47C8-BCC8-799F3F76F80D}" presName="FiveNodes_4" presStyleLbl="node1" presStyleIdx="3" presStyleCnt="5">
        <dgm:presLayoutVars>
          <dgm:bulletEnabled val="1"/>
        </dgm:presLayoutVars>
      </dgm:prSet>
      <dgm:spPr/>
    </dgm:pt>
    <dgm:pt modelId="{CFAF9C57-3935-4EC2-9079-1487A65AC064}" type="pres">
      <dgm:prSet presAssocID="{BD9857D4-CA78-47C8-BCC8-799F3F76F80D}" presName="FiveNodes_5" presStyleLbl="node1" presStyleIdx="4" presStyleCnt="5">
        <dgm:presLayoutVars>
          <dgm:bulletEnabled val="1"/>
        </dgm:presLayoutVars>
      </dgm:prSet>
      <dgm:spPr/>
    </dgm:pt>
    <dgm:pt modelId="{52739E9A-3D0D-4F1B-AA20-08A186A31EF2}" type="pres">
      <dgm:prSet presAssocID="{BD9857D4-CA78-47C8-BCC8-799F3F76F80D}" presName="FiveConn_1-2" presStyleLbl="fgAccFollowNode1" presStyleIdx="0" presStyleCnt="4">
        <dgm:presLayoutVars>
          <dgm:bulletEnabled val="1"/>
        </dgm:presLayoutVars>
      </dgm:prSet>
      <dgm:spPr/>
    </dgm:pt>
    <dgm:pt modelId="{A280ED92-E19C-4CC4-91DA-ABAD614B73BB}" type="pres">
      <dgm:prSet presAssocID="{BD9857D4-CA78-47C8-BCC8-799F3F76F80D}" presName="FiveConn_2-3" presStyleLbl="fgAccFollowNode1" presStyleIdx="1" presStyleCnt="4">
        <dgm:presLayoutVars>
          <dgm:bulletEnabled val="1"/>
        </dgm:presLayoutVars>
      </dgm:prSet>
      <dgm:spPr/>
    </dgm:pt>
    <dgm:pt modelId="{90015C37-3F05-454C-9FFE-B21F8F208EE9}" type="pres">
      <dgm:prSet presAssocID="{BD9857D4-CA78-47C8-BCC8-799F3F76F80D}" presName="FiveConn_3-4" presStyleLbl="fgAccFollowNode1" presStyleIdx="2" presStyleCnt="4">
        <dgm:presLayoutVars>
          <dgm:bulletEnabled val="1"/>
        </dgm:presLayoutVars>
      </dgm:prSet>
      <dgm:spPr/>
    </dgm:pt>
    <dgm:pt modelId="{E274AD08-6326-42DE-A8FD-7B337049451C}" type="pres">
      <dgm:prSet presAssocID="{BD9857D4-CA78-47C8-BCC8-799F3F76F80D}" presName="FiveConn_4-5" presStyleLbl="fgAccFollowNode1" presStyleIdx="3" presStyleCnt="4">
        <dgm:presLayoutVars>
          <dgm:bulletEnabled val="1"/>
        </dgm:presLayoutVars>
      </dgm:prSet>
      <dgm:spPr/>
    </dgm:pt>
    <dgm:pt modelId="{5DDC81C7-17AB-42BC-B8AE-0E28CE32219F}" type="pres">
      <dgm:prSet presAssocID="{BD9857D4-CA78-47C8-BCC8-799F3F76F80D}" presName="FiveNodes_1_text" presStyleLbl="node1" presStyleIdx="4" presStyleCnt="5">
        <dgm:presLayoutVars>
          <dgm:bulletEnabled val="1"/>
        </dgm:presLayoutVars>
      </dgm:prSet>
      <dgm:spPr/>
    </dgm:pt>
    <dgm:pt modelId="{B7B1D5AF-A0BE-4427-ACD2-C5C15EF318E5}" type="pres">
      <dgm:prSet presAssocID="{BD9857D4-CA78-47C8-BCC8-799F3F76F80D}" presName="FiveNodes_2_text" presStyleLbl="node1" presStyleIdx="4" presStyleCnt="5">
        <dgm:presLayoutVars>
          <dgm:bulletEnabled val="1"/>
        </dgm:presLayoutVars>
      </dgm:prSet>
      <dgm:spPr/>
    </dgm:pt>
    <dgm:pt modelId="{A61CEEB0-058B-4F0E-8BF2-0E5C2977D3C1}" type="pres">
      <dgm:prSet presAssocID="{BD9857D4-CA78-47C8-BCC8-799F3F76F80D}" presName="FiveNodes_3_text" presStyleLbl="node1" presStyleIdx="4" presStyleCnt="5">
        <dgm:presLayoutVars>
          <dgm:bulletEnabled val="1"/>
        </dgm:presLayoutVars>
      </dgm:prSet>
      <dgm:spPr/>
    </dgm:pt>
    <dgm:pt modelId="{0AFF88CD-3CDF-4119-8DAB-468D03EC8F42}" type="pres">
      <dgm:prSet presAssocID="{BD9857D4-CA78-47C8-BCC8-799F3F76F80D}" presName="FiveNodes_4_text" presStyleLbl="node1" presStyleIdx="4" presStyleCnt="5">
        <dgm:presLayoutVars>
          <dgm:bulletEnabled val="1"/>
        </dgm:presLayoutVars>
      </dgm:prSet>
      <dgm:spPr/>
    </dgm:pt>
    <dgm:pt modelId="{4121D67F-F360-42FD-9DFB-787101E13E0D}" type="pres">
      <dgm:prSet presAssocID="{BD9857D4-CA78-47C8-BCC8-799F3F76F8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E69680E-8AC2-4C70-9B26-77032C87ACA6}" type="presOf" srcId="{836C6DE0-511A-48EF-AB84-408E5D38409F}" destId="{A61CEEB0-058B-4F0E-8BF2-0E5C2977D3C1}" srcOrd="1" destOrd="0" presId="urn:microsoft.com/office/officeart/2005/8/layout/vProcess5"/>
    <dgm:cxn modelId="{D1D3F41C-9D2B-42F9-A72C-500C9D3806F0}" type="presOf" srcId="{DEEE8E18-6976-4B07-A798-865202038889}" destId="{52739E9A-3D0D-4F1B-AA20-08A186A31EF2}" srcOrd="0" destOrd="0" presId="urn:microsoft.com/office/officeart/2005/8/layout/vProcess5"/>
    <dgm:cxn modelId="{743A9F26-EB0A-4AF3-9273-262BFF6380D5}" type="presOf" srcId="{CBDF22DE-73F4-4298-AD07-9312EF4CCDDB}" destId="{90015C37-3F05-454C-9FFE-B21F8F208EE9}" srcOrd="0" destOrd="0" presId="urn:microsoft.com/office/officeart/2005/8/layout/vProcess5"/>
    <dgm:cxn modelId="{4DF9F32D-02CC-4176-B11C-1B4D3E89D1B8}" type="presOf" srcId="{7D23108E-2D60-4256-A002-2128F6C5C69A}" destId="{CFAF9C57-3935-4EC2-9079-1487A65AC064}" srcOrd="0" destOrd="0" presId="urn:microsoft.com/office/officeart/2005/8/layout/vProcess5"/>
    <dgm:cxn modelId="{8B3B9A37-AB45-409D-B6ED-6FA9E635C053}" srcId="{BD9857D4-CA78-47C8-BCC8-799F3F76F80D}" destId="{7D23108E-2D60-4256-A002-2128F6C5C69A}" srcOrd="4" destOrd="0" parTransId="{59AB9B57-CCCF-483F-B48F-EC9A417908FA}" sibTransId="{DE611FB9-5709-4FAF-A79A-1F07E6CE6A3B}"/>
    <dgm:cxn modelId="{A5B30839-9881-4AF1-859C-A94D6FEC52B8}" type="presOf" srcId="{1BDFE487-4A77-4F97-8AF2-4C4C2C42C984}" destId="{B7B1D5AF-A0BE-4427-ACD2-C5C15EF318E5}" srcOrd="1" destOrd="0" presId="urn:microsoft.com/office/officeart/2005/8/layout/vProcess5"/>
    <dgm:cxn modelId="{2687594C-CBD6-4597-A4E2-24B016FD4527}" type="presOf" srcId="{1D3013EF-6C03-4B6D-9594-EE4BD98E22EF}" destId="{B338A2F7-E6EF-4AEF-B9D7-04AB80FFD813}" srcOrd="0" destOrd="0" presId="urn:microsoft.com/office/officeart/2005/8/layout/vProcess5"/>
    <dgm:cxn modelId="{6980216D-B70E-4B2F-9B9D-57597E01175E}" type="presOf" srcId="{7D23108E-2D60-4256-A002-2128F6C5C69A}" destId="{4121D67F-F360-42FD-9DFB-787101E13E0D}" srcOrd="1" destOrd="0" presId="urn:microsoft.com/office/officeart/2005/8/layout/vProcess5"/>
    <dgm:cxn modelId="{391DAD4E-7BC1-4A03-B29C-C9ACF3CA9F81}" type="presOf" srcId="{4F911DC7-190D-46BC-BD95-C7A5A3B62DEB}" destId="{D6E96A57-3B59-44FF-96A5-31FAACE3872E}" srcOrd="0" destOrd="0" presId="urn:microsoft.com/office/officeart/2005/8/layout/vProcess5"/>
    <dgm:cxn modelId="{DDAA5457-45AB-4B60-89A6-0E4CF9B8C066}" type="presOf" srcId="{1BDFE487-4A77-4F97-8AF2-4C4C2C42C984}" destId="{65F2779B-F186-4088-93C0-C61C1AF03284}" srcOrd="0" destOrd="0" presId="urn:microsoft.com/office/officeart/2005/8/layout/vProcess5"/>
    <dgm:cxn modelId="{217D2158-0B11-46A7-86FD-47F1D062F1F6}" srcId="{BD9857D4-CA78-47C8-BCC8-799F3F76F80D}" destId="{1BDFE487-4A77-4F97-8AF2-4C4C2C42C984}" srcOrd="1" destOrd="0" parTransId="{AEA3BE48-79AC-442B-B28E-461EDDD7C155}" sibTransId="{779EAFE2-0582-4B2E-8CDE-BD69A4AAD708}"/>
    <dgm:cxn modelId="{9649747E-D0F8-4570-9F36-994801E9A13C}" type="presOf" srcId="{4F911DC7-190D-46BC-BD95-C7A5A3B62DEB}" destId="{0AFF88CD-3CDF-4119-8DAB-468D03EC8F42}" srcOrd="1" destOrd="0" presId="urn:microsoft.com/office/officeart/2005/8/layout/vProcess5"/>
    <dgm:cxn modelId="{F6E91B8C-E8C1-4084-B2EE-B40D35FB86EF}" type="presOf" srcId="{779EAFE2-0582-4B2E-8CDE-BD69A4AAD708}" destId="{A280ED92-E19C-4CC4-91DA-ABAD614B73BB}" srcOrd="0" destOrd="0" presId="urn:microsoft.com/office/officeart/2005/8/layout/vProcess5"/>
    <dgm:cxn modelId="{9F75C594-352F-4240-AB11-6A47C7FE1EFC}" srcId="{BD9857D4-CA78-47C8-BCC8-799F3F76F80D}" destId="{1D3013EF-6C03-4B6D-9594-EE4BD98E22EF}" srcOrd="0" destOrd="0" parTransId="{70208937-1D76-46F7-B3A6-A530348A4FFC}" sibTransId="{DEEE8E18-6976-4B07-A798-865202038889}"/>
    <dgm:cxn modelId="{D39E2FA1-510D-4C66-8972-89E2D31F4092}" type="presOf" srcId="{1D3013EF-6C03-4B6D-9594-EE4BD98E22EF}" destId="{5DDC81C7-17AB-42BC-B8AE-0E28CE32219F}" srcOrd="1" destOrd="0" presId="urn:microsoft.com/office/officeart/2005/8/layout/vProcess5"/>
    <dgm:cxn modelId="{15490CB2-D657-4310-9EA0-65A0B7C33D50}" type="presOf" srcId="{836C6DE0-511A-48EF-AB84-408E5D38409F}" destId="{D05DC0FA-D31C-43E2-B648-A6EAA4E3C35E}" srcOrd="0" destOrd="0" presId="urn:microsoft.com/office/officeart/2005/8/layout/vProcess5"/>
    <dgm:cxn modelId="{954208E4-E40B-4B4A-B04A-6D79B3A96A86}" type="presOf" srcId="{BD9857D4-CA78-47C8-BCC8-799F3F76F80D}" destId="{C4EDA9C9-C5ED-4DDB-9E86-B15A96CCFE21}" srcOrd="0" destOrd="0" presId="urn:microsoft.com/office/officeart/2005/8/layout/vProcess5"/>
    <dgm:cxn modelId="{E6AB4FE7-5860-4818-8363-750A32DD5926}" type="presOf" srcId="{2D505CE7-5C7C-42C7-B462-E25589AE90C2}" destId="{E274AD08-6326-42DE-A8FD-7B337049451C}" srcOrd="0" destOrd="0" presId="urn:microsoft.com/office/officeart/2005/8/layout/vProcess5"/>
    <dgm:cxn modelId="{E58947E9-C9AA-484D-AA30-E4BEEC603059}" srcId="{BD9857D4-CA78-47C8-BCC8-799F3F76F80D}" destId="{4F911DC7-190D-46BC-BD95-C7A5A3B62DEB}" srcOrd="3" destOrd="0" parTransId="{FBDC7E56-106B-4D38-8A41-B8D4D9182307}" sibTransId="{2D505CE7-5C7C-42C7-B462-E25589AE90C2}"/>
    <dgm:cxn modelId="{94750DFE-4BBD-451E-9AC7-D712CD969F3C}" srcId="{BD9857D4-CA78-47C8-BCC8-799F3F76F80D}" destId="{836C6DE0-511A-48EF-AB84-408E5D38409F}" srcOrd="2" destOrd="0" parTransId="{23675BC5-5BEE-488A-B81E-9D70DB6F9B59}" sibTransId="{CBDF22DE-73F4-4298-AD07-9312EF4CCDDB}"/>
    <dgm:cxn modelId="{9A8459E3-E75B-45F4-B768-0F597CCF2210}" type="presParOf" srcId="{C4EDA9C9-C5ED-4DDB-9E86-B15A96CCFE21}" destId="{B83A7D18-4F1A-4D7D-8C54-A1E4B968062E}" srcOrd="0" destOrd="0" presId="urn:microsoft.com/office/officeart/2005/8/layout/vProcess5"/>
    <dgm:cxn modelId="{88C8A43A-1A8A-4247-9F75-67D24F94C565}" type="presParOf" srcId="{C4EDA9C9-C5ED-4DDB-9E86-B15A96CCFE21}" destId="{B338A2F7-E6EF-4AEF-B9D7-04AB80FFD813}" srcOrd="1" destOrd="0" presId="urn:microsoft.com/office/officeart/2005/8/layout/vProcess5"/>
    <dgm:cxn modelId="{5CB9391B-6936-4014-B397-F4B71296AC5B}" type="presParOf" srcId="{C4EDA9C9-C5ED-4DDB-9E86-B15A96CCFE21}" destId="{65F2779B-F186-4088-93C0-C61C1AF03284}" srcOrd="2" destOrd="0" presId="urn:microsoft.com/office/officeart/2005/8/layout/vProcess5"/>
    <dgm:cxn modelId="{20EA73C2-68F5-4C73-A4AE-76BA795C5AA3}" type="presParOf" srcId="{C4EDA9C9-C5ED-4DDB-9E86-B15A96CCFE21}" destId="{D05DC0FA-D31C-43E2-B648-A6EAA4E3C35E}" srcOrd="3" destOrd="0" presId="urn:microsoft.com/office/officeart/2005/8/layout/vProcess5"/>
    <dgm:cxn modelId="{B250BD85-1F6D-4236-90C9-E79027FE6EEB}" type="presParOf" srcId="{C4EDA9C9-C5ED-4DDB-9E86-B15A96CCFE21}" destId="{D6E96A57-3B59-44FF-96A5-31FAACE3872E}" srcOrd="4" destOrd="0" presId="urn:microsoft.com/office/officeart/2005/8/layout/vProcess5"/>
    <dgm:cxn modelId="{A3ACA594-2665-4138-AA8A-939F7CC1522B}" type="presParOf" srcId="{C4EDA9C9-C5ED-4DDB-9E86-B15A96CCFE21}" destId="{CFAF9C57-3935-4EC2-9079-1487A65AC064}" srcOrd="5" destOrd="0" presId="urn:microsoft.com/office/officeart/2005/8/layout/vProcess5"/>
    <dgm:cxn modelId="{B56E5BDF-93F6-4ACF-9E1D-4CEC66EA0786}" type="presParOf" srcId="{C4EDA9C9-C5ED-4DDB-9E86-B15A96CCFE21}" destId="{52739E9A-3D0D-4F1B-AA20-08A186A31EF2}" srcOrd="6" destOrd="0" presId="urn:microsoft.com/office/officeart/2005/8/layout/vProcess5"/>
    <dgm:cxn modelId="{0AAF203A-9058-4A31-A6F5-B99C20C659BA}" type="presParOf" srcId="{C4EDA9C9-C5ED-4DDB-9E86-B15A96CCFE21}" destId="{A280ED92-E19C-4CC4-91DA-ABAD614B73BB}" srcOrd="7" destOrd="0" presId="urn:microsoft.com/office/officeart/2005/8/layout/vProcess5"/>
    <dgm:cxn modelId="{ADC039FF-2C8D-41C3-8DE6-A236A817237C}" type="presParOf" srcId="{C4EDA9C9-C5ED-4DDB-9E86-B15A96CCFE21}" destId="{90015C37-3F05-454C-9FFE-B21F8F208EE9}" srcOrd="8" destOrd="0" presId="urn:microsoft.com/office/officeart/2005/8/layout/vProcess5"/>
    <dgm:cxn modelId="{B71B0CA6-743E-404A-8B00-859BA797DFEF}" type="presParOf" srcId="{C4EDA9C9-C5ED-4DDB-9E86-B15A96CCFE21}" destId="{E274AD08-6326-42DE-A8FD-7B337049451C}" srcOrd="9" destOrd="0" presId="urn:microsoft.com/office/officeart/2005/8/layout/vProcess5"/>
    <dgm:cxn modelId="{256323A3-6313-4EC4-9BD1-F3FD833D1AD8}" type="presParOf" srcId="{C4EDA9C9-C5ED-4DDB-9E86-B15A96CCFE21}" destId="{5DDC81C7-17AB-42BC-B8AE-0E28CE32219F}" srcOrd="10" destOrd="0" presId="urn:microsoft.com/office/officeart/2005/8/layout/vProcess5"/>
    <dgm:cxn modelId="{129A7556-7D4F-43D8-AF5E-F0F7CE8C67D1}" type="presParOf" srcId="{C4EDA9C9-C5ED-4DDB-9E86-B15A96CCFE21}" destId="{B7B1D5AF-A0BE-4427-ACD2-C5C15EF318E5}" srcOrd="11" destOrd="0" presId="urn:microsoft.com/office/officeart/2005/8/layout/vProcess5"/>
    <dgm:cxn modelId="{F7CD0BD3-F43D-4F6F-BB8A-FCFB523C5CEE}" type="presParOf" srcId="{C4EDA9C9-C5ED-4DDB-9E86-B15A96CCFE21}" destId="{A61CEEB0-058B-4F0E-8BF2-0E5C2977D3C1}" srcOrd="12" destOrd="0" presId="urn:microsoft.com/office/officeart/2005/8/layout/vProcess5"/>
    <dgm:cxn modelId="{1E0F8456-CC39-41B8-AEBB-365737716C7C}" type="presParOf" srcId="{C4EDA9C9-C5ED-4DDB-9E86-B15A96CCFE21}" destId="{0AFF88CD-3CDF-4119-8DAB-468D03EC8F42}" srcOrd="13" destOrd="0" presId="urn:microsoft.com/office/officeart/2005/8/layout/vProcess5"/>
    <dgm:cxn modelId="{01630807-2A99-41CE-874E-02094E69C883}" type="presParOf" srcId="{C4EDA9C9-C5ED-4DDB-9E86-B15A96CCFE21}" destId="{4121D67F-F360-42FD-9DFB-787101E13E0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0054D4-6C3E-47A5-803A-B4DCD4453C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419"/>
        </a:p>
      </dgm:t>
    </dgm:pt>
    <dgm:pt modelId="{986DE49C-EF43-42A0-B5EC-C04F341C1B81}">
      <dgm:prSet/>
      <dgm:spPr/>
      <dgm:t>
        <a:bodyPr/>
        <a:lstStyle/>
        <a:p>
          <a:r>
            <a:rPr lang="es-419"/>
            <a:t>Corto plazo: </a:t>
          </a:r>
        </a:p>
      </dgm:t>
    </dgm:pt>
    <dgm:pt modelId="{77F055FD-226B-48CE-8C2B-BBE3C285D37D}" type="parTrans" cxnId="{3D0E63F4-20A3-4D31-AEA4-ED0490B096CD}">
      <dgm:prSet/>
      <dgm:spPr/>
      <dgm:t>
        <a:bodyPr/>
        <a:lstStyle/>
        <a:p>
          <a:endParaRPr lang="es-419"/>
        </a:p>
      </dgm:t>
    </dgm:pt>
    <dgm:pt modelId="{0C1229C4-9E31-4C65-ACD2-7B1329BED41A}" type="sibTrans" cxnId="{3D0E63F4-20A3-4D31-AEA4-ED0490B096CD}">
      <dgm:prSet/>
      <dgm:spPr/>
      <dgm:t>
        <a:bodyPr/>
        <a:lstStyle/>
        <a:p>
          <a:endParaRPr lang="es-419"/>
        </a:p>
      </dgm:t>
    </dgm:pt>
    <dgm:pt modelId="{7147BC2C-0E79-4B03-8D61-6F8B096D69D6}">
      <dgm:prSet/>
      <dgm:spPr/>
      <dgm:t>
        <a:bodyPr/>
        <a:lstStyle/>
        <a:p>
          <a:r>
            <a:rPr lang="es-419" baseline="0"/>
            <a:t>cubrir entre tres y seis meses de gastos del hogar, en caso de emergencia.</a:t>
          </a:r>
          <a:endParaRPr lang="es-419"/>
        </a:p>
      </dgm:t>
    </dgm:pt>
    <dgm:pt modelId="{D93C8955-FBC8-465A-AC42-1DC6054196E4}" type="parTrans" cxnId="{DC3E0B8C-5549-4762-A3D1-495145015E06}">
      <dgm:prSet/>
      <dgm:spPr/>
      <dgm:t>
        <a:bodyPr/>
        <a:lstStyle/>
        <a:p>
          <a:endParaRPr lang="es-419"/>
        </a:p>
      </dgm:t>
    </dgm:pt>
    <dgm:pt modelId="{572C027E-A90B-49F4-B244-4C3CA8AE0BEB}" type="sibTrans" cxnId="{DC3E0B8C-5549-4762-A3D1-495145015E06}">
      <dgm:prSet/>
      <dgm:spPr/>
      <dgm:t>
        <a:bodyPr/>
        <a:lstStyle/>
        <a:p>
          <a:endParaRPr lang="es-419"/>
        </a:p>
      </dgm:t>
    </dgm:pt>
    <dgm:pt modelId="{6FC60C0C-4538-4D01-90F5-F78070AB57E1}">
      <dgm:prSet/>
      <dgm:spPr/>
      <dgm:t>
        <a:bodyPr/>
        <a:lstStyle/>
        <a:p>
          <a:r>
            <a:rPr lang="es-419"/>
            <a:t>Mediano plazo: </a:t>
          </a:r>
        </a:p>
      </dgm:t>
    </dgm:pt>
    <dgm:pt modelId="{39D8778F-70C5-45F8-A1FF-CB5888611569}" type="parTrans" cxnId="{CB51C52B-2F3B-4F91-A2BF-EA1C3B33C4DD}">
      <dgm:prSet/>
      <dgm:spPr/>
      <dgm:t>
        <a:bodyPr/>
        <a:lstStyle/>
        <a:p>
          <a:endParaRPr lang="es-419"/>
        </a:p>
      </dgm:t>
    </dgm:pt>
    <dgm:pt modelId="{AFDD38E7-91E5-456D-AF4E-733E0F66AB9B}" type="sibTrans" cxnId="{CB51C52B-2F3B-4F91-A2BF-EA1C3B33C4DD}">
      <dgm:prSet/>
      <dgm:spPr/>
      <dgm:t>
        <a:bodyPr/>
        <a:lstStyle/>
        <a:p>
          <a:endParaRPr lang="es-419"/>
        </a:p>
      </dgm:t>
    </dgm:pt>
    <dgm:pt modelId="{472A8A33-B46D-4815-9B7A-ABE1695D8CF5}">
      <dgm:prSet/>
      <dgm:spPr/>
      <dgm:t>
        <a:bodyPr/>
        <a:lstStyle/>
        <a:p>
          <a:r>
            <a:rPr lang="es-419" baseline="0"/>
            <a:t>ahorrar para la compra de un vehículo o una casa.</a:t>
          </a:r>
          <a:endParaRPr lang="es-419"/>
        </a:p>
      </dgm:t>
    </dgm:pt>
    <dgm:pt modelId="{0B628FE0-ACB6-4AD2-AA4A-B52A7490EAF7}" type="parTrans" cxnId="{62E8D8C1-EECF-4164-BC08-6D5DE662041D}">
      <dgm:prSet/>
      <dgm:spPr/>
      <dgm:t>
        <a:bodyPr/>
        <a:lstStyle/>
        <a:p>
          <a:endParaRPr lang="es-419"/>
        </a:p>
      </dgm:t>
    </dgm:pt>
    <dgm:pt modelId="{3B725997-BE63-4804-B4B4-815F17DC9FB1}" type="sibTrans" cxnId="{62E8D8C1-EECF-4164-BC08-6D5DE662041D}">
      <dgm:prSet/>
      <dgm:spPr/>
      <dgm:t>
        <a:bodyPr/>
        <a:lstStyle/>
        <a:p>
          <a:endParaRPr lang="es-419"/>
        </a:p>
      </dgm:t>
    </dgm:pt>
    <dgm:pt modelId="{85A0FC36-71A4-4D2B-8D75-1B8667D9BB2C}">
      <dgm:prSet/>
      <dgm:spPr/>
      <dgm:t>
        <a:bodyPr/>
        <a:lstStyle/>
        <a:p>
          <a:r>
            <a:rPr lang="es-419"/>
            <a:t>Largo plazo: </a:t>
          </a:r>
        </a:p>
      </dgm:t>
    </dgm:pt>
    <dgm:pt modelId="{7AB2E93F-69AF-444B-A50F-A183742D6938}" type="parTrans" cxnId="{EA404311-957F-43E8-AAE7-129205E58430}">
      <dgm:prSet/>
      <dgm:spPr/>
      <dgm:t>
        <a:bodyPr/>
        <a:lstStyle/>
        <a:p>
          <a:endParaRPr lang="es-419"/>
        </a:p>
      </dgm:t>
    </dgm:pt>
    <dgm:pt modelId="{98891BFD-30FD-4F45-BDC4-6C23DA5748CE}" type="sibTrans" cxnId="{EA404311-957F-43E8-AAE7-129205E58430}">
      <dgm:prSet/>
      <dgm:spPr/>
      <dgm:t>
        <a:bodyPr/>
        <a:lstStyle/>
        <a:p>
          <a:endParaRPr lang="es-419"/>
        </a:p>
      </dgm:t>
    </dgm:pt>
    <dgm:pt modelId="{11A31DAE-4A44-49F3-B923-57C8C4DFC3E6}">
      <dgm:prSet/>
      <dgm:spPr/>
      <dgm:t>
        <a:bodyPr/>
        <a:lstStyle/>
        <a:p>
          <a:r>
            <a:rPr lang="es-419" baseline="0"/>
            <a:t>desarrollar un fondo de retiro para el futuro.</a:t>
          </a:r>
          <a:endParaRPr lang="es-419"/>
        </a:p>
      </dgm:t>
    </dgm:pt>
    <dgm:pt modelId="{82DB2263-E891-4EE9-974F-97ADD267A922}" type="parTrans" cxnId="{E643690A-49FB-4BA0-B573-752C39C06273}">
      <dgm:prSet/>
      <dgm:spPr/>
      <dgm:t>
        <a:bodyPr/>
        <a:lstStyle/>
        <a:p>
          <a:endParaRPr lang="es-419"/>
        </a:p>
      </dgm:t>
    </dgm:pt>
    <dgm:pt modelId="{C4A205BA-A433-4D0F-8181-7E8EB15FF808}" type="sibTrans" cxnId="{E643690A-49FB-4BA0-B573-752C39C06273}">
      <dgm:prSet/>
      <dgm:spPr/>
      <dgm:t>
        <a:bodyPr/>
        <a:lstStyle/>
        <a:p>
          <a:endParaRPr lang="es-419"/>
        </a:p>
      </dgm:t>
    </dgm:pt>
    <dgm:pt modelId="{61F1AB86-6825-4C9E-8F7D-52692BC591A6}" type="pres">
      <dgm:prSet presAssocID="{500054D4-6C3E-47A5-803A-B4DCD4453C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492664E-C99F-475A-BA36-F00FFD2A4A5E}" type="pres">
      <dgm:prSet presAssocID="{986DE49C-EF43-42A0-B5EC-C04F341C1B81}" presName="circle1" presStyleLbl="node1" presStyleIdx="0" presStyleCnt="3"/>
      <dgm:spPr/>
    </dgm:pt>
    <dgm:pt modelId="{560EC775-AFD7-4B68-AFD2-A2153FAD1D65}" type="pres">
      <dgm:prSet presAssocID="{986DE49C-EF43-42A0-B5EC-C04F341C1B81}" presName="space" presStyleCnt="0"/>
      <dgm:spPr/>
    </dgm:pt>
    <dgm:pt modelId="{75DB6951-0022-4326-B12F-A87D15FFB652}" type="pres">
      <dgm:prSet presAssocID="{986DE49C-EF43-42A0-B5EC-C04F341C1B81}" presName="rect1" presStyleLbl="alignAcc1" presStyleIdx="0" presStyleCnt="3"/>
      <dgm:spPr/>
    </dgm:pt>
    <dgm:pt modelId="{E94E0096-1E6D-4013-8A9C-D5682A1D6E17}" type="pres">
      <dgm:prSet presAssocID="{6FC60C0C-4538-4D01-90F5-F78070AB57E1}" presName="vertSpace2" presStyleLbl="node1" presStyleIdx="0" presStyleCnt="3"/>
      <dgm:spPr/>
    </dgm:pt>
    <dgm:pt modelId="{8F6581ED-71D0-4088-9A30-1E68115D59D3}" type="pres">
      <dgm:prSet presAssocID="{6FC60C0C-4538-4D01-90F5-F78070AB57E1}" presName="circle2" presStyleLbl="node1" presStyleIdx="1" presStyleCnt="3"/>
      <dgm:spPr/>
    </dgm:pt>
    <dgm:pt modelId="{8726D108-AD9A-4466-B26E-D4D23D7BA328}" type="pres">
      <dgm:prSet presAssocID="{6FC60C0C-4538-4D01-90F5-F78070AB57E1}" presName="rect2" presStyleLbl="alignAcc1" presStyleIdx="1" presStyleCnt="3"/>
      <dgm:spPr/>
    </dgm:pt>
    <dgm:pt modelId="{BF1331C6-6767-4FD3-8CA7-0807E6B0BA3E}" type="pres">
      <dgm:prSet presAssocID="{85A0FC36-71A4-4D2B-8D75-1B8667D9BB2C}" presName="vertSpace3" presStyleLbl="node1" presStyleIdx="1" presStyleCnt="3"/>
      <dgm:spPr/>
    </dgm:pt>
    <dgm:pt modelId="{5098E2E8-4316-41BA-B278-AA42828FE9E4}" type="pres">
      <dgm:prSet presAssocID="{85A0FC36-71A4-4D2B-8D75-1B8667D9BB2C}" presName="circle3" presStyleLbl="node1" presStyleIdx="2" presStyleCnt="3"/>
      <dgm:spPr/>
    </dgm:pt>
    <dgm:pt modelId="{339E3194-5BFE-4B36-9D7D-2915C626BB5B}" type="pres">
      <dgm:prSet presAssocID="{85A0FC36-71A4-4D2B-8D75-1B8667D9BB2C}" presName="rect3" presStyleLbl="alignAcc1" presStyleIdx="2" presStyleCnt="3"/>
      <dgm:spPr/>
    </dgm:pt>
    <dgm:pt modelId="{9DA31725-5513-4F11-A1F7-5B0C5FB7250E}" type="pres">
      <dgm:prSet presAssocID="{986DE49C-EF43-42A0-B5EC-C04F341C1B8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6FEB372-BB1D-4272-A88E-9D6412B2F4D2}" type="pres">
      <dgm:prSet presAssocID="{986DE49C-EF43-42A0-B5EC-C04F341C1B81}" presName="rect1ChTx" presStyleLbl="alignAcc1" presStyleIdx="2" presStyleCnt="3">
        <dgm:presLayoutVars>
          <dgm:bulletEnabled val="1"/>
        </dgm:presLayoutVars>
      </dgm:prSet>
      <dgm:spPr/>
    </dgm:pt>
    <dgm:pt modelId="{53BBB661-48A9-494B-BC1C-8AC2EEE7F2D3}" type="pres">
      <dgm:prSet presAssocID="{6FC60C0C-4538-4D01-90F5-F78070AB57E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315D0E4-7D46-414B-AA3A-0FCA752E8BCB}" type="pres">
      <dgm:prSet presAssocID="{6FC60C0C-4538-4D01-90F5-F78070AB57E1}" presName="rect2ChTx" presStyleLbl="alignAcc1" presStyleIdx="2" presStyleCnt="3">
        <dgm:presLayoutVars>
          <dgm:bulletEnabled val="1"/>
        </dgm:presLayoutVars>
      </dgm:prSet>
      <dgm:spPr/>
    </dgm:pt>
    <dgm:pt modelId="{B88B865B-A303-41DB-AE31-A4D2C5780593}" type="pres">
      <dgm:prSet presAssocID="{85A0FC36-71A4-4D2B-8D75-1B8667D9BB2C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423CFCC-B9FB-4CB3-A598-DEEB03C6782C}" type="pres">
      <dgm:prSet presAssocID="{85A0FC36-71A4-4D2B-8D75-1B8667D9BB2C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E643690A-49FB-4BA0-B573-752C39C06273}" srcId="{85A0FC36-71A4-4D2B-8D75-1B8667D9BB2C}" destId="{11A31DAE-4A44-49F3-B923-57C8C4DFC3E6}" srcOrd="0" destOrd="0" parTransId="{82DB2263-E891-4EE9-974F-97ADD267A922}" sibTransId="{C4A205BA-A433-4D0F-8181-7E8EB15FF808}"/>
    <dgm:cxn modelId="{EA404311-957F-43E8-AAE7-129205E58430}" srcId="{500054D4-6C3E-47A5-803A-B4DCD4453C0F}" destId="{85A0FC36-71A4-4D2B-8D75-1B8667D9BB2C}" srcOrd="2" destOrd="0" parTransId="{7AB2E93F-69AF-444B-A50F-A183742D6938}" sibTransId="{98891BFD-30FD-4F45-BDC4-6C23DA5748CE}"/>
    <dgm:cxn modelId="{83D84624-AE1E-48E2-B340-98A068B93416}" type="presOf" srcId="{85A0FC36-71A4-4D2B-8D75-1B8667D9BB2C}" destId="{B88B865B-A303-41DB-AE31-A4D2C5780593}" srcOrd="1" destOrd="0" presId="urn:microsoft.com/office/officeart/2005/8/layout/target3"/>
    <dgm:cxn modelId="{9F6BB526-3C4E-40E5-865E-95AAD5E30F21}" type="presOf" srcId="{472A8A33-B46D-4815-9B7A-ABE1695D8CF5}" destId="{7315D0E4-7D46-414B-AA3A-0FCA752E8BCB}" srcOrd="0" destOrd="0" presId="urn:microsoft.com/office/officeart/2005/8/layout/target3"/>
    <dgm:cxn modelId="{CB51C52B-2F3B-4F91-A2BF-EA1C3B33C4DD}" srcId="{500054D4-6C3E-47A5-803A-B4DCD4453C0F}" destId="{6FC60C0C-4538-4D01-90F5-F78070AB57E1}" srcOrd="1" destOrd="0" parTransId="{39D8778F-70C5-45F8-A1FF-CB5888611569}" sibTransId="{AFDD38E7-91E5-456D-AF4E-733E0F66AB9B}"/>
    <dgm:cxn modelId="{EA00E43C-E656-43A4-A89D-5AEEF629AE53}" type="presOf" srcId="{6FC60C0C-4538-4D01-90F5-F78070AB57E1}" destId="{53BBB661-48A9-494B-BC1C-8AC2EEE7F2D3}" srcOrd="1" destOrd="0" presId="urn:microsoft.com/office/officeart/2005/8/layout/target3"/>
    <dgm:cxn modelId="{AABF1542-9A71-4F9F-A825-3920D8ACDD97}" type="presOf" srcId="{85A0FC36-71A4-4D2B-8D75-1B8667D9BB2C}" destId="{339E3194-5BFE-4B36-9D7D-2915C626BB5B}" srcOrd="0" destOrd="0" presId="urn:microsoft.com/office/officeart/2005/8/layout/target3"/>
    <dgm:cxn modelId="{4373A04B-B100-45D2-AC32-BD67CE7C6913}" type="presOf" srcId="{986DE49C-EF43-42A0-B5EC-C04F341C1B81}" destId="{9DA31725-5513-4F11-A1F7-5B0C5FB7250E}" srcOrd="1" destOrd="0" presId="urn:microsoft.com/office/officeart/2005/8/layout/target3"/>
    <dgm:cxn modelId="{BB4AFA6C-F989-4040-BB73-C8310C70CFDD}" type="presOf" srcId="{11A31DAE-4A44-49F3-B923-57C8C4DFC3E6}" destId="{E423CFCC-B9FB-4CB3-A598-DEEB03C6782C}" srcOrd="0" destOrd="0" presId="urn:microsoft.com/office/officeart/2005/8/layout/target3"/>
    <dgm:cxn modelId="{D26D146E-140D-4103-A7E4-B163304C204D}" type="presOf" srcId="{500054D4-6C3E-47A5-803A-B4DCD4453C0F}" destId="{61F1AB86-6825-4C9E-8F7D-52692BC591A6}" srcOrd="0" destOrd="0" presId="urn:microsoft.com/office/officeart/2005/8/layout/target3"/>
    <dgm:cxn modelId="{DC3E0B8C-5549-4762-A3D1-495145015E06}" srcId="{986DE49C-EF43-42A0-B5EC-C04F341C1B81}" destId="{7147BC2C-0E79-4B03-8D61-6F8B096D69D6}" srcOrd="0" destOrd="0" parTransId="{D93C8955-FBC8-465A-AC42-1DC6054196E4}" sibTransId="{572C027E-A90B-49F4-B244-4C3CA8AE0BEB}"/>
    <dgm:cxn modelId="{C23CFD8D-F1C4-4326-A1DE-C9833751442B}" type="presOf" srcId="{986DE49C-EF43-42A0-B5EC-C04F341C1B81}" destId="{75DB6951-0022-4326-B12F-A87D15FFB652}" srcOrd="0" destOrd="0" presId="urn:microsoft.com/office/officeart/2005/8/layout/target3"/>
    <dgm:cxn modelId="{62E8D8C1-EECF-4164-BC08-6D5DE662041D}" srcId="{6FC60C0C-4538-4D01-90F5-F78070AB57E1}" destId="{472A8A33-B46D-4815-9B7A-ABE1695D8CF5}" srcOrd="0" destOrd="0" parTransId="{0B628FE0-ACB6-4AD2-AA4A-B52A7490EAF7}" sibTransId="{3B725997-BE63-4804-B4B4-815F17DC9FB1}"/>
    <dgm:cxn modelId="{79B41CD2-B5E6-4116-B326-8C8D81089E56}" type="presOf" srcId="{6FC60C0C-4538-4D01-90F5-F78070AB57E1}" destId="{8726D108-AD9A-4466-B26E-D4D23D7BA328}" srcOrd="0" destOrd="0" presId="urn:microsoft.com/office/officeart/2005/8/layout/target3"/>
    <dgm:cxn modelId="{8B5BB4E9-D393-40D0-B047-E763D6B0008A}" type="presOf" srcId="{7147BC2C-0E79-4B03-8D61-6F8B096D69D6}" destId="{A6FEB372-BB1D-4272-A88E-9D6412B2F4D2}" srcOrd="0" destOrd="0" presId="urn:microsoft.com/office/officeart/2005/8/layout/target3"/>
    <dgm:cxn modelId="{3D0E63F4-20A3-4D31-AEA4-ED0490B096CD}" srcId="{500054D4-6C3E-47A5-803A-B4DCD4453C0F}" destId="{986DE49C-EF43-42A0-B5EC-C04F341C1B81}" srcOrd="0" destOrd="0" parTransId="{77F055FD-226B-48CE-8C2B-BBE3C285D37D}" sibTransId="{0C1229C4-9E31-4C65-ACD2-7B1329BED41A}"/>
    <dgm:cxn modelId="{9B54D255-BB8C-485F-A582-92E4A79D73B8}" type="presParOf" srcId="{61F1AB86-6825-4C9E-8F7D-52692BC591A6}" destId="{6492664E-C99F-475A-BA36-F00FFD2A4A5E}" srcOrd="0" destOrd="0" presId="urn:microsoft.com/office/officeart/2005/8/layout/target3"/>
    <dgm:cxn modelId="{F519ED4B-053E-4D49-9C61-7C2FC26A8113}" type="presParOf" srcId="{61F1AB86-6825-4C9E-8F7D-52692BC591A6}" destId="{560EC775-AFD7-4B68-AFD2-A2153FAD1D65}" srcOrd="1" destOrd="0" presId="urn:microsoft.com/office/officeart/2005/8/layout/target3"/>
    <dgm:cxn modelId="{249B88A9-1E11-4F30-9795-47B5984F1E36}" type="presParOf" srcId="{61F1AB86-6825-4C9E-8F7D-52692BC591A6}" destId="{75DB6951-0022-4326-B12F-A87D15FFB652}" srcOrd="2" destOrd="0" presId="urn:microsoft.com/office/officeart/2005/8/layout/target3"/>
    <dgm:cxn modelId="{C19F251C-EEBA-453A-B42E-6E0680652032}" type="presParOf" srcId="{61F1AB86-6825-4C9E-8F7D-52692BC591A6}" destId="{E94E0096-1E6D-4013-8A9C-D5682A1D6E17}" srcOrd="3" destOrd="0" presId="urn:microsoft.com/office/officeart/2005/8/layout/target3"/>
    <dgm:cxn modelId="{E6F00B41-CC6F-43E3-8936-296F0C6D1DA8}" type="presParOf" srcId="{61F1AB86-6825-4C9E-8F7D-52692BC591A6}" destId="{8F6581ED-71D0-4088-9A30-1E68115D59D3}" srcOrd="4" destOrd="0" presId="urn:microsoft.com/office/officeart/2005/8/layout/target3"/>
    <dgm:cxn modelId="{638CEBB0-8CC9-4ECF-8FE6-7FAD88DA4DBA}" type="presParOf" srcId="{61F1AB86-6825-4C9E-8F7D-52692BC591A6}" destId="{8726D108-AD9A-4466-B26E-D4D23D7BA328}" srcOrd="5" destOrd="0" presId="urn:microsoft.com/office/officeart/2005/8/layout/target3"/>
    <dgm:cxn modelId="{4689B2B8-CE0B-4297-88B0-D7D9A125C0D5}" type="presParOf" srcId="{61F1AB86-6825-4C9E-8F7D-52692BC591A6}" destId="{BF1331C6-6767-4FD3-8CA7-0807E6B0BA3E}" srcOrd="6" destOrd="0" presId="urn:microsoft.com/office/officeart/2005/8/layout/target3"/>
    <dgm:cxn modelId="{FF60DB21-B8B2-4ECC-9C84-F21C29C3D0A1}" type="presParOf" srcId="{61F1AB86-6825-4C9E-8F7D-52692BC591A6}" destId="{5098E2E8-4316-41BA-B278-AA42828FE9E4}" srcOrd="7" destOrd="0" presId="urn:microsoft.com/office/officeart/2005/8/layout/target3"/>
    <dgm:cxn modelId="{04A377F7-F84E-45D1-89F8-0AFF7CD87E36}" type="presParOf" srcId="{61F1AB86-6825-4C9E-8F7D-52692BC591A6}" destId="{339E3194-5BFE-4B36-9D7D-2915C626BB5B}" srcOrd="8" destOrd="0" presId="urn:microsoft.com/office/officeart/2005/8/layout/target3"/>
    <dgm:cxn modelId="{CFDD79AA-4954-45F3-A924-08844552DD7F}" type="presParOf" srcId="{61F1AB86-6825-4C9E-8F7D-52692BC591A6}" destId="{9DA31725-5513-4F11-A1F7-5B0C5FB7250E}" srcOrd="9" destOrd="0" presId="urn:microsoft.com/office/officeart/2005/8/layout/target3"/>
    <dgm:cxn modelId="{FAD5A72F-AD36-4EA5-98C2-D69C53485532}" type="presParOf" srcId="{61F1AB86-6825-4C9E-8F7D-52692BC591A6}" destId="{A6FEB372-BB1D-4272-A88E-9D6412B2F4D2}" srcOrd="10" destOrd="0" presId="urn:microsoft.com/office/officeart/2005/8/layout/target3"/>
    <dgm:cxn modelId="{D9713F0A-4AA4-4184-BE6B-2977A1C75434}" type="presParOf" srcId="{61F1AB86-6825-4C9E-8F7D-52692BC591A6}" destId="{53BBB661-48A9-494B-BC1C-8AC2EEE7F2D3}" srcOrd="11" destOrd="0" presId="urn:microsoft.com/office/officeart/2005/8/layout/target3"/>
    <dgm:cxn modelId="{66E3DDBC-E122-4328-BA6E-D1028EB2A5CD}" type="presParOf" srcId="{61F1AB86-6825-4C9E-8F7D-52692BC591A6}" destId="{7315D0E4-7D46-414B-AA3A-0FCA752E8BCB}" srcOrd="12" destOrd="0" presId="urn:microsoft.com/office/officeart/2005/8/layout/target3"/>
    <dgm:cxn modelId="{3C23982B-30AA-4511-93B5-B6E8D7EF31DF}" type="presParOf" srcId="{61F1AB86-6825-4C9E-8F7D-52692BC591A6}" destId="{B88B865B-A303-41DB-AE31-A4D2C5780593}" srcOrd="13" destOrd="0" presId="urn:microsoft.com/office/officeart/2005/8/layout/target3"/>
    <dgm:cxn modelId="{A71077D0-665C-40B4-8170-603362A1B19C}" type="presParOf" srcId="{61F1AB86-6825-4C9E-8F7D-52692BC591A6}" destId="{E423CFCC-B9FB-4CB3-A598-DEEB03C6782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AF4F35-9F7B-44D1-993E-196EAA2A68BE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CBC103BA-4DF6-4968-8A0D-AA447A169018}">
      <dgm:prSet/>
      <dgm:spPr/>
      <dgm:t>
        <a:bodyPr/>
        <a:lstStyle/>
        <a:p>
          <a:r>
            <a:rPr lang="es-419"/>
            <a:t>(Proverbios 11: 3) </a:t>
          </a:r>
        </a:p>
      </dgm:t>
    </dgm:pt>
    <dgm:pt modelId="{0C50B56B-8167-459D-89D4-162CC8559530}" type="parTrans" cxnId="{F0E716AE-517D-4EAD-9492-91A2ED85B8D5}">
      <dgm:prSet/>
      <dgm:spPr/>
      <dgm:t>
        <a:bodyPr/>
        <a:lstStyle/>
        <a:p>
          <a:endParaRPr lang="es-419"/>
        </a:p>
      </dgm:t>
    </dgm:pt>
    <dgm:pt modelId="{4F39A8FF-925B-435E-A20C-F59AC5DA0E77}" type="sibTrans" cxnId="{F0E716AE-517D-4EAD-9492-91A2ED85B8D5}">
      <dgm:prSet/>
      <dgm:spPr/>
      <dgm:t>
        <a:bodyPr/>
        <a:lstStyle/>
        <a:p>
          <a:endParaRPr lang="es-419"/>
        </a:p>
      </dgm:t>
    </dgm:pt>
    <dgm:pt modelId="{9B663A8A-3025-43AD-9C4E-9B00CDFDE183}">
      <dgm:prSet/>
      <dgm:spPr/>
      <dgm:t>
        <a:bodyPr/>
        <a:lstStyle/>
        <a:p>
          <a:r>
            <a:rPr lang="es-419" baseline="0"/>
            <a:t>Dios desea que seamos íntegros</a:t>
          </a:r>
          <a:endParaRPr lang="es-419"/>
        </a:p>
      </dgm:t>
    </dgm:pt>
    <dgm:pt modelId="{8BB88FF4-5D2B-4393-AE3F-C8C5224062C2}" type="parTrans" cxnId="{844A3248-8BDC-4C4C-A786-556F09ED13D3}">
      <dgm:prSet/>
      <dgm:spPr/>
      <dgm:t>
        <a:bodyPr/>
        <a:lstStyle/>
        <a:p>
          <a:endParaRPr lang="es-419"/>
        </a:p>
      </dgm:t>
    </dgm:pt>
    <dgm:pt modelId="{C60C5561-6043-4346-A0F2-BA7FCEBC7D77}" type="sibTrans" cxnId="{844A3248-8BDC-4C4C-A786-556F09ED13D3}">
      <dgm:prSet/>
      <dgm:spPr/>
      <dgm:t>
        <a:bodyPr/>
        <a:lstStyle/>
        <a:p>
          <a:endParaRPr lang="es-419"/>
        </a:p>
      </dgm:t>
    </dgm:pt>
    <dgm:pt modelId="{DA571537-25D1-4FB8-90DF-24C8FF40151A}">
      <dgm:prSet/>
      <dgm:spPr/>
      <dgm:t>
        <a:bodyPr/>
        <a:lstStyle/>
        <a:p>
          <a:r>
            <a:rPr lang="es-419"/>
            <a:t>(Romanos 13: 9-10)</a:t>
          </a:r>
        </a:p>
      </dgm:t>
    </dgm:pt>
    <dgm:pt modelId="{80E15423-E987-4763-9E15-D9FF43FE468D}" type="parTrans" cxnId="{87F74614-D7B6-4E43-9D55-55F3AE2FF690}">
      <dgm:prSet/>
      <dgm:spPr/>
      <dgm:t>
        <a:bodyPr/>
        <a:lstStyle/>
        <a:p>
          <a:endParaRPr lang="es-419"/>
        </a:p>
      </dgm:t>
    </dgm:pt>
    <dgm:pt modelId="{035F62DA-39A6-45A1-8243-E11032159289}" type="sibTrans" cxnId="{87F74614-D7B6-4E43-9D55-55F3AE2FF690}">
      <dgm:prSet/>
      <dgm:spPr/>
      <dgm:t>
        <a:bodyPr/>
        <a:lstStyle/>
        <a:p>
          <a:endParaRPr lang="es-419"/>
        </a:p>
      </dgm:t>
    </dgm:pt>
    <dgm:pt modelId="{69517254-5DFB-40A9-9C02-511E3E12DFCE}">
      <dgm:prSet/>
      <dgm:spPr/>
      <dgm:t>
        <a:bodyPr/>
        <a:lstStyle/>
        <a:p>
          <a:r>
            <a:rPr lang="es-419" baseline="0"/>
            <a:t>La integridad está ligada al amor y debe ser aplicada</a:t>
          </a:r>
          <a:endParaRPr lang="es-419"/>
        </a:p>
      </dgm:t>
    </dgm:pt>
    <dgm:pt modelId="{F72022BB-B6EF-4723-B1FF-927E05C1F1A3}" type="parTrans" cxnId="{02DE15C3-2A8B-498F-9939-9AD8FD50B3B0}">
      <dgm:prSet/>
      <dgm:spPr/>
      <dgm:t>
        <a:bodyPr/>
        <a:lstStyle/>
        <a:p>
          <a:endParaRPr lang="es-419"/>
        </a:p>
      </dgm:t>
    </dgm:pt>
    <dgm:pt modelId="{6AE23E26-ABD9-49E8-A366-714E8DE08E28}" type="sibTrans" cxnId="{02DE15C3-2A8B-498F-9939-9AD8FD50B3B0}">
      <dgm:prSet/>
      <dgm:spPr/>
      <dgm:t>
        <a:bodyPr/>
        <a:lstStyle/>
        <a:p>
          <a:endParaRPr lang="es-419"/>
        </a:p>
      </dgm:t>
    </dgm:pt>
    <dgm:pt modelId="{36CBBCB0-7F01-4BB6-9387-6BAE8110EDCC}">
      <dgm:prSet/>
      <dgm:spPr/>
      <dgm:t>
        <a:bodyPr/>
        <a:lstStyle/>
        <a:p>
          <a:r>
            <a:rPr lang="es-419"/>
            <a:t>(1 Crónicas 29: 17) </a:t>
          </a:r>
        </a:p>
      </dgm:t>
    </dgm:pt>
    <dgm:pt modelId="{425259AC-904A-47F6-8F54-261B486FF2A2}" type="parTrans" cxnId="{7A6E3228-1AF0-4004-8261-909889E1EFDC}">
      <dgm:prSet/>
      <dgm:spPr/>
      <dgm:t>
        <a:bodyPr/>
        <a:lstStyle/>
        <a:p>
          <a:endParaRPr lang="es-419"/>
        </a:p>
      </dgm:t>
    </dgm:pt>
    <dgm:pt modelId="{8861C3D0-8FE2-4F97-BD23-AEBC53FDDF22}" type="sibTrans" cxnId="{7A6E3228-1AF0-4004-8261-909889E1EFDC}">
      <dgm:prSet/>
      <dgm:spPr/>
      <dgm:t>
        <a:bodyPr/>
        <a:lstStyle/>
        <a:p>
          <a:endParaRPr lang="es-419"/>
        </a:p>
      </dgm:t>
    </dgm:pt>
    <dgm:pt modelId="{CF08F334-7014-4DE2-A6F2-A8E5E7AEB626}">
      <dgm:prSet/>
      <dgm:spPr/>
      <dgm:t>
        <a:bodyPr/>
        <a:lstStyle/>
        <a:p>
          <a:r>
            <a:rPr lang="es-419" baseline="0"/>
            <a:t>Dios se agrada de los íntegros</a:t>
          </a:r>
          <a:endParaRPr lang="es-419"/>
        </a:p>
      </dgm:t>
    </dgm:pt>
    <dgm:pt modelId="{573B1931-A293-4D21-9D51-DF585142FDC1}" type="parTrans" cxnId="{0AF12657-0E2F-479B-AEBF-3CC22424E674}">
      <dgm:prSet/>
      <dgm:spPr/>
      <dgm:t>
        <a:bodyPr/>
        <a:lstStyle/>
        <a:p>
          <a:endParaRPr lang="es-419"/>
        </a:p>
      </dgm:t>
    </dgm:pt>
    <dgm:pt modelId="{F11CEFC9-6E51-44EE-A98F-2B7F8469927C}" type="sibTrans" cxnId="{0AF12657-0E2F-479B-AEBF-3CC22424E674}">
      <dgm:prSet/>
      <dgm:spPr/>
      <dgm:t>
        <a:bodyPr/>
        <a:lstStyle/>
        <a:p>
          <a:endParaRPr lang="es-419"/>
        </a:p>
      </dgm:t>
    </dgm:pt>
    <dgm:pt modelId="{C8A3F0B1-F93A-4357-BEBF-C0C0214355CF}">
      <dgm:prSet/>
      <dgm:spPr/>
      <dgm:t>
        <a:bodyPr/>
        <a:lstStyle/>
        <a:p>
          <a:r>
            <a:rPr lang="es-419"/>
            <a:t>(Proverbios 11: 3)</a:t>
          </a:r>
        </a:p>
      </dgm:t>
    </dgm:pt>
    <dgm:pt modelId="{EDC9A0A3-E71D-47BB-987F-AF76EA9B1176}" type="parTrans" cxnId="{940468B1-83FE-4521-A418-9A191618A114}">
      <dgm:prSet/>
      <dgm:spPr/>
      <dgm:t>
        <a:bodyPr/>
        <a:lstStyle/>
        <a:p>
          <a:endParaRPr lang="es-419"/>
        </a:p>
      </dgm:t>
    </dgm:pt>
    <dgm:pt modelId="{C76EB3A8-3E7A-4030-889F-A6E115D719DF}" type="sibTrans" cxnId="{940468B1-83FE-4521-A418-9A191618A114}">
      <dgm:prSet/>
      <dgm:spPr/>
      <dgm:t>
        <a:bodyPr/>
        <a:lstStyle/>
        <a:p>
          <a:endParaRPr lang="es-419"/>
        </a:p>
      </dgm:t>
    </dgm:pt>
    <dgm:pt modelId="{AD7E5E94-B76E-4C39-A5B4-18F053ADC217}">
      <dgm:prSet/>
      <dgm:spPr/>
      <dgm:t>
        <a:bodyPr/>
        <a:lstStyle/>
        <a:p>
          <a:r>
            <a:rPr lang="es-419" baseline="0"/>
            <a:t>La integridad nos da dirección</a:t>
          </a:r>
          <a:endParaRPr lang="es-419"/>
        </a:p>
      </dgm:t>
    </dgm:pt>
    <dgm:pt modelId="{320A1428-D561-4219-91AC-74444C5F8398}" type="parTrans" cxnId="{186F588B-E698-4469-8AEC-91B375AC11E9}">
      <dgm:prSet/>
      <dgm:spPr/>
      <dgm:t>
        <a:bodyPr/>
        <a:lstStyle/>
        <a:p>
          <a:endParaRPr lang="es-419"/>
        </a:p>
      </dgm:t>
    </dgm:pt>
    <dgm:pt modelId="{F4DAD1CB-FC36-4DA3-A1CD-35DDD1E86B97}" type="sibTrans" cxnId="{186F588B-E698-4469-8AEC-91B375AC11E9}">
      <dgm:prSet/>
      <dgm:spPr/>
      <dgm:t>
        <a:bodyPr/>
        <a:lstStyle/>
        <a:p>
          <a:endParaRPr lang="es-419"/>
        </a:p>
      </dgm:t>
    </dgm:pt>
    <dgm:pt modelId="{EC42F6FF-FCE0-406F-962C-FDA980F5A006}">
      <dgm:prSet/>
      <dgm:spPr/>
      <dgm:t>
        <a:bodyPr/>
        <a:lstStyle/>
        <a:p>
          <a:r>
            <a:rPr lang="es-419"/>
            <a:t>(Proverbios 11: 8)</a:t>
          </a:r>
        </a:p>
      </dgm:t>
    </dgm:pt>
    <dgm:pt modelId="{6B43BF63-1DD0-4215-AD9C-513F1E9AA6D1}" type="parTrans" cxnId="{0F1B88B6-42EC-4AAE-B630-148D8869D882}">
      <dgm:prSet/>
      <dgm:spPr/>
      <dgm:t>
        <a:bodyPr/>
        <a:lstStyle/>
        <a:p>
          <a:endParaRPr lang="es-419"/>
        </a:p>
      </dgm:t>
    </dgm:pt>
    <dgm:pt modelId="{9D42ACBB-EA94-4BE3-8DE9-CB8B416F3B9C}" type="sibTrans" cxnId="{0F1B88B6-42EC-4AAE-B630-148D8869D882}">
      <dgm:prSet/>
      <dgm:spPr/>
      <dgm:t>
        <a:bodyPr/>
        <a:lstStyle/>
        <a:p>
          <a:endParaRPr lang="es-419"/>
        </a:p>
      </dgm:t>
    </dgm:pt>
    <dgm:pt modelId="{D69B05CC-2889-4200-B368-D5D9C25CC776}">
      <dgm:prSet/>
      <dgm:spPr/>
      <dgm:t>
        <a:bodyPr/>
        <a:lstStyle/>
        <a:p>
          <a:r>
            <a:rPr lang="es-419" baseline="0"/>
            <a:t>La integridad nos protege en tiempos difíciles</a:t>
          </a:r>
          <a:endParaRPr lang="es-419"/>
        </a:p>
      </dgm:t>
    </dgm:pt>
    <dgm:pt modelId="{818F9C33-B559-4638-A288-7DB3FF4A9615}" type="parTrans" cxnId="{59909DF0-C08E-49B8-A51E-244FEFFEC817}">
      <dgm:prSet/>
      <dgm:spPr/>
      <dgm:t>
        <a:bodyPr/>
        <a:lstStyle/>
        <a:p>
          <a:endParaRPr lang="es-419"/>
        </a:p>
      </dgm:t>
    </dgm:pt>
    <dgm:pt modelId="{A1EFAEDB-6961-4264-85DB-43B4ED4ACFAC}" type="sibTrans" cxnId="{59909DF0-C08E-49B8-A51E-244FEFFEC817}">
      <dgm:prSet/>
      <dgm:spPr/>
      <dgm:t>
        <a:bodyPr/>
        <a:lstStyle/>
        <a:p>
          <a:endParaRPr lang="es-419"/>
        </a:p>
      </dgm:t>
    </dgm:pt>
    <dgm:pt modelId="{C4ABE62A-2E23-4EBF-9722-922AB392F7C5}" type="pres">
      <dgm:prSet presAssocID="{CAAF4F35-9F7B-44D1-993E-196EAA2A68BE}" presName="Name0" presStyleCnt="0">
        <dgm:presLayoutVars>
          <dgm:dir/>
          <dgm:animLvl val="lvl"/>
          <dgm:resizeHandles val="exact"/>
        </dgm:presLayoutVars>
      </dgm:prSet>
      <dgm:spPr/>
    </dgm:pt>
    <dgm:pt modelId="{2BB43B0E-8D90-472C-8AA1-3463739FFF10}" type="pres">
      <dgm:prSet presAssocID="{CBC103BA-4DF6-4968-8A0D-AA447A169018}" presName="linNode" presStyleCnt="0"/>
      <dgm:spPr/>
    </dgm:pt>
    <dgm:pt modelId="{AC951A11-469E-4F4C-BB0C-C42F2E9CE508}" type="pres">
      <dgm:prSet presAssocID="{CBC103BA-4DF6-4968-8A0D-AA447A16901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29D8EDE-DE2D-4EB8-9B04-28DBAC22B99C}" type="pres">
      <dgm:prSet presAssocID="{CBC103BA-4DF6-4968-8A0D-AA447A169018}" presName="descendantText" presStyleLbl="alignAccFollowNode1" presStyleIdx="0" presStyleCnt="5">
        <dgm:presLayoutVars>
          <dgm:bulletEnabled val="1"/>
        </dgm:presLayoutVars>
      </dgm:prSet>
      <dgm:spPr/>
    </dgm:pt>
    <dgm:pt modelId="{ACA87415-611A-454E-BEC8-0617A6344CAA}" type="pres">
      <dgm:prSet presAssocID="{4F39A8FF-925B-435E-A20C-F59AC5DA0E77}" presName="sp" presStyleCnt="0"/>
      <dgm:spPr/>
    </dgm:pt>
    <dgm:pt modelId="{7B8166A1-68AA-4D0C-98EA-E5FEAD9FADBC}" type="pres">
      <dgm:prSet presAssocID="{DA571537-25D1-4FB8-90DF-24C8FF40151A}" presName="linNode" presStyleCnt="0"/>
      <dgm:spPr/>
    </dgm:pt>
    <dgm:pt modelId="{86F76519-DCAF-4028-9765-74F2B2A3C227}" type="pres">
      <dgm:prSet presAssocID="{DA571537-25D1-4FB8-90DF-24C8FF40151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69D27DE-FAB7-4DA3-9201-2B490C77AB3A}" type="pres">
      <dgm:prSet presAssocID="{DA571537-25D1-4FB8-90DF-24C8FF40151A}" presName="descendantText" presStyleLbl="alignAccFollowNode1" presStyleIdx="1" presStyleCnt="5">
        <dgm:presLayoutVars>
          <dgm:bulletEnabled val="1"/>
        </dgm:presLayoutVars>
      </dgm:prSet>
      <dgm:spPr/>
    </dgm:pt>
    <dgm:pt modelId="{9A4CD788-C0FB-4411-8603-A3F7D64C9AAC}" type="pres">
      <dgm:prSet presAssocID="{035F62DA-39A6-45A1-8243-E11032159289}" presName="sp" presStyleCnt="0"/>
      <dgm:spPr/>
    </dgm:pt>
    <dgm:pt modelId="{ED64D161-3F64-4A25-9BA9-C5CC0CF322A6}" type="pres">
      <dgm:prSet presAssocID="{36CBBCB0-7F01-4BB6-9387-6BAE8110EDCC}" presName="linNode" presStyleCnt="0"/>
      <dgm:spPr/>
    </dgm:pt>
    <dgm:pt modelId="{FCF4FF4C-7CB3-4147-BDCE-5322F9F49FF5}" type="pres">
      <dgm:prSet presAssocID="{36CBBCB0-7F01-4BB6-9387-6BAE8110EDC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E1E0301-03A1-49BD-A76C-A4FEB5CF596E}" type="pres">
      <dgm:prSet presAssocID="{36CBBCB0-7F01-4BB6-9387-6BAE8110EDCC}" presName="descendantText" presStyleLbl="alignAccFollowNode1" presStyleIdx="2" presStyleCnt="5">
        <dgm:presLayoutVars>
          <dgm:bulletEnabled val="1"/>
        </dgm:presLayoutVars>
      </dgm:prSet>
      <dgm:spPr/>
    </dgm:pt>
    <dgm:pt modelId="{A4AB2C7C-5B49-4EB1-B69A-A88A405206D7}" type="pres">
      <dgm:prSet presAssocID="{8861C3D0-8FE2-4F97-BD23-AEBC53FDDF22}" presName="sp" presStyleCnt="0"/>
      <dgm:spPr/>
    </dgm:pt>
    <dgm:pt modelId="{0D9DE68C-0A00-40A6-A067-D101BF6FC795}" type="pres">
      <dgm:prSet presAssocID="{C8A3F0B1-F93A-4357-BEBF-C0C0214355CF}" presName="linNode" presStyleCnt="0"/>
      <dgm:spPr/>
    </dgm:pt>
    <dgm:pt modelId="{60BC9E20-7A54-4E21-ADAE-576D4396B238}" type="pres">
      <dgm:prSet presAssocID="{C8A3F0B1-F93A-4357-BEBF-C0C0214355C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20CC52A-7520-4E21-9EAB-B153ACC2CDC1}" type="pres">
      <dgm:prSet presAssocID="{C8A3F0B1-F93A-4357-BEBF-C0C0214355CF}" presName="descendantText" presStyleLbl="alignAccFollowNode1" presStyleIdx="3" presStyleCnt="5">
        <dgm:presLayoutVars>
          <dgm:bulletEnabled val="1"/>
        </dgm:presLayoutVars>
      </dgm:prSet>
      <dgm:spPr/>
    </dgm:pt>
    <dgm:pt modelId="{943E080A-73C5-4B1F-A17A-C4389559FD27}" type="pres">
      <dgm:prSet presAssocID="{C76EB3A8-3E7A-4030-889F-A6E115D719DF}" presName="sp" presStyleCnt="0"/>
      <dgm:spPr/>
    </dgm:pt>
    <dgm:pt modelId="{E47C0FAA-229B-419F-8B43-6C0C7F612B54}" type="pres">
      <dgm:prSet presAssocID="{EC42F6FF-FCE0-406F-962C-FDA980F5A006}" presName="linNode" presStyleCnt="0"/>
      <dgm:spPr/>
    </dgm:pt>
    <dgm:pt modelId="{1C4CCDFA-6AC4-4DA2-AF4A-734731D517EE}" type="pres">
      <dgm:prSet presAssocID="{EC42F6FF-FCE0-406F-962C-FDA980F5A00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59D410D-9C0C-40E9-ACE5-3CD77F423D7A}" type="pres">
      <dgm:prSet presAssocID="{EC42F6FF-FCE0-406F-962C-FDA980F5A00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D900A12-4BEA-4006-A995-0B5DF5CEE74E}" type="presOf" srcId="{AD7E5E94-B76E-4C39-A5B4-18F053ADC217}" destId="{420CC52A-7520-4E21-9EAB-B153ACC2CDC1}" srcOrd="0" destOrd="0" presId="urn:microsoft.com/office/officeart/2005/8/layout/vList5"/>
    <dgm:cxn modelId="{87F74614-D7B6-4E43-9D55-55F3AE2FF690}" srcId="{CAAF4F35-9F7B-44D1-993E-196EAA2A68BE}" destId="{DA571537-25D1-4FB8-90DF-24C8FF40151A}" srcOrd="1" destOrd="0" parTransId="{80E15423-E987-4763-9E15-D9FF43FE468D}" sibTransId="{035F62DA-39A6-45A1-8243-E11032159289}"/>
    <dgm:cxn modelId="{63442F15-E601-4D83-A0F6-D8C3C7DA16C2}" type="presOf" srcId="{69517254-5DFB-40A9-9C02-511E3E12DFCE}" destId="{F69D27DE-FAB7-4DA3-9201-2B490C77AB3A}" srcOrd="0" destOrd="0" presId="urn:microsoft.com/office/officeart/2005/8/layout/vList5"/>
    <dgm:cxn modelId="{7A6E3228-1AF0-4004-8261-909889E1EFDC}" srcId="{CAAF4F35-9F7B-44D1-993E-196EAA2A68BE}" destId="{36CBBCB0-7F01-4BB6-9387-6BAE8110EDCC}" srcOrd="2" destOrd="0" parTransId="{425259AC-904A-47F6-8F54-261B486FF2A2}" sibTransId="{8861C3D0-8FE2-4F97-BD23-AEBC53FDDF22}"/>
    <dgm:cxn modelId="{40B6E02B-9EFA-4DF3-824E-AC56F6B38504}" type="presOf" srcId="{CAAF4F35-9F7B-44D1-993E-196EAA2A68BE}" destId="{C4ABE62A-2E23-4EBF-9722-922AB392F7C5}" srcOrd="0" destOrd="0" presId="urn:microsoft.com/office/officeart/2005/8/layout/vList5"/>
    <dgm:cxn modelId="{79913934-87E7-4330-A616-1DE4B9CA8517}" type="presOf" srcId="{9B663A8A-3025-43AD-9C4E-9B00CDFDE183}" destId="{E29D8EDE-DE2D-4EB8-9B04-28DBAC22B99C}" srcOrd="0" destOrd="0" presId="urn:microsoft.com/office/officeart/2005/8/layout/vList5"/>
    <dgm:cxn modelId="{56D9F734-3DD1-4011-8402-78B4DFF623CE}" type="presOf" srcId="{36CBBCB0-7F01-4BB6-9387-6BAE8110EDCC}" destId="{FCF4FF4C-7CB3-4147-BDCE-5322F9F49FF5}" srcOrd="0" destOrd="0" presId="urn:microsoft.com/office/officeart/2005/8/layout/vList5"/>
    <dgm:cxn modelId="{844A3248-8BDC-4C4C-A786-556F09ED13D3}" srcId="{CBC103BA-4DF6-4968-8A0D-AA447A169018}" destId="{9B663A8A-3025-43AD-9C4E-9B00CDFDE183}" srcOrd="0" destOrd="0" parTransId="{8BB88FF4-5D2B-4393-AE3F-C8C5224062C2}" sibTransId="{C60C5561-6043-4346-A0F2-BA7FCEBC7D77}"/>
    <dgm:cxn modelId="{28FF8D48-A863-40C5-8C0A-E80B7B925B72}" type="presOf" srcId="{DA571537-25D1-4FB8-90DF-24C8FF40151A}" destId="{86F76519-DCAF-4028-9765-74F2B2A3C227}" srcOrd="0" destOrd="0" presId="urn:microsoft.com/office/officeart/2005/8/layout/vList5"/>
    <dgm:cxn modelId="{33BF0154-FFF0-461E-BC4C-376EB72552B7}" type="presOf" srcId="{C8A3F0B1-F93A-4357-BEBF-C0C0214355CF}" destId="{60BC9E20-7A54-4E21-ADAE-576D4396B238}" srcOrd="0" destOrd="0" presId="urn:microsoft.com/office/officeart/2005/8/layout/vList5"/>
    <dgm:cxn modelId="{807B8A55-93C1-47E8-8FEC-CD9E13587DBA}" type="presOf" srcId="{EC42F6FF-FCE0-406F-962C-FDA980F5A006}" destId="{1C4CCDFA-6AC4-4DA2-AF4A-734731D517EE}" srcOrd="0" destOrd="0" presId="urn:microsoft.com/office/officeart/2005/8/layout/vList5"/>
    <dgm:cxn modelId="{0AF12657-0E2F-479B-AEBF-3CC22424E674}" srcId="{36CBBCB0-7F01-4BB6-9387-6BAE8110EDCC}" destId="{CF08F334-7014-4DE2-A6F2-A8E5E7AEB626}" srcOrd="0" destOrd="0" parTransId="{573B1931-A293-4D21-9D51-DF585142FDC1}" sibTransId="{F11CEFC9-6E51-44EE-A98F-2B7F8469927C}"/>
    <dgm:cxn modelId="{2C4DA577-C5B1-4239-9D39-79AEE0AAFF46}" type="presOf" srcId="{D69B05CC-2889-4200-B368-D5D9C25CC776}" destId="{359D410D-9C0C-40E9-ACE5-3CD77F423D7A}" srcOrd="0" destOrd="0" presId="urn:microsoft.com/office/officeart/2005/8/layout/vList5"/>
    <dgm:cxn modelId="{186F588B-E698-4469-8AEC-91B375AC11E9}" srcId="{C8A3F0B1-F93A-4357-BEBF-C0C0214355CF}" destId="{AD7E5E94-B76E-4C39-A5B4-18F053ADC217}" srcOrd="0" destOrd="0" parTransId="{320A1428-D561-4219-91AC-74444C5F8398}" sibTransId="{F4DAD1CB-FC36-4DA3-A1CD-35DDD1E86B97}"/>
    <dgm:cxn modelId="{E5BAFF9A-9068-4A15-AD8F-1A6BC0B7D23A}" type="presOf" srcId="{CF08F334-7014-4DE2-A6F2-A8E5E7AEB626}" destId="{9E1E0301-03A1-49BD-A76C-A4FEB5CF596E}" srcOrd="0" destOrd="0" presId="urn:microsoft.com/office/officeart/2005/8/layout/vList5"/>
    <dgm:cxn modelId="{F0E716AE-517D-4EAD-9492-91A2ED85B8D5}" srcId="{CAAF4F35-9F7B-44D1-993E-196EAA2A68BE}" destId="{CBC103BA-4DF6-4968-8A0D-AA447A169018}" srcOrd="0" destOrd="0" parTransId="{0C50B56B-8167-459D-89D4-162CC8559530}" sibTransId="{4F39A8FF-925B-435E-A20C-F59AC5DA0E77}"/>
    <dgm:cxn modelId="{940468B1-83FE-4521-A418-9A191618A114}" srcId="{CAAF4F35-9F7B-44D1-993E-196EAA2A68BE}" destId="{C8A3F0B1-F93A-4357-BEBF-C0C0214355CF}" srcOrd="3" destOrd="0" parTransId="{EDC9A0A3-E71D-47BB-987F-AF76EA9B1176}" sibTransId="{C76EB3A8-3E7A-4030-889F-A6E115D719DF}"/>
    <dgm:cxn modelId="{0F1B88B6-42EC-4AAE-B630-148D8869D882}" srcId="{CAAF4F35-9F7B-44D1-993E-196EAA2A68BE}" destId="{EC42F6FF-FCE0-406F-962C-FDA980F5A006}" srcOrd="4" destOrd="0" parTransId="{6B43BF63-1DD0-4215-AD9C-513F1E9AA6D1}" sibTransId="{9D42ACBB-EA94-4BE3-8DE9-CB8B416F3B9C}"/>
    <dgm:cxn modelId="{02DE15C3-2A8B-498F-9939-9AD8FD50B3B0}" srcId="{DA571537-25D1-4FB8-90DF-24C8FF40151A}" destId="{69517254-5DFB-40A9-9C02-511E3E12DFCE}" srcOrd="0" destOrd="0" parTransId="{F72022BB-B6EF-4723-B1FF-927E05C1F1A3}" sibTransId="{6AE23E26-ABD9-49E8-A366-714E8DE08E28}"/>
    <dgm:cxn modelId="{8FCEE3CA-57F2-449B-B735-1A79D48E6043}" type="presOf" srcId="{CBC103BA-4DF6-4968-8A0D-AA447A169018}" destId="{AC951A11-469E-4F4C-BB0C-C42F2E9CE508}" srcOrd="0" destOrd="0" presId="urn:microsoft.com/office/officeart/2005/8/layout/vList5"/>
    <dgm:cxn modelId="{59909DF0-C08E-49B8-A51E-244FEFFEC817}" srcId="{EC42F6FF-FCE0-406F-962C-FDA980F5A006}" destId="{D69B05CC-2889-4200-B368-D5D9C25CC776}" srcOrd="0" destOrd="0" parTransId="{818F9C33-B559-4638-A288-7DB3FF4A9615}" sibTransId="{A1EFAEDB-6961-4264-85DB-43B4ED4ACFAC}"/>
    <dgm:cxn modelId="{FE8DCDA1-6F3A-4474-964B-07E3D8D925C9}" type="presParOf" srcId="{C4ABE62A-2E23-4EBF-9722-922AB392F7C5}" destId="{2BB43B0E-8D90-472C-8AA1-3463739FFF10}" srcOrd="0" destOrd="0" presId="urn:microsoft.com/office/officeart/2005/8/layout/vList5"/>
    <dgm:cxn modelId="{DCEB54E8-21F1-41AB-A8FC-7A2DFD9525BD}" type="presParOf" srcId="{2BB43B0E-8D90-472C-8AA1-3463739FFF10}" destId="{AC951A11-469E-4F4C-BB0C-C42F2E9CE508}" srcOrd="0" destOrd="0" presId="urn:microsoft.com/office/officeart/2005/8/layout/vList5"/>
    <dgm:cxn modelId="{BE9948D7-425B-4BB6-89A8-6C3EDA9BFD00}" type="presParOf" srcId="{2BB43B0E-8D90-472C-8AA1-3463739FFF10}" destId="{E29D8EDE-DE2D-4EB8-9B04-28DBAC22B99C}" srcOrd="1" destOrd="0" presId="urn:microsoft.com/office/officeart/2005/8/layout/vList5"/>
    <dgm:cxn modelId="{5A687DA3-4AA5-4302-B7DB-FB1954CD35B8}" type="presParOf" srcId="{C4ABE62A-2E23-4EBF-9722-922AB392F7C5}" destId="{ACA87415-611A-454E-BEC8-0617A6344CAA}" srcOrd="1" destOrd="0" presId="urn:microsoft.com/office/officeart/2005/8/layout/vList5"/>
    <dgm:cxn modelId="{8A7F5B0B-1CA8-4862-8C5D-38AB5C79D5C8}" type="presParOf" srcId="{C4ABE62A-2E23-4EBF-9722-922AB392F7C5}" destId="{7B8166A1-68AA-4D0C-98EA-E5FEAD9FADBC}" srcOrd="2" destOrd="0" presId="urn:microsoft.com/office/officeart/2005/8/layout/vList5"/>
    <dgm:cxn modelId="{6932259B-0E67-4D02-A165-16121B183BD2}" type="presParOf" srcId="{7B8166A1-68AA-4D0C-98EA-E5FEAD9FADBC}" destId="{86F76519-DCAF-4028-9765-74F2B2A3C227}" srcOrd="0" destOrd="0" presId="urn:microsoft.com/office/officeart/2005/8/layout/vList5"/>
    <dgm:cxn modelId="{0866EA86-F58E-4D82-A99F-31FF38340A12}" type="presParOf" srcId="{7B8166A1-68AA-4D0C-98EA-E5FEAD9FADBC}" destId="{F69D27DE-FAB7-4DA3-9201-2B490C77AB3A}" srcOrd="1" destOrd="0" presId="urn:microsoft.com/office/officeart/2005/8/layout/vList5"/>
    <dgm:cxn modelId="{3D06BBD5-4EDD-4905-9BEC-131AA8EE6158}" type="presParOf" srcId="{C4ABE62A-2E23-4EBF-9722-922AB392F7C5}" destId="{9A4CD788-C0FB-4411-8603-A3F7D64C9AAC}" srcOrd="3" destOrd="0" presId="urn:microsoft.com/office/officeart/2005/8/layout/vList5"/>
    <dgm:cxn modelId="{BF360350-E9CF-4BAE-85A1-F8445E433858}" type="presParOf" srcId="{C4ABE62A-2E23-4EBF-9722-922AB392F7C5}" destId="{ED64D161-3F64-4A25-9BA9-C5CC0CF322A6}" srcOrd="4" destOrd="0" presId="urn:microsoft.com/office/officeart/2005/8/layout/vList5"/>
    <dgm:cxn modelId="{4E948A41-E538-4570-BC78-E3FFCB7535E3}" type="presParOf" srcId="{ED64D161-3F64-4A25-9BA9-C5CC0CF322A6}" destId="{FCF4FF4C-7CB3-4147-BDCE-5322F9F49FF5}" srcOrd="0" destOrd="0" presId="urn:microsoft.com/office/officeart/2005/8/layout/vList5"/>
    <dgm:cxn modelId="{38317F61-F197-4687-B6D6-7A687F2FFE5C}" type="presParOf" srcId="{ED64D161-3F64-4A25-9BA9-C5CC0CF322A6}" destId="{9E1E0301-03A1-49BD-A76C-A4FEB5CF596E}" srcOrd="1" destOrd="0" presId="urn:microsoft.com/office/officeart/2005/8/layout/vList5"/>
    <dgm:cxn modelId="{E1F0764D-A916-435B-84A6-9C53993860FE}" type="presParOf" srcId="{C4ABE62A-2E23-4EBF-9722-922AB392F7C5}" destId="{A4AB2C7C-5B49-4EB1-B69A-A88A405206D7}" srcOrd="5" destOrd="0" presId="urn:microsoft.com/office/officeart/2005/8/layout/vList5"/>
    <dgm:cxn modelId="{E3BDF203-EEC4-46F4-907D-3E1104AAA343}" type="presParOf" srcId="{C4ABE62A-2E23-4EBF-9722-922AB392F7C5}" destId="{0D9DE68C-0A00-40A6-A067-D101BF6FC795}" srcOrd="6" destOrd="0" presId="urn:microsoft.com/office/officeart/2005/8/layout/vList5"/>
    <dgm:cxn modelId="{0B83B81A-0EA1-416E-BB40-AFE0D42BA665}" type="presParOf" srcId="{0D9DE68C-0A00-40A6-A067-D101BF6FC795}" destId="{60BC9E20-7A54-4E21-ADAE-576D4396B238}" srcOrd="0" destOrd="0" presId="urn:microsoft.com/office/officeart/2005/8/layout/vList5"/>
    <dgm:cxn modelId="{F52CEB4A-880B-434D-81E6-FF4A2EECA2A3}" type="presParOf" srcId="{0D9DE68C-0A00-40A6-A067-D101BF6FC795}" destId="{420CC52A-7520-4E21-9EAB-B153ACC2CDC1}" srcOrd="1" destOrd="0" presId="urn:microsoft.com/office/officeart/2005/8/layout/vList5"/>
    <dgm:cxn modelId="{C5A7711D-7D4B-4D33-92D9-A0C18680F38F}" type="presParOf" srcId="{C4ABE62A-2E23-4EBF-9722-922AB392F7C5}" destId="{943E080A-73C5-4B1F-A17A-C4389559FD27}" srcOrd="7" destOrd="0" presId="urn:microsoft.com/office/officeart/2005/8/layout/vList5"/>
    <dgm:cxn modelId="{C14C2465-A096-4AC1-8DC1-615D9DEF430F}" type="presParOf" srcId="{C4ABE62A-2E23-4EBF-9722-922AB392F7C5}" destId="{E47C0FAA-229B-419F-8B43-6C0C7F612B54}" srcOrd="8" destOrd="0" presId="urn:microsoft.com/office/officeart/2005/8/layout/vList5"/>
    <dgm:cxn modelId="{EEAC9953-30F2-48F2-B9A3-3829ECC04EC4}" type="presParOf" srcId="{E47C0FAA-229B-419F-8B43-6C0C7F612B54}" destId="{1C4CCDFA-6AC4-4DA2-AF4A-734731D517EE}" srcOrd="0" destOrd="0" presId="urn:microsoft.com/office/officeart/2005/8/layout/vList5"/>
    <dgm:cxn modelId="{6153870B-BFBD-42AB-8ACC-D505D360BC57}" type="presParOf" srcId="{E47C0FAA-229B-419F-8B43-6C0C7F612B54}" destId="{359D410D-9C0C-40E9-ACE5-3CD77F423D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B7E0B5-74BA-44E1-919D-054A09CE95B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6D947E29-CCFB-4579-847A-E8BBB0C912C1}">
      <dgm:prSet/>
      <dgm:spPr/>
      <dgm:t>
        <a:bodyPr/>
        <a:lstStyle/>
        <a:p>
          <a:r>
            <a:rPr lang="es-419"/>
            <a:t>(Juan 3: 16)</a:t>
          </a:r>
        </a:p>
      </dgm:t>
    </dgm:pt>
    <dgm:pt modelId="{5BE11ECF-B667-41A4-9C46-BA4B9E0B44F4}" type="parTrans" cxnId="{9A9785B9-93D5-467A-A271-69140FFBFDD1}">
      <dgm:prSet/>
      <dgm:spPr/>
      <dgm:t>
        <a:bodyPr/>
        <a:lstStyle/>
        <a:p>
          <a:endParaRPr lang="es-419"/>
        </a:p>
      </dgm:t>
    </dgm:pt>
    <dgm:pt modelId="{6E6A30E9-7F94-4A49-B373-8D06E1B990D2}" type="sibTrans" cxnId="{9A9785B9-93D5-467A-A271-69140FFBFDD1}">
      <dgm:prSet/>
      <dgm:spPr/>
      <dgm:t>
        <a:bodyPr/>
        <a:lstStyle/>
        <a:p>
          <a:endParaRPr lang="es-419"/>
        </a:p>
      </dgm:t>
    </dgm:pt>
    <dgm:pt modelId="{707E3C55-0625-4CAD-916B-F5E4C1FF0A59}">
      <dgm:prSet/>
      <dgm:spPr/>
      <dgm:t>
        <a:bodyPr/>
        <a:lstStyle/>
        <a:p>
          <a:r>
            <a:rPr lang="es-419" baseline="0"/>
            <a:t>La generosidad de Dios nace de su amor.</a:t>
          </a:r>
          <a:endParaRPr lang="es-419"/>
        </a:p>
      </dgm:t>
    </dgm:pt>
    <dgm:pt modelId="{A6090BE6-B46B-4EC5-BDEF-7B68307B33C2}" type="parTrans" cxnId="{5A072EA7-EE33-48B2-AF4E-24A7EEF53F22}">
      <dgm:prSet/>
      <dgm:spPr/>
      <dgm:t>
        <a:bodyPr/>
        <a:lstStyle/>
        <a:p>
          <a:endParaRPr lang="es-419"/>
        </a:p>
      </dgm:t>
    </dgm:pt>
    <dgm:pt modelId="{65C7EB73-943A-453E-A476-797657CFF97D}" type="sibTrans" cxnId="{5A072EA7-EE33-48B2-AF4E-24A7EEF53F22}">
      <dgm:prSet/>
      <dgm:spPr/>
      <dgm:t>
        <a:bodyPr/>
        <a:lstStyle/>
        <a:p>
          <a:endParaRPr lang="es-419"/>
        </a:p>
      </dgm:t>
    </dgm:pt>
    <dgm:pt modelId="{C1366724-64F5-42CB-B8BC-CA7D8F6B8BE2}">
      <dgm:prSet/>
      <dgm:spPr/>
      <dgm:t>
        <a:bodyPr/>
        <a:lstStyle/>
        <a:p>
          <a:r>
            <a:rPr lang="es-419"/>
            <a:t>(1 Corintios 13: 3) </a:t>
          </a:r>
        </a:p>
      </dgm:t>
    </dgm:pt>
    <dgm:pt modelId="{2DBBB561-A397-4E8D-ACA4-B5D864BBA6B2}" type="parTrans" cxnId="{17D1EE9D-D80F-4AF0-A163-B6A49DA57C85}">
      <dgm:prSet/>
      <dgm:spPr/>
      <dgm:t>
        <a:bodyPr/>
        <a:lstStyle/>
        <a:p>
          <a:endParaRPr lang="es-419"/>
        </a:p>
      </dgm:t>
    </dgm:pt>
    <dgm:pt modelId="{1CA8798A-18D8-48ED-9693-2C025D07EDA1}" type="sibTrans" cxnId="{17D1EE9D-D80F-4AF0-A163-B6A49DA57C85}">
      <dgm:prSet/>
      <dgm:spPr/>
      <dgm:t>
        <a:bodyPr/>
        <a:lstStyle/>
        <a:p>
          <a:endParaRPr lang="es-419"/>
        </a:p>
      </dgm:t>
    </dgm:pt>
    <dgm:pt modelId="{E0F47BD3-C35A-42D3-BC28-E6F0903155FE}">
      <dgm:prSet/>
      <dgm:spPr/>
      <dgm:t>
        <a:bodyPr/>
        <a:lstStyle/>
        <a:p>
          <a:r>
            <a:rPr lang="es-419" baseline="0"/>
            <a:t>Nuestra generosidad también debe tener esa base.</a:t>
          </a:r>
          <a:endParaRPr lang="es-419"/>
        </a:p>
      </dgm:t>
    </dgm:pt>
    <dgm:pt modelId="{75ABC612-6FE4-48BA-AC55-CB92656D1F1C}" type="parTrans" cxnId="{3FCB4B81-9F32-42A9-A60B-7A498D555CB1}">
      <dgm:prSet/>
      <dgm:spPr/>
      <dgm:t>
        <a:bodyPr/>
        <a:lstStyle/>
        <a:p>
          <a:endParaRPr lang="es-419"/>
        </a:p>
      </dgm:t>
    </dgm:pt>
    <dgm:pt modelId="{47C7F955-96CF-4248-9675-8D4F9F101B16}" type="sibTrans" cxnId="{3FCB4B81-9F32-42A9-A60B-7A498D555CB1}">
      <dgm:prSet/>
      <dgm:spPr/>
      <dgm:t>
        <a:bodyPr/>
        <a:lstStyle/>
        <a:p>
          <a:endParaRPr lang="es-419"/>
        </a:p>
      </dgm:t>
    </dgm:pt>
    <dgm:pt modelId="{F136BFFE-58EF-470A-A0A6-35306CF020BD}">
      <dgm:prSet/>
      <dgm:spPr/>
      <dgm:t>
        <a:bodyPr/>
        <a:lstStyle/>
        <a:p>
          <a:r>
            <a:rPr lang="es-419"/>
            <a:t>(2 Corintios 9: 7) </a:t>
          </a:r>
        </a:p>
      </dgm:t>
    </dgm:pt>
    <dgm:pt modelId="{E77D63AC-7653-4850-886A-4BD11BB586F3}" type="parTrans" cxnId="{455148BB-3F64-4B9A-BA46-E93226712632}">
      <dgm:prSet/>
      <dgm:spPr/>
      <dgm:t>
        <a:bodyPr/>
        <a:lstStyle/>
        <a:p>
          <a:endParaRPr lang="es-419"/>
        </a:p>
      </dgm:t>
    </dgm:pt>
    <dgm:pt modelId="{07D8EF25-7447-4B3C-A54F-009293F71A03}" type="sibTrans" cxnId="{455148BB-3F64-4B9A-BA46-E93226712632}">
      <dgm:prSet/>
      <dgm:spPr/>
      <dgm:t>
        <a:bodyPr/>
        <a:lstStyle/>
        <a:p>
          <a:endParaRPr lang="es-419"/>
        </a:p>
      </dgm:t>
    </dgm:pt>
    <dgm:pt modelId="{AD0F8F03-730B-462B-ADD7-DD8D98FA82D1}">
      <dgm:prSet/>
      <dgm:spPr/>
      <dgm:t>
        <a:bodyPr/>
        <a:lstStyle/>
        <a:p>
          <a:r>
            <a:rPr lang="es-419" baseline="0"/>
            <a:t>La Biblia nos invita a dar con alegría.</a:t>
          </a:r>
          <a:endParaRPr lang="es-419"/>
        </a:p>
      </dgm:t>
    </dgm:pt>
    <dgm:pt modelId="{7F6DA13E-F5D3-4A12-9213-0258DBC82641}" type="parTrans" cxnId="{2F7CED60-1913-439C-8A9F-C323C5F3BAEE}">
      <dgm:prSet/>
      <dgm:spPr/>
      <dgm:t>
        <a:bodyPr/>
        <a:lstStyle/>
        <a:p>
          <a:endParaRPr lang="es-419"/>
        </a:p>
      </dgm:t>
    </dgm:pt>
    <dgm:pt modelId="{B9FF05B0-1CEC-4ED8-B353-8DC1C691AF93}" type="sibTrans" cxnId="{2F7CED60-1913-439C-8A9F-C323C5F3BAEE}">
      <dgm:prSet/>
      <dgm:spPr/>
      <dgm:t>
        <a:bodyPr/>
        <a:lstStyle/>
        <a:p>
          <a:endParaRPr lang="es-419"/>
        </a:p>
      </dgm:t>
    </dgm:pt>
    <dgm:pt modelId="{93FC7F67-1FB9-4B3A-8903-5A577FE2A25F}">
      <dgm:prSet/>
      <dgm:spPr/>
      <dgm:t>
        <a:bodyPr/>
        <a:lstStyle/>
        <a:p>
          <a:r>
            <a:rPr lang="es-419"/>
            <a:t>(1 Timoteo 6: 17-19)</a:t>
          </a:r>
        </a:p>
      </dgm:t>
    </dgm:pt>
    <dgm:pt modelId="{933ABF81-BC32-4FD3-9061-BEEF04FFEF2F}" type="parTrans" cxnId="{9A6171C1-0225-459A-AB08-E9800991E4A8}">
      <dgm:prSet/>
      <dgm:spPr/>
      <dgm:t>
        <a:bodyPr/>
        <a:lstStyle/>
        <a:p>
          <a:endParaRPr lang="es-419"/>
        </a:p>
      </dgm:t>
    </dgm:pt>
    <dgm:pt modelId="{9769771E-C211-4475-ABE3-09272C5AF837}" type="sibTrans" cxnId="{9A6171C1-0225-459A-AB08-E9800991E4A8}">
      <dgm:prSet/>
      <dgm:spPr/>
      <dgm:t>
        <a:bodyPr/>
        <a:lstStyle/>
        <a:p>
          <a:endParaRPr lang="es-419"/>
        </a:p>
      </dgm:t>
    </dgm:pt>
    <dgm:pt modelId="{C9523B27-9BEA-4F58-90B9-3395E3FBEC5F}">
      <dgm:prSet/>
      <dgm:spPr/>
      <dgm:t>
        <a:bodyPr/>
        <a:lstStyle/>
        <a:p>
          <a:r>
            <a:rPr lang="es-419" baseline="0"/>
            <a:t>Tenemos el compromiso de ser dadivoso, rico en buenas obras y generoso.</a:t>
          </a:r>
          <a:endParaRPr lang="es-419"/>
        </a:p>
      </dgm:t>
    </dgm:pt>
    <dgm:pt modelId="{A08E02CC-1AE1-40F5-9E1C-4D9CB143AF40}" type="parTrans" cxnId="{BB490DB9-8076-44E8-9E93-06EBCBEFDDE1}">
      <dgm:prSet/>
      <dgm:spPr/>
      <dgm:t>
        <a:bodyPr/>
        <a:lstStyle/>
        <a:p>
          <a:endParaRPr lang="es-419"/>
        </a:p>
      </dgm:t>
    </dgm:pt>
    <dgm:pt modelId="{BDAF8384-0263-4E27-B5EB-112C6E31229F}" type="sibTrans" cxnId="{BB490DB9-8076-44E8-9E93-06EBCBEFDDE1}">
      <dgm:prSet/>
      <dgm:spPr/>
      <dgm:t>
        <a:bodyPr/>
        <a:lstStyle/>
        <a:p>
          <a:endParaRPr lang="es-419"/>
        </a:p>
      </dgm:t>
    </dgm:pt>
    <dgm:pt modelId="{B9E57E11-6F9F-4F0B-9AAF-52F3F06BF2AB}">
      <dgm:prSet/>
      <dgm:spPr/>
      <dgm:t>
        <a:bodyPr/>
        <a:lstStyle/>
        <a:p>
          <a:r>
            <a:rPr lang="es-419"/>
            <a:t>(Hechos 20: 35)</a:t>
          </a:r>
        </a:p>
      </dgm:t>
    </dgm:pt>
    <dgm:pt modelId="{6DCBB175-D9D8-494E-9C78-2D26E71DBC4F}" type="parTrans" cxnId="{87B5F740-13FA-4EB4-AC21-BA4C147C6758}">
      <dgm:prSet/>
      <dgm:spPr/>
      <dgm:t>
        <a:bodyPr/>
        <a:lstStyle/>
        <a:p>
          <a:endParaRPr lang="es-419"/>
        </a:p>
      </dgm:t>
    </dgm:pt>
    <dgm:pt modelId="{ED1C1BAA-DABD-4346-914D-5FF86A1F9F65}" type="sibTrans" cxnId="{87B5F740-13FA-4EB4-AC21-BA4C147C6758}">
      <dgm:prSet/>
      <dgm:spPr/>
      <dgm:t>
        <a:bodyPr/>
        <a:lstStyle/>
        <a:p>
          <a:endParaRPr lang="es-419"/>
        </a:p>
      </dgm:t>
    </dgm:pt>
    <dgm:pt modelId="{C56D6EF4-F513-4660-A851-73C011722371}">
      <dgm:prSet/>
      <dgm:spPr/>
      <dgm:t>
        <a:bodyPr/>
        <a:lstStyle/>
        <a:p>
          <a:r>
            <a:rPr lang="es-419" baseline="0"/>
            <a:t>El dador es bienaventurado.</a:t>
          </a:r>
          <a:endParaRPr lang="es-419"/>
        </a:p>
      </dgm:t>
    </dgm:pt>
    <dgm:pt modelId="{E6D7DCF8-307E-425B-A978-29E25DFE2B80}" type="parTrans" cxnId="{8199A881-9590-40A1-83C4-2B3578E3D94A}">
      <dgm:prSet/>
      <dgm:spPr/>
      <dgm:t>
        <a:bodyPr/>
        <a:lstStyle/>
        <a:p>
          <a:endParaRPr lang="es-419"/>
        </a:p>
      </dgm:t>
    </dgm:pt>
    <dgm:pt modelId="{79EEE888-E09C-4AFF-AA6D-EFECBFE49744}" type="sibTrans" cxnId="{8199A881-9590-40A1-83C4-2B3578E3D94A}">
      <dgm:prSet/>
      <dgm:spPr/>
      <dgm:t>
        <a:bodyPr/>
        <a:lstStyle/>
        <a:p>
          <a:endParaRPr lang="es-419"/>
        </a:p>
      </dgm:t>
    </dgm:pt>
    <dgm:pt modelId="{E1C3B995-E536-455D-8B19-E35999631B17}">
      <dgm:prSet/>
      <dgm:spPr/>
      <dgm:t>
        <a:bodyPr/>
        <a:lstStyle/>
        <a:p>
          <a:r>
            <a:rPr lang="es-419"/>
            <a:t>(Mateo 6: 20) </a:t>
          </a:r>
        </a:p>
      </dgm:t>
    </dgm:pt>
    <dgm:pt modelId="{91B68384-19D8-42A2-916D-ACD4F7F37C59}" type="parTrans" cxnId="{1133C408-40CE-45E7-943C-0A42D6E513DC}">
      <dgm:prSet/>
      <dgm:spPr/>
      <dgm:t>
        <a:bodyPr/>
        <a:lstStyle/>
        <a:p>
          <a:endParaRPr lang="es-419"/>
        </a:p>
      </dgm:t>
    </dgm:pt>
    <dgm:pt modelId="{022D7C67-BEEC-4602-BA59-0FB4E5469A6D}" type="sibTrans" cxnId="{1133C408-40CE-45E7-943C-0A42D6E513DC}">
      <dgm:prSet/>
      <dgm:spPr/>
      <dgm:t>
        <a:bodyPr/>
        <a:lstStyle/>
        <a:p>
          <a:endParaRPr lang="es-419"/>
        </a:p>
      </dgm:t>
    </dgm:pt>
    <dgm:pt modelId="{FE31E4C3-E68F-4D1B-B3DE-CAFF9FDC1848}">
      <dgm:prSet/>
      <dgm:spPr/>
      <dgm:t>
        <a:bodyPr/>
        <a:lstStyle/>
        <a:p>
          <a:r>
            <a:rPr lang="es-419" baseline="0"/>
            <a:t>Acumula tesoros en el cielo.</a:t>
          </a:r>
          <a:endParaRPr lang="es-419"/>
        </a:p>
      </dgm:t>
    </dgm:pt>
    <dgm:pt modelId="{C6BBB874-4A5A-4731-A02C-79DEFFB4828E}" type="parTrans" cxnId="{ACE2C206-E6A3-4EF4-AF30-183E6D17729D}">
      <dgm:prSet/>
      <dgm:spPr/>
      <dgm:t>
        <a:bodyPr/>
        <a:lstStyle/>
        <a:p>
          <a:endParaRPr lang="es-419"/>
        </a:p>
      </dgm:t>
    </dgm:pt>
    <dgm:pt modelId="{470873A6-FF0E-47A5-80EE-499DACB7CDB0}" type="sibTrans" cxnId="{ACE2C206-E6A3-4EF4-AF30-183E6D17729D}">
      <dgm:prSet/>
      <dgm:spPr/>
      <dgm:t>
        <a:bodyPr/>
        <a:lstStyle/>
        <a:p>
          <a:endParaRPr lang="es-419"/>
        </a:p>
      </dgm:t>
    </dgm:pt>
    <dgm:pt modelId="{BF42598E-4499-48F2-B229-AC13D2A7A76A}">
      <dgm:prSet/>
      <dgm:spPr/>
      <dgm:t>
        <a:bodyPr/>
        <a:lstStyle/>
        <a:p>
          <a:r>
            <a:rPr lang="es-419"/>
            <a:t>(Mateo 6: 21) </a:t>
          </a:r>
        </a:p>
      </dgm:t>
    </dgm:pt>
    <dgm:pt modelId="{4649AB58-3FF5-4FE7-83C7-EC535660A73C}" type="parTrans" cxnId="{4B9C30E9-B690-4A67-B7E2-850550A0EF45}">
      <dgm:prSet/>
      <dgm:spPr/>
      <dgm:t>
        <a:bodyPr/>
        <a:lstStyle/>
        <a:p>
          <a:endParaRPr lang="es-419"/>
        </a:p>
      </dgm:t>
    </dgm:pt>
    <dgm:pt modelId="{39984440-F0F0-42F0-87BE-6A663C810214}" type="sibTrans" cxnId="{4B9C30E9-B690-4A67-B7E2-850550A0EF45}">
      <dgm:prSet/>
      <dgm:spPr/>
      <dgm:t>
        <a:bodyPr/>
        <a:lstStyle/>
        <a:p>
          <a:endParaRPr lang="es-419"/>
        </a:p>
      </dgm:t>
    </dgm:pt>
    <dgm:pt modelId="{CCC57CBF-46EE-4F7F-9BF1-33CF10E67678}">
      <dgm:prSet/>
      <dgm:spPr/>
      <dgm:t>
        <a:bodyPr/>
        <a:lstStyle/>
        <a:p>
          <a:r>
            <a:rPr lang="es-419" baseline="0"/>
            <a:t>Se acerca más a Cristo.</a:t>
          </a:r>
          <a:endParaRPr lang="es-419"/>
        </a:p>
      </dgm:t>
    </dgm:pt>
    <dgm:pt modelId="{4BADFB37-8B2E-4F46-ADAD-BFC676A0542F}" type="parTrans" cxnId="{298B08C6-E2F1-41C0-A376-AB307A930AAF}">
      <dgm:prSet/>
      <dgm:spPr/>
      <dgm:t>
        <a:bodyPr/>
        <a:lstStyle/>
        <a:p>
          <a:endParaRPr lang="es-419"/>
        </a:p>
      </dgm:t>
    </dgm:pt>
    <dgm:pt modelId="{8163C939-DA21-4DD9-B18E-880E72798B70}" type="sibTrans" cxnId="{298B08C6-E2F1-41C0-A376-AB307A930AAF}">
      <dgm:prSet/>
      <dgm:spPr/>
      <dgm:t>
        <a:bodyPr/>
        <a:lstStyle/>
        <a:p>
          <a:endParaRPr lang="es-419"/>
        </a:p>
      </dgm:t>
    </dgm:pt>
    <dgm:pt modelId="{A26BB59C-159B-4546-8EBB-98A51FF7690A}">
      <dgm:prSet/>
      <dgm:spPr/>
      <dgm:t>
        <a:bodyPr/>
        <a:lstStyle/>
        <a:p>
          <a:r>
            <a:rPr lang="es-419"/>
            <a:t>(Filipenses 2: 5) </a:t>
          </a:r>
        </a:p>
      </dgm:t>
    </dgm:pt>
    <dgm:pt modelId="{6BDCD91C-6087-4458-94C2-58EC2B19140C}" type="parTrans" cxnId="{BEAB67C4-2D27-4281-A749-B0C3C5E0DD91}">
      <dgm:prSet/>
      <dgm:spPr/>
      <dgm:t>
        <a:bodyPr/>
        <a:lstStyle/>
        <a:p>
          <a:endParaRPr lang="es-419"/>
        </a:p>
      </dgm:t>
    </dgm:pt>
    <dgm:pt modelId="{6264ADDE-D4D9-4077-B206-6BB69A2315A2}" type="sibTrans" cxnId="{BEAB67C4-2D27-4281-A749-B0C3C5E0DD91}">
      <dgm:prSet/>
      <dgm:spPr/>
      <dgm:t>
        <a:bodyPr/>
        <a:lstStyle/>
        <a:p>
          <a:endParaRPr lang="es-419"/>
        </a:p>
      </dgm:t>
    </dgm:pt>
    <dgm:pt modelId="{16DAB189-F768-4DCA-A020-991E205B100C}">
      <dgm:prSet/>
      <dgm:spPr/>
      <dgm:t>
        <a:bodyPr/>
        <a:lstStyle/>
        <a:p>
          <a:r>
            <a:rPr lang="es-419" baseline="0"/>
            <a:t>Desarrolla un carácter cristiano.</a:t>
          </a:r>
          <a:endParaRPr lang="es-419"/>
        </a:p>
      </dgm:t>
    </dgm:pt>
    <dgm:pt modelId="{1C933C9E-019E-4F2B-AC27-2666202323E4}" type="parTrans" cxnId="{44B57851-DDB7-463F-80BD-0A21D0775D2C}">
      <dgm:prSet/>
      <dgm:spPr/>
      <dgm:t>
        <a:bodyPr/>
        <a:lstStyle/>
        <a:p>
          <a:endParaRPr lang="es-419"/>
        </a:p>
      </dgm:t>
    </dgm:pt>
    <dgm:pt modelId="{294E2C40-CE26-4C6B-A4A5-8B0700F5D496}" type="sibTrans" cxnId="{44B57851-DDB7-463F-80BD-0A21D0775D2C}">
      <dgm:prSet/>
      <dgm:spPr/>
      <dgm:t>
        <a:bodyPr/>
        <a:lstStyle/>
        <a:p>
          <a:endParaRPr lang="es-419"/>
        </a:p>
      </dgm:t>
    </dgm:pt>
    <dgm:pt modelId="{44EEC4ED-3FC4-433A-A41B-E16D50121E55}">
      <dgm:prSet/>
      <dgm:spPr/>
      <dgm:t>
        <a:bodyPr/>
        <a:lstStyle/>
        <a:p>
          <a:r>
            <a:rPr lang="es-419"/>
            <a:t>(Proverbios 11: 24-25) </a:t>
          </a:r>
        </a:p>
      </dgm:t>
    </dgm:pt>
    <dgm:pt modelId="{3274B048-69A9-4BC7-B415-807C7EE12194}" type="parTrans" cxnId="{0C806E24-2888-4ED6-8BBA-5ABEEA290C0F}">
      <dgm:prSet/>
      <dgm:spPr/>
      <dgm:t>
        <a:bodyPr/>
        <a:lstStyle/>
        <a:p>
          <a:endParaRPr lang="es-419"/>
        </a:p>
      </dgm:t>
    </dgm:pt>
    <dgm:pt modelId="{3BA3B3A5-463A-48A7-B15D-0E20D1982E14}" type="sibTrans" cxnId="{0C806E24-2888-4ED6-8BBA-5ABEEA290C0F}">
      <dgm:prSet/>
      <dgm:spPr/>
      <dgm:t>
        <a:bodyPr/>
        <a:lstStyle/>
        <a:p>
          <a:endParaRPr lang="es-419"/>
        </a:p>
      </dgm:t>
    </dgm:pt>
    <dgm:pt modelId="{03460836-B6EC-468B-BEA8-8355E526B250}">
      <dgm:prSet/>
      <dgm:spPr/>
      <dgm:t>
        <a:bodyPr/>
        <a:lstStyle/>
        <a:p>
          <a:r>
            <a:rPr lang="es-419" baseline="0"/>
            <a:t>Puede ver incrementados sus bienes materiales.</a:t>
          </a:r>
          <a:endParaRPr lang="es-419"/>
        </a:p>
      </dgm:t>
    </dgm:pt>
    <dgm:pt modelId="{AA7332D4-8D1C-43CD-99BC-F77DE2BE4A3C}" type="parTrans" cxnId="{2BC529ED-0B49-40FD-BBF9-279D870E10C6}">
      <dgm:prSet/>
      <dgm:spPr/>
      <dgm:t>
        <a:bodyPr/>
        <a:lstStyle/>
        <a:p>
          <a:endParaRPr lang="es-419"/>
        </a:p>
      </dgm:t>
    </dgm:pt>
    <dgm:pt modelId="{740A3D6C-7BEA-48CA-BE68-15B9DB2280CA}" type="sibTrans" cxnId="{2BC529ED-0B49-40FD-BBF9-279D870E10C6}">
      <dgm:prSet/>
      <dgm:spPr/>
      <dgm:t>
        <a:bodyPr/>
        <a:lstStyle/>
        <a:p>
          <a:endParaRPr lang="es-419"/>
        </a:p>
      </dgm:t>
    </dgm:pt>
    <dgm:pt modelId="{EBE1D6AD-94BF-4825-B5E6-5094E29A6704}" type="pres">
      <dgm:prSet presAssocID="{6DB7E0B5-74BA-44E1-919D-054A09CE95BE}" presName="diagram" presStyleCnt="0">
        <dgm:presLayoutVars>
          <dgm:dir/>
          <dgm:animLvl val="lvl"/>
          <dgm:resizeHandles val="exact"/>
        </dgm:presLayoutVars>
      </dgm:prSet>
      <dgm:spPr/>
    </dgm:pt>
    <dgm:pt modelId="{6BC91F4E-D2FC-476D-ABAA-E22EC0B66939}" type="pres">
      <dgm:prSet presAssocID="{6D947E29-CCFB-4579-847A-E8BBB0C912C1}" presName="compNode" presStyleCnt="0"/>
      <dgm:spPr/>
    </dgm:pt>
    <dgm:pt modelId="{EF7D1DD0-9851-4F15-88B3-D8FFF67505CB}" type="pres">
      <dgm:prSet presAssocID="{6D947E29-CCFB-4579-847A-E8BBB0C912C1}" presName="childRect" presStyleLbl="bgAcc1" presStyleIdx="0" presStyleCnt="9">
        <dgm:presLayoutVars>
          <dgm:bulletEnabled val="1"/>
        </dgm:presLayoutVars>
      </dgm:prSet>
      <dgm:spPr/>
    </dgm:pt>
    <dgm:pt modelId="{41135393-0421-4CBC-848F-DD9C61C2A17D}" type="pres">
      <dgm:prSet presAssocID="{6D947E29-CCFB-4579-847A-E8BBB0C912C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A5A4ACB-075E-4E28-92D3-52A6E27A0599}" type="pres">
      <dgm:prSet presAssocID="{6D947E29-CCFB-4579-847A-E8BBB0C912C1}" presName="parentRect" presStyleLbl="alignNode1" presStyleIdx="0" presStyleCnt="9"/>
      <dgm:spPr/>
    </dgm:pt>
    <dgm:pt modelId="{95C297C1-FCB0-4F95-8627-CB21A52D9FA6}" type="pres">
      <dgm:prSet presAssocID="{6D947E29-CCFB-4579-847A-E8BBB0C912C1}" presName="adorn" presStyleLbl="fgAccFollowNode1" presStyleIdx="0" presStyleCnt="9"/>
      <dgm:spPr/>
    </dgm:pt>
    <dgm:pt modelId="{E0FED182-C52B-41E5-8A1E-C25EF908D9BD}" type="pres">
      <dgm:prSet presAssocID="{6E6A30E9-7F94-4A49-B373-8D06E1B990D2}" presName="sibTrans" presStyleLbl="sibTrans2D1" presStyleIdx="0" presStyleCnt="0"/>
      <dgm:spPr/>
    </dgm:pt>
    <dgm:pt modelId="{8B7A5D74-F2C5-46FC-9A7E-94BA04E88206}" type="pres">
      <dgm:prSet presAssocID="{C1366724-64F5-42CB-B8BC-CA7D8F6B8BE2}" presName="compNode" presStyleCnt="0"/>
      <dgm:spPr/>
    </dgm:pt>
    <dgm:pt modelId="{BAC816ED-A5CF-4493-BE0E-8C1B93E9DCA5}" type="pres">
      <dgm:prSet presAssocID="{C1366724-64F5-42CB-B8BC-CA7D8F6B8BE2}" presName="childRect" presStyleLbl="bgAcc1" presStyleIdx="1" presStyleCnt="9">
        <dgm:presLayoutVars>
          <dgm:bulletEnabled val="1"/>
        </dgm:presLayoutVars>
      </dgm:prSet>
      <dgm:spPr/>
    </dgm:pt>
    <dgm:pt modelId="{80584BCE-4890-41BA-A5F9-52323249EB92}" type="pres">
      <dgm:prSet presAssocID="{C1366724-64F5-42CB-B8BC-CA7D8F6B8B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BD12B65-436E-4F6D-8C1C-14EE9F4088BC}" type="pres">
      <dgm:prSet presAssocID="{C1366724-64F5-42CB-B8BC-CA7D8F6B8BE2}" presName="parentRect" presStyleLbl="alignNode1" presStyleIdx="1" presStyleCnt="9"/>
      <dgm:spPr/>
    </dgm:pt>
    <dgm:pt modelId="{A03FFB21-2605-4D61-9CB2-BA9FE43BD2A9}" type="pres">
      <dgm:prSet presAssocID="{C1366724-64F5-42CB-B8BC-CA7D8F6B8BE2}" presName="adorn" presStyleLbl="fgAccFollowNode1" presStyleIdx="1" presStyleCnt="9"/>
      <dgm:spPr/>
    </dgm:pt>
    <dgm:pt modelId="{1DE9CD20-5081-4DF9-8CC7-C0DECB29E6C0}" type="pres">
      <dgm:prSet presAssocID="{1CA8798A-18D8-48ED-9693-2C025D07EDA1}" presName="sibTrans" presStyleLbl="sibTrans2D1" presStyleIdx="0" presStyleCnt="0"/>
      <dgm:spPr/>
    </dgm:pt>
    <dgm:pt modelId="{17241895-0DDF-4222-A738-37602E2D5839}" type="pres">
      <dgm:prSet presAssocID="{F136BFFE-58EF-470A-A0A6-35306CF020BD}" presName="compNode" presStyleCnt="0"/>
      <dgm:spPr/>
    </dgm:pt>
    <dgm:pt modelId="{B4E939BF-95F3-4B2B-8CFD-E07985C8AC15}" type="pres">
      <dgm:prSet presAssocID="{F136BFFE-58EF-470A-A0A6-35306CF020BD}" presName="childRect" presStyleLbl="bgAcc1" presStyleIdx="2" presStyleCnt="9">
        <dgm:presLayoutVars>
          <dgm:bulletEnabled val="1"/>
        </dgm:presLayoutVars>
      </dgm:prSet>
      <dgm:spPr/>
    </dgm:pt>
    <dgm:pt modelId="{A9F77EA2-9CC4-4DAF-88D7-4CA94AFD9FE9}" type="pres">
      <dgm:prSet presAssocID="{F136BFFE-58EF-470A-A0A6-35306CF020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0852458-1611-49D8-8780-AFD13C456E48}" type="pres">
      <dgm:prSet presAssocID="{F136BFFE-58EF-470A-A0A6-35306CF020BD}" presName="parentRect" presStyleLbl="alignNode1" presStyleIdx="2" presStyleCnt="9"/>
      <dgm:spPr/>
    </dgm:pt>
    <dgm:pt modelId="{07B2200D-0869-4B5C-82FB-8C3E1BDE229D}" type="pres">
      <dgm:prSet presAssocID="{F136BFFE-58EF-470A-A0A6-35306CF020BD}" presName="adorn" presStyleLbl="fgAccFollowNode1" presStyleIdx="2" presStyleCnt="9"/>
      <dgm:spPr/>
    </dgm:pt>
    <dgm:pt modelId="{1E266FEA-6108-4F6D-938A-B5F85CD17F01}" type="pres">
      <dgm:prSet presAssocID="{07D8EF25-7447-4B3C-A54F-009293F71A03}" presName="sibTrans" presStyleLbl="sibTrans2D1" presStyleIdx="0" presStyleCnt="0"/>
      <dgm:spPr/>
    </dgm:pt>
    <dgm:pt modelId="{7A17BE92-B369-44DA-8A38-914A2A7AD2D8}" type="pres">
      <dgm:prSet presAssocID="{93FC7F67-1FB9-4B3A-8903-5A577FE2A25F}" presName="compNode" presStyleCnt="0"/>
      <dgm:spPr/>
    </dgm:pt>
    <dgm:pt modelId="{F1960CD7-9C9B-45CD-90F6-D7B572C67713}" type="pres">
      <dgm:prSet presAssocID="{93FC7F67-1FB9-4B3A-8903-5A577FE2A25F}" presName="childRect" presStyleLbl="bgAcc1" presStyleIdx="3" presStyleCnt="9">
        <dgm:presLayoutVars>
          <dgm:bulletEnabled val="1"/>
        </dgm:presLayoutVars>
      </dgm:prSet>
      <dgm:spPr/>
    </dgm:pt>
    <dgm:pt modelId="{6D78ECF3-F329-4D9A-BACD-C2CA755C9DF9}" type="pres">
      <dgm:prSet presAssocID="{93FC7F67-1FB9-4B3A-8903-5A577FE2A25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CB2C422-AAD6-4604-8D6E-D375C8E05165}" type="pres">
      <dgm:prSet presAssocID="{93FC7F67-1FB9-4B3A-8903-5A577FE2A25F}" presName="parentRect" presStyleLbl="alignNode1" presStyleIdx="3" presStyleCnt="9"/>
      <dgm:spPr/>
    </dgm:pt>
    <dgm:pt modelId="{AA2C2B2B-497F-4095-A914-9E432D2C3D02}" type="pres">
      <dgm:prSet presAssocID="{93FC7F67-1FB9-4B3A-8903-5A577FE2A25F}" presName="adorn" presStyleLbl="fgAccFollowNode1" presStyleIdx="3" presStyleCnt="9"/>
      <dgm:spPr/>
    </dgm:pt>
    <dgm:pt modelId="{051E78C7-528F-4269-9237-8D70ABB4A5B9}" type="pres">
      <dgm:prSet presAssocID="{9769771E-C211-4475-ABE3-09272C5AF837}" presName="sibTrans" presStyleLbl="sibTrans2D1" presStyleIdx="0" presStyleCnt="0"/>
      <dgm:spPr/>
    </dgm:pt>
    <dgm:pt modelId="{9927C03A-ACEC-4C47-A6E9-8842CB88BA74}" type="pres">
      <dgm:prSet presAssocID="{B9E57E11-6F9F-4F0B-9AAF-52F3F06BF2AB}" presName="compNode" presStyleCnt="0"/>
      <dgm:spPr/>
    </dgm:pt>
    <dgm:pt modelId="{BE60E4E0-325B-4F31-95FE-D7CDF3218A79}" type="pres">
      <dgm:prSet presAssocID="{B9E57E11-6F9F-4F0B-9AAF-52F3F06BF2AB}" presName="childRect" presStyleLbl="bgAcc1" presStyleIdx="4" presStyleCnt="9">
        <dgm:presLayoutVars>
          <dgm:bulletEnabled val="1"/>
        </dgm:presLayoutVars>
      </dgm:prSet>
      <dgm:spPr/>
    </dgm:pt>
    <dgm:pt modelId="{D2040019-4005-46CA-9664-292CE29771CF}" type="pres">
      <dgm:prSet presAssocID="{B9E57E11-6F9F-4F0B-9AAF-52F3F06BF2A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857234-939E-4333-B4DF-F396F1438CC0}" type="pres">
      <dgm:prSet presAssocID="{B9E57E11-6F9F-4F0B-9AAF-52F3F06BF2AB}" presName="parentRect" presStyleLbl="alignNode1" presStyleIdx="4" presStyleCnt="9"/>
      <dgm:spPr/>
    </dgm:pt>
    <dgm:pt modelId="{945C400B-C10C-4146-B818-2C369DF40C29}" type="pres">
      <dgm:prSet presAssocID="{B9E57E11-6F9F-4F0B-9AAF-52F3F06BF2AB}" presName="adorn" presStyleLbl="fgAccFollowNode1" presStyleIdx="4" presStyleCnt="9"/>
      <dgm:spPr/>
    </dgm:pt>
    <dgm:pt modelId="{622E70E9-E2E8-4A75-85EB-43623D2BEC89}" type="pres">
      <dgm:prSet presAssocID="{ED1C1BAA-DABD-4346-914D-5FF86A1F9F65}" presName="sibTrans" presStyleLbl="sibTrans2D1" presStyleIdx="0" presStyleCnt="0"/>
      <dgm:spPr/>
    </dgm:pt>
    <dgm:pt modelId="{9F8FC6E6-56DE-4AC4-82F6-29852EE6A510}" type="pres">
      <dgm:prSet presAssocID="{E1C3B995-E536-455D-8B19-E35999631B17}" presName="compNode" presStyleCnt="0"/>
      <dgm:spPr/>
    </dgm:pt>
    <dgm:pt modelId="{5143AD01-4D19-431A-9F0B-24E30BDC4A61}" type="pres">
      <dgm:prSet presAssocID="{E1C3B995-E536-455D-8B19-E35999631B17}" presName="childRect" presStyleLbl="bgAcc1" presStyleIdx="5" presStyleCnt="9">
        <dgm:presLayoutVars>
          <dgm:bulletEnabled val="1"/>
        </dgm:presLayoutVars>
      </dgm:prSet>
      <dgm:spPr/>
    </dgm:pt>
    <dgm:pt modelId="{6D765952-A74A-4527-AA0A-F492F90E0A74}" type="pres">
      <dgm:prSet presAssocID="{E1C3B995-E536-455D-8B19-E35999631B1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846D433-FF2F-45A1-8D62-9ACC511A2372}" type="pres">
      <dgm:prSet presAssocID="{E1C3B995-E536-455D-8B19-E35999631B17}" presName="parentRect" presStyleLbl="alignNode1" presStyleIdx="5" presStyleCnt="9"/>
      <dgm:spPr/>
    </dgm:pt>
    <dgm:pt modelId="{ABB01656-3236-48EE-AA75-E7618842054C}" type="pres">
      <dgm:prSet presAssocID="{E1C3B995-E536-455D-8B19-E35999631B17}" presName="adorn" presStyleLbl="fgAccFollowNode1" presStyleIdx="5" presStyleCnt="9"/>
      <dgm:spPr/>
    </dgm:pt>
    <dgm:pt modelId="{BEC7A4CE-4CB9-46EB-86F5-B61A3F024897}" type="pres">
      <dgm:prSet presAssocID="{022D7C67-BEEC-4602-BA59-0FB4E5469A6D}" presName="sibTrans" presStyleLbl="sibTrans2D1" presStyleIdx="0" presStyleCnt="0"/>
      <dgm:spPr/>
    </dgm:pt>
    <dgm:pt modelId="{B79478BA-B2E1-45B5-BD6F-6ECB17F363A6}" type="pres">
      <dgm:prSet presAssocID="{BF42598E-4499-48F2-B229-AC13D2A7A76A}" presName="compNode" presStyleCnt="0"/>
      <dgm:spPr/>
    </dgm:pt>
    <dgm:pt modelId="{1CDB6D26-4A27-4199-B594-DD8EC5C09605}" type="pres">
      <dgm:prSet presAssocID="{BF42598E-4499-48F2-B229-AC13D2A7A76A}" presName="childRect" presStyleLbl="bgAcc1" presStyleIdx="6" presStyleCnt="9">
        <dgm:presLayoutVars>
          <dgm:bulletEnabled val="1"/>
        </dgm:presLayoutVars>
      </dgm:prSet>
      <dgm:spPr/>
    </dgm:pt>
    <dgm:pt modelId="{7FF42271-3F74-4D87-BFCD-9B6BE01142BD}" type="pres">
      <dgm:prSet presAssocID="{BF42598E-4499-48F2-B229-AC13D2A7A76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3CB8687-B38B-4428-A367-4D7E01625B8A}" type="pres">
      <dgm:prSet presAssocID="{BF42598E-4499-48F2-B229-AC13D2A7A76A}" presName="parentRect" presStyleLbl="alignNode1" presStyleIdx="6" presStyleCnt="9"/>
      <dgm:spPr/>
    </dgm:pt>
    <dgm:pt modelId="{B77A132F-BF61-4A04-9F43-412894514EDF}" type="pres">
      <dgm:prSet presAssocID="{BF42598E-4499-48F2-B229-AC13D2A7A76A}" presName="adorn" presStyleLbl="fgAccFollowNode1" presStyleIdx="6" presStyleCnt="9"/>
      <dgm:spPr/>
    </dgm:pt>
    <dgm:pt modelId="{8C144EC1-1153-4141-9DC5-957085086B15}" type="pres">
      <dgm:prSet presAssocID="{39984440-F0F0-42F0-87BE-6A663C810214}" presName="sibTrans" presStyleLbl="sibTrans2D1" presStyleIdx="0" presStyleCnt="0"/>
      <dgm:spPr/>
    </dgm:pt>
    <dgm:pt modelId="{CBFBD0AB-81E4-49D2-99B8-500DC66BC2EC}" type="pres">
      <dgm:prSet presAssocID="{A26BB59C-159B-4546-8EBB-98A51FF7690A}" presName="compNode" presStyleCnt="0"/>
      <dgm:spPr/>
    </dgm:pt>
    <dgm:pt modelId="{AF9BF359-BE31-4EAF-B8EF-DB43A38243EF}" type="pres">
      <dgm:prSet presAssocID="{A26BB59C-159B-4546-8EBB-98A51FF7690A}" presName="childRect" presStyleLbl="bgAcc1" presStyleIdx="7" presStyleCnt="9">
        <dgm:presLayoutVars>
          <dgm:bulletEnabled val="1"/>
        </dgm:presLayoutVars>
      </dgm:prSet>
      <dgm:spPr/>
    </dgm:pt>
    <dgm:pt modelId="{5C502FAA-0D43-434E-A313-6B0CDF709F84}" type="pres">
      <dgm:prSet presAssocID="{A26BB59C-159B-4546-8EBB-98A51FF769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6B663AA-A262-453B-BA91-F252CD4BD00F}" type="pres">
      <dgm:prSet presAssocID="{A26BB59C-159B-4546-8EBB-98A51FF7690A}" presName="parentRect" presStyleLbl="alignNode1" presStyleIdx="7" presStyleCnt="9"/>
      <dgm:spPr/>
    </dgm:pt>
    <dgm:pt modelId="{20BEEA8F-A332-4E66-B97B-03826A493E25}" type="pres">
      <dgm:prSet presAssocID="{A26BB59C-159B-4546-8EBB-98A51FF7690A}" presName="adorn" presStyleLbl="fgAccFollowNode1" presStyleIdx="7" presStyleCnt="9"/>
      <dgm:spPr/>
    </dgm:pt>
    <dgm:pt modelId="{CB5D6456-11D7-4879-B5FF-5C68A3BACE9C}" type="pres">
      <dgm:prSet presAssocID="{6264ADDE-D4D9-4077-B206-6BB69A2315A2}" presName="sibTrans" presStyleLbl="sibTrans2D1" presStyleIdx="0" presStyleCnt="0"/>
      <dgm:spPr/>
    </dgm:pt>
    <dgm:pt modelId="{A3BE6928-610B-4A83-94B1-30DAA2B4FB30}" type="pres">
      <dgm:prSet presAssocID="{44EEC4ED-3FC4-433A-A41B-E16D50121E55}" presName="compNode" presStyleCnt="0"/>
      <dgm:spPr/>
    </dgm:pt>
    <dgm:pt modelId="{E30C628D-518C-4153-834D-70C5C4792C26}" type="pres">
      <dgm:prSet presAssocID="{44EEC4ED-3FC4-433A-A41B-E16D50121E55}" presName="childRect" presStyleLbl="bgAcc1" presStyleIdx="8" presStyleCnt="9">
        <dgm:presLayoutVars>
          <dgm:bulletEnabled val="1"/>
        </dgm:presLayoutVars>
      </dgm:prSet>
      <dgm:spPr/>
    </dgm:pt>
    <dgm:pt modelId="{7CA8A7C1-B79C-45FA-866D-E023BB13BF7E}" type="pres">
      <dgm:prSet presAssocID="{44EEC4ED-3FC4-433A-A41B-E16D50121E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291FA2-479B-45CF-BBCC-0B287F7F2EF7}" type="pres">
      <dgm:prSet presAssocID="{44EEC4ED-3FC4-433A-A41B-E16D50121E55}" presName="parentRect" presStyleLbl="alignNode1" presStyleIdx="8" presStyleCnt="9"/>
      <dgm:spPr/>
    </dgm:pt>
    <dgm:pt modelId="{C5B76EB5-0E1E-45C6-A953-A8978A6295C1}" type="pres">
      <dgm:prSet presAssocID="{44EEC4ED-3FC4-433A-A41B-E16D50121E55}" presName="adorn" presStyleLbl="fgAccFollowNode1" presStyleIdx="8" presStyleCnt="9"/>
      <dgm:spPr/>
    </dgm:pt>
  </dgm:ptLst>
  <dgm:cxnLst>
    <dgm:cxn modelId="{F3892F02-D535-4E01-80CE-1298CE7EA746}" type="presOf" srcId="{03460836-B6EC-468B-BEA8-8355E526B250}" destId="{E30C628D-518C-4153-834D-70C5C4792C26}" srcOrd="0" destOrd="0" presId="urn:microsoft.com/office/officeart/2005/8/layout/bList2"/>
    <dgm:cxn modelId="{BC032E04-4E88-40BF-9F6F-FE6B0CCBF19F}" type="presOf" srcId="{93FC7F67-1FB9-4B3A-8903-5A577FE2A25F}" destId="{6D78ECF3-F329-4D9A-BACD-C2CA755C9DF9}" srcOrd="0" destOrd="0" presId="urn:microsoft.com/office/officeart/2005/8/layout/bList2"/>
    <dgm:cxn modelId="{ACE2C206-E6A3-4EF4-AF30-183E6D17729D}" srcId="{E1C3B995-E536-455D-8B19-E35999631B17}" destId="{FE31E4C3-E68F-4D1B-B3DE-CAFF9FDC1848}" srcOrd="0" destOrd="0" parTransId="{C6BBB874-4A5A-4731-A02C-79DEFFB4828E}" sibTransId="{470873A6-FF0E-47A5-80EE-499DACB7CDB0}"/>
    <dgm:cxn modelId="{1133C408-40CE-45E7-943C-0A42D6E513DC}" srcId="{6DB7E0B5-74BA-44E1-919D-054A09CE95BE}" destId="{E1C3B995-E536-455D-8B19-E35999631B17}" srcOrd="5" destOrd="0" parTransId="{91B68384-19D8-42A2-916D-ACD4F7F37C59}" sibTransId="{022D7C67-BEEC-4602-BA59-0FB4E5469A6D}"/>
    <dgm:cxn modelId="{615FD60D-2BA7-47E0-B3CE-F7F55647FA33}" type="presOf" srcId="{C9523B27-9BEA-4F58-90B9-3395E3FBEC5F}" destId="{F1960CD7-9C9B-45CD-90F6-D7B572C67713}" srcOrd="0" destOrd="0" presId="urn:microsoft.com/office/officeart/2005/8/layout/bList2"/>
    <dgm:cxn modelId="{E7ABEB19-0D3A-448D-A23A-973F0E8255BE}" type="presOf" srcId="{E0F47BD3-C35A-42D3-BC28-E6F0903155FE}" destId="{BAC816ED-A5CF-4493-BE0E-8C1B93E9DCA5}" srcOrd="0" destOrd="0" presId="urn:microsoft.com/office/officeart/2005/8/layout/bList2"/>
    <dgm:cxn modelId="{9ADF4921-E70A-4AA5-972B-6756A5FFE830}" type="presOf" srcId="{F136BFFE-58EF-470A-A0A6-35306CF020BD}" destId="{80852458-1611-49D8-8780-AFD13C456E48}" srcOrd="1" destOrd="0" presId="urn:microsoft.com/office/officeart/2005/8/layout/bList2"/>
    <dgm:cxn modelId="{4FA28221-A9B8-453D-9B3F-5DF9BBA41AED}" type="presOf" srcId="{ED1C1BAA-DABD-4346-914D-5FF86A1F9F65}" destId="{622E70E9-E2E8-4A75-85EB-43623D2BEC89}" srcOrd="0" destOrd="0" presId="urn:microsoft.com/office/officeart/2005/8/layout/bList2"/>
    <dgm:cxn modelId="{0C806E24-2888-4ED6-8BBA-5ABEEA290C0F}" srcId="{6DB7E0B5-74BA-44E1-919D-054A09CE95BE}" destId="{44EEC4ED-3FC4-433A-A41B-E16D50121E55}" srcOrd="8" destOrd="0" parTransId="{3274B048-69A9-4BC7-B415-807C7EE12194}" sibTransId="{3BA3B3A5-463A-48A7-B15D-0E20D1982E14}"/>
    <dgm:cxn modelId="{2E30AB24-4C14-4DCF-A92C-40465CE67095}" type="presOf" srcId="{6E6A30E9-7F94-4A49-B373-8D06E1B990D2}" destId="{E0FED182-C52B-41E5-8A1E-C25EF908D9BD}" srcOrd="0" destOrd="0" presId="urn:microsoft.com/office/officeart/2005/8/layout/bList2"/>
    <dgm:cxn modelId="{CE3C9028-9A33-414B-A389-82DFAE587C7E}" type="presOf" srcId="{F136BFFE-58EF-470A-A0A6-35306CF020BD}" destId="{A9F77EA2-9CC4-4DAF-88D7-4CA94AFD9FE9}" srcOrd="0" destOrd="0" presId="urn:microsoft.com/office/officeart/2005/8/layout/bList2"/>
    <dgm:cxn modelId="{1092C52D-DBB6-4A73-B29B-1EE3D1EECA02}" type="presOf" srcId="{B9E57E11-6F9F-4F0B-9AAF-52F3F06BF2AB}" destId="{5E857234-939E-4333-B4DF-F396F1438CC0}" srcOrd="1" destOrd="0" presId="urn:microsoft.com/office/officeart/2005/8/layout/bList2"/>
    <dgm:cxn modelId="{3B317F30-E3F9-42F6-9C9E-5AAF31A62591}" type="presOf" srcId="{E1C3B995-E536-455D-8B19-E35999631B17}" destId="{6D765952-A74A-4527-AA0A-F492F90E0A74}" srcOrd="0" destOrd="0" presId="urn:microsoft.com/office/officeart/2005/8/layout/bList2"/>
    <dgm:cxn modelId="{37CB8B31-6212-4C5F-B13D-7A6E52BDE9F8}" type="presOf" srcId="{A26BB59C-159B-4546-8EBB-98A51FF7690A}" destId="{5C502FAA-0D43-434E-A313-6B0CDF709F84}" srcOrd="0" destOrd="0" presId="urn:microsoft.com/office/officeart/2005/8/layout/bList2"/>
    <dgm:cxn modelId="{9125C034-632D-47B7-9DCD-D5401ACC43F6}" type="presOf" srcId="{C1366724-64F5-42CB-B8BC-CA7D8F6B8BE2}" destId="{5BD12B65-436E-4F6D-8C1C-14EE9F4088BC}" srcOrd="1" destOrd="0" presId="urn:microsoft.com/office/officeart/2005/8/layout/bList2"/>
    <dgm:cxn modelId="{87B5F740-13FA-4EB4-AC21-BA4C147C6758}" srcId="{6DB7E0B5-74BA-44E1-919D-054A09CE95BE}" destId="{B9E57E11-6F9F-4F0B-9AAF-52F3F06BF2AB}" srcOrd="4" destOrd="0" parTransId="{6DCBB175-D9D8-494E-9C78-2D26E71DBC4F}" sibTransId="{ED1C1BAA-DABD-4346-914D-5FF86A1F9F65}"/>
    <dgm:cxn modelId="{2F7CED60-1913-439C-8A9F-C323C5F3BAEE}" srcId="{F136BFFE-58EF-470A-A0A6-35306CF020BD}" destId="{AD0F8F03-730B-462B-ADD7-DD8D98FA82D1}" srcOrd="0" destOrd="0" parTransId="{7F6DA13E-F5D3-4A12-9213-0258DBC82641}" sibTransId="{B9FF05B0-1CEC-4ED8-B353-8DC1C691AF93}"/>
    <dgm:cxn modelId="{71691F61-F526-4F6F-8340-5BF2F1C1A495}" type="presOf" srcId="{A26BB59C-159B-4546-8EBB-98A51FF7690A}" destId="{36B663AA-A262-453B-BA91-F252CD4BD00F}" srcOrd="1" destOrd="0" presId="urn:microsoft.com/office/officeart/2005/8/layout/bList2"/>
    <dgm:cxn modelId="{2C81C842-4093-4E06-8E09-13B31221B992}" type="presOf" srcId="{BF42598E-4499-48F2-B229-AC13D2A7A76A}" destId="{A3CB8687-B38B-4428-A367-4D7E01625B8A}" srcOrd="1" destOrd="0" presId="urn:microsoft.com/office/officeart/2005/8/layout/bList2"/>
    <dgm:cxn modelId="{6C176444-E777-44A5-A4C4-969533562074}" type="presOf" srcId="{93FC7F67-1FB9-4B3A-8903-5A577FE2A25F}" destId="{1CB2C422-AAD6-4604-8D6E-D375C8E05165}" srcOrd="1" destOrd="0" presId="urn:microsoft.com/office/officeart/2005/8/layout/bList2"/>
    <dgm:cxn modelId="{F81E7A45-FBDB-48B8-B132-F0FF6CDF49C9}" type="presOf" srcId="{16DAB189-F768-4DCA-A020-991E205B100C}" destId="{AF9BF359-BE31-4EAF-B8EF-DB43A38243EF}" srcOrd="0" destOrd="0" presId="urn:microsoft.com/office/officeart/2005/8/layout/bList2"/>
    <dgm:cxn modelId="{AD7A2846-0914-443A-AC45-4E1007461E0F}" type="presOf" srcId="{6264ADDE-D4D9-4077-B206-6BB69A2315A2}" destId="{CB5D6456-11D7-4879-B5FF-5C68A3BACE9C}" srcOrd="0" destOrd="0" presId="urn:microsoft.com/office/officeart/2005/8/layout/bList2"/>
    <dgm:cxn modelId="{44B57851-DDB7-463F-80BD-0A21D0775D2C}" srcId="{A26BB59C-159B-4546-8EBB-98A51FF7690A}" destId="{16DAB189-F768-4DCA-A020-991E205B100C}" srcOrd="0" destOrd="0" parTransId="{1C933C9E-019E-4F2B-AC27-2666202323E4}" sibTransId="{294E2C40-CE26-4C6B-A4A5-8B0700F5D496}"/>
    <dgm:cxn modelId="{F315CB52-7AEC-4879-9BFB-B9344F3169E4}" type="presOf" srcId="{1CA8798A-18D8-48ED-9693-2C025D07EDA1}" destId="{1DE9CD20-5081-4DF9-8CC7-C0DECB29E6C0}" srcOrd="0" destOrd="0" presId="urn:microsoft.com/office/officeart/2005/8/layout/bList2"/>
    <dgm:cxn modelId="{28EB1753-1B80-4620-9BA0-911F76B231C0}" type="presOf" srcId="{6D947E29-CCFB-4579-847A-E8BBB0C912C1}" destId="{AA5A4ACB-075E-4E28-92D3-52A6E27A0599}" srcOrd="1" destOrd="0" presId="urn:microsoft.com/office/officeart/2005/8/layout/bList2"/>
    <dgm:cxn modelId="{8E764B53-1DDB-4E08-A04F-15E159571B89}" type="presOf" srcId="{39984440-F0F0-42F0-87BE-6A663C810214}" destId="{8C144EC1-1153-4141-9DC5-957085086B15}" srcOrd="0" destOrd="0" presId="urn:microsoft.com/office/officeart/2005/8/layout/bList2"/>
    <dgm:cxn modelId="{CC39CA75-3191-4A02-BF09-0AF5390A6212}" type="presOf" srcId="{022D7C67-BEEC-4602-BA59-0FB4E5469A6D}" destId="{BEC7A4CE-4CB9-46EB-86F5-B61A3F024897}" srcOrd="0" destOrd="0" presId="urn:microsoft.com/office/officeart/2005/8/layout/bList2"/>
    <dgm:cxn modelId="{27733F81-DD49-481E-A918-FB7804986597}" type="presOf" srcId="{44EEC4ED-3FC4-433A-A41B-E16D50121E55}" destId="{7C291FA2-479B-45CF-BBCC-0B287F7F2EF7}" srcOrd="1" destOrd="0" presId="urn:microsoft.com/office/officeart/2005/8/layout/bList2"/>
    <dgm:cxn modelId="{3FCB4B81-9F32-42A9-A60B-7A498D555CB1}" srcId="{C1366724-64F5-42CB-B8BC-CA7D8F6B8BE2}" destId="{E0F47BD3-C35A-42D3-BC28-E6F0903155FE}" srcOrd="0" destOrd="0" parTransId="{75ABC612-6FE4-48BA-AC55-CB92656D1F1C}" sibTransId="{47C7F955-96CF-4248-9675-8D4F9F101B16}"/>
    <dgm:cxn modelId="{8199A881-9590-40A1-83C4-2B3578E3D94A}" srcId="{B9E57E11-6F9F-4F0B-9AAF-52F3F06BF2AB}" destId="{C56D6EF4-F513-4660-A851-73C011722371}" srcOrd="0" destOrd="0" parTransId="{E6D7DCF8-307E-425B-A978-29E25DFE2B80}" sibTransId="{79EEE888-E09C-4AFF-AA6D-EFECBFE49744}"/>
    <dgm:cxn modelId="{1A333899-9C51-44DF-AC4E-FB3FF6B78D13}" type="presOf" srcId="{6D947E29-CCFB-4579-847A-E8BBB0C912C1}" destId="{41135393-0421-4CBC-848F-DD9C61C2A17D}" srcOrd="0" destOrd="0" presId="urn:microsoft.com/office/officeart/2005/8/layout/bList2"/>
    <dgm:cxn modelId="{17D1EE9D-D80F-4AF0-A163-B6A49DA57C85}" srcId="{6DB7E0B5-74BA-44E1-919D-054A09CE95BE}" destId="{C1366724-64F5-42CB-B8BC-CA7D8F6B8BE2}" srcOrd="1" destOrd="0" parTransId="{2DBBB561-A397-4E8D-ACA4-B5D864BBA6B2}" sibTransId="{1CA8798A-18D8-48ED-9693-2C025D07EDA1}"/>
    <dgm:cxn modelId="{E1355C9E-BEB1-4085-9D64-65A20CD709E1}" type="presOf" srcId="{B9E57E11-6F9F-4F0B-9AAF-52F3F06BF2AB}" destId="{D2040019-4005-46CA-9664-292CE29771CF}" srcOrd="0" destOrd="0" presId="urn:microsoft.com/office/officeart/2005/8/layout/bList2"/>
    <dgm:cxn modelId="{5A072EA7-EE33-48B2-AF4E-24A7EEF53F22}" srcId="{6D947E29-CCFB-4579-847A-E8BBB0C912C1}" destId="{707E3C55-0625-4CAD-916B-F5E4C1FF0A59}" srcOrd="0" destOrd="0" parTransId="{A6090BE6-B46B-4EC5-BDEF-7B68307B33C2}" sibTransId="{65C7EB73-943A-453E-A476-797657CFF97D}"/>
    <dgm:cxn modelId="{27DA63B7-3AB3-4875-949E-0B9B4E6E69AB}" type="presOf" srcId="{E1C3B995-E536-455D-8B19-E35999631B17}" destId="{3846D433-FF2F-45A1-8D62-9ACC511A2372}" srcOrd="1" destOrd="0" presId="urn:microsoft.com/office/officeart/2005/8/layout/bList2"/>
    <dgm:cxn modelId="{BB490DB9-8076-44E8-9E93-06EBCBEFDDE1}" srcId="{93FC7F67-1FB9-4B3A-8903-5A577FE2A25F}" destId="{C9523B27-9BEA-4F58-90B9-3395E3FBEC5F}" srcOrd="0" destOrd="0" parTransId="{A08E02CC-1AE1-40F5-9E1C-4D9CB143AF40}" sibTransId="{BDAF8384-0263-4E27-B5EB-112C6E31229F}"/>
    <dgm:cxn modelId="{9A9785B9-93D5-467A-A271-69140FFBFDD1}" srcId="{6DB7E0B5-74BA-44E1-919D-054A09CE95BE}" destId="{6D947E29-CCFB-4579-847A-E8BBB0C912C1}" srcOrd="0" destOrd="0" parTransId="{5BE11ECF-B667-41A4-9C46-BA4B9E0B44F4}" sibTransId="{6E6A30E9-7F94-4A49-B373-8D06E1B990D2}"/>
    <dgm:cxn modelId="{455148BB-3F64-4B9A-BA46-E93226712632}" srcId="{6DB7E0B5-74BA-44E1-919D-054A09CE95BE}" destId="{F136BFFE-58EF-470A-A0A6-35306CF020BD}" srcOrd="2" destOrd="0" parTransId="{E77D63AC-7653-4850-886A-4BD11BB586F3}" sibTransId="{07D8EF25-7447-4B3C-A54F-009293F71A03}"/>
    <dgm:cxn modelId="{9A6171C1-0225-459A-AB08-E9800991E4A8}" srcId="{6DB7E0B5-74BA-44E1-919D-054A09CE95BE}" destId="{93FC7F67-1FB9-4B3A-8903-5A577FE2A25F}" srcOrd="3" destOrd="0" parTransId="{933ABF81-BC32-4FD3-9061-BEEF04FFEF2F}" sibTransId="{9769771E-C211-4475-ABE3-09272C5AF837}"/>
    <dgm:cxn modelId="{8F53FDC1-8E3C-4701-875D-A33EB3D26535}" type="presOf" srcId="{CCC57CBF-46EE-4F7F-9BF1-33CF10E67678}" destId="{1CDB6D26-4A27-4199-B594-DD8EC5C09605}" srcOrd="0" destOrd="0" presId="urn:microsoft.com/office/officeart/2005/8/layout/bList2"/>
    <dgm:cxn modelId="{BEAB67C4-2D27-4281-A749-B0C3C5E0DD91}" srcId="{6DB7E0B5-74BA-44E1-919D-054A09CE95BE}" destId="{A26BB59C-159B-4546-8EBB-98A51FF7690A}" srcOrd="7" destOrd="0" parTransId="{6BDCD91C-6087-4458-94C2-58EC2B19140C}" sibTransId="{6264ADDE-D4D9-4077-B206-6BB69A2315A2}"/>
    <dgm:cxn modelId="{298B08C6-E2F1-41C0-A376-AB307A930AAF}" srcId="{BF42598E-4499-48F2-B229-AC13D2A7A76A}" destId="{CCC57CBF-46EE-4F7F-9BF1-33CF10E67678}" srcOrd="0" destOrd="0" parTransId="{4BADFB37-8B2E-4F46-ADAD-BFC676A0542F}" sibTransId="{8163C939-DA21-4DD9-B18E-880E72798B70}"/>
    <dgm:cxn modelId="{8D7DE2C8-E2DF-4B21-9611-FCA88EEC856E}" type="presOf" srcId="{AD0F8F03-730B-462B-ADD7-DD8D98FA82D1}" destId="{B4E939BF-95F3-4B2B-8CFD-E07985C8AC15}" srcOrd="0" destOrd="0" presId="urn:microsoft.com/office/officeart/2005/8/layout/bList2"/>
    <dgm:cxn modelId="{C53249CB-0F64-4CB3-8E94-339CF4D30C74}" type="presOf" srcId="{FE31E4C3-E68F-4D1B-B3DE-CAFF9FDC1848}" destId="{5143AD01-4D19-431A-9F0B-24E30BDC4A61}" srcOrd="0" destOrd="0" presId="urn:microsoft.com/office/officeart/2005/8/layout/bList2"/>
    <dgm:cxn modelId="{598775CB-97A7-4388-8374-CEBE1816EF52}" type="presOf" srcId="{6DB7E0B5-74BA-44E1-919D-054A09CE95BE}" destId="{EBE1D6AD-94BF-4825-B5E6-5094E29A6704}" srcOrd="0" destOrd="0" presId="urn:microsoft.com/office/officeart/2005/8/layout/bList2"/>
    <dgm:cxn modelId="{3F5F63CF-A8E9-4684-9ADE-35C70F18710E}" type="presOf" srcId="{44EEC4ED-3FC4-433A-A41B-E16D50121E55}" destId="{7CA8A7C1-B79C-45FA-866D-E023BB13BF7E}" srcOrd="0" destOrd="0" presId="urn:microsoft.com/office/officeart/2005/8/layout/bList2"/>
    <dgm:cxn modelId="{439032D2-029A-4A0C-9D1C-8143A6A4D843}" type="presOf" srcId="{C1366724-64F5-42CB-B8BC-CA7D8F6B8BE2}" destId="{80584BCE-4890-41BA-A5F9-52323249EB92}" srcOrd="0" destOrd="0" presId="urn:microsoft.com/office/officeart/2005/8/layout/bList2"/>
    <dgm:cxn modelId="{382A5ADD-CACE-4E70-8746-98ADD3AC4C94}" type="presOf" srcId="{07D8EF25-7447-4B3C-A54F-009293F71A03}" destId="{1E266FEA-6108-4F6D-938A-B5F85CD17F01}" srcOrd="0" destOrd="0" presId="urn:microsoft.com/office/officeart/2005/8/layout/bList2"/>
    <dgm:cxn modelId="{4B9C30E9-B690-4A67-B7E2-850550A0EF45}" srcId="{6DB7E0B5-74BA-44E1-919D-054A09CE95BE}" destId="{BF42598E-4499-48F2-B229-AC13D2A7A76A}" srcOrd="6" destOrd="0" parTransId="{4649AB58-3FF5-4FE7-83C7-EC535660A73C}" sibTransId="{39984440-F0F0-42F0-87BE-6A663C810214}"/>
    <dgm:cxn modelId="{2BC529ED-0B49-40FD-BBF9-279D870E10C6}" srcId="{44EEC4ED-3FC4-433A-A41B-E16D50121E55}" destId="{03460836-B6EC-468B-BEA8-8355E526B250}" srcOrd="0" destOrd="0" parTransId="{AA7332D4-8D1C-43CD-99BC-F77DE2BE4A3C}" sibTransId="{740A3D6C-7BEA-48CA-BE68-15B9DB2280CA}"/>
    <dgm:cxn modelId="{B786A8F0-8A2F-4BFD-A45D-C6132BF025D9}" type="presOf" srcId="{C56D6EF4-F513-4660-A851-73C011722371}" destId="{BE60E4E0-325B-4F31-95FE-D7CDF3218A79}" srcOrd="0" destOrd="0" presId="urn:microsoft.com/office/officeart/2005/8/layout/bList2"/>
    <dgm:cxn modelId="{224825F5-2A7E-4754-A26E-DDDAB0C3EFFD}" type="presOf" srcId="{707E3C55-0625-4CAD-916B-F5E4C1FF0A59}" destId="{EF7D1DD0-9851-4F15-88B3-D8FFF67505CB}" srcOrd="0" destOrd="0" presId="urn:microsoft.com/office/officeart/2005/8/layout/bList2"/>
    <dgm:cxn modelId="{73E0C9F8-2B3A-46F5-8140-E661B3FAC1F3}" type="presOf" srcId="{9769771E-C211-4475-ABE3-09272C5AF837}" destId="{051E78C7-528F-4269-9237-8D70ABB4A5B9}" srcOrd="0" destOrd="0" presId="urn:microsoft.com/office/officeart/2005/8/layout/bList2"/>
    <dgm:cxn modelId="{1223AEFB-9EBC-48DD-9700-8B9FAA655C5B}" type="presOf" srcId="{BF42598E-4499-48F2-B229-AC13D2A7A76A}" destId="{7FF42271-3F74-4D87-BFCD-9B6BE01142BD}" srcOrd="0" destOrd="0" presId="urn:microsoft.com/office/officeart/2005/8/layout/bList2"/>
    <dgm:cxn modelId="{CFE96C26-23CC-42A4-B12F-3DB7657847BF}" type="presParOf" srcId="{EBE1D6AD-94BF-4825-B5E6-5094E29A6704}" destId="{6BC91F4E-D2FC-476D-ABAA-E22EC0B66939}" srcOrd="0" destOrd="0" presId="urn:microsoft.com/office/officeart/2005/8/layout/bList2"/>
    <dgm:cxn modelId="{4FF816B7-AE8F-45B4-9B2E-8A23B1BE7309}" type="presParOf" srcId="{6BC91F4E-D2FC-476D-ABAA-E22EC0B66939}" destId="{EF7D1DD0-9851-4F15-88B3-D8FFF67505CB}" srcOrd="0" destOrd="0" presId="urn:microsoft.com/office/officeart/2005/8/layout/bList2"/>
    <dgm:cxn modelId="{E72B58B8-10A2-4196-813D-1DA160003FAF}" type="presParOf" srcId="{6BC91F4E-D2FC-476D-ABAA-E22EC0B66939}" destId="{41135393-0421-4CBC-848F-DD9C61C2A17D}" srcOrd="1" destOrd="0" presId="urn:microsoft.com/office/officeart/2005/8/layout/bList2"/>
    <dgm:cxn modelId="{B3C8037D-F398-4FFE-9321-1562FB2792AD}" type="presParOf" srcId="{6BC91F4E-D2FC-476D-ABAA-E22EC0B66939}" destId="{AA5A4ACB-075E-4E28-92D3-52A6E27A0599}" srcOrd="2" destOrd="0" presId="urn:microsoft.com/office/officeart/2005/8/layout/bList2"/>
    <dgm:cxn modelId="{A76A4AD8-86AB-4826-912F-981F51344632}" type="presParOf" srcId="{6BC91F4E-D2FC-476D-ABAA-E22EC0B66939}" destId="{95C297C1-FCB0-4F95-8627-CB21A52D9FA6}" srcOrd="3" destOrd="0" presId="urn:microsoft.com/office/officeart/2005/8/layout/bList2"/>
    <dgm:cxn modelId="{9F0F29AF-86CD-4032-AB79-798ECBC5BD92}" type="presParOf" srcId="{EBE1D6AD-94BF-4825-B5E6-5094E29A6704}" destId="{E0FED182-C52B-41E5-8A1E-C25EF908D9BD}" srcOrd="1" destOrd="0" presId="urn:microsoft.com/office/officeart/2005/8/layout/bList2"/>
    <dgm:cxn modelId="{A08E5324-5278-4A0F-9DE1-98F312A75A70}" type="presParOf" srcId="{EBE1D6AD-94BF-4825-B5E6-5094E29A6704}" destId="{8B7A5D74-F2C5-46FC-9A7E-94BA04E88206}" srcOrd="2" destOrd="0" presId="urn:microsoft.com/office/officeart/2005/8/layout/bList2"/>
    <dgm:cxn modelId="{D7BDD2DF-A625-469D-B667-A3C8BB771E0D}" type="presParOf" srcId="{8B7A5D74-F2C5-46FC-9A7E-94BA04E88206}" destId="{BAC816ED-A5CF-4493-BE0E-8C1B93E9DCA5}" srcOrd="0" destOrd="0" presId="urn:microsoft.com/office/officeart/2005/8/layout/bList2"/>
    <dgm:cxn modelId="{ACD6A53B-189F-462A-84B1-BB379A8C463C}" type="presParOf" srcId="{8B7A5D74-F2C5-46FC-9A7E-94BA04E88206}" destId="{80584BCE-4890-41BA-A5F9-52323249EB92}" srcOrd="1" destOrd="0" presId="urn:microsoft.com/office/officeart/2005/8/layout/bList2"/>
    <dgm:cxn modelId="{316C1579-AD5D-4D12-98E0-6250CAF36D80}" type="presParOf" srcId="{8B7A5D74-F2C5-46FC-9A7E-94BA04E88206}" destId="{5BD12B65-436E-4F6D-8C1C-14EE9F4088BC}" srcOrd="2" destOrd="0" presId="urn:microsoft.com/office/officeart/2005/8/layout/bList2"/>
    <dgm:cxn modelId="{2704CE64-B071-4510-93DD-EAC1D984BA14}" type="presParOf" srcId="{8B7A5D74-F2C5-46FC-9A7E-94BA04E88206}" destId="{A03FFB21-2605-4D61-9CB2-BA9FE43BD2A9}" srcOrd="3" destOrd="0" presId="urn:microsoft.com/office/officeart/2005/8/layout/bList2"/>
    <dgm:cxn modelId="{20C3287E-2F14-4518-9BB7-F035EB49DB5B}" type="presParOf" srcId="{EBE1D6AD-94BF-4825-B5E6-5094E29A6704}" destId="{1DE9CD20-5081-4DF9-8CC7-C0DECB29E6C0}" srcOrd="3" destOrd="0" presId="urn:microsoft.com/office/officeart/2005/8/layout/bList2"/>
    <dgm:cxn modelId="{91DEA15C-405E-4343-88EC-6E7261AE429C}" type="presParOf" srcId="{EBE1D6AD-94BF-4825-B5E6-5094E29A6704}" destId="{17241895-0DDF-4222-A738-37602E2D5839}" srcOrd="4" destOrd="0" presId="urn:microsoft.com/office/officeart/2005/8/layout/bList2"/>
    <dgm:cxn modelId="{71260535-2C06-4F2B-9F14-9B24C7FE43EB}" type="presParOf" srcId="{17241895-0DDF-4222-A738-37602E2D5839}" destId="{B4E939BF-95F3-4B2B-8CFD-E07985C8AC15}" srcOrd="0" destOrd="0" presId="urn:microsoft.com/office/officeart/2005/8/layout/bList2"/>
    <dgm:cxn modelId="{F8FF738B-913B-4229-8EB0-82302A6426EB}" type="presParOf" srcId="{17241895-0DDF-4222-A738-37602E2D5839}" destId="{A9F77EA2-9CC4-4DAF-88D7-4CA94AFD9FE9}" srcOrd="1" destOrd="0" presId="urn:microsoft.com/office/officeart/2005/8/layout/bList2"/>
    <dgm:cxn modelId="{03101EFF-9DAA-4B3D-BF99-53FE406CFD64}" type="presParOf" srcId="{17241895-0DDF-4222-A738-37602E2D5839}" destId="{80852458-1611-49D8-8780-AFD13C456E48}" srcOrd="2" destOrd="0" presId="urn:microsoft.com/office/officeart/2005/8/layout/bList2"/>
    <dgm:cxn modelId="{AC035701-2449-4B91-9842-DA0E03149A1D}" type="presParOf" srcId="{17241895-0DDF-4222-A738-37602E2D5839}" destId="{07B2200D-0869-4B5C-82FB-8C3E1BDE229D}" srcOrd="3" destOrd="0" presId="urn:microsoft.com/office/officeart/2005/8/layout/bList2"/>
    <dgm:cxn modelId="{AFBA878D-B21A-48C4-B3B1-7A7330D98D90}" type="presParOf" srcId="{EBE1D6AD-94BF-4825-B5E6-5094E29A6704}" destId="{1E266FEA-6108-4F6D-938A-B5F85CD17F01}" srcOrd="5" destOrd="0" presId="urn:microsoft.com/office/officeart/2005/8/layout/bList2"/>
    <dgm:cxn modelId="{24325F86-325D-4F75-A05E-6FAE9B894469}" type="presParOf" srcId="{EBE1D6AD-94BF-4825-B5E6-5094E29A6704}" destId="{7A17BE92-B369-44DA-8A38-914A2A7AD2D8}" srcOrd="6" destOrd="0" presId="urn:microsoft.com/office/officeart/2005/8/layout/bList2"/>
    <dgm:cxn modelId="{5998DEC5-A138-4314-9D4D-C5BFEED81FE4}" type="presParOf" srcId="{7A17BE92-B369-44DA-8A38-914A2A7AD2D8}" destId="{F1960CD7-9C9B-45CD-90F6-D7B572C67713}" srcOrd="0" destOrd="0" presId="urn:microsoft.com/office/officeart/2005/8/layout/bList2"/>
    <dgm:cxn modelId="{2D66E75D-E617-4B30-9726-1C1FBC701727}" type="presParOf" srcId="{7A17BE92-B369-44DA-8A38-914A2A7AD2D8}" destId="{6D78ECF3-F329-4D9A-BACD-C2CA755C9DF9}" srcOrd="1" destOrd="0" presId="urn:microsoft.com/office/officeart/2005/8/layout/bList2"/>
    <dgm:cxn modelId="{F3E4A857-BCE9-45B8-8344-ADC205710597}" type="presParOf" srcId="{7A17BE92-B369-44DA-8A38-914A2A7AD2D8}" destId="{1CB2C422-AAD6-4604-8D6E-D375C8E05165}" srcOrd="2" destOrd="0" presId="urn:microsoft.com/office/officeart/2005/8/layout/bList2"/>
    <dgm:cxn modelId="{A69445C6-7932-4630-851F-87B66F1EF9DE}" type="presParOf" srcId="{7A17BE92-B369-44DA-8A38-914A2A7AD2D8}" destId="{AA2C2B2B-497F-4095-A914-9E432D2C3D02}" srcOrd="3" destOrd="0" presId="urn:microsoft.com/office/officeart/2005/8/layout/bList2"/>
    <dgm:cxn modelId="{CDD1A233-EE80-4874-8B59-DDE20B966978}" type="presParOf" srcId="{EBE1D6AD-94BF-4825-B5E6-5094E29A6704}" destId="{051E78C7-528F-4269-9237-8D70ABB4A5B9}" srcOrd="7" destOrd="0" presId="urn:microsoft.com/office/officeart/2005/8/layout/bList2"/>
    <dgm:cxn modelId="{50A3F054-3D55-4AEE-A79E-AB54EC3C1560}" type="presParOf" srcId="{EBE1D6AD-94BF-4825-B5E6-5094E29A6704}" destId="{9927C03A-ACEC-4C47-A6E9-8842CB88BA74}" srcOrd="8" destOrd="0" presId="urn:microsoft.com/office/officeart/2005/8/layout/bList2"/>
    <dgm:cxn modelId="{AC5AE5E9-8FAE-487E-A98A-51ECAD58335A}" type="presParOf" srcId="{9927C03A-ACEC-4C47-A6E9-8842CB88BA74}" destId="{BE60E4E0-325B-4F31-95FE-D7CDF3218A79}" srcOrd="0" destOrd="0" presId="urn:microsoft.com/office/officeart/2005/8/layout/bList2"/>
    <dgm:cxn modelId="{958ADB02-29CB-42B1-99EF-84B84C8F7825}" type="presParOf" srcId="{9927C03A-ACEC-4C47-A6E9-8842CB88BA74}" destId="{D2040019-4005-46CA-9664-292CE29771CF}" srcOrd="1" destOrd="0" presId="urn:microsoft.com/office/officeart/2005/8/layout/bList2"/>
    <dgm:cxn modelId="{56A0C89B-78A9-4AE7-B9CF-59FAA774628E}" type="presParOf" srcId="{9927C03A-ACEC-4C47-A6E9-8842CB88BA74}" destId="{5E857234-939E-4333-B4DF-F396F1438CC0}" srcOrd="2" destOrd="0" presId="urn:microsoft.com/office/officeart/2005/8/layout/bList2"/>
    <dgm:cxn modelId="{B4E86C03-A7DB-4FD4-AD9C-92C1675E8F2A}" type="presParOf" srcId="{9927C03A-ACEC-4C47-A6E9-8842CB88BA74}" destId="{945C400B-C10C-4146-B818-2C369DF40C29}" srcOrd="3" destOrd="0" presId="urn:microsoft.com/office/officeart/2005/8/layout/bList2"/>
    <dgm:cxn modelId="{D0268CB5-B430-48D5-80E9-3223A3720600}" type="presParOf" srcId="{EBE1D6AD-94BF-4825-B5E6-5094E29A6704}" destId="{622E70E9-E2E8-4A75-85EB-43623D2BEC89}" srcOrd="9" destOrd="0" presId="urn:microsoft.com/office/officeart/2005/8/layout/bList2"/>
    <dgm:cxn modelId="{9D4463D4-C758-4203-A392-53565A716D78}" type="presParOf" srcId="{EBE1D6AD-94BF-4825-B5E6-5094E29A6704}" destId="{9F8FC6E6-56DE-4AC4-82F6-29852EE6A510}" srcOrd="10" destOrd="0" presId="urn:microsoft.com/office/officeart/2005/8/layout/bList2"/>
    <dgm:cxn modelId="{B74DD00A-DC00-46D1-A301-FC865FC02D39}" type="presParOf" srcId="{9F8FC6E6-56DE-4AC4-82F6-29852EE6A510}" destId="{5143AD01-4D19-431A-9F0B-24E30BDC4A61}" srcOrd="0" destOrd="0" presId="urn:microsoft.com/office/officeart/2005/8/layout/bList2"/>
    <dgm:cxn modelId="{BD338A76-C183-4D43-87EC-FF790940C715}" type="presParOf" srcId="{9F8FC6E6-56DE-4AC4-82F6-29852EE6A510}" destId="{6D765952-A74A-4527-AA0A-F492F90E0A74}" srcOrd="1" destOrd="0" presId="urn:microsoft.com/office/officeart/2005/8/layout/bList2"/>
    <dgm:cxn modelId="{C14791A2-17B3-4ADA-9EE1-61B48B746E96}" type="presParOf" srcId="{9F8FC6E6-56DE-4AC4-82F6-29852EE6A510}" destId="{3846D433-FF2F-45A1-8D62-9ACC511A2372}" srcOrd="2" destOrd="0" presId="urn:microsoft.com/office/officeart/2005/8/layout/bList2"/>
    <dgm:cxn modelId="{BEC921C8-1ED6-48C0-AF17-8230AC21BB5F}" type="presParOf" srcId="{9F8FC6E6-56DE-4AC4-82F6-29852EE6A510}" destId="{ABB01656-3236-48EE-AA75-E7618842054C}" srcOrd="3" destOrd="0" presId="urn:microsoft.com/office/officeart/2005/8/layout/bList2"/>
    <dgm:cxn modelId="{0962D389-C823-457A-A57F-456FE9CC2270}" type="presParOf" srcId="{EBE1D6AD-94BF-4825-B5E6-5094E29A6704}" destId="{BEC7A4CE-4CB9-46EB-86F5-B61A3F024897}" srcOrd="11" destOrd="0" presId="urn:microsoft.com/office/officeart/2005/8/layout/bList2"/>
    <dgm:cxn modelId="{F2A5EBA8-64DE-4469-A1CE-17364D339499}" type="presParOf" srcId="{EBE1D6AD-94BF-4825-B5E6-5094E29A6704}" destId="{B79478BA-B2E1-45B5-BD6F-6ECB17F363A6}" srcOrd="12" destOrd="0" presId="urn:microsoft.com/office/officeart/2005/8/layout/bList2"/>
    <dgm:cxn modelId="{CEB487AC-5CD8-4915-95C5-570DA6F525B7}" type="presParOf" srcId="{B79478BA-B2E1-45B5-BD6F-6ECB17F363A6}" destId="{1CDB6D26-4A27-4199-B594-DD8EC5C09605}" srcOrd="0" destOrd="0" presId="urn:microsoft.com/office/officeart/2005/8/layout/bList2"/>
    <dgm:cxn modelId="{FEBA3F5D-940A-41B7-84D6-220B9DCD858E}" type="presParOf" srcId="{B79478BA-B2E1-45B5-BD6F-6ECB17F363A6}" destId="{7FF42271-3F74-4D87-BFCD-9B6BE01142BD}" srcOrd="1" destOrd="0" presId="urn:microsoft.com/office/officeart/2005/8/layout/bList2"/>
    <dgm:cxn modelId="{3F45B8D4-EFDF-472B-86EB-34422849B631}" type="presParOf" srcId="{B79478BA-B2E1-45B5-BD6F-6ECB17F363A6}" destId="{A3CB8687-B38B-4428-A367-4D7E01625B8A}" srcOrd="2" destOrd="0" presId="urn:microsoft.com/office/officeart/2005/8/layout/bList2"/>
    <dgm:cxn modelId="{CEB236F9-5DB8-42D5-BBF8-5F759ECED6AF}" type="presParOf" srcId="{B79478BA-B2E1-45B5-BD6F-6ECB17F363A6}" destId="{B77A132F-BF61-4A04-9F43-412894514EDF}" srcOrd="3" destOrd="0" presId="urn:microsoft.com/office/officeart/2005/8/layout/bList2"/>
    <dgm:cxn modelId="{9BC14FE5-823E-4BEC-AAF8-FD9065DBC562}" type="presParOf" srcId="{EBE1D6AD-94BF-4825-B5E6-5094E29A6704}" destId="{8C144EC1-1153-4141-9DC5-957085086B15}" srcOrd="13" destOrd="0" presId="urn:microsoft.com/office/officeart/2005/8/layout/bList2"/>
    <dgm:cxn modelId="{0B6287A8-5710-4784-A44A-1B919C9631F0}" type="presParOf" srcId="{EBE1D6AD-94BF-4825-B5E6-5094E29A6704}" destId="{CBFBD0AB-81E4-49D2-99B8-500DC66BC2EC}" srcOrd="14" destOrd="0" presId="urn:microsoft.com/office/officeart/2005/8/layout/bList2"/>
    <dgm:cxn modelId="{DEC5AE91-2359-4A46-A4FA-E06D78FD21D6}" type="presParOf" srcId="{CBFBD0AB-81E4-49D2-99B8-500DC66BC2EC}" destId="{AF9BF359-BE31-4EAF-B8EF-DB43A38243EF}" srcOrd="0" destOrd="0" presId="urn:microsoft.com/office/officeart/2005/8/layout/bList2"/>
    <dgm:cxn modelId="{4BACAF25-B75B-48A0-97DF-C54C0A7AC0C8}" type="presParOf" srcId="{CBFBD0AB-81E4-49D2-99B8-500DC66BC2EC}" destId="{5C502FAA-0D43-434E-A313-6B0CDF709F84}" srcOrd="1" destOrd="0" presId="urn:microsoft.com/office/officeart/2005/8/layout/bList2"/>
    <dgm:cxn modelId="{A02E19CB-EBCD-4955-9C09-AB2D1956470A}" type="presParOf" srcId="{CBFBD0AB-81E4-49D2-99B8-500DC66BC2EC}" destId="{36B663AA-A262-453B-BA91-F252CD4BD00F}" srcOrd="2" destOrd="0" presId="urn:microsoft.com/office/officeart/2005/8/layout/bList2"/>
    <dgm:cxn modelId="{91DF9815-2CDC-40EB-A2E2-0152358C5478}" type="presParOf" srcId="{CBFBD0AB-81E4-49D2-99B8-500DC66BC2EC}" destId="{20BEEA8F-A332-4E66-B97B-03826A493E25}" srcOrd="3" destOrd="0" presId="urn:microsoft.com/office/officeart/2005/8/layout/bList2"/>
    <dgm:cxn modelId="{665647DA-E9CF-47E2-9C8C-A208DFB4BE87}" type="presParOf" srcId="{EBE1D6AD-94BF-4825-B5E6-5094E29A6704}" destId="{CB5D6456-11D7-4879-B5FF-5C68A3BACE9C}" srcOrd="15" destOrd="0" presId="urn:microsoft.com/office/officeart/2005/8/layout/bList2"/>
    <dgm:cxn modelId="{035B7C5C-117B-4CB3-800A-AF488D29E1A9}" type="presParOf" srcId="{EBE1D6AD-94BF-4825-B5E6-5094E29A6704}" destId="{A3BE6928-610B-4A83-94B1-30DAA2B4FB30}" srcOrd="16" destOrd="0" presId="urn:microsoft.com/office/officeart/2005/8/layout/bList2"/>
    <dgm:cxn modelId="{2FC6EA95-485C-48B8-BB6A-6CDBA537E2C6}" type="presParOf" srcId="{A3BE6928-610B-4A83-94B1-30DAA2B4FB30}" destId="{E30C628D-518C-4153-834D-70C5C4792C26}" srcOrd="0" destOrd="0" presId="urn:microsoft.com/office/officeart/2005/8/layout/bList2"/>
    <dgm:cxn modelId="{72D0BEDF-4D09-4BA7-9DE3-B8918471D0D8}" type="presParOf" srcId="{A3BE6928-610B-4A83-94B1-30DAA2B4FB30}" destId="{7CA8A7C1-B79C-45FA-866D-E023BB13BF7E}" srcOrd="1" destOrd="0" presId="urn:microsoft.com/office/officeart/2005/8/layout/bList2"/>
    <dgm:cxn modelId="{4B1F3FC9-A4BF-414A-A6E0-08424CAE4EFB}" type="presParOf" srcId="{A3BE6928-610B-4A83-94B1-30DAA2B4FB30}" destId="{7C291FA2-479B-45CF-BBCC-0B287F7F2EF7}" srcOrd="2" destOrd="0" presId="urn:microsoft.com/office/officeart/2005/8/layout/bList2"/>
    <dgm:cxn modelId="{9CC0731D-0254-49E8-BDCB-E6A7598787C1}" type="presParOf" srcId="{A3BE6928-610B-4A83-94B1-30DAA2B4FB30}" destId="{C5B76EB5-0E1E-45C6-A953-A8978A6295C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79C64-B1B6-4A29-ABC8-64CFB978A957}">
      <dsp:nvSpPr>
        <dsp:cNvPr id="0" name=""/>
        <dsp:cNvSpPr/>
      </dsp:nvSpPr>
      <dsp:spPr>
        <a:xfrm>
          <a:off x="2880719" y="1426"/>
          <a:ext cx="2443954" cy="12219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/>
            <a:t>DUEÑO</a:t>
          </a:r>
        </a:p>
      </dsp:txBody>
      <dsp:txXfrm>
        <a:off x="2916509" y="37216"/>
        <a:ext cx="2372374" cy="1150397"/>
      </dsp:txXfrm>
    </dsp:sp>
    <dsp:sp modelId="{6D644A5D-CB26-4561-91A3-772B75651DA9}">
      <dsp:nvSpPr>
        <dsp:cNvPr id="0" name=""/>
        <dsp:cNvSpPr/>
      </dsp:nvSpPr>
      <dsp:spPr>
        <a:xfrm>
          <a:off x="3125114" y="1223403"/>
          <a:ext cx="244395" cy="91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483"/>
              </a:lnTo>
              <a:lnTo>
                <a:pt x="244395" y="91648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CE2C6-03A9-4FC7-8DDE-DD10202FCFE6}">
      <dsp:nvSpPr>
        <dsp:cNvPr id="0" name=""/>
        <dsp:cNvSpPr/>
      </dsp:nvSpPr>
      <dsp:spPr>
        <a:xfrm>
          <a:off x="3369510" y="1528898"/>
          <a:ext cx="1955163" cy="122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baseline="0"/>
            <a:t>arriesga el capital</a:t>
          </a:r>
          <a:endParaRPr lang="es-419" sz="2000" kern="1200"/>
        </a:p>
      </dsp:txBody>
      <dsp:txXfrm>
        <a:off x="3405300" y="1564688"/>
        <a:ext cx="1883583" cy="1150397"/>
      </dsp:txXfrm>
    </dsp:sp>
    <dsp:sp modelId="{E4B697B4-D32D-4137-9489-392605647E0F}">
      <dsp:nvSpPr>
        <dsp:cNvPr id="0" name=""/>
        <dsp:cNvSpPr/>
      </dsp:nvSpPr>
      <dsp:spPr>
        <a:xfrm>
          <a:off x="3125114" y="1223403"/>
          <a:ext cx="244395" cy="2443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3954"/>
              </a:lnTo>
              <a:lnTo>
                <a:pt x="244395" y="244395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1A504-CFC7-4B16-B37D-29859033527D}">
      <dsp:nvSpPr>
        <dsp:cNvPr id="0" name=""/>
        <dsp:cNvSpPr/>
      </dsp:nvSpPr>
      <dsp:spPr>
        <a:xfrm>
          <a:off x="3369510" y="3056370"/>
          <a:ext cx="1955163" cy="122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36926"/>
              <a:satOff val="-1589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baseline="0"/>
            <a:t>siempre buscará un administrador competente</a:t>
          </a:r>
          <a:endParaRPr lang="es-419" sz="2000" kern="1200"/>
        </a:p>
      </dsp:txBody>
      <dsp:txXfrm>
        <a:off x="3405300" y="3092160"/>
        <a:ext cx="1883583" cy="1150397"/>
      </dsp:txXfrm>
    </dsp:sp>
    <dsp:sp modelId="{EE797CAF-EA60-4976-B2B8-817930343E06}">
      <dsp:nvSpPr>
        <dsp:cNvPr id="0" name=""/>
        <dsp:cNvSpPr/>
      </dsp:nvSpPr>
      <dsp:spPr>
        <a:xfrm>
          <a:off x="3125114" y="1223403"/>
          <a:ext cx="244395" cy="397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426"/>
              </a:lnTo>
              <a:lnTo>
                <a:pt x="244395" y="39714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DE977-33AD-4CA6-8277-3C51D4EB78D1}">
      <dsp:nvSpPr>
        <dsp:cNvPr id="0" name=""/>
        <dsp:cNvSpPr/>
      </dsp:nvSpPr>
      <dsp:spPr>
        <a:xfrm>
          <a:off x="3369510" y="4583842"/>
          <a:ext cx="1955163" cy="122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673852"/>
              <a:satOff val="-3178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baseline="0"/>
            <a:t>protege, motiva y apoya al administrador</a:t>
          </a:r>
          <a:endParaRPr lang="es-419" sz="2000" kern="1200"/>
        </a:p>
      </dsp:txBody>
      <dsp:txXfrm>
        <a:off x="3405300" y="4619632"/>
        <a:ext cx="1883583" cy="1150397"/>
      </dsp:txXfrm>
    </dsp:sp>
    <dsp:sp modelId="{7AE785D7-B75B-41EF-8B98-5120AABB30D4}">
      <dsp:nvSpPr>
        <dsp:cNvPr id="0" name=""/>
        <dsp:cNvSpPr/>
      </dsp:nvSpPr>
      <dsp:spPr>
        <a:xfrm>
          <a:off x="5935662" y="1426"/>
          <a:ext cx="2443954" cy="1221977"/>
        </a:xfrm>
        <a:prstGeom prst="roundRect">
          <a:avLst>
            <a:gd name="adj" fmla="val 10000"/>
          </a:avLst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200" kern="1200"/>
            <a:t>ADMINISTRADOR</a:t>
          </a:r>
        </a:p>
      </dsp:txBody>
      <dsp:txXfrm>
        <a:off x="5971452" y="37216"/>
        <a:ext cx="2372374" cy="1150397"/>
      </dsp:txXfrm>
    </dsp:sp>
    <dsp:sp modelId="{1616C421-7659-4E9B-A444-9932D58EE0FF}">
      <dsp:nvSpPr>
        <dsp:cNvPr id="0" name=""/>
        <dsp:cNvSpPr/>
      </dsp:nvSpPr>
      <dsp:spPr>
        <a:xfrm>
          <a:off x="6180058" y="1223403"/>
          <a:ext cx="244395" cy="916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483"/>
              </a:lnTo>
              <a:lnTo>
                <a:pt x="244395" y="91648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9BA56-4C52-4AC6-8AB2-DBA2FA9EB0BD}">
      <dsp:nvSpPr>
        <dsp:cNvPr id="0" name=""/>
        <dsp:cNvSpPr/>
      </dsp:nvSpPr>
      <dsp:spPr>
        <a:xfrm>
          <a:off x="6424453" y="1528898"/>
          <a:ext cx="1955163" cy="122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10778"/>
              <a:satOff val="-4766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baseline="0"/>
            <a:t>gestiona las operaciones</a:t>
          </a:r>
          <a:endParaRPr lang="es-419" sz="2000" kern="1200"/>
        </a:p>
      </dsp:txBody>
      <dsp:txXfrm>
        <a:off x="6460243" y="1564688"/>
        <a:ext cx="1883583" cy="1150397"/>
      </dsp:txXfrm>
    </dsp:sp>
    <dsp:sp modelId="{FF11E899-871B-4A23-B9E7-B8139C522DE9}">
      <dsp:nvSpPr>
        <dsp:cNvPr id="0" name=""/>
        <dsp:cNvSpPr/>
      </dsp:nvSpPr>
      <dsp:spPr>
        <a:xfrm>
          <a:off x="6180058" y="1223403"/>
          <a:ext cx="244395" cy="2443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3954"/>
              </a:lnTo>
              <a:lnTo>
                <a:pt x="244395" y="244395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83226-D80C-4C7D-9BF4-0A11BCEE89DE}">
      <dsp:nvSpPr>
        <dsp:cNvPr id="0" name=""/>
        <dsp:cNvSpPr/>
      </dsp:nvSpPr>
      <dsp:spPr>
        <a:xfrm>
          <a:off x="6424453" y="3056370"/>
          <a:ext cx="1955163" cy="122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347705"/>
              <a:satOff val="-6355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baseline="0"/>
            <a:t>lleva los controles</a:t>
          </a:r>
          <a:endParaRPr lang="es-419" sz="2000" kern="1200"/>
        </a:p>
      </dsp:txBody>
      <dsp:txXfrm>
        <a:off x="6460243" y="3092160"/>
        <a:ext cx="1883583" cy="1150397"/>
      </dsp:txXfrm>
    </dsp:sp>
    <dsp:sp modelId="{6F1384AC-0226-499F-A24B-B44710B30842}">
      <dsp:nvSpPr>
        <dsp:cNvPr id="0" name=""/>
        <dsp:cNvSpPr/>
      </dsp:nvSpPr>
      <dsp:spPr>
        <a:xfrm>
          <a:off x="6180058" y="1223403"/>
          <a:ext cx="244395" cy="397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426"/>
              </a:lnTo>
              <a:lnTo>
                <a:pt x="244395" y="397142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DE8F4-D6DD-4260-8D92-842A6B8E4F2F}">
      <dsp:nvSpPr>
        <dsp:cNvPr id="0" name=""/>
        <dsp:cNvSpPr/>
      </dsp:nvSpPr>
      <dsp:spPr>
        <a:xfrm>
          <a:off x="6424453" y="4583842"/>
          <a:ext cx="1955163" cy="122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baseline="0"/>
            <a:t>organiza, protege y hace crecer el patrimonio del dueño</a:t>
          </a:r>
          <a:endParaRPr lang="es-419" sz="2000" kern="1200"/>
        </a:p>
      </dsp:txBody>
      <dsp:txXfrm>
        <a:off x="6460243" y="4619632"/>
        <a:ext cx="1883583" cy="11503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8B9AF-B4EC-47C8-9D40-3DFBF2947B5E}">
      <dsp:nvSpPr>
        <dsp:cNvPr id="0" name=""/>
        <dsp:cNvSpPr/>
      </dsp:nvSpPr>
      <dsp:spPr>
        <a:xfrm rot="10800000">
          <a:off x="2296607" y="3110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Haz un plan para profundizar en los principios de un mayordomo próspero.</a:t>
          </a:r>
          <a:endParaRPr lang="es-419" sz="2000" kern="1200" dirty="0"/>
        </a:p>
      </dsp:txBody>
      <dsp:txXfrm rot="10800000">
        <a:off x="2448946" y="3110"/>
        <a:ext cx="8360725" cy="609357"/>
      </dsp:txXfrm>
    </dsp:sp>
    <dsp:sp modelId="{90054CA4-D851-461E-B8C7-33639CA8192B}">
      <dsp:nvSpPr>
        <dsp:cNvPr id="0" name=""/>
        <dsp:cNvSpPr/>
      </dsp:nvSpPr>
      <dsp:spPr>
        <a:xfrm>
          <a:off x="1991928" y="3110"/>
          <a:ext cx="609357" cy="609357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7CF6B-A2F4-482C-9E3C-3837547BFDA2}">
      <dsp:nvSpPr>
        <dsp:cNvPr id="0" name=""/>
        <dsp:cNvSpPr/>
      </dsp:nvSpPr>
      <dsp:spPr>
        <a:xfrm rot="10800000">
          <a:off x="2296607" y="794366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Elabora un plan de gastos en el hogar.</a:t>
          </a:r>
        </a:p>
      </dsp:txBody>
      <dsp:txXfrm rot="10800000">
        <a:off x="2448946" y="794366"/>
        <a:ext cx="8360725" cy="609357"/>
      </dsp:txXfrm>
    </dsp:sp>
    <dsp:sp modelId="{CC75EEB5-F983-45D6-84DA-903636E80845}">
      <dsp:nvSpPr>
        <dsp:cNvPr id="0" name=""/>
        <dsp:cNvSpPr/>
      </dsp:nvSpPr>
      <dsp:spPr>
        <a:xfrm>
          <a:off x="1991928" y="794366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71162-1EE6-4E62-975C-76D286C0067B}">
      <dsp:nvSpPr>
        <dsp:cNvPr id="0" name=""/>
        <dsp:cNvSpPr/>
      </dsp:nvSpPr>
      <dsp:spPr>
        <a:xfrm rot="10800000">
          <a:off x="2296607" y="1585621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Realiza una reunión familiar para establecer metas financieras claras.</a:t>
          </a:r>
        </a:p>
      </dsp:txBody>
      <dsp:txXfrm rot="10800000">
        <a:off x="2448946" y="1585621"/>
        <a:ext cx="8360725" cy="609357"/>
      </dsp:txXfrm>
    </dsp:sp>
    <dsp:sp modelId="{FBBA80D1-56FF-4C72-98AE-412EE443EB3A}">
      <dsp:nvSpPr>
        <dsp:cNvPr id="0" name=""/>
        <dsp:cNvSpPr/>
      </dsp:nvSpPr>
      <dsp:spPr>
        <a:xfrm>
          <a:off x="1991928" y="1585621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4C2CF-0E07-408A-B465-CF3D36A11227}">
      <dsp:nvSpPr>
        <dsp:cNvPr id="0" name=""/>
        <dsp:cNvSpPr/>
      </dsp:nvSpPr>
      <dsp:spPr>
        <a:xfrm rot="10800000">
          <a:off x="2296607" y="2376876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Si tienes deudas, haz una lista de todas tus posesiones.</a:t>
          </a:r>
        </a:p>
      </dsp:txBody>
      <dsp:txXfrm rot="10800000">
        <a:off x="2448946" y="2376876"/>
        <a:ext cx="8360725" cy="609357"/>
      </dsp:txXfrm>
    </dsp:sp>
    <dsp:sp modelId="{348248A5-3D0B-44DD-8F23-D70D519D20A5}">
      <dsp:nvSpPr>
        <dsp:cNvPr id="0" name=""/>
        <dsp:cNvSpPr/>
      </dsp:nvSpPr>
      <dsp:spPr>
        <a:xfrm>
          <a:off x="1991928" y="2376876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AF98B-4283-459A-917A-96A2C19FF6DF}">
      <dsp:nvSpPr>
        <dsp:cNvPr id="0" name=""/>
        <dsp:cNvSpPr/>
      </dsp:nvSpPr>
      <dsp:spPr>
        <a:xfrm rot="10800000">
          <a:off x="2296607" y="3168131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Evalúa tu calidad y testimonio en el trabajo.</a:t>
          </a:r>
        </a:p>
      </dsp:txBody>
      <dsp:txXfrm rot="10800000">
        <a:off x="2448946" y="3168131"/>
        <a:ext cx="8360725" cy="609357"/>
      </dsp:txXfrm>
    </dsp:sp>
    <dsp:sp modelId="{833E4F39-0D10-459F-9054-C15185F7BDCE}">
      <dsp:nvSpPr>
        <dsp:cNvPr id="0" name=""/>
        <dsp:cNvSpPr/>
      </dsp:nvSpPr>
      <dsp:spPr>
        <a:xfrm>
          <a:off x="1991928" y="3168131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9E8B1-34B9-42A8-ABC8-F11FEDC00D91}">
      <dsp:nvSpPr>
        <dsp:cNvPr id="0" name=""/>
        <dsp:cNvSpPr/>
      </dsp:nvSpPr>
      <dsp:spPr>
        <a:xfrm rot="10800000">
          <a:off x="2296607" y="3959386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Comienza ahorrando con una cantidad pequeña cada mes.</a:t>
          </a:r>
        </a:p>
      </dsp:txBody>
      <dsp:txXfrm rot="10800000">
        <a:off x="2448946" y="3959386"/>
        <a:ext cx="8360725" cy="609357"/>
      </dsp:txXfrm>
    </dsp:sp>
    <dsp:sp modelId="{5AE031C0-9695-4F9B-8C9F-D5DF98261FBE}">
      <dsp:nvSpPr>
        <dsp:cNvPr id="0" name=""/>
        <dsp:cNvSpPr/>
      </dsp:nvSpPr>
      <dsp:spPr>
        <a:xfrm>
          <a:off x="1991928" y="3959386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B6F89-D02C-4817-904F-2C0FFC534A39}">
      <dsp:nvSpPr>
        <dsp:cNvPr id="0" name=""/>
        <dsp:cNvSpPr/>
      </dsp:nvSpPr>
      <dsp:spPr>
        <a:xfrm rot="10800000">
          <a:off x="2296607" y="4750641"/>
          <a:ext cx="8513064" cy="6093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7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Comienza a practicar la generosidad.</a:t>
          </a:r>
        </a:p>
      </dsp:txBody>
      <dsp:txXfrm rot="10800000">
        <a:off x="2448946" y="4750641"/>
        <a:ext cx="8360725" cy="609357"/>
      </dsp:txXfrm>
    </dsp:sp>
    <dsp:sp modelId="{74DA85BD-985C-4198-8B05-5CB2ADADEC9F}">
      <dsp:nvSpPr>
        <dsp:cNvPr id="0" name=""/>
        <dsp:cNvSpPr/>
      </dsp:nvSpPr>
      <dsp:spPr>
        <a:xfrm>
          <a:off x="1991928" y="4750641"/>
          <a:ext cx="609357" cy="609357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BA81-2B19-4A7F-B27D-DBCB77A20E35}">
      <dsp:nvSpPr>
        <dsp:cNvPr id="0" name=""/>
        <dsp:cNvSpPr/>
      </dsp:nvSpPr>
      <dsp:spPr>
        <a:xfrm rot="10800000">
          <a:off x="1359527" y="803782"/>
          <a:ext cx="3598351" cy="18127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35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900" kern="1200"/>
            <a:t>Administrar para el beneficio del dueño.</a:t>
          </a:r>
        </a:p>
      </dsp:txBody>
      <dsp:txXfrm rot="10800000">
        <a:off x="1812703" y="803782"/>
        <a:ext cx="3145175" cy="1812703"/>
      </dsp:txXfrm>
    </dsp:sp>
    <dsp:sp modelId="{0E1C6036-C8F1-4B42-A022-0F8BB6AE1B79}">
      <dsp:nvSpPr>
        <dsp:cNvPr id="0" name=""/>
        <dsp:cNvSpPr/>
      </dsp:nvSpPr>
      <dsp:spPr>
        <a:xfrm>
          <a:off x="453175" y="803782"/>
          <a:ext cx="1812703" cy="181270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64FE7-63E8-4F8B-8B84-F5E1C1435E4E}">
      <dsp:nvSpPr>
        <dsp:cNvPr id="0" name=""/>
        <dsp:cNvSpPr/>
      </dsp:nvSpPr>
      <dsp:spPr>
        <a:xfrm rot="10800000">
          <a:off x="1359527" y="3157591"/>
          <a:ext cx="3598351" cy="18127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35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900" kern="1200"/>
            <a:t>Administrar para nuestro propio beneficio.</a:t>
          </a:r>
        </a:p>
      </dsp:txBody>
      <dsp:txXfrm rot="10800000">
        <a:off x="1812703" y="3157591"/>
        <a:ext cx="3145175" cy="1812703"/>
      </dsp:txXfrm>
    </dsp:sp>
    <dsp:sp modelId="{74F091D5-8FC1-43BE-AC29-D39818C775BE}">
      <dsp:nvSpPr>
        <dsp:cNvPr id="0" name=""/>
        <dsp:cNvSpPr/>
      </dsp:nvSpPr>
      <dsp:spPr>
        <a:xfrm>
          <a:off x="453175" y="3157591"/>
          <a:ext cx="1812703" cy="1812703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EAFF3-2E76-42DA-8A20-6FA8AD49FC17}">
      <dsp:nvSpPr>
        <dsp:cNvPr id="0" name=""/>
        <dsp:cNvSpPr/>
      </dsp:nvSpPr>
      <dsp:spPr>
        <a:xfrm>
          <a:off x="6926" y="1174663"/>
          <a:ext cx="3553222" cy="142128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300" kern="1200"/>
            <a:t>Mayordomo</a:t>
          </a:r>
        </a:p>
      </dsp:txBody>
      <dsp:txXfrm>
        <a:off x="717571" y="1174663"/>
        <a:ext cx="2131933" cy="1421289"/>
      </dsp:txXfrm>
    </dsp:sp>
    <dsp:sp modelId="{A2E494C8-8E98-4D4D-9E86-4CBD6CD75878}">
      <dsp:nvSpPr>
        <dsp:cNvPr id="0" name=""/>
        <dsp:cNvSpPr/>
      </dsp:nvSpPr>
      <dsp:spPr>
        <a:xfrm>
          <a:off x="3098229" y="1295473"/>
          <a:ext cx="2949174" cy="1179669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i="1" kern="1200" baseline="0"/>
            <a:t>oikonomos</a:t>
          </a:r>
          <a:endParaRPr lang="es-419" sz="2800" kern="1200"/>
        </a:p>
      </dsp:txBody>
      <dsp:txXfrm>
        <a:off x="3688064" y="1295473"/>
        <a:ext cx="1769505" cy="1179669"/>
      </dsp:txXfrm>
    </dsp:sp>
    <dsp:sp modelId="{39E7A6B0-856E-44DF-A642-39D64BD09350}">
      <dsp:nvSpPr>
        <dsp:cNvPr id="0" name=""/>
        <dsp:cNvSpPr/>
      </dsp:nvSpPr>
      <dsp:spPr>
        <a:xfrm>
          <a:off x="5634519" y="1295473"/>
          <a:ext cx="2949174" cy="1179669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i="1" kern="1200" baseline="0"/>
            <a:t>óikos</a:t>
          </a:r>
          <a:r>
            <a:rPr lang="es-419" sz="2800" kern="1200" baseline="0"/>
            <a:t> (casa) y </a:t>
          </a:r>
          <a:r>
            <a:rPr lang="es-419" sz="2800" i="1" kern="1200" baseline="0"/>
            <a:t>nomos</a:t>
          </a:r>
          <a:r>
            <a:rPr lang="es-419" sz="2800" kern="1200" baseline="0"/>
            <a:t> (ley)</a:t>
          </a:r>
          <a:endParaRPr lang="es-419" sz="2800" kern="1200"/>
        </a:p>
      </dsp:txBody>
      <dsp:txXfrm>
        <a:off x="6224354" y="1295473"/>
        <a:ext cx="1769505" cy="1179669"/>
      </dsp:txXfrm>
    </dsp:sp>
    <dsp:sp modelId="{10AA48D7-1992-4663-86ED-CAD3D2FC38B7}">
      <dsp:nvSpPr>
        <dsp:cNvPr id="0" name=""/>
        <dsp:cNvSpPr/>
      </dsp:nvSpPr>
      <dsp:spPr>
        <a:xfrm>
          <a:off x="8170810" y="1295473"/>
          <a:ext cx="2949174" cy="1179669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800" kern="1200" baseline="0"/>
            <a:t>establece el orden en la casa</a:t>
          </a:r>
          <a:endParaRPr lang="es-419" sz="2800" kern="1200"/>
        </a:p>
      </dsp:txBody>
      <dsp:txXfrm>
        <a:off x="8760645" y="1295473"/>
        <a:ext cx="1769505" cy="1179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E2B5-02A5-4C0F-8964-53852B37DA71}">
      <dsp:nvSpPr>
        <dsp:cNvPr id="0" name=""/>
        <dsp:cNvSpPr/>
      </dsp:nvSpPr>
      <dsp:spPr>
        <a:xfrm>
          <a:off x="0" y="54083"/>
          <a:ext cx="976031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/>
            <a:t>Lo que se pide, se paga.</a:t>
          </a:r>
        </a:p>
      </dsp:txBody>
      <dsp:txXfrm>
        <a:off x="26273" y="80356"/>
        <a:ext cx="9707764" cy="485654"/>
      </dsp:txXfrm>
    </dsp:sp>
    <dsp:sp modelId="{CEA7088E-F0EF-4467-BB56-79C832E902B5}">
      <dsp:nvSpPr>
        <dsp:cNvPr id="0" name=""/>
        <dsp:cNvSpPr/>
      </dsp:nvSpPr>
      <dsp:spPr>
        <a:xfrm>
          <a:off x="0" y="592283"/>
          <a:ext cx="976031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419" sz="1800" kern="1200" baseline="0"/>
            <a:t>(Salmo 37: 21; Proverbios 3: 27-28)</a:t>
          </a:r>
          <a:endParaRPr lang="es-419" sz="1800" kern="1200"/>
        </a:p>
      </dsp:txBody>
      <dsp:txXfrm>
        <a:off x="0" y="592283"/>
        <a:ext cx="9760310" cy="380880"/>
      </dsp:txXfrm>
    </dsp:sp>
    <dsp:sp modelId="{32E4C5C3-628D-417B-A0C7-201F5E317B2F}">
      <dsp:nvSpPr>
        <dsp:cNvPr id="0" name=""/>
        <dsp:cNvSpPr/>
      </dsp:nvSpPr>
      <dsp:spPr>
        <a:xfrm>
          <a:off x="0" y="973163"/>
          <a:ext cx="9760310" cy="538200"/>
        </a:xfrm>
        <a:prstGeom prst="roundRect">
          <a:avLst/>
        </a:prstGeom>
        <a:solidFill>
          <a:schemeClr val="accent5">
            <a:hueOff val="-421158"/>
            <a:satOff val="-1986"/>
            <a:lumOff val="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/>
            <a:t>No debemos comprometernos en fianzas o deudas descubiertas.</a:t>
          </a:r>
        </a:p>
      </dsp:txBody>
      <dsp:txXfrm>
        <a:off x="26273" y="999436"/>
        <a:ext cx="9707764" cy="485654"/>
      </dsp:txXfrm>
    </dsp:sp>
    <dsp:sp modelId="{E56A50F1-12B9-4F8B-89A4-02F3C8ABA65C}">
      <dsp:nvSpPr>
        <dsp:cNvPr id="0" name=""/>
        <dsp:cNvSpPr/>
      </dsp:nvSpPr>
      <dsp:spPr>
        <a:xfrm>
          <a:off x="0" y="1511363"/>
          <a:ext cx="976031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419" sz="1800" kern="1200" baseline="0"/>
            <a:t>(Proverbios 22: 26-27)</a:t>
          </a:r>
          <a:endParaRPr lang="es-419" sz="1800" kern="1200"/>
        </a:p>
      </dsp:txBody>
      <dsp:txXfrm>
        <a:off x="0" y="1511363"/>
        <a:ext cx="9760310" cy="380880"/>
      </dsp:txXfrm>
    </dsp:sp>
    <dsp:sp modelId="{FDF81AF2-46E6-45EE-B161-5A1ED1F3A735}">
      <dsp:nvSpPr>
        <dsp:cNvPr id="0" name=""/>
        <dsp:cNvSpPr/>
      </dsp:nvSpPr>
      <dsp:spPr>
        <a:xfrm>
          <a:off x="0" y="1892243"/>
          <a:ext cx="9760310" cy="538200"/>
        </a:xfrm>
        <a:prstGeom prst="roundRect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/>
            <a:t>Debemos proteger los bienes familiares</a:t>
          </a:r>
        </a:p>
      </dsp:txBody>
      <dsp:txXfrm>
        <a:off x="26273" y="1918516"/>
        <a:ext cx="9707764" cy="485654"/>
      </dsp:txXfrm>
    </dsp:sp>
    <dsp:sp modelId="{B117B4F8-34FA-4E47-B4F7-F379297EE3BB}">
      <dsp:nvSpPr>
        <dsp:cNvPr id="0" name=""/>
        <dsp:cNvSpPr/>
      </dsp:nvSpPr>
      <dsp:spPr>
        <a:xfrm>
          <a:off x="0" y="2430443"/>
          <a:ext cx="976031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419" sz="1800" kern="1200" baseline="0"/>
            <a:t>(1 Timoteo 5: 8)</a:t>
          </a:r>
          <a:endParaRPr lang="es-419" sz="1800" kern="1200"/>
        </a:p>
      </dsp:txBody>
      <dsp:txXfrm>
        <a:off x="0" y="2430443"/>
        <a:ext cx="9760310" cy="380880"/>
      </dsp:txXfrm>
    </dsp:sp>
    <dsp:sp modelId="{F8ED2B96-FE68-4485-B419-C626E0C0498C}">
      <dsp:nvSpPr>
        <dsp:cNvPr id="0" name=""/>
        <dsp:cNvSpPr/>
      </dsp:nvSpPr>
      <dsp:spPr>
        <a:xfrm>
          <a:off x="0" y="2811323"/>
          <a:ext cx="9760310" cy="538200"/>
        </a:xfrm>
        <a:prstGeom prst="roundRect">
          <a:avLst/>
        </a:prstGeom>
        <a:solidFill>
          <a:schemeClr val="accent5">
            <a:hueOff val="-1263473"/>
            <a:satOff val="-5958"/>
            <a:lumOff val="1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/>
            <a:t>Evitar las deudas de consumo.</a:t>
          </a:r>
        </a:p>
      </dsp:txBody>
      <dsp:txXfrm>
        <a:off x="26273" y="2837596"/>
        <a:ext cx="9707764" cy="485654"/>
      </dsp:txXfrm>
    </dsp:sp>
    <dsp:sp modelId="{6F00A546-6337-4217-AE4B-9B472475A1B4}">
      <dsp:nvSpPr>
        <dsp:cNvPr id="0" name=""/>
        <dsp:cNvSpPr/>
      </dsp:nvSpPr>
      <dsp:spPr>
        <a:xfrm>
          <a:off x="0" y="3349523"/>
          <a:ext cx="976031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419" sz="1800" kern="1200" baseline="0"/>
            <a:t>(Nehemías 5: 3)</a:t>
          </a:r>
          <a:endParaRPr lang="es-419" sz="1800" kern="1200"/>
        </a:p>
      </dsp:txBody>
      <dsp:txXfrm>
        <a:off x="0" y="3349523"/>
        <a:ext cx="9760310" cy="380880"/>
      </dsp:txXfrm>
    </dsp:sp>
    <dsp:sp modelId="{5F20ED44-692F-4473-92A0-E9281CAECBDD}">
      <dsp:nvSpPr>
        <dsp:cNvPr id="0" name=""/>
        <dsp:cNvSpPr/>
      </dsp:nvSpPr>
      <dsp:spPr>
        <a:xfrm>
          <a:off x="0" y="3730403"/>
          <a:ext cx="9760310" cy="538200"/>
        </a:xfrm>
        <a:prstGeom prst="round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/>
            <a:t>Usar el crédito de manera responsable</a:t>
          </a:r>
        </a:p>
      </dsp:txBody>
      <dsp:txXfrm>
        <a:off x="26273" y="3756676"/>
        <a:ext cx="9707764" cy="485654"/>
      </dsp:txXfrm>
    </dsp:sp>
    <dsp:sp modelId="{673D52A0-B35A-4610-B9D7-5608A0C3F86F}">
      <dsp:nvSpPr>
        <dsp:cNvPr id="0" name=""/>
        <dsp:cNvSpPr/>
      </dsp:nvSpPr>
      <dsp:spPr>
        <a:xfrm>
          <a:off x="0" y="4268603"/>
          <a:ext cx="976031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8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419" sz="1800" kern="1200" baseline="0"/>
            <a:t>(1 Corintios 4: 2)</a:t>
          </a:r>
          <a:endParaRPr lang="es-419" sz="1800" kern="1200"/>
        </a:p>
      </dsp:txBody>
      <dsp:txXfrm>
        <a:off x="0" y="4268603"/>
        <a:ext cx="9760310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452AC-504C-4576-8C90-29BD1BBC9FA7}">
      <dsp:nvSpPr>
        <dsp:cNvPr id="0" name=""/>
        <dsp:cNvSpPr/>
      </dsp:nvSpPr>
      <dsp:spPr>
        <a:xfrm>
          <a:off x="2938492" y="648229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175348" y="691294"/>
        <a:ext cx="26542" cy="5308"/>
      </dsp:txXfrm>
    </dsp:sp>
    <dsp:sp modelId="{9F8ACF14-CA20-46FA-BFEA-C19705D0FD43}">
      <dsp:nvSpPr>
        <dsp:cNvPr id="0" name=""/>
        <dsp:cNvSpPr/>
      </dsp:nvSpPr>
      <dsp:spPr>
        <a:xfrm>
          <a:off x="632236" y="1532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Ora por tu situación financiera.</a:t>
          </a:r>
        </a:p>
      </dsp:txBody>
      <dsp:txXfrm>
        <a:off x="632236" y="1532"/>
        <a:ext cx="2308056" cy="1384833"/>
      </dsp:txXfrm>
    </dsp:sp>
    <dsp:sp modelId="{4434FE77-583C-4337-A56E-95B7AD223C0A}">
      <dsp:nvSpPr>
        <dsp:cNvPr id="0" name=""/>
        <dsp:cNvSpPr/>
      </dsp:nvSpPr>
      <dsp:spPr>
        <a:xfrm>
          <a:off x="5777402" y="648229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6014257" y="691294"/>
        <a:ext cx="26542" cy="5308"/>
      </dsp:txXfrm>
    </dsp:sp>
    <dsp:sp modelId="{2463E716-9620-4763-869D-BB0721BD509A}">
      <dsp:nvSpPr>
        <dsp:cNvPr id="0" name=""/>
        <dsp:cNvSpPr/>
      </dsp:nvSpPr>
      <dsp:spPr>
        <a:xfrm>
          <a:off x="3471145" y="1532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Mantén tu compromiso con el Señor en todo momento.</a:t>
          </a:r>
        </a:p>
      </dsp:txBody>
      <dsp:txXfrm>
        <a:off x="3471145" y="1532"/>
        <a:ext cx="2308056" cy="1384833"/>
      </dsp:txXfrm>
    </dsp:sp>
    <dsp:sp modelId="{AD99DD18-ED80-471A-BCEA-D20143FAAC6F}">
      <dsp:nvSpPr>
        <dsp:cNvPr id="0" name=""/>
        <dsp:cNvSpPr/>
      </dsp:nvSpPr>
      <dsp:spPr>
        <a:xfrm>
          <a:off x="8616312" y="648229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8853167" y="691294"/>
        <a:ext cx="26542" cy="5308"/>
      </dsp:txXfrm>
    </dsp:sp>
    <dsp:sp modelId="{0A07DB7C-7E29-4415-A35A-00A0FC24F8FC}">
      <dsp:nvSpPr>
        <dsp:cNvPr id="0" name=""/>
        <dsp:cNvSpPr/>
      </dsp:nvSpPr>
      <dsp:spPr>
        <a:xfrm>
          <a:off x="6310055" y="1532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Haz el propósito de no acumular más deuda.</a:t>
          </a:r>
        </a:p>
      </dsp:txBody>
      <dsp:txXfrm>
        <a:off x="6310055" y="1532"/>
        <a:ext cx="2308056" cy="1384833"/>
      </dsp:txXfrm>
    </dsp:sp>
    <dsp:sp modelId="{ED32C4E9-BF39-4A91-B92C-B0967DF36D98}">
      <dsp:nvSpPr>
        <dsp:cNvPr id="0" name=""/>
        <dsp:cNvSpPr/>
      </dsp:nvSpPr>
      <dsp:spPr>
        <a:xfrm>
          <a:off x="1786264" y="1384566"/>
          <a:ext cx="8516728" cy="500253"/>
        </a:xfrm>
        <a:custGeom>
          <a:avLst/>
          <a:gdLst/>
          <a:ahLst/>
          <a:cxnLst/>
          <a:rect l="0" t="0" r="0" b="0"/>
          <a:pathLst>
            <a:path>
              <a:moveTo>
                <a:pt x="8516728" y="0"/>
              </a:moveTo>
              <a:lnTo>
                <a:pt x="8516728" y="267226"/>
              </a:lnTo>
              <a:lnTo>
                <a:pt x="0" y="267226"/>
              </a:lnTo>
              <a:lnTo>
                <a:pt x="0" y="500253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5831297" y="1632038"/>
        <a:ext cx="426662" cy="5308"/>
      </dsp:txXfrm>
    </dsp:sp>
    <dsp:sp modelId="{A68F6A47-E68B-4717-A245-C5F068A6A6EB}">
      <dsp:nvSpPr>
        <dsp:cNvPr id="0" name=""/>
        <dsp:cNvSpPr/>
      </dsp:nvSpPr>
      <dsp:spPr>
        <a:xfrm>
          <a:off x="9148965" y="1532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 dirty="0"/>
            <a:t>Haz una lista de todas tus deudas y posesiones.</a:t>
          </a:r>
        </a:p>
      </dsp:txBody>
      <dsp:txXfrm>
        <a:off x="9148965" y="1532"/>
        <a:ext cx="2308056" cy="1384833"/>
      </dsp:txXfrm>
    </dsp:sp>
    <dsp:sp modelId="{BB6F175B-4CA9-4450-BB09-1F6887261834}">
      <dsp:nvSpPr>
        <dsp:cNvPr id="0" name=""/>
        <dsp:cNvSpPr/>
      </dsp:nvSpPr>
      <dsp:spPr>
        <a:xfrm>
          <a:off x="2938492" y="2563915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175348" y="2606981"/>
        <a:ext cx="26542" cy="5308"/>
      </dsp:txXfrm>
    </dsp:sp>
    <dsp:sp modelId="{4AFEB9A0-8C48-4ADE-834B-DDE84D263AC9}">
      <dsp:nvSpPr>
        <dsp:cNvPr id="0" name=""/>
        <dsp:cNvSpPr/>
      </dsp:nvSpPr>
      <dsp:spPr>
        <a:xfrm>
          <a:off x="632236" y="1917219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Utiliza un plan de control de gastos (Lucas 14: 28-30)</a:t>
          </a:r>
        </a:p>
      </dsp:txBody>
      <dsp:txXfrm>
        <a:off x="632236" y="1917219"/>
        <a:ext cx="2308056" cy="1384833"/>
      </dsp:txXfrm>
    </dsp:sp>
    <dsp:sp modelId="{43A4A2E0-4A0A-40BC-8742-9C1BA4DDC4D4}">
      <dsp:nvSpPr>
        <dsp:cNvPr id="0" name=""/>
        <dsp:cNvSpPr/>
      </dsp:nvSpPr>
      <dsp:spPr>
        <a:xfrm>
          <a:off x="5777402" y="2563915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6014257" y="2606981"/>
        <a:ext cx="26542" cy="5308"/>
      </dsp:txXfrm>
    </dsp:sp>
    <dsp:sp modelId="{8577CD88-DF83-4537-8DE6-5A5BE469F533}">
      <dsp:nvSpPr>
        <dsp:cNvPr id="0" name=""/>
        <dsp:cNvSpPr/>
      </dsp:nvSpPr>
      <dsp:spPr>
        <a:xfrm>
          <a:off x="3471145" y="1917219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Establece un plan de pagos</a:t>
          </a:r>
        </a:p>
      </dsp:txBody>
      <dsp:txXfrm>
        <a:off x="3471145" y="1917219"/>
        <a:ext cx="2308056" cy="1384833"/>
      </dsp:txXfrm>
    </dsp:sp>
    <dsp:sp modelId="{2D64AA35-445B-4525-AC8A-778AB27835B5}">
      <dsp:nvSpPr>
        <dsp:cNvPr id="0" name=""/>
        <dsp:cNvSpPr/>
      </dsp:nvSpPr>
      <dsp:spPr>
        <a:xfrm>
          <a:off x="8616312" y="2563915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8853167" y="2606981"/>
        <a:ext cx="26542" cy="5308"/>
      </dsp:txXfrm>
    </dsp:sp>
    <dsp:sp modelId="{3618F8C2-467D-47D6-A88A-B5147C39CCD0}">
      <dsp:nvSpPr>
        <dsp:cNvPr id="0" name=""/>
        <dsp:cNvSpPr/>
      </dsp:nvSpPr>
      <dsp:spPr>
        <a:xfrm>
          <a:off x="6310055" y="1917219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Paga un poco en cada deuda, «Efecto Bola de Nieve».</a:t>
          </a:r>
        </a:p>
      </dsp:txBody>
      <dsp:txXfrm>
        <a:off x="6310055" y="1917219"/>
        <a:ext cx="2308056" cy="1384833"/>
      </dsp:txXfrm>
    </dsp:sp>
    <dsp:sp modelId="{EA012529-9790-4275-AAC4-1E5C2413AC87}">
      <dsp:nvSpPr>
        <dsp:cNvPr id="0" name=""/>
        <dsp:cNvSpPr/>
      </dsp:nvSpPr>
      <dsp:spPr>
        <a:xfrm>
          <a:off x="1786264" y="3300252"/>
          <a:ext cx="8516728" cy="500253"/>
        </a:xfrm>
        <a:custGeom>
          <a:avLst/>
          <a:gdLst/>
          <a:ahLst/>
          <a:cxnLst/>
          <a:rect l="0" t="0" r="0" b="0"/>
          <a:pathLst>
            <a:path>
              <a:moveTo>
                <a:pt x="8516728" y="0"/>
              </a:moveTo>
              <a:lnTo>
                <a:pt x="8516728" y="267226"/>
              </a:lnTo>
              <a:lnTo>
                <a:pt x="0" y="267226"/>
              </a:lnTo>
              <a:lnTo>
                <a:pt x="0" y="500253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5831297" y="3547725"/>
        <a:ext cx="426662" cy="5308"/>
      </dsp:txXfrm>
    </dsp:sp>
    <dsp:sp modelId="{A6F6000C-AFFA-4B3F-A93C-2B0C80E0639D}">
      <dsp:nvSpPr>
        <dsp:cNvPr id="0" name=""/>
        <dsp:cNvSpPr/>
      </dsp:nvSpPr>
      <dsp:spPr>
        <a:xfrm>
          <a:off x="9148965" y="1917219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Ahorra para evitar futuras deudas.</a:t>
          </a:r>
        </a:p>
      </dsp:txBody>
      <dsp:txXfrm>
        <a:off x="9148965" y="1917219"/>
        <a:ext cx="2308056" cy="1384833"/>
      </dsp:txXfrm>
    </dsp:sp>
    <dsp:sp modelId="{EAB7F807-497F-4812-B48B-C7B8334297BE}">
      <dsp:nvSpPr>
        <dsp:cNvPr id="0" name=""/>
        <dsp:cNvSpPr/>
      </dsp:nvSpPr>
      <dsp:spPr>
        <a:xfrm>
          <a:off x="2938492" y="4479602"/>
          <a:ext cx="500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25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175348" y="4522668"/>
        <a:ext cx="26542" cy="5308"/>
      </dsp:txXfrm>
    </dsp:sp>
    <dsp:sp modelId="{8C115861-FBB5-4A15-962C-5E8AA8074657}">
      <dsp:nvSpPr>
        <dsp:cNvPr id="0" name=""/>
        <dsp:cNvSpPr/>
      </dsp:nvSpPr>
      <dsp:spPr>
        <a:xfrm>
          <a:off x="632236" y="3832905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Considera generar un ingreso adicional.</a:t>
          </a:r>
        </a:p>
      </dsp:txBody>
      <dsp:txXfrm>
        <a:off x="632236" y="3832905"/>
        <a:ext cx="2308056" cy="1384833"/>
      </dsp:txXfrm>
    </dsp:sp>
    <dsp:sp modelId="{F8915E55-EECD-48DF-951C-9CF2ED038DBA}">
      <dsp:nvSpPr>
        <dsp:cNvPr id="0" name=""/>
        <dsp:cNvSpPr/>
      </dsp:nvSpPr>
      <dsp:spPr>
        <a:xfrm>
          <a:off x="3471145" y="3832905"/>
          <a:ext cx="2308056" cy="13848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 kern="1200"/>
            <a:t>Reduce tus gastos.</a:t>
          </a:r>
        </a:p>
      </dsp:txBody>
      <dsp:txXfrm>
        <a:off x="3471145" y="3832905"/>
        <a:ext cx="2308056" cy="1384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8A2F7-E6EF-4AEF-B9D7-04AB80FFD813}">
      <dsp:nvSpPr>
        <dsp:cNvPr id="0" name=""/>
        <dsp:cNvSpPr/>
      </dsp:nvSpPr>
      <dsp:spPr>
        <a:xfrm>
          <a:off x="0" y="0"/>
          <a:ext cx="8425323" cy="9043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Trabajamos para Cristo (Colosenses 3: 23-24). </a:t>
          </a:r>
        </a:p>
      </dsp:txBody>
      <dsp:txXfrm>
        <a:off x="26487" y="26487"/>
        <a:ext cx="7343672" cy="851357"/>
      </dsp:txXfrm>
    </dsp:sp>
    <dsp:sp modelId="{65F2779B-F186-4088-93C0-C61C1AF03284}">
      <dsp:nvSpPr>
        <dsp:cNvPr id="0" name=""/>
        <dsp:cNvSpPr/>
      </dsp:nvSpPr>
      <dsp:spPr>
        <a:xfrm>
          <a:off x="629163" y="1029932"/>
          <a:ext cx="8425323" cy="904331"/>
        </a:xfrm>
        <a:prstGeom prst="roundRect">
          <a:avLst>
            <a:gd name="adj" fmla="val 10000"/>
          </a:avLst>
        </a:prstGeom>
        <a:solidFill>
          <a:schemeClr val="accent4">
            <a:hueOff val="-546328"/>
            <a:satOff val="-656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Dios nos da habilidades (Éxodo 36: 1).</a:t>
          </a:r>
        </a:p>
      </dsp:txBody>
      <dsp:txXfrm>
        <a:off x="655650" y="1056419"/>
        <a:ext cx="7155370" cy="851357"/>
      </dsp:txXfrm>
    </dsp:sp>
    <dsp:sp modelId="{D05DC0FA-D31C-43E2-B648-A6EAA4E3C35E}">
      <dsp:nvSpPr>
        <dsp:cNvPr id="0" name=""/>
        <dsp:cNvSpPr/>
      </dsp:nvSpPr>
      <dsp:spPr>
        <a:xfrm>
          <a:off x="1258327" y="2059865"/>
          <a:ext cx="8425323" cy="904331"/>
        </a:xfrm>
        <a:prstGeom prst="roundRect">
          <a:avLst>
            <a:gd name="adj" fmla="val 10000"/>
          </a:avLst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Dios nos manda a descansar el sábado (Isaías 58: 13, 14).</a:t>
          </a:r>
        </a:p>
      </dsp:txBody>
      <dsp:txXfrm>
        <a:off x="1284814" y="2086352"/>
        <a:ext cx="7155370" cy="851357"/>
      </dsp:txXfrm>
    </dsp:sp>
    <dsp:sp modelId="{D6E96A57-3B59-44FF-96A5-31FAACE3872E}">
      <dsp:nvSpPr>
        <dsp:cNvPr id="0" name=""/>
        <dsp:cNvSpPr/>
      </dsp:nvSpPr>
      <dsp:spPr>
        <a:xfrm>
          <a:off x="1887491" y="3089798"/>
          <a:ext cx="8425323" cy="904331"/>
        </a:xfrm>
        <a:prstGeom prst="roundRect">
          <a:avLst>
            <a:gd name="adj" fmla="val 10000"/>
          </a:avLst>
        </a:prstGeom>
        <a:solidFill>
          <a:schemeClr val="accent4">
            <a:hueOff val="-1638985"/>
            <a:satOff val="-1969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Dios es quien nos prospera (Génesis 39: 2-3). </a:t>
          </a:r>
        </a:p>
      </dsp:txBody>
      <dsp:txXfrm>
        <a:off x="1913978" y="3116285"/>
        <a:ext cx="7155370" cy="851357"/>
      </dsp:txXfrm>
    </dsp:sp>
    <dsp:sp modelId="{CFAF9C57-3935-4EC2-9079-1487A65AC064}">
      <dsp:nvSpPr>
        <dsp:cNvPr id="0" name=""/>
        <dsp:cNvSpPr/>
      </dsp:nvSpPr>
      <dsp:spPr>
        <a:xfrm>
          <a:off x="2516654" y="4119730"/>
          <a:ext cx="8425323" cy="904331"/>
        </a:xfrm>
        <a:prstGeom prst="roundRect">
          <a:avLst>
            <a:gd name="adj" fmla="val 1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kern="1200"/>
            <a:t>Dios controla los ascensos (Salmo 75:6-7). </a:t>
          </a:r>
        </a:p>
      </dsp:txBody>
      <dsp:txXfrm>
        <a:off x="2543141" y="4146217"/>
        <a:ext cx="7155370" cy="851357"/>
      </dsp:txXfrm>
    </dsp:sp>
    <dsp:sp modelId="{52739E9A-3D0D-4F1B-AA20-08A186A31EF2}">
      <dsp:nvSpPr>
        <dsp:cNvPr id="0" name=""/>
        <dsp:cNvSpPr/>
      </dsp:nvSpPr>
      <dsp:spPr>
        <a:xfrm>
          <a:off x="7837507" y="660664"/>
          <a:ext cx="587815" cy="5878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700" kern="1200"/>
        </a:p>
      </dsp:txBody>
      <dsp:txXfrm>
        <a:off x="7969765" y="660664"/>
        <a:ext cx="323299" cy="442331"/>
      </dsp:txXfrm>
    </dsp:sp>
    <dsp:sp modelId="{A280ED92-E19C-4CC4-91DA-ABAD614B73BB}">
      <dsp:nvSpPr>
        <dsp:cNvPr id="0" name=""/>
        <dsp:cNvSpPr/>
      </dsp:nvSpPr>
      <dsp:spPr>
        <a:xfrm>
          <a:off x="8466671" y="1690596"/>
          <a:ext cx="587815" cy="5878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561100"/>
            <a:satOff val="-1027"/>
            <a:lumOff val="-226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61100"/>
              <a:satOff val="-1027"/>
              <a:lumOff val="-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700" kern="1200"/>
        </a:p>
      </dsp:txBody>
      <dsp:txXfrm>
        <a:off x="8598929" y="1690596"/>
        <a:ext cx="323299" cy="442331"/>
      </dsp:txXfrm>
    </dsp:sp>
    <dsp:sp modelId="{90015C37-3F05-454C-9FFE-B21F8F208EE9}">
      <dsp:nvSpPr>
        <dsp:cNvPr id="0" name=""/>
        <dsp:cNvSpPr/>
      </dsp:nvSpPr>
      <dsp:spPr>
        <a:xfrm>
          <a:off x="9095835" y="2705457"/>
          <a:ext cx="587815" cy="5878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122199"/>
            <a:satOff val="-2055"/>
            <a:lumOff val="-45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122199"/>
              <a:satOff val="-2055"/>
              <a:lumOff val="-4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700" kern="1200"/>
        </a:p>
      </dsp:txBody>
      <dsp:txXfrm>
        <a:off x="9228093" y="2705457"/>
        <a:ext cx="323299" cy="442331"/>
      </dsp:txXfrm>
    </dsp:sp>
    <dsp:sp modelId="{E274AD08-6326-42DE-A8FD-7B337049451C}">
      <dsp:nvSpPr>
        <dsp:cNvPr id="0" name=""/>
        <dsp:cNvSpPr/>
      </dsp:nvSpPr>
      <dsp:spPr>
        <a:xfrm>
          <a:off x="9724999" y="3745438"/>
          <a:ext cx="587815" cy="5878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683299"/>
            <a:satOff val="-3082"/>
            <a:lumOff val="-67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683299"/>
              <a:satOff val="-3082"/>
              <a:lumOff val="-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700" kern="1200"/>
        </a:p>
      </dsp:txBody>
      <dsp:txXfrm>
        <a:off x="9857257" y="3745438"/>
        <a:ext cx="323299" cy="4423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2664E-C99F-475A-BA36-F00FFD2A4A5E}">
      <dsp:nvSpPr>
        <dsp:cNvPr id="0" name=""/>
        <dsp:cNvSpPr/>
      </dsp:nvSpPr>
      <dsp:spPr>
        <a:xfrm>
          <a:off x="0" y="0"/>
          <a:ext cx="4591434" cy="459143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6951-0022-4326-B12F-A87D15FFB652}">
      <dsp:nvSpPr>
        <dsp:cNvPr id="0" name=""/>
        <dsp:cNvSpPr/>
      </dsp:nvSpPr>
      <dsp:spPr>
        <a:xfrm>
          <a:off x="2295717" y="0"/>
          <a:ext cx="8050220" cy="4591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800" kern="1200"/>
            <a:t>Corto plazo: </a:t>
          </a:r>
        </a:p>
      </dsp:txBody>
      <dsp:txXfrm>
        <a:off x="2295717" y="0"/>
        <a:ext cx="4025110" cy="1377433"/>
      </dsp:txXfrm>
    </dsp:sp>
    <dsp:sp modelId="{8F6581ED-71D0-4088-9A30-1E68115D59D3}">
      <dsp:nvSpPr>
        <dsp:cNvPr id="0" name=""/>
        <dsp:cNvSpPr/>
      </dsp:nvSpPr>
      <dsp:spPr>
        <a:xfrm>
          <a:off x="803502" y="1377433"/>
          <a:ext cx="2984429" cy="298442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6D108-AD9A-4466-B26E-D4D23D7BA328}">
      <dsp:nvSpPr>
        <dsp:cNvPr id="0" name=""/>
        <dsp:cNvSpPr/>
      </dsp:nvSpPr>
      <dsp:spPr>
        <a:xfrm>
          <a:off x="2295717" y="1377433"/>
          <a:ext cx="8050220" cy="29844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092657"/>
              <a:satOff val="-1313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800" kern="1200"/>
            <a:t>Mediano plazo: </a:t>
          </a:r>
        </a:p>
      </dsp:txBody>
      <dsp:txXfrm>
        <a:off x="2295717" y="1377433"/>
        <a:ext cx="4025110" cy="1377428"/>
      </dsp:txXfrm>
    </dsp:sp>
    <dsp:sp modelId="{5098E2E8-4316-41BA-B278-AA42828FE9E4}">
      <dsp:nvSpPr>
        <dsp:cNvPr id="0" name=""/>
        <dsp:cNvSpPr/>
      </dsp:nvSpPr>
      <dsp:spPr>
        <a:xfrm>
          <a:off x="1607002" y="2754861"/>
          <a:ext cx="1377428" cy="137742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E3194-5BFE-4B36-9D7D-2915C626BB5B}">
      <dsp:nvSpPr>
        <dsp:cNvPr id="0" name=""/>
        <dsp:cNvSpPr/>
      </dsp:nvSpPr>
      <dsp:spPr>
        <a:xfrm>
          <a:off x="2295717" y="2754861"/>
          <a:ext cx="8050220" cy="1377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4800" kern="1200"/>
            <a:t>Largo plazo: </a:t>
          </a:r>
        </a:p>
      </dsp:txBody>
      <dsp:txXfrm>
        <a:off x="2295717" y="2754861"/>
        <a:ext cx="4025110" cy="1377428"/>
      </dsp:txXfrm>
    </dsp:sp>
    <dsp:sp modelId="{A6FEB372-BB1D-4272-A88E-9D6412B2F4D2}">
      <dsp:nvSpPr>
        <dsp:cNvPr id="0" name=""/>
        <dsp:cNvSpPr/>
      </dsp:nvSpPr>
      <dsp:spPr>
        <a:xfrm>
          <a:off x="6320827" y="0"/>
          <a:ext cx="4025110" cy="13774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600" kern="1200" baseline="0"/>
            <a:t>cubrir entre tres y seis meses de gastos del hogar, en caso de emergencia.</a:t>
          </a:r>
          <a:endParaRPr lang="es-419" sz="2600" kern="1200"/>
        </a:p>
      </dsp:txBody>
      <dsp:txXfrm>
        <a:off x="6320827" y="0"/>
        <a:ext cx="4025110" cy="1377433"/>
      </dsp:txXfrm>
    </dsp:sp>
    <dsp:sp modelId="{7315D0E4-7D46-414B-AA3A-0FCA752E8BCB}">
      <dsp:nvSpPr>
        <dsp:cNvPr id="0" name=""/>
        <dsp:cNvSpPr/>
      </dsp:nvSpPr>
      <dsp:spPr>
        <a:xfrm>
          <a:off x="6320827" y="1377433"/>
          <a:ext cx="4025110" cy="13774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600" kern="1200" baseline="0"/>
            <a:t>ahorrar para la compra de un vehículo o una casa.</a:t>
          </a:r>
          <a:endParaRPr lang="es-419" sz="2600" kern="1200"/>
        </a:p>
      </dsp:txBody>
      <dsp:txXfrm>
        <a:off x="6320827" y="1377433"/>
        <a:ext cx="4025110" cy="1377428"/>
      </dsp:txXfrm>
    </dsp:sp>
    <dsp:sp modelId="{E423CFCC-B9FB-4CB3-A598-DEEB03C6782C}">
      <dsp:nvSpPr>
        <dsp:cNvPr id="0" name=""/>
        <dsp:cNvSpPr/>
      </dsp:nvSpPr>
      <dsp:spPr>
        <a:xfrm>
          <a:off x="6320827" y="2754861"/>
          <a:ext cx="4025110" cy="13774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600" kern="1200" baseline="0"/>
            <a:t>desarrollar un fondo de retiro para el futuro.</a:t>
          </a:r>
          <a:endParaRPr lang="es-419" sz="2600" kern="1200"/>
        </a:p>
      </dsp:txBody>
      <dsp:txXfrm>
        <a:off x="6320827" y="2754861"/>
        <a:ext cx="4025110" cy="13774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D8EDE-DE2D-4EB8-9B04-28DBAC22B99C}">
      <dsp:nvSpPr>
        <dsp:cNvPr id="0" name=""/>
        <dsp:cNvSpPr/>
      </dsp:nvSpPr>
      <dsp:spPr>
        <a:xfrm rot="5400000">
          <a:off x="6872770" y="-2931085"/>
          <a:ext cx="772253" cy="683190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baseline="0"/>
            <a:t>Dios desea que seamos íntegros</a:t>
          </a:r>
          <a:endParaRPr lang="es-419" sz="2400" kern="1200"/>
        </a:p>
      </dsp:txBody>
      <dsp:txXfrm rot="-5400000">
        <a:off x="3842945" y="136438"/>
        <a:ext cx="6794205" cy="696857"/>
      </dsp:txXfrm>
    </dsp:sp>
    <dsp:sp modelId="{AC951A11-469E-4F4C-BB0C-C42F2E9CE508}">
      <dsp:nvSpPr>
        <dsp:cNvPr id="0" name=""/>
        <dsp:cNvSpPr/>
      </dsp:nvSpPr>
      <dsp:spPr>
        <a:xfrm>
          <a:off x="0" y="2207"/>
          <a:ext cx="3842945" cy="9653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400" kern="1200"/>
            <a:t>(Proverbios 11: 3) </a:t>
          </a:r>
        </a:p>
      </dsp:txBody>
      <dsp:txXfrm>
        <a:off x="47123" y="49330"/>
        <a:ext cx="3748699" cy="871070"/>
      </dsp:txXfrm>
    </dsp:sp>
    <dsp:sp modelId="{F69D27DE-FAB7-4DA3-9201-2B490C77AB3A}">
      <dsp:nvSpPr>
        <dsp:cNvPr id="0" name=""/>
        <dsp:cNvSpPr/>
      </dsp:nvSpPr>
      <dsp:spPr>
        <a:xfrm rot="5400000">
          <a:off x="6872770" y="-1917502"/>
          <a:ext cx="772253" cy="6831903"/>
        </a:xfrm>
        <a:prstGeom prst="round2SameRect">
          <a:avLst/>
        </a:prstGeom>
        <a:solidFill>
          <a:schemeClr val="accent5">
            <a:tint val="40000"/>
            <a:alpha val="90000"/>
            <a:hueOff val="-443852"/>
            <a:satOff val="-1260"/>
            <a:lumOff val="3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43852"/>
              <a:satOff val="-1260"/>
              <a:lumOff val="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baseline="0"/>
            <a:t>La integridad está ligada al amor y debe ser aplicada</a:t>
          </a:r>
          <a:endParaRPr lang="es-419" sz="2400" kern="1200"/>
        </a:p>
      </dsp:txBody>
      <dsp:txXfrm rot="-5400000">
        <a:off x="3842945" y="1150021"/>
        <a:ext cx="6794205" cy="696857"/>
      </dsp:txXfrm>
    </dsp:sp>
    <dsp:sp modelId="{86F76519-DCAF-4028-9765-74F2B2A3C227}">
      <dsp:nvSpPr>
        <dsp:cNvPr id="0" name=""/>
        <dsp:cNvSpPr/>
      </dsp:nvSpPr>
      <dsp:spPr>
        <a:xfrm>
          <a:off x="0" y="1015790"/>
          <a:ext cx="3842945" cy="965316"/>
        </a:xfrm>
        <a:prstGeom prst="roundRect">
          <a:avLst/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400" kern="1200"/>
            <a:t>(Romanos 13: 9-10)</a:t>
          </a:r>
        </a:p>
      </dsp:txBody>
      <dsp:txXfrm>
        <a:off x="47123" y="1062913"/>
        <a:ext cx="3748699" cy="871070"/>
      </dsp:txXfrm>
    </dsp:sp>
    <dsp:sp modelId="{9E1E0301-03A1-49BD-A76C-A4FEB5CF596E}">
      <dsp:nvSpPr>
        <dsp:cNvPr id="0" name=""/>
        <dsp:cNvSpPr/>
      </dsp:nvSpPr>
      <dsp:spPr>
        <a:xfrm rot="5400000">
          <a:off x="6872770" y="-903920"/>
          <a:ext cx="772253" cy="6831903"/>
        </a:xfrm>
        <a:prstGeom prst="round2SameRect">
          <a:avLst/>
        </a:prstGeom>
        <a:solidFill>
          <a:schemeClr val="accent5">
            <a:tint val="40000"/>
            <a:alpha val="90000"/>
            <a:hueOff val="-887704"/>
            <a:satOff val="-2520"/>
            <a:lumOff val="7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87704"/>
              <a:satOff val="-2520"/>
              <a:lumOff val="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baseline="0"/>
            <a:t>Dios se agrada de los íntegros</a:t>
          </a:r>
          <a:endParaRPr lang="es-419" sz="2400" kern="1200"/>
        </a:p>
      </dsp:txBody>
      <dsp:txXfrm rot="-5400000">
        <a:off x="3842945" y="2163603"/>
        <a:ext cx="6794205" cy="696857"/>
      </dsp:txXfrm>
    </dsp:sp>
    <dsp:sp modelId="{FCF4FF4C-7CB3-4147-BDCE-5322F9F49FF5}">
      <dsp:nvSpPr>
        <dsp:cNvPr id="0" name=""/>
        <dsp:cNvSpPr/>
      </dsp:nvSpPr>
      <dsp:spPr>
        <a:xfrm>
          <a:off x="0" y="2029373"/>
          <a:ext cx="3842945" cy="965316"/>
        </a:xfrm>
        <a:prstGeom prst="round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400" kern="1200"/>
            <a:t>(1 Crónicas 29: 17) </a:t>
          </a:r>
        </a:p>
      </dsp:txBody>
      <dsp:txXfrm>
        <a:off x="47123" y="2076496"/>
        <a:ext cx="3748699" cy="871070"/>
      </dsp:txXfrm>
    </dsp:sp>
    <dsp:sp modelId="{420CC52A-7520-4E21-9EAB-B153ACC2CDC1}">
      <dsp:nvSpPr>
        <dsp:cNvPr id="0" name=""/>
        <dsp:cNvSpPr/>
      </dsp:nvSpPr>
      <dsp:spPr>
        <a:xfrm rot="5400000">
          <a:off x="6872770" y="109662"/>
          <a:ext cx="772253" cy="6831903"/>
        </a:xfrm>
        <a:prstGeom prst="round2SameRect">
          <a:avLst/>
        </a:prstGeom>
        <a:solidFill>
          <a:schemeClr val="accent5">
            <a:tint val="40000"/>
            <a:alpha val="90000"/>
            <a:hueOff val="-1331556"/>
            <a:satOff val="-3780"/>
            <a:lumOff val="11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331556"/>
              <a:satOff val="-3780"/>
              <a:lumOff val="1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baseline="0"/>
            <a:t>La integridad nos da dirección</a:t>
          </a:r>
          <a:endParaRPr lang="es-419" sz="2400" kern="1200"/>
        </a:p>
      </dsp:txBody>
      <dsp:txXfrm rot="-5400000">
        <a:off x="3842945" y="3177185"/>
        <a:ext cx="6794205" cy="696857"/>
      </dsp:txXfrm>
    </dsp:sp>
    <dsp:sp modelId="{60BC9E20-7A54-4E21-ADAE-576D4396B238}">
      <dsp:nvSpPr>
        <dsp:cNvPr id="0" name=""/>
        <dsp:cNvSpPr/>
      </dsp:nvSpPr>
      <dsp:spPr>
        <a:xfrm>
          <a:off x="0" y="3042955"/>
          <a:ext cx="3842945" cy="965316"/>
        </a:xfrm>
        <a:prstGeom prst="roundRect">
          <a:avLst/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400" kern="1200"/>
            <a:t>(Proverbios 11: 3)</a:t>
          </a:r>
        </a:p>
      </dsp:txBody>
      <dsp:txXfrm>
        <a:off x="47123" y="3090078"/>
        <a:ext cx="3748699" cy="871070"/>
      </dsp:txXfrm>
    </dsp:sp>
    <dsp:sp modelId="{359D410D-9C0C-40E9-ACE5-3CD77F423D7A}">
      <dsp:nvSpPr>
        <dsp:cNvPr id="0" name=""/>
        <dsp:cNvSpPr/>
      </dsp:nvSpPr>
      <dsp:spPr>
        <a:xfrm rot="5400000">
          <a:off x="6872770" y="1123245"/>
          <a:ext cx="772253" cy="6831903"/>
        </a:xfrm>
        <a:prstGeom prst="round2SameRect">
          <a:avLst/>
        </a:prstGeom>
        <a:solidFill>
          <a:schemeClr val="accent5">
            <a:tint val="40000"/>
            <a:alpha val="90000"/>
            <a:hueOff val="-1775408"/>
            <a:satOff val="-5040"/>
            <a:lumOff val="15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75408"/>
              <a:satOff val="-5040"/>
              <a:lumOff val="1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400" kern="1200" baseline="0"/>
            <a:t>La integridad nos protege en tiempos difíciles</a:t>
          </a:r>
          <a:endParaRPr lang="es-419" sz="2400" kern="1200"/>
        </a:p>
      </dsp:txBody>
      <dsp:txXfrm rot="-5400000">
        <a:off x="3842945" y="4190768"/>
        <a:ext cx="6794205" cy="696857"/>
      </dsp:txXfrm>
    </dsp:sp>
    <dsp:sp modelId="{1C4CCDFA-6AC4-4DA2-AF4A-734731D517EE}">
      <dsp:nvSpPr>
        <dsp:cNvPr id="0" name=""/>
        <dsp:cNvSpPr/>
      </dsp:nvSpPr>
      <dsp:spPr>
        <a:xfrm>
          <a:off x="0" y="4056538"/>
          <a:ext cx="3842945" cy="965316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400" kern="1200"/>
            <a:t>(Proverbios 11: 8)</a:t>
          </a:r>
        </a:p>
      </dsp:txBody>
      <dsp:txXfrm>
        <a:off x="47123" y="4103661"/>
        <a:ext cx="3748699" cy="871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D1DD0-9851-4F15-88B3-D8FFF67505CB}">
      <dsp:nvSpPr>
        <dsp:cNvPr id="0" name=""/>
        <dsp:cNvSpPr/>
      </dsp:nvSpPr>
      <dsp:spPr>
        <a:xfrm>
          <a:off x="5523" y="481282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La generosidad de Dios nace de su amor.</a:t>
          </a:r>
          <a:endParaRPr lang="es-419" sz="1600" kern="1200"/>
        </a:p>
      </dsp:txBody>
      <dsp:txXfrm>
        <a:off x="36379" y="512138"/>
        <a:ext cx="1702397" cy="1286014"/>
      </dsp:txXfrm>
    </dsp:sp>
    <dsp:sp modelId="{AA5A4ACB-075E-4E28-92D3-52A6E27A0599}">
      <dsp:nvSpPr>
        <dsp:cNvPr id="0" name=""/>
        <dsp:cNvSpPr/>
      </dsp:nvSpPr>
      <dsp:spPr>
        <a:xfrm>
          <a:off x="5523" y="1798153"/>
          <a:ext cx="1764109" cy="566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(Juan 3: 16)</a:t>
          </a:r>
        </a:p>
      </dsp:txBody>
      <dsp:txXfrm>
        <a:off x="5523" y="1798153"/>
        <a:ext cx="1242330" cy="566254"/>
      </dsp:txXfrm>
    </dsp:sp>
    <dsp:sp modelId="{95C297C1-FCB0-4F95-8627-CB21A52D9FA6}">
      <dsp:nvSpPr>
        <dsp:cNvPr id="0" name=""/>
        <dsp:cNvSpPr/>
      </dsp:nvSpPr>
      <dsp:spPr>
        <a:xfrm>
          <a:off x="1297758" y="1888097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816ED-A5CF-4493-BE0E-8C1B93E9DCA5}">
      <dsp:nvSpPr>
        <dsp:cNvPr id="0" name=""/>
        <dsp:cNvSpPr/>
      </dsp:nvSpPr>
      <dsp:spPr>
        <a:xfrm>
          <a:off x="2068162" y="481282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10579"/>
              <a:satOff val="-993"/>
              <a:lumOff val="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Nuestra generosidad también debe tener esa base.</a:t>
          </a:r>
          <a:endParaRPr lang="es-419" sz="1600" kern="1200"/>
        </a:p>
      </dsp:txBody>
      <dsp:txXfrm>
        <a:off x="2099018" y="512138"/>
        <a:ext cx="1702397" cy="1286014"/>
      </dsp:txXfrm>
    </dsp:sp>
    <dsp:sp modelId="{5BD12B65-436E-4F6D-8C1C-14EE9F4088BC}">
      <dsp:nvSpPr>
        <dsp:cNvPr id="0" name=""/>
        <dsp:cNvSpPr/>
      </dsp:nvSpPr>
      <dsp:spPr>
        <a:xfrm>
          <a:off x="2068162" y="1798153"/>
          <a:ext cx="1764109" cy="566254"/>
        </a:xfrm>
        <a:prstGeom prst="rect">
          <a:avLst/>
        </a:prstGeom>
        <a:solidFill>
          <a:schemeClr val="accent5">
            <a:hueOff val="-210579"/>
            <a:satOff val="-993"/>
            <a:lumOff val="245"/>
            <a:alphaOff val="0"/>
          </a:schemeClr>
        </a:solidFill>
        <a:ln w="15875" cap="flat" cmpd="sng" algn="ctr">
          <a:solidFill>
            <a:schemeClr val="accent5">
              <a:hueOff val="-210579"/>
              <a:satOff val="-993"/>
              <a:lumOff val="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(1 Corintios 13: 3) </a:t>
          </a:r>
        </a:p>
      </dsp:txBody>
      <dsp:txXfrm>
        <a:off x="2068162" y="1798153"/>
        <a:ext cx="1242330" cy="566254"/>
      </dsp:txXfrm>
    </dsp:sp>
    <dsp:sp modelId="{A03FFB21-2605-4D61-9CB2-BA9FE43BD2A9}">
      <dsp:nvSpPr>
        <dsp:cNvPr id="0" name=""/>
        <dsp:cNvSpPr/>
      </dsp:nvSpPr>
      <dsp:spPr>
        <a:xfrm>
          <a:off x="3360397" y="1888097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221926"/>
            <a:satOff val="-630"/>
            <a:lumOff val="1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939BF-95F3-4B2B-8CFD-E07985C8AC15}">
      <dsp:nvSpPr>
        <dsp:cNvPr id="0" name=""/>
        <dsp:cNvSpPr/>
      </dsp:nvSpPr>
      <dsp:spPr>
        <a:xfrm>
          <a:off x="4130801" y="481282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21158"/>
              <a:satOff val="-1986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La Biblia nos invita a dar con alegría.</a:t>
          </a:r>
          <a:endParaRPr lang="es-419" sz="1600" kern="1200"/>
        </a:p>
      </dsp:txBody>
      <dsp:txXfrm>
        <a:off x="4161657" y="512138"/>
        <a:ext cx="1702397" cy="1286014"/>
      </dsp:txXfrm>
    </dsp:sp>
    <dsp:sp modelId="{80852458-1611-49D8-8780-AFD13C456E48}">
      <dsp:nvSpPr>
        <dsp:cNvPr id="0" name=""/>
        <dsp:cNvSpPr/>
      </dsp:nvSpPr>
      <dsp:spPr>
        <a:xfrm>
          <a:off x="4130801" y="1798153"/>
          <a:ext cx="1764109" cy="566254"/>
        </a:xfrm>
        <a:prstGeom prst="rect">
          <a:avLst/>
        </a:prstGeom>
        <a:solidFill>
          <a:schemeClr val="accent5">
            <a:hueOff val="-421158"/>
            <a:satOff val="-1986"/>
            <a:lumOff val="490"/>
            <a:alphaOff val="0"/>
          </a:schemeClr>
        </a:solidFill>
        <a:ln w="15875" cap="flat" cmpd="sng" algn="ctr">
          <a:solidFill>
            <a:schemeClr val="accent5">
              <a:hueOff val="-421158"/>
              <a:satOff val="-1986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(2 Corintios 9: 7) </a:t>
          </a:r>
        </a:p>
      </dsp:txBody>
      <dsp:txXfrm>
        <a:off x="4130801" y="1798153"/>
        <a:ext cx="1242330" cy="566254"/>
      </dsp:txXfrm>
    </dsp:sp>
    <dsp:sp modelId="{07B2200D-0869-4B5C-82FB-8C3E1BDE229D}">
      <dsp:nvSpPr>
        <dsp:cNvPr id="0" name=""/>
        <dsp:cNvSpPr/>
      </dsp:nvSpPr>
      <dsp:spPr>
        <a:xfrm>
          <a:off x="5423036" y="1888097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443852"/>
            <a:satOff val="-1260"/>
            <a:lumOff val="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60CD7-9C9B-45CD-90F6-D7B572C67713}">
      <dsp:nvSpPr>
        <dsp:cNvPr id="0" name=""/>
        <dsp:cNvSpPr/>
      </dsp:nvSpPr>
      <dsp:spPr>
        <a:xfrm>
          <a:off x="6193440" y="481282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631737"/>
              <a:satOff val="-2979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Tenemos el compromiso de ser dadivoso, rico en buenas obras y generoso.</a:t>
          </a:r>
          <a:endParaRPr lang="es-419" sz="1600" kern="1200"/>
        </a:p>
      </dsp:txBody>
      <dsp:txXfrm>
        <a:off x="6224296" y="512138"/>
        <a:ext cx="1702397" cy="1286014"/>
      </dsp:txXfrm>
    </dsp:sp>
    <dsp:sp modelId="{1CB2C422-AAD6-4604-8D6E-D375C8E05165}">
      <dsp:nvSpPr>
        <dsp:cNvPr id="0" name=""/>
        <dsp:cNvSpPr/>
      </dsp:nvSpPr>
      <dsp:spPr>
        <a:xfrm>
          <a:off x="6193440" y="1798153"/>
          <a:ext cx="1764109" cy="566254"/>
        </a:xfrm>
        <a:prstGeom prst="rect">
          <a:avLst/>
        </a:prstGeom>
        <a:solidFill>
          <a:schemeClr val="accent5">
            <a:hueOff val="-631737"/>
            <a:satOff val="-2979"/>
            <a:lumOff val="735"/>
            <a:alphaOff val="0"/>
          </a:schemeClr>
        </a:solidFill>
        <a:ln w="15875" cap="flat" cmpd="sng" algn="ctr">
          <a:solidFill>
            <a:schemeClr val="accent5">
              <a:hueOff val="-631737"/>
              <a:satOff val="-2979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(1 Timoteo 6: 17-19)</a:t>
          </a:r>
        </a:p>
      </dsp:txBody>
      <dsp:txXfrm>
        <a:off x="6193440" y="1798153"/>
        <a:ext cx="1242330" cy="566254"/>
      </dsp:txXfrm>
    </dsp:sp>
    <dsp:sp modelId="{AA2C2B2B-497F-4095-A914-9E432D2C3D02}">
      <dsp:nvSpPr>
        <dsp:cNvPr id="0" name=""/>
        <dsp:cNvSpPr/>
      </dsp:nvSpPr>
      <dsp:spPr>
        <a:xfrm>
          <a:off x="7485674" y="1888097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665778"/>
            <a:satOff val="-1890"/>
            <a:lumOff val="5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0E4E0-325B-4F31-95FE-D7CDF3218A79}">
      <dsp:nvSpPr>
        <dsp:cNvPr id="0" name=""/>
        <dsp:cNvSpPr/>
      </dsp:nvSpPr>
      <dsp:spPr>
        <a:xfrm>
          <a:off x="8256079" y="481282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El dador es bienaventurado.</a:t>
          </a:r>
          <a:endParaRPr lang="es-419" sz="1600" kern="1200"/>
        </a:p>
      </dsp:txBody>
      <dsp:txXfrm>
        <a:off x="8286935" y="512138"/>
        <a:ext cx="1702397" cy="1286014"/>
      </dsp:txXfrm>
    </dsp:sp>
    <dsp:sp modelId="{5E857234-939E-4333-B4DF-F396F1438CC0}">
      <dsp:nvSpPr>
        <dsp:cNvPr id="0" name=""/>
        <dsp:cNvSpPr/>
      </dsp:nvSpPr>
      <dsp:spPr>
        <a:xfrm>
          <a:off x="8256079" y="1798153"/>
          <a:ext cx="1764109" cy="566254"/>
        </a:xfrm>
        <a:prstGeom prst="rect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(Hechos 20: 35)</a:t>
          </a:r>
        </a:p>
      </dsp:txBody>
      <dsp:txXfrm>
        <a:off x="8256079" y="1798153"/>
        <a:ext cx="1242330" cy="566254"/>
      </dsp:txXfrm>
    </dsp:sp>
    <dsp:sp modelId="{945C400B-C10C-4146-B818-2C369DF40C29}">
      <dsp:nvSpPr>
        <dsp:cNvPr id="0" name=""/>
        <dsp:cNvSpPr/>
      </dsp:nvSpPr>
      <dsp:spPr>
        <a:xfrm>
          <a:off x="9548313" y="1888097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887704"/>
            <a:satOff val="-2520"/>
            <a:lumOff val="7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AD01-4D19-431A-9F0B-24E30BDC4A61}">
      <dsp:nvSpPr>
        <dsp:cNvPr id="0" name=""/>
        <dsp:cNvSpPr/>
      </dsp:nvSpPr>
      <dsp:spPr>
        <a:xfrm>
          <a:off x="1036843" y="2811340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52894"/>
              <a:satOff val="-4965"/>
              <a:lumOff val="12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Acumula tesoros en el cielo.</a:t>
          </a:r>
          <a:endParaRPr lang="es-419" sz="1600" kern="1200"/>
        </a:p>
      </dsp:txBody>
      <dsp:txXfrm>
        <a:off x="1067699" y="2842196"/>
        <a:ext cx="1702397" cy="1286014"/>
      </dsp:txXfrm>
    </dsp:sp>
    <dsp:sp modelId="{3846D433-FF2F-45A1-8D62-9ACC511A2372}">
      <dsp:nvSpPr>
        <dsp:cNvPr id="0" name=""/>
        <dsp:cNvSpPr/>
      </dsp:nvSpPr>
      <dsp:spPr>
        <a:xfrm>
          <a:off x="1036843" y="4128210"/>
          <a:ext cx="1764109" cy="566254"/>
        </a:xfrm>
        <a:prstGeom prst="rect">
          <a:avLst/>
        </a:prstGeom>
        <a:solidFill>
          <a:schemeClr val="accent5">
            <a:hueOff val="-1052894"/>
            <a:satOff val="-4965"/>
            <a:lumOff val="1225"/>
            <a:alphaOff val="0"/>
          </a:schemeClr>
        </a:solidFill>
        <a:ln w="15875" cap="flat" cmpd="sng" algn="ctr">
          <a:solidFill>
            <a:schemeClr val="accent5">
              <a:hueOff val="-1052894"/>
              <a:satOff val="-4965"/>
              <a:lumOff val="12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(Mateo 6: 20) </a:t>
          </a:r>
        </a:p>
      </dsp:txBody>
      <dsp:txXfrm>
        <a:off x="1036843" y="4128210"/>
        <a:ext cx="1242330" cy="566254"/>
      </dsp:txXfrm>
    </dsp:sp>
    <dsp:sp modelId="{ABB01656-3236-48EE-AA75-E7618842054C}">
      <dsp:nvSpPr>
        <dsp:cNvPr id="0" name=""/>
        <dsp:cNvSpPr/>
      </dsp:nvSpPr>
      <dsp:spPr>
        <a:xfrm>
          <a:off x="2329077" y="4218154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1109630"/>
            <a:satOff val="-3150"/>
            <a:lumOff val="9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6D26-4A27-4199-B594-DD8EC5C09605}">
      <dsp:nvSpPr>
        <dsp:cNvPr id="0" name=""/>
        <dsp:cNvSpPr/>
      </dsp:nvSpPr>
      <dsp:spPr>
        <a:xfrm>
          <a:off x="3099482" y="2811340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263473"/>
              <a:satOff val="-5958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Se acerca más a Cristo.</a:t>
          </a:r>
          <a:endParaRPr lang="es-419" sz="1600" kern="1200"/>
        </a:p>
      </dsp:txBody>
      <dsp:txXfrm>
        <a:off x="3130338" y="2842196"/>
        <a:ext cx="1702397" cy="1286014"/>
      </dsp:txXfrm>
    </dsp:sp>
    <dsp:sp modelId="{A3CB8687-B38B-4428-A367-4D7E01625B8A}">
      <dsp:nvSpPr>
        <dsp:cNvPr id="0" name=""/>
        <dsp:cNvSpPr/>
      </dsp:nvSpPr>
      <dsp:spPr>
        <a:xfrm>
          <a:off x="3099482" y="4128210"/>
          <a:ext cx="1764109" cy="566254"/>
        </a:xfrm>
        <a:prstGeom prst="rect">
          <a:avLst/>
        </a:prstGeom>
        <a:solidFill>
          <a:schemeClr val="accent5">
            <a:hueOff val="-1263473"/>
            <a:satOff val="-5958"/>
            <a:lumOff val="1470"/>
            <a:alphaOff val="0"/>
          </a:schemeClr>
        </a:solidFill>
        <a:ln w="15875" cap="flat" cmpd="sng" algn="ctr">
          <a:solidFill>
            <a:schemeClr val="accent5">
              <a:hueOff val="-1263473"/>
              <a:satOff val="-5958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(Mateo 6: 21) </a:t>
          </a:r>
        </a:p>
      </dsp:txBody>
      <dsp:txXfrm>
        <a:off x="3099482" y="4128210"/>
        <a:ext cx="1242330" cy="566254"/>
      </dsp:txXfrm>
    </dsp:sp>
    <dsp:sp modelId="{B77A132F-BF61-4A04-9F43-412894514EDF}">
      <dsp:nvSpPr>
        <dsp:cNvPr id="0" name=""/>
        <dsp:cNvSpPr/>
      </dsp:nvSpPr>
      <dsp:spPr>
        <a:xfrm>
          <a:off x="4391716" y="4218154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1331556"/>
            <a:satOff val="-3780"/>
            <a:lumOff val="11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BF359-BE31-4EAF-B8EF-DB43A38243EF}">
      <dsp:nvSpPr>
        <dsp:cNvPr id="0" name=""/>
        <dsp:cNvSpPr/>
      </dsp:nvSpPr>
      <dsp:spPr>
        <a:xfrm>
          <a:off x="5162121" y="2811340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474052"/>
              <a:satOff val="-6951"/>
              <a:lumOff val="1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Desarrolla un carácter cristiano.</a:t>
          </a:r>
          <a:endParaRPr lang="es-419" sz="1600" kern="1200"/>
        </a:p>
      </dsp:txBody>
      <dsp:txXfrm>
        <a:off x="5192977" y="2842196"/>
        <a:ext cx="1702397" cy="1286014"/>
      </dsp:txXfrm>
    </dsp:sp>
    <dsp:sp modelId="{36B663AA-A262-453B-BA91-F252CD4BD00F}">
      <dsp:nvSpPr>
        <dsp:cNvPr id="0" name=""/>
        <dsp:cNvSpPr/>
      </dsp:nvSpPr>
      <dsp:spPr>
        <a:xfrm>
          <a:off x="5162121" y="4128210"/>
          <a:ext cx="1764109" cy="566254"/>
        </a:xfrm>
        <a:prstGeom prst="rect">
          <a:avLst/>
        </a:prstGeom>
        <a:solidFill>
          <a:schemeClr val="accent5">
            <a:hueOff val="-1474052"/>
            <a:satOff val="-6951"/>
            <a:lumOff val="1715"/>
            <a:alphaOff val="0"/>
          </a:schemeClr>
        </a:solidFill>
        <a:ln w="15875" cap="flat" cmpd="sng" algn="ctr">
          <a:solidFill>
            <a:schemeClr val="accent5">
              <a:hueOff val="-1474052"/>
              <a:satOff val="-6951"/>
              <a:lumOff val="1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(Filipenses 2: 5) </a:t>
          </a:r>
        </a:p>
      </dsp:txBody>
      <dsp:txXfrm>
        <a:off x="5162121" y="4128210"/>
        <a:ext cx="1242330" cy="566254"/>
      </dsp:txXfrm>
    </dsp:sp>
    <dsp:sp modelId="{20BEEA8F-A332-4E66-B97B-03826A493E25}">
      <dsp:nvSpPr>
        <dsp:cNvPr id="0" name=""/>
        <dsp:cNvSpPr/>
      </dsp:nvSpPr>
      <dsp:spPr>
        <a:xfrm>
          <a:off x="6454355" y="4218154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1553482"/>
            <a:satOff val="-4410"/>
            <a:lumOff val="13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C628D-518C-4153-834D-70C5C4792C26}">
      <dsp:nvSpPr>
        <dsp:cNvPr id="0" name=""/>
        <dsp:cNvSpPr/>
      </dsp:nvSpPr>
      <dsp:spPr>
        <a:xfrm>
          <a:off x="7224760" y="2811340"/>
          <a:ext cx="1764109" cy="13168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600" kern="1200" baseline="0"/>
            <a:t>Puede ver incrementados sus bienes materiales.</a:t>
          </a:r>
          <a:endParaRPr lang="es-419" sz="1600" kern="1200"/>
        </a:p>
      </dsp:txBody>
      <dsp:txXfrm>
        <a:off x="7255616" y="2842196"/>
        <a:ext cx="1702397" cy="1286014"/>
      </dsp:txXfrm>
    </dsp:sp>
    <dsp:sp modelId="{7C291FA2-479B-45CF-BBCC-0B287F7F2EF7}">
      <dsp:nvSpPr>
        <dsp:cNvPr id="0" name=""/>
        <dsp:cNvSpPr/>
      </dsp:nvSpPr>
      <dsp:spPr>
        <a:xfrm>
          <a:off x="7224760" y="4128210"/>
          <a:ext cx="1764109" cy="566254"/>
        </a:xfrm>
        <a:prstGeom prst="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kern="1200"/>
            <a:t>(Proverbios 11: 24-25) </a:t>
          </a:r>
        </a:p>
      </dsp:txBody>
      <dsp:txXfrm>
        <a:off x="7224760" y="4128210"/>
        <a:ext cx="1242330" cy="566254"/>
      </dsp:txXfrm>
    </dsp:sp>
    <dsp:sp modelId="{C5B76EB5-0E1E-45C6-A953-A8978A6295C1}">
      <dsp:nvSpPr>
        <dsp:cNvPr id="0" name=""/>
        <dsp:cNvSpPr/>
      </dsp:nvSpPr>
      <dsp:spPr>
        <a:xfrm>
          <a:off x="8516994" y="4218154"/>
          <a:ext cx="617438" cy="617438"/>
        </a:xfrm>
        <a:prstGeom prst="ellipse">
          <a:avLst/>
        </a:prstGeom>
        <a:solidFill>
          <a:schemeClr val="accent5">
            <a:tint val="40000"/>
            <a:alpha val="90000"/>
            <a:hueOff val="-1775408"/>
            <a:satOff val="-5040"/>
            <a:lumOff val="15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B12E-53BD-442D-BA93-77771651725A}" type="datetimeFigureOut">
              <a:rPr lang="es-419" smtClean="0"/>
              <a:t>9/4/2025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B0C85-08DE-4939-B669-00E9DE2A656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2274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4176-FAA9-4A31-8AFC-6D01438B0E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4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F4176-FAA9-4A31-8AFC-6D01438B0E2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, Cuadrado&#10;&#10;El contenido generado por IA puede ser incorrecto.">
            <a:extLst>
              <a:ext uri="{FF2B5EF4-FFF2-40B4-BE49-F238E27FC236}">
                <a16:creationId xmlns:a16="http://schemas.microsoft.com/office/drawing/2014/main" id="{6F2E697C-28D2-178D-300F-0EFD15511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257" y="1906369"/>
            <a:ext cx="4448743" cy="2381219"/>
          </a:xfrm>
        </p:spPr>
        <p:txBody>
          <a:bodyPr bIns="0" anchor="b">
            <a:noAutofit/>
          </a:bodyPr>
          <a:lstStyle>
            <a:lvl1pPr algn="l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04" y="4951631"/>
            <a:ext cx="4631090" cy="157706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4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8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7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8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2E697C-28D2-178D-300F-0EFD15511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257" y="1906369"/>
            <a:ext cx="4448743" cy="2381219"/>
          </a:xfrm>
        </p:spPr>
        <p:txBody>
          <a:bodyPr bIns="0" anchor="b">
            <a:noAutofit/>
          </a:bodyPr>
          <a:lstStyle>
            <a:lvl1pPr algn="l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04" y="4951631"/>
            <a:ext cx="4631090" cy="157706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8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619CEA0-BE7F-420F-9C0D-896673F67E69}"/>
              </a:ext>
            </a:extLst>
          </p:cNvPr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7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7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EEBBD892-B7BC-3722-A296-54A5DE62D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29456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EEBBD892-B7BC-3722-A296-54A5DE62D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8B2018-BD89-42FB-4169-6E96D754F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50" y="856110"/>
            <a:ext cx="7683544" cy="42130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69" y="5395951"/>
            <a:ext cx="8597944" cy="685253"/>
          </a:xfrm>
        </p:spPr>
        <p:txBody>
          <a:bodyPr anchor="t"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6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9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9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D72CEBF-694B-4200-0147-260592C574A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4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006699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240" cy="6858000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8578DB-586D-F041-6461-B8C8F5D4BC1D}"/>
              </a:ext>
            </a:extLst>
          </p:cNvPr>
          <p:cNvSpPr txBox="1"/>
          <p:nvPr/>
        </p:nvSpPr>
        <p:spPr>
          <a:xfrm>
            <a:off x="4428161" y="4274050"/>
            <a:ext cx="56816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300" dirty="0">
                <a:solidFill>
                  <a:schemeClr val="bg1"/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DEPARTAMENTO DE MAYORDOMÍA</a:t>
            </a:r>
          </a:p>
        </p:txBody>
      </p:sp>
    </p:spTree>
    <p:extLst>
      <p:ext uri="{BB962C8B-B14F-4D97-AF65-F5344CB8AC3E}">
        <p14:creationId xmlns:p14="http://schemas.microsoft.com/office/powerpoint/2010/main" val="184627694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9FE67D5-B6C9-80F2-EBAA-E2B1A75B83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73851"/>
              </p:ext>
            </p:extLst>
          </p:nvPr>
        </p:nvGraphicFramePr>
        <p:xfrm>
          <a:off x="760288" y="113016"/>
          <a:ext cx="11126911" cy="377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1FE533C-59A1-F3EB-216E-7D4F6F8B33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053" y="2813383"/>
            <a:ext cx="6063893" cy="40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1729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5BE894-8FC1-12C9-ADF9-7C35EB1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ESTABLECE UN PLAN DE GASTOS</a:t>
            </a:r>
          </a:p>
        </p:txBody>
      </p:sp>
      <p:pic>
        <p:nvPicPr>
          <p:cNvPr id="6" name="Marcador de posición de imagen 5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B85C08B8-3C3D-CB5F-4571-2A5A1E9233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85770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0F237-FA77-BAB2-EF58-9E11CB33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plan de gastos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62BFD3-32BD-7C76-AFCF-8E16DF2A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130695" cy="4429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419" sz="3200" dirty="0"/>
              <a:t>Es una </a:t>
            </a:r>
            <a:r>
              <a:rPr lang="es-419" sz="3200" dirty="0">
                <a:solidFill>
                  <a:schemeClr val="accent1"/>
                </a:solidFill>
              </a:rPr>
              <a:t>estimación</a:t>
            </a:r>
            <a:r>
              <a:rPr lang="es-419" sz="3200" dirty="0"/>
              <a:t> o </a:t>
            </a:r>
            <a:r>
              <a:rPr lang="es-419" sz="3200" dirty="0">
                <a:solidFill>
                  <a:schemeClr val="accent1"/>
                </a:solidFill>
              </a:rPr>
              <a:t>cálculo</a:t>
            </a:r>
            <a:r>
              <a:rPr lang="es-419" sz="3200" dirty="0"/>
              <a:t> de la </a:t>
            </a:r>
            <a:r>
              <a:rPr lang="es-419" sz="3200" dirty="0">
                <a:solidFill>
                  <a:schemeClr val="accent1"/>
                </a:solidFill>
              </a:rPr>
              <a:t>cantidad</a:t>
            </a:r>
            <a:r>
              <a:rPr lang="es-419" sz="3200" dirty="0"/>
              <a:t> de </a:t>
            </a:r>
            <a:r>
              <a:rPr lang="es-419" sz="3200" dirty="0">
                <a:solidFill>
                  <a:schemeClr val="accent1"/>
                </a:solidFill>
              </a:rPr>
              <a:t>dinero</a:t>
            </a:r>
            <a:r>
              <a:rPr lang="es-419" sz="3200" dirty="0"/>
              <a:t> necesaria para </a:t>
            </a:r>
            <a:r>
              <a:rPr lang="es-419" sz="3200" dirty="0">
                <a:solidFill>
                  <a:schemeClr val="accent1"/>
                </a:solidFill>
              </a:rPr>
              <a:t>cubrir</a:t>
            </a:r>
            <a:r>
              <a:rPr lang="es-419" sz="3200" dirty="0"/>
              <a:t> un conjunto de </a:t>
            </a:r>
            <a:r>
              <a:rPr lang="es-419" sz="3200" dirty="0">
                <a:solidFill>
                  <a:schemeClr val="accent1"/>
                </a:solidFill>
              </a:rPr>
              <a:t>gastos</a:t>
            </a:r>
            <a:r>
              <a:rPr lang="es-419" sz="3200" dirty="0"/>
              <a:t> </a:t>
            </a:r>
            <a:r>
              <a:rPr lang="es-419" sz="3200" dirty="0">
                <a:solidFill>
                  <a:schemeClr val="accent1"/>
                </a:solidFill>
              </a:rPr>
              <a:t>específicos</a:t>
            </a:r>
            <a:r>
              <a:rPr lang="es-419" sz="3200" dirty="0"/>
              <a:t>.</a:t>
            </a: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D597548-B7C5-151C-4CBA-0C5278CD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347" y="0"/>
            <a:ext cx="5164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403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EB57-74A9-3864-04FD-554623A9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63BBE86-528E-5262-B826-02220D3E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619154"/>
          </a:xfrm>
        </p:spPr>
        <p:txBody>
          <a:bodyPr>
            <a:noAutofit/>
          </a:bodyPr>
          <a:lstStyle/>
          <a:p>
            <a:pPr algn="ctr"/>
            <a:r>
              <a:rPr lang="es-419" sz="4800" dirty="0"/>
              <a:t>Porque ¿quién de vosotros, queriendo </a:t>
            </a:r>
            <a:r>
              <a:rPr lang="es-419" sz="4800" dirty="0">
                <a:solidFill>
                  <a:schemeClr val="accent1"/>
                </a:solidFill>
              </a:rPr>
              <a:t>edificar</a:t>
            </a:r>
            <a:r>
              <a:rPr lang="es-419" sz="4800" dirty="0"/>
              <a:t> una torre, no se sienta </a:t>
            </a:r>
            <a:r>
              <a:rPr lang="es-419" sz="4800" dirty="0">
                <a:solidFill>
                  <a:schemeClr val="accent1"/>
                </a:solidFill>
              </a:rPr>
              <a:t>primero</a:t>
            </a:r>
            <a:r>
              <a:rPr lang="es-419" sz="4800" dirty="0"/>
              <a:t> y </a:t>
            </a:r>
            <a:r>
              <a:rPr lang="es-419" sz="4800" dirty="0">
                <a:solidFill>
                  <a:schemeClr val="accent1"/>
                </a:solidFill>
              </a:rPr>
              <a:t>calcula</a:t>
            </a:r>
            <a:r>
              <a:rPr lang="es-419" sz="4800" dirty="0"/>
              <a:t> los </a:t>
            </a:r>
            <a:r>
              <a:rPr lang="es-419" sz="4800" dirty="0">
                <a:solidFill>
                  <a:schemeClr val="accent1"/>
                </a:solidFill>
              </a:rPr>
              <a:t>gastos</a:t>
            </a:r>
            <a:r>
              <a:rPr lang="es-419" sz="4800" dirty="0"/>
              <a:t>, a ver si tiene lo que necesita para acabarla?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3D809-BFD3-A487-5D63-D305DF1EB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Lucas 14: 28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1642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B61C4-C5D4-01E1-8E60-3E7FFE5F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Primer paso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F6480-9B41-1AA9-EF5A-A17026C5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497" y="2015732"/>
            <a:ext cx="3256907" cy="442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3200" dirty="0">
                <a:solidFill>
                  <a:schemeClr val="accent1"/>
                </a:solidFill>
              </a:rPr>
              <a:t>Analizar</a:t>
            </a:r>
            <a:r>
              <a:rPr lang="es-419" sz="3200" dirty="0"/>
              <a:t> nuestros </a:t>
            </a:r>
            <a:r>
              <a:rPr lang="es-419" sz="3200" dirty="0">
                <a:solidFill>
                  <a:schemeClr val="accent1"/>
                </a:solidFill>
              </a:rPr>
              <a:t>hábitos</a:t>
            </a:r>
            <a:r>
              <a:rPr lang="es-419" sz="3200" dirty="0"/>
              <a:t> de </a:t>
            </a:r>
            <a:r>
              <a:rPr lang="es-419" sz="3200" dirty="0">
                <a:solidFill>
                  <a:schemeClr val="accent1"/>
                </a:solidFill>
              </a:rPr>
              <a:t>consumo</a:t>
            </a:r>
            <a:r>
              <a:rPr lang="es-419" sz="3200" dirty="0"/>
              <a:t> y comportamiento financiero.</a:t>
            </a:r>
          </a:p>
        </p:txBody>
      </p:sp>
      <p:pic>
        <p:nvPicPr>
          <p:cNvPr id="5" name="Imagen 4" descr="Imagen que contiene texto, tabla, computadora, escritorio&#10;&#10;El contenido generado por IA puede ser incorrecto.">
            <a:extLst>
              <a:ext uri="{FF2B5EF4-FFF2-40B4-BE49-F238E27FC236}">
                <a16:creationId xmlns:a16="http://schemas.microsoft.com/office/drawing/2014/main" id="{7BF05CDD-0631-3E72-3E42-82C80161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94" y="0"/>
            <a:ext cx="384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4523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826A-C00A-5198-95C6-8EBF5760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893852"/>
            <a:ext cx="10212373" cy="959902"/>
          </a:xfrm>
        </p:spPr>
        <p:txBody>
          <a:bodyPr>
            <a:normAutofit/>
          </a:bodyPr>
          <a:lstStyle/>
          <a:p>
            <a:r>
              <a:rPr lang="es-419" sz="4000" dirty="0"/>
              <a:t>la Caja de Zapatos</a:t>
            </a:r>
          </a:p>
        </p:txBody>
      </p:sp>
      <p:pic>
        <p:nvPicPr>
          <p:cNvPr id="5" name="Marcador de contenido 4" descr="Una mesa de madera&#10;&#10;El contenido generado por IA puede ser incorrecto.">
            <a:extLst>
              <a:ext uri="{FF2B5EF4-FFF2-40B4-BE49-F238E27FC236}">
                <a16:creationId xmlns:a16="http://schemas.microsoft.com/office/drawing/2014/main" id="{27A94798-DE80-2CF6-4DAE-32C3BF836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38" y="1941817"/>
            <a:ext cx="11249849" cy="4916184"/>
          </a:xfrm>
        </p:spPr>
      </p:pic>
    </p:spTree>
    <p:extLst>
      <p:ext uri="{BB962C8B-B14F-4D97-AF65-F5344CB8AC3E}">
        <p14:creationId xmlns:p14="http://schemas.microsoft.com/office/powerpoint/2010/main" val="341867922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82E27B4-F797-A729-141D-C09E0BD1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475"/>
            <a:ext cx="12192000" cy="61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7684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72924-F5E7-0D95-8BAF-DF4EF6363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4A000B4-BCDD-8DD5-6A46-D30D274C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619154"/>
          </a:xfrm>
        </p:spPr>
        <p:txBody>
          <a:bodyPr>
            <a:noAutofit/>
          </a:bodyPr>
          <a:lstStyle/>
          <a:p>
            <a:pPr algn="ctr"/>
            <a:r>
              <a:rPr lang="es-419" sz="4800" dirty="0"/>
              <a:t>Sé </a:t>
            </a:r>
            <a:r>
              <a:rPr lang="es-419" sz="4800" dirty="0">
                <a:solidFill>
                  <a:schemeClr val="accent1"/>
                </a:solidFill>
              </a:rPr>
              <a:t>diligente</a:t>
            </a:r>
            <a:r>
              <a:rPr lang="es-419" sz="4800" dirty="0"/>
              <a:t> en </a:t>
            </a:r>
            <a:r>
              <a:rPr lang="es-419" sz="4800" dirty="0">
                <a:solidFill>
                  <a:schemeClr val="accent1"/>
                </a:solidFill>
              </a:rPr>
              <a:t>conocer</a:t>
            </a:r>
            <a:r>
              <a:rPr lang="es-419" sz="4800" dirty="0"/>
              <a:t> el </a:t>
            </a:r>
            <a:r>
              <a:rPr lang="es-419" sz="4800" dirty="0">
                <a:solidFill>
                  <a:schemeClr val="accent1"/>
                </a:solidFill>
              </a:rPr>
              <a:t>estado</a:t>
            </a:r>
            <a:r>
              <a:rPr lang="es-419" sz="4800" dirty="0"/>
              <a:t> de tus </a:t>
            </a:r>
            <a:r>
              <a:rPr lang="es-419" sz="4800" dirty="0">
                <a:solidFill>
                  <a:schemeClr val="accent1"/>
                </a:solidFill>
              </a:rPr>
              <a:t>ovejas</a:t>
            </a:r>
            <a:r>
              <a:rPr lang="es-419" sz="4800" dirty="0"/>
              <a:t> y </a:t>
            </a:r>
            <a:r>
              <a:rPr lang="es-419" sz="4800" dirty="0">
                <a:solidFill>
                  <a:schemeClr val="accent1"/>
                </a:solidFill>
              </a:rPr>
              <a:t>mira</a:t>
            </a:r>
            <a:r>
              <a:rPr lang="es-419" sz="4800" dirty="0"/>
              <a:t> con </a:t>
            </a:r>
            <a:r>
              <a:rPr lang="es-419" sz="4800" dirty="0">
                <a:solidFill>
                  <a:schemeClr val="accent1"/>
                </a:solidFill>
              </a:rPr>
              <a:t>cuidado</a:t>
            </a:r>
            <a:r>
              <a:rPr lang="es-419" sz="4800" dirty="0"/>
              <a:t> por tus </a:t>
            </a:r>
            <a:r>
              <a:rPr lang="es-419" sz="4800" dirty="0">
                <a:solidFill>
                  <a:schemeClr val="accent1"/>
                </a:solidFill>
              </a:rPr>
              <a:t>rebaños</a:t>
            </a:r>
            <a:r>
              <a:rPr lang="es-419" sz="4800" dirty="0"/>
              <a:t>; porque las </a:t>
            </a:r>
            <a:r>
              <a:rPr lang="es-419" sz="4800" dirty="0">
                <a:solidFill>
                  <a:schemeClr val="accent1"/>
                </a:solidFill>
              </a:rPr>
              <a:t>riquezas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no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duran</a:t>
            </a:r>
            <a:r>
              <a:rPr lang="es-419" sz="4800" dirty="0"/>
              <a:t> para siempre.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7AE76-0550-3831-03C2-A7581F96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Lucas 14: 28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2848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B7205-7C7C-1491-5A93-8BF8F1EE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F4E05-EA81-D888-F3F2-E6998EB2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DEFINE UN NIVEL DE VIDA RAZONABLE</a:t>
            </a:r>
          </a:p>
        </p:txBody>
      </p:sp>
      <p:pic>
        <p:nvPicPr>
          <p:cNvPr id="7" name="Marcador de posición de imagen 6" descr="Un hombre con un traje de color azul&#10;&#10;El contenido generado por IA puede ser incorrecto.">
            <a:extLst>
              <a:ext uri="{FF2B5EF4-FFF2-40B4-BE49-F238E27FC236}">
                <a16:creationId xmlns:a16="http://schemas.microsoft.com/office/drawing/2014/main" id="{1BDB3DEE-36B9-458A-7444-D3813B1FB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5802695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51535-89A0-811E-8A38-7B949923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26" y="835341"/>
            <a:ext cx="4202129" cy="5534636"/>
          </a:xfrm>
        </p:spPr>
        <p:txBody>
          <a:bodyPr>
            <a:normAutofit/>
          </a:bodyPr>
          <a:lstStyle/>
          <a:p>
            <a:r>
              <a:rPr lang="es-419" sz="4800" dirty="0"/>
              <a:t>¿Qué metas financieras te has propuesto lograr?</a:t>
            </a:r>
          </a:p>
        </p:txBody>
      </p:sp>
      <p:pic>
        <p:nvPicPr>
          <p:cNvPr id="5" name="Imagen 4" descr="Un hombre en un restaurante&#10;&#10;El contenido generado por IA puede ser incorrecto.">
            <a:extLst>
              <a:ext uri="{FF2B5EF4-FFF2-40B4-BE49-F238E27FC236}">
                <a16:creationId xmlns:a16="http://schemas.microsoft.com/office/drawing/2014/main" id="{303DEDAC-5992-BFC1-9E60-BECF15ED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233" y="0"/>
            <a:ext cx="469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100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ECE3B-6510-7CDE-1EA3-285789CA5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166" y="1613043"/>
            <a:ext cx="3054848" cy="2763747"/>
          </a:xfrm>
        </p:spPr>
        <p:txBody>
          <a:bodyPr vert="horz" lIns="91440" tIns="91440" rIns="91440" bIns="91440" rtlCol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6699"/>
              </a:buClr>
              <a:buSzPct val="100000"/>
              <a:buFont typeface="Arial" panose="020B0604020202020204" pitchFamily="34" charset="0"/>
            </a:pPr>
            <a:r>
              <a:rPr lang="es-419" sz="4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El Gerente Próspero</a:t>
            </a:r>
            <a:endParaRPr lang="en-US" sz="44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8208E5-3118-40D3-B9E9-5E63AD47EF0C}"/>
              </a:ext>
            </a:extLst>
          </p:cNvPr>
          <p:cNvSpPr txBox="1">
            <a:spLocks/>
          </p:cNvSpPr>
          <p:nvPr/>
        </p:nvSpPr>
        <p:spPr>
          <a:xfrm>
            <a:off x="1466156" y="1990618"/>
            <a:ext cx="2047606" cy="287676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>
                <a:latin typeface="Arial Nova" panose="020B0504020202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45B090-ED10-7708-FE85-CF7E8F4442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468" y="1047964"/>
            <a:ext cx="4952145" cy="4952145"/>
          </a:xfrm>
          <a:prstGeom prst="rect">
            <a:avLst/>
          </a:prstGeom>
        </p:spPr>
      </p:pic>
      <p:pic>
        <p:nvPicPr>
          <p:cNvPr id="3" name="Imagen 2" descr="Imagen que contiene Flecha&#10;&#10;El contenido generado por IA puede ser incorrecto.">
            <a:extLst>
              <a:ext uri="{FF2B5EF4-FFF2-40B4-BE49-F238E27FC236}">
                <a16:creationId xmlns:a16="http://schemas.microsoft.com/office/drawing/2014/main" id="{B1A9225E-F861-02CA-05C1-D8C6A12B6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28" y="4908854"/>
            <a:ext cx="2638263" cy="19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7573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E87B-854A-BD0D-67FB-6C2A3EF53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1F3B54-EABE-8216-0285-74C9BA6A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619154"/>
          </a:xfrm>
        </p:spPr>
        <p:txBody>
          <a:bodyPr>
            <a:noAutofit/>
          </a:bodyPr>
          <a:lstStyle/>
          <a:p>
            <a:pPr algn="ctr"/>
            <a:r>
              <a:rPr lang="es-419" sz="6600" dirty="0"/>
              <a:t>Así que, </a:t>
            </a:r>
            <a:r>
              <a:rPr lang="es-419" sz="6600" dirty="0">
                <a:solidFill>
                  <a:schemeClr val="accent1"/>
                </a:solidFill>
              </a:rPr>
              <a:t>teniendo</a:t>
            </a:r>
            <a:r>
              <a:rPr lang="es-419" sz="6600" dirty="0"/>
              <a:t> </a:t>
            </a:r>
            <a:r>
              <a:rPr lang="es-419" sz="6600" dirty="0">
                <a:solidFill>
                  <a:schemeClr val="accent1"/>
                </a:solidFill>
              </a:rPr>
              <a:t>sustento</a:t>
            </a:r>
            <a:r>
              <a:rPr lang="es-419" sz="6600" dirty="0"/>
              <a:t> y </a:t>
            </a:r>
            <a:r>
              <a:rPr lang="es-419" sz="6600" dirty="0">
                <a:solidFill>
                  <a:schemeClr val="accent1"/>
                </a:solidFill>
              </a:rPr>
              <a:t>abrigo</a:t>
            </a:r>
            <a:r>
              <a:rPr lang="es-419" sz="6600" dirty="0"/>
              <a:t>, estemos </a:t>
            </a:r>
            <a:r>
              <a:rPr lang="es-419" sz="6600" dirty="0">
                <a:solidFill>
                  <a:schemeClr val="accent1"/>
                </a:solidFill>
              </a:rPr>
              <a:t>contentos</a:t>
            </a:r>
            <a:r>
              <a:rPr lang="es-419" sz="6600" dirty="0"/>
              <a:t> con esto.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940B0-D7DB-2FB2-305F-08EFA63B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1 Timoteo 6: 8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53309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8801-1800-B952-8A89-FCF7AD399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C7302E-29A6-ABB5-A691-E00DD561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619154"/>
          </a:xfrm>
        </p:spPr>
        <p:txBody>
          <a:bodyPr>
            <a:noAutofit/>
          </a:bodyPr>
          <a:lstStyle/>
          <a:p>
            <a:pPr algn="ctr"/>
            <a:r>
              <a:rPr lang="es-419" sz="4800" dirty="0">
                <a:solidFill>
                  <a:schemeClr val="accent1"/>
                </a:solidFill>
              </a:rPr>
              <a:t>Vivan sin ambicionar </a:t>
            </a:r>
            <a:r>
              <a:rPr lang="es-419" sz="4800" dirty="0"/>
              <a:t>el dinero. Más bien, </a:t>
            </a:r>
            <a:r>
              <a:rPr lang="es-419" sz="4800" dirty="0">
                <a:solidFill>
                  <a:schemeClr val="accent1"/>
                </a:solidFill>
              </a:rPr>
              <a:t>confórmense</a:t>
            </a:r>
            <a:r>
              <a:rPr lang="es-419" sz="4800" dirty="0"/>
              <a:t> con lo   que ahora tienen, porque Dios ha dicho: “</a:t>
            </a:r>
            <a:r>
              <a:rPr lang="es-419" sz="4800" dirty="0">
                <a:solidFill>
                  <a:schemeClr val="accent1"/>
                </a:solidFill>
              </a:rPr>
              <a:t>No</a:t>
            </a:r>
            <a:r>
              <a:rPr lang="es-419" sz="4800" dirty="0"/>
              <a:t> te </a:t>
            </a:r>
            <a:r>
              <a:rPr lang="es-419" sz="4800" dirty="0">
                <a:solidFill>
                  <a:schemeClr val="accent1"/>
                </a:solidFill>
              </a:rPr>
              <a:t>desampararé</a:t>
            </a:r>
            <a:r>
              <a:rPr lang="es-419" sz="4800" dirty="0"/>
              <a:t>, ni te </a:t>
            </a:r>
            <a:r>
              <a:rPr lang="es-419" sz="4800" dirty="0">
                <a:solidFill>
                  <a:schemeClr val="accent1"/>
                </a:solidFill>
              </a:rPr>
              <a:t>abandonaré</a:t>
            </a:r>
            <a:r>
              <a:rPr lang="es-419" sz="4800" dirty="0"/>
              <a:t>”.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345973-AE1C-395E-9277-3CF22D2A2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Hebreos 13: 5, </a:t>
            </a:r>
            <a:r>
              <a:rPr lang="es-E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RVC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70800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86EA9-D11C-875D-1151-370606DC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013" y="513708"/>
            <a:ext cx="4147837" cy="6013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419" sz="3600" dirty="0"/>
              <a:t>Es </a:t>
            </a:r>
            <a:r>
              <a:rPr lang="es-419" sz="3600" dirty="0">
                <a:solidFill>
                  <a:schemeClr val="accent1"/>
                </a:solidFill>
              </a:rPr>
              <a:t>fundamental</a:t>
            </a:r>
            <a:r>
              <a:rPr lang="es-419" sz="3600" dirty="0"/>
              <a:t> que cada </a:t>
            </a:r>
            <a:r>
              <a:rPr lang="es-419" sz="3600" dirty="0">
                <a:solidFill>
                  <a:schemeClr val="accent1"/>
                </a:solidFill>
              </a:rPr>
              <a:t>mayordomo</a:t>
            </a:r>
            <a:r>
              <a:rPr lang="es-419" sz="3600" dirty="0"/>
              <a:t> de Dios, </a:t>
            </a:r>
            <a:r>
              <a:rPr lang="es-419" sz="3600" dirty="0">
                <a:solidFill>
                  <a:schemeClr val="accent1"/>
                </a:solidFill>
              </a:rPr>
              <a:t>junto</a:t>
            </a:r>
            <a:r>
              <a:rPr lang="es-419" sz="3600" dirty="0"/>
              <a:t> con su </a:t>
            </a:r>
            <a:r>
              <a:rPr lang="es-419" sz="3600" dirty="0">
                <a:solidFill>
                  <a:schemeClr val="accent1"/>
                </a:solidFill>
              </a:rPr>
              <a:t>pareja</a:t>
            </a:r>
            <a:r>
              <a:rPr lang="es-419" sz="3600" dirty="0"/>
              <a:t>, </a:t>
            </a:r>
            <a:r>
              <a:rPr lang="es-419" sz="3600" dirty="0">
                <a:solidFill>
                  <a:schemeClr val="accent1"/>
                </a:solidFill>
              </a:rPr>
              <a:t>establezca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metas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financieras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razonables</a:t>
            </a:r>
            <a:r>
              <a:rPr lang="es-419" sz="3600" dirty="0"/>
              <a:t>. Una vez cumplidas esas metas, podemos </a:t>
            </a:r>
            <a:r>
              <a:rPr lang="es-419" sz="3600" dirty="0">
                <a:solidFill>
                  <a:schemeClr val="accent1"/>
                </a:solidFill>
              </a:rPr>
              <a:t>consultar</a:t>
            </a:r>
            <a:r>
              <a:rPr lang="es-419" sz="3600" dirty="0"/>
              <a:t> con </a:t>
            </a:r>
            <a:r>
              <a:rPr lang="es-419" sz="3600" dirty="0">
                <a:solidFill>
                  <a:schemeClr val="accent1"/>
                </a:solidFill>
              </a:rPr>
              <a:t>Dios</a:t>
            </a:r>
            <a:r>
              <a:rPr lang="es-419" sz="3600" dirty="0"/>
              <a:t> sobre </a:t>
            </a:r>
            <a:r>
              <a:rPr lang="es-419" sz="3600" dirty="0">
                <a:solidFill>
                  <a:schemeClr val="accent1"/>
                </a:solidFill>
              </a:rPr>
              <a:t>qué</a:t>
            </a:r>
            <a:r>
              <a:rPr lang="es-419" sz="3600" dirty="0"/>
              <a:t> </a:t>
            </a:r>
            <a:r>
              <a:rPr lang="es-419" sz="3600" dirty="0">
                <a:solidFill>
                  <a:schemeClr val="accent1"/>
                </a:solidFill>
              </a:rPr>
              <a:t>hacer</a:t>
            </a:r>
            <a:r>
              <a:rPr lang="es-419" sz="3600" dirty="0"/>
              <a:t> con el </a:t>
            </a:r>
            <a:r>
              <a:rPr lang="es-419" sz="3600" dirty="0">
                <a:solidFill>
                  <a:schemeClr val="accent1"/>
                </a:solidFill>
              </a:rPr>
              <a:t>excedente</a:t>
            </a:r>
            <a:r>
              <a:rPr lang="es-419" sz="3600" dirty="0"/>
              <a:t>.</a:t>
            </a:r>
          </a:p>
        </p:txBody>
      </p:sp>
      <p:pic>
        <p:nvPicPr>
          <p:cNvPr id="5" name="Imagen 4" descr="Imagen que contiene objeto, sostener, mano, hombre&#10;&#10;El contenido generado por IA puede ser incorrecto.">
            <a:extLst>
              <a:ext uri="{FF2B5EF4-FFF2-40B4-BE49-F238E27FC236}">
                <a16:creationId xmlns:a16="http://schemas.microsoft.com/office/drawing/2014/main" id="{60790068-45C5-FE03-2058-BA4AF966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44" y="0"/>
            <a:ext cx="384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02838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3027-115B-271F-E80D-97AAF7B2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B9CF95-02E3-7BBD-EDB8-FFC29FE7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LIBÉRATE DE LAS DEUDAS</a:t>
            </a:r>
          </a:p>
        </p:txBody>
      </p:sp>
      <p:pic>
        <p:nvPicPr>
          <p:cNvPr id="6" name="Marcador de posición de imagen 5" descr="Hombre usando laptop en la mesa&#10;&#10;El contenido generado por IA puede ser incorrecto.">
            <a:extLst>
              <a:ext uri="{FF2B5EF4-FFF2-40B4-BE49-F238E27FC236}">
                <a16:creationId xmlns:a16="http://schemas.microsoft.com/office/drawing/2014/main" id="{602C04F5-82D1-D2D4-0ECF-228C3BC7C5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020532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EC04B-86D8-B5B1-9CE1-CFEE41EA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4400" dirty="0"/>
              <a:t>Deuda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F444C-D742-6E23-A3F9-1D65C5ABB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2771100" cy="442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3200" dirty="0">
                <a:solidFill>
                  <a:schemeClr val="accent1"/>
                </a:solidFill>
              </a:rPr>
              <a:t>Dinero</a:t>
            </a:r>
            <a:r>
              <a:rPr lang="es-419" sz="3200" dirty="0"/>
              <a:t> o </a:t>
            </a:r>
            <a:r>
              <a:rPr lang="es-419" sz="3200" dirty="0">
                <a:solidFill>
                  <a:schemeClr val="accent1"/>
                </a:solidFill>
              </a:rPr>
              <a:t>propiedad</a:t>
            </a:r>
            <a:r>
              <a:rPr lang="es-419" sz="3200" dirty="0"/>
              <a:t> que una persona está </a:t>
            </a:r>
            <a:r>
              <a:rPr lang="es-419" sz="3200" dirty="0">
                <a:solidFill>
                  <a:schemeClr val="accent1"/>
                </a:solidFill>
              </a:rPr>
              <a:t>obligada</a:t>
            </a:r>
            <a:r>
              <a:rPr lang="es-419" sz="3200" dirty="0"/>
              <a:t> a </a:t>
            </a:r>
            <a:r>
              <a:rPr lang="es-419" sz="3200" dirty="0">
                <a:solidFill>
                  <a:schemeClr val="accent1"/>
                </a:solidFill>
              </a:rPr>
              <a:t>pagar</a:t>
            </a:r>
            <a:r>
              <a:rPr lang="es-419" sz="3200" dirty="0"/>
              <a:t> a otra.</a:t>
            </a:r>
          </a:p>
        </p:txBody>
      </p:sp>
      <p:pic>
        <p:nvPicPr>
          <p:cNvPr id="5" name="Imagen 4" descr="Un librero con libros&#10;&#10;El contenido generado por IA puede ser incorrecto.">
            <a:extLst>
              <a:ext uri="{FF2B5EF4-FFF2-40B4-BE49-F238E27FC236}">
                <a16:creationId xmlns:a16="http://schemas.microsoft.com/office/drawing/2014/main" id="{4C6D7FD7-A646-5D50-6E31-BF105D89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3930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1E4EB-D78C-0CB1-5193-86D3ADD1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ED2860-E193-8D77-21A2-629D9238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619154"/>
          </a:xfrm>
        </p:spPr>
        <p:txBody>
          <a:bodyPr>
            <a:noAutofit/>
          </a:bodyPr>
          <a:lstStyle/>
          <a:p>
            <a:pPr algn="ctr"/>
            <a:r>
              <a:rPr lang="es-419" sz="6000" dirty="0"/>
              <a:t>El rico se enseñorea de los pobres, Y el que toma </a:t>
            </a:r>
            <a:r>
              <a:rPr lang="es-419" sz="6000" dirty="0">
                <a:solidFill>
                  <a:schemeClr val="accent1"/>
                </a:solidFill>
              </a:rPr>
              <a:t>prestado</a:t>
            </a:r>
            <a:r>
              <a:rPr lang="es-419" sz="6000" dirty="0"/>
              <a:t> es </a:t>
            </a:r>
            <a:r>
              <a:rPr lang="es-419" sz="6000" dirty="0">
                <a:solidFill>
                  <a:schemeClr val="accent1"/>
                </a:solidFill>
              </a:rPr>
              <a:t>siervo</a:t>
            </a:r>
            <a:r>
              <a:rPr lang="es-419" sz="6000" dirty="0"/>
              <a:t> del que </a:t>
            </a:r>
            <a:r>
              <a:rPr lang="es-419" sz="6000" dirty="0">
                <a:solidFill>
                  <a:schemeClr val="accent1"/>
                </a:solidFill>
              </a:rPr>
              <a:t>presta</a:t>
            </a:r>
            <a:r>
              <a:rPr lang="es-419" sz="6000" dirty="0"/>
              <a:t>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780BB-351D-EA92-6D29-5208C28A4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Proverbios 22: 7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62746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1A2C7-0142-F4EC-FDD1-5478FCC9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DEDF413-9F1B-7810-0C93-C9BB5057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243173"/>
            <a:ext cx="8429068" cy="4152778"/>
          </a:xfrm>
        </p:spPr>
        <p:txBody>
          <a:bodyPr>
            <a:noAutofit/>
          </a:bodyPr>
          <a:lstStyle/>
          <a:p>
            <a:pPr algn="ctr"/>
            <a:r>
              <a:rPr lang="es-419" sz="6600" dirty="0"/>
              <a:t>Por precio fuisteis comprados; </a:t>
            </a:r>
            <a:r>
              <a:rPr lang="es-419" sz="6600" dirty="0">
                <a:solidFill>
                  <a:schemeClr val="accent1"/>
                </a:solidFill>
              </a:rPr>
              <a:t>no os hagáis esclavos de los hombres</a:t>
            </a:r>
            <a:r>
              <a:rPr lang="es-419" sz="6600" dirty="0"/>
              <a:t>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A34C4-98A8-1907-2E84-E345559D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1 Corintios 7: 23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9960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B04D3-53FC-8FA4-0CA5-645FB64B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751" y="804519"/>
            <a:ext cx="4356103" cy="5801764"/>
          </a:xfrm>
        </p:spPr>
        <p:txBody>
          <a:bodyPr>
            <a:normAutofit fontScale="90000"/>
          </a:bodyPr>
          <a:lstStyle/>
          <a:p>
            <a:r>
              <a:rPr lang="es-419" sz="4000" dirty="0">
                <a:solidFill>
                  <a:schemeClr val="accent1"/>
                </a:solidFill>
              </a:rPr>
              <a:t>Endeudarse</a:t>
            </a:r>
            <a:r>
              <a:rPr lang="es-419" sz="4000" dirty="0"/>
              <a:t> implica </a:t>
            </a:r>
            <a:r>
              <a:rPr lang="es-419" sz="4000" dirty="0">
                <a:solidFill>
                  <a:schemeClr val="accent1"/>
                </a:solidFill>
              </a:rPr>
              <a:t>presumir del mañana</a:t>
            </a:r>
            <a:r>
              <a:rPr lang="es-419" sz="4000" dirty="0"/>
              <a:t>, algo que la Palabra nos advierte que no hagamos (Proverbios 27: 1; Santiago 4: 13-16).</a:t>
            </a:r>
          </a:p>
        </p:txBody>
      </p:sp>
      <p:pic>
        <p:nvPicPr>
          <p:cNvPr id="5" name="Imagen 4" descr="Imagen que contiene texto, alimentos&#10;&#10;El contenido generado por IA puede ser incorrecto.">
            <a:extLst>
              <a:ext uri="{FF2B5EF4-FFF2-40B4-BE49-F238E27FC236}">
                <a16:creationId xmlns:a16="http://schemas.microsoft.com/office/drawing/2014/main" id="{42B37D99-9802-DB44-FD8E-C6A034DA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04" y="0"/>
            <a:ext cx="384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69999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1287-9DB1-23ED-5EE4-FAC4E48F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pautas bíblicas para el endeudamiento responsable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033E19-4AD6-E472-E974-B3672E842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407334"/>
              </p:ext>
            </p:extLst>
          </p:nvPr>
        </p:nvGraphicFramePr>
        <p:xfrm>
          <a:off x="1294545" y="2015731"/>
          <a:ext cx="9760310" cy="470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408918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E18AE-A358-A8BB-5A40-72AA0A3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CÓMO SALIR DE LAS DEUDAS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58AC19-F1C9-21C2-D11F-3D56EFF59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521871"/>
              </p:ext>
            </p:extLst>
          </p:nvPr>
        </p:nvGraphicFramePr>
        <p:xfrm>
          <a:off x="102742" y="1561672"/>
          <a:ext cx="12089258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96284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CD7FFD-7181-45FB-6C7E-0194D717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7994263" cy="4292354"/>
          </a:xfrm>
        </p:spPr>
        <p:txBody>
          <a:bodyPr>
            <a:noAutofit/>
          </a:bodyPr>
          <a:lstStyle/>
          <a:p>
            <a:pPr algn="ctr"/>
            <a:r>
              <a:rPr lang="es-419" sz="4000" dirty="0"/>
              <a:t>Por tanto, que los hombres nos consideren como </a:t>
            </a:r>
            <a:r>
              <a:rPr lang="es-419" sz="4000" dirty="0">
                <a:solidFill>
                  <a:schemeClr val="accent1"/>
                </a:solidFill>
              </a:rPr>
              <a:t>servidores</a:t>
            </a:r>
            <a:r>
              <a:rPr lang="es-419" sz="4000" dirty="0"/>
              <a:t> de Cristo y </a:t>
            </a:r>
            <a:r>
              <a:rPr lang="es-419" sz="4000" dirty="0">
                <a:solidFill>
                  <a:schemeClr val="accent1"/>
                </a:solidFill>
              </a:rPr>
              <a:t>administradores</a:t>
            </a:r>
            <a:r>
              <a:rPr lang="es-419" sz="4000" dirty="0"/>
              <a:t> de los misterios de Dios. Ahora bien, lo que </a:t>
            </a:r>
            <a:r>
              <a:rPr lang="es-419" sz="4000" dirty="0">
                <a:solidFill>
                  <a:schemeClr val="accent1"/>
                </a:solidFill>
              </a:rPr>
              <a:t>se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requiere</a:t>
            </a:r>
            <a:r>
              <a:rPr lang="es-419" sz="4000" dirty="0"/>
              <a:t> de los </a:t>
            </a:r>
            <a:r>
              <a:rPr lang="es-419" sz="4000" dirty="0">
                <a:solidFill>
                  <a:schemeClr val="accent1"/>
                </a:solidFill>
              </a:rPr>
              <a:t>administradores</a:t>
            </a:r>
            <a:r>
              <a:rPr lang="es-419" sz="4000" dirty="0"/>
              <a:t> es que cada uno sea </a:t>
            </a:r>
            <a:r>
              <a:rPr lang="es-419" sz="4000" dirty="0">
                <a:solidFill>
                  <a:schemeClr val="accent1"/>
                </a:solidFill>
              </a:rPr>
              <a:t>hallado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fiel</a:t>
            </a:r>
            <a:r>
              <a:rPr lang="es-419" sz="40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BF219-1AD5-D70A-A7C6-F0D5BD1AA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Salmo 112: 1-3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17299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E3C9A-0A7B-4D11-CF98-72038FEE3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9125EC-81B7-0635-97B1-492C11E1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243173"/>
            <a:ext cx="8429068" cy="4152778"/>
          </a:xfrm>
        </p:spPr>
        <p:txBody>
          <a:bodyPr>
            <a:noAutofit/>
          </a:bodyPr>
          <a:lstStyle/>
          <a:p>
            <a:pPr algn="ctr"/>
            <a:r>
              <a:rPr lang="es-419" sz="6000" dirty="0"/>
              <a:t>Si, pues, coméis o bebéis, o hacéis otra cosa, </a:t>
            </a:r>
            <a:r>
              <a:rPr lang="es-419" sz="6000" dirty="0">
                <a:solidFill>
                  <a:schemeClr val="accent1"/>
                </a:solidFill>
              </a:rPr>
              <a:t>hacedlo todo para la gloria de Dios</a:t>
            </a:r>
            <a:r>
              <a:rPr lang="es-419" sz="60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EF593-6B24-80DE-98AF-9634F522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1 Corintios 10: 31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20619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7D37F-5045-59F9-67CD-987E90B5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TRABAJA CON CALIDAD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EE4B5CE-10F7-B67F-5D6C-4F5D28827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038209"/>
              </p:ext>
            </p:extLst>
          </p:nvPr>
        </p:nvGraphicFramePr>
        <p:xfrm>
          <a:off x="739739" y="1726059"/>
          <a:ext cx="10941978" cy="502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067864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5B031-B0BE-85CF-676F-48FA88BF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45A6F1-EE4F-5BED-9BA1-B6359044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349321"/>
            <a:ext cx="5853720" cy="2610776"/>
          </a:xfrm>
        </p:spPr>
        <p:txBody>
          <a:bodyPr>
            <a:normAutofit/>
          </a:bodyPr>
          <a:lstStyle/>
          <a:p>
            <a:r>
              <a:rPr lang="es-419" sz="4400" dirty="0"/>
              <a:t>AHORRA E INVIERTE</a:t>
            </a:r>
          </a:p>
        </p:txBody>
      </p:sp>
      <p:pic>
        <p:nvPicPr>
          <p:cNvPr id="7" name="Marcador de posición de imagen 6" descr="Un florero con flores amarillas sobre una mesa&#10;&#10;El contenido generado por IA puede ser incorrecto.">
            <a:extLst>
              <a:ext uri="{FF2B5EF4-FFF2-40B4-BE49-F238E27FC236}">
                <a16:creationId xmlns:a16="http://schemas.microsoft.com/office/drawing/2014/main" id="{59526F57-F36F-2407-E3CF-3ABB99AC3E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0965042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CD39-55D1-CC70-0B5F-D8B7A72F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1A1C81-9476-3573-8E23-26652E53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243173"/>
            <a:ext cx="8429068" cy="4152778"/>
          </a:xfrm>
        </p:spPr>
        <p:txBody>
          <a:bodyPr>
            <a:noAutofit/>
          </a:bodyPr>
          <a:lstStyle/>
          <a:p>
            <a:pPr algn="ctr"/>
            <a:r>
              <a:rPr lang="es-419" sz="6000" dirty="0">
                <a:solidFill>
                  <a:schemeClr val="accent1"/>
                </a:solidFill>
              </a:rPr>
              <a:t>Riquezas</a:t>
            </a:r>
            <a:r>
              <a:rPr lang="es-419" sz="6000" dirty="0"/>
              <a:t> y perfumes </a:t>
            </a:r>
            <a:r>
              <a:rPr lang="es-419" sz="6000" dirty="0">
                <a:solidFill>
                  <a:schemeClr val="accent1"/>
                </a:solidFill>
              </a:rPr>
              <a:t>hay</a:t>
            </a:r>
            <a:r>
              <a:rPr lang="es-419" sz="6000" dirty="0"/>
              <a:t> en la </a:t>
            </a:r>
            <a:r>
              <a:rPr lang="es-419" sz="6000" dirty="0">
                <a:solidFill>
                  <a:schemeClr val="accent1"/>
                </a:solidFill>
              </a:rPr>
              <a:t>casa</a:t>
            </a:r>
            <a:r>
              <a:rPr lang="es-419" sz="6000" dirty="0"/>
              <a:t> del </a:t>
            </a:r>
            <a:r>
              <a:rPr lang="es-419" sz="6000" dirty="0">
                <a:solidFill>
                  <a:schemeClr val="accent1"/>
                </a:solidFill>
              </a:rPr>
              <a:t>sabio</a:t>
            </a:r>
            <a:r>
              <a:rPr lang="es-419" sz="6000" dirty="0"/>
              <a:t>; en la casa del </a:t>
            </a:r>
            <a:r>
              <a:rPr lang="es-419" sz="6000" dirty="0">
                <a:solidFill>
                  <a:schemeClr val="accent1"/>
                </a:solidFill>
              </a:rPr>
              <a:t>necio</a:t>
            </a:r>
            <a:r>
              <a:rPr lang="es-419" sz="6000" dirty="0"/>
              <a:t> sólo hay </a:t>
            </a:r>
            <a:r>
              <a:rPr lang="es-419" sz="6000" dirty="0">
                <a:solidFill>
                  <a:schemeClr val="accent1"/>
                </a:solidFill>
              </a:rPr>
              <a:t>despilfarro</a:t>
            </a:r>
            <a:r>
              <a:rPr lang="es-419" sz="60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E16B6-91CF-D1A3-4BAA-160337D5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Proverbios 21: 20, </a:t>
            </a:r>
            <a:r>
              <a:rPr lang="es-E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RVC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9701"/>
      </p:ext>
    </p:extLst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51F94-9DA9-B9C2-25B4-061A4842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513909E-6613-1ECE-D291-EEFE6542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243173"/>
            <a:ext cx="8429068" cy="4152778"/>
          </a:xfrm>
        </p:spPr>
        <p:txBody>
          <a:bodyPr>
            <a:noAutofit/>
          </a:bodyPr>
          <a:lstStyle/>
          <a:p>
            <a:pPr algn="ctr"/>
            <a:r>
              <a:rPr lang="es-419" sz="7200" dirty="0"/>
              <a:t>¡</a:t>
            </a:r>
            <a:r>
              <a:rPr lang="es-419" sz="7200" dirty="0">
                <a:solidFill>
                  <a:schemeClr val="accent1"/>
                </a:solidFill>
              </a:rPr>
              <a:t>Recoged</a:t>
            </a:r>
            <a:r>
              <a:rPr lang="es-419" sz="7200" dirty="0"/>
              <a:t> lo que </a:t>
            </a:r>
            <a:r>
              <a:rPr lang="es-419" sz="7200" dirty="0">
                <a:solidFill>
                  <a:schemeClr val="accent1"/>
                </a:solidFill>
              </a:rPr>
              <a:t>sobró</a:t>
            </a:r>
            <a:r>
              <a:rPr lang="es-419" sz="7200" dirty="0"/>
              <a:t>, para que </a:t>
            </a:r>
            <a:r>
              <a:rPr lang="es-419" sz="7200" dirty="0">
                <a:solidFill>
                  <a:schemeClr val="accent1"/>
                </a:solidFill>
              </a:rPr>
              <a:t>no</a:t>
            </a:r>
            <a:r>
              <a:rPr lang="es-419" sz="7200" dirty="0"/>
              <a:t> </a:t>
            </a:r>
            <a:r>
              <a:rPr lang="es-419" sz="7200" dirty="0">
                <a:solidFill>
                  <a:schemeClr val="accent1"/>
                </a:solidFill>
              </a:rPr>
              <a:t>se</a:t>
            </a:r>
            <a:r>
              <a:rPr lang="es-419" sz="7200" dirty="0"/>
              <a:t> </a:t>
            </a:r>
            <a:r>
              <a:rPr lang="es-419" sz="7200" dirty="0">
                <a:solidFill>
                  <a:schemeClr val="accent1"/>
                </a:solidFill>
              </a:rPr>
              <a:t>pierda</a:t>
            </a:r>
            <a:r>
              <a:rPr lang="es-419" sz="7200" dirty="0"/>
              <a:t> nada!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1EDC6-5C71-0223-9155-63E6E0AC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Juan 6: 12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32330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44E01-55D2-6F7B-DA43-5D31A34C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398" y="866164"/>
            <a:ext cx="4651271" cy="5699023"/>
          </a:xfrm>
        </p:spPr>
        <p:txBody>
          <a:bodyPr>
            <a:normAutofit/>
          </a:bodyPr>
          <a:lstStyle/>
          <a:p>
            <a:r>
              <a:rPr lang="es-419" sz="4000" dirty="0"/>
              <a:t>Si no ahorramos, nuestro presupuesto fallará, y sin ahorros, estaremos condenados a depender del crédito.</a:t>
            </a:r>
          </a:p>
        </p:txBody>
      </p:sp>
      <p:pic>
        <p:nvPicPr>
          <p:cNvPr id="5" name="Imagen 4" descr="Imagen que contiene edificio, tabla, café, perro&#10;&#10;El contenido generado por IA puede ser incorrecto.">
            <a:extLst>
              <a:ext uri="{FF2B5EF4-FFF2-40B4-BE49-F238E27FC236}">
                <a16:creationId xmlns:a16="http://schemas.microsoft.com/office/drawing/2014/main" id="{17DCFAD6-3E4B-8F93-E905-311F5D2D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65" y="0"/>
            <a:ext cx="384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6372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60187-B481-B2FE-BFA2-66C1E5F4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 ahorro puede clasificarse en: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8031DB5-EFE1-AAAA-8918-BC39C9805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382443"/>
              </p:ext>
            </p:extLst>
          </p:nvPr>
        </p:nvGraphicFramePr>
        <p:xfrm>
          <a:off x="708917" y="1853754"/>
          <a:ext cx="10345937" cy="459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767247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E627-9FF1-79EC-01F1-F90FEBEA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110D107-599A-5BE7-BEEA-63AE66BF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1243173"/>
            <a:ext cx="8429068" cy="4152778"/>
          </a:xfrm>
        </p:spPr>
        <p:txBody>
          <a:bodyPr>
            <a:noAutofit/>
          </a:bodyPr>
          <a:lstStyle/>
          <a:p>
            <a:pPr algn="ctr"/>
            <a:r>
              <a:rPr lang="es-419" sz="4800" dirty="0"/>
              <a:t>Con </a:t>
            </a:r>
            <a:r>
              <a:rPr lang="es-419" sz="4800" dirty="0">
                <a:solidFill>
                  <a:schemeClr val="accent1"/>
                </a:solidFill>
              </a:rPr>
              <a:t>sabiduría</a:t>
            </a:r>
            <a:r>
              <a:rPr lang="es-419" sz="4800" dirty="0"/>
              <a:t> se </a:t>
            </a:r>
            <a:r>
              <a:rPr lang="es-419" sz="4800" dirty="0">
                <a:solidFill>
                  <a:schemeClr val="accent1"/>
                </a:solidFill>
              </a:rPr>
              <a:t>edificará</a:t>
            </a:r>
            <a:r>
              <a:rPr lang="es-419" sz="4800" dirty="0"/>
              <a:t> la casa, y con </a:t>
            </a:r>
            <a:r>
              <a:rPr lang="es-419" sz="4800" dirty="0">
                <a:solidFill>
                  <a:schemeClr val="accent1"/>
                </a:solidFill>
              </a:rPr>
              <a:t>prudencia</a:t>
            </a:r>
            <a:r>
              <a:rPr lang="es-419" sz="4800" dirty="0"/>
              <a:t> se </a:t>
            </a:r>
            <a:r>
              <a:rPr lang="es-419" sz="4800" dirty="0">
                <a:solidFill>
                  <a:schemeClr val="accent1"/>
                </a:solidFill>
              </a:rPr>
              <a:t>afirmará</a:t>
            </a:r>
            <a:r>
              <a:rPr lang="es-419" sz="4800" dirty="0"/>
              <a:t>; y con </a:t>
            </a:r>
            <a:r>
              <a:rPr lang="es-419" sz="4800" dirty="0">
                <a:solidFill>
                  <a:schemeClr val="accent1"/>
                </a:solidFill>
              </a:rPr>
              <a:t>ciencia</a:t>
            </a:r>
            <a:r>
              <a:rPr lang="es-419" sz="4800" dirty="0"/>
              <a:t> se </a:t>
            </a:r>
            <a:r>
              <a:rPr lang="es-419" sz="4800" dirty="0">
                <a:solidFill>
                  <a:schemeClr val="accent1"/>
                </a:solidFill>
              </a:rPr>
              <a:t>llenarán</a:t>
            </a:r>
            <a:r>
              <a:rPr lang="es-419" sz="4800" dirty="0"/>
              <a:t> las cámaras de todo bien preciado y agradable.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E14DD-6349-3558-9068-F1348AC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Proverbios 24: 3-4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67628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E31D6-C465-802C-1B7F-D9E105BD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OPERA CON INTEGRIDAD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01748C9-80E1-7430-8F55-B6434539C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884376"/>
              </p:ext>
            </p:extLst>
          </p:nvPr>
        </p:nvGraphicFramePr>
        <p:xfrm>
          <a:off x="657546" y="1479479"/>
          <a:ext cx="10674849" cy="502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70823"/>
      </p:ext>
    </p:extLst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B72AF-C892-291A-62D4-925DF48C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SÉ GENEROSO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307B7CE-3BEE-9A06-E15A-0633F5DBC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66671"/>
              </p:ext>
            </p:extLst>
          </p:nvPr>
        </p:nvGraphicFramePr>
        <p:xfrm>
          <a:off x="883578" y="1541124"/>
          <a:ext cx="10171276" cy="531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99070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B0589-D375-C732-F399-746547FC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10967"/>
            <a:ext cx="4764286" cy="1442788"/>
          </a:xfrm>
        </p:spPr>
        <p:txBody>
          <a:bodyPr/>
          <a:lstStyle/>
          <a:p>
            <a:r>
              <a:rPr lang="es-419" dirty="0"/>
              <a:t>ROLES CLAVE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6CB363-8C1C-D6E9-A6DE-82071CD35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55947"/>
              </p:ext>
            </p:extLst>
          </p:nvPr>
        </p:nvGraphicFramePr>
        <p:xfrm>
          <a:off x="-2321959" y="956442"/>
          <a:ext cx="11260337" cy="58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Un hombre con traje y corbata con un celular en la mano&#10;&#10;El contenido generado por IA puede ser incorrecto.">
            <a:extLst>
              <a:ext uri="{FF2B5EF4-FFF2-40B4-BE49-F238E27FC236}">
                <a16:creationId xmlns:a16="http://schemas.microsoft.com/office/drawing/2014/main" id="{1B7062D1-3F3C-514F-F8B7-1E168739E0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759" y="0"/>
            <a:ext cx="583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96702"/>
      </p:ext>
    </p:extLst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6B88B-9CC9-EC32-1B32-FB1114BB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62210" cy="5729845"/>
          </a:xfrm>
        </p:spPr>
        <p:txBody>
          <a:bodyPr>
            <a:normAutofit/>
          </a:bodyPr>
          <a:lstStyle/>
          <a:p>
            <a:r>
              <a:rPr lang="es-419" dirty="0"/>
              <a:t>La mayor bendición de la generosidad está reservada para aquellos que dedican tiempo y recursos a la salvación de las almas.</a:t>
            </a:r>
          </a:p>
        </p:txBody>
      </p:sp>
      <p:pic>
        <p:nvPicPr>
          <p:cNvPr id="5" name="Imagen 4" descr="Un par de personas caminando en la calle de noche&#10;&#10;El contenido generado por IA puede ser incorrecto.">
            <a:extLst>
              <a:ext uri="{FF2B5EF4-FFF2-40B4-BE49-F238E27FC236}">
                <a16:creationId xmlns:a16="http://schemas.microsoft.com/office/drawing/2014/main" id="{E2F82617-AD53-2151-3B62-EB8639F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2933"/>
      </p:ext>
    </p:extLst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60396-9B81-999E-C6FA-5623271A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31515"/>
            <a:ext cx="9603275" cy="960141"/>
          </a:xfrm>
        </p:spPr>
        <p:txBody>
          <a:bodyPr>
            <a:normAutofit/>
          </a:bodyPr>
          <a:lstStyle/>
          <a:p>
            <a:r>
              <a:rPr lang="es-419" sz="4800" noProof="0" dirty="0"/>
              <a:t>En 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70EFD-A39D-B49C-2844-B6A73DFE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69205"/>
            <a:ext cx="10106848" cy="51268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La falta de conocimiento sobre principios básicos de administración puede ser un obstáculo para recibir más recursos de parte de Dios.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Un mayordomo fiel aplicará principios de administración en su vida, incluyendo un plan de gastos.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Como parte de su gestión, el mayordomo establecerá metas financieras claras, definiendo cuánto es suficiente.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La Biblia se refiere de manera negativa a las deudas que nos esclavizan, pero es posible crear un plan para liberarse de ellas.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A través de un trabajo honesto e íntegro, glorificamos a Dios.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Todo mayordomo debe tener un plan de ahorro e inversión a corto, mediano y largo plazo.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sz="2400" dirty="0"/>
              <a:t>Un mayordomo fiel siempre será generoso.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1669364"/>
      </p:ext>
    </p:extLst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192E0-792C-5545-AA99-18C691A39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8CFE3-1448-C7F4-84BE-D19BDFFE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4256"/>
            <a:ext cx="9603275" cy="857400"/>
          </a:xfrm>
        </p:spPr>
        <p:txBody>
          <a:bodyPr>
            <a:normAutofit/>
          </a:bodyPr>
          <a:lstStyle/>
          <a:p>
            <a:r>
              <a:rPr lang="es-419" sz="4000" noProof="0" dirty="0"/>
              <a:t>APLICACIONES PRÁCTICAS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0294A82-C4A9-F256-3A8A-858B1169B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175689"/>
              </p:ext>
            </p:extLst>
          </p:nvPr>
        </p:nvGraphicFramePr>
        <p:xfrm>
          <a:off x="-297950" y="1232900"/>
          <a:ext cx="12801600" cy="536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95078"/>
      </p:ext>
    </p:extLst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87BC-0316-CAEE-31C2-E8035513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0D791-4470-77A5-D1A8-F147E0F42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166" y="1613043"/>
            <a:ext cx="3054848" cy="2763747"/>
          </a:xfrm>
        </p:spPr>
        <p:txBody>
          <a:bodyPr vert="horz" lIns="91440" tIns="91440" rIns="91440" bIns="91440" rtlCol="0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006699"/>
              </a:buClr>
              <a:buSzPct val="100000"/>
              <a:buFont typeface="Arial" panose="020B0604020202020204" pitchFamily="34" charset="0"/>
            </a:pPr>
            <a:r>
              <a:rPr lang="es-419" sz="4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El Gerente Próspero</a:t>
            </a:r>
            <a:endParaRPr lang="en-US" sz="44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D08341-736D-CC09-6AEC-D739D34FBC0F}"/>
              </a:ext>
            </a:extLst>
          </p:cNvPr>
          <p:cNvSpPr txBox="1">
            <a:spLocks/>
          </p:cNvSpPr>
          <p:nvPr/>
        </p:nvSpPr>
        <p:spPr>
          <a:xfrm>
            <a:off x="1466156" y="1990618"/>
            <a:ext cx="2047606" cy="287676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>
                <a:latin typeface="Arial Nova" panose="020B0504020202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2C7F8C-C4FE-0EE5-BEDB-D6DA72196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468" y="1047964"/>
            <a:ext cx="4952145" cy="4952145"/>
          </a:xfrm>
          <a:prstGeom prst="rect">
            <a:avLst/>
          </a:prstGeom>
        </p:spPr>
      </p:pic>
      <p:pic>
        <p:nvPicPr>
          <p:cNvPr id="3" name="Imagen 2" descr="Imagen que contiene Flecha&#10;&#10;El contenido generado por IA puede ser incorrecto.">
            <a:extLst>
              <a:ext uri="{FF2B5EF4-FFF2-40B4-BE49-F238E27FC236}">
                <a16:creationId xmlns:a16="http://schemas.microsoft.com/office/drawing/2014/main" id="{92473399-032A-67D8-698F-663274EC1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228" y="4908854"/>
            <a:ext cx="2638263" cy="19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8345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7240" cy="6858000"/>
          </a:xfrm>
        </p:spPr>
      </p:pic>
    </p:spTree>
    <p:extLst>
      <p:ext uri="{BB962C8B-B14F-4D97-AF65-F5344CB8AC3E}">
        <p14:creationId xmlns:p14="http://schemas.microsoft.com/office/powerpoint/2010/main" val="289012671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1B4F-E09B-A549-EAB5-B816E630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27" y="544531"/>
            <a:ext cx="4068427" cy="1309224"/>
          </a:xfrm>
        </p:spPr>
        <p:txBody>
          <a:bodyPr/>
          <a:lstStyle/>
          <a:p>
            <a:r>
              <a:rPr lang="es-419" dirty="0"/>
              <a:t>dos enfoques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F900927-D637-C4C9-E01E-E77F092CD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23306"/>
              </p:ext>
            </p:extLst>
          </p:nvPr>
        </p:nvGraphicFramePr>
        <p:xfrm>
          <a:off x="6096000" y="1006867"/>
          <a:ext cx="5411055" cy="577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43A350C1-E099-8F18-A2D2-B6A9781239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759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AF46E-3EA8-547D-EB5E-94E60788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C24205-7E10-59E4-BA44-3E7B5DEE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292354"/>
          </a:xfrm>
        </p:spPr>
        <p:txBody>
          <a:bodyPr>
            <a:noAutofit/>
          </a:bodyPr>
          <a:lstStyle/>
          <a:p>
            <a:pPr algn="ctr"/>
            <a:r>
              <a:rPr lang="es-419" sz="4000" dirty="0"/>
              <a:t>Y dijo el Señor: ¿Quién es el </a:t>
            </a:r>
            <a:r>
              <a:rPr lang="es-419" sz="4000" dirty="0">
                <a:solidFill>
                  <a:schemeClr val="accent1"/>
                </a:solidFill>
              </a:rPr>
              <a:t>mayordomo fiel y prudente </a:t>
            </a:r>
            <a:r>
              <a:rPr lang="es-419" sz="4000" dirty="0"/>
              <a:t>al cual su señor </a:t>
            </a:r>
            <a:r>
              <a:rPr lang="es-419" sz="4000" dirty="0">
                <a:solidFill>
                  <a:schemeClr val="accent1"/>
                </a:solidFill>
              </a:rPr>
              <a:t>pondrá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sobre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su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casa</a:t>
            </a:r>
            <a:r>
              <a:rPr lang="es-419" sz="4000" dirty="0"/>
              <a:t>, para que a tiempo les dé su ración? Bienaventurado aquel siervo al cual, cuando su señor venga, le halle haciendo así.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5D349A-BEEE-B5AC-D0F6-1274AD0E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Lucas 12: 42-43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1668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01AC-0054-0D5C-C5DD-F6C300C5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E7B03A-20E7-5DF0-F454-4ACB83F2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292354"/>
          </a:xfrm>
        </p:spPr>
        <p:txBody>
          <a:bodyPr>
            <a:noAutofit/>
          </a:bodyPr>
          <a:lstStyle/>
          <a:p>
            <a:pPr algn="ctr"/>
            <a:r>
              <a:rPr lang="es-419" sz="4800" dirty="0"/>
              <a:t>Aquel siervo que conociendo la voluntad de su señor, </a:t>
            </a:r>
            <a:r>
              <a:rPr lang="es-419" sz="4800" dirty="0">
                <a:solidFill>
                  <a:schemeClr val="accent1"/>
                </a:solidFill>
              </a:rPr>
              <a:t>no se preparó</a:t>
            </a:r>
            <a:r>
              <a:rPr lang="es-419" sz="4800" dirty="0"/>
              <a:t>, </a:t>
            </a:r>
            <a:r>
              <a:rPr lang="es-419" sz="4800" dirty="0">
                <a:solidFill>
                  <a:schemeClr val="accent1"/>
                </a:solidFill>
              </a:rPr>
              <a:t>ni hizo conforme</a:t>
            </a:r>
            <a:r>
              <a:rPr lang="es-419" sz="4800" dirty="0"/>
              <a:t> a su </a:t>
            </a:r>
            <a:r>
              <a:rPr lang="es-419" sz="4800" dirty="0">
                <a:solidFill>
                  <a:schemeClr val="accent1"/>
                </a:solidFill>
              </a:rPr>
              <a:t>voluntad</a:t>
            </a:r>
            <a:r>
              <a:rPr lang="es-419" sz="4800" dirty="0"/>
              <a:t>, </a:t>
            </a:r>
            <a:r>
              <a:rPr lang="es-419" sz="4800" dirty="0">
                <a:solidFill>
                  <a:schemeClr val="accent1"/>
                </a:solidFill>
              </a:rPr>
              <a:t>recibirá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muchos</a:t>
            </a:r>
            <a:r>
              <a:rPr lang="es-419" sz="4800" dirty="0"/>
              <a:t> </a:t>
            </a:r>
            <a:r>
              <a:rPr lang="es-419" sz="4800" dirty="0">
                <a:solidFill>
                  <a:schemeClr val="accent1"/>
                </a:solidFill>
              </a:rPr>
              <a:t>azotes</a:t>
            </a:r>
            <a:r>
              <a:rPr lang="es-419" sz="4800" dirty="0"/>
              <a:t>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80243E-BAF0-EB51-CC33-8BBFF914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Lucas 12: 47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5269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B163E-E455-75D0-D0C3-FEE089C8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97" y="804519"/>
            <a:ext cx="4592549" cy="5534636"/>
          </a:xfrm>
        </p:spPr>
        <p:txBody>
          <a:bodyPr>
            <a:normAutofit/>
          </a:bodyPr>
          <a:lstStyle/>
          <a:p>
            <a:r>
              <a:rPr lang="es-419" sz="3600" dirty="0"/>
              <a:t>una de las razones por las que a veces no prosperamos económicamente es porque ignoramos los principios básicos de una buena administración.</a:t>
            </a:r>
          </a:p>
        </p:txBody>
      </p:sp>
      <p:pic>
        <p:nvPicPr>
          <p:cNvPr id="5" name="Imagen 4" descr="Un joven con un traje de color negro sobre un escritorio&#10;&#10;El contenido generado por IA puede ser incorrecto.">
            <a:extLst>
              <a:ext uri="{FF2B5EF4-FFF2-40B4-BE49-F238E27FC236}">
                <a16:creationId xmlns:a16="http://schemas.microsoft.com/office/drawing/2014/main" id="{7011E1A7-55A3-8EFA-2AB5-4BEA90C6F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09" y="0"/>
            <a:ext cx="3977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290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6E1C-1E0D-C786-DCA2-9822A2DA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05648B-84F0-B676-910A-011BD05D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0" y="776797"/>
            <a:ext cx="8429068" cy="4292354"/>
          </a:xfrm>
        </p:spPr>
        <p:txBody>
          <a:bodyPr>
            <a:noAutofit/>
          </a:bodyPr>
          <a:lstStyle/>
          <a:p>
            <a:pPr algn="ctr"/>
            <a:r>
              <a:rPr lang="es-419" sz="4000" dirty="0">
                <a:solidFill>
                  <a:schemeClr val="accent1"/>
                </a:solidFill>
              </a:rPr>
              <a:t>alguien</a:t>
            </a:r>
            <a:r>
              <a:rPr lang="es-419" sz="4000" dirty="0"/>
              <a:t> que </a:t>
            </a:r>
            <a:r>
              <a:rPr lang="es-419" sz="4000" dirty="0">
                <a:solidFill>
                  <a:schemeClr val="accent1"/>
                </a:solidFill>
              </a:rPr>
              <a:t>administra</a:t>
            </a:r>
            <a:r>
              <a:rPr lang="es-419" sz="4000" dirty="0"/>
              <a:t> las </a:t>
            </a:r>
            <a:r>
              <a:rPr lang="es-419" sz="4000" dirty="0">
                <a:solidFill>
                  <a:schemeClr val="accent1"/>
                </a:solidFill>
              </a:rPr>
              <a:t>propiedades</a:t>
            </a:r>
            <a:r>
              <a:rPr lang="es-419" sz="4000" dirty="0"/>
              <a:t> de un </a:t>
            </a:r>
            <a:r>
              <a:rPr lang="es-419" sz="4000" dirty="0">
                <a:solidFill>
                  <a:schemeClr val="accent1"/>
                </a:solidFill>
              </a:rPr>
              <a:t>superior</a:t>
            </a:r>
            <a:r>
              <a:rPr lang="es-419" sz="4000" dirty="0"/>
              <a:t>; antiguamente, la mayoría de los </a:t>
            </a:r>
            <a:r>
              <a:rPr lang="es-419" sz="4000" dirty="0">
                <a:solidFill>
                  <a:schemeClr val="accent1"/>
                </a:solidFill>
              </a:rPr>
              <a:t>mayordomos</a:t>
            </a:r>
            <a:r>
              <a:rPr lang="es-419" sz="4000" dirty="0"/>
              <a:t> eran </a:t>
            </a:r>
            <a:r>
              <a:rPr lang="es-419" sz="4000" dirty="0">
                <a:solidFill>
                  <a:schemeClr val="accent1"/>
                </a:solidFill>
              </a:rPr>
              <a:t>esclavos</a:t>
            </a:r>
            <a:r>
              <a:rPr lang="es-419" sz="4000" dirty="0"/>
              <a:t>, pero el caso de </a:t>
            </a:r>
            <a:r>
              <a:rPr lang="es-419" sz="4000" dirty="0">
                <a:solidFill>
                  <a:schemeClr val="accent1"/>
                </a:solidFill>
              </a:rPr>
              <a:t>Eliezer</a:t>
            </a:r>
            <a:r>
              <a:rPr lang="es-419" sz="4000" dirty="0"/>
              <a:t> era especial, pues había </a:t>
            </a:r>
            <a:r>
              <a:rPr lang="es-419" sz="4000" dirty="0">
                <a:solidFill>
                  <a:schemeClr val="accent1"/>
                </a:solidFill>
              </a:rPr>
              <a:t>hallado</a:t>
            </a:r>
            <a:r>
              <a:rPr lang="es-419" sz="4000" dirty="0"/>
              <a:t> </a:t>
            </a:r>
            <a:r>
              <a:rPr lang="es-419" sz="4000" dirty="0">
                <a:solidFill>
                  <a:schemeClr val="accent1"/>
                </a:solidFill>
              </a:rPr>
              <a:t>gracia</a:t>
            </a:r>
            <a:r>
              <a:rPr lang="es-419" sz="4000" dirty="0"/>
              <a:t> ante su </a:t>
            </a:r>
            <a:r>
              <a:rPr lang="es-419" sz="4000" dirty="0">
                <a:solidFill>
                  <a:schemeClr val="accent1"/>
                </a:solidFill>
              </a:rPr>
              <a:t>señor</a:t>
            </a:r>
            <a:r>
              <a:rPr lang="es-419" sz="4000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A4AF14-D436-0FF9-0B25-BF17E17B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Manuel Rosario, Mayordomía es salvación, 13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7626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Una prosperidad incómoda</Template>
  <TotalTime>3033</TotalTime>
  <Words>1363</Words>
  <Application>Microsoft Office PowerPoint</Application>
  <PresentationFormat>Panorámica</PresentationFormat>
  <Paragraphs>149</Paragraphs>
  <Slides>44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Advent Sans Logo</vt:lpstr>
      <vt:lpstr>Aptos</vt:lpstr>
      <vt:lpstr>Arial</vt:lpstr>
      <vt:lpstr>Arial Nova</vt:lpstr>
      <vt:lpstr>Calibri</vt:lpstr>
      <vt:lpstr>Gill Sans MT</vt:lpstr>
      <vt:lpstr>Wingdings</vt:lpstr>
      <vt:lpstr>Galería</vt:lpstr>
      <vt:lpstr>Presentación de PowerPoint</vt:lpstr>
      <vt:lpstr>El Gerente Próspero</vt:lpstr>
      <vt:lpstr>Por tanto, que los hombres nos consideren como servidores de Cristo y administradores de los misterios de Dios. Ahora bien, lo que se requiere de los administradores es que cada uno sea hallado fiel.</vt:lpstr>
      <vt:lpstr>ROLES CLAVE</vt:lpstr>
      <vt:lpstr>dos enfoques</vt:lpstr>
      <vt:lpstr>Y dijo el Señor: ¿Quién es el mayordomo fiel y prudente al cual su señor pondrá sobre su casa, para que a tiempo les dé su ración? Bienaventurado aquel siervo al cual, cuando su señor venga, le halle haciendo así. </vt:lpstr>
      <vt:lpstr>Aquel siervo que conociendo la voluntad de su señor, no se preparó, ni hizo conforme a su voluntad, recibirá muchos azotes. </vt:lpstr>
      <vt:lpstr>una de las razones por las que a veces no prosperamos económicamente es porque ignoramos los principios básicos de una buena administración.</vt:lpstr>
      <vt:lpstr>alguien que administra las propiedades de un superior; antiguamente, la mayoría de los mayordomos eran esclavos, pero el caso de Eliezer era especial, pues había hallado gracia ante su señor.</vt:lpstr>
      <vt:lpstr>Presentación de PowerPoint</vt:lpstr>
      <vt:lpstr>ESTABLECE UN PLAN DE GASTOS</vt:lpstr>
      <vt:lpstr>plan de gastos</vt:lpstr>
      <vt:lpstr>Porque ¿quién de vosotros, queriendo edificar una torre, no se sienta primero y calcula los gastos, a ver si tiene lo que necesita para acabarla? </vt:lpstr>
      <vt:lpstr>Primer paso</vt:lpstr>
      <vt:lpstr>la Caja de Zapatos</vt:lpstr>
      <vt:lpstr>Presentación de PowerPoint</vt:lpstr>
      <vt:lpstr>Sé diligente en conocer el estado de tus ovejas y mira con cuidado por tus rebaños; porque las riquezas no duran para siempre.</vt:lpstr>
      <vt:lpstr>DEFINE UN NIVEL DE VIDA RAZONABLE</vt:lpstr>
      <vt:lpstr>¿Qué metas financieras te has propuesto lograr?</vt:lpstr>
      <vt:lpstr>Así que, teniendo sustento y abrigo, estemos contentos con esto.</vt:lpstr>
      <vt:lpstr>Vivan sin ambicionar el dinero. Más bien, confórmense con lo   que ahora tienen, porque Dios ha dicho: “No te desampararé, ni te abandonaré”.</vt:lpstr>
      <vt:lpstr>Presentación de PowerPoint</vt:lpstr>
      <vt:lpstr>LIBÉRATE DE LAS DEUDAS</vt:lpstr>
      <vt:lpstr>Deuda</vt:lpstr>
      <vt:lpstr>El rico se enseñorea de los pobres, Y el que toma prestado es siervo del que presta. </vt:lpstr>
      <vt:lpstr>Por precio fuisteis comprados; no os hagáis esclavos de los hombres. </vt:lpstr>
      <vt:lpstr>Endeudarse implica presumir del mañana, algo que la Palabra nos advierte que no hagamos (Proverbios 27: 1; Santiago 4: 13-16).</vt:lpstr>
      <vt:lpstr>pautas bíblicas para el endeudamiento responsable</vt:lpstr>
      <vt:lpstr>CÓMO SALIR DE LAS DEUDAS</vt:lpstr>
      <vt:lpstr>Si, pues, coméis o bebéis, o hacéis otra cosa, hacedlo todo para la gloria de Dios.</vt:lpstr>
      <vt:lpstr>TRABAJA CON CALIDAD</vt:lpstr>
      <vt:lpstr>AHORRA E INVIERTE</vt:lpstr>
      <vt:lpstr>Riquezas y perfumes hay en la casa del sabio; en la casa del necio sólo hay despilfarro.</vt:lpstr>
      <vt:lpstr>¡Recoged lo que sobró, para que no se pierda nada!</vt:lpstr>
      <vt:lpstr>Si no ahorramos, nuestro presupuesto fallará, y sin ahorros, estaremos condenados a depender del crédito.</vt:lpstr>
      <vt:lpstr>El ahorro puede clasificarse en:</vt:lpstr>
      <vt:lpstr>Con sabiduría se edificará la casa, y con prudencia se afirmará; y con ciencia se llenarán las cámaras de todo bien preciado y agradable.</vt:lpstr>
      <vt:lpstr>OPERA CON INTEGRIDAD</vt:lpstr>
      <vt:lpstr>SÉ GENEROSO</vt:lpstr>
      <vt:lpstr>La mayor bendición de la generosidad está reservada para aquellos que dedican tiempo y recursos a la salvación de las almas.</vt:lpstr>
      <vt:lpstr>En síntesis</vt:lpstr>
      <vt:lpstr>APLICACIONES PRÁCTICAS</vt:lpstr>
      <vt:lpstr>El Gerente Próspero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Torres</dc:creator>
  <cp:lastModifiedBy>VICENTE NAFRI MACHADO AREVALO</cp:lastModifiedBy>
  <cp:revision>7</cp:revision>
  <dcterms:created xsi:type="dcterms:W3CDTF">2025-02-25T22:44:36Z</dcterms:created>
  <dcterms:modified xsi:type="dcterms:W3CDTF">2025-04-09T18:10:33Z</dcterms:modified>
</cp:coreProperties>
</file>