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1"/>
  </p:notesMasterIdLst>
  <p:sldIdLst>
    <p:sldId id="291" r:id="rId2"/>
    <p:sldId id="256" r:id="rId3"/>
    <p:sldId id="294" r:id="rId4"/>
    <p:sldId id="335" r:id="rId5"/>
    <p:sldId id="336" r:id="rId6"/>
    <p:sldId id="337" r:id="rId7"/>
    <p:sldId id="301" r:id="rId8"/>
    <p:sldId id="340" r:id="rId9"/>
    <p:sldId id="339" r:id="rId10"/>
    <p:sldId id="341" r:id="rId11"/>
    <p:sldId id="338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275" r:id="rId37"/>
    <p:sldId id="333" r:id="rId38"/>
    <p:sldId id="334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68287-CF6B-4738-B9FA-7DEC31193946}" v="89" dt="2025-04-08T21:43:08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ENTE NAFRI MACHADO AREVALO" userId="6d45cc9e94857aa8" providerId="LiveId" clId="{99B68287-CF6B-4738-B9FA-7DEC31193946}"/>
    <pc:docChg chg="undo custSel addSld delSld modSld sldOrd">
      <pc:chgData name="VICENTE NAFRI MACHADO AREVALO" userId="6d45cc9e94857aa8" providerId="LiveId" clId="{99B68287-CF6B-4738-B9FA-7DEC31193946}" dt="2025-04-08T21:40:49.264" v="1239"/>
      <pc:docMkLst>
        <pc:docMk/>
      </pc:docMkLst>
      <pc:sldChg chg="modSp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014007573" sldId="256"/>
        </pc:sldMkLst>
        <pc:spChg chg="mod">
          <ac:chgData name="VICENTE NAFRI MACHADO AREVALO" userId="6d45cc9e94857aa8" providerId="LiveId" clId="{99B68287-CF6B-4738-B9FA-7DEC31193946}" dt="2025-04-08T15:38:57.563" v="9" actId="20577"/>
          <ac:spMkLst>
            <pc:docMk/>
            <pc:sldMk cId="3014007573" sldId="256"/>
            <ac:spMk id="2" creationId="{428ECE3B-6510-7CDE-1EA3-285789CA58AA}"/>
          </ac:spMkLst>
        </pc:spChg>
        <pc:spChg chg="mod">
          <ac:chgData name="VICENTE NAFRI MACHADO AREVALO" userId="6d45cc9e94857aa8" providerId="LiveId" clId="{99B68287-CF6B-4738-B9FA-7DEC31193946}" dt="2025-04-08T15:38:42.966" v="0" actId="20577"/>
          <ac:spMkLst>
            <pc:docMk/>
            <pc:sldMk cId="3014007573" sldId="256"/>
            <ac:spMk id="4" creationId="{C18208E5-3118-40D3-B9E9-5E63AD47EF0C}"/>
          </ac:spMkLst>
        </pc:spChg>
        <pc:picChg chg="mod">
          <ac:chgData name="VICENTE NAFRI MACHADO AREVALO" userId="6d45cc9e94857aa8" providerId="LiveId" clId="{99B68287-CF6B-4738-B9FA-7DEC31193946}" dt="2025-04-08T15:43:57.574" v="11" actId="14826"/>
          <ac:picMkLst>
            <pc:docMk/>
            <pc:sldMk cId="3014007573" sldId="256"/>
            <ac:picMk id="7" creationId="{1145B090-ED10-7708-FE85-CF7E8F4442B2}"/>
          </ac:picMkLst>
        </pc:picChg>
      </pc:sldChg>
      <pc:sldChg chg="modSp mod modTransition">
        <pc:chgData name="VICENTE NAFRI MACHADO AREVALO" userId="6d45cc9e94857aa8" providerId="LiveId" clId="{99B68287-CF6B-4738-B9FA-7DEC31193946}" dt="2025-04-08T21:40:49.264" v="1239"/>
        <pc:sldMkLst>
          <pc:docMk/>
          <pc:sldMk cId="2211669364" sldId="275"/>
        </pc:sldMkLst>
        <pc:spChg chg="mod">
          <ac:chgData name="VICENTE NAFRI MACHADO AREVALO" userId="6d45cc9e94857aa8" providerId="LiveId" clId="{99B68287-CF6B-4738-B9FA-7DEC31193946}" dt="2025-04-08T17:05:50.364" v="68" actId="27636"/>
          <ac:spMkLst>
            <pc:docMk/>
            <pc:sldMk cId="2211669364" sldId="275"/>
            <ac:spMk id="3" creationId="{21170EFD-A39D-B49C-2844-B6A73DFE05F0}"/>
          </ac:spMkLst>
        </pc:spChg>
      </pc:sldChg>
      <pc:sldChg chg="modTransition">
        <pc:chgData name="VICENTE NAFRI MACHADO AREVALO" userId="6d45cc9e94857aa8" providerId="LiveId" clId="{99B68287-CF6B-4738-B9FA-7DEC31193946}" dt="2025-04-08T21:40:49.264" v="1239"/>
        <pc:sldMkLst>
          <pc:docMk/>
          <pc:sldMk cId="1846276947" sldId="291"/>
        </pc:sldMkLst>
      </pc:sldChg>
      <pc:sldChg chg="modTransition">
        <pc:chgData name="VICENTE NAFRI MACHADO AREVALO" userId="6d45cc9e94857aa8" providerId="LiveId" clId="{99B68287-CF6B-4738-B9FA-7DEC31193946}" dt="2025-04-08T21:40:49.264" v="1239"/>
        <pc:sldMkLst>
          <pc:docMk/>
          <pc:sldMk cId="2890126717" sldId="293"/>
        </pc:sldMkLst>
      </pc:sldChg>
      <pc:sldChg chg="modSp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379717299" sldId="294"/>
        </pc:sldMkLst>
        <pc:spChg chg="mod">
          <ac:chgData name="VICENTE NAFRI MACHADO AREVALO" userId="6d45cc9e94857aa8" providerId="LiveId" clId="{99B68287-CF6B-4738-B9FA-7DEC31193946}" dt="2025-04-08T17:01:11.159" v="16"/>
          <ac:spMkLst>
            <pc:docMk/>
            <pc:sldMk cId="3379717299" sldId="294"/>
            <ac:spMk id="3" creationId="{CB9BF219-1AD5-D70A-A7C6-F0D5BD1AA747}"/>
          </ac:spMkLst>
        </pc:spChg>
        <pc:spChg chg="mod">
          <ac:chgData name="VICENTE NAFRI MACHADO AREVALO" userId="6d45cc9e94857aa8" providerId="LiveId" clId="{99B68287-CF6B-4738-B9FA-7DEC31193946}" dt="2025-04-08T17:01:38.633" v="28" actId="108"/>
          <ac:spMkLst>
            <pc:docMk/>
            <pc:sldMk cId="3379717299" sldId="294"/>
            <ac:spMk id="4" creationId="{D6CD7FFD-7181-45FB-6C7E-0194D7175F37}"/>
          </ac:spMkLst>
        </pc:spChg>
      </pc:sldChg>
      <pc:sldChg chg="addSp delSp modSp add del mod modTransition">
        <pc:chgData name="VICENTE NAFRI MACHADO AREVALO" userId="6d45cc9e94857aa8" providerId="LiveId" clId="{99B68287-CF6B-4738-B9FA-7DEC31193946}" dt="2025-04-08T21:40:49.264" v="1239"/>
        <pc:sldMkLst>
          <pc:docMk/>
          <pc:sldMk cId="2711857707" sldId="301"/>
        </pc:sldMkLst>
        <pc:spChg chg="add del mod">
          <ac:chgData name="VICENTE NAFRI MACHADO AREVALO" userId="6d45cc9e94857aa8" providerId="LiveId" clId="{99B68287-CF6B-4738-B9FA-7DEC31193946}" dt="2025-04-08T17:19:25.402" v="215" actId="931"/>
          <ac:spMkLst>
            <pc:docMk/>
            <pc:sldMk cId="2711857707" sldId="301"/>
            <ac:spMk id="3" creationId="{C5D415AD-8084-7BAB-1803-FC86C7600E67}"/>
          </ac:spMkLst>
        </pc:spChg>
        <pc:spChg chg="mod">
          <ac:chgData name="VICENTE NAFRI MACHADO AREVALO" userId="6d45cc9e94857aa8" providerId="LiveId" clId="{99B68287-CF6B-4738-B9FA-7DEC31193946}" dt="2025-04-08T17:18:49.651" v="213"/>
          <ac:spMkLst>
            <pc:docMk/>
            <pc:sldMk cId="2711857707" sldId="301"/>
            <ac:spMk id="4" creationId="{125BE894-8FC1-12C9-ADF9-7C35EB19218E}"/>
          </ac:spMkLst>
        </pc:spChg>
        <pc:picChg chg="del">
          <ac:chgData name="VICENTE NAFRI MACHADO AREVALO" userId="6d45cc9e94857aa8" providerId="LiveId" clId="{99B68287-CF6B-4738-B9FA-7DEC31193946}" dt="2025-04-08T17:18:51.920" v="214" actId="478"/>
          <ac:picMkLst>
            <pc:docMk/>
            <pc:sldMk cId="2711857707" sldId="301"/>
            <ac:picMk id="6" creationId="{50BD603B-1007-04CC-91EA-103F44A88710}"/>
          </ac:picMkLst>
        </pc:picChg>
        <pc:picChg chg="add mod">
          <ac:chgData name="VICENTE NAFRI MACHADO AREVALO" userId="6d45cc9e94857aa8" providerId="LiveId" clId="{99B68287-CF6B-4738-B9FA-7DEC31193946}" dt="2025-04-08T17:19:27.436" v="216" actId="27614"/>
          <ac:picMkLst>
            <pc:docMk/>
            <pc:sldMk cId="2711857707" sldId="301"/>
            <ac:picMk id="7" creationId="{F4DAC7B6-D255-5378-C91D-5CA205F17044}"/>
          </ac:picMkLst>
        </pc:picChg>
      </pc:sldChg>
      <pc:sldChg chg="modSp modTransition">
        <pc:chgData name="VICENTE NAFRI MACHADO AREVALO" userId="6d45cc9e94857aa8" providerId="LiveId" clId="{99B68287-CF6B-4738-B9FA-7DEC31193946}" dt="2025-04-08T21:40:49.264" v="1239"/>
        <pc:sldMkLst>
          <pc:docMk/>
          <pc:sldMk cId="206895078" sldId="333"/>
        </pc:sldMkLst>
        <pc:graphicFrameChg chg="mod">
          <ac:chgData name="VICENTE NAFRI MACHADO AREVALO" userId="6d45cc9e94857aa8" providerId="LiveId" clId="{99B68287-CF6B-4738-B9FA-7DEC31193946}" dt="2025-04-08T17:09:25.861" v="77"/>
          <ac:graphicFrameMkLst>
            <pc:docMk/>
            <pc:sldMk cId="206895078" sldId="333"/>
            <ac:graphicFrameMk id="4" creationId="{D0294A82-C4A9-F256-3A8A-858B1169BE80}"/>
          </ac:graphicFrameMkLst>
        </pc:graphicFrameChg>
      </pc:sldChg>
      <pc:sldChg chg="add modTransition">
        <pc:chgData name="VICENTE NAFRI MACHADO AREVALO" userId="6d45cc9e94857aa8" providerId="LiveId" clId="{99B68287-CF6B-4738-B9FA-7DEC31193946}" dt="2025-04-08T21:40:49.264" v="1239"/>
        <pc:sldMkLst>
          <pc:docMk/>
          <pc:sldMk cId="192149654" sldId="334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965608682" sldId="334"/>
        </pc:sldMkLst>
      </pc:sldChg>
      <pc:sldChg chg="add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204893459" sldId="335"/>
        </pc:sldMkLst>
        <pc:spChg chg="mod">
          <ac:chgData name="VICENTE NAFRI MACHADO AREVALO" userId="6d45cc9e94857aa8" providerId="LiveId" clId="{99B68287-CF6B-4738-B9FA-7DEC31193946}" dt="2025-04-08T17:11:41.719" v="101" actId="14100"/>
          <ac:spMkLst>
            <pc:docMk/>
            <pc:sldMk cId="204893459" sldId="335"/>
            <ac:spMk id="2" creationId="{70C64472-AEE5-2A98-AC45-E9AA111590A5}"/>
          </ac:spMkLst>
        </pc:spChg>
        <pc:spChg chg="mod">
          <ac:chgData name="VICENTE NAFRI MACHADO AREVALO" userId="6d45cc9e94857aa8" providerId="LiveId" clId="{99B68287-CF6B-4738-B9FA-7DEC31193946}" dt="2025-04-08T17:11:34.152" v="98" actId="108"/>
          <ac:spMkLst>
            <pc:docMk/>
            <pc:sldMk cId="204893459" sldId="335"/>
            <ac:spMk id="3" creationId="{893ECB4B-4612-A2D7-476F-112243CF45D9}"/>
          </ac:spMkLst>
        </pc:spChg>
        <pc:picChg chg="add mod">
          <ac:chgData name="VICENTE NAFRI MACHADO AREVALO" userId="6d45cc9e94857aa8" providerId="LiveId" clId="{99B68287-CF6B-4738-B9FA-7DEC31193946}" dt="2025-04-08T17:12:37.436" v="105" actId="962"/>
          <ac:picMkLst>
            <pc:docMk/>
            <pc:sldMk cId="204893459" sldId="335"/>
            <ac:picMk id="5" creationId="{CC101F77-67BE-C201-E26A-33F569965973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2528716431" sldId="335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444429798" sldId="336"/>
        </pc:sldMkLst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3790054552" sldId="336"/>
        </pc:sldMkLst>
        <pc:spChg chg="mod">
          <ac:chgData name="VICENTE NAFRI MACHADO AREVALO" userId="6d45cc9e94857aa8" providerId="LiveId" clId="{99B68287-CF6B-4738-B9FA-7DEC31193946}" dt="2025-04-08T17:15:15.386" v="122" actId="20577"/>
          <ac:spMkLst>
            <pc:docMk/>
            <pc:sldMk cId="3790054552" sldId="336"/>
            <ac:spMk id="3" creationId="{8AA3C7F3-98AB-70EB-79FF-234FA830AC60}"/>
          </ac:spMkLst>
        </pc:spChg>
        <pc:spChg chg="mod">
          <ac:chgData name="VICENTE NAFRI MACHADO AREVALO" userId="6d45cc9e94857aa8" providerId="LiveId" clId="{99B68287-CF6B-4738-B9FA-7DEC31193946}" dt="2025-04-08T17:15:08.035" v="117" actId="207"/>
          <ac:spMkLst>
            <pc:docMk/>
            <pc:sldMk cId="3790054552" sldId="336"/>
            <ac:spMk id="4" creationId="{20E47B54-ADB0-53D0-C47E-794A7EAE68EB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724074879" sldId="337"/>
        </pc:sldMkLst>
      </pc:sldChg>
      <pc:sldChg chg="addSp delSp modSp new mod modTransition modClrScheme chgLayout">
        <pc:chgData name="VICENTE NAFRI MACHADO AREVALO" userId="6d45cc9e94857aa8" providerId="LiveId" clId="{99B68287-CF6B-4738-B9FA-7DEC31193946}" dt="2025-04-08T21:40:49.264" v="1239"/>
        <pc:sldMkLst>
          <pc:docMk/>
          <pc:sldMk cId="4213222694" sldId="337"/>
        </pc:sldMkLst>
        <pc:spChg chg="del mod ord">
          <ac:chgData name="VICENTE NAFRI MACHADO AREVALO" userId="6d45cc9e94857aa8" providerId="LiveId" clId="{99B68287-CF6B-4738-B9FA-7DEC31193946}" dt="2025-04-08T17:15:50.681" v="124" actId="700"/>
          <ac:spMkLst>
            <pc:docMk/>
            <pc:sldMk cId="4213222694" sldId="337"/>
            <ac:spMk id="2" creationId="{AE62FFE7-A04A-B606-2BD7-38906657D4FC}"/>
          </ac:spMkLst>
        </pc:spChg>
        <pc:spChg chg="del mod ord">
          <ac:chgData name="VICENTE NAFRI MACHADO AREVALO" userId="6d45cc9e94857aa8" providerId="LiveId" clId="{99B68287-CF6B-4738-B9FA-7DEC31193946}" dt="2025-04-08T17:15:50.681" v="124" actId="700"/>
          <ac:spMkLst>
            <pc:docMk/>
            <pc:sldMk cId="4213222694" sldId="337"/>
            <ac:spMk id="3" creationId="{C66E7255-AAE8-1EDC-A8CC-887D052AE174}"/>
          </ac:spMkLst>
        </pc:spChg>
        <pc:spChg chg="add mod ord">
          <ac:chgData name="VICENTE NAFRI MACHADO AREVALO" userId="6d45cc9e94857aa8" providerId="LiveId" clId="{99B68287-CF6B-4738-B9FA-7DEC31193946}" dt="2025-04-08T17:16:26.506" v="166" actId="20577"/>
          <ac:spMkLst>
            <pc:docMk/>
            <pc:sldMk cId="4213222694" sldId="337"/>
            <ac:spMk id="4" creationId="{C56B212E-73CA-4189-53AF-6C7206AD404E}"/>
          </ac:spMkLst>
        </pc:spChg>
        <pc:spChg chg="add del mod ord">
          <ac:chgData name="VICENTE NAFRI MACHADO AREVALO" userId="6d45cc9e94857aa8" providerId="LiveId" clId="{99B68287-CF6B-4738-B9FA-7DEC31193946}" dt="2025-04-08T17:17:21.995" v="208" actId="12084"/>
          <ac:spMkLst>
            <pc:docMk/>
            <pc:sldMk cId="4213222694" sldId="337"/>
            <ac:spMk id="5" creationId="{EECE2F02-5EAF-BA35-EA88-3E5053A3737C}"/>
          </ac:spMkLst>
        </pc:spChg>
        <pc:graphicFrameChg chg="add mod">
          <ac:chgData name="VICENTE NAFRI MACHADO AREVALO" userId="6d45cc9e94857aa8" providerId="LiveId" clId="{99B68287-CF6B-4738-B9FA-7DEC31193946}" dt="2025-04-08T17:17:58.124" v="211" actId="12100"/>
          <ac:graphicFrameMkLst>
            <pc:docMk/>
            <pc:sldMk cId="4213222694" sldId="337"/>
            <ac:graphicFrameMk id="6" creationId="{5B3AF433-699B-372B-78E1-B4058ABB8AF3}"/>
          </ac:graphicFrameMkLst>
        </pc:graphicFrame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731044656" sldId="338"/>
        </pc:sldMkLst>
        <pc:spChg chg="mod">
          <ac:chgData name="VICENTE NAFRI MACHADO AREVALO" userId="6d45cc9e94857aa8" providerId="LiveId" clId="{99B68287-CF6B-4738-B9FA-7DEC31193946}" dt="2025-04-08T17:52:54.120" v="353" actId="20577"/>
          <ac:spMkLst>
            <pc:docMk/>
            <pc:sldMk cId="1731044656" sldId="338"/>
            <ac:spMk id="3" creationId="{6D6D90DA-E740-343D-EE29-C49DC98B70CE}"/>
          </ac:spMkLst>
        </pc:spChg>
        <pc:spChg chg="mod">
          <ac:chgData name="VICENTE NAFRI MACHADO AREVALO" userId="6d45cc9e94857aa8" providerId="LiveId" clId="{99B68287-CF6B-4738-B9FA-7DEC31193946}" dt="2025-04-08T17:53:21.683" v="358" actId="207"/>
          <ac:spMkLst>
            <pc:docMk/>
            <pc:sldMk cId="1731044656" sldId="338"/>
            <ac:spMk id="4" creationId="{D566D3EA-053D-8846-2EF4-ACF79D593AC2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359697697" sldId="338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1109035645" sldId="339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138641001" sldId="339"/>
        </pc:sldMkLst>
        <pc:spChg chg="mod">
          <ac:chgData name="VICENTE NAFRI MACHADO AREVALO" userId="6d45cc9e94857aa8" providerId="LiveId" clId="{99B68287-CF6B-4738-B9FA-7DEC31193946}" dt="2025-04-08T17:42:40.993" v="312"/>
          <ac:spMkLst>
            <pc:docMk/>
            <pc:sldMk cId="3138641001" sldId="339"/>
            <ac:spMk id="2" creationId="{8F0FB3D1-7332-1D35-37EF-BA23EB0611CD}"/>
          </ac:spMkLst>
        </pc:spChg>
        <pc:spChg chg="del mod">
          <ac:chgData name="VICENTE NAFRI MACHADO AREVALO" userId="6d45cc9e94857aa8" providerId="LiveId" clId="{99B68287-CF6B-4738-B9FA-7DEC31193946}" dt="2025-04-08T17:43:08.350" v="321" actId="12084"/>
          <ac:spMkLst>
            <pc:docMk/>
            <pc:sldMk cId="3138641001" sldId="339"/>
            <ac:spMk id="3" creationId="{D81E8499-9257-72BF-9B5E-642BAFE3274D}"/>
          </ac:spMkLst>
        </pc:spChg>
        <pc:graphicFrameChg chg="add mod">
          <ac:chgData name="VICENTE NAFRI MACHADO AREVALO" userId="6d45cc9e94857aa8" providerId="LiveId" clId="{99B68287-CF6B-4738-B9FA-7DEC31193946}" dt="2025-04-08T17:43:16.150" v="324" actId="12100"/>
          <ac:graphicFrameMkLst>
            <pc:docMk/>
            <pc:sldMk cId="3138641001" sldId="339"/>
            <ac:graphicFrameMk id="4" creationId="{A6472E34-7B98-3672-3F46-D00469D32104}"/>
          </ac:graphicFrameMkLst>
        </pc:graphicFrame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3477660138" sldId="340"/>
        </pc:sldMkLst>
        <pc:spChg chg="mod">
          <ac:chgData name="VICENTE NAFRI MACHADO AREVALO" userId="6d45cc9e94857aa8" providerId="LiveId" clId="{99B68287-CF6B-4738-B9FA-7DEC31193946}" dt="2025-04-08T17:51:56.777" v="331" actId="20577"/>
          <ac:spMkLst>
            <pc:docMk/>
            <pc:sldMk cId="3477660138" sldId="340"/>
            <ac:spMk id="3" creationId="{09FA53B7-A84D-5F5D-68A5-5C63E907E415}"/>
          </ac:spMkLst>
        </pc:spChg>
        <pc:spChg chg="mod">
          <ac:chgData name="VICENTE NAFRI MACHADO AREVALO" userId="6d45cc9e94857aa8" providerId="LiveId" clId="{99B68287-CF6B-4738-B9FA-7DEC31193946}" dt="2025-04-08T17:52:31.858" v="341" actId="14100"/>
          <ac:spMkLst>
            <pc:docMk/>
            <pc:sldMk cId="3477660138" sldId="340"/>
            <ac:spMk id="4" creationId="{124C3E85-E204-1C1E-A20E-C1BE7D8B0E14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598920185" sldId="340"/>
        </pc:sldMkLst>
      </pc:sldChg>
      <pc:sldChg chg="ad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926352933" sldId="341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755246650" sldId="341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1609727162" sldId="342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064282130" sldId="342"/>
        </pc:sldMkLst>
        <pc:spChg chg="mod">
          <ac:chgData name="VICENTE NAFRI MACHADO AREVALO" userId="6d45cc9e94857aa8" providerId="LiveId" clId="{99B68287-CF6B-4738-B9FA-7DEC31193946}" dt="2025-04-08T20:24:21.399" v="365" actId="20577"/>
          <ac:spMkLst>
            <pc:docMk/>
            <pc:sldMk cId="3064282130" sldId="342"/>
            <ac:spMk id="2" creationId="{4A374C2D-85A8-AA1D-A57F-CFAFD0B875E1}"/>
          </ac:spMkLst>
        </pc:spChg>
        <pc:spChg chg="del mod">
          <ac:chgData name="VICENTE NAFRI MACHADO AREVALO" userId="6d45cc9e94857aa8" providerId="LiveId" clId="{99B68287-CF6B-4738-B9FA-7DEC31193946}" dt="2025-04-08T20:27:19.245" v="442" actId="12084"/>
          <ac:spMkLst>
            <pc:docMk/>
            <pc:sldMk cId="3064282130" sldId="342"/>
            <ac:spMk id="3" creationId="{62671014-7C95-730B-2D69-C54C72717A47}"/>
          </ac:spMkLst>
        </pc:spChg>
        <pc:graphicFrameChg chg="add mod">
          <ac:chgData name="VICENTE NAFRI MACHADO AREVALO" userId="6d45cc9e94857aa8" providerId="LiveId" clId="{99B68287-CF6B-4738-B9FA-7DEC31193946}" dt="2025-04-08T20:28:33.879" v="454" actId="12100"/>
          <ac:graphicFrameMkLst>
            <pc:docMk/>
            <pc:sldMk cId="3064282130" sldId="342"/>
            <ac:graphicFrameMk id="4" creationId="{6FB68C7B-66CA-8A00-0FD4-8E1015CB950C}"/>
          </ac:graphicFrameMkLst>
        </pc:graphicFrame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959141866" sldId="343"/>
        </pc:sldMkLst>
        <pc:spChg chg="mod">
          <ac:chgData name="VICENTE NAFRI MACHADO AREVALO" userId="6d45cc9e94857aa8" providerId="LiveId" clId="{99B68287-CF6B-4738-B9FA-7DEC31193946}" dt="2025-04-08T20:29:19.605" v="465"/>
          <ac:spMkLst>
            <pc:docMk/>
            <pc:sldMk cId="1959141866" sldId="343"/>
            <ac:spMk id="3" creationId="{A8B2703C-9833-4579-1F9B-E734C14FBBE5}"/>
          </ac:spMkLst>
        </pc:spChg>
        <pc:spChg chg="mod">
          <ac:chgData name="VICENTE NAFRI MACHADO AREVALO" userId="6d45cc9e94857aa8" providerId="LiveId" clId="{99B68287-CF6B-4738-B9FA-7DEC31193946}" dt="2025-04-08T20:43:11.620" v="607" actId="207"/>
          <ac:spMkLst>
            <pc:docMk/>
            <pc:sldMk cId="1959141866" sldId="343"/>
            <ac:spMk id="4" creationId="{D62F5D1F-3A8E-28CF-E07C-86C1CDE4F95B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822462391" sldId="343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565356918" sldId="344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2534427471" sldId="344"/>
        </pc:sldMkLst>
        <pc:spChg chg="mod">
          <ac:chgData name="VICENTE NAFRI MACHADO AREVALO" userId="6d45cc9e94857aa8" providerId="LiveId" clId="{99B68287-CF6B-4738-B9FA-7DEC31193946}" dt="2025-04-08T20:31:40.873" v="469" actId="20577"/>
          <ac:spMkLst>
            <pc:docMk/>
            <pc:sldMk cId="2534427471" sldId="344"/>
            <ac:spMk id="2" creationId="{F19D87B6-933E-AE28-6AEA-92892213D4B7}"/>
          </ac:spMkLst>
        </pc:spChg>
        <pc:spChg chg="del mod">
          <ac:chgData name="VICENTE NAFRI MACHADO AREVALO" userId="6d45cc9e94857aa8" providerId="LiveId" clId="{99B68287-CF6B-4738-B9FA-7DEC31193946}" dt="2025-04-08T20:33:02.840" v="512" actId="12084"/>
          <ac:spMkLst>
            <pc:docMk/>
            <pc:sldMk cId="2534427471" sldId="344"/>
            <ac:spMk id="3" creationId="{1C0B9BD8-1C13-E9AD-DA6E-878524D66EFD}"/>
          </ac:spMkLst>
        </pc:spChg>
        <pc:graphicFrameChg chg="add mod">
          <ac:chgData name="VICENTE NAFRI MACHADO AREVALO" userId="6d45cc9e94857aa8" providerId="LiveId" clId="{99B68287-CF6B-4738-B9FA-7DEC31193946}" dt="2025-04-08T20:33:46.123" v="516" actId="12100"/>
          <ac:graphicFrameMkLst>
            <pc:docMk/>
            <pc:sldMk cId="2534427471" sldId="344"/>
            <ac:graphicFrameMk id="4" creationId="{4CF6FF39-67F5-68CA-1D49-50CB245B5A5D}"/>
          </ac:graphicFrameMkLst>
        </pc:graphicFrameChg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1225924933" sldId="345"/>
        </pc:sldMkLst>
        <pc:spChg chg="mod">
          <ac:chgData name="VICENTE NAFRI MACHADO AREVALO" userId="6d45cc9e94857aa8" providerId="LiveId" clId="{99B68287-CF6B-4738-B9FA-7DEC31193946}" dt="2025-04-08T20:37:12.032" v="544" actId="27636"/>
          <ac:spMkLst>
            <pc:docMk/>
            <pc:sldMk cId="1225924933" sldId="345"/>
            <ac:spMk id="2" creationId="{2E3CFF9F-CA56-5409-0812-F4D1AEC9E219}"/>
          </ac:spMkLst>
        </pc:spChg>
        <pc:spChg chg="del mod">
          <ac:chgData name="VICENTE NAFRI MACHADO AREVALO" userId="6d45cc9e94857aa8" providerId="LiveId" clId="{99B68287-CF6B-4738-B9FA-7DEC31193946}" dt="2025-04-08T20:36:48.079" v="534" actId="12084"/>
          <ac:spMkLst>
            <pc:docMk/>
            <pc:sldMk cId="1225924933" sldId="345"/>
            <ac:spMk id="3" creationId="{7B1B8316-893B-7852-7FAB-513B521AD309}"/>
          </ac:spMkLst>
        </pc:spChg>
        <pc:graphicFrameChg chg="add mod">
          <ac:chgData name="VICENTE NAFRI MACHADO AREVALO" userId="6d45cc9e94857aa8" providerId="LiveId" clId="{99B68287-CF6B-4738-B9FA-7DEC31193946}" dt="2025-04-08T20:38:03.154" v="549" actId="12100"/>
          <ac:graphicFrameMkLst>
            <pc:docMk/>
            <pc:sldMk cId="1225924933" sldId="345"/>
            <ac:graphicFrameMk id="4" creationId="{ED7C2DDB-BFF5-C6A0-B757-E1AE51B19BA2}"/>
          </ac:graphicFrameMkLst>
        </pc:graphicFrameChg>
        <pc:picChg chg="add mod">
          <ac:chgData name="VICENTE NAFRI MACHADO AREVALO" userId="6d45cc9e94857aa8" providerId="LiveId" clId="{99B68287-CF6B-4738-B9FA-7DEC31193946}" dt="2025-04-08T20:37:58.275" v="548" actId="962"/>
          <ac:picMkLst>
            <pc:docMk/>
            <pc:sldMk cId="1225924933" sldId="345"/>
            <ac:picMk id="6" creationId="{D56BA326-228E-0434-C14E-9D8B617FC2D3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4138554413" sldId="345"/>
        </pc:sldMkLst>
      </pc:sldChg>
      <pc:sldChg chg="addSp delSp 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16892068" sldId="346"/>
        </pc:sldMkLst>
        <pc:spChg chg="add del mod">
          <ac:chgData name="VICENTE NAFRI MACHADO AREVALO" userId="6d45cc9e94857aa8" providerId="LiveId" clId="{99B68287-CF6B-4738-B9FA-7DEC31193946}" dt="2025-04-08T20:39:41.177" v="561" actId="931"/>
          <ac:spMkLst>
            <pc:docMk/>
            <pc:sldMk cId="116892068" sldId="346"/>
            <ac:spMk id="3" creationId="{4EE806C1-4A9B-FF4E-63B4-66BFF1B4C225}"/>
          </ac:spMkLst>
        </pc:spChg>
        <pc:spChg chg="mod">
          <ac:chgData name="VICENTE NAFRI MACHADO AREVALO" userId="6d45cc9e94857aa8" providerId="LiveId" clId="{99B68287-CF6B-4738-B9FA-7DEC31193946}" dt="2025-04-08T20:38:52.595" v="559"/>
          <ac:spMkLst>
            <pc:docMk/>
            <pc:sldMk cId="116892068" sldId="346"/>
            <ac:spMk id="4" creationId="{1D1ADABC-C81D-C8DD-4986-8962472A844A}"/>
          </ac:spMkLst>
        </pc:spChg>
        <pc:picChg chg="add mod">
          <ac:chgData name="VICENTE NAFRI MACHADO AREVALO" userId="6d45cc9e94857aa8" providerId="LiveId" clId="{99B68287-CF6B-4738-B9FA-7DEC31193946}" dt="2025-04-08T20:39:43.189" v="562" actId="27614"/>
          <ac:picMkLst>
            <pc:docMk/>
            <pc:sldMk cId="116892068" sldId="346"/>
            <ac:picMk id="6" creationId="{CE3BEE23-A461-96E8-B694-F149CA8EF6EA}"/>
          </ac:picMkLst>
        </pc:picChg>
        <pc:picChg chg="del">
          <ac:chgData name="VICENTE NAFRI MACHADO AREVALO" userId="6d45cc9e94857aa8" providerId="LiveId" clId="{99B68287-CF6B-4738-B9FA-7DEC31193946}" dt="2025-04-08T20:39:37.136" v="560" actId="478"/>
          <ac:picMkLst>
            <pc:docMk/>
            <pc:sldMk cId="116892068" sldId="346"/>
            <ac:picMk id="7" creationId="{8CFFC882-EB21-3B49-5123-4B22F3E659DF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349811884" sldId="346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757844040" sldId="347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1546372821" sldId="347"/>
        </pc:sldMkLst>
        <pc:spChg chg="del">
          <ac:chgData name="VICENTE NAFRI MACHADO AREVALO" userId="6d45cc9e94857aa8" providerId="LiveId" clId="{99B68287-CF6B-4738-B9FA-7DEC31193946}" dt="2025-04-08T20:40:10.113" v="564" actId="478"/>
          <ac:spMkLst>
            <pc:docMk/>
            <pc:sldMk cId="1546372821" sldId="347"/>
            <ac:spMk id="2" creationId="{253316AF-B551-8ED1-9AF6-D0F15B97E2AC}"/>
          </ac:spMkLst>
        </pc:spChg>
        <pc:spChg chg="mod">
          <ac:chgData name="VICENTE NAFRI MACHADO AREVALO" userId="6d45cc9e94857aa8" providerId="LiveId" clId="{99B68287-CF6B-4738-B9FA-7DEC31193946}" dt="2025-04-08T20:40:54.400" v="589" actId="108"/>
          <ac:spMkLst>
            <pc:docMk/>
            <pc:sldMk cId="1546372821" sldId="347"/>
            <ac:spMk id="3" creationId="{A43CBDE9-9209-7B45-9EA9-BEEC8EB1F1D7}"/>
          </ac:spMkLst>
        </pc:spChg>
        <pc:picChg chg="add mod">
          <ac:chgData name="VICENTE NAFRI MACHADO AREVALO" userId="6d45cc9e94857aa8" providerId="LiveId" clId="{99B68287-CF6B-4738-B9FA-7DEC31193946}" dt="2025-04-08T20:41:56.571" v="593" actId="962"/>
          <ac:picMkLst>
            <pc:docMk/>
            <pc:sldMk cId="1546372821" sldId="347"/>
            <ac:picMk id="5" creationId="{46DBF4A7-7BCD-37B9-04D9-E1F60E568DBA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628214552" sldId="348"/>
        </pc:sldMkLst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3028160973" sldId="348"/>
        </pc:sldMkLst>
        <pc:spChg chg="mod">
          <ac:chgData name="VICENTE NAFRI MACHADO AREVALO" userId="6d45cc9e94857aa8" providerId="LiveId" clId="{99B68287-CF6B-4738-B9FA-7DEC31193946}" dt="2025-04-08T20:42:52.327" v="605" actId="20577"/>
          <ac:spMkLst>
            <pc:docMk/>
            <pc:sldMk cId="3028160973" sldId="348"/>
            <ac:spMk id="3" creationId="{A8776D43-B3D8-D49E-C51F-F8D60C4651BB}"/>
          </ac:spMkLst>
        </pc:spChg>
        <pc:spChg chg="mod">
          <ac:chgData name="VICENTE NAFRI MACHADO AREVALO" userId="6d45cc9e94857aa8" providerId="LiveId" clId="{99B68287-CF6B-4738-B9FA-7DEC31193946}" dt="2025-04-08T20:43:35.749" v="615" actId="108"/>
          <ac:spMkLst>
            <pc:docMk/>
            <pc:sldMk cId="3028160973" sldId="348"/>
            <ac:spMk id="4" creationId="{08372E0C-85F8-06A9-A3A7-7BE721AC1344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1808978919" sldId="349"/>
        </pc:sldMkLst>
      </pc:sldChg>
      <pc:sldChg chg="modSp add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117658193" sldId="349"/>
        </pc:sldMkLst>
        <pc:spChg chg="mod">
          <ac:chgData name="VICENTE NAFRI MACHADO AREVALO" userId="6d45cc9e94857aa8" providerId="LiveId" clId="{99B68287-CF6B-4738-B9FA-7DEC31193946}" dt="2025-04-08T20:44:14.865" v="629" actId="20577"/>
          <ac:spMkLst>
            <pc:docMk/>
            <pc:sldMk cId="3117658193" sldId="349"/>
            <ac:spMk id="3" creationId="{E0970570-8428-2BA0-F40A-0B2A27117AAC}"/>
          </ac:spMkLst>
        </pc:spChg>
        <pc:spChg chg="mod">
          <ac:chgData name="VICENTE NAFRI MACHADO AREVALO" userId="6d45cc9e94857aa8" providerId="LiveId" clId="{99B68287-CF6B-4738-B9FA-7DEC31193946}" dt="2025-04-08T20:45:33.533" v="658" actId="108"/>
          <ac:spMkLst>
            <pc:docMk/>
            <pc:sldMk cId="3117658193" sldId="349"/>
            <ac:spMk id="4" creationId="{E8D75B95-8AB3-DCAF-46F7-8D5E2553C574}"/>
          </ac:spMkLst>
        </pc:sp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2543707004" sldId="350"/>
        </pc:sldMkLst>
        <pc:spChg chg="mod">
          <ac:chgData name="VICENTE NAFRI MACHADO AREVALO" userId="6d45cc9e94857aa8" providerId="LiveId" clId="{99B68287-CF6B-4738-B9FA-7DEC31193946}" dt="2025-04-08T20:47:41.927" v="700"/>
          <ac:spMkLst>
            <pc:docMk/>
            <pc:sldMk cId="2543707004" sldId="350"/>
            <ac:spMk id="3" creationId="{0FA695ED-471B-E935-5A7E-37DC57104193}"/>
          </ac:spMkLst>
        </pc:spChg>
        <pc:spChg chg="mod">
          <ac:chgData name="VICENTE NAFRI MACHADO AREVALO" userId="6d45cc9e94857aa8" providerId="LiveId" clId="{99B68287-CF6B-4738-B9FA-7DEC31193946}" dt="2025-04-08T20:47:30.176" v="699" actId="108"/>
          <ac:spMkLst>
            <pc:docMk/>
            <pc:sldMk cId="2543707004" sldId="350"/>
            <ac:spMk id="4" creationId="{2BF4E72C-E9E0-1D35-B653-72806FEFBA5E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549509953" sldId="350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1750930944" sldId="351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827887585" sldId="351"/>
        </pc:sldMkLst>
        <pc:spChg chg="mod">
          <ac:chgData name="VICENTE NAFRI MACHADO AREVALO" userId="6d45cc9e94857aa8" providerId="LiveId" clId="{99B68287-CF6B-4738-B9FA-7DEC31193946}" dt="2025-04-08T20:48:58.052" v="760" actId="14100"/>
          <ac:spMkLst>
            <pc:docMk/>
            <pc:sldMk cId="3827887585" sldId="351"/>
            <ac:spMk id="2" creationId="{824A2118-90D4-B982-0D36-9298E826BCB4}"/>
          </ac:spMkLst>
        </pc:spChg>
        <pc:spChg chg="del mod">
          <ac:chgData name="VICENTE NAFRI MACHADO AREVALO" userId="6d45cc9e94857aa8" providerId="LiveId" clId="{99B68287-CF6B-4738-B9FA-7DEC31193946}" dt="2025-04-08T20:49:03.097" v="762" actId="12084"/>
          <ac:spMkLst>
            <pc:docMk/>
            <pc:sldMk cId="3827887585" sldId="351"/>
            <ac:spMk id="3" creationId="{D84E3ECD-4C09-C143-A2E8-503E1D48FE67}"/>
          </ac:spMkLst>
        </pc:spChg>
        <pc:graphicFrameChg chg="add mod">
          <ac:chgData name="VICENTE NAFRI MACHADO AREVALO" userId="6d45cc9e94857aa8" providerId="LiveId" clId="{99B68287-CF6B-4738-B9FA-7DEC31193946}" dt="2025-04-08T20:49:59.470" v="770" actId="12269"/>
          <ac:graphicFrameMkLst>
            <pc:docMk/>
            <pc:sldMk cId="3827887585" sldId="351"/>
            <ac:graphicFrameMk id="4" creationId="{FF5CD861-AC43-2FBF-2A4E-2A086B5B596C}"/>
          </ac:graphicFrameMkLst>
        </pc:graphicFrameChg>
        <pc:picChg chg="add mod">
          <ac:chgData name="VICENTE NAFRI MACHADO AREVALO" userId="6d45cc9e94857aa8" providerId="LiveId" clId="{99B68287-CF6B-4738-B9FA-7DEC31193946}" dt="2025-04-08T20:51:44.738" v="773" actId="27614"/>
          <ac:picMkLst>
            <pc:docMk/>
            <pc:sldMk cId="3827887585" sldId="351"/>
            <ac:picMk id="6" creationId="{7741A8D4-998D-F3CB-A923-898466404909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1349277522" sldId="352"/>
        </pc:sldMkLst>
      </pc:sldChg>
      <pc:sldChg chg="addSp delSp 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2610538575" sldId="352"/>
        </pc:sldMkLst>
        <pc:spChg chg="add del mod">
          <ac:chgData name="VICENTE NAFRI MACHADO AREVALO" userId="6d45cc9e94857aa8" providerId="LiveId" clId="{99B68287-CF6B-4738-B9FA-7DEC31193946}" dt="2025-04-08T20:53:52.652" v="781" actId="931"/>
          <ac:spMkLst>
            <pc:docMk/>
            <pc:sldMk cId="2610538575" sldId="352"/>
            <ac:spMk id="3" creationId="{543F7F5A-B8A8-E6CE-F91B-3E6C71CA443D}"/>
          </ac:spMkLst>
        </pc:spChg>
        <pc:spChg chg="mod">
          <ac:chgData name="VICENTE NAFRI MACHADO AREVALO" userId="6d45cc9e94857aa8" providerId="LiveId" clId="{99B68287-CF6B-4738-B9FA-7DEC31193946}" dt="2025-04-08T20:52:06.268" v="779"/>
          <ac:spMkLst>
            <pc:docMk/>
            <pc:sldMk cId="2610538575" sldId="352"/>
            <ac:spMk id="4" creationId="{0DEA78BE-4680-BFF3-02FB-A48D65B143DB}"/>
          </ac:spMkLst>
        </pc:spChg>
        <pc:picChg chg="del">
          <ac:chgData name="VICENTE NAFRI MACHADO AREVALO" userId="6d45cc9e94857aa8" providerId="LiveId" clId="{99B68287-CF6B-4738-B9FA-7DEC31193946}" dt="2025-04-08T20:52:08.153" v="780" actId="478"/>
          <ac:picMkLst>
            <pc:docMk/>
            <pc:sldMk cId="2610538575" sldId="352"/>
            <ac:picMk id="6" creationId="{93406C5A-2EDD-4F3E-142B-0C97C611F9F8}"/>
          </ac:picMkLst>
        </pc:picChg>
        <pc:picChg chg="add mod">
          <ac:chgData name="VICENTE NAFRI MACHADO AREVALO" userId="6d45cc9e94857aa8" providerId="LiveId" clId="{99B68287-CF6B-4738-B9FA-7DEC31193946}" dt="2025-04-08T20:53:54.440" v="782" actId="27614"/>
          <ac:picMkLst>
            <pc:docMk/>
            <pc:sldMk cId="2610538575" sldId="352"/>
            <ac:picMk id="7" creationId="{77794190-F21D-7277-199B-6E9E7CE18B23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743961858" sldId="353"/>
        </pc:sldMkLst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097270212" sldId="353"/>
        </pc:sldMkLst>
        <pc:spChg chg="mod">
          <ac:chgData name="VICENTE NAFRI MACHADO AREVALO" userId="6d45cc9e94857aa8" providerId="LiveId" clId="{99B68287-CF6B-4738-B9FA-7DEC31193946}" dt="2025-04-08T20:54:40.177" v="795"/>
          <ac:spMkLst>
            <pc:docMk/>
            <pc:sldMk cId="1097270212" sldId="353"/>
            <ac:spMk id="3" creationId="{0318F26F-16BB-1CED-F4F1-41E8F869B375}"/>
          </ac:spMkLst>
        </pc:spChg>
        <pc:spChg chg="mod">
          <ac:chgData name="VICENTE NAFRI MACHADO AREVALO" userId="6d45cc9e94857aa8" providerId="LiveId" clId="{99B68287-CF6B-4738-B9FA-7DEC31193946}" dt="2025-04-08T20:55:01.418" v="803" actId="108"/>
          <ac:spMkLst>
            <pc:docMk/>
            <pc:sldMk cId="1097270212" sldId="353"/>
            <ac:spMk id="4" creationId="{9CFA763A-8954-ED77-D224-B60AAAA46FF3}"/>
          </ac:spMkLst>
        </pc:spChg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954393019" sldId="354"/>
        </pc:sldMkLst>
        <pc:spChg chg="mod">
          <ac:chgData name="VICENTE NAFRI MACHADO AREVALO" userId="6d45cc9e94857aa8" providerId="LiveId" clId="{99B68287-CF6B-4738-B9FA-7DEC31193946}" dt="2025-04-08T20:57:37.578" v="914" actId="27636"/>
          <ac:spMkLst>
            <pc:docMk/>
            <pc:sldMk cId="954393019" sldId="354"/>
            <ac:spMk id="2" creationId="{F33F5018-D060-7E7C-E253-E01498305BD0}"/>
          </ac:spMkLst>
        </pc:spChg>
        <pc:spChg chg="del mod">
          <ac:chgData name="VICENTE NAFRI MACHADO AREVALO" userId="6d45cc9e94857aa8" providerId="LiveId" clId="{99B68287-CF6B-4738-B9FA-7DEC31193946}" dt="2025-04-08T20:57:25.548" v="909" actId="12084"/>
          <ac:spMkLst>
            <pc:docMk/>
            <pc:sldMk cId="954393019" sldId="354"/>
            <ac:spMk id="3" creationId="{EB3B0245-665E-5767-FF79-4A011CB8DE30}"/>
          </ac:spMkLst>
        </pc:spChg>
        <pc:graphicFrameChg chg="add mod">
          <ac:chgData name="VICENTE NAFRI MACHADO AREVALO" userId="6d45cc9e94857aa8" providerId="LiveId" clId="{99B68287-CF6B-4738-B9FA-7DEC31193946}" dt="2025-04-08T20:58:39.579" v="919" actId="12100"/>
          <ac:graphicFrameMkLst>
            <pc:docMk/>
            <pc:sldMk cId="954393019" sldId="354"/>
            <ac:graphicFrameMk id="4" creationId="{607F6F37-F2D4-7433-A7D7-F29AA63E9AB5}"/>
          </ac:graphicFrameMkLst>
        </pc:graphicFrameChg>
        <pc:picChg chg="add mod">
          <ac:chgData name="VICENTE NAFRI MACHADO AREVALO" userId="6d45cc9e94857aa8" providerId="LiveId" clId="{99B68287-CF6B-4738-B9FA-7DEC31193946}" dt="2025-04-08T20:58:25.992" v="918" actId="962"/>
          <ac:picMkLst>
            <pc:docMk/>
            <pc:sldMk cId="954393019" sldId="354"/>
            <ac:picMk id="6" creationId="{D3BAB959-6400-47FD-958A-FC23713C8151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2560702703" sldId="354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630070829" sldId="355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3027800274" sldId="355"/>
        </pc:sldMkLst>
        <pc:spChg chg="mod">
          <ac:chgData name="VICENTE NAFRI MACHADO AREVALO" userId="6d45cc9e94857aa8" providerId="LiveId" clId="{99B68287-CF6B-4738-B9FA-7DEC31193946}" dt="2025-04-08T20:59:11.103" v="938" actId="20577"/>
          <ac:spMkLst>
            <pc:docMk/>
            <pc:sldMk cId="3027800274" sldId="355"/>
            <ac:spMk id="2" creationId="{A565C1D0-BE4E-B2F5-0065-A34554145B9B}"/>
          </ac:spMkLst>
        </pc:spChg>
        <pc:spChg chg="del mod">
          <ac:chgData name="VICENTE NAFRI MACHADO AREVALO" userId="6d45cc9e94857aa8" providerId="LiveId" clId="{99B68287-CF6B-4738-B9FA-7DEC31193946}" dt="2025-04-08T21:02:12.848" v="1017" actId="12084"/>
          <ac:spMkLst>
            <pc:docMk/>
            <pc:sldMk cId="3027800274" sldId="355"/>
            <ac:spMk id="3" creationId="{B2052200-E3EC-BD65-4E08-DB0B813448CF}"/>
          </ac:spMkLst>
        </pc:spChg>
        <pc:graphicFrameChg chg="add mod">
          <ac:chgData name="VICENTE NAFRI MACHADO AREVALO" userId="6d45cc9e94857aa8" providerId="LiveId" clId="{99B68287-CF6B-4738-B9FA-7DEC31193946}" dt="2025-04-08T21:02:28.136" v="1020" actId="12100"/>
          <ac:graphicFrameMkLst>
            <pc:docMk/>
            <pc:sldMk cId="3027800274" sldId="355"/>
            <ac:graphicFrameMk id="4" creationId="{9B1A93D1-5511-AB85-8D39-E3185BF49536}"/>
          </ac:graphicFrameMkLst>
        </pc:graphicFrame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95300311" sldId="356"/>
        </pc:sldMkLst>
        <pc:spChg chg="mod">
          <ac:chgData name="VICENTE NAFRI MACHADO AREVALO" userId="6d45cc9e94857aa8" providerId="LiveId" clId="{99B68287-CF6B-4738-B9FA-7DEC31193946}" dt="2025-04-08T21:04:05.616" v="1028"/>
          <ac:spMkLst>
            <pc:docMk/>
            <pc:sldMk cId="195300311" sldId="356"/>
            <ac:spMk id="3" creationId="{3BE3DEAA-CC08-9E15-F3F3-4715CEB4EEE7}"/>
          </ac:spMkLst>
        </pc:spChg>
        <pc:spChg chg="mod">
          <ac:chgData name="VICENTE NAFRI MACHADO AREVALO" userId="6d45cc9e94857aa8" providerId="LiveId" clId="{99B68287-CF6B-4738-B9FA-7DEC31193946}" dt="2025-04-08T21:05:13.707" v="1044" actId="108"/>
          <ac:spMkLst>
            <pc:docMk/>
            <pc:sldMk cId="195300311" sldId="356"/>
            <ac:spMk id="4" creationId="{C4037B43-37AF-53D9-BAD6-133F84297CD4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742594725" sldId="356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1010090453" sldId="357"/>
        </pc:sldMkLst>
        <pc:spChg chg="mod">
          <ac:chgData name="VICENTE NAFRI MACHADO AREVALO" userId="6d45cc9e94857aa8" providerId="LiveId" clId="{99B68287-CF6B-4738-B9FA-7DEC31193946}" dt="2025-04-08T21:08:32.791" v="1067" actId="14100"/>
          <ac:spMkLst>
            <pc:docMk/>
            <pc:sldMk cId="1010090453" sldId="357"/>
            <ac:spMk id="2" creationId="{F44D139D-1506-CDA8-0554-B022AA376B5F}"/>
          </ac:spMkLst>
        </pc:spChg>
        <pc:spChg chg="del">
          <ac:chgData name="VICENTE NAFRI MACHADO AREVALO" userId="6d45cc9e94857aa8" providerId="LiveId" clId="{99B68287-CF6B-4738-B9FA-7DEC31193946}" dt="2025-04-08T21:07:21.925" v="1046"/>
          <ac:spMkLst>
            <pc:docMk/>
            <pc:sldMk cId="1010090453" sldId="357"/>
            <ac:spMk id="3" creationId="{C77808C4-B01A-658F-A078-CF4EF943A7E8}"/>
          </ac:spMkLst>
        </pc:spChg>
        <pc:picChg chg="add mod">
          <ac:chgData name="VICENTE NAFRI MACHADO AREVALO" userId="6d45cc9e94857aa8" providerId="LiveId" clId="{99B68287-CF6B-4738-B9FA-7DEC31193946}" dt="2025-04-08T21:08:38.979" v="1068" actId="732"/>
          <ac:picMkLst>
            <pc:docMk/>
            <pc:sldMk cId="1010090453" sldId="357"/>
            <ac:picMk id="1026" creationId="{68D13387-BD83-6BDB-8D17-9D15EA837D92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2063109458" sldId="357"/>
        </pc:sldMkLst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397934065" sldId="358"/>
        </pc:sldMkLst>
        <pc:spChg chg="mod">
          <ac:chgData name="VICENTE NAFRI MACHADO AREVALO" userId="6d45cc9e94857aa8" providerId="LiveId" clId="{99B68287-CF6B-4738-B9FA-7DEC31193946}" dt="2025-04-08T21:09:09.695" v="1083" actId="20577"/>
          <ac:spMkLst>
            <pc:docMk/>
            <pc:sldMk cId="1397934065" sldId="358"/>
            <ac:spMk id="3" creationId="{B5B7E2C7-A33E-D9BC-3B65-EB94DD6D4C3F}"/>
          </ac:spMkLst>
        </pc:spChg>
        <pc:spChg chg="mod">
          <ac:chgData name="VICENTE NAFRI MACHADO AREVALO" userId="6d45cc9e94857aa8" providerId="LiveId" clId="{99B68287-CF6B-4738-B9FA-7DEC31193946}" dt="2025-04-08T21:09:32.729" v="1095" actId="207"/>
          <ac:spMkLst>
            <pc:docMk/>
            <pc:sldMk cId="1397934065" sldId="358"/>
            <ac:spMk id="4" creationId="{2491CAFD-1557-8875-FAB0-10002150CE09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1852989177" sldId="358"/>
        </pc:sldMkLst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716118259" sldId="359"/>
        </pc:sldMkLst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1985246774" sldId="359"/>
        </pc:sldMkLst>
        <pc:spChg chg="mod">
          <ac:chgData name="VICENTE NAFRI MACHADO AREVALO" userId="6d45cc9e94857aa8" providerId="LiveId" clId="{99B68287-CF6B-4738-B9FA-7DEC31193946}" dt="2025-04-08T21:10:27.070" v="1099"/>
          <ac:spMkLst>
            <pc:docMk/>
            <pc:sldMk cId="1985246774" sldId="359"/>
            <ac:spMk id="3" creationId="{5AE5D735-60D3-10B5-2A56-4CEE92546A0A}"/>
          </ac:spMkLst>
        </pc:spChg>
        <pc:spChg chg="mod">
          <ac:chgData name="VICENTE NAFRI MACHADO AREVALO" userId="6d45cc9e94857aa8" providerId="LiveId" clId="{99B68287-CF6B-4738-B9FA-7DEC31193946}" dt="2025-04-08T21:11:01.824" v="1118" actId="108"/>
          <ac:spMkLst>
            <pc:docMk/>
            <pc:sldMk cId="1985246774" sldId="359"/>
            <ac:spMk id="4" creationId="{831B3F19-1868-76EE-8C58-C987D2FAC0E3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21009780" sldId="360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899290900" sldId="360"/>
        </pc:sldMkLst>
        <pc:spChg chg="del">
          <ac:chgData name="VICENTE NAFRI MACHADO AREVALO" userId="6d45cc9e94857aa8" providerId="LiveId" clId="{99B68287-CF6B-4738-B9FA-7DEC31193946}" dt="2025-04-08T21:11:15.616" v="1120" actId="478"/>
          <ac:spMkLst>
            <pc:docMk/>
            <pc:sldMk cId="899290900" sldId="360"/>
            <ac:spMk id="2" creationId="{F2F154EC-37CE-2664-C333-F32A5E0204D3}"/>
          </ac:spMkLst>
        </pc:spChg>
        <pc:spChg chg="del mod">
          <ac:chgData name="VICENTE NAFRI MACHADO AREVALO" userId="6d45cc9e94857aa8" providerId="LiveId" clId="{99B68287-CF6B-4738-B9FA-7DEC31193946}" dt="2025-04-08T21:12:19.758" v="1128" actId="12084"/>
          <ac:spMkLst>
            <pc:docMk/>
            <pc:sldMk cId="899290900" sldId="360"/>
            <ac:spMk id="3" creationId="{12A8B302-3CC3-5EF3-CCC5-31340301A8F1}"/>
          </ac:spMkLst>
        </pc:spChg>
        <pc:graphicFrameChg chg="add mod">
          <ac:chgData name="VICENTE NAFRI MACHADO AREVALO" userId="6d45cc9e94857aa8" providerId="LiveId" clId="{99B68287-CF6B-4738-B9FA-7DEC31193946}" dt="2025-04-08T21:12:36.844" v="1131" actId="12269"/>
          <ac:graphicFrameMkLst>
            <pc:docMk/>
            <pc:sldMk cId="899290900" sldId="360"/>
            <ac:graphicFrameMk id="4" creationId="{D559DE49-822E-A6E6-24F0-26B61001043C}"/>
          </ac:graphicFrameMkLst>
        </pc:graphicFrameChg>
        <pc:picChg chg="add mod">
          <ac:chgData name="VICENTE NAFRI MACHADO AREVALO" userId="6d45cc9e94857aa8" providerId="LiveId" clId="{99B68287-CF6B-4738-B9FA-7DEC31193946}" dt="2025-04-08T21:15:52.246" v="1134" actId="27614"/>
          <ac:picMkLst>
            <pc:docMk/>
            <pc:sldMk cId="899290900" sldId="360"/>
            <ac:picMk id="6" creationId="{CC8319BA-2AC7-312E-D8B7-B75FA58696E3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3022787793" sldId="361"/>
        </pc:sldMkLst>
      </pc:sldChg>
      <pc:sldChg chg="addSp delSp 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3331226435" sldId="361"/>
        </pc:sldMkLst>
        <pc:spChg chg="add del mod">
          <ac:chgData name="VICENTE NAFRI MACHADO AREVALO" userId="6d45cc9e94857aa8" providerId="LiveId" clId="{99B68287-CF6B-4738-B9FA-7DEC31193946}" dt="2025-04-08T21:17:09.752" v="1144" actId="931"/>
          <ac:spMkLst>
            <pc:docMk/>
            <pc:sldMk cId="3331226435" sldId="361"/>
            <ac:spMk id="3" creationId="{A369F4E3-9A70-93B2-988E-32E8E6019BB5}"/>
          </ac:spMkLst>
        </pc:spChg>
        <pc:spChg chg="mod">
          <ac:chgData name="VICENTE NAFRI MACHADO AREVALO" userId="6d45cc9e94857aa8" providerId="LiveId" clId="{99B68287-CF6B-4738-B9FA-7DEC31193946}" dt="2025-04-08T21:16:39.676" v="1142"/>
          <ac:spMkLst>
            <pc:docMk/>
            <pc:sldMk cId="3331226435" sldId="361"/>
            <ac:spMk id="4" creationId="{48F31ED2-8C95-D852-30C3-CC71AA460B01}"/>
          </ac:spMkLst>
        </pc:spChg>
        <pc:picChg chg="add mod">
          <ac:chgData name="VICENTE NAFRI MACHADO AREVALO" userId="6d45cc9e94857aa8" providerId="LiveId" clId="{99B68287-CF6B-4738-B9FA-7DEC31193946}" dt="2025-04-08T21:17:11.155" v="1145" actId="27614"/>
          <ac:picMkLst>
            <pc:docMk/>
            <pc:sldMk cId="3331226435" sldId="361"/>
            <ac:picMk id="6" creationId="{856616D7-9454-0030-40D9-60E5044C629A}"/>
          </ac:picMkLst>
        </pc:picChg>
        <pc:picChg chg="del">
          <ac:chgData name="VICENTE NAFRI MACHADO AREVALO" userId="6d45cc9e94857aa8" providerId="LiveId" clId="{99B68287-CF6B-4738-B9FA-7DEC31193946}" dt="2025-04-08T21:16:41.592" v="1143" actId="478"/>
          <ac:picMkLst>
            <pc:docMk/>
            <pc:sldMk cId="3331226435" sldId="361"/>
            <ac:picMk id="7" creationId="{9AB762D2-E08D-643A-4D7B-25F4929857FA}"/>
          </ac:picMkLst>
        </pc:pic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490145201" sldId="362"/>
        </pc:sldMkLst>
      </pc:sldChg>
      <pc:sldChg chg="addSp del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2097205756" sldId="362"/>
        </pc:sldMkLst>
        <pc:spChg chg="mod">
          <ac:chgData name="VICENTE NAFRI MACHADO AREVALO" userId="6d45cc9e94857aa8" providerId="LiveId" clId="{99B68287-CF6B-4738-B9FA-7DEC31193946}" dt="2025-04-08T21:36:15.222" v="1171" actId="403"/>
          <ac:spMkLst>
            <pc:docMk/>
            <pc:sldMk cId="2097205756" sldId="362"/>
            <ac:spMk id="2" creationId="{6933F482-DBFB-7DA2-7CCD-9A38E4C353F2}"/>
          </ac:spMkLst>
        </pc:spChg>
        <pc:spChg chg="del">
          <ac:chgData name="VICENTE NAFRI MACHADO AREVALO" userId="6d45cc9e94857aa8" providerId="LiveId" clId="{99B68287-CF6B-4738-B9FA-7DEC31193946}" dt="2025-04-08T21:35:55.908" v="1159" actId="931"/>
          <ac:spMkLst>
            <pc:docMk/>
            <pc:sldMk cId="2097205756" sldId="362"/>
            <ac:spMk id="3" creationId="{6FC49818-6B56-1924-73D2-6DDCDE2E929D}"/>
          </ac:spMkLst>
        </pc:spChg>
        <pc:picChg chg="add mod">
          <ac:chgData name="VICENTE NAFRI MACHADO AREVALO" userId="6d45cc9e94857aa8" providerId="LiveId" clId="{99B68287-CF6B-4738-B9FA-7DEC31193946}" dt="2025-04-08T21:36:10.186" v="1166" actId="1076"/>
          <ac:picMkLst>
            <pc:docMk/>
            <pc:sldMk cId="2097205756" sldId="362"/>
            <ac:picMk id="5" creationId="{DF1B75FE-EE13-5CAD-13A4-06A25FC90F1A}"/>
          </ac:picMkLst>
        </pc:pic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2362329343" sldId="363"/>
        </pc:sldMkLst>
        <pc:spChg chg="mod">
          <ac:chgData name="VICENTE NAFRI MACHADO AREVALO" userId="6d45cc9e94857aa8" providerId="LiveId" clId="{99B68287-CF6B-4738-B9FA-7DEC31193946}" dt="2025-04-08T21:37:28.119" v="1195" actId="20577"/>
          <ac:spMkLst>
            <pc:docMk/>
            <pc:sldMk cId="2362329343" sldId="363"/>
            <ac:spMk id="3" creationId="{64F3CF36-1F20-C955-F882-A4F2D712FA4D}"/>
          </ac:spMkLst>
        </pc:spChg>
        <pc:spChg chg="mod">
          <ac:chgData name="VICENTE NAFRI MACHADO AREVALO" userId="6d45cc9e94857aa8" providerId="LiveId" clId="{99B68287-CF6B-4738-B9FA-7DEC31193946}" dt="2025-04-08T21:37:02.693" v="1184" actId="108"/>
          <ac:spMkLst>
            <pc:docMk/>
            <pc:sldMk cId="2362329343" sldId="363"/>
            <ac:spMk id="4" creationId="{9ECB7D7D-7D10-BD19-76C2-6B4810542CDE}"/>
          </ac:spMkLst>
        </pc:spChg>
      </pc:sldChg>
      <pc:sldChg chg="del">
        <pc:chgData name="VICENTE NAFRI MACHADO AREVALO" userId="6d45cc9e94857aa8" providerId="LiveId" clId="{99B68287-CF6B-4738-B9FA-7DEC31193946}" dt="2025-04-08T15:43:27.044" v="10" actId="47"/>
        <pc:sldMkLst>
          <pc:docMk/>
          <pc:sldMk cId="2485096199" sldId="363"/>
        </pc:sldMkLst>
      </pc:sldChg>
      <pc:sldChg chg="addSp modSp new mod modTransition">
        <pc:chgData name="VICENTE NAFRI MACHADO AREVALO" userId="6d45cc9e94857aa8" providerId="LiveId" clId="{99B68287-CF6B-4738-B9FA-7DEC31193946}" dt="2025-04-08T21:40:49.264" v="1239"/>
        <pc:sldMkLst>
          <pc:docMk/>
          <pc:sldMk cId="1331092545" sldId="364"/>
        </pc:sldMkLst>
        <pc:spChg chg="mod">
          <ac:chgData name="VICENTE NAFRI MACHADO AREVALO" userId="6d45cc9e94857aa8" providerId="LiveId" clId="{99B68287-CF6B-4738-B9FA-7DEC31193946}" dt="2025-04-08T21:39:26.189" v="1215" actId="14100"/>
          <ac:spMkLst>
            <pc:docMk/>
            <pc:sldMk cId="1331092545" sldId="364"/>
            <ac:spMk id="2" creationId="{AC1B7499-FDDB-371E-EE94-61FADE9058F1}"/>
          </ac:spMkLst>
        </pc:spChg>
        <pc:spChg chg="mod">
          <ac:chgData name="VICENTE NAFRI MACHADO AREVALO" userId="6d45cc9e94857aa8" providerId="LiveId" clId="{99B68287-CF6B-4738-B9FA-7DEC31193946}" dt="2025-04-08T21:39:32.184" v="1216" actId="1076"/>
          <ac:spMkLst>
            <pc:docMk/>
            <pc:sldMk cId="1331092545" sldId="364"/>
            <ac:spMk id="3" creationId="{A984AB90-F576-48B8-246A-D9A3E07D7CC7}"/>
          </ac:spMkLst>
        </pc:spChg>
        <pc:picChg chg="add mod">
          <ac:chgData name="VICENTE NAFRI MACHADO AREVALO" userId="6d45cc9e94857aa8" providerId="LiveId" clId="{99B68287-CF6B-4738-B9FA-7DEC31193946}" dt="2025-04-08T21:39:14.575" v="1212" actId="1076"/>
          <ac:picMkLst>
            <pc:docMk/>
            <pc:sldMk cId="1331092545" sldId="364"/>
            <ac:picMk id="2050" creationId="{5E21FF1E-8665-ACF0-4373-FA05CC35021E}"/>
          </ac:picMkLst>
        </pc:picChg>
      </pc:sldChg>
      <pc:sldChg chg="modSp add mod ord modTransition">
        <pc:chgData name="VICENTE NAFRI MACHADO AREVALO" userId="6d45cc9e94857aa8" providerId="LiveId" clId="{99B68287-CF6B-4738-B9FA-7DEC31193946}" dt="2025-04-08T21:40:49.264" v="1239"/>
        <pc:sldMkLst>
          <pc:docMk/>
          <pc:sldMk cId="2491138222" sldId="365"/>
        </pc:sldMkLst>
        <pc:spChg chg="mod">
          <ac:chgData name="VICENTE NAFRI MACHADO AREVALO" userId="6d45cc9e94857aa8" providerId="LiveId" clId="{99B68287-CF6B-4738-B9FA-7DEC31193946}" dt="2025-04-08T21:40:01.263" v="1220"/>
          <ac:spMkLst>
            <pc:docMk/>
            <pc:sldMk cId="2491138222" sldId="365"/>
            <ac:spMk id="3" creationId="{92B7B7C1-4D11-AF5F-83C7-1F383B020372}"/>
          </ac:spMkLst>
        </pc:spChg>
        <pc:spChg chg="mod">
          <ac:chgData name="VICENTE NAFRI MACHADO AREVALO" userId="6d45cc9e94857aa8" providerId="LiveId" clId="{99B68287-CF6B-4738-B9FA-7DEC31193946}" dt="2025-04-08T21:40:36.771" v="1236" actId="108"/>
          <ac:spMkLst>
            <pc:docMk/>
            <pc:sldMk cId="2491138222" sldId="365"/>
            <ac:spMk id="4" creationId="{662B1026-EB6B-B900-A74E-45E0D8A84570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3489C-05FF-4940-B193-6BC8E87D55F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DEB41E88-61AE-4A1D-933A-21509132CF70}">
      <dgm:prSet/>
      <dgm:spPr/>
      <dgm:t>
        <a:bodyPr/>
        <a:lstStyle/>
        <a:p>
          <a:r>
            <a:rPr lang="es-419"/>
            <a:t>Materiales </a:t>
          </a:r>
        </a:p>
      </dgm:t>
    </dgm:pt>
    <dgm:pt modelId="{5C705486-5472-49E1-809D-4CAB4F3A340B}" type="parTrans" cxnId="{1E30B8EF-8D8F-43DD-B806-70A5D62B7A49}">
      <dgm:prSet/>
      <dgm:spPr/>
      <dgm:t>
        <a:bodyPr/>
        <a:lstStyle/>
        <a:p>
          <a:endParaRPr lang="es-419"/>
        </a:p>
      </dgm:t>
    </dgm:pt>
    <dgm:pt modelId="{9C83D9D3-D3E4-4906-9659-F568746C232C}" type="sibTrans" cxnId="{1E30B8EF-8D8F-43DD-B806-70A5D62B7A49}">
      <dgm:prSet/>
      <dgm:spPr/>
      <dgm:t>
        <a:bodyPr/>
        <a:lstStyle/>
        <a:p>
          <a:endParaRPr lang="es-419"/>
        </a:p>
      </dgm:t>
    </dgm:pt>
    <dgm:pt modelId="{BDDF7FE5-4FB4-44D6-AF46-E9A5E3E801DF}">
      <dgm:prSet/>
      <dgm:spPr/>
      <dgm:t>
        <a:bodyPr/>
        <a:lstStyle/>
        <a:p>
          <a:r>
            <a:rPr lang="es-419" baseline="0" dirty="0"/>
            <a:t>(Salmo 112: 1-3; 25: 12-13; Deuteronomio 7: 13-14; 28: 2-14)</a:t>
          </a:r>
          <a:endParaRPr lang="es-419" dirty="0"/>
        </a:p>
      </dgm:t>
    </dgm:pt>
    <dgm:pt modelId="{EAFEFCF0-FB99-4382-B8F6-704AE94923E1}" type="parTrans" cxnId="{F0348161-5B80-4A25-839C-1E0DE5AC5AF5}">
      <dgm:prSet/>
      <dgm:spPr/>
      <dgm:t>
        <a:bodyPr/>
        <a:lstStyle/>
        <a:p>
          <a:endParaRPr lang="es-419"/>
        </a:p>
      </dgm:t>
    </dgm:pt>
    <dgm:pt modelId="{F138198D-A50C-4C47-B0C8-B9BC87822EB3}" type="sibTrans" cxnId="{F0348161-5B80-4A25-839C-1E0DE5AC5AF5}">
      <dgm:prSet/>
      <dgm:spPr/>
      <dgm:t>
        <a:bodyPr/>
        <a:lstStyle/>
        <a:p>
          <a:endParaRPr lang="es-419"/>
        </a:p>
      </dgm:t>
    </dgm:pt>
    <dgm:pt modelId="{85476928-F6E5-4561-9C86-FD134C733597}">
      <dgm:prSet/>
      <dgm:spPr/>
      <dgm:t>
        <a:bodyPr/>
        <a:lstStyle/>
        <a:p>
          <a:r>
            <a:rPr lang="es-419"/>
            <a:t>De paz y prosperidad </a:t>
          </a:r>
        </a:p>
      </dgm:t>
    </dgm:pt>
    <dgm:pt modelId="{AAD4E084-E6A4-44F1-8514-DDE05D0585BB}" type="parTrans" cxnId="{B748DB81-298D-4CDC-A27A-07443103E3FC}">
      <dgm:prSet/>
      <dgm:spPr/>
      <dgm:t>
        <a:bodyPr/>
        <a:lstStyle/>
        <a:p>
          <a:endParaRPr lang="es-419"/>
        </a:p>
      </dgm:t>
    </dgm:pt>
    <dgm:pt modelId="{C77563E8-117D-41FE-BB21-6B6AFE87C6DB}" type="sibTrans" cxnId="{B748DB81-298D-4CDC-A27A-07443103E3FC}">
      <dgm:prSet/>
      <dgm:spPr/>
      <dgm:t>
        <a:bodyPr/>
        <a:lstStyle/>
        <a:p>
          <a:endParaRPr lang="es-419"/>
        </a:p>
      </dgm:t>
    </dgm:pt>
    <dgm:pt modelId="{05B4989A-2E7C-4F2A-BC91-DC988181B6A5}">
      <dgm:prSet/>
      <dgm:spPr/>
      <dgm:t>
        <a:bodyPr/>
        <a:lstStyle/>
        <a:p>
          <a:r>
            <a:rPr lang="es-419" baseline="0"/>
            <a:t>(Ezequiel 34: 25-27)</a:t>
          </a:r>
          <a:endParaRPr lang="es-419"/>
        </a:p>
      </dgm:t>
    </dgm:pt>
    <dgm:pt modelId="{5E4CBFC6-2708-4A04-9963-AC0743A13BD6}" type="parTrans" cxnId="{10CD476E-22DB-4A5F-8A5B-AC08545FADC4}">
      <dgm:prSet/>
      <dgm:spPr/>
      <dgm:t>
        <a:bodyPr/>
        <a:lstStyle/>
        <a:p>
          <a:endParaRPr lang="es-419"/>
        </a:p>
      </dgm:t>
    </dgm:pt>
    <dgm:pt modelId="{8A6F1532-253F-4F3B-9ECA-F7A3F217C4D8}" type="sibTrans" cxnId="{10CD476E-22DB-4A5F-8A5B-AC08545FADC4}">
      <dgm:prSet/>
      <dgm:spPr/>
      <dgm:t>
        <a:bodyPr/>
        <a:lstStyle/>
        <a:p>
          <a:endParaRPr lang="es-419"/>
        </a:p>
      </dgm:t>
    </dgm:pt>
    <dgm:pt modelId="{4B4800B4-C168-4736-9D0D-8D781148D93A}">
      <dgm:prSet/>
      <dgm:spPr/>
      <dgm:t>
        <a:bodyPr/>
        <a:lstStyle/>
        <a:p>
          <a:r>
            <a:rPr lang="es-419"/>
            <a:t>De salud y larga vida </a:t>
          </a:r>
        </a:p>
      </dgm:t>
    </dgm:pt>
    <dgm:pt modelId="{05A23715-CE3F-4B93-A098-ACB8D2BF9FDB}" type="parTrans" cxnId="{12AA9DF7-F89F-4847-890D-7ACAF1329782}">
      <dgm:prSet/>
      <dgm:spPr/>
      <dgm:t>
        <a:bodyPr/>
        <a:lstStyle/>
        <a:p>
          <a:endParaRPr lang="es-419"/>
        </a:p>
      </dgm:t>
    </dgm:pt>
    <dgm:pt modelId="{9C0BDCA7-287A-465F-B121-1CA5C2B15142}" type="sibTrans" cxnId="{12AA9DF7-F89F-4847-890D-7ACAF1329782}">
      <dgm:prSet/>
      <dgm:spPr/>
      <dgm:t>
        <a:bodyPr/>
        <a:lstStyle/>
        <a:p>
          <a:endParaRPr lang="es-419"/>
        </a:p>
      </dgm:t>
    </dgm:pt>
    <dgm:pt modelId="{1BD5D666-BA8F-40DB-A34C-743D60167DED}">
      <dgm:prSet/>
      <dgm:spPr/>
      <dgm:t>
        <a:bodyPr/>
        <a:lstStyle/>
        <a:p>
          <a:r>
            <a:rPr lang="es-419" baseline="0"/>
            <a:t>(Salmo 21: 3-5)</a:t>
          </a:r>
          <a:endParaRPr lang="es-419"/>
        </a:p>
      </dgm:t>
    </dgm:pt>
    <dgm:pt modelId="{BA9AA5D9-F012-48CD-910F-65E9A48BF76C}" type="parTrans" cxnId="{AD683C51-CBEE-4669-BC30-C6F6D1FA99B8}">
      <dgm:prSet/>
      <dgm:spPr/>
      <dgm:t>
        <a:bodyPr/>
        <a:lstStyle/>
        <a:p>
          <a:endParaRPr lang="es-419"/>
        </a:p>
      </dgm:t>
    </dgm:pt>
    <dgm:pt modelId="{62B79723-FE54-41FB-B45F-9B99722C7284}" type="sibTrans" cxnId="{AD683C51-CBEE-4669-BC30-C6F6D1FA99B8}">
      <dgm:prSet/>
      <dgm:spPr/>
      <dgm:t>
        <a:bodyPr/>
        <a:lstStyle/>
        <a:p>
          <a:endParaRPr lang="es-419"/>
        </a:p>
      </dgm:t>
    </dgm:pt>
    <dgm:pt modelId="{FB86458A-4528-4BCC-8ECF-62910D6C2B61}">
      <dgm:prSet/>
      <dgm:spPr/>
      <dgm:t>
        <a:bodyPr/>
        <a:lstStyle/>
        <a:p>
          <a:r>
            <a:rPr lang="es-419"/>
            <a:t>De cosechas abundantes y provisión </a:t>
          </a:r>
        </a:p>
      </dgm:t>
    </dgm:pt>
    <dgm:pt modelId="{CB1CE890-29F5-46B8-A561-BE64496293BB}" type="parTrans" cxnId="{7EC74BEF-966C-48F7-9938-6A4968ED7E1F}">
      <dgm:prSet/>
      <dgm:spPr/>
      <dgm:t>
        <a:bodyPr/>
        <a:lstStyle/>
        <a:p>
          <a:endParaRPr lang="es-419"/>
        </a:p>
      </dgm:t>
    </dgm:pt>
    <dgm:pt modelId="{7A498806-263B-4401-8608-FB8783529E0A}" type="sibTrans" cxnId="{7EC74BEF-966C-48F7-9938-6A4968ED7E1F}">
      <dgm:prSet/>
      <dgm:spPr/>
      <dgm:t>
        <a:bodyPr/>
        <a:lstStyle/>
        <a:p>
          <a:endParaRPr lang="es-419"/>
        </a:p>
      </dgm:t>
    </dgm:pt>
    <dgm:pt modelId="{0BBA5E26-2885-4EE4-874D-73278E6978C2}">
      <dgm:prSet/>
      <dgm:spPr/>
      <dgm:t>
        <a:bodyPr/>
        <a:lstStyle/>
        <a:p>
          <a:r>
            <a:rPr lang="es-419" baseline="0"/>
            <a:t>(Malaquías 3: 10-12)</a:t>
          </a:r>
          <a:endParaRPr lang="es-419"/>
        </a:p>
      </dgm:t>
    </dgm:pt>
    <dgm:pt modelId="{D19331A1-2113-4AD3-8029-A181A0AD75F1}" type="parTrans" cxnId="{3A998885-3588-442A-B9D4-949899B08F0D}">
      <dgm:prSet/>
      <dgm:spPr/>
      <dgm:t>
        <a:bodyPr/>
        <a:lstStyle/>
        <a:p>
          <a:endParaRPr lang="es-419"/>
        </a:p>
      </dgm:t>
    </dgm:pt>
    <dgm:pt modelId="{C9032D47-CAD7-4EE9-B234-3122B88103A0}" type="sibTrans" cxnId="{3A998885-3588-442A-B9D4-949899B08F0D}">
      <dgm:prSet/>
      <dgm:spPr/>
      <dgm:t>
        <a:bodyPr/>
        <a:lstStyle/>
        <a:p>
          <a:endParaRPr lang="es-419"/>
        </a:p>
      </dgm:t>
    </dgm:pt>
    <dgm:pt modelId="{C8D5E0F6-F1E7-4B6A-9350-89B51B3EC234}" type="pres">
      <dgm:prSet presAssocID="{7E23489C-05FF-4940-B193-6BC8E87D55FA}" presName="Name0" presStyleCnt="0">
        <dgm:presLayoutVars>
          <dgm:dir/>
          <dgm:animLvl val="lvl"/>
          <dgm:resizeHandles val="exact"/>
        </dgm:presLayoutVars>
      </dgm:prSet>
      <dgm:spPr/>
    </dgm:pt>
    <dgm:pt modelId="{46FEAA8C-EDCA-409A-A90E-957DC9CE65FB}" type="pres">
      <dgm:prSet presAssocID="{DEB41E88-61AE-4A1D-933A-21509132CF70}" presName="linNode" presStyleCnt="0"/>
      <dgm:spPr/>
    </dgm:pt>
    <dgm:pt modelId="{593994C3-934B-485A-B843-FDF7B44811B0}" type="pres">
      <dgm:prSet presAssocID="{DEB41E88-61AE-4A1D-933A-21509132CF7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1AAAEAD-433E-4F2E-B8D2-2A98A53656F4}" type="pres">
      <dgm:prSet presAssocID="{DEB41E88-61AE-4A1D-933A-21509132CF70}" presName="descendantText" presStyleLbl="alignAccFollowNode1" presStyleIdx="0" presStyleCnt="4">
        <dgm:presLayoutVars>
          <dgm:bulletEnabled val="1"/>
        </dgm:presLayoutVars>
      </dgm:prSet>
      <dgm:spPr/>
    </dgm:pt>
    <dgm:pt modelId="{0C5D787A-6711-46EC-8918-DCB3B366F8DC}" type="pres">
      <dgm:prSet presAssocID="{9C83D9D3-D3E4-4906-9659-F568746C232C}" presName="sp" presStyleCnt="0"/>
      <dgm:spPr/>
    </dgm:pt>
    <dgm:pt modelId="{E2CAAFC7-D8F0-412C-BFDE-E46BD79E552B}" type="pres">
      <dgm:prSet presAssocID="{85476928-F6E5-4561-9C86-FD134C733597}" presName="linNode" presStyleCnt="0"/>
      <dgm:spPr/>
    </dgm:pt>
    <dgm:pt modelId="{E3F36367-3093-4DE7-83C9-777057902781}" type="pres">
      <dgm:prSet presAssocID="{85476928-F6E5-4561-9C86-FD134C7335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AA98BDB-BCD0-4B38-B3F0-30691FC496B2}" type="pres">
      <dgm:prSet presAssocID="{85476928-F6E5-4561-9C86-FD134C733597}" presName="descendantText" presStyleLbl="alignAccFollowNode1" presStyleIdx="1" presStyleCnt="4">
        <dgm:presLayoutVars>
          <dgm:bulletEnabled val="1"/>
        </dgm:presLayoutVars>
      </dgm:prSet>
      <dgm:spPr/>
    </dgm:pt>
    <dgm:pt modelId="{9AE1E68D-63CC-4F2A-A66F-1BBBA62E7DBA}" type="pres">
      <dgm:prSet presAssocID="{C77563E8-117D-41FE-BB21-6B6AFE87C6DB}" presName="sp" presStyleCnt="0"/>
      <dgm:spPr/>
    </dgm:pt>
    <dgm:pt modelId="{D35E4442-3C41-4EE7-8670-748DA8D753AF}" type="pres">
      <dgm:prSet presAssocID="{4B4800B4-C168-4736-9D0D-8D781148D93A}" presName="linNode" presStyleCnt="0"/>
      <dgm:spPr/>
    </dgm:pt>
    <dgm:pt modelId="{A675C450-71F6-4077-A86C-1DFCEEBC4251}" type="pres">
      <dgm:prSet presAssocID="{4B4800B4-C168-4736-9D0D-8D781148D93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1BDD75-8BD6-47CD-8313-6AA08F48B416}" type="pres">
      <dgm:prSet presAssocID="{4B4800B4-C168-4736-9D0D-8D781148D93A}" presName="descendantText" presStyleLbl="alignAccFollowNode1" presStyleIdx="2" presStyleCnt="4">
        <dgm:presLayoutVars>
          <dgm:bulletEnabled val="1"/>
        </dgm:presLayoutVars>
      </dgm:prSet>
      <dgm:spPr/>
    </dgm:pt>
    <dgm:pt modelId="{9945997A-4901-41CD-BF57-DC9435020A52}" type="pres">
      <dgm:prSet presAssocID="{9C0BDCA7-287A-465F-B121-1CA5C2B15142}" presName="sp" presStyleCnt="0"/>
      <dgm:spPr/>
    </dgm:pt>
    <dgm:pt modelId="{AB8D2A2E-A510-4183-87AB-CFC3004C6837}" type="pres">
      <dgm:prSet presAssocID="{FB86458A-4528-4BCC-8ECF-62910D6C2B61}" presName="linNode" presStyleCnt="0"/>
      <dgm:spPr/>
    </dgm:pt>
    <dgm:pt modelId="{CAB5BEE2-EA5F-4EE1-95FA-5F842B427D36}" type="pres">
      <dgm:prSet presAssocID="{FB86458A-4528-4BCC-8ECF-62910D6C2B6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C6CB685-C3C6-4B80-91DB-79E7B20FC74B}" type="pres">
      <dgm:prSet presAssocID="{FB86458A-4528-4BCC-8ECF-62910D6C2B6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4569D02-B31B-4455-B2AA-6FE02E789F18}" type="presOf" srcId="{0BBA5E26-2885-4EE4-874D-73278E6978C2}" destId="{4C6CB685-C3C6-4B80-91DB-79E7B20FC74B}" srcOrd="0" destOrd="0" presId="urn:microsoft.com/office/officeart/2005/8/layout/vList5"/>
    <dgm:cxn modelId="{048A6935-5774-4AF4-B33B-DE147A29E89C}" type="presOf" srcId="{FB86458A-4528-4BCC-8ECF-62910D6C2B61}" destId="{CAB5BEE2-EA5F-4EE1-95FA-5F842B427D36}" srcOrd="0" destOrd="0" presId="urn:microsoft.com/office/officeart/2005/8/layout/vList5"/>
    <dgm:cxn modelId="{590F2836-70F9-4494-B8AB-1AEA0FE8E204}" type="presOf" srcId="{05B4989A-2E7C-4F2A-BC91-DC988181B6A5}" destId="{EAA98BDB-BCD0-4B38-B3F0-30691FC496B2}" srcOrd="0" destOrd="0" presId="urn:microsoft.com/office/officeart/2005/8/layout/vList5"/>
    <dgm:cxn modelId="{E639EF3C-7C47-491D-BD96-0BC17CB7ED86}" type="presOf" srcId="{BDDF7FE5-4FB4-44D6-AF46-E9A5E3E801DF}" destId="{11AAAEAD-433E-4F2E-B8D2-2A98A53656F4}" srcOrd="0" destOrd="0" presId="urn:microsoft.com/office/officeart/2005/8/layout/vList5"/>
    <dgm:cxn modelId="{FB3BA35E-E715-4CF7-A56C-0E4957B604F1}" type="presOf" srcId="{7E23489C-05FF-4940-B193-6BC8E87D55FA}" destId="{C8D5E0F6-F1E7-4B6A-9350-89B51B3EC234}" srcOrd="0" destOrd="0" presId="urn:microsoft.com/office/officeart/2005/8/layout/vList5"/>
    <dgm:cxn modelId="{F0348161-5B80-4A25-839C-1E0DE5AC5AF5}" srcId="{DEB41E88-61AE-4A1D-933A-21509132CF70}" destId="{BDDF7FE5-4FB4-44D6-AF46-E9A5E3E801DF}" srcOrd="0" destOrd="0" parTransId="{EAFEFCF0-FB99-4382-B8F6-704AE94923E1}" sibTransId="{F138198D-A50C-4C47-B0C8-B9BC87822EB3}"/>
    <dgm:cxn modelId="{10CD476E-22DB-4A5F-8A5B-AC08545FADC4}" srcId="{85476928-F6E5-4561-9C86-FD134C733597}" destId="{05B4989A-2E7C-4F2A-BC91-DC988181B6A5}" srcOrd="0" destOrd="0" parTransId="{5E4CBFC6-2708-4A04-9963-AC0743A13BD6}" sibTransId="{8A6F1532-253F-4F3B-9ECA-F7A3F217C4D8}"/>
    <dgm:cxn modelId="{AD683C51-CBEE-4669-BC30-C6F6D1FA99B8}" srcId="{4B4800B4-C168-4736-9D0D-8D781148D93A}" destId="{1BD5D666-BA8F-40DB-A34C-743D60167DED}" srcOrd="0" destOrd="0" parTransId="{BA9AA5D9-F012-48CD-910F-65E9A48BF76C}" sibTransId="{62B79723-FE54-41FB-B45F-9B99722C7284}"/>
    <dgm:cxn modelId="{C2B96E7C-DCF9-4BED-B223-59F1EF8B9CB9}" type="presOf" srcId="{4B4800B4-C168-4736-9D0D-8D781148D93A}" destId="{A675C450-71F6-4077-A86C-1DFCEEBC4251}" srcOrd="0" destOrd="0" presId="urn:microsoft.com/office/officeart/2005/8/layout/vList5"/>
    <dgm:cxn modelId="{B748DB81-298D-4CDC-A27A-07443103E3FC}" srcId="{7E23489C-05FF-4940-B193-6BC8E87D55FA}" destId="{85476928-F6E5-4561-9C86-FD134C733597}" srcOrd="1" destOrd="0" parTransId="{AAD4E084-E6A4-44F1-8514-DDE05D0585BB}" sibTransId="{C77563E8-117D-41FE-BB21-6B6AFE87C6DB}"/>
    <dgm:cxn modelId="{3A998885-3588-442A-B9D4-949899B08F0D}" srcId="{FB86458A-4528-4BCC-8ECF-62910D6C2B61}" destId="{0BBA5E26-2885-4EE4-874D-73278E6978C2}" srcOrd="0" destOrd="0" parTransId="{D19331A1-2113-4AD3-8029-A181A0AD75F1}" sibTransId="{C9032D47-CAD7-4EE9-B234-3122B88103A0}"/>
    <dgm:cxn modelId="{22E6628A-28A6-47C4-B35F-A64DD24CC99D}" type="presOf" srcId="{DEB41E88-61AE-4A1D-933A-21509132CF70}" destId="{593994C3-934B-485A-B843-FDF7B44811B0}" srcOrd="0" destOrd="0" presId="urn:microsoft.com/office/officeart/2005/8/layout/vList5"/>
    <dgm:cxn modelId="{A9DA868F-E75B-440B-BABF-B379138C7866}" type="presOf" srcId="{1BD5D666-BA8F-40DB-A34C-743D60167DED}" destId="{091BDD75-8BD6-47CD-8313-6AA08F48B416}" srcOrd="0" destOrd="0" presId="urn:microsoft.com/office/officeart/2005/8/layout/vList5"/>
    <dgm:cxn modelId="{DC5F8DD0-B20F-4CB6-9875-2755659BD93F}" type="presOf" srcId="{85476928-F6E5-4561-9C86-FD134C733597}" destId="{E3F36367-3093-4DE7-83C9-777057902781}" srcOrd="0" destOrd="0" presId="urn:microsoft.com/office/officeart/2005/8/layout/vList5"/>
    <dgm:cxn modelId="{7EC74BEF-966C-48F7-9938-6A4968ED7E1F}" srcId="{7E23489C-05FF-4940-B193-6BC8E87D55FA}" destId="{FB86458A-4528-4BCC-8ECF-62910D6C2B61}" srcOrd="3" destOrd="0" parTransId="{CB1CE890-29F5-46B8-A561-BE64496293BB}" sibTransId="{7A498806-263B-4401-8608-FB8783529E0A}"/>
    <dgm:cxn modelId="{1E30B8EF-8D8F-43DD-B806-70A5D62B7A49}" srcId="{7E23489C-05FF-4940-B193-6BC8E87D55FA}" destId="{DEB41E88-61AE-4A1D-933A-21509132CF70}" srcOrd="0" destOrd="0" parTransId="{5C705486-5472-49E1-809D-4CAB4F3A340B}" sibTransId="{9C83D9D3-D3E4-4906-9659-F568746C232C}"/>
    <dgm:cxn modelId="{12AA9DF7-F89F-4847-890D-7ACAF1329782}" srcId="{7E23489C-05FF-4940-B193-6BC8E87D55FA}" destId="{4B4800B4-C168-4736-9D0D-8D781148D93A}" srcOrd="2" destOrd="0" parTransId="{05A23715-CE3F-4B93-A098-ACB8D2BF9FDB}" sibTransId="{9C0BDCA7-287A-465F-B121-1CA5C2B15142}"/>
    <dgm:cxn modelId="{995D1626-6A8A-4868-B2CB-51798F9F4939}" type="presParOf" srcId="{C8D5E0F6-F1E7-4B6A-9350-89B51B3EC234}" destId="{46FEAA8C-EDCA-409A-A90E-957DC9CE65FB}" srcOrd="0" destOrd="0" presId="urn:microsoft.com/office/officeart/2005/8/layout/vList5"/>
    <dgm:cxn modelId="{5AD9A7C4-6CEC-48C7-8776-EAA4F9AB0AFB}" type="presParOf" srcId="{46FEAA8C-EDCA-409A-A90E-957DC9CE65FB}" destId="{593994C3-934B-485A-B843-FDF7B44811B0}" srcOrd="0" destOrd="0" presId="urn:microsoft.com/office/officeart/2005/8/layout/vList5"/>
    <dgm:cxn modelId="{66EDAC5C-6DB8-4A65-A988-626AA4922E59}" type="presParOf" srcId="{46FEAA8C-EDCA-409A-A90E-957DC9CE65FB}" destId="{11AAAEAD-433E-4F2E-B8D2-2A98A53656F4}" srcOrd="1" destOrd="0" presId="urn:microsoft.com/office/officeart/2005/8/layout/vList5"/>
    <dgm:cxn modelId="{A47A18CF-430C-4980-9B95-0FC36CAD89C5}" type="presParOf" srcId="{C8D5E0F6-F1E7-4B6A-9350-89B51B3EC234}" destId="{0C5D787A-6711-46EC-8918-DCB3B366F8DC}" srcOrd="1" destOrd="0" presId="urn:microsoft.com/office/officeart/2005/8/layout/vList5"/>
    <dgm:cxn modelId="{2325D20A-D913-481B-A8D3-4E7F68D34FBB}" type="presParOf" srcId="{C8D5E0F6-F1E7-4B6A-9350-89B51B3EC234}" destId="{E2CAAFC7-D8F0-412C-BFDE-E46BD79E552B}" srcOrd="2" destOrd="0" presId="urn:microsoft.com/office/officeart/2005/8/layout/vList5"/>
    <dgm:cxn modelId="{7EC14BC8-27E6-47AF-8971-6DEB4BE8CFFD}" type="presParOf" srcId="{E2CAAFC7-D8F0-412C-BFDE-E46BD79E552B}" destId="{E3F36367-3093-4DE7-83C9-777057902781}" srcOrd="0" destOrd="0" presId="urn:microsoft.com/office/officeart/2005/8/layout/vList5"/>
    <dgm:cxn modelId="{1B81A510-E396-41C2-9C52-071E3D67C7FC}" type="presParOf" srcId="{E2CAAFC7-D8F0-412C-BFDE-E46BD79E552B}" destId="{EAA98BDB-BCD0-4B38-B3F0-30691FC496B2}" srcOrd="1" destOrd="0" presId="urn:microsoft.com/office/officeart/2005/8/layout/vList5"/>
    <dgm:cxn modelId="{16CB0649-47C2-4529-9DD3-71644C8B5993}" type="presParOf" srcId="{C8D5E0F6-F1E7-4B6A-9350-89B51B3EC234}" destId="{9AE1E68D-63CC-4F2A-A66F-1BBBA62E7DBA}" srcOrd="3" destOrd="0" presId="urn:microsoft.com/office/officeart/2005/8/layout/vList5"/>
    <dgm:cxn modelId="{E5790743-7573-4678-9F6C-D5C261712795}" type="presParOf" srcId="{C8D5E0F6-F1E7-4B6A-9350-89B51B3EC234}" destId="{D35E4442-3C41-4EE7-8670-748DA8D753AF}" srcOrd="4" destOrd="0" presId="urn:microsoft.com/office/officeart/2005/8/layout/vList5"/>
    <dgm:cxn modelId="{F7C583D9-9D14-428F-B219-4ED724E22B78}" type="presParOf" srcId="{D35E4442-3C41-4EE7-8670-748DA8D753AF}" destId="{A675C450-71F6-4077-A86C-1DFCEEBC4251}" srcOrd="0" destOrd="0" presId="urn:microsoft.com/office/officeart/2005/8/layout/vList5"/>
    <dgm:cxn modelId="{DFE77393-C969-498C-AA79-5E00DEA13B34}" type="presParOf" srcId="{D35E4442-3C41-4EE7-8670-748DA8D753AF}" destId="{091BDD75-8BD6-47CD-8313-6AA08F48B416}" srcOrd="1" destOrd="0" presId="urn:microsoft.com/office/officeart/2005/8/layout/vList5"/>
    <dgm:cxn modelId="{89F7B946-E7EE-46B9-A92D-43A7700BA74A}" type="presParOf" srcId="{C8D5E0F6-F1E7-4B6A-9350-89B51B3EC234}" destId="{9945997A-4901-41CD-BF57-DC9435020A52}" srcOrd="5" destOrd="0" presId="urn:microsoft.com/office/officeart/2005/8/layout/vList5"/>
    <dgm:cxn modelId="{DEAC2A77-DDDB-4CA8-AD3E-075B88FD902A}" type="presParOf" srcId="{C8D5E0F6-F1E7-4B6A-9350-89B51B3EC234}" destId="{AB8D2A2E-A510-4183-87AB-CFC3004C6837}" srcOrd="6" destOrd="0" presId="urn:microsoft.com/office/officeart/2005/8/layout/vList5"/>
    <dgm:cxn modelId="{A0B1B897-27D9-4DD2-A04F-6988BF4A450A}" type="presParOf" srcId="{AB8D2A2E-A510-4183-87AB-CFC3004C6837}" destId="{CAB5BEE2-EA5F-4EE1-95FA-5F842B427D36}" srcOrd="0" destOrd="0" presId="urn:microsoft.com/office/officeart/2005/8/layout/vList5"/>
    <dgm:cxn modelId="{D8AE22A6-B26E-4627-B580-48E80CD0C388}" type="presParOf" srcId="{AB8D2A2E-A510-4183-87AB-CFC3004C6837}" destId="{4C6CB685-C3C6-4B80-91DB-79E7B20FC7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CAFC09-982B-4307-ADC4-78EF8963C0F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128BDBCC-2ECB-4E4B-8F1A-E02B79490A43}">
      <dgm:prSet/>
      <dgm:spPr/>
      <dgm:t>
        <a:bodyPr/>
        <a:lstStyle/>
        <a:p>
          <a:r>
            <a:rPr lang="es-419"/>
            <a:t>Examina tu vida a la luz de los principios bíblicos.</a:t>
          </a:r>
          <a:endParaRPr lang="es-419" dirty="0"/>
        </a:p>
      </dgm:t>
    </dgm:pt>
    <dgm:pt modelId="{CE1A134B-AF7B-497F-8523-D1AC7912AE0F}" type="parTrans" cxnId="{61F9C876-8DBF-4AA5-AE2A-F8E474CDE4E6}">
      <dgm:prSet/>
      <dgm:spPr/>
      <dgm:t>
        <a:bodyPr/>
        <a:lstStyle/>
        <a:p>
          <a:endParaRPr lang="es-419"/>
        </a:p>
      </dgm:t>
    </dgm:pt>
    <dgm:pt modelId="{B311A4BE-84F1-4406-A392-96E9D85A7A61}" type="sibTrans" cxnId="{61F9C876-8DBF-4AA5-AE2A-F8E474CDE4E6}">
      <dgm:prSet/>
      <dgm:spPr/>
      <dgm:t>
        <a:bodyPr/>
        <a:lstStyle/>
        <a:p>
          <a:endParaRPr lang="es-419"/>
        </a:p>
      </dgm:t>
    </dgm:pt>
    <dgm:pt modelId="{EF8476EB-6588-4FD5-BB12-229D72622D51}">
      <dgm:prSet/>
      <dgm:spPr/>
      <dgm:t>
        <a:bodyPr/>
        <a:lstStyle/>
        <a:p>
          <a:r>
            <a:rPr lang="es-419"/>
            <a:t>Reflexiona sobre tu conocimiento financiero.</a:t>
          </a:r>
        </a:p>
      </dgm:t>
    </dgm:pt>
    <dgm:pt modelId="{FA94F1AF-C18C-4478-9707-AEECACBC7CF5}" type="parTrans" cxnId="{A738A3C5-0D67-4E7A-9E54-0848078C59A6}">
      <dgm:prSet/>
      <dgm:spPr/>
      <dgm:t>
        <a:bodyPr/>
        <a:lstStyle/>
        <a:p>
          <a:endParaRPr lang="es-419"/>
        </a:p>
      </dgm:t>
    </dgm:pt>
    <dgm:pt modelId="{6CAE9AF0-69F9-45BD-B0BA-070FE8812750}" type="sibTrans" cxnId="{A738A3C5-0D67-4E7A-9E54-0848078C59A6}">
      <dgm:prSet/>
      <dgm:spPr/>
      <dgm:t>
        <a:bodyPr/>
        <a:lstStyle/>
        <a:p>
          <a:endParaRPr lang="es-419"/>
        </a:p>
      </dgm:t>
    </dgm:pt>
    <dgm:pt modelId="{0B3F19BA-D754-4677-808B-302F9569661E}">
      <dgm:prSet/>
      <dgm:spPr/>
      <dgm:t>
        <a:bodyPr/>
        <a:lstStyle/>
        <a:p>
          <a:r>
            <a:rPr lang="es-419"/>
            <a:t>Considera aprender más sobre la mayordomía cristiana.</a:t>
          </a:r>
        </a:p>
      </dgm:t>
    </dgm:pt>
    <dgm:pt modelId="{3B9448D0-3C47-413F-8AE8-63817392F805}" type="parTrans" cxnId="{D17993D6-91FE-4A59-86A5-21F29D0808DD}">
      <dgm:prSet/>
      <dgm:spPr/>
      <dgm:t>
        <a:bodyPr/>
        <a:lstStyle/>
        <a:p>
          <a:endParaRPr lang="es-419"/>
        </a:p>
      </dgm:t>
    </dgm:pt>
    <dgm:pt modelId="{77F0DA5D-0C04-4ECE-93C2-D9ADF898FF56}" type="sibTrans" cxnId="{D17993D6-91FE-4A59-86A5-21F29D0808DD}">
      <dgm:prSet/>
      <dgm:spPr/>
      <dgm:t>
        <a:bodyPr/>
        <a:lstStyle/>
        <a:p>
          <a:endParaRPr lang="es-419"/>
        </a:p>
      </dgm:t>
    </dgm:pt>
    <dgm:pt modelId="{BECB8793-6451-4506-96A7-4A692C029138}">
      <dgm:prSet/>
      <dgm:spPr/>
      <dgm:t>
        <a:bodyPr/>
        <a:lstStyle/>
        <a:p>
          <a:r>
            <a:rPr lang="es-419"/>
            <a:t>Reflexiona si tus dificultades económicas o personales podrían ser una prueba de Dios en tu vida.</a:t>
          </a:r>
        </a:p>
      </dgm:t>
    </dgm:pt>
    <dgm:pt modelId="{96C986D4-F4A8-40A9-8DFB-DDEA693A0E9F}" type="parTrans" cxnId="{D8CFC5E3-BBAE-40CF-A3EF-237A751B60EE}">
      <dgm:prSet/>
      <dgm:spPr/>
      <dgm:t>
        <a:bodyPr/>
        <a:lstStyle/>
        <a:p>
          <a:endParaRPr lang="es-419"/>
        </a:p>
      </dgm:t>
    </dgm:pt>
    <dgm:pt modelId="{6ABCE4B3-D705-43E3-8F9A-740559D3903E}" type="sibTrans" cxnId="{D8CFC5E3-BBAE-40CF-A3EF-237A751B60EE}">
      <dgm:prSet/>
      <dgm:spPr/>
      <dgm:t>
        <a:bodyPr/>
        <a:lstStyle/>
        <a:p>
          <a:endParaRPr lang="es-419"/>
        </a:p>
      </dgm:t>
    </dgm:pt>
    <dgm:pt modelId="{0A152984-ADA6-4124-BC91-3A2438C2F299}">
      <dgm:prSet/>
      <dgm:spPr/>
      <dgm:t>
        <a:bodyPr/>
        <a:lstStyle/>
        <a:p>
          <a:r>
            <a:rPr lang="es-419"/>
            <a:t>Busca consejo de una persona de testimonio sólido en la iglesia o en tu entorno.</a:t>
          </a:r>
        </a:p>
      </dgm:t>
    </dgm:pt>
    <dgm:pt modelId="{7B6E06CA-D460-47A1-951E-F7B99B2B3793}" type="parTrans" cxnId="{29C27616-20E7-478C-8038-3486674FACB2}">
      <dgm:prSet/>
      <dgm:spPr/>
      <dgm:t>
        <a:bodyPr/>
        <a:lstStyle/>
        <a:p>
          <a:endParaRPr lang="es-419"/>
        </a:p>
      </dgm:t>
    </dgm:pt>
    <dgm:pt modelId="{4EF8893C-A8F5-4635-A0DA-3886025CDFFD}" type="sibTrans" cxnId="{29C27616-20E7-478C-8038-3486674FACB2}">
      <dgm:prSet/>
      <dgm:spPr/>
      <dgm:t>
        <a:bodyPr/>
        <a:lstStyle/>
        <a:p>
          <a:endParaRPr lang="es-419"/>
        </a:p>
      </dgm:t>
    </dgm:pt>
    <dgm:pt modelId="{B6E9395B-88D2-496F-9D4B-DB41E5C7D1D0}">
      <dgm:prSet/>
      <dgm:spPr/>
      <dgm:t>
        <a:bodyPr/>
        <a:lstStyle/>
        <a:p>
          <a:r>
            <a:rPr lang="es-419"/>
            <a:t>Ora con fervor pidiendo sabiduría.</a:t>
          </a:r>
        </a:p>
      </dgm:t>
    </dgm:pt>
    <dgm:pt modelId="{A9D54BDE-D80C-4D5D-B28E-2A0F2007D8FE}" type="parTrans" cxnId="{E7612662-864D-4E84-B40C-E58DB26ADCA2}">
      <dgm:prSet/>
      <dgm:spPr/>
      <dgm:t>
        <a:bodyPr/>
        <a:lstStyle/>
        <a:p>
          <a:endParaRPr lang="es-419"/>
        </a:p>
      </dgm:t>
    </dgm:pt>
    <dgm:pt modelId="{DFB1DEA7-A42B-4DBC-9625-CAF9B1E34737}" type="sibTrans" cxnId="{E7612662-864D-4E84-B40C-E58DB26ADCA2}">
      <dgm:prSet/>
      <dgm:spPr/>
      <dgm:t>
        <a:bodyPr/>
        <a:lstStyle/>
        <a:p>
          <a:endParaRPr lang="es-419"/>
        </a:p>
      </dgm:t>
    </dgm:pt>
    <dgm:pt modelId="{0E47C0D2-E7EB-4925-8705-4F38AEA6B05F}">
      <dgm:prSet/>
      <dgm:spPr/>
      <dgm:t>
        <a:bodyPr/>
        <a:lstStyle/>
        <a:p>
          <a:r>
            <a:rPr lang="es-419" dirty="0"/>
            <a:t>Profundiza en el estudio de la Palabra de Dios.</a:t>
          </a:r>
        </a:p>
      </dgm:t>
    </dgm:pt>
    <dgm:pt modelId="{92E85977-75C1-4049-9881-B5B3B5DC22F4}" type="parTrans" cxnId="{36E9BE81-5B8D-4E82-86CF-58E1AB07EC51}">
      <dgm:prSet/>
      <dgm:spPr/>
      <dgm:t>
        <a:bodyPr/>
        <a:lstStyle/>
        <a:p>
          <a:endParaRPr lang="es-419"/>
        </a:p>
      </dgm:t>
    </dgm:pt>
    <dgm:pt modelId="{8DA01A99-AACD-49E0-8A2A-9FE16F141DA1}" type="sibTrans" cxnId="{36E9BE81-5B8D-4E82-86CF-58E1AB07EC51}">
      <dgm:prSet/>
      <dgm:spPr/>
      <dgm:t>
        <a:bodyPr/>
        <a:lstStyle/>
        <a:p>
          <a:endParaRPr lang="es-419"/>
        </a:p>
      </dgm:t>
    </dgm:pt>
    <dgm:pt modelId="{BDF82BD2-C602-4FB2-B82E-5F06671B9C65}" type="pres">
      <dgm:prSet presAssocID="{C2CAFC09-982B-4307-ADC4-78EF8963C0F4}" presName="linearFlow" presStyleCnt="0">
        <dgm:presLayoutVars>
          <dgm:dir/>
          <dgm:resizeHandles val="exact"/>
        </dgm:presLayoutVars>
      </dgm:prSet>
      <dgm:spPr/>
    </dgm:pt>
    <dgm:pt modelId="{323759D0-D06F-4C2D-8446-7B22B07827F3}" type="pres">
      <dgm:prSet presAssocID="{128BDBCC-2ECB-4E4B-8F1A-E02B79490A43}" presName="composite" presStyleCnt="0"/>
      <dgm:spPr/>
    </dgm:pt>
    <dgm:pt modelId="{90054CA4-D851-461E-B8C7-33639CA8192B}" type="pres">
      <dgm:prSet presAssocID="{128BDBCC-2ECB-4E4B-8F1A-E02B79490A43}" presName="imgShp" presStyleLbl="fgImgPlac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C8B9AF-B4EC-47C8-9D40-3DFBF2947B5E}" type="pres">
      <dgm:prSet presAssocID="{128BDBCC-2ECB-4E4B-8F1A-E02B79490A43}" presName="txShp" presStyleLbl="node1" presStyleIdx="0" presStyleCnt="7">
        <dgm:presLayoutVars>
          <dgm:bulletEnabled val="1"/>
        </dgm:presLayoutVars>
      </dgm:prSet>
      <dgm:spPr/>
    </dgm:pt>
    <dgm:pt modelId="{F2261600-7E25-4DF1-99D4-EFBDB758DDA7}" type="pres">
      <dgm:prSet presAssocID="{B311A4BE-84F1-4406-A392-96E9D85A7A61}" presName="spacing" presStyleCnt="0"/>
      <dgm:spPr/>
    </dgm:pt>
    <dgm:pt modelId="{D34E2DF0-1402-4C07-BE1A-E6990585A8BC}" type="pres">
      <dgm:prSet presAssocID="{EF8476EB-6588-4FD5-BB12-229D72622D51}" presName="composite" presStyleCnt="0"/>
      <dgm:spPr/>
    </dgm:pt>
    <dgm:pt modelId="{45BBD97A-85CA-4193-B413-9647163C4CB5}" type="pres">
      <dgm:prSet presAssocID="{EF8476EB-6588-4FD5-BB12-229D72622D51}" presName="imgShp" presStyleLbl="fgImgPlace1" presStyleIdx="1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29174D-0AFE-4AC5-B199-70171742F3F6}" type="pres">
      <dgm:prSet presAssocID="{EF8476EB-6588-4FD5-BB12-229D72622D51}" presName="txShp" presStyleLbl="node1" presStyleIdx="1" presStyleCnt="7">
        <dgm:presLayoutVars>
          <dgm:bulletEnabled val="1"/>
        </dgm:presLayoutVars>
      </dgm:prSet>
      <dgm:spPr/>
    </dgm:pt>
    <dgm:pt modelId="{A7CFB868-981C-4F67-A96F-DB3C6A3E106C}" type="pres">
      <dgm:prSet presAssocID="{6CAE9AF0-69F9-45BD-B0BA-070FE8812750}" presName="spacing" presStyleCnt="0"/>
      <dgm:spPr/>
    </dgm:pt>
    <dgm:pt modelId="{739168A7-D19E-4F5B-8511-745B950AE90D}" type="pres">
      <dgm:prSet presAssocID="{0B3F19BA-D754-4677-808B-302F9569661E}" presName="composite" presStyleCnt="0"/>
      <dgm:spPr/>
    </dgm:pt>
    <dgm:pt modelId="{FAA89E32-8C76-45AC-962D-FF7130DC48CF}" type="pres">
      <dgm:prSet presAssocID="{0B3F19BA-D754-4677-808B-302F9569661E}" presName="imgShp" presStyleLbl="fgImgPlace1" presStyleIdx="2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7189728-CBE5-432C-BD97-CE53CC9009D9}" type="pres">
      <dgm:prSet presAssocID="{0B3F19BA-D754-4677-808B-302F9569661E}" presName="txShp" presStyleLbl="node1" presStyleIdx="2" presStyleCnt="7">
        <dgm:presLayoutVars>
          <dgm:bulletEnabled val="1"/>
        </dgm:presLayoutVars>
      </dgm:prSet>
      <dgm:spPr/>
    </dgm:pt>
    <dgm:pt modelId="{AD17E4EC-BA8E-4BF1-ACB3-C89452E5F839}" type="pres">
      <dgm:prSet presAssocID="{77F0DA5D-0C04-4ECE-93C2-D9ADF898FF56}" presName="spacing" presStyleCnt="0"/>
      <dgm:spPr/>
    </dgm:pt>
    <dgm:pt modelId="{01CE824C-F7B0-407C-A3A9-350FDC015D29}" type="pres">
      <dgm:prSet presAssocID="{BECB8793-6451-4506-96A7-4A692C029138}" presName="composite" presStyleCnt="0"/>
      <dgm:spPr/>
    </dgm:pt>
    <dgm:pt modelId="{F552AFE8-6CFE-4125-A7F2-778D04C7F971}" type="pres">
      <dgm:prSet presAssocID="{BECB8793-6451-4506-96A7-4A692C029138}" presName="imgShp" presStyleLbl="fgImgPlace1" presStyleIdx="3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EB6A84-A086-4BDC-B7C9-2FE3A2558015}" type="pres">
      <dgm:prSet presAssocID="{BECB8793-6451-4506-96A7-4A692C029138}" presName="txShp" presStyleLbl="node1" presStyleIdx="3" presStyleCnt="7">
        <dgm:presLayoutVars>
          <dgm:bulletEnabled val="1"/>
        </dgm:presLayoutVars>
      </dgm:prSet>
      <dgm:spPr/>
    </dgm:pt>
    <dgm:pt modelId="{4B3E8DBD-93CF-4549-85F2-548B4264BFE5}" type="pres">
      <dgm:prSet presAssocID="{6ABCE4B3-D705-43E3-8F9A-740559D3903E}" presName="spacing" presStyleCnt="0"/>
      <dgm:spPr/>
    </dgm:pt>
    <dgm:pt modelId="{236B87BD-BBFE-40CA-84C9-85B9669759AE}" type="pres">
      <dgm:prSet presAssocID="{0A152984-ADA6-4124-BC91-3A2438C2F299}" presName="composite" presStyleCnt="0"/>
      <dgm:spPr/>
    </dgm:pt>
    <dgm:pt modelId="{10736B8D-9AA5-4BF0-BF18-E75804B15A86}" type="pres">
      <dgm:prSet presAssocID="{0A152984-ADA6-4124-BC91-3A2438C2F299}" presName="imgShp" presStyleLbl="fgImgPlace1" presStyleIdx="4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EAAD0C0-392B-4B74-8F05-6EA5A6BE0CFC}" type="pres">
      <dgm:prSet presAssocID="{0A152984-ADA6-4124-BC91-3A2438C2F299}" presName="txShp" presStyleLbl="node1" presStyleIdx="4" presStyleCnt="7">
        <dgm:presLayoutVars>
          <dgm:bulletEnabled val="1"/>
        </dgm:presLayoutVars>
      </dgm:prSet>
      <dgm:spPr/>
    </dgm:pt>
    <dgm:pt modelId="{E45544D3-9B74-497B-84C1-EA06B8D3A1DB}" type="pres">
      <dgm:prSet presAssocID="{4EF8893C-A8F5-4635-A0DA-3886025CDFFD}" presName="spacing" presStyleCnt="0"/>
      <dgm:spPr/>
    </dgm:pt>
    <dgm:pt modelId="{D4C02744-0149-43A4-B8AA-AD72656FA607}" type="pres">
      <dgm:prSet presAssocID="{B6E9395B-88D2-496F-9D4B-DB41E5C7D1D0}" presName="composite" presStyleCnt="0"/>
      <dgm:spPr/>
    </dgm:pt>
    <dgm:pt modelId="{AF8864FE-A69B-4C9E-90A1-5A3F1FA73769}" type="pres">
      <dgm:prSet presAssocID="{B6E9395B-88D2-496F-9D4B-DB41E5C7D1D0}" presName="imgShp" presStyleLbl="fgImgPlace1" presStyleIdx="5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D9FBD0A-61A0-44B8-AA40-AD74A3359DDC}" type="pres">
      <dgm:prSet presAssocID="{B6E9395B-88D2-496F-9D4B-DB41E5C7D1D0}" presName="txShp" presStyleLbl="node1" presStyleIdx="5" presStyleCnt="7">
        <dgm:presLayoutVars>
          <dgm:bulletEnabled val="1"/>
        </dgm:presLayoutVars>
      </dgm:prSet>
      <dgm:spPr/>
    </dgm:pt>
    <dgm:pt modelId="{7F0CD13C-E70D-4F49-8A5F-3ACC9774EC4F}" type="pres">
      <dgm:prSet presAssocID="{DFB1DEA7-A42B-4DBC-9625-CAF9B1E34737}" presName="spacing" presStyleCnt="0"/>
      <dgm:spPr/>
    </dgm:pt>
    <dgm:pt modelId="{A32B4376-D819-4782-A6F7-47D752469FC1}" type="pres">
      <dgm:prSet presAssocID="{0E47C0D2-E7EB-4925-8705-4F38AEA6B05F}" presName="composite" presStyleCnt="0"/>
      <dgm:spPr/>
    </dgm:pt>
    <dgm:pt modelId="{98938118-D9CF-409C-8E30-7A608CB6514C}" type="pres">
      <dgm:prSet presAssocID="{0E47C0D2-E7EB-4925-8705-4F38AEA6B05F}" presName="imgShp" presStyleLbl="fgImgPlace1" presStyleIdx="6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469741B-4B5F-4F81-AE17-495F51829431}" type="pres">
      <dgm:prSet presAssocID="{0E47C0D2-E7EB-4925-8705-4F38AEA6B05F}" presName="txShp" presStyleLbl="node1" presStyleIdx="6" presStyleCnt="7">
        <dgm:presLayoutVars>
          <dgm:bulletEnabled val="1"/>
        </dgm:presLayoutVars>
      </dgm:prSet>
      <dgm:spPr/>
    </dgm:pt>
  </dgm:ptLst>
  <dgm:cxnLst>
    <dgm:cxn modelId="{23AA7115-89ED-44FB-B001-D50A7620E753}" type="presOf" srcId="{BECB8793-6451-4506-96A7-4A692C029138}" destId="{1FEB6A84-A086-4BDC-B7C9-2FE3A2558015}" srcOrd="0" destOrd="0" presId="urn:microsoft.com/office/officeart/2005/8/layout/vList3"/>
    <dgm:cxn modelId="{29C27616-20E7-478C-8038-3486674FACB2}" srcId="{C2CAFC09-982B-4307-ADC4-78EF8963C0F4}" destId="{0A152984-ADA6-4124-BC91-3A2438C2F299}" srcOrd="4" destOrd="0" parTransId="{7B6E06CA-D460-47A1-951E-F7B99B2B3793}" sibTransId="{4EF8893C-A8F5-4635-A0DA-3886025CDFFD}"/>
    <dgm:cxn modelId="{2C3FDF1B-155D-40AD-88A0-70E3E2918488}" type="presOf" srcId="{EF8476EB-6588-4FD5-BB12-229D72622D51}" destId="{3F29174D-0AFE-4AC5-B199-70171742F3F6}" srcOrd="0" destOrd="0" presId="urn:microsoft.com/office/officeart/2005/8/layout/vList3"/>
    <dgm:cxn modelId="{D457251F-7C23-4667-AC41-53412007D7BC}" type="presOf" srcId="{0E47C0D2-E7EB-4925-8705-4F38AEA6B05F}" destId="{A469741B-4B5F-4F81-AE17-495F51829431}" srcOrd="0" destOrd="0" presId="urn:microsoft.com/office/officeart/2005/8/layout/vList3"/>
    <dgm:cxn modelId="{E7612662-864D-4E84-B40C-E58DB26ADCA2}" srcId="{C2CAFC09-982B-4307-ADC4-78EF8963C0F4}" destId="{B6E9395B-88D2-496F-9D4B-DB41E5C7D1D0}" srcOrd="5" destOrd="0" parTransId="{A9D54BDE-D80C-4D5D-B28E-2A0F2007D8FE}" sibTransId="{DFB1DEA7-A42B-4DBC-9625-CAF9B1E34737}"/>
    <dgm:cxn modelId="{17EF6664-66DF-46A1-8197-65435C98DF1E}" type="presOf" srcId="{128BDBCC-2ECB-4E4B-8F1A-E02B79490A43}" destId="{09C8B9AF-B4EC-47C8-9D40-3DFBF2947B5E}" srcOrd="0" destOrd="0" presId="urn:microsoft.com/office/officeart/2005/8/layout/vList3"/>
    <dgm:cxn modelId="{D896FE48-610C-4CF2-A780-426BD4D84E60}" type="presOf" srcId="{0B3F19BA-D754-4677-808B-302F9569661E}" destId="{47189728-CBE5-432C-BD97-CE53CC9009D9}" srcOrd="0" destOrd="0" presId="urn:microsoft.com/office/officeart/2005/8/layout/vList3"/>
    <dgm:cxn modelId="{61F9C876-8DBF-4AA5-AE2A-F8E474CDE4E6}" srcId="{C2CAFC09-982B-4307-ADC4-78EF8963C0F4}" destId="{128BDBCC-2ECB-4E4B-8F1A-E02B79490A43}" srcOrd="0" destOrd="0" parTransId="{CE1A134B-AF7B-497F-8523-D1AC7912AE0F}" sibTransId="{B311A4BE-84F1-4406-A392-96E9D85A7A61}"/>
    <dgm:cxn modelId="{36E9BE81-5B8D-4E82-86CF-58E1AB07EC51}" srcId="{C2CAFC09-982B-4307-ADC4-78EF8963C0F4}" destId="{0E47C0D2-E7EB-4925-8705-4F38AEA6B05F}" srcOrd="6" destOrd="0" parTransId="{92E85977-75C1-4049-9881-B5B3B5DC22F4}" sibTransId="{8DA01A99-AACD-49E0-8A2A-9FE16F141DA1}"/>
    <dgm:cxn modelId="{255F7587-08EA-48C8-810C-11DCD9A51437}" type="presOf" srcId="{B6E9395B-88D2-496F-9D4B-DB41E5C7D1D0}" destId="{ED9FBD0A-61A0-44B8-AA40-AD74A3359DDC}" srcOrd="0" destOrd="0" presId="urn:microsoft.com/office/officeart/2005/8/layout/vList3"/>
    <dgm:cxn modelId="{476650C5-4655-406E-85EE-E151DA5F53F1}" type="presOf" srcId="{0A152984-ADA6-4124-BC91-3A2438C2F299}" destId="{5EAAD0C0-392B-4B74-8F05-6EA5A6BE0CFC}" srcOrd="0" destOrd="0" presId="urn:microsoft.com/office/officeart/2005/8/layout/vList3"/>
    <dgm:cxn modelId="{A738A3C5-0D67-4E7A-9E54-0848078C59A6}" srcId="{C2CAFC09-982B-4307-ADC4-78EF8963C0F4}" destId="{EF8476EB-6588-4FD5-BB12-229D72622D51}" srcOrd="1" destOrd="0" parTransId="{FA94F1AF-C18C-4478-9707-AEECACBC7CF5}" sibTransId="{6CAE9AF0-69F9-45BD-B0BA-070FE8812750}"/>
    <dgm:cxn modelId="{D17993D6-91FE-4A59-86A5-21F29D0808DD}" srcId="{C2CAFC09-982B-4307-ADC4-78EF8963C0F4}" destId="{0B3F19BA-D754-4677-808B-302F9569661E}" srcOrd="2" destOrd="0" parTransId="{3B9448D0-3C47-413F-8AE8-63817392F805}" sibTransId="{77F0DA5D-0C04-4ECE-93C2-D9ADF898FF56}"/>
    <dgm:cxn modelId="{EB110DDF-B3EE-4767-A640-82D20D5F9719}" type="presOf" srcId="{C2CAFC09-982B-4307-ADC4-78EF8963C0F4}" destId="{BDF82BD2-C602-4FB2-B82E-5F06671B9C65}" srcOrd="0" destOrd="0" presId="urn:microsoft.com/office/officeart/2005/8/layout/vList3"/>
    <dgm:cxn modelId="{D8CFC5E3-BBAE-40CF-A3EF-237A751B60EE}" srcId="{C2CAFC09-982B-4307-ADC4-78EF8963C0F4}" destId="{BECB8793-6451-4506-96A7-4A692C029138}" srcOrd="3" destOrd="0" parTransId="{96C986D4-F4A8-40A9-8DFB-DDEA693A0E9F}" sibTransId="{6ABCE4B3-D705-43E3-8F9A-740559D3903E}"/>
    <dgm:cxn modelId="{0A47FE0F-4B52-40C5-8E1C-2B60A60FCB04}" type="presParOf" srcId="{BDF82BD2-C602-4FB2-B82E-5F06671B9C65}" destId="{323759D0-D06F-4C2D-8446-7B22B07827F3}" srcOrd="0" destOrd="0" presId="urn:microsoft.com/office/officeart/2005/8/layout/vList3"/>
    <dgm:cxn modelId="{21BD8184-19DF-4366-A789-CECF9DEBEBEE}" type="presParOf" srcId="{323759D0-D06F-4C2D-8446-7B22B07827F3}" destId="{90054CA4-D851-461E-B8C7-33639CA8192B}" srcOrd="0" destOrd="0" presId="urn:microsoft.com/office/officeart/2005/8/layout/vList3"/>
    <dgm:cxn modelId="{E7E8715B-ED5C-47A7-8878-DA7BA03EAFA9}" type="presParOf" srcId="{323759D0-D06F-4C2D-8446-7B22B07827F3}" destId="{09C8B9AF-B4EC-47C8-9D40-3DFBF2947B5E}" srcOrd="1" destOrd="0" presId="urn:microsoft.com/office/officeart/2005/8/layout/vList3"/>
    <dgm:cxn modelId="{766BB8C7-D4FD-45D0-8983-CFD4A34FBF8E}" type="presParOf" srcId="{BDF82BD2-C602-4FB2-B82E-5F06671B9C65}" destId="{F2261600-7E25-4DF1-99D4-EFBDB758DDA7}" srcOrd="1" destOrd="0" presId="urn:microsoft.com/office/officeart/2005/8/layout/vList3"/>
    <dgm:cxn modelId="{ED94D676-B9D5-4D58-9B20-C5FBD9370723}" type="presParOf" srcId="{BDF82BD2-C602-4FB2-B82E-5F06671B9C65}" destId="{D34E2DF0-1402-4C07-BE1A-E6990585A8BC}" srcOrd="2" destOrd="0" presId="urn:microsoft.com/office/officeart/2005/8/layout/vList3"/>
    <dgm:cxn modelId="{18C9F5CE-E2E9-4C71-BFCF-0E9C4875CB96}" type="presParOf" srcId="{D34E2DF0-1402-4C07-BE1A-E6990585A8BC}" destId="{45BBD97A-85CA-4193-B413-9647163C4CB5}" srcOrd="0" destOrd="0" presId="urn:microsoft.com/office/officeart/2005/8/layout/vList3"/>
    <dgm:cxn modelId="{4EE5B41B-F4DB-452A-BBFD-FCF1C21A36C3}" type="presParOf" srcId="{D34E2DF0-1402-4C07-BE1A-E6990585A8BC}" destId="{3F29174D-0AFE-4AC5-B199-70171742F3F6}" srcOrd="1" destOrd="0" presId="urn:microsoft.com/office/officeart/2005/8/layout/vList3"/>
    <dgm:cxn modelId="{0B9A107F-8C7E-4B1E-90B4-2C1C5A994B80}" type="presParOf" srcId="{BDF82BD2-C602-4FB2-B82E-5F06671B9C65}" destId="{A7CFB868-981C-4F67-A96F-DB3C6A3E106C}" srcOrd="3" destOrd="0" presId="urn:microsoft.com/office/officeart/2005/8/layout/vList3"/>
    <dgm:cxn modelId="{DC3D235D-0278-494C-A1AB-326D23C51418}" type="presParOf" srcId="{BDF82BD2-C602-4FB2-B82E-5F06671B9C65}" destId="{739168A7-D19E-4F5B-8511-745B950AE90D}" srcOrd="4" destOrd="0" presId="urn:microsoft.com/office/officeart/2005/8/layout/vList3"/>
    <dgm:cxn modelId="{3CF7F0F0-8C8C-4A34-99FE-0F1968BDCAD6}" type="presParOf" srcId="{739168A7-D19E-4F5B-8511-745B950AE90D}" destId="{FAA89E32-8C76-45AC-962D-FF7130DC48CF}" srcOrd="0" destOrd="0" presId="urn:microsoft.com/office/officeart/2005/8/layout/vList3"/>
    <dgm:cxn modelId="{CBD00587-4554-4295-AD58-108FD1310158}" type="presParOf" srcId="{739168A7-D19E-4F5B-8511-745B950AE90D}" destId="{47189728-CBE5-432C-BD97-CE53CC9009D9}" srcOrd="1" destOrd="0" presId="urn:microsoft.com/office/officeart/2005/8/layout/vList3"/>
    <dgm:cxn modelId="{ECC465BE-E7F4-40EF-82D5-F6A3C2D4F789}" type="presParOf" srcId="{BDF82BD2-C602-4FB2-B82E-5F06671B9C65}" destId="{AD17E4EC-BA8E-4BF1-ACB3-C89452E5F839}" srcOrd="5" destOrd="0" presId="urn:microsoft.com/office/officeart/2005/8/layout/vList3"/>
    <dgm:cxn modelId="{83CB27C5-3B7C-463E-82EC-F69885DF4522}" type="presParOf" srcId="{BDF82BD2-C602-4FB2-B82E-5F06671B9C65}" destId="{01CE824C-F7B0-407C-A3A9-350FDC015D29}" srcOrd="6" destOrd="0" presId="urn:microsoft.com/office/officeart/2005/8/layout/vList3"/>
    <dgm:cxn modelId="{14D27677-1D59-4099-83CD-6C909B810EC3}" type="presParOf" srcId="{01CE824C-F7B0-407C-A3A9-350FDC015D29}" destId="{F552AFE8-6CFE-4125-A7F2-778D04C7F971}" srcOrd="0" destOrd="0" presId="urn:microsoft.com/office/officeart/2005/8/layout/vList3"/>
    <dgm:cxn modelId="{EE005974-93E3-491B-B818-808C33589CC5}" type="presParOf" srcId="{01CE824C-F7B0-407C-A3A9-350FDC015D29}" destId="{1FEB6A84-A086-4BDC-B7C9-2FE3A2558015}" srcOrd="1" destOrd="0" presId="urn:microsoft.com/office/officeart/2005/8/layout/vList3"/>
    <dgm:cxn modelId="{252EEB44-4AC3-4B58-9971-A685D99979B2}" type="presParOf" srcId="{BDF82BD2-C602-4FB2-B82E-5F06671B9C65}" destId="{4B3E8DBD-93CF-4549-85F2-548B4264BFE5}" srcOrd="7" destOrd="0" presId="urn:microsoft.com/office/officeart/2005/8/layout/vList3"/>
    <dgm:cxn modelId="{F1B405F1-35DB-41E5-A5B4-05863D2FF105}" type="presParOf" srcId="{BDF82BD2-C602-4FB2-B82E-5F06671B9C65}" destId="{236B87BD-BBFE-40CA-84C9-85B9669759AE}" srcOrd="8" destOrd="0" presId="urn:microsoft.com/office/officeart/2005/8/layout/vList3"/>
    <dgm:cxn modelId="{4B26EB18-3041-4564-9453-62815FBD02F2}" type="presParOf" srcId="{236B87BD-BBFE-40CA-84C9-85B9669759AE}" destId="{10736B8D-9AA5-4BF0-BF18-E75804B15A86}" srcOrd="0" destOrd="0" presId="urn:microsoft.com/office/officeart/2005/8/layout/vList3"/>
    <dgm:cxn modelId="{8D255C35-7359-49B6-9FA5-E643F9579F59}" type="presParOf" srcId="{236B87BD-BBFE-40CA-84C9-85B9669759AE}" destId="{5EAAD0C0-392B-4B74-8F05-6EA5A6BE0CFC}" srcOrd="1" destOrd="0" presId="urn:microsoft.com/office/officeart/2005/8/layout/vList3"/>
    <dgm:cxn modelId="{69C37A8A-62B0-44C9-A5D2-4688C7C9726B}" type="presParOf" srcId="{BDF82BD2-C602-4FB2-B82E-5F06671B9C65}" destId="{E45544D3-9B74-497B-84C1-EA06B8D3A1DB}" srcOrd="9" destOrd="0" presId="urn:microsoft.com/office/officeart/2005/8/layout/vList3"/>
    <dgm:cxn modelId="{5962F34B-7B58-493C-AB6B-742FCE2E7A67}" type="presParOf" srcId="{BDF82BD2-C602-4FB2-B82E-5F06671B9C65}" destId="{D4C02744-0149-43A4-B8AA-AD72656FA607}" srcOrd="10" destOrd="0" presId="urn:microsoft.com/office/officeart/2005/8/layout/vList3"/>
    <dgm:cxn modelId="{6CD09044-4E97-4120-B246-09A4AE837746}" type="presParOf" srcId="{D4C02744-0149-43A4-B8AA-AD72656FA607}" destId="{AF8864FE-A69B-4C9E-90A1-5A3F1FA73769}" srcOrd="0" destOrd="0" presId="urn:microsoft.com/office/officeart/2005/8/layout/vList3"/>
    <dgm:cxn modelId="{4B88F804-8EAA-47F7-9048-A5B97A497CA1}" type="presParOf" srcId="{D4C02744-0149-43A4-B8AA-AD72656FA607}" destId="{ED9FBD0A-61A0-44B8-AA40-AD74A3359DDC}" srcOrd="1" destOrd="0" presId="urn:microsoft.com/office/officeart/2005/8/layout/vList3"/>
    <dgm:cxn modelId="{FAF92270-C4C0-49E0-8D1B-0917E68CE72C}" type="presParOf" srcId="{BDF82BD2-C602-4FB2-B82E-5F06671B9C65}" destId="{7F0CD13C-E70D-4F49-8A5F-3ACC9774EC4F}" srcOrd="11" destOrd="0" presId="urn:microsoft.com/office/officeart/2005/8/layout/vList3"/>
    <dgm:cxn modelId="{CB2AA9EE-0E7B-4DA2-9771-ECF4C6A146CD}" type="presParOf" srcId="{BDF82BD2-C602-4FB2-B82E-5F06671B9C65}" destId="{A32B4376-D819-4782-A6F7-47D752469FC1}" srcOrd="12" destOrd="0" presId="urn:microsoft.com/office/officeart/2005/8/layout/vList3"/>
    <dgm:cxn modelId="{37B83E53-B4BB-4DF3-9783-A11BF770F936}" type="presParOf" srcId="{A32B4376-D819-4782-A6F7-47D752469FC1}" destId="{98938118-D9CF-409C-8E30-7A608CB6514C}" srcOrd="0" destOrd="0" presId="urn:microsoft.com/office/officeart/2005/8/layout/vList3"/>
    <dgm:cxn modelId="{8C2E2F42-9466-4F32-8061-0A0B7A52D8FF}" type="presParOf" srcId="{A32B4376-D819-4782-A6F7-47D752469FC1}" destId="{A469741B-4B5F-4F81-AE17-495F518294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B26DE-3277-454D-888B-E590F962571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419"/>
        </a:p>
      </dgm:t>
    </dgm:pt>
    <dgm:pt modelId="{AB905C44-9C85-4C3D-81BA-C9530D559213}">
      <dgm:prSet/>
      <dgm:spPr/>
      <dgm:t>
        <a:bodyPr/>
        <a:lstStyle/>
        <a:p>
          <a:r>
            <a:rPr lang="es-419"/>
            <a:t>Justificación</a:t>
          </a:r>
        </a:p>
      </dgm:t>
    </dgm:pt>
    <dgm:pt modelId="{08C93995-EF7B-4218-B88C-6DFC636C1276}" type="parTrans" cxnId="{4F4996E1-8D81-4B86-B14E-E236C3BD4A80}">
      <dgm:prSet/>
      <dgm:spPr/>
      <dgm:t>
        <a:bodyPr/>
        <a:lstStyle/>
        <a:p>
          <a:endParaRPr lang="es-419"/>
        </a:p>
      </dgm:t>
    </dgm:pt>
    <dgm:pt modelId="{A1565700-F0B5-4813-B415-0A4B214C881A}" type="sibTrans" cxnId="{4F4996E1-8D81-4B86-B14E-E236C3BD4A80}">
      <dgm:prSet/>
      <dgm:spPr/>
      <dgm:t>
        <a:bodyPr/>
        <a:lstStyle/>
        <a:p>
          <a:endParaRPr lang="es-419"/>
        </a:p>
      </dgm:t>
    </dgm:pt>
    <dgm:pt modelId="{60F96787-EA57-4663-BEBF-8B73EDF6FAA2}">
      <dgm:prSet/>
      <dgm:spPr/>
      <dgm:t>
        <a:bodyPr/>
        <a:lstStyle/>
        <a:p>
          <a:r>
            <a:rPr lang="es-419"/>
            <a:t>Del griego </a:t>
          </a:r>
          <a:r>
            <a:rPr lang="es-419" i="1"/>
            <a:t>dikaioo</a:t>
          </a:r>
          <a:endParaRPr lang="es-419"/>
        </a:p>
      </dgm:t>
    </dgm:pt>
    <dgm:pt modelId="{868F5D24-156D-4519-89F3-453915521DA8}" type="parTrans" cxnId="{E76DAF93-626F-43AC-A998-65C5F88C3D0F}">
      <dgm:prSet/>
      <dgm:spPr/>
      <dgm:t>
        <a:bodyPr/>
        <a:lstStyle/>
        <a:p>
          <a:endParaRPr lang="es-419"/>
        </a:p>
      </dgm:t>
    </dgm:pt>
    <dgm:pt modelId="{2AAAD02C-8B5D-45D8-9401-08116E057BE6}" type="sibTrans" cxnId="{E76DAF93-626F-43AC-A998-65C5F88C3D0F}">
      <dgm:prSet/>
      <dgm:spPr/>
      <dgm:t>
        <a:bodyPr/>
        <a:lstStyle/>
        <a:p>
          <a:endParaRPr lang="es-419"/>
        </a:p>
      </dgm:t>
    </dgm:pt>
    <dgm:pt modelId="{2E6238C1-5AE2-481F-AB73-AEF4058C733F}">
      <dgm:prSet/>
      <dgm:spPr/>
      <dgm:t>
        <a:bodyPr/>
        <a:lstStyle/>
        <a:p>
          <a:r>
            <a:rPr lang="es-419"/>
            <a:t>«declarar como justo»</a:t>
          </a:r>
        </a:p>
      </dgm:t>
    </dgm:pt>
    <dgm:pt modelId="{D0A66118-A392-40C2-8105-6B1015A1DB6B}" type="parTrans" cxnId="{5D8A7F10-0319-4C59-A355-BBDA705C65D4}">
      <dgm:prSet/>
      <dgm:spPr/>
      <dgm:t>
        <a:bodyPr/>
        <a:lstStyle/>
        <a:p>
          <a:endParaRPr lang="es-419"/>
        </a:p>
      </dgm:t>
    </dgm:pt>
    <dgm:pt modelId="{34CB56C3-8CD8-4666-BD5D-D8D427336227}" type="sibTrans" cxnId="{5D8A7F10-0319-4C59-A355-BBDA705C65D4}">
      <dgm:prSet/>
      <dgm:spPr/>
      <dgm:t>
        <a:bodyPr/>
        <a:lstStyle/>
        <a:p>
          <a:endParaRPr lang="es-419"/>
        </a:p>
      </dgm:t>
    </dgm:pt>
    <dgm:pt modelId="{7E0FC800-DB6E-4E4F-9417-267C83AAA2D6}" type="pres">
      <dgm:prSet presAssocID="{4C7B26DE-3277-454D-888B-E590F962571F}" presName="CompostProcess" presStyleCnt="0">
        <dgm:presLayoutVars>
          <dgm:dir/>
          <dgm:resizeHandles val="exact"/>
        </dgm:presLayoutVars>
      </dgm:prSet>
      <dgm:spPr/>
    </dgm:pt>
    <dgm:pt modelId="{0282C455-075C-40D0-A174-7232754FEC97}" type="pres">
      <dgm:prSet presAssocID="{4C7B26DE-3277-454D-888B-E590F962571F}" presName="arrow" presStyleLbl="bgShp" presStyleIdx="0" presStyleCnt="1"/>
      <dgm:spPr/>
    </dgm:pt>
    <dgm:pt modelId="{34B47F46-52D6-404D-AC90-186CCCD55AA7}" type="pres">
      <dgm:prSet presAssocID="{4C7B26DE-3277-454D-888B-E590F962571F}" presName="linearProcess" presStyleCnt="0"/>
      <dgm:spPr/>
    </dgm:pt>
    <dgm:pt modelId="{7CF8A8B2-C19F-4312-A18D-672D57409B28}" type="pres">
      <dgm:prSet presAssocID="{AB905C44-9C85-4C3D-81BA-C9530D559213}" presName="textNode" presStyleLbl="node1" presStyleIdx="0" presStyleCnt="3">
        <dgm:presLayoutVars>
          <dgm:bulletEnabled val="1"/>
        </dgm:presLayoutVars>
      </dgm:prSet>
      <dgm:spPr/>
    </dgm:pt>
    <dgm:pt modelId="{3795558B-10F2-4310-B489-D01F2B52A6E6}" type="pres">
      <dgm:prSet presAssocID="{A1565700-F0B5-4813-B415-0A4B214C881A}" presName="sibTrans" presStyleCnt="0"/>
      <dgm:spPr/>
    </dgm:pt>
    <dgm:pt modelId="{B1EBEF1B-5E91-43C9-9E0A-7A27606486E9}" type="pres">
      <dgm:prSet presAssocID="{60F96787-EA57-4663-BEBF-8B73EDF6FAA2}" presName="textNode" presStyleLbl="node1" presStyleIdx="1" presStyleCnt="3">
        <dgm:presLayoutVars>
          <dgm:bulletEnabled val="1"/>
        </dgm:presLayoutVars>
      </dgm:prSet>
      <dgm:spPr/>
    </dgm:pt>
    <dgm:pt modelId="{19C0E57C-0963-48DA-8B19-FC42CF900908}" type="pres">
      <dgm:prSet presAssocID="{2AAAD02C-8B5D-45D8-9401-08116E057BE6}" presName="sibTrans" presStyleCnt="0"/>
      <dgm:spPr/>
    </dgm:pt>
    <dgm:pt modelId="{307B0C67-8313-4C79-B5FA-CDC30E05A92F}" type="pres">
      <dgm:prSet presAssocID="{2E6238C1-5AE2-481F-AB73-AEF4058C73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8A7F10-0319-4C59-A355-BBDA705C65D4}" srcId="{4C7B26DE-3277-454D-888B-E590F962571F}" destId="{2E6238C1-5AE2-481F-AB73-AEF4058C733F}" srcOrd="2" destOrd="0" parTransId="{D0A66118-A392-40C2-8105-6B1015A1DB6B}" sibTransId="{34CB56C3-8CD8-4666-BD5D-D8D427336227}"/>
    <dgm:cxn modelId="{17306263-3FFD-47D0-8503-1B91C86115EC}" type="presOf" srcId="{AB905C44-9C85-4C3D-81BA-C9530D559213}" destId="{7CF8A8B2-C19F-4312-A18D-672D57409B28}" srcOrd="0" destOrd="0" presId="urn:microsoft.com/office/officeart/2005/8/layout/hProcess9"/>
    <dgm:cxn modelId="{B0CD5B6F-B1A3-445D-BF1F-D6B04AB9E449}" type="presOf" srcId="{60F96787-EA57-4663-BEBF-8B73EDF6FAA2}" destId="{B1EBEF1B-5E91-43C9-9E0A-7A27606486E9}" srcOrd="0" destOrd="0" presId="urn:microsoft.com/office/officeart/2005/8/layout/hProcess9"/>
    <dgm:cxn modelId="{E76DAF93-626F-43AC-A998-65C5F88C3D0F}" srcId="{4C7B26DE-3277-454D-888B-E590F962571F}" destId="{60F96787-EA57-4663-BEBF-8B73EDF6FAA2}" srcOrd="1" destOrd="0" parTransId="{868F5D24-156D-4519-89F3-453915521DA8}" sibTransId="{2AAAD02C-8B5D-45D8-9401-08116E057BE6}"/>
    <dgm:cxn modelId="{B950139E-5D79-4B6F-8F4C-128E08AE95B0}" type="presOf" srcId="{2E6238C1-5AE2-481F-AB73-AEF4058C733F}" destId="{307B0C67-8313-4C79-B5FA-CDC30E05A92F}" srcOrd="0" destOrd="0" presId="urn:microsoft.com/office/officeart/2005/8/layout/hProcess9"/>
    <dgm:cxn modelId="{4F4996E1-8D81-4B86-B14E-E236C3BD4A80}" srcId="{4C7B26DE-3277-454D-888B-E590F962571F}" destId="{AB905C44-9C85-4C3D-81BA-C9530D559213}" srcOrd="0" destOrd="0" parTransId="{08C93995-EF7B-4218-B88C-6DFC636C1276}" sibTransId="{A1565700-F0B5-4813-B415-0A4B214C881A}"/>
    <dgm:cxn modelId="{78B7F2FE-CAF1-403C-884C-C49539654684}" type="presOf" srcId="{4C7B26DE-3277-454D-888B-E590F962571F}" destId="{7E0FC800-DB6E-4E4F-9417-267C83AAA2D6}" srcOrd="0" destOrd="0" presId="urn:microsoft.com/office/officeart/2005/8/layout/hProcess9"/>
    <dgm:cxn modelId="{217A2902-FCCD-4C62-A0D8-668378ECC14A}" type="presParOf" srcId="{7E0FC800-DB6E-4E4F-9417-267C83AAA2D6}" destId="{0282C455-075C-40D0-A174-7232754FEC97}" srcOrd="0" destOrd="0" presId="urn:microsoft.com/office/officeart/2005/8/layout/hProcess9"/>
    <dgm:cxn modelId="{35C7F346-C47B-4800-A928-5B48B972D427}" type="presParOf" srcId="{7E0FC800-DB6E-4E4F-9417-267C83AAA2D6}" destId="{34B47F46-52D6-404D-AC90-186CCCD55AA7}" srcOrd="1" destOrd="0" presId="urn:microsoft.com/office/officeart/2005/8/layout/hProcess9"/>
    <dgm:cxn modelId="{4E93678F-BB83-4416-9E7C-9D6143C2D129}" type="presParOf" srcId="{34B47F46-52D6-404D-AC90-186CCCD55AA7}" destId="{7CF8A8B2-C19F-4312-A18D-672D57409B28}" srcOrd="0" destOrd="0" presId="urn:microsoft.com/office/officeart/2005/8/layout/hProcess9"/>
    <dgm:cxn modelId="{4EE98AA4-947F-4736-8647-8B423DD8406F}" type="presParOf" srcId="{34B47F46-52D6-404D-AC90-186CCCD55AA7}" destId="{3795558B-10F2-4310-B489-D01F2B52A6E6}" srcOrd="1" destOrd="0" presId="urn:microsoft.com/office/officeart/2005/8/layout/hProcess9"/>
    <dgm:cxn modelId="{E86AE838-AF8C-47B3-A2FB-6E6F6A26CF23}" type="presParOf" srcId="{34B47F46-52D6-404D-AC90-186CCCD55AA7}" destId="{B1EBEF1B-5E91-43C9-9E0A-7A27606486E9}" srcOrd="2" destOrd="0" presId="urn:microsoft.com/office/officeart/2005/8/layout/hProcess9"/>
    <dgm:cxn modelId="{C61E2CC8-E512-469C-B8AD-E3F3F2E06239}" type="presParOf" srcId="{34B47F46-52D6-404D-AC90-186CCCD55AA7}" destId="{19C0E57C-0963-48DA-8B19-FC42CF900908}" srcOrd="3" destOrd="0" presId="urn:microsoft.com/office/officeart/2005/8/layout/hProcess9"/>
    <dgm:cxn modelId="{1F2852F1-D926-4076-8BAE-F746A0F866BE}" type="presParOf" srcId="{34B47F46-52D6-404D-AC90-186CCCD55AA7}" destId="{307B0C67-8313-4C79-B5FA-CDC30E05A9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82D9C-A0B7-49D9-96E0-7325333F5E1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07AE83C2-F548-4C3A-9D39-9C4787286B53}">
      <dgm:prSet/>
      <dgm:spPr/>
      <dgm:t>
        <a:bodyPr/>
        <a:lstStyle/>
        <a:p>
          <a:r>
            <a:rPr lang="es-419"/>
            <a:t>El profeta Amós</a:t>
          </a:r>
        </a:p>
      </dgm:t>
    </dgm:pt>
    <dgm:pt modelId="{E0245597-F020-4696-82DD-0249C17780DD}" type="parTrans" cxnId="{D9B4B47C-956C-448E-B6B9-27E98FBE60ED}">
      <dgm:prSet/>
      <dgm:spPr/>
      <dgm:t>
        <a:bodyPr/>
        <a:lstStyle/>
        <a:p>
          <a:endParaRPr lang="es-419"/>
        </a:p>
      </dgm:t>
    </dgm:pt>
    <dgm:pt modelId="{11778DBC-A0AF-456A-A188-48551CF354E7}" type="sibTrans" cxnId="{D9B4B47C-956C-448E-B6B9-27E98FBE60ED}">
      <dgm:prSet/>
      <dgm:spPr/>
      <dgm:t>
        <a:bodyPr/>
        <a:lstStyle/>
        <a:p>
          <a:endParaRPr lang="es-419"/>
        </a:p>
      </dgm:t>
    </dgm:pt>
    <dgm:pt modelId="{36C90A53-9E84-48A4-8165-824C58380B68}">
      <dgm:prSet/>
      <dgm:spPr/>
      <dgm:t>
        <a:bodyPr/>
        <a:lstStyle/>
        <a:p>
          <a:r>
            <a:rPr lang="es-419" baseline="0"/>
            <a:t>Llama la atención sobre el pueblo de Israel por oprimir al pobre </a:t>
          </a:r>
          <a:endParaRPr lang="es-419"/>
        </a:p>
      </dgm:t>
    </dgm:pt>
    <dgm:pt modelId="{84A87D35-E813-465A-B609-62E79BD12432}" type="parTrans" cxnId="{82D0BC98-C667-45B4-B514-0D746588957C}">
      <dgm:prSet/>
      <dgm:spPr/>
      <dgm:t>
        <a:bodyPr/>
        <a:lstStyle/>
        <a:p>
          <a:endParaRPr lang="es-419"/>
        </a:p>
      </dgm:t>
    </dgm:pt>
    <dgm:pt modelId="{B3D2056E-08C5-4262-8E02-6324B3F9D347}" type="sibTrans" cxnId="{82D0BC98-C667-45B4-B514-0D746588957C}">
      <dgm:prSet/>
      <dgm:spPr/>
      <dgm:t>
        <a:bodyPr/>
        <a:lstStyle/>
        <a:p>
          <a:endParaRPr lang="es-419"/>
        </a:p>
      </dgm:t>
    </dgm:pt>
    <dgm:pt modelId="{1BED325E-92D1-467C-BA6B-050654EAFB94}">
      <dgm:prSet/>
      <dgm:spPr/>
      <dgm:t>
        <a:bodyPr/>
        <a:lstStyle/>
        <a:p>
          <a:r>
            <a:rPr lang="es-419" baseline="0"/>
            <a:t>(Amós 4: 1-3). </a:t>
          </a:r>
          <a:endParaRPr lang="es-419"/>
        </a:p>
      </dgm:t>
    </dgm:pt>
    <dgm:pt modelId="{ED5121CC-0932-4063-B872-D978D46DB1B4}" type="parTrans" cxnId="{33CE8915-469F-4EDA-9076-EE2A93A97B81}">
      <dgm:prSet/>
      <dgm:spPr/>
      <dgm:t>
        <a:bodyPr/>
        <a:lstStyle/>
        <a:p>
          <a:endParaRPr lang="es-419"/>
        </a:p>
      </dgm:t>
    </dgm:pt>
    <dgm:pt modelId="{052FA826-1D63-461F-B755-91B35168C595}" type="sibTrans" cxnId="{33CE8915-469F-4EDA-9076-EE2A93A97B81}">
      <dgm:prSet/>
      <dgm:spPr/>
      <dgm:t>
        <a:bodyPr/>
        <a:lstStyle/>
        <a:p>
          <a:endParaRPr lang="es-419"/>
        </a:p>
      </dgm:t>
    </dgm:pt>
    <dgm:pt modelId="{580B474C-19DF-4689-9AC8-629E8893E4B4}">
      <dgm:prSet/>
      <dgm:spPr/>
      <dgm:t>
        <a:bodyPr/>
        <a:lstStyle/>
        <a:p>
          <a:r>
            <a:rPr lang="es-419"/>
            <a:t>Santiago</a:t>
          </a:r>
        </a:p>
      </dgm:t>
    </dgm:pt>
    <dgm:pt modelId="{FA650014-0279-4BA1-94B9-477DDB306CBD}" type="parTrans" cxnId="{52BD696D-4B73-4202-8113-7913F320B859}">
      <dgm:prSet/>
      <dgm:spPr/>
      <dgm:t>
        <a:bodyPr/>
        <a:lstStyle/>
        <a:p>
          <a:endParaRPr lang="es-419"/>
        </a:p>
      </dgm:t>
    </dgm:pt>
    <dgm:pt modelId="{48F7EFB6-E4FC-41FE-ADD2-9E895356F376}" type="sibTrans" cxnId="{52BD696D-4B73-4202-8113-7913F320B859}">
      <dgm:prSet/>
      <dgm:spPr/>
      <dgm:t>
        <a:bodyPr/>
        <a:lstStyle/>
        <a:p>
          <a:endParaRPr lang="es-419"/>
        </a:p>
      </dgm:t>
    </dgm:pt>
    <dgm:pt modelId="{F62936A8-B839-48D8-ADDC-DBB952BA4B49}">
      <dgm:prSet/>
      <dgm:spPr/>
      <dgm:t>
        <a:bodyPr/>
        <a:lstStyle/>
        <a:p>
          <a:r>
            <a:rPr lang="es-419" baseline="0"/>
            <a:t>Advierte contra quienes afrenten al pobre</a:t>
          </a:r>
          <a:endParaRPr lang="es-419"/>
        </a:p>
      </dgm:t>
    </dgm:pt>
    <dgm:pt modelId="{E233D85C-9AAD-4D94-BDC0-323B0572F504}" type="parTrans" cxnId="{EA96EEF7-B897-433F-B3F9-74A181FD4D0D}">
      <dgm:prSet/>
      <dgm:spPr/>
      <dgm:t>
        <a:bodyPr/>
        <a:lstStyle/>
        <a:p>
          <a:endParaRPr lang="es-419"/>
        </a:p>
      </dgm:t>
    </dgm:pt>
    <dgm:pt modelId="{3EC2FF24-8FFA-4BA4-973B-729BBE3271D8}" type="sibTrans" cxnId="{EA96EEF7-B897-433F-B3F9-74A181FD4D0D}">
      <dgm:prSet/>
      <dgm:spPr/>
      <dgm:t>
        <a:bodyPr/>
        <a:lstStyle/>
        <a:p>
          <a:endParaRPr lang="es-419"/>
        </a:p>
      </dgm:t>
    </dgm:pt>
    <dgm:pt modelId="{9F83538B-2D1D-435C-AA45-B9337595AE45}">
      <dgm:prSet/>
      <dgm:spPr/>
      <dgm:t>
        <a:bodyPr/>
        <a:lstStyle/>
        <a:p>
          <a:r>
            <a:rPr lang="es-419" baseline="0"/>
            <a:t>(Santiago 2: 6). </a:t>
          </a:r>
          <a:endParaRPr lang="es-419"/>
        </a:p>
      </dgm:t>
    </dgm:pt>
    <dgm:pt modelId="{AC5DFE7D-0514-4160-8F11-F7767DC5C850}" type="parTrans" cxnId="{62995388-4A5B-4938-A1EA-344BE98DE896}">
      <dgm:prSet/>
      <dgm:spPr/>
      <dgm:t>
        <a:bodyPr/>
        <a:lstStyle/>
        <a:p>
          <a:endParaRPr lang="es-419"/>
        </a:p>
      </dgm:t>
    </dgm:pt>
    <dgm:pt modelId="{F4226965-4F87-42C3-99D5-77901890BB1C}" type="sibTrans" cxnId="{62995388-4A5B-4938-A1EA-344BE98DE896}">
      <dgm:prSet/>
      <dgm:spPr/>
      <dgm:t>
        <a:bodyPr/>
        <a:lstStyle/>
        <a:p>
          <a:endParaRPr lang="es-419"/>
        </a:p>
      </dgm:t>
    </dgm:pt>
    <dgm:pt modelId="{59744083-5300-4BEA-A290-AB091DFD0E3E}">
      <dgm:prSet/>
      <dgm:spPr/>
      <dgm:t>
        <a:bodyPr/>
        <a:lstStyle/>
        <a:p>
          <a:r>
            <a:rPr lang="es-419"/>
            <a:t>Miqueas</a:t>
          </a:r>
        </a:p>
      </dgm:t>
    </dgm:pt>
    <dgm:pt modelId="{41C2E2D6-F704-4D16-A956-3B9AB445C18B}" type="parTrans" cxnId="{7C785813-F00F-40BC-BEC7-0710C071B4B5}">
      <dgm:prSet/>
      <dgm:spPr/>
      <dgm:t>
        <a:bodyPr/>
        <a:lstStyle/>
        <a:p>
          <a:endParaRPr lang="es-419"/>
        </a:p>
      </dgm:t>
    </dgm:pt>
    <dgm:pt modelId="{0B0CCE7A-A4A6-497E-959B-34BDC0FBE36C}" type="sibTrans" cxnId="{7C785813-F00F-40BC-BEC7-0710C071B4B5}">
      <dgm:prSet/>
      <dgm:spPr/>
      <dgm:t>
        <a:bodyPr/>
        <a:lstStyle/>
        <a:p>
          <a:endParaRPr lang="es-419"/>
        </a:p>
      </dgm:t>
    </dgm:pt>
    <dgm:pt modelId="{DBE5F082-591C-4178-A49E-BD53E9BC10EF}">
      <dgm:prSet/>
      <dgm:spPr/>
      <dgm:t>
        <a:bodyPr/>
        <a:lstStyle/>
        <a:p>
          <a:r>
            <a:rPr lang="es-419" baseline="0"/>
            <a:t>Denuncia a quienes planean el mal y codician propiedades para robarlas </a:t>
          </a:r>
          <a:endParaRPr lang="es-419"/>
        </a:p>
      </dgm:t>
    </dgm:pt>
    <dgm:pt modelId="{0105F11F-B991-4BBD-AFF1-4A4397345AF8}" type="parTrans" cxnId="{2242E00A-C7BB-41DF-A67B-1FD287B590CF}">
      <dgm:prSet/>
      <dgm:spPr/>
      <dgm:t>
        <a:bodyPr/>
        <a:lstStyle/>
        <a:p>
          <a:endParaRPr lang="es-419"/>
        </a:p>
      </dgm:t>
    </dgm:pt>
    <dgm:pt modelId="{72A97C2D-5BCF-4FD9-8B6A-BC329684E060}" type="sibTrans" cxnId="{2242E00A-C7BB-41DF-A67B-1FD287B590CF}">
      <dgm:prSet/>
      <dgm:spPr/>
      <dgm:t>
        <a:bodyPr/>
        <a:lstStyle/>
        <a:p>
          <a:endParaRPr lang="es-419"/>
        </a:p>
      </dgm:t>
    </dgm:pt>
    <dgm:pt modelId="{3712C910-852E-4080-B1A3-82D158BCD85B}">
      <dgm:prSet/>
      <dgm:spPr/>
      <dgm:t>
        <a:bodyPr/>
        <a:lstStyle/>
        <a:p>
          <a:r>
            <a:rPr lang="es-419" baseline="0"/>
            <a:t>(Miqueas 2: 1-5). </a:t>
          </a:r>
          <a:endParaRPr lang="es-419"/>
        </a:p>
      </dgm:t>
    </dgm:pt>
    <dgm:pt modelId="{7CA8EC61-E351-42D8-818A-1B78EDF65ACA}" type="parTrans" cxnId="{0B4F02E5-4A99-47B9-8746-CE7FCF3A58B2}">
      <dgm:prSet/>
      <dgm:spPr/>
      <dgm:t>
        <a:bodyPr/>
        <a:lstStyle/>
        <a:p>
          <a:endParaRPr lang="es-419"/>
        </a:p>
      </dgm:t>
    </dgm:pt>
    <dgm:pt modelId="{25CA16E2-51FA-46AC-93B3-D4FF33A9A166}" type="sibTrans" cxnId="{0B4F02E5-4A99-47B9-8746-CE7FCF3A58B2}">
      <dgm:prSet/>
      <dgm:spPr/>
      <dgm:t>
        <a:bodyPr/>
        <a:lstStyle/>
        <a:p>
          <a:endParaRPr lang="es-419"/>
        </a:p>
      </dgm:t>
    </dgm:pt>
    <dgm:pt modelId="{691F7C7A-0550-402E-805B-709EE2E342E6}">
      <dgm:prSet/>
      <dgm:spPr/>
      <dgm:t>
        <a:bodyPr/>
        <a:lstStyle/>
        <a:p>
          <a:r>
            <a:rPr lang="es-419"/>
            <a:t>Zacarías</a:t>
          </a:r>
        </a:p>
      </dgm:t>
    </dgm:pt>
    <dgm:pt modelId="{CD657C8F-B44E-4127-8B95-21CF91591738}" type="parTrans" cxnId="{2D116734-BB87-4A3D-B77B-E0A16BC8CD80}">
      <dgm:prSet/>
      <dgm:spPr/>
      <dgm:t>
        <a:bodyPr/>
        <a:lstStyle/>
        <a:p>
          <a:endParaRPr lang="es-419"/>
        </a:p>
      </dgm:t>
    </dgm:pt>
    <dgm:pt modelId="{ADC60B15-78FD-489C-B3DF-9FEE96A1B4C6}" type="sibTrans" cxnId="{2D116734-BB87-4A3D-B77B-E0A16BC8CD80}">
      <dgm:prSet/>
      <dgm:spPr/>
      <dgm:t>
        <a:bodyPr/>
        <a:lstStyle/>
        <a:p>
          <a:endParaRPr lang="es-419"/>
        </a:p>
      </dgm:t>
    </dgm:pt>
    <dgm:pt modelId="{3A03E432-ACC3-4D14-BDCC-FCDA279E4E8E}">
      <dgm:prSet/>
      <dgm:spPr/>
      <dgm:t>
        <a:bodyPr/>
        <a:lstStyle/>
        <a:p>
          <a:r>
            <a:rPr lang="es-419" baseline="0" dirty="0"/>
            <a:t>Pide no oprimir a la viuda, al huérfano, al extranjero y al pobre</a:t>
          </a:r>
          <a:endParaRPr lang="es-419" dirty="0"/>
        </a:p>
      </dgm:t>
    </dgm:pt>
    <dgm:pt modelId="{7B3E7463-B377-402C-816A-672AA68D7E39}" type="parTrans" cxnId="{DCDDD65B-9BE5-4277-A636-E7C802C6342E}">
      <dgm:prSet/>
      <dgm:spPr/>
      <dgm:t>
        <a:bodyPr/>
        <a:lstStyle/>
        <a:p>
          <a:endParaRPr lang="es-419"/>
        </a:p>
      </dgm:t>
    </dgm:pt>
    <dgm:pt modelId="{A7A07584-1321-4D9D-BD97-1A1EFF8255B9}" type="sibTrans" cxnId="{DCDDD65B-9BE5-4277-A636-E7C802C6342E}">
      <dgm:prSet/>
      <dgm:spPr/>
      <dgm:t>
        <a:bodyPr/>
        <a:lstStyle/>
        <a:p>
          <a:endParaRPr lang="es-419"/>
        </a:p>
      </dgm:t>
    </dgm:pt>
    <dgm:pt modelId="{1AF70777-A7FA-4ACE-8E2E-71CB3EE5A719}">
      <dgm:prSet/>
      <dgm:spPr/>
      <dgm:t>
        <a:bodyPr/>
        <a:lstStyle/>
        <a:p>
          <a:r>
            <a:rPr lang="es-419" baseline="0"/>
            <a:t>(Zacarías 7: 8-11).</a:t>
          </a:r>
          <a:endParaRPr lang="es-419"/>
        </a:p>
      </dgm:t>
    </dgm:pt>
    <dgm:pt modelId="{4F7E29F7-0DB2-40A3-BED3-8D1D83EE2C0B}" type="parTrans" cxnId="{26D1720A-BAAF-4F32-85B1-F0FF81D2F26E}">
      <dgm:prSet/>
      <dgm:spPr/>
      <dgm:t>
        <a:bodyPr/>
        <a:lstStyle/>
        <a:p>
          <a:endParaRPr lang="es-419"/>
        </a:p>
      </dgm:t>
    </dgm:pt>
    <dgm:pt modelId="{119A3486-C39A-4B48-824D-557E8DB0858E}" type="sibTrans" cxnId="{26D1720A-BAAF-4F32-85B1-F0FF81D2F26E}">
      <dgm:prSet/>
      <dgm:spPr/>
      <dgm:t>
        <a:bodyPr/>
        <a:lstStyle/>
        <a:p>
          <a:endParaRPr lang="es-419"/>
        </a:p>
      </dgm:t>
    </dgm:pt>
    <dgm:pt modelId="{0C6FB119-0500-4E92-ABAA-D361C77FEC9F}" type="pres">
      <dgm:prSet presAssocID="{B1A82D9C-A0B7-49D9-96E0-7325333F5E17}" presName="Name0" presStyleCnt="0">
        <dgm:presLayoutVars>
          <dgm:dir/>
          <dgm:resizeHandles val="exact"/>
        </dgm:presLayoutVars>
      </dgm:prSet>
      <dgm:spPr/>
    </dgm:pt>
    <dgm:pt modelId="{89FDBE5E-7B8A-48A1-AF9B-36F0DE13E534}" type="pres">
      <dgm:prSet presAssocID="{07AE83C2-F548-4C3A-9D39-9C4787286B53}" presName="node" presStyleLbl="node1" presStyleIdx="0" presStyleCnt="4">
        <dgm:presLayoutVars>
          <dgm:bulletEnabled val="1"/>
        </dgm:presLayoutVars>
      </dgm:prSet>
      <dgm:spPr/>
    </dgm:pt>
    <dgm:pt modelId="{CB02325B-B77B-4DE2-B171-3C6A2B6D3EA0}" type="pres">
      <dgm:prSet presAssocID="{11778DBC-A0AF-456A-A188-48551CF354E7}" presName="sibTrans" presStyleCnt="0"/>
      <dgm:spPr/>
    </dgm:pt>
    <dgm:pt modelId="{790DA8DB-196E-4DCE-9809-68039FE68C19}" type="pres">
      <dgm:prSet presAssocID="{580B474C-19DF-4689-9AC8-629E8893E4B4}" presName="node" presStyleLbl="node1" presStyleIdx="1" presStyleCnt="4">
        <dgm:presLayoutVars>
          <dgm:bulletEnabled val="1"/>
        </dgm:presLayoutVars>
      </dgm:prSet>
      <dgm:spPr/>
    </dgm:pt>
    <dgm:pt modelId="{2CBB2C77-11BD-4993-9F77-548C3677C304}" type="pres">
      <dgm:prSet presAssocID="{48F7EFB6-E4FC-41FE-ADD2-9E895356F376}" presName="sibTrans" presStyleCnt="0"/>
      <dgm:spPr/>
    </dgm:pt>
    <dgm:pt modelId="{8DC5A0FE-497F-43FF-A7FA-38D7AE35468B}" type="pres">
      <dgm:prSet presAssocID="{59744083-5300-4BEA-A290-AB091DFD0E3E}" presName="node" presStyleLbl="node1" presStyleIdx="2" presStyleCnt="4">
        <dgm:presLayoutVars>
          <dgm:bulletEnabled val="1"/>
        </dgm:presLayoutVars>
      </dgm:prSet>
      <dgm:spPr/>
    </dgm:pt>
    <dgm:pt modelId="{E9D127E0-8757-418D-B95E-2351BE18D934}" type="pres">
      <dgm:prSet presAssocID="{0B0CCE7A-A4A6-497E-959B-34BDC0FBE36C}" presName="sibTrans" presStyleCnt="0"/>
      <dgm:spPr/>
    </dgm:pt>
    <dgm:pt modelId="{3072CDD2-243A-4EA0-8327-596A02D78674}" type="pres">
      <dgm:prSet presAssocID="{691F7C7A-0550-402E-805B-709EE2E342E6}" presName="node" presStyleLbl="node1" presStyleIdx="3" presStyleCnt="4">
        <dgm:presLayoutVars>
          <dgm:bulletEnabled val="1"/>
        </dgm:presLayoutVars>
      </dgm:prSet>
      <dgm:spPr/>
    </dgm:pt>
  </dgm:ptLst>
  <dgm:cxnLst>
    <dgm:cxn modelId="{26D1720A-BAAF-4F32-85B1-F0FF81D2F26E}" srcId="{691F7C7A-0550-402E-805B-709EE2E342E6}" destId="{1AF70777-A7FA-4ACE-8E2E-71CB3EE5A719}" srcOrd="1" destOrd="0" parTransId="{4F7E29F7-0DB2-40A3-BED3-8D1D83EE2C0B}" sibTransId="{119A3486-C39A-4B48-824D-557E8DB0858E}"/>
    <dgm:cxn modelId="{2242E00A-C7BB-41DF-A67B-1FD287B590CF}" srcId="{59744083-5300-4BEA-A290-AB091DFD0E3E}" destId="{DBE5F082-591C-4178-A49E-BD53E9BC10EF}" srcOrd="0" destOrd="0" parTransId="{0105F11F-B991-4BBD-AFF1-4A4397345AF8}" sibTransId="{72A97C2D-5BCF-4FD9-8B6A-BC329684E060}"/>
    <dgm:cxn modelId="{7C743512-6BEB-4EDA-A93D-2EDF6AEF918B}" type="presOf" srcId="{DBE5F082-591C-4178-A49E-BD53E9BC10EF}" destId="{8DC5A0FE-497F-43FF-A7FA-38D7AE35468B}" srcOrd="0" destOrd="1" presId="urn:microsoft.com/office/officeart/2005/8/layout/hList6"/>
    <dgm:cxn modelId="{7C785813-F00F-40BC-BEC7-0710C071B4B5}" srcId="{B1A82D9C-A0B7-49D9-96E0-7325333F5E17}" destId="{59744083-5300-4BEA-A290-AB091DFD0E3E}" srcOrd="2" destOrd="0" parTransId="{41C2E2D6-F704-4D16-A956-3B9AB445C18B}" sibTransId="{0B0CCE7A-A4A6-497E-959B-34BDC0FBE36C}"/>
    <dgm:cxn modelId="{33CE8915-469F-4EDA-9076-EE2A93A97B81}" srcId="{07AE83C2-F548-4C3A-9D39-9C4787286B53}" destId="{1BED325E-92D1-467C-BA6B-050654EAFB94}" srcOrd="1" destOrd="0" parTransId="{ED5121CC-0932-4063-B872-D978D46DB1B4}" sibTransId="{052FA826-1D63-461F-B755-91B35168C595}"/>
    <dgm:cxn modelId="{2D116734-BB87-4A3D-B77B-E0A16BC8CD80}" srcId="{B1A82D9C-A0B7-49D9-96E0-7325333F5E17}" destId="{691F7C7A-0550-402E-805B-709EE2E342E6}" srcOrd="3" destOrd="0" parTransId="{CD657C8F-B44E-4127-8B95-21CF91591738}" sibTransId="{ADC60B15-78FD-489C-B3DF-9FEE96A1B4C6}"/>
    <dgm:cxn modelId="{DCDDD65B-9BE5-4277-A636-E7C802C6342E}" srcId="{691F7C7A-0550-402E-805B-709EE2E342E6}" destId="{3A03E432-ACC3-4D14-BDCC-FCDA279E4E8E}" srcOrd="0" destOrd="0" parTransId="{7B3E7463-B377-402C-816A-672AA68D7E39}" sibTransId="{A7A07584-1321-4D9D-BD97-1A1EFF8255B9}"/>
    <dgm:cxn modelId="{7B762162-AC59-4BC2-8578-F103871B8C1E}" type="presOf" srcId="{1BED325E-92D1-467C-BA6B-050654EAFB94}" destId="{89FDBE5E-7B8A-48A1-AF9B-36F0DE13E534}" srcOrd="0" destOrd="2" presId="urn:microsoft.com/office/officeart/2005/8/layout/hList6"/>
    <dgm:cxn modelId="{25E9A144-E811-4349-B1BC-ABB378ECDAEF}" type="presOf" srcId="{07AE83C2-F548-4C3A-9D39-9C4787286B53}" destId="{89FDBE5E-7B8A-48A1-AF9B-36F0DE13E534}" srcOrd="0" destOrd="0" presId="urn:microsoft.com/office/officeart/2005/8/layout/hList6"/>
    <dgm:cxn modelId="{03FFED68-7E50-4A1B-BA2F-73DF22DF03CD}" type="presOf" srcId="{1AF70777-A7FA-4ACE-8E2E-71CB3EE5A719}" destId="{3072CDD2-243A-4EA0-8327-596A02D78674}" srcOrd="0" destOrd="2" presId="urn:microsoft.com/office/officeart/2005/8/layout/hList6"/>
    <dgm:cxn modelId="{BA1B826B-B7F4-4DD3-815D-636B0616118F}" type="presOf" srcId="{9F83538B-2D1D-435C-AA45-B9337595AE45}" destId="{790DA8DB-196E-4DCE-9809-68039FE68C19}" srcOrd="0" destOrd="2" presId="urn:microsoft.com/office/officeart/2005/8/layout/hList6"/>
    <dgm:cxn modelId="{52BD696D-4B73-4202-8113-7913F320B859}" srcId="{B1A82D9C-A0B7-49D9-96E0-7325333F5E17}" destId="{580B474C-19DF-4689-9AC8-629E8893E4B4}" srcOrd="1" destOrd="0" parTransId="{FA650014-0279-4BA1-94B9-477DDB306CBD}" sibTransId="{48F7EFB6-E4FC-41FE-ADD2-9E895356F376}"/>
    <dgm:cxn modelId="{DF210379-A10E-4E7B-B35E-BA09731A64CB}" type="presOf" srcId="{59744083-5300-4BEA-A290-AB091DFD0E3E}" destId="{8DC5A0FE-497F-43FF-A7FA-38D7AE35468B}" srcOrd="0" destOrd="0" presId="urn:microsoft.com/office/officeart/2005/8/layout/hList6"/>
    <dgm:cxn modelId="{D9B4B47C-956C-448E-B6B9-27E98FBE60ED}" srcId="{B1A82D9C-A0B7-49D9-96E0-7325333F5E17}" destId="{07AE83C2-F548-4C3A-9D39-9C4787286B53}" srcOrd="0" destOrd="0" parTransId="{E0245597-F020-4696-82DD-0249C17780DD}" sibTransId="{11778DBC-A0AF-456A-A188-48551CF354E7}"/>
    <dgm:cxn modelId="{62995388-4A5B-4938-A1EA-344BE98DE896}" srcId="{580B474C-19DF-4689-9AC8-629E8893E4B4}" destId="{9F83538B-2D1D-435C-AA45-B9337595AE45}" srcOrd="1" destOrd="0" parTransId="{AC5DFE7D-0514-4160-8F11-F7767DC5C850}" sibTransId="{F4226965-4F87-42C3-99D5-77901890BB1C}"/>
    <dgm:cxn modelId="{82D0BC98-C667-45B4-B514-0D746588957C}" srcId="{07AE83C2-F548-4C3A-9D39-9C4787286B53}" destId="{36C90A53-9E84-48A4-8165-824C58380B68}" srcOrd="0" destOrd="0" parTransId="{84A87D35-E813-465A-B609-62E79BD12432}" sibTransId="{B3D2056E-08C5-4262-8E02-6324B3F9D347}"/>
    <dgm:cxn modelId="{3CC62A9A-56E3-4DF6-A1C8-22C863707E2E}" type="presOf" srcId="{580B474C-19DF-4689-9AC8-629E8893E4B4}" destId="{790DA8DB-196E-4DCE-9809-68039FE68C19}" srcOrd="0" destOrd="0" presId="urn:microsoft.com/office/officeart/2005/8/layout/hList6"/>
    <dgm:cxn modelId="{04EBD0B9-8C55-4D42-B44D-DA029753FBA7}" type="presOf" srcId="{691F7C7A-0550-402E-805B-709EE2E342E6}" destId="{3072CDD2-243A-4EA0-8327-596A02D78674}" srcOrd="0" destOrd="0" presId="urn:microsoft.com/office/officeart/2005/8/layout/hList6"/>
    <dgm:cxn modelId="{6916E4BD-CCCD-4BDB-B8C5-77F4E60934AC}" type="presOf" srcId="{B1A82D9C-A0B7-49D9-96E0-7325333F5E17}" destId="{0C6FB119-0500-4E92-ABAA-D361C77FEC9F}" srcOrd="0" destOrd="0" presId="urn:microsoft.com/office/officeart/2005/8/layout/hList6"/>
    <dgm:cxn modelId="{817525E2-4CCD-43BE-A414-F76D0B0970EF}" type="presOf" srcId="{3A03E432-ACC3-4D14-BDCC-FCDA279E4E8E}" destId="{3072CDD2-243A-4EA0-8327-596A02D78674}" srcOrd="0" destOrd="1" presId="urn:microsoft.com/office/officeart/2005/8/layout/hList6"/>
    <dgm:cxn modelId="{0B4F02E5-4A99-47B9-8746-CE7FCF3A58B2}" srcId="{59744083-5300-4BEA-A290-AB091DFD0E3E}" destId="{3712C910-852E-4080-B1A3-82D158BCD85B}" srcOrd="1" destOrd="0" parTransId="{7CA8EC61-E351-42D8-818A-1B78EDF65ACA}" sibTransId="{25CA16E2-51FA-46AC-93B3-D4FF33A9A166}"/>
    <dgm:cxn modelId="{12028AE5-443D-4F1E-9AEB-D5DF916BC6C4}" type="presOf" srcId="{F62936A8-B839-48D8-ADDC-DBB952BA4B49}" destId="{790DA8DB-196E-4DCE-9809-68039FE68C19}" srcOrd="0" destOrd="1" presId="urn:microsoft.com/office/officeart/2005/8/layout/hList6"/>
    <dgm:cxn modelId="{907F4BEB-2216-42D4-AB3F-F4306A817DCA}" type="presOf" srcId="{3712C910-852E-4080-B1A3-82D158BCD85B}" destId="{8DC5A0FE-497F-43FF-A7FA-38D7AE35468B}" srcOrd="0" destOrd="2" presId="urn:microsoft.com/office/officeart/2005/8/layout/hList6"/>
    <dgm:cxn modelId="{EA96EEF7-B897-433F-B3F9-74A181FD4D0D}" srcId="{580B474C-19DF-4689-9AC8-629E8893E4B4}" destId="{F62936A8-B839-48D8-ADDC-DBB952BA4B49}" srcOrd="0" destOrd="0" parTransId="{E233D85C-9AAD-4D94-BDC0-323B0572F504}" sibTransId="{3EC2FF24-8FFA-4BA4-973B-729BBE3271D8}"/>
    <dgm:cxn modelId="{8A5247FA-2461-4A56-8507-153CD595C4DF}" type="presOf" srcId="{36C90A53-9E84-48A4-8165-824C58380B68}" destId="{89FDBE5E-7B8A-48A1-AF9B-36F0DE13E534}" srcOrd="0" destOrd="1" presId="urn:microsoft.com/office/officeart/2005/8/layout/hList6"/>
    <dgm:cxn modelId="{E76172AC-B175-48A2-9C7A-12027E52AA3A}" type="presParOf" srcId="{0C6FB119-0500-4E92-ABAA-D361C77FEC9F}" destId="{89FDBE5E-7B8A-48A1-AF9B-36F0DE13E534}" srcOrd="0" destOrd="0" presId="urn:microsoft.com/office/officeart/2005/8/layout/hList6"/>
    <dgm:cxn modelId="{B0C8C778-CF0F-4542-A48F-34C0C72A17F3}" type="presParOf" srcId="{0C6FB119-0500-4E92-ABAA-D361C77FEC9F}" destId="{CB02325B-B77B-4DE2-B171-3C6A2B6D3EA0}" srcOrd="1" destOrd="0" presId="urn:microsoft.com/office/officeart/2005/8/layout/hList6"/>
    <dgm:cxn modelId="{14962DCD-67E1-4FD9-99AF-224DED3214F4}" type="presParOf" srcId="{0C6FB119-0500-4E92-ABAA-D361C77FEC9F}" destId="{790DA8DB-196E-4DCE-9809-68039FE68C19}" srcOrd="2" destOrd="0" presId="urn:microsoft.com/office/officeart/2005/8/layout/hList6"/>
    <dgm:cxn modelId="{25768608-E931-476D-B443-A3E434FCB2BD}" type="presParOf" srcId="{0C6FB119-0500-4E92-ABAA-D361C77FEC9F}" destId="{2CBB2C77-11BD-4993-9F77-548C3677C304}" srcOrd="3" destOrd="0" presId="urn:microsoft.com/office/officeart/2005/8/layout/hList6"/>
    <dgm:cxn modelId="{6CD7415B-C5BE-4F75-8BAA-14EBB5E9A449}" type="presParOf" srcId="{0C6FB119-0500-4E92-ABAA-D361C77FEC9F}" destId="{8DC5A0FE-497F-43FF-A7FA-38D7AE35468B}" srcOrd="4" destOrd="0" presId="urn:microsoft.com/office/officeart/2005/8/layout/hList6"/>
    <dgm:cxn modelId="{F81AB2D6-56AB-4B87-A9CE-B87EF5B021C1}" type="presParOf" srcId="{0C6FB119-0500-4E92-ABAA-D361C77FEC9F}" destId="{E9D127E0-8757-418D-B95E-2351BE18D934}" srcOrd="5" destOrd="0" presId="urn:microsoft.com/office/officeart/2005/8/layout/hList6"/>
    <dgm:cxn modelId="{3585BDFD-119B-438E-8056-DB8B159C95CD}" type="presParOf" srcId="{0C6FB119-0500-4E92-ABAA-D361C77FEC9F}" destId="{3072CDD2-243A-4EA0-8327-596A02D7867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9B58A-BF52-48EA-AE50-CEB5B33A7259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419"/>
        </a:p>
      </dgm:t>
    </dgm:pt>
    <dgm:pt modelId="{07824354-905B-4C0B-A98A-EFED06DF31F8}">
      <dgm:prSet/>
      <dgm:spPr/>
      <dgm:t>
        <a:bodyPr/>
        <a:lstStyle/>
        <a:p>
          <a:r>
            <a:rPr lang="es-419"/>
            <a:t>«Como un escudo lo rodearás de tu favor»</a:t>
          </a:r>
        </a:p>
      </dgm:t>
    </dgm:pt>
    <dgm:pt modelId="{73D11310-0A15-4EF9-91F9-3476DC45DC38}" type="parTrans" cxnId="{09DB62B3-95D7-4A2C-9B5D-7C6DDC655095}">
      <dgm:prSet/>
      <dgm:spPr/>
      <dgm:t>
        <a:bodyPr/>
        <a:lstStyle/>
        <a:p>
          <a:endParaRPr lang="es-419"/>
        </a:p>
      </dgm:t>
    </dgm:pt>
    <dgm:pt modelId="{923FF55E-158B-43C2-B3B8-980BB20D2130}" type="sibTrans" cxnId="{09DB62B3-95D7-4A2C-9B5D-7C6DDC655095}">
      <dgm:prSet/>
      <dgm:spPr/>
      <dgm:t>
        <a:bodyPr/>
        <a:lstStyle/>
        <a:p>
          <a:endParaRPr lang="es-419"/>
        </a:p>
      </dgm:t>
    </dgm:pt>
    <dgm:pt modelId="{00AAC56A-1E3C-4E18-84EF-8B0F031DEB98}">
      <dgm:prSet/>
      <dgm:spPr/>
      <dgm:t>
        <a:bodyPr/>
        <a:lstStyle/>
        <a:p>
          <a:r>
            <a:rPr lang="es-419" baseline="0"/>
            <a:t>(Salmo 5: 12). </a:t>
          </a:r>
          <a:endParaRPr lang="es-419"/>
        </a:p>
      </dgm:t>
    </dgm:pt>
    <dgm:pt modelId="{BF477AEB-B4EE-4D1A-A5EC-B7B5666356B7}" type="parTrans" cxnId="{A5A8AE13-B6D0-4322-B87D-E10E6C1E1246}">
      <dgm:prSet/>
      <dgm:spPr/>
      <dgm:t>
        <a:bodyPr/>
        <a:lstStyle/>
        <a:p>
          <a:endParaRPr lang="es-419"/>
        </a:p>
      </dgm:t>
    </dgm:pt>
    <dgm:pt modelId="{94D03472-832A-4AB0-A3FA-8F4028708C38}" type="sibTrans" cxnId="{A5A8AE13-B6D0-4322-B87D-E10E6C1E1246}">
      <dgm:prSet/>
      <dgm:spPr/>
      <dgm:t>
        <a:bodyPr/>
        <a:lstStyle/>
        <a:p>
          <a:endParaRPr lang="es-419"/>
        </a:p>
      </dgm:t>
    </dgm:pt>
    <dgm:pt modelId="{E51B995A-B037-4BB9-A997-75B6022BEB27}">
      <dgm:prSet/>
      <dgm:spPr/>
      <dgm:t>
        <a:bodyPr/>
        <a:lstStyle/>
        <a:p>
          <a:r>
            <a:rPr lang="es-419"/>
            <a:t>«Nunca serán desamparados» </a:t>
          </a:r>
        </a:p>
      </dgm:t>
    </dgm:pt>
    <dgm:pt modelId="{5260E0E3-F623-4A1A-99B2-22073CA871D4}" type="parTrans" cxnId="{BF3A46D5-1465-479E-9A9C-2DAEB17A903D}">
      <dgm:prSet/>
      <dgm:spPr/>
      <dgm:t>
        <a:bodyPr/>
        <a:lstStyle/>
        <a:p>
          <a:endParaRPr lang="es-419"/>
        </a:p>
      </dgm:t>
    </dgm:pt>
    <dgm:pt modelId="{D6368C60-83E1-49AF-99A0-A76FF90D9F0F}" type="sibTrans" cxnId="{BF3A46D5-1465-479E-9A9C-2DAEB17A903D}">
      <dgm:prSet/>
      <dgm:spPr/>
      <dgm:t>
        <a:bodyPr/>
        <a:lstStyle/>
        <a:p>
          <a:endParaRPr lang="es-419"/>
        </a:p>
      </dgm:t>
    </dgm:pt>
    <dgm:pt modelId="{2CFC4A45-19AC-4B9A-8EA1-01EE7EF0FB9D}">
      <dgm:prSet/>
      <dgm:spPr/>
      <dgm:t>
        <a:bodyPr/>
        <a:lstStyle/>
        <a:p>
          <a:r>
            <a:rPr lang="es-419" baseline="0"/>
            <a:t>(Salmo 37: 25)</a:t>
          </a:r>
          <a:endParaRPr lang="es-419"/>
        </a:p>
      </dgm:t>
    </dgm:pt>
    <dgm:pt modelId="{64CB8D7F-70CA-4651-96AA-CD8F21B776CC}" type="parTrans" cxnId="{0867C650-E723-45BA-B170-BA48A55B11DD}">
      <dgm:prSet/>
      <dgm:spPr/>
      <dgm:t>
        <a:bodyPr/>
        <a:lstStyle/>
        <a:p>
          <a:endParaRPr lang="es-419"/>
        </a:p>
      </dgm:t>
    </dgm:pt>
    <dgm:pt modelId="{4C559F32-DA90-4C1C-9D82-F4CA71E60466}" type="sibTrans" cxnId="{0867C650-E723-45BA-B170-BA48A55B11DD}">
      <dgm:prSet/>
      <dgm:spPr/>
      <dgm:t>
        <a:bodyPr/>
        <a:lstStyle/>
        <a:p>
          <a:endParaRPr lang="es-419"/>
        </a:p>
      </dgm:t>
    </dgm:pt>
    <dgm:pt modelId="{A4549570-C36D-4FB3-B685-18B89834B97E}">
      <dgm:prSet/>
      <dgm:spPr/>
      <dgm:t>
        <a:bodyPr/>
        <a:lstStyle/>
        <a:p>
          <a:r>
            <a:rPr lang="es-419"/>
            <a:t>«Florecerán como la palmera» </a:t>
          </a:r>
        </a:p>
      </dgm:t>
    </dgm:pt>
    <dgm:pt modelId="{3C7DA934-76B3-4734-B01F-3FBCA8B5E44D}" type="parTrans" cxnId="{C556C3A9-877B-44D1-B275-E56A16EDDD83}">
      <dgm:prSet/>
      <dgm:spPr/>
      <dgm:t>
        <a:bodyPr/>
        <a:lstStyle/>
        <a:p>
          <a:endParaRPr lang="es-419"/>
        </a:p>
      </dgm:t>
    </dgm:pt>
    <dgm:pt modelId="{25DF8D7A-C723-4F0D-9294-61BC0CC2EDC3}" type="sibTrans" cxnId="{C556C3A9-877B-44D1-B275-E56A16EDDD83}">
      <dgm:prSet/>
      <dgm:spPr/>
      <dgm:t>
        <a:bodyPr/>
        <a:lstStyle/>
        <a:p>
          <a:endParaRPr lang="es-419"/>
        </a:p>
      </dgm:t>
    </dgm:pt>
    <dgm:pt modelId="{7290D7C5-9C26-45A2-B3CD-5D6C6E47B25E}">
      <dgm:prSet/>
      <dgm:spPr/>
      <dgm:t>
        <a:bodyPr/>
        <a:lstStyle/>
        <a:p>
          <a:r>
            <a:rPr lang="es-419" baseline="0"/>
            <a:t>(Salmo 92: 12)</a:t>
          </a:r>
          <a:endParaRPr lang="es-419"/>
        </a:p>
      </dgm:t>
    </dgm:pt>
    <dgm:pt modelId="{3C8A4EC0-711A-4749-8F37-9E64AD7E43AE}" type="parTrans" cxnId="{EFC2BD24-9FFC-4F86-A8FB-D190F090A26F}">
      <dgm:prSet/>
      <dgm:spPr/>
      <dgm:t>
        <a:bodyPr/>
        <a:lstStyle/>
        <a:p>
          <a:endParaRPr lang="es-419"/>
        </a:p>
      </dgm:t>
    </dgm:pt>
    <dgm:pt modelId="{A917C4A9-1951-4B84-B7BD-88EFA5FE27D3}" type="sibTrans" cxnId="{EFC2BD24-9FFC-4F86-A8FB-D190F090A26F}">
      <dgm:prSet/>
      <dgm:spPr/>
      <dgm:t>
        <a:bodyPr/>
        <a:lstStyle/>
        <a:p>
          <a:endParaRPr lang="es-419"/>
        </a:p>
      </dgm:t>
    </dgm:pt>
    <dgm:pt modelId="{1DD5FB49-BF81-4C4C-B4C3-88BC8238A889}">
      <dgm:prSet/>
      <dgm:spPr/>
      <dgm:t>
        <a:bodyPr/>
        <a:lstStyle/>
        <a:p>
          <a:r>
            <a:rPr lang="es-419"/>
            <a:t>«Jehová no dejará al justo padecer hambre» </a:t>
          </a:r>
        </a:p>
      </dgm:t>
    </dgm:pt>
    <dgm:pt modelId="{FCFED0E4-7338-47C5-AEF6-B401B99DF6ED}" type="parTrans" cxnId="{95BD74C3-F78D-48EF-958A-1A9C65AB3F92}">
      <dgm:prSet/>
      <dgm:spPr/>
      <dgm:t>
        <a:bodyPr/>
        <a:lstStyle/>
        <a:p>
          <a:endParaRPr lang="es-419"/>
        </a:p>
      </dgm:t>
    </dgm:pt>
    <dgm:pt modelId="{766BC053-1AC8-4B6F-812D-CE403D2F1D02}" type="sibTrans" cxnId="{95BD74C3-F78D-48EF-958A-1A9C65AB3F92}">
      <dgm:prSet/>
      <dgm:spPr/>
      <dgm:t>
        <a:bodyPr/>
        <a:lstStyle/>
        <a:p>
          <a:endParaRPr lang="es-419"/>
        </a:p>
      </dgm:t>
    </dgm:pt>
    <dgm:pt modelId="{69E86916-F3A8-415C-97F1-8EC0D5BEEC5D}">
      <dgm:prSet/>
      <dgm:spPr/>
      <dgm:t>
        <a:bodyPr/>
        <a:lstStyle/>
        <a:p>
          <a:r>
            <a:rPr lang="es-419" baseline="0"/>
            <a:t>(Proverbios 10: 3)</a:t>
          </a:r>
          <a:endParaRPr lang="es-419"/>
        </a:p>
      </dgm:t>
    </dgm:pt>
    <dgm:pt modelId="{2E451926-B894-4427-B804-7B7A1DF78B35}" type="parTrans" cxnId="{CA418A19-619B-427A-BFE4-E23EF9A26CD8}">
      <dgm:prSet/>
      <dgm:spPr/>
      <dgm:t>
        <a:bodyPr/>
        <a:lstStyle/>
        <a:p>
          <a:endParaRPr lang="es-419"/>
        </a:p>
      </dgm:t>
    </dgm:pt>
    <dgm:pt modelId="{D5E11AB8-2BD6-4F48-AC67-F00CA7EC9D8E}" type="sibTrans" cxnId="{CA418A19-619B-427A-BFE4-E23EF9A26CD8}">
      <dgm:prSet/>
      <dgm:spPr/>
      <dgm:t>
        <a:bodyPr/>
        <a:lstStyle/>
        <a:p>
          <a:endParaRPr lang="es-419"/>
        </a:p>
      </dgm:t>
    </dgm:pt>
    <dgm:pt modelId="{B65D9A9F-5A80-4F69-B574-1F9DC665FCC9}">
      <dgm:prSet/>
      <dgm:spPr/>
      <dgm:t>
        <a:bodyPr/>
        <a:lstStyle/>
        <a:p>
          <a:r>
            <a:rPr lang="es-419"/>
            <a:t>«Habrá gran provisión en su casa»</a:t>
          </a:r>
        </a:p>
      </dgm:t>
    </dgm:pt>
    <dgm:pt modelId="{E3E058ED-D50A-4357-AF8F-37F61AB2FEE3}" type="parTrans" cxnId="{AB37C905-EDDC-4C06-97B5-4D16F20DED9D}">
      <dgm:prSet/>
      <dgm:spPr/>
      <dgm:t>
        <a:bodyPr/>
        <a:lstStyle/>
        <a:p>
          <a:endParaRPr lang="es-419"/>
        </a:p>
      </dgm:t>
    </dgm:pt>
    <dgm:pt modelId="{FE4AFF27-7D3A-4530-BF64-24456E46652A}" type="sibTrans" cxnId="{AB37C905-EDDC-4C06-97B5-4D16F20DED9D}">
      <dgm:prSet/>
      <dgm:spPr/>
      <dgm:t>
        <a:bodyPr/>
        <a:lstStyle/>
        <a:p>
          <a:endParaRPr lang="es-419"/>
        </a:p>
      </dgm:t>
    </dgm:pt>
    <dgm:pt modelId="{1D8F37AF-AAC1-4BF6-AC70-D87408690F0A}">
      <dgm:prSet/>
      <dgm:spPr/>
      <dgm:t>
        <a:bodyPr/>
        <a:lstStyle/>
        <a:p>
          <a:r>
            <a:rPr lang="es-419" baseline="0"/>
            <a:t>(Proverbios 15: 6)</a:t>
          </a:r>
          <a:endParaRPr lang="es-419"/>
        </a:p>
      </dgm:t>
    </dgm:pt>
    <dgm:pt modelId="{BFB339DD-1182-4DCB-A62D-631187CCCA2A}" type="parTrans" cxnId="{926CD7AA-B0FB-4320-BAE2-349458BB898E}">
      <dgm:prSet/>
      <dgm:spPr/>
      <dgm:t>
        <a:bodyPr/>
        <a:lstStyle/>
        <a:p>
          <a:endParaRPr lang="es-419"/>
        </a:p>
      </dgm:t>
    </dgm:pt>
    <dgm:pt modelId="{77B98ED6-2362-474D-BE06-5E6A180729F1}" type="sibTrans" cxnId="{926CD7AA-B0FB-4320-BAE2-349458BB898E}">
      <dgm:prSet/>
      <dgm:spPr/>
      <dgm:t>
        <a:bodyPr/>
        <a:lstStyle/>
        <a:p>
          <a:endParaRPr lang="es-419"/>
        </a:p>
      </dgm:t>
    </dgm:pt>
    <dgm:pt modelId="{E548AA52-6367-4304-A9A1-354C95B7F5D0}" type="pres">
      <dgm:prSet presAssocID="{1B99B58A-BF52-48EA-AE50-CEB5B33A7259}" presName="Name0" presStyleCnt="0">
        <dgm:presLayoutVars>
          <dgm:dir/>
          <dgm:animLvl val="lvl"/>
          <dgm:resizeHandles/>
        </dgm:presLayoutVars>
      </dgm:prSet>
      <dgm:spPr/>
    </dgm:pt>
    <dgm:pt modelId="{FD8BAFFB-93D8-41AC-9912-645C31B89D22}" type="pres">
      <dgm:prSet presAssocID="{07824354-905B-4C0B-A98A-EFED06DF31F8}" presName="linNode" presStyleCnt="0"/>
      <dgm:spPr/>
    </dgm:pt>
    <dgm:pt modelId="{E5B40884-337A-445D-825F-0659DFAA6891}" type="pres">
      <dgm:prSet presAssocID="{07824354-905B-4C0B-A98A-EFED06DF31F8}" presName="parentShp" presStyleLbl="node1" presStyleIdx="0" presStyleCnt="5">
        <dgm:presLayoutVars>
          <dgm:bulletEnabled val="1"/>
        </dgm:presLayoutVars>
      </dgm:prSet>
      <dgm:spPr/>
    </dgm:pt>
    <dgm:pt modelId="{9050116E-6A9E-4D58-80A9-874F6A796667}" type="pres">
      <dgm:prSet presAssocID="{07824354-905B-4C0B-A98A-EFED06DF31F8}" presName="childShp" presStyleLbl="bgAccFollowNode1" presStyleIdx="0" presStyleCnt="5">
        <dgm:presLayoutVars>
          <dgm:bulletEnabled val="1"/>
        </dgm:presLayoutVars>
      </dgm:prSet>
      <dgm:spPr/>
    </dgm:pt>
    <dgm:pt modelId="{C635D1E6-C9D6-45C3-9966-703311D383C7}" type="pres">
      <dgm:prSet presAssocID="{923FF55E-158B-43C2-B3B8-980BB20D2130}" presName="spacing" presStyleCnt="0"/>
      <dgm:spPr/>
    </dgm:pt>
    <dgm:pt modelId="{2AD3C663-CBA2-404B-8716-FD5DD077B988}" type="pres">
      <dgm:prSet presAssocID="{E51B995A-B037-4BB9-A997-75B6022BEB27}" presName="linNode" presStyleCnt="0"/>
      <dgm:spPr/>
    </dgm:pt>
    <dgm:pt modelId="{AA32E490-0663-4DE3-8DE3-F6162FFA2E8A}" type="pres">
      <dgm:prSet presAssocID="{E51B995A-B037-4BB9-A997-75B6022BEB27}" presName="parentShp" presStyleLbl="node1" presStyleIdx="1" presStyleCnt="5">
        <dgm:presLayoutVars>
          <dgm:bulletEnabled val="1"/>
        </dgm:presLayoutVars>
      </dgm:prSet>
      <dgm:spPr/>
    </dgm:pt>
    <dgm:pt modelId="{10F1813A-B65C-4F40-BD0B-1EDF3B61DF56}" type="pres">
      <dgm:prSet presAssocID="{E51B995A-B037-4BB9-A997-75B6022BEB27}" presName="childShp" presStyleLbl="bgAccFollowNode1" presStyleIdx="1" presStyleCnt="5">
        <dgm:presLayoutVars>
          <dgm:bulletEnabled val="1"/>
        </dgm:presLayoutVars>
      </dgm:prSet>
      <dgm:spPr/>
    </dgm:pt>
    <dgm:pt modelId="{8E522A9C-CD3D-4107-9EB5-66A1B431B067}" type="pres">
      <dgm:prSet presAssocID="{D6368C60-83E1-49AF-99A0-A76FF90D9F0F}" presName="spacing" presStyleCnt="0"/>
      <dgm:spPr/>
    </dgm:pt>
    <dgm:pt modelId="{E3DCD2DC-B420-42D3-9842-42C05CF494C8}" type="pres">
      <dgm:prSet presAssocID="{A4549570-C36D-4FB3-B685-18B89834B97E}" presName="linNode" presStyleCnt="0"/>
      <dgm:spPr/>
    </dgm:pt>
    <dgm:pt modelId="{C9A979F7-F0B7-4D0F-8D6F-D15797BBB2B6}" type="pres">
      <dgm:prSet presAssocID="{A4549570-C36D-4FB3-B685-18B89834B97E}" presName="parentShp" presStyleLbl="node1" presStyleIdx="2" presStyleCnt="5">
        <dgm:presLayoutVars>
          <dgm:bulletEnabled val="1"/>
        </dgm:presLayoutVars>
      </dgm:prSet>
      <dgm:spPr/>
    </dgm:pt>
    <dgm:pt modelId="{687E5C78-8FA6-47F6-86DF-9CECED315C75}" type="pres">
      <dgm:prSet presAssocID="{A4549570-C36D-4FB3-B685-18B89834B97E}" presName="childShp" presStyleLbl="bgAccFollowNode1" presStyleIdx="2" presStyleCnt="5">
        <dgm:presLayoutVars>
          <dgm:bulletEnabled val="1"/>
        </dgm:presLayoutVars>
      </dgm:prSet>
      <dgm:spPr/>
    </dgm:pt>
    <dgm:pt modelId="{C3E584D9-E18C-42F5-B9AC-2B46636D3E0A}" type="pres">
      <dgm:prSet presAssocID="{25DF8D7A-C723-4F0D-9294-61BC0CC2EDC3}" presName="spacing" presStyleCnt="0"/>
      <dgm:spPr/>
    </dgm:pt>
    <dgm:pt modelId="{08638725-771B-47B5-B1A1-59590747C498}" type="pres">
      <dgm:prSet presAssocID="{1DD5FB49-BF81-4C4C-B4C3-88BC8238A889}" presName="linNode" presStyleCnt="0"/>
      <dgm:spPr/>
    </dgm:pt>
    <dgm:pt modelId="{9AB2D629-BBF3-4808-A688-3A05295DC9C6}" type="pres">
      <dgm:prSet presAssocID="{1DD5FB49-BF81-4C4C-B4C3-88BC8238A889}" presName="parentShp" presStyleLbl="node1" presStyleIdx="3" presStyleCnt="5">
        <dgm:presLayoutVars>
          <dgm:bulletEnabled val="1"/>
        </dgm:presLayoutVars>
      </dgm:prSet>
      <dgm:spPr/>
    </dgm:pt>
    <dgm:pt modelId="{5E3A4803-9DDD-4C1E-AA6B-09B31CAA9C80}" type="pres">
      <dgm:prSet presAssocID="{1DD5FB49-BF81-4C4C-B4C3-88BC8238A889}" presName="childShp" presStyleLbl="bgAccFollowNode1" presStyleIdx="3" presStyleCnt="5">
        <dgm:presLayoutVars>
          <dgm:bulletEnabled val="1"/>
        </dgm:presLayoutVars>
      </dgm:prSet>
      <dgm:spPr/>
    </dgm:pt>
    <dgm:pt modelId="{0A77DB52-1255-4C9B-9CFB-B219904B052C}" type="pres">
      <dgm:prSet presAssocID="{766BC053-1AC8-4B6F-812D-CE403D2F1D02}" presName="spacing" presStyleCnt="0"/>
      <dgm:spPr/>
    </dgm:pt>
    <dgm:pt modelId="{B13868BC-E53D-46C6-8347-829804C8DFA5}" type="pres">
      <dgm:prSet presAssocID="{B65D9A9F-5A80-4F69-B574-1F9DC665FCC9}" presName="linNode" presStyleCnt="0"/>
      <dgm:spPr/>
    </dgm:pt>
    <dgm:pt modelId="{9CE04388-B757-4BCB-97B1-AA05F30218C5}" type="pres">
      <dgm:prSet presAssocID="{B65D9A9F-5A80-4F69-B574-1F9DC665FCC9}" presName="parentShp" presStyleLbl="node1" presStyleIdx="4" presStyleCnt="5">
        <dgm:presLayoutVars>
          <dgm:bulletEnabled val="1"/>
        </dgm:presLayoutVars>
      </dgm:prSet>
      <dgm:spPr/>
    </dgm:pt>
    <dgm:pt modelId="{3264E02A-9457-42DA-AB4A-EC66C2570BE9}" type="pres">
      <dgm:prSet presAssocID="{B65D9A9F-5A80-4F69-B574-1F9DC665FCC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AB37C905-EDDC-4C06-97B5-4D16F20DED9D}" srcId="{1B99B58A-BF52-48EA-AE50-CEB5B33A7259}" destId="{B65D9A9F-5A80-4F69-B574-1F9DC665FCC9}" srcOrd="4" destOrd="0" parTransId="{E3E058ED-D50A-4357-AF8F-37F61AB2FEE3}" sibTransId="{FE4AFF27-7D3A-4530-BF64-24456E46652A}"/>
    <dgm:cxn modelId="{A5A8AE13-B6D0-4322-B87D-E10E6C1E1246}" srcId="{07824354-905B-4C0B-A98A-EFED06DF31F8}" destId="{00AAC56A-1E3C-4E18-84EF-8B0F031DEB98}" srcOrd="0" destOrd="0" parTransId="{BF477AEB-B4EE-4D1A-A5EC-B7B5666356B7}" sibTransId="{94D03472-832A-4AB0-A3FA-8F4028708C38}"/>
    <dgm:cxn modelId="{CA418A19-619B-427A-BFE4-E23EF9A26CD8}" srcId="{1DD5FB49-BF81-4C4C-B4C3-88BC8238A889}" destId="{69E86916-F3A8-415C-97F1-8EC0D5BEEC5D}" srcOrd="0" destOrd="0" parTransId="{2E451926-B894-4427-B804-7B7A1DF78B35}" sibTransId="{D5E11AB8-2BD6-4F48-AC67-F00CA7EC9D8E}"/>
    <dgm:cxn modelId="{68D84F20-FD67-4594-BA01-049C0D3F9708}" type="presOf" srcId="{E51B995A-B037-4BB9-A997-75B6022BEB27}" destId="{AA32E490-0663-4DE3-8DE3-F6162FFA2E8A}" srcOrd="0" destOrd="0" presId="urn:microsoft.com/office/officeart/2005/8/layout/vList6"/>
    <dgm:cxn modelId="{EFC2BD24-9FFC-4F86-A8FB-D190F090A26F}" srcId="{A4549570-C36D-4FB3-B685-18B89834B97E}" destId="{7290D7C5-9C26-45A2-B3CD-5D6C6E47B25E}" srcOrd="0" destOrd="0" parTransId="{3C8A4EC0-711A-4749-8F37-9E64AD7E43AE}" sibTransId="{A917C4A9-1951-4B84-B7BD-88EFA5FE27D3}"/>
    <dgm:cxn modelId="{A6AFE429-E7DB-440D-AABA-EA30B95714D9}" type="presOf" srcId="{00AAC56A-1E3C-4E18-84EF-8B0F031DEB98}" destId="{9050116E-6A9E-4D58-80A9-874F6A796667}" srcOrd="0" destOrd="0" presId="urn:microsoft.com/office/officeart/2005/8/layout/vList6"/>
    <dgm:cxn modelId="{0688183F-2BD9-47B9-ADA1-A03C7CB58902}" type="presOf" srcId="{7290D7C5-9C26-45A2-B3CD-5D6C6E47B25E}" destId="{687E5C78-8FA6-47F6-86DF-9CECED315C75}" srcOrd="0" destOrd="0" presId="urn:microsoft.com/office/officeart/2005/8/layout/vList6"/>
    <dgm:cxn modelId="{0867C650-E723-45BA-B170-BA48A55B11DD}" srcId="{E51B995A-B037-4BB9-A997-75B6022BEB27}" destId="{2CFC4A45-19AC-4B9A-8EA1-01EE7EF0FB9D}" srcOrd="0" destOrd="0" parTransId="{64CB8D7F-70CA-4651-96AA-CD8F21B776CC}" sibTransId="{4C559F32-DA90-4C1C-9D82-F4CA71E60466}"/>
    <dgm:cxn modelId="{C556C3A9-877B-44D1-B275-E56A16EDDD83}" srcId="{1B99B58A-BF52-48EA-AE50-CEB5B33A7259}" destId="{A4549570-C36D-4FB3-B685-18B89834B97E}" srcOrd="2" destOrd="0" parTransId="{3C7DA934-76B3-4734-B01F-3FBCA8B5E44D}" sibTransId="{25DF8D7A-C723-4F0D-9294-61BC0CC2EDC3}"/>
    <dgm:cxn modelId="{926CD7AA-B0FB-4320-BAE2-349458BB898E}" srcId="{B65D9A9F-5A80-4F69-B574-1F9DC665FCC9}" destId="{1D8F37AF-AAC1-4BF6-AC70-D87408690F0A}" srcOrd="0" destOrd="0" parTransId="{BFB339DD-1182-4DCB-A62D-631187CCCA2A}" sibTransId="{77B98ED6-2362-474D-BE06-5E6A180729F1}"/>
    <dgm:cxn modelId="{CC0461B2-827D-41B3-8535-80F28A525A22}" type="presOf" srcId="{2CFC4A45-19AC-4B9A-8EA1-01EE7EF0FB9D}" destId="{10F1813A-B65C-4F40-BD0B-1EDF3B61DF56}" srcOrd="0" destOrd="0" presId="urn:microsoft.com/office/officeart/2005/8/layout/vList6"/>
    <dgm:cxn modelId="{09DB62B3-95D7-4A2C-9B5D-7C6DDC655095}" srcId="{1B99B58A-BF52-48EA-AE50-CEB5B33A7259}" destId="{07824354-905B-4C0B-A98A-EFED06DF31F8}" srcOrd="0" destOrd="0" parTransId="{73D11310-0A15-4EF9-91F9-3476DC45DC38}" sibTransId="{923FF55E-158B-43C2-B3B8-980BB20D2130}"/>
    <dgm:cxn modelId="{8B4248C0-0C94-4202-88E6-548FC3D286B1}" type="presOf" srcId="{1D8F37AF-AAC1-4BF6-AC70-D87408690F0A}" destId="{3264E02A-9457-42DA-AB4A-EC66C2570BE9}" srcOrd="0" destOrd="0" presId="urn:microsoft.com/office/officeart/2005/8/layout/vList6"/>
    <dgm:cxn modelId="{95BD74C3-F78D-48EF-958A-1A9C65AB3F92}" srcId="{1B99B58A-BF52-48EA-AE50-CEB5B33A7259}" destId="{1DD5FB49-BF81-4C4C-B4C3-88BC8238A889}" srcOrd="3" destOrd="0" parTransId="{FCFED0E4-7338-47C5-AEF6-B401B99DF6ED}" sibTransId="{766BC053-1AC8-4B6F-812D-CE403D2F1D02}"/>
    <dgm:cxn modelId="{DD3E7DC4-840A-4011-B9B5-966BD36BEBA7}" type="presOf" srcId="{69E86916-F3A8-415C-97F1-8EC0D5BEEC5D}" destId="{5E3A4803-9DDD-4C1E-AA6B-09B31CAA9C80}" srcOrd="0" destOrd="0" presId="urn:microsoft.com/office/officeart/2005/8/layout/vList6"/>
    <dgm:cxn modelId="{BF3A46D5-1465-479E-9A9C-2DAEB17A903D}" srcId="{1B99B58A-BF52-48EA-AE50-CEB5B33A7259}" destId="{E51B995A-B037-4BB9-A997-75B6022BEB27}" srcOrd="1" destOrd="0" parTransId="{5260E0E3-F623-4A1A-99B2-22073CA871D4}" sibTransId="{D6368C60-83E1-49AF-99A0-A76FF90D9F0F}"/>
    <dgm:cxn modelId="{A2EF3EE8-8486-47A1-917C-A08633F9B313}" type="presOf" srcId="{B65D9A9F-5A80-4F69-B574-1F9DC665FCC9}" destId="{9CE04388-B757-4BCB-97B1-AA05F30218C5}" srcOrd="0" destOrd="0" presId="urn:microsoft.com/office/officeart/2005/8/layout/vList6"/>
    <dgm:cxn modelId="{1C31EFE9-0E55-41AE-B404-C199E5761C5C}" type="presOf" srcId="{1DD5FB49-BF81-4C4C-B4C3-88BC8238A889}" destId="{9AB2D629-BBF3-4808-A688-3A05295DC9C6}" srcOrd="0" destOrd="0" presId="urn:microsoft.com/office/officeart/2005/8/layout/vList6"/>
    <dgm:cxn modelId="{710CBEEC-6547-40D0-B589-51F7931580AD}" type="presOf" srcId="{A4549570-C36D-4FB3-B685-18B89834B97E}" destId="{C9A979F7-F0B7-4D0F-8D6F-D15797BBB2B6}" srcOrd="0" destOrd="0" presId="urn:microsoft.com/office/officeart/2005/8/layout/vList6"/>
    <dgm:cxn modelId="{F40889F0-971D-423A-A22E-0B5042BDAC56}" type="presOf" srcId="{1B99B58A-BF52-48EA-AE50-CEB5B33A7259}" destId="{E548AA52-6367-4304-A9A1-354C95B7F5D0}" srcOrd="0" destOrd="0" presId="urn:microsoft.com/office/officeart/2005/8/layout/vList6"/>
    <dgm:cxn modelId="{182473FF-6729-4718-B418-E756F3B5A71E}" type="presOf" srcId="{07824354-905B-4C0B-A98A-EFED06DF31F8}" destId="{E5B40884-337A-445D-825F-0659DFAA6891}" srcOrd="0" destOrd="0" presId="urn:microsoft.com/office/officeart/2005/8/layout/vList6"/>
    <dgm:cxn modelId="{20D8CC3F-D56C-4A37-AD6A-2E31D084CD63}" type="presParOf" srcId="{E548AA52-6367-4304-A9A1-354C95B7F5D0}" destId="{FD8BAFFB-93D8-41AC-9912-645C31B89D22}" srcOrd="0" destOrd="0" presId="urn:microsoft.com/office/officeart/2005/8/layout/vList6"/>
    <dgm:cxn modelId="{B879885A-5AAC-43E1-8E4D-9451EA9D519A}" type="presParOf" srcId="{FD8BAFFB-93D8-41AC-9912-645C31B89D22}" destId="{E5B40884-337A-445D-825F-0659DFAA6891}" srcOrd="0" destOrd="0" presId="urn:microsoft.com/office/officeart/2005/8/layout/vList6"/>
    <dgm:cxn modelId="{940D8747-F0DC-47E6-9EAE-68C1E61D4361}" type="presParOf" srcId="{FD8BAFFB-93D8-41AC-9912-645C31B89D22}" destId="{9050116E-6A9E-4D58-80A9-874F6A796667}" srcOrd="1" destOrd="0" presId="urn:microsoft.com/office/officeart/2005/8/layout/vList6"/>
    <dgm:cxn modelId="{225D11AD-703D-40F2-BEBF-5DE35D32F37F}" type="presParOf" srcId="{E548AA52-6367-4304-A9A1-354C95B7F5D0}" destId="{C635D1E6-C9D6-45C3-9966-703311D383C7}" srcOrd="1" destOrd="0" presId="urn:microsoft.com/office/officeart/2005/8/layout/vList6"/>
    <dgm:cxn modelId="{AD3A0BCF-08AC-44E0-92FB-C6AE0DC9430F}" type="presParOf" srcId="{E548AA52-6367-4304-A9A1-354C95B7F5D0}" destId="{2AD3C663-CBA2-404B-8716-FD5DD077B988}" srcOrd="2" destOrd="0" presId="urn:microsoft.com/office/officeart/2005/8/layout/vList6"/>
    <dgm:cxn modelId="{DBA5A182-82A0-4FC7-BD0B-EBD9D74DF74C}" type="presParOf" srcId="{2AD3C663-CBA2-404B-8716-FD5DD077B988}" destId="{AA32E490-0663-4DE3-8DE3-F6162FFA2E8A}" srcOrd="0" destOrd="0" presId="urn:microsoft.com/office/officeart/2005/8/layout/vList6"/>
    <dgm:cxn modelId="{7E7A4552-CD13-40C3-B80A-9715EFF294FF}" type="presParOf" srcId="{2AD3C663-CBA2-404B-8716-FD5DD077B988}" destId="{10F1813A-B65C-4F40-BD0B-1EDF3B61DF56}" srcOrd="1" destOrd="0" presId="urn:microsoft.com/office/officeart/2005/8/layout/vList6"/>
    <dgm:cxn modelId="{A24383F3-4C34-4C65-9CBB-1454293B58B6}" type="presParOf" srcId="{E548AA52-6367-4304-A9A1-354C95B7F5D0}" destId="{8E522A9C-CD3D-4107-9EB5-66A1B431B067}" srcOrd="3" destOrd="0" presId="urn:microsoft.com/office/officeart/2005/8/layout/vList6"/>
    <dgm:cxn modelId="{A9B674B7-66B3-4ADF-9BD2-0ECBAF275E4F}" type="presParOf" srcId="{E548AA52-6367-4304-A9A1-354C95B7F5D0}" destId="{E3DCD2DC-B420-42D3-9842-42C05CF494C8}" srcOrd="4" destOrd="0" presId="urn:microsoft.com/office/officeart/2005/8/layout/vList6"/>
    <dgm:cxn modelId="{BA8A8767-C35E-47E4-8D1D-B111FB07AAF6}" type="presParOf" srcId="{E3DCD2DC-B420-42D3-9842-42C05CF494C8}" destId="{C9A979F7-F0B7-4D0F-8D6F-D15797BBB2B6}" srcOrd="0" destOrd="0" presId="urn:microsoft.com/office/officeart/2005/8/layout/vList6"/>
    <dgm:cxn modelId="{8498E0E9-AE94-45C3-B265-24214B5F9900}" type="presParOf" srcId="{E3DCD2DC-B420-42D3-9842-42C05CF494C8}" destId="{687E5C78-8FA6-47F6-86DF-9CECED315C75}" srcOrd="1" destOrd="0" presId="urn:microsoft.com/office/officeart/2005/8/layout/vList6"/>
    <dgm:cxn modelId="{FEBC9291-B10E-41CA-9864-53E74F373B52}" type="presParOf" srcId="{E548AA52-6367-4304-A9A1-354C95B7F5D0}" destId="{C3E584D9-E18C-42F5-B9AC-2B46636D3E0A}" srcOrd="5" destOrd="0" presId="urn:microsoft.com/office/officeart/2005/8/layout/vList6"/>
    <dgm:cxn modelId="{2F758E41-9722-43D4-8931-871D124FCF45}" type="presParOf" srcId="{E548AA52-6367-4304-A9A1-354C95B7F5D0}" destId="{08638725-771B-47B5-B1A1-59590747C498}" srcOrd="6" destOrd="0" presId="urn:microsoft.com/office/officeart/2005/8/layout/vList6"/>
    <dgm:cxn modelId="{E85FCE4A-8C50-4A78-8939-2A9F05F3F975}" type="presParOf" srcId="{08638725-771B-47B5-B1A1-59590747C498}" destId="{9AB2D629-BBF3-4808-A688-3A05295DC9C6}" srcOrd="0" destOrd="0" presId="urn:microsoft.com/office/officeart/2005/8/layout/vList6"/>
    <dgm:cxn modelId="{F96AB9B4-AD40-4A60-8535-DF7E2799EB5A}" type="presParOf" srcId="{08638725-771B-47B5-B1A1-59590747C498}" destId="{5E3A4803-9DDD-4C1E-AA6B-09B31CAA9C80}" srcOrd="1" destOrd="0" presId="urn:microsoft.com/office/officeart/2005/8/layout/vList6"/>
    <dgm:cxn modelId="{094FB787-2E34-4D67-83F0-0BEC4E9B40D3}" type="presParOf" srcId="{E548AA52-6367-4304-A9A1-354C95B7F5D0}" destId="{0A77DB52-1255-4C9B-9CFB-B219904B052C}" srcOrd="7" destOrd="0" presId="urn:microsoft.com/office/officeart/2005/8/layout/vList6"/>
    <dgm:cxn modelId="{78D0633A-DCC8-4E82-BA37-199883555086}" type="presParOf" srcId="{E548AA52-6367-4304-A9A1-354C95B7F5D0}" destId="{B13868BC-E53D-46C6-8347-829804C8DFA5}" srcOrd="8" destOrd="0" presId="urn:microsoft.com/office/officeart/2005/8/layout/vList6"/>
    <dgm:cxn modelId="{77C59A84-3ACA-4224-B6FD-3D6CE6552141}" type="presParOf" srcId="{B13868BC-E53D-46C6-8347-829804C8DFA5}" destId="{9CE04388-B757-4BCB-97B1-AA05F30218C5}" srcOrd="0" destOrd="0" presId="urn:microsoft.com/office/officeart/2005/8/layout/vList6"/>
    <dgm:cxn modelId="{75D0CE9A-3D48-4DFF-8B18-FB37C4073C68}" type="presParOf" srcId="{B13868BC-E53D-46C6-8347-829804C8DFA5}" destId="{3264E02A-9457-42DA-AB4A-EC66C2570B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50578-567A-402E-8FC1-15879107C59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A8029C55-1CCF-4ED9-A79A-2F32D7EECD4A}">
      <dgm:prSet/>
      <dgm:spPr/>
      <dgm:t>
        <a:bodyPr/>
        <a:lstStyle/>
        <a:p>
          <a:r>
            <a:rPr lang="es-419"/>
            <a:t>Desconocimiento de la voluntad de Dios</a:t>
          </a:r>
        </a:p>
      </dgm:t>
    </dgm:pt>
    <dgm:pt modelId="{459C9CB2-8E1F-439B-8D1D-7C5948985089}" type="parTrans" cxnId="{95634475-3146-4910-872D-4194F46E211B}">
      <dgm:prSet/>
      <dgm:spPr/>
      <dgm:t>
        <a:bodyPr/>
        <a:lstStyle/>
        <a:p>
          <a:endParaRPr lang="es-419"/>
        </a:p>
      </dgm:t>
    </dgm:pt>
    <dgm:pt modelId="{574D478A-F0C5-4968-BA9B-16CF3128B56C}" type="sibTrans" cxnId="{95634475-3146-4910-872D-4194F46E211B}">
      <dgm:prSet/>
      <dgm:spPr/>
      <dgm:t>
        <a:bodyPr/>
        <a:lstStyle/>
        <a:p>
          <a:endParaRPr lang="es-419"/>
        </a:p>
      </dgm:t>
    </dgm:pt>
    <dgm:pt modelId="{4012E4AA-FD99-4812-A653-E020129A4A12}">
      <dgm:prSet/>
      <dgm:spPr/>
      <dgm:t>
        <a:bodyPr/>
        <a:lstStyle/>
        <a:p>
          <a:r>
            <a:rPr lang="es-419"/>
            <a:t>Preparación divina</a:t>
          </a:r>
        </a:p>
      </dgm:t>
    </dgm:pt>
    <dgm:pt modelId="{9EB494DB-DC94-45F7-87B4-5D0C5CC0F61C}" type="parTrans" cxnId="{88217CF0-FE47-4343-A31B-83286E7AA70E}">
      <dgm:prSet/>
      <dgm:spPr/>
      <dgm:t>
        <a:bodyPr/>
        <a:lstStyle/>
        <a:p>
          <a:endParaRPr lang="es-419"/>
        </a:p>
      </dgm:t>
    </dgm:pt>
    <dgm:pt modelId="{27D18E1B-8DCC-4351-93DE-DA85D4C67032}" type="sibTrans" cxnId="{88217CF0-FE47-4343-A31B-83286E7AA70E}">
      <dgm:prSet/>
      <dgm:spPr/>
      <dgm:t>
        <a:bodyPr/>
        <a:lstStyle/>
        <a:p>
          <a:endParaRPr lang="es-419"/>
        </a:p>
      </dgm:t>
    </dgm:pt>
    <dgm:pt modelId="{C6B20050-5EE6-4A70-AF6D-3B7DC497B206}">
      <dgm:prSet/>
      <dgm:spPr/>
      <dgm:t>
        <a:bodyPr/>
        <a:lstStyle/>
        <a:p>
          <a:r>
            <a:rPr lang="es-419"/>
            <a:t>Errores pasados</a:t>
          </a:r>
        </a:p>
      </dgm:t>
    </dgm:pt>
    <dgm:pt modelId="{8311230B-9201-47EC-802D-C9D5D6D59831}" type="parTrans" cxnId="{DAD1C65B-1621-42E1-89B1-CA77A20C809F}">
      <dgm:prSet/>
      <dgm:spPr/>
      <dgm:t>
        <a:bodyPr/>
        <a:lstStyle/>
        <a:p>
          <a:endParaRPr lang="es-419"/>
        </a:p>
      </dgm:t>
    </dgm:pt>
    <dgm:pt modelId="{318ED3ED-1677-4A32-BD00-5CE0BE12D3C1}" type="sibTrans" cxnId="{DAD1C65B-1621-42E1-89B1-CA77A20C809F}">
      <dgm:prSet/>
      <dgm:spPr/>
      <dgm:t>
        <a:bodyPr/>
        <a:lstStyle/>
        <a:p>
          <a:endParaRPr lang="es-419"/>
        </a:p>
      </dgm:t>
    </dgm:pt>
    <dgm:pt modelId="{316D2774-C2DE-46D5-8DBB-F7C7F218A783}">
      <dgm:prSet/>
      <dgm:spPr/>
      <dgm:t>
        <a:bodyPr/>
        <a:lstStyle/>
        <a:p>
          <a:r>
            <a:rPr lang="es-419"/>
            <a:t>Prueba de fe</a:t>
          </a:r>
        </a:p>
      </dgm:t>
    </dgm:pt>
    <dgm:pt modelId="{3A458FEC-C5B0-4D92-A6A3-4B5B7F7E9600}" type="parTrans" cxnId="{F41E956E-D2D5-47E8-AE27-E151877837F2}">
      <dgm:prSet/>
      <dgm:spPr/>
      <dgm:t>
        <a:bodyPr/>
        <a:lstStyle/>
        <a:p>
          <a:endParaRPr lang="es-419"/>
        </a:p>
      </dgm:t>
    </dgm:pt>
    <dgm:pt modelId="{8B3E9F5F-7A37-4DC1-9BB9-DCA2F03627E0}" type="sibTrans" cxnId="{F41E956E-D2D5-47E8-AE27-E151877837F2}">
      <dgm:prSet/>
      <dgm:spPr/>
      <dgm:t>
        <a:bodyPr/>
        <a:lstStyle/>
        <a:p>
          <a:endParaRPr lang="es-419"/>
        </a:p>
      </dgm:t>
    </dgm:pt>
    <dgm:pt modelId="{AE3F3E83-DA31-4431-B3B2-CAE3F902A774}">
      <dgm:prSet/>
      <dgm:spPr/>
      <dgm:t>
        <a:bodyPr/>
        <a:lstStyle/>
        <a:p>
          <a:r>
            <a:rPr lang="es-419"/>
            <a:t>Llamado específico</a:t>
          </a:r>
        </a:p>
      </dgm:t>
    </dgm:pt>
    <dgm:pt modelId="{BC85D1FF-1361-4C8D-BC89-5E0435DA64A6}" type="parTrans" cxnId="{207DC761-EC28-4BE3-808C-D7FFAD7205C3}">
      <dgm:prSet/>
      <dgm:spPr/>
      <dgm:t>
        <a:bodyPr/>
        <a:lstStyle/>
        <a:p>
          <a:endParaRPr lang="es-419"/>
        </a:p>
      </dgm:t>
    </dgm:pt>
    <dgm:pt modelId="{14BBB54D-E9CC-4B27-92EA-61091067FB2C}" type="sibTrans" cxnId="{207DC761-EC28-4BE3-808C-D7FFAD7205C3}">
      <dgm:prSet/>
      <dgm:spPr/>
      <dgm:t>
        <a:bodyPr/>
        <a:lstStyle/>
        <a:p>
          <a:endParaRPr lang="es-419"/>
        </a:p>
      </dgm:t>
    </dgm:pt>
    <dgm:pt modelId="{B3951AE3-36AE-4E2D-828A-01FF488B9C8E}" type="pres">
      <dgm:prSet presAssocID="{1B950578-567A-402E-8FC1-15879107C59A}" presName="linear" presStyleCnt="0">
        <dgm:presLayoutVars>
          <dgm:animLvl val="lvl"/>
          <dgm:resizeHandles val="exact"/>
        </dgm:presLayoutVars>
      </dgm:prSet>
      <dgm:spPr/>
    </dgm:pt>
    <dgm:pt modelId="{E347DF87-C7BA-46CC-B830-0F1A1484CAEE}" type="pres">
      <dgm:prSet presAssocID="{A8029C55-1CCF-4ED9-A79A-2F32D7EECD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234171-A7AB-40F2-B6E6-B283A1C69B87}" type="pres">
      <dgm:prSet presAssocID="{574D478A-F0C5-4968-BA9B-16CF3128B56C}" presName="spacer" presStyleCnt="0"/>
      <dgm:spPr/>
    </dgm:pt>
    <dgm:pt modelId="{9E833524-F175-4518-BAA6-7B304460DBB7}" type="pres">
      <dgm:prSet presAssocID="{4012E4AA-FD99-4812-A653-E020129A4A1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43A9D5-3EF3-4849-AC62-60A5B4A3E952}" type="pres">
      <dgm:prSet presAssocID="{27D18E1B-8DCC-4351-93DE-DA85D4C67032}" presName="spacer" presStyleCnt="0"/>
      <dgm:spPr/>
    </dgm:pt>
    <dgm:pt modelId="{9532E306-B839-4415-97A4-8837FC4C9302}" type="pres">
      <dgm:prSet presAssocID="{C6B20050-5EE6-4A70-AF6D-3B7DC497B2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861E898-2238-48D2-8326-3B699EE65B70}" type="pres">
      <dgm:prSet presAssocID="{318ED3ED-1677-4A32-BD00-5CE0BE12D3C1}" presName="spacer" presStyleCnt="0"/>
      <dgm:spPr/>
    </dgm:pt>
    <dgm:pt modelId="{7335C466-7678-4A0D-85FB-91F6DD62B065}" type="pres">
      <dgm:prSet presAssocID="{316D2774-C2DE-46D5-8DBB-F7C7F218A78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600A66-ACA7-433D-B514-70F51F168C70}" type="pres">
      <dgm:prSet presAssocID="{8B3E9F5F-7A37-4DC1-9BB9-DCA2F03627E0}" presName="spacer" presStyleCnt="0"/>
      <dgm:spPr/>
    </dgm:pt>
    <dgm:pt modelId="{C2CEB8B6-45DF-4ADD-AF11-D29F314FB21E}" type="pres">
      <dgm:prSet presAssocID="{AE3F3E83-DA31-4431-B3B2-CAE3F902A77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1DB020-0E12-4269-B901-52EEE96FC6CC}" type="presOf" srcId="{C6B20050-5EE6-4A70-AF6D-3B7DC497B206}" destId="{9532E306-B839-4415-97A4-8837FC4C9302}" srcOrd="0" destOrd="0" presId="urn:microsoft.com/office/officeart/2005/8/layout/vList2"/>
    <dgm:cxn modelId="{E38B002A-A1CD-4FDA-8010-E60D0652E609}" type="presOf" srcId="{A8029C55-1CCF-4ED9-A79A-2F32D7EECD4A}" destId="{E347DF87-C7BA-46CC-B830-0F1A1484CAEE}" srcOrd="0" destOrd="0" presId="urn:microsoft.com/office/officeart/2005/8/layout/vList2"/>
    <dgm:cxn modelId="{DAD1C65B-1621-42E1-89B1-CA77A20C809F}" srcId="{1B950578-567A-402E-8FC1-15879107C59A}" destId="{C6B20050-5EE6-4A70-AF6D-3B7DC497B206}" srcOrd="2" destOrd="0" parTransId="{8311230B-9201-47EC-802D-C9D5D6D59831}" sibTransId="{318ED3ED-1677-4A32-BD00-5CE0BE12D3C1}"/>
    <dgm:cxn modelId="{207DC761-EC28-4BE3-808C-D7FFAD7205C3}" srcId="{1B950578-567A-402E-8FC1-15879107C59A}" destId="{AE3F3E83-DA31-4431-B3B2-CAE3F902A774}" srcOrd="4" destOrd="0" parTransId="{BC85D1FF-1361-4C8D-BC89-5E0435DA64A6}" sibTransId="{14BBB54D-E9CC-4B27-92EA-61091067FB2C}"/>
    <dgm:cxn modelId="{F41E956E-D2D5-47E8-AE27-E151877837F2}" srcId="{1B950578-567A-402E-8FC1-15879107C59A}" destId="{316D2774-C2DE-46D5-8DBB-F7C7F218A783}" srcOrd="3" destOrd="0" parTransId="{3A458FEC-C5B0-4D92-A6A3-4B5B7F7E9600}" sibTransId="{8B3E9F5F-7A37-4DC1-9BB9-DCA2F03627E0}"/>
    <dgm:cxn modelId="{C83FEF71-AF84-403F-8B80-722BB15C4EB0}" type="presOf" srcId="{1B950578-567A-402E-8FC1-15879107C59A}" destId="{B3951AE3-36AE-4E2D-828A-01FF488B9C8E}" srcOrd="0" destOrd="0" presId="urn:microsoft.com/office/officeart/2005/8/layout/vList2"/>
    <dgm:cxn modelId="{95634475-3146-4910-872D-4194F46E211B}" srcId="{1B950578-567A-402E-8FC1-15879107C59A}" destId="{A8029C55-1CCF-4ED9-A79A-2F32D7EECD4A}" srcOrd="0" destOrd="0" parTransId="{459C9CB2-8E1F-439B-8D1D-7C5948985089}" sibTransId="{574D478A-F0C5-4968-BA9B-16CF3128B56C}"/>
    <dgm:cxn modelId="{0520FB86-B19D-4125-B56D-5048D80C6BDB}" type="presOf" srcId="{AE3F3E83-DA31-4431-B3B2-CAE3F902A774}" destId="{C2CEB8B6-45DF-4ADD-AF11-D29F314FB21E}" srcOrd="0" destOrd="0" presId="urn:microsoft.com/office/officeart/2005/8/layout/vList2"/>
    <dgm:cxn modelId="{A418119A-EE0E-4CDE-9BA0-3273FACAED38}" type="presOf" srcId="{4012E4AA-FD99-4812-A653-E020129A4A12}" destId="{9E833524-F175-4518-BAA6-7B304460DBB7}" srcOrd="0" destOrd="0" presId="urn:microsoft.com/office/officeart/2005/8/layout/vList2"/>
    <dgm:cxn modelId="{9E1B74A4-B2BB-4A37-AD4B-64F1C309E94D}" type="presOf" srcId="{316D2774-C2DE-46D5-8DBB-F7C7F218A783}" destId="{7335C466-7678-4A0D-85FB-91F6DD62B065}" srcOrd="0" destOrd="0" presId="urn:microsoft.com/office/officeart/2005/8/layout/vList2"/>
    <dgm:cxn modelId="{88217CF0-FE47-4343-A31B-83286E7AA70E}" srcId="{1B950578-567A-402E-8FC1-15879107C59A}" destId="{4012E4AA-FD99-4812-A653-E020129A4A12}" srcOrd="1" destOrd="0" parTransId="{9EB494DB-DC94-45F7-87B4-5D0C5CC0F61C}" sibTransId="{27D18E1B-8DCC-4351-93DE-DA85D4C67032}"/>
    <dgm:cxn modelId="{944A5EC7-39F5-4DA2-9109-54809CB94A69}" type="presParOf" srcId="{B3951AE3-36AE-4E2D-828A-01FF488B9C8E}" destId="{E347DF87-C7BA-46CC-B830-0F1A1484CAEE}" srcOrd="0" destOrd="0" presId="urn:microsoft.com/office/officeart/2005/8/layout/vList2"/>
    <dgm:cxn modelId="{11563685-70D0-4F71-B229-66C224B3DB9D}" type="presParOf" srcId="{B3951AE3-36AE-4E2D-828A-01FF488B9C8E}" destId="{00234171-A7AB-40F2-B6E6-B283A1C69B87}" srcOrd="1" destOrd="0" presId="urn:microsoft.com/office/officeart/2005/8/layout/vList2"/>
    <dgm:cxn modelId="{659F8300-F24C-4413-AAF6-16ECBBFE7C9B}" type="presParOf" srcId="{B3951AE3-36AE-4E2D-828A-01FF488B9C8E}" destId="{9E833524-F175-4518-BAA6-7B304460DBB7}" srcOrd="2" destOrd="0" presId="urn:microsoft.com/office/officeart/2005/8/layout/vList2"/>
    <dgm:cxn modelId="{3381F757-B167-4D70-8C39-F3395FBBD39B}" type="presParOf" srcId="{B3951AE3-36AE-4E2D-828A-01FF488B9C8E}" destId="{8143A9D5-3EF3-4849-AC62-60A5B4A3E952}" srcOrd="3" destOrd="0" presId="urn:microsoft.com/office/officeart/2005/8/layout/vList2"/>
    <dgm:cxn modelId="{FCB4BB0B-7B4B-4E97-A146-8CF580421CC7}" type="presParOf" srcId="{B3951AE3-36AE-4E2D-828A-01FF488B9C8E}" destId="{9532E306-B839-4415-97A4-8837FC4C9302}" srcOrd="4" destOrd="0" presId="urn:microsoft.com/office/officeart/2005/8/layout/vList2"/>
    <dgm:cxn modelId="{B8BB593F-39EF-4266-99EE-375B2507A852}" type="presParOf" srcId="{B3951AE3-36AE-4E2D-828A-01FF488B9C8E}" destId="{C861E898-2238-48D2-8326-3B699EE65B70}" srcOrd="5" destOrd="0" presId="urn:microsoft.com/office/officeart/2005/8/layout/vList2"/>
    <dgm:cxn modelId="{DE315840-D7EA-49E7-9C2F-C191F32C1657}" type="presParOf" srcId="{B3951AE3-36AE-4E2D-828A-01FF488B9C8E}" destId="{7335C466-7678-4A0D-85FB-91F6DD62B065}" srcOrd="6" destOrd="0" presId="urn:microsoft.com/office/officeart/2005/8/layout/vList2"/>
    <dgm:cxn modelId="{805542F4-C082-48E2-BDD4-6ED5F1E0FE93}" type="presParOf" srcId="{B3951AE3-36AE-4E2D-828A-01FF488B9C8E}" destId="{97600A66-ACA7-433D-B514-70F51F168C70}" srcOrd="7" destOrd="0" presId="urn:microsoft.com/office/officeart/2005/8/layout/vList2"/>
    <dgm:cxn modelId="{6A7B46FB-0126-4054-94E0-6C891817F6A1}" type="presParOf" srcId="{B3951AE3-36AE-4E2D-828A-01FF488B9C8E}" destId="{C2CEB8B6-45DF-4ADD-AF11-D29F314FB2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B9A78D-F71F-427A-8941-E1AFFE6682C5}" type="doc">
      <dgm:prSet loTypeId="urn:microsoft.com/office/officeart/2005/8/layout/vList3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s-419"/>
        </a:p>
      </dgm:t>
    </dgm:pt>
    <dgm:pt modelId="{81B6FCFD-33DE-449B-A403-1E39E537EBCD}">
      <dgm:prSet/>
      <dgm:spPr/>
      <dgm:t>
        <a:bodyPr/>
        <a:lstStyle/>
        <a:p>
          <a:r>
            <a:rPr lang="es-419"/>
            <a:t>Oración</a:t>
          </a:r>
        </a:p>
      </dgm:t>
    </dgm:pt>
    <dgm:pt modelId="{0B3884DB-F40B-4448-944A-1AF2F94DD9AF}" type="parTrans" cxnId="{8F39762C-D5C7-43A2-B872-B1B104133AE3}">
      <dgm:prSet/>
      <dgm:spPr/>
      <dgm:t>
        <a:bodyPr/>
        <a:lstStyle/>
        <a:p>
          <a:endParaRPr lang="es-419"/>
        </a:p>
      </dgm:t>
    </dgm:pt>
    <dgm:pt modelId="{F9871DCE-6093-4988-8936-813153E1DEEE}" type="sibTrans" cxnId="{8F39762C-D5C7-43A2-B872-B1B104133AE3}">
      <dgm:prSet/>
      <dgm:spPr/>
      <dgm:t>
        <a:bodyPr/>
        <a:lstStyle/>
        <a:p>
          <a:endParaRPr lang="es-419"/>
        </a:p>
      </dgm:t>
    </dgm:pt>
    <dgm:pt modelId="{0DBC703F-3CE0-4FB1-89AF-0D26342D91D2}">
      <dgm:prSet/>
      <dgm:spPr/>
      <dgm:t>
        <a:bodyPr/>
        <a:lstStyle/>
        <a:p>
          <a:r>
            <a:rPr lang="es-419"/>
            <a:t>Estudio de la Biblia</a:t>
          </a:r>
        </a:p>
      </dgm:t>
    </dgm:pt>
    <dgm:pt modelId="{5BE2422B-AEAC-4647-884B-828C013763AA}" type="parTrans" cxnId="{AC240AFF-A86E-45EE-B12F-7795525F8619}">
      <dgm:prSet/>
      <dgm:spPr/>
      <dgm:t>
        <a:bodyPr/>
        <a:lstStyle/>
        <a:p>
          <a:endParaRPr lang="es-419"/>
        </a:p>
      </dgm:t>
    </dgm:pt>
    <dgm:pt modelId="{25B752B0-0598-4EBE-86AD-5BE63E431956}" type="sibTrans" cxnId="{AC240AFF-A86E-45EE-B12F-7795525F8619}">
      <dgm:prSet/>
      <dgm:spPr/>
      <dgm:t>
        <a:bodyPr/>
        <a:lstStyle/>
        <a:p>
          <a:endParaRPr lang="es-419"/>
        </a:p>
      </dgm:t>
    </dgm:pt>
    <dgm:pt modelId="{BA54599B-8FED-4B95-AF16-66AF76EFB857}">
      <dgm:prSet/>
      <dgm:spPr/>
      <dgm:t>
        <a:bodyPr/>
        <a:lstStyle/>
        <a:p>
          <a:r>
            <a:rPr lang="es-419"/>
            <a:t>Testificación</a:t>
          </a:r>
        </a:p>
      </dgm:t>
    </dgm:pt>
    <dgm:pt modelId="{1C5E5483-3C1E-4B81-BBB1-EE19473A0F58}" type="parTrans" cxnId="{52C690B1-6163-48B1-BB90-96DDCB38E445}">
      <dgm:prSet/>
      <dgm:spPr/>
      <dgm:t>
        <a:bodyPr/>
        <a:lstStyle/>
        <a:p>
          <a:endParaRPr lang="es-419"/>
        </a:p>
      </dgm:t>
    </dgm:pt>
    <dgm:pt modelId="{7338FA11-ECBA-4A83-8143-0E85457D4483}" type="sibTrans" cxnId="{52C690B1-6163-48B1-BB90-96DDCB38E445}">
      <dgm:prSet/>
      <dgm:spPr/>
      <dgm:t>
        <a:bodyPr/>
        <a:lstStyle/>
        <a:p>
          <a:endParaRPr lang="es-419"/>
        </a:p>
      </dgm:t>
    </dgm:pt>
    <dgm:pt modelId="{FB230391-AA93-454A-90F2-9552330BFA97}" type="pres">
      <dgm:prSet presAssocID="{D1B9A78D-F71F-427A-8941-E1AFFE6682C5}" presName="linearFlow" presStyleCnt="0">
        <dgm:presLayoutVars>
          <dgm:dir/>
          <dgm:resizeHandles val="exact"/>
        </dgm:presLayoutVars>
      </dgm:prSet>
      <dgm:spPr/>
    </dgm:pt>
    <dgm:pt modelId="{50D25473-392B-430C-B5B0-73030329674C}" type="pres">
      <dgm:prSet presAssocID="{81B6FCFD-33DE-449B-A403-1E39E537EBCD}" presName="composite" presStyleCnt="0"/>
      <dgm:spPr/>
    </dgm:pt>
    <dgm:pt modelId="{74E85D48-D8F9-41FC-B0B8-CBB313285BF1}" type="pres">
      <dgm:prSet presAssocID="{81B6FCFD-33DE-449B-A403-1E39E537EBCD}" presName="imgShp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AB4D950-56EC-4851-A8A8-E67AB441856A}" type="pres">
      <dgm:prSet presAssocID="{81B6FCFD-33DE-449B-A403-1E39E537EBCD}" presName="txShp" presStyleLbl="node1" presStyleIdx="0" presStyleCnt="3">
        <dgm:presLayoutVars>
          <dgm:bulletEnabled val="1"/>
        </dgm:presLayoutVars>
      </dgm:prSet>
      <dgm:spPr/>
    </dgm:pt>
    <dgm:pt modelId="{21ABAB46-4B1E-4C3C-8E8A-7D6197D87C26}" type="pres">
      <dgm:prSet presAssocID="{F9871DCE-6093-4988-8936-813153E1DEEE}" presName="spacing" presStyleCnt="0"/>
      <dgm:spPr/>
    </dgm:pt>
    <dgm:pt modelId="{4D220924-9A42-4906-8E3D-F8BC857BA544}" type="pres">
      <dgm:prSet presAssocID="{0DBC703F-3CE0-4FB1-89AF-0D26342D91D2}" presName="composite" presStyleCnt="0"/>
      <dgm:spPr/>
    </dgm:pt>
    <dgm:pt modelId="{7C126AC5-E268-48D7-88E2-B01AD6E53D43}" type="pres">
      <dgm:prSet presAssocID="{0DBC703F-3CE0-4FB1-89AF-0D26342D91D2}" presName="imgShp" presStyleLbl="fgImgPlace1" presStyleIdx="1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1D0BE2-31C0-442F-99AD-1778DC6C8D80}" type="pres">
      <dgm:prSet presAssocID="{0DBC703F-3CE0-4FB1-89AF-0D26342D91D2}" presName="txShp" presStyleLbl="node1" presStyleIdx="1" presStyleCnt="3">
        <dgm:presLayoutVars>
          <dgm:bulletEnabled val="1"/>
        </dgm:presLayoutVars>
      </dgm:prSet>
      <dgm:spPr/>
    </dgm:pt>
    <dgm:pt modelId="{815166E3-6286-487E-8AF9-40D31E25FC3E}" type="pres">
      <dgm:prSet presAssocID="{25B752B0-0598-4EBE-86AD-5BE63E431956}" presName="spacing" presStyleCnt="0"/>
      <dgm:spPr/>
    </dgm:pt>
    <dgm:pt modelId="{67E01DD2-6251-4FE2-998F-BE742C24AC2E}" type="pres">
      <dgm:prSet presAssocID="{BA54599B-8FED-4B95-AF16-66AF76EFB857}" presName="composite" presStyleCnt="0"/>
      <dgm:spPr/>
    </dgm:pt>
    <dgm:pt modelId="{851B4D5F-511A-4E5E-9180-4FB39BCA366D}" type="pres">
      <dgm:prSet presAssocID="{BA54599B-8FED-4B95-AF16-66AF76EFB857}" presName="imgShp" presStyleLbl="fgImgPlace1" presStyleIdx="2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546281-A92E-4EDF-A1E5-BD38C11881EF}" type="pres">
      <dgm:prSet presAssocID="{BA54599B-8FED-4B95-AF16-66AF76EFB857}" presName="txShp" presStyleLbl="node1" presStyleIdx="2" presStyleCnt="3">
        <dgm:presLayoutVars>
          <dgm:bulletEnabled val="1"/>
        </dgm:presLayoutVars>
      </dgm:prSet>
      <dgm:spPr/>
    </dgm:pt>
  </dgm:ptLst>
  <dgm:cxnLst>
    <dgm:cxn modelId="{8F39762C-D5C7-43A2-B872-B1B104133AE3}" srcId="{D1B9A78D-F71F-427A-8941-E1AFFE6682C5}" destId="{81B6FCFD-33DE-449B-A403-1E39E537EBCD}" srcOrd="0" destOrd="0" parTransId="{0B3884DB-F40B-4448-944A-1AF2F94DD9AF}" sibTransId="{F9871DCE-6093-4988-8936-813153E1DEEE}"/>
    <dgm:cxn modelId="{0A844A5F-BE62-439E-AF5D-9208208DA404}" type="presOf" srcId="{BA54599B-8FED-4B95-AF16-66AF76EFB857}" destId="{2C546281-A92E-4EDF-A1E5-BD38C11881EF}" srcOrd="0" destOrd="0" presId="urn:microsoft.com/office/officeart/2005/8/layout/vList3"/>
    <dgm:cxn modelId="{F8EF6675-8835-40B4-90AF-B41223FE97D3}" type="presOf" srcId="{0DBC703F-3CE0-4FB1-89AF-0D26342D91D2}" destId="{1A1D0BE2-31C0-442F-99AD-1778DC6C8D80}" srcOrd="0" destOrd="0" presId="urn:microsoft.com/office/officeart/2005/8/layout/vList3"/>
    <dgm:cxn modelId="{52C690B1-6163-48B1-BB90-96DDCB38E445}" srcId="{D1B9A78D-F71F-427A-8941-E1AFFE6682C5}" destId="{BA54599B-8FED-4B95-AF16-66AF76EFB857}" srcOrd="2" destOrd="0" parTransId="{1C5E5483-3C1E-4B81-BBB1-EE19473A0F58}" sibTransId="{7338FA11-ECBA-4A83-8143-0E85457D4483}"/>
    <dgm:cxn modelId="{F3A467CB-F6CF-4BD1-825A-9C749DDDB511}" type="presOf" srcId="{81B6FCFD-33DE-449B-A403-1E39E537EBCD}" destId="{3AB4D950-56EC-4851-A8A8-E67AB441856A}" srcOrd="0" destOrd="0" presId="urn:microsoft.com/office/officeart/2005/8/layout/vList3"/>
    <dgm:cxn modelId="{02577BF1-4397-4BDA-B5DC-53FBE551D43E}" type="presOf" srcId="{D1B9A78D-F71F-427A-8941-E1AFFE6682C5}" destId="{FB230391-AA93-454A-90F2-9552330BFA97}" srcOrd="0" destOrd="0" presId="urn:microsoft.com/office/officeart/2005/8/layout/vList3"/>
    <dgm:cxn modelId="{AC240AFF-A86E-45EE-B12F-7795525F8619}" srcId="{D1B9A78D-F71F-427A-8941-E1AFFE6682C5}" destId="{0DBC703F-3CE0-4FB1-89AF-0D26342D91D2}" srcOrd="1" destOrd="0" parTransId="{5BE2422B-AEAC-4647-884B-828C013763AA}" sibTransId="{25B752B0-0598-4EBE-86AD-5BE63E431956}"/>
    <dgm:cxn modelId="{16271100-AD38-49EB-97EC-5F4076D287C4}" type="presParOf" srcId="{FB230391-AA93-454A-90F2-9552330BFA97}" destId="{50D25473-392B-430C-B5B0-73030329674C}" srcOrd="0" destOrd="0" presId="urn:microsoft.com/office/officeart/2005/8/layout/vList3"/>
    <dgm:cxn modelId="{B4B89661-0EFD-4B37-8C74-D62DA4ABBA40}" type="presParOf" srcId="{50D25473-392B-430C-B5B0-73030329674C}" destId="{74E85D48-D8F9-41FC-B0B8-CBB313285BF1}" srcOrd="0" destOrd="0" presId="urn:microsoft.com/office/officeart/2005/8/layout/vList3"/>
    <dgm:cxn modelId="{013AABE8-5E45-44A1-A041-CE287FBA3F25}" type="presParOf" srcId="{50D25473-392B-430C-B5B0-73030329674C}" destId="{3AB4D950-56EC-4851-A8A8-E67AB441856A}" srcOrd="1" destOrd="0" presId="urn:microsoft.com/office/officeart/2005/8/layout/vList3"/>
    <dgm:cxn modelId="{A9A9FF3E-E85E-4137-AAAB-91E455B9E072}" type="presParOf" srcId="{FB230391-AA93-454A-90F2-9552330BFA97}" destId="{21ABAB46-4B1E-4C3C-8E8A-7D6197D87C26}" srcOrd="1" destOrd="0" presId="urn:microsoft.com/office/officeart/2005/8/layout/vList3"/>
    <dgm:cxn modelId="{03AA8A9D-9990-4272-AD2D-38E1FC7256D9}" type="presParOf" srcId="{FB230391-AA93-454A-90F2-9552330BFA97}" destId="{4D220924-9A42-4906-8E3D-F8BC857BA544}" srcOrd="2" destOrd="0" presId="urn:microsoft.com/office/officeart/2005/8/layout/vList3"/>
    <dgm:cxn modelId="{9904FA05-70D1-497C-8704-FE332731E0A6}" type="presParOf" srcId="{4D220924-9A42-4906-8E3D-F8BC857BA544}" destId="{7C126AC5-E268-48D7-88E2-B01AD6E53D43}" srcOrd="0" destOrd="0" presId="urn:microsoft.com/office/officeart/2005/8/layout/vList3"/>
    <dgm:cxn modelId="{A5C55EC6-BDA7-42D0-B6D8-644887CB0958}" type="presParOf" srcId="{4D220924-9A42-4906-8E3D-F8BC857BA544}" destId="{1A1D0BE2-31C0-442F-99AD-1778DC6C8D80}" srcOrd="1" destOrd="0" presId="urn:microsoft.com/office/officeart/2005/8/layout/vList3"/>
    <dgm:cxn modelId="{9F8D25A8-BFD0-4384-951E-B8D35D8BEAC3}" type="presParOf" srcId="{FB230391-AA93-454A-90F2-9552330BFA97}" destId="{815166E3-6286-487E-8AF9-40D31E25FC3E}" srcOrd="3" destOrd="0" presId="urn:microsoft.com/office/officeart/2005/8/layout/vList3"/>
    <dgm:cxn modelId="{5FE9BF54-2D3B-48A3-884B-0F0FC6F48F49}" type="presParOf" srcId="{FB230391-AA93-454A-90F2-9552330BFA97}" destId="{67E01DD2-6251-4FE2-998F-BE742C24AC2E}" srcOrd="4" destOrd="0" presId="urn:microsoft.com/office/officeart/2005/8/layout/vList3"/>
    <dgm:cxn modelId="{B22770BC-4784-4840-84AA-69511257CDD6}" type="presParOf" srcId="{67E01DD2-6251-4FE2-998F-BE742C24AC2E}" destId="{851B4D5F-511A-4E5E-9180-4FB39BCA366D}" srcOrd="0" destOrd="0" presId="urn:microsoft.com/office/officeart/2005/8/layout/vList3"/>
    <dgm:cxn modelId="{CF11AB7D-9CC2-4C4C-9D6D-267B18F57C35}" type="presParOf" srcId="{67E01DD2-6251-4FE2-998F-BE742C24AC2E}" destId="{2C546281-A92E-4EDF-A1E5-BD38C11881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7009A7-60E2-449B-8DED-AB9DF2B3EDAC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s-419"/>
        </a:p>
      </dgm:t>
    </dgm:pt>
    <dgm:pt modelId="{B042241E-E39B-4794-8127-B59CF4CB2D26}">
      <dgm:prSet/>
      <dgm:spPr/>
      <dgm:t>
        <a:bodyPr/>
        <a:lstStyle/>
        <a:p>
          <a:r>
            <a:rPr lang="es-419"/>
            <a:t>Irreprensible</a:t>
          </a:r>
        </a:p>
      </dgm:t>
    </dgm:pt>
    <dgm:pt modelId="{A1EAEC34-CC92-4998-8DF2-A3469875D329}" type="parTrans" cxnId="{07A6C259-86DD-4447-AFEA-2545A632F04F}">
      <dgm:prSet/>
      <dgm:spPr/>
      <dgm:t>
        <a:bodyPr/>
        <a:lstStyle/>
        <a:p>
          <a:endParaRPr lang="es-419"/>
        </a:p>
      </dgm:t>
    </dgm:pt>
    <dgm:pt modelId="{776A173A-66E5-4DA6-9912-AC92347BE88D}" type="sibTrans" cxnId="{07A6C259-86DD-4447-AFEA-2545A632F04F}">
      <dgm:prSet/>
      <dgm:spPr/>
      <dgm:t>
        <a:bodyPr/>
        <a:lstStyle/>
        <a:p>
          <a:endParaRPr lang="es-419"/>
        </a:p>
      </dgm:t>
    </dgm:pt>
    <dgm:pt modelId="{110DEDB2-1BF4-4A77-B681-F269D31D8787}">
      <dgm:prSet/>
      <dgm:spPr/>
      <dgm:t>
        <a:bodyPr/>
        <a:lstStyle/>
        <a:p>
          <a:r>
            <a:rPr lang="es-419"/>
            <a:t>Marido de una sola mujer</a:t>
          </a:r>
        </a:p>
      </dgm:t>
    </dgm:pt>
    <dgm:pt modelId="{A4A8C647-AB81-4AC2-916B-B99483E7BD50}" type="parTrans" cxnId="{32FFD45C-6276-4CC3-B3CA-0EA4745C13FD}">
      <dgm:prSet/>
      <dgm:spPr/>
      <dgm:t>
        <a:bodyPr/>
        <a:lstStyle/>
        <a:p>
          <a:endParaRPr lang="es-419"/>
        </a:p>
      </dgm:t>
    </dgm:pt>
    <dgm:pt modelId="{648C0E0D-E46C-46A9-A704-A6BA311C2D0D}" type="sibTrans" cxnId="{32FFD45C-6276-4CC3-B3CA-0EA4745C13FD}">
      <dgm:prSet/>
      <dgm:spPr/>
      <dgm:t>
        <a:bodyPr/>
        <a:lstStyle/>
        <a:p>
          <a:endParaRPr lang="es-419"/>
        </a:p>
      </dgm:t>
    </dgm:pt>
    <dgm:pt modelId="{C512F007-218C-4769-999A-A10C2B1A1D17}">
      <dgm:prSet/>
      <dgm:spPr/>
      <dgm:t>
        <a:bodyPr/>
        <a:lstStyle/>
        <a:p>
          <a:r>
            <a:rPr lang="es-419"/>
            <a:t>Hospedador</a:t>
          </a:r>
        </a:p>
      </dgm:t>
    </dgm:pt>
    <dgm:pt modelId="{785B673E-907C-4E4B-B0B1-C54AF7CF26C5}" type="parTrans" cxnId="{0DA97A22-CF63-4982-A3AF-A59C09ADDDB7}">
      <dgm:prSet/>
      <dgm:spPr/>
      <dgm:t>
        <a:bodyPr/>
        <a:lstStyle/>
        <a:p>
          <a:endParaRPr lang="es-419"/>
        </a:p>
      </dgm:t>
    </dgm:pt>
    <dgm:pt modelId="{A0937FD4-824E-4C74-8245-86A4DB6104A7}" type="sibTrans" cxnId="{0DA97A22-CF63-4982-A3AF-A59C09ADDDB7}">
      <dgm:prSet/>
      <dgm:spPr/>
      <dgm:t>
        <a:bodyPr/>
        <a:lstStyle/>
        <a:p>
          <a:endParaRPr lang="es-419"/>
        </a:p>
      </dgm:t>
    </dgm:pt>
    <dgm:pt modelId="{C94925BB-52C4-4AA7-BCFB-56DDDA94D251}">
      <dgm:prSet/>
      <dgm:spPr/>
      <dgm:t>
        <a:bodyPr/>
        <a:lstStyle/>
        <a:p>
          <a:r>
            <a:rPr lang="es-419"/>
            <a:t>Amable</a:t>
          </a:r>
        </a:p>
      </dgm:t>
    </dgm:pt>
    <dgm:pt modelId="{41107859-D7F3-4F17-B731-42CAC17BE979}" type="parTrans" cxnId="{5FA5AB96-54A4-42AC-9E56-C69770DD3211}">
      <dgm:prSet/>
      <dgm:spPr/>
      <dgm:t>
        <a:bodyPr/>
        <a:lstStyle/>
        <a:p>
          <a:endParaRPr lang="es-419"/>
        </a:p>
      </dgm:t>
    </dgm:pt>
    <dgm:pt modelId="{BA80D793-54DB-43B3-8654-66695360435C}" type="sibTrans" cxnId="{5FA5AB96-54A4-42AC-9E56-C69770DD3211}">
      <dgm:prSet/>
      <dgm:spPr/>
      <dgm:t>
        <a:bodyPr/>
        <a:lstStyle/>
        <a:p>
          <a:endParaRPr lang="es-419"/>
        </a:p>
      </dgm:t>
    </dgm:pt>
    <dgm:pt modelId="{634770BD-AEFD-4109-BD32-D86B9B329240}">
      <dgm:prSet/>
      <dgm:spPr/>
      <dgm:t>
        <a:bodyPr/>
        <a:lstStyle/>
        <a:p>
          <a:r>
            <a:rPr lang="es-419"/>
            <a:t>No avaro</a:t>
          </a:r>
        </a:p>
      </dgm:t>
    </dgm:pt>
    <dgm:pt modelId="{2DEC1676-4D2F-477F-AD41-88DDEFD05640}" type="parTrans" cxnId="{3EA33EF6-442B-4691-984F-07E829EFB54D}">
      <dgm:prSet/>
      <dgm:spPr/>
      <dgm:t>
        <a:bodyPr/>
        <a:lstStyle/>
        <a:p>
          <a:endParaRPr lang="es-419"/>
        </a:p>
      </dgm:t>
    </dgm:pt>
    <dgm:pt modelId="{D3DBCE8E-7E80-4F17-A6C5-39A74B75CD94}" type="sibTrans" cxnId="{3EA33EF6-442B-4691-984F-07E829EFB54D}">
      <dgm:prSet/>
      <dgm:spPr/>
      <dgm:t>
        <a:bodyPr/>
        <a:lstStyle/>
        <a:p>
          <a:endParaRPr lang="es-419"/>
        </a:p>
      </dgm:t>
    </dgm:pt>
    <dgm:pt modelId="{0A40F90E-0A75-484A-AE02-D433B7849E64}">
      <dgm:prSet/>
      <dgm:spPr/>
      <dgm:t>
        <a:bodyPr/>
        <a:lstStyle/>
        <a:p>
          <a:r>
            <a:rPr lang="es-419"/>
            <a:t>No dado al vino</a:t>
          </a:r>
        </a:p>
      </dgm:t>
    </dgm:pt>
    <dgm:pt modelId="{E32B3068-F2E0-4DDF-8A01-FF6783BF94FE}" type="parTrans" cxnId="{F3CB8537-F486-419A-9609-F8D9F4BBE5FF}">
      <dgm:prSet/>
      <dgm:spPr/>
      <dgm:t>
        <a:bodyPr/>
        <a:lstStyle/>
        <a:p>
          <a:endParaRPr lang="es-419"/>
        </a:p>
      </dgm:t>
    </dgm:pt>
    <dgm:pt modelId="{2B9FEBDF-E396-4E3E-9096-8363E8CE21A1}" type="sibTrans" cxnId="{F3CB8537-F486-419A-9609-F8D9F4BBE5FF}">
      <dgm:prSet/>
      <dgm:spPr/>
      <dgm:t>
        <a:bodyPr/>
        <a:lstStyle/>
        <a:p>
          <a:endParaRPr lang="es-419"/>
        </a:p>
      </dgm:t>
    </dgm:pt>
    <dgm:pt modelId="{FBEC930F-29D6-489B-BDED-F41E719F668D}">
      <dgm:prSet/>
      <dgm:spPr/>
      <dgm:t>
        <a:bodyPr/>
        <a:lstStyle/>
        <a:p>
          <a:r>
            <a:rPr lang="es-419"/>
            <a:t>Gobierne bien su casa</a:t>
          </a:r>
        </a:p>
      </dgm:t>
    </dgm:pt>
    <dgm:pt modelId="{D74A0570-20BD-4603-9E65-F6AB177A447B}" type="parTrans" cxnId="{600CEAB0-A9D7-495F-A8FF-EA15158C053D}">
      <dgm:prSet/>
      <dgm:spPr/>
      <dgm:t>
        <a:bodyPr/>
        <a:lstStyle/>
        <a:p>
          <a:endParaRPr lang="es-419"/>
        </a:p>
      </dgm:t>
    </dgm:pt>
    <dgm:pt modelId="{383D15DF-3D3A-4509-9D00-257C6011FC29}" type="sibTrans" cxnId="{600CEAB0-A9D7-495F-A8FF-EA15158C053D}">
      <dgm:prSet/>
      <dgm:spPr/>
      <dgm:t>
        <a:bodyPr/>
        <a:lstStyle/>
        <a:p>
          <a:endParaRPr lang="es-419"/>
        </a:p>
      </dgm:t>
    </dgm:pt>
    <dgm:pt modelId="{37F12BF4-CDE6-4BF6-9BCA-C6AC541C3501}">
      <dgm:prSet/>
      <dgm:spPr/>
      <dgm:t>
        <a:bodyPr/>
        <a:lstStyle/>
        <a:p>
          <a:r>
            <a:rPr lang="es-419"/>
            <a:t>Amante de lo bueno,</a:t>
          </a:r>
        </a:p>
      </dgm:t>
    </dgm:pt>
    <dgm:pt modelId="{6F0CA60E-E53A-4EFC-8C87-B3F745B32390}" type="parTrans" cxnId="{DD2628BE-7E46-4590-99D1-DEACEAA7F4A3}">
      <dgm:prSet/>
      <dgm:spPr/>
      <dgm:t>
        <a:bodyPr/>
        <a:lstStyle/>
        <a:p>
          <a:endParaRPr lang="es-419"/>
        </a:p>
      </dgm:t>
    </dgm:pt>
    <dgm:pt modelId="{9889A7D6-BF23-483D-BC01-6B47FC24A541}" type="sibTrans" cxnId="{DD2628BE-7E46-4590-99D1-DEACEAA7F4A3}">
      <dgm:prSet/>
      <dgm:spPr/>
      <dgm:t>
        <a:bodyPr/>
        <a:lstStyle/>
        <a:p>
          <a:endParaRPr lang="es-419"/>
        </a:p>
      </dgm:t>
    </dgm:pt>
    <dgm:pt modelId="{2F323B6B-0473-40FD-AC4B-A9CCF130C2E2}">
      <dgm:prSet/>
      <dgm:spPr/>
      <dgm:t>
        <a:bodyPr/>
        <a:lstStyle/>
        <a:p>
          <a:r>
            <a:rPr lang="es-419"/>
            <a:t>Justo</a:t>
          </a:r>
        </a:p>
      </dgm:t>
    </dgm:pt>
    <dgm:pt modelId="{3E6A3BB0-7977-473E-9F53-676C241B9D6B}" type="parTrans" cxnId="{8E5D4BA4-C219-4C86-8AA7-DA996866ED0F}">
      <dgm:prSet/>
      <dgm:spPr/>
      <dgm:t>
        <a:bodyPr/>
        <a:lstStyle/>
        <a:p>
          <a:endParaRPr lang="es-419"/>
        </a:p>
      </dgm:t>
    </dgm:pt>
    <dgm:pt modelId="{92809425-A5C1-4E9C-BBAD-29BB36DA148B}" type="sibTrans" cxnId="{8E5D4BA4-C219-4C86-8AA7-DA996866ED0F}">
      <dgm:prSet/>
      <dgm:spPr/>
      <dgm:t>
        <a:bodyPr/>
        <a:lstStyle/>
        <a:p>
          <a:endParaRPr lang="es-419"/>
        </a:p>
      </dgm:t>
    </dgm:pt>
    <dgm:pt modelId="{8D8A3835-6062-403B-887C-C22AC4931445}">
      <dgm:prSet/>
      <dgm:spPr/>
      <dgm:t>
        <a:bodyPr/>
        <a:lstStyle/>
        <a:p>
          <a:r>
            <a:rPr lang="es-419"/>
            <a:t>Santo</a:t>
          </a:r>
        </a:p>
      </dgm:t>
    </dgm:pt>
    <dgm:pt modelId="{C209EEE4-E3EA-4222-A32D-A2A728757EFC}" type="parTrans" cxnId="{4A9E1BD0-2B67-4554-AEBC-74CCD620E733}">
      <dgm:prSet/>
      <dgm:spPr/>
      <dgm:t>
        <a:bodyPr/>
        <a:lstStyle/>
        <a:p>
          <a:endParaRPr lang="es-419"/>
        </a:p>
      </dgm:t>
    </dgm:pt>
    <dgm:pt modelId="{B9AD5E18-7239-4514-87B0-2F9C166729F9}" type="sibTrans" cxnId="{4A9E1BD0-2B67-4554-AEBC-74CCD620E733}">
      <dgm:prSet/>
      <dgm:spPr/>
      <dgm:t>
        <a:bodyPr/>
        <a:lstStyle/>
        <a:p>
          <a:endParaRPr lang="es-419"/>
        </a:p>
      </dgm:t>
    </dgm:pt>
    <dgm:pt modelId="{11B8657B-774C-42AA-A549-BE6457916E01}">
      <dgm:prSet/>
      <dgm:spPr/>
      <dgm:t>
        <a:bodyPr/>
        <a:lstStyle/>
        <a:p>
          <a:r>
            <a:rPr lang="es-419"/>
            <a:t>Retenedor de la sana doctrina</a:t>
          </a:r>
        </a:p>
      </dgm:t>
    </dgm:pt>
    <dgm:pt modelId="{A9F0B541-1A14-44D7-A6A8-3CA63CD686DD}" type="parTrans" cxnId="{7AF10880-E11F-4F5B-9A95-3275EB11EE94}">
      <dgm:prSet/>
      <dgm:spPr/>
      <dgm:t>
        <a:bodyPr/>
        <a:lstStyle/>
        <a:p>
          <a:endParaRPr lang="es-419"/>
        </a:p>
      </dgm:t>
    </dgm:pt>
    <dgm:pt modelId="{67CB5077-4FEE-48FC-BA2D-4ABF96161E0A}" type="sibTrans" cxnId="{7AF10880-E11F-4F5B-9A95-3275EB11EE94}">
      <dgm:prSet/>
      <dgm:spPr/>
      <dgm:t>
        <a:bodyPr/>
        <a:lstStyle/>
        <a:p>
          <a:endParaRPr lang="es-419"/>
        </a:p>
      </dgm:t>
    </dgm:pt>
    <dgm:pt modelId="{AC3F54D8-AF24-4460-82BA-29FBF59A95D5}" type="pres">
      <dgm:prSet presAssocID="{F67009A7-60E2-449B-8DED-AB9DF2B3EDAC}" presName="Name0" presStyleCnt="0">
        <dgm:presLayoutVars>
          <dgm:dir/>
          <dgm:animLvl val="lvl"/>
          <dgm:resizeHandles val="exact"/>
        </dgm:presLayoutVars>
      </dgm:prSet>
      <dgm:spPr/>
    </dgm:pt>
    <dgm:pt modelId="{EDAE5723-6E43-42FF-A34D-FEFEF9529A4A}" type="pres">
      <dgm:prSet presAssocID="{B042241E-E39B-4794-8127-B59CF4CB2D26}" presName="linNode" presStyleCnt="0"/>
      <dgm:spPr/>
    </dgm:pt>
    <dgm:pt modelId="{053BAE02-BF79-42D1-B9F5-8AE2DB78FC41}" type="pres">
      <dgm:prSet presAssocID="{B042241E-E39B-4794-8127-B59CF4CB2D26}" presName="parentText" presStyleLbl="node1" presStyleIdx="0" presStyleCnt="11">
        <dgm:presLayoutVars>
          <dgm:chMax val="1"/>
          <dgm:bulletEnabled val="1"/>
        </dgm:presLayoutVars>
      </dgm:prSet>
      <dgm:spPr/>
    </dgm:pt>
    <dgm:pt modelId="{06331BF4-2FC7-44BC-9EC3-6E2F81A49EEC}" type="pres">
      <dgm:prSet presAssocID="{776A173A-66E5-4DA6-9912-AC92347BE88D}" presName="sp" presStyleCnt="0"/>
      <dgm:spPr/>
    </dgm:pt>
    <dgm:pt modelId="{357E49E0-40C0-4178-B950-53005A128440}" type="pres">
      <dgm:prSet presAssocID="{110DEDB2-1BF4-4A77-B681-F269D31D8787}" presName="linNode" presStyleCnt="0"/>
      <dgm:spPr/>
    </dgm:pt>
    <dgm:pt modelId="{534335E9-DE7D-4EBE-A3C7-AFD96ACD34D2}" type="pres">
      <dgm:prSet presAssocID="{110DEDB2-1BF4-4A77-B681-F269D31D8787}" presName="parentText" presStyleLbl="node1" presStyleIdx="1" presStyleCnt="11">
        <dgm:presLayoutVars>
          <dgm:chMax val="1"/>
          <dgm:bulletEnabled val="1"/>
        </dgm:presLayoutVars>
      </dgm:prSet>
      <dgm:spPr/>
    </dgm:pt>
    <dgm:pt modelId="{9F74EA18-5F38-422A-8C06-1070EE69BE53}" type="pres">
      <dgm:prSet presAssocID="{648C0E0D-E46C-46A9-A704-A6BA311C2D0D}" presName="sp" presStyleCnt="0"/>
      <dgm:spPr/>
    </dgm:pt>
    <dgm:pt modelId="{E69EFED5-9F77-4D22-B31B-8A3902E11377}" type="pres">
      <dgm:prSet presAssocID="{C512F007-218C-4769-999A-A10C2B1A1D17}" presName="linNode" presStyleCnt="0"/>
      <dgm:spPr/>
    </dgm:pt>
    <dgm:pt modelId="{3FBE7DCC-96F2-43A0-B8A7-F547AE07FB9F}" type="pres">
      <dgm:prSet presAssocID="{C512F007-218C-4769-999A-A10C2B1A1D17}" presName="parentText" presStyleLbl="node1" presStyleIdx="2" presStyleCnt="11">
        <dgm:presLayoutVars>
          <dgm:chMax val="1"/>
          <dgm:bulletEnabled val="1"/>
        </dgm:presLayoutVars>
      </dgm:prSet>
      <dgm:spPr/>
    </dgm:pt>
    <dgm:pt modelId="{2867A286-7D6D-4AC0-850E-064DE58DCE00}" type="pres">
      <dgm:prSet presAssocID="{A0937FD4-824E-4C74-8245-86A4DB6104A7}" presName="sp" presStyleCnt="0"/>
      <dgm:spPr/>
    </dgm:pt>
    <dgm:pt modelId="{0CBF72A7-45F1-4CC7-B51F-B0AC15825AF8}" type="pres">
      <dgm:prSet presAssocID="{C94925BB-52C4-4AA7-BCFB-56DDDA94D251}" presName="linNode" presStyleCnt="0"/>
      <dgm:spPr/>
    </dgm:pt>
    <dgm:pt modelId="{836467B1-34D7-4A45-AF9C-7867D9FE65D7}" type="pres">
      <dgm:prSet presAssocID="{C94925BB-52C4-4AA7-BCFB-56DDDA94D251}" presName="parentText" presStyleLbl="node1" presStyleIdx="3" presStyleCnt="11">
        <dgm:presLayoutVars>
          <dgm:chMax val="1"/>
          <dgm:bulletEnabled val="1"/>
        </dgm:presLayoutVars>
      </dgm:prSet>
      <dgm:spPr/>
    </dgm:pt>
    <dgm:pt modelId="{3A1D45DB-C7F7-4A49-B836-D8DD23C89425}" type="pres">
      <dgm:prSet presAssocID="{BA80D793-54DB-43B3-8654-66695360435C}" presName="sp" presStyleCnt="0"/>
      <dgm:spPr/>
    </dgm:pt>
    <dgm:pt modelId="{10B893D2-8DD4-4AFC-B553-BFDBADADE6B0}" type="pres">
      <dgm:prSet presAssocID="{634770BD-AEFD-4109-BD32-D86B9B329240}" presName="linNode" presStyleCnt="0"/>
      <dgm:spPr/>
    </dgm:pt>
    <dgm:pt modelId="{51C5C75C-CFED-4652-B872-E49EA6163491}" type="pres">
      <dgm:prSet presAssocID="{634770BD-AEFD-4109-BD32-D86B9B329240}" presName="parentText" presStyleLbl="node1" presStyleIdx="4" presStyleCnt="11">
        <dgm:presLayoutVars>
          <dgm:chMax val="1"/>
          <dgm:bulletEnabled val="1"/>
        </dgm:presLayoutVars>
      </dgm:prSet>
      <dgm:spPr/>
    </dgm:pt>
    <dgm:pt modelId="{FEBEA2EF-7DFA-4D20-A91B-1391AC125B81}" type="pres">
      <dgm:prSet presAssocID="{D3DBCE8E-7E80-4F17-A6C5-39A74B75CD94}" presName="sp" presStyleCnt="0"/>
      <dgm:spPr/>
    </dgm:pt>
    <dgm:pt modelId="{DCF813F2-F115-4EA8-80A0-25AAB7F4AEF1}" type="pres">
      <dgm:prSet presAssocID="{0A40F90E-0A75-484A-AE02-D433B7849E64}" presName="linNode" presStyleCnt="0"/>
      <dgm:spPr/>
    </dgm:pt>
    <dgm:pt modelId="{68BF0F06-3987-4ADF-A827-0D8CC95E25B3}" type="pres">
      <dgm:prSet presAssocID="{0A40F90E-0A75-484A-AE02-D433B7849E64}" presName="parentText" presStyleLbl="node1" presStyleIdx="5" presStyleCnt="11">
        <dgm:presLayoutVars>
          <dgm:chMax val="1"/>
          <dgm:bulletEnabled val="1"/>
        </dgm:presLayoutVars>
      </dgm:prSet>
      <dgm:spPr/>
    </dgm:pt>
    <dgm:pt modelId="{FE07CBC5-C45A-4B78-96D8-3B6A398B97F5}" type="pres">
      <dgm:prSet presAssocID="{2B9FEBDF-E396-4E3E-9096-8363E8CE21A1}" presName="sp" presStyleCnt="0"/>
      <dgm:spPr/>
    </dgm:pt>
    <dgm:pt modelId="{D5995F7D-8BE2-4ABD-ADFA-815A968971FA}" type="pres">
      <dgm:prSet presAssocID="{FBEC930F-29D6-489B-BDED-F41E719F668D}" presName="linNode" presStyleCnt="0"/>
      <dgm:spPr/>
    </dgm:pt>
    <dgm:pt modelId="{A2B2B85D-07F2-41A3-81CE-075FCFE339C1}" type="pres">
      <dgm:prSet presAssocID="{FBEC930F-29D6-489B-BDED-F41E719F668D}" presName="parentText" presStyleLbl="node1" presStyleIdx="6" presStyleCnt="11">
        <dgm:presLayoutVars>
          <dgm:chMax val="1"/>
          <dgm:bulletEnabled val="1"/>
        </dgm:presLayoutVars>
      </dgm:prSet>
      <dgm:spPr/>
    </dgm:pt>
    <dgm:pt modelId="{A8D85569-57EA-4548-A629-FAB10356A373}" type="pres">
      <dgm:prSet presAssocID="{383D15DF-3D3A-4509-9D00-257C6011FC29}" presName="sp" presStyleCnt="0"/>
      <dgm:spPr/>
    </dgm:pt>
    <dgm:pt modelId="{319C8137-193F-4354-BC50-6FF648A6F5BC}" type="pres">
      <dgm:prSet presAssocID="{37F12BF4-CDE6-4BF6-9BCA-C6AC541C3501}" presName="linNode" presStyleCnt="0"/>
      <dgm:spPr/>
    </dgm:pt>
    <dgm:pt modelId="{8FA3FDFD-C6D6-46AA-ACFC-E543276D2E9F}" type="pres">
      <dgm:prSet presAssocID="{37F12BF4-CDE6-4BF6-9BCA-C6AC541C3501}" presName="parentText" presStyleLbl="node1" presStyleIdx="7" presStyleCnt="11">
        <dgm:presLayoutVars>
          <dgm:chMax val="1"/>
          <dgm:bulletEnabled val="1"/>
        </dgm:presLayoutVars>
      </dgm:prSet>
      <dgm:spPr/>
    </dgm:pt>
    <dgm:pt modelId="{C3EDC7CA-C9D8-48CC-97C5-E352C3ED3037}" type="pres">
      <dgm:prSet presAssocID="{9889A7D6-BF23-483D-BC01-6B47FC24A541}" presName="sp" presStyleCnt="0"/>
      <dgm:spPr/>
    </dgm:pt>
    <dgm:pt modelId="{47EAFF13-89E0-480C-8A3E-85D7529F0219}" type="pres">
      <dgm:prSet presAssocID="{2F323B6B-0473-40FD-AC4B-A9CCF130C2E2}" presName="linNode" presStyleCnt="0"/>
      <dgm:spPr/>
    </dgm:pt>
    <dgm:pt modelId="{0BEA0BD1-875F-41E6-8159-A63ADCFC1B4D}" type="pres">
      <dgm:prSet presAssocID="{2F323B6B-0473-40FD-AC4B-A9CCF130C2E2}" presName="parentText" presStyleLbl="node1" presStyleIdx="8" presStyleCnt="11">
        <dgm:presLayoutVars>
          <dgm:chMax val="1"/>
          <dgm:bulletEnabled val="1"/>
        </dgm:presLayoutVars>
      </dgm:prSet>
      <dgm:spPr/>
    </dgm:pt>
    <dgm:pt modelId="{001ADBD4-D7E0-44BD-AFBB-29DD03E397F5}" type="pres">
      <dgm:prSet presAssocID="{92809425-A5C1-4E9C-BBAD-29BB36DA148B}" presName="sp" presStyleCnt="0"/>
      <dgm:spPr/>
    </dgm:pt>
    <dgm:pt modelId="{85489386-5BBE-450D-B217-2A158C152F96}" type="pres">
      <dgm:prSet presAssocID="{8D8A3835-6062-403B-887C-C22AC4931445}" presName="linNode" presStyleCnt="0"/>
      <dgm:spPr/>
    </dgm:pt>
    <dgm:pt modelId="{DF2AD424-D368-4B1F-AF19-7E7A315F1A58}" type="pres">
      <dgm:prSet presAssocID="{8D8A3835-6062-403B-887C-C22AC4931445}" presName="parentText" presStyleLbl="node1" presStyleIdx="9" presStyleCnt="11">
        <dgm:presLayoutVars>
          <dgm:chMax val="1"/>
          <dgm:bulletEnabled val="1"/>
        </dgm:presLayoutVars>
      </dgm:prSet>
      <dgm:spPr/>
    </dgm:pt>
    <dgm:pt modelId="{03A46774-CA2E-46F4-9AC8-D2833A1E7873}" type="pres">
      <dgm:prSet presAssocID="{B9AD5E18-7239-4514-87B0-2F9C166729F9}" presName="sp" presStyleCnt="0"/>
      <dgm:spPr/>
    </dgm:pt>
    <dgm:pt modelId="{8ADA2171-C1FA-4A3E-8415-CD10CA6ACFD4}" type="pres">
      <dgm:prSet presAssocID="{11B8657B-774C-42AA-A549-BE6457916E01}" presName="linNode" presStyleCnt="0"/>
      <dgm:spPr/>
    </dgm:pt>
    <dgm:pt modelId="{3B082EEB-6525-4854-910F-03A48329D026}" type="pres">
      <dgm:prSet presAssocID="{11B8657B-774C-42AA-A549-BE6457916E01}" presName="parentText" presStyleLbl="node1" presStyleIdx="10" presStyleCnt="11">
        <dgm:presLayoutVars>
          <dgm:chMax val="1"/>
          <dgm:bulletEnabled val="1"/>
        </dgm:presLayoutVars>
      </dgm:prSet>
      <dgm:spPr/>
    </dgm:pt>
  </dgm:ptLst>
  <dgm:cxnLst>
    <dgm:cxn modelId="{0DA97A22-CF63-4982-A3AF-A59C09ADDDB7}" srcId="{F67009A7-60E2-449B-8DED-AB9DF2B3EDAC}" destId="{C512F007-218C-4769-999A-A10C2B1A1D17}" srcOrd="2" destOrd="0" parTransId="{785B673E-907C-4E4B-B0B1-C54AF7CF26C5}" sibTransId="{A0937FD4-824E-4C74-8245-86A4DB6104A7}"/>
    <dgm:cxn modelId="{E762B92D-D58F-474D-9B10-39900F932639}" type="presOf" srcId="{2F323B6B-0473-40FD-AC4B-A9CCF130C2E2}" destId="{0BEA0BD1-875F-41E6-8159-A63ADCFC1B4D}" srcOrd="0" destOrd="0" presId="urn:microsoft.com/office/officeart/2005/8/layout/vList5"/>
    <dgm:cxn modelId="{E5357D37-FA49-4678-96E8-9D9874B173D4}" type="presOf" srcId="{11B8657B-774C-42AA-A549-BE6457916E01}" destId="{3B082EEB-6525-4854-910F-03A48329D026}" srcOrd="0" destOrd="0" presId="urn:microsoft.com/office/officeart/2005/8/layout/vList5"/>
    <dgm:cxn modelId="{F3CB8537-F486-419A-9609-F8D9F4BBE5FF}" srcId="{F67009A7-60E2-449B-8DED-AB9DF2B3EDAC}" destId="{0A40F90E-0A75-484A-AE02-D433B7849E64}" srcOrd="5" destOrd="0" parTransId="{E32B3068-F2E0-4DDF-8A01-FF6783BF94FE}" sibTransId="{2B9FEBDF-E396-4E3E-9096-8363E8CE21A1}"/>
    <dgm:cxn modelId="{A1B3EA3E-2FD7-42C7-86D1-FE2FCBA4B4E4}" type="presOf" srcId="{0A40F90E-0A75-484A-AE02-D433B7849E64}" destId="{68BF0F06-3987-4ADF-A827-0D8CC95E25B3}" srcOrd="0" destOrd="0" presId="urn:microsoft.com/office/officeart/2005/8/layout/vList5"/>
    <dgm:cxn modelId="{32FFD45C-6276-4CC3-B3CA-0EA4745C13FD}" srcId="{F67009A7-60E2-449B-8DED-AB9DF2B3EDAC}" destId="{110DEDB2-1BF4-4A77-B681-F269D31D8787}" srcOrd="1" destOrd="0" parTransId="{A4A8C647-AB81-4AC2-916B-B99483E7BD50}" sibTransId="{648C0E0D-E46C-46A9-A704-A6BA311C2D0D}"/>
    <dgm:cxn modelId="{07A6C259-86DD-4447-AFEA-2545A632F04F}" srcId="{F67009A7-60E2-449B-8DED-AB9DF2B3EDAC}" destId="{B042241E-E39B-4794-8127-B59CF4CB2D26}" srcOrd="0" destOrd="0" parTransId="{A1EAEC34-CC92-4998-8DF2-A3469875D329}" sibTransId="{776A173A-66E5-4DA6-9912-AC92347BE88D}"/>
    <dgm:cxn modelId="{8F57265A-A505-4457-B19D-07F27B133128}" type="presOf" srcId="{110DEDB2-1BF4-4A77-B681-F269D31D8787}" destId="{534335E9-DE7D-4EBE-A3C7-AFD96ACD34D2}" srcOrd="0" destOrd="0" presId="urn:microsoft.com/office/officeart/2005/8/layout/vList5"/>
    <dgm:cxn modelId="{7AF10880-E11F-4F5B-9A95-3275EB11EE94}" srcId="{F67009A7-60E2-449B-8DED-AB9DF2B3EDAC}" destId="{11B8657B-774C-42AA-A549-BE6457916E01}" srcOrd="10" destOrd="0" parTransId="{A9F0B541-1A14-44D7-A6A8-3CA63CD686DD}" sibTransId="{67CB5077-4FEE-48FC-BA2D-4ABF96161E0A}"/>
    <dgm:cxn modelId="{1FDA6B92-0984-4FB5-8A4B-03B002535A09}" type="presOf" srcId="{C512F007-218C-4769-999A-A10C2B1A1D17}" destId="{3FBE7DCC-96F2-43A0-B8A7-F547AE07FB9F}" srcOrd="0" destOrd="0" presId="urn:microsoft.com/office/officeart/2005/8/layout/vList5"/>
    <dgm:cxn modelId="{5FA5AB96-54A4-42AC-9E56-C69770DD3211}" srcId="{F67009A7-60E2-449B-8DED-AB9DF2B3EDAC}" destId="{C94925BB-52C4-4AA7-BCFB-56DDDA94D251}" srcOrd="3" destOrd="0" parTransId="{41107859-D7F3-4F17-B731-42CAC17BE979}" sibTransId="{BA80D793-54DB-43B3-8654-66695360435C}"/>
    <dgm:cxn modelId="{1AD1DA9F-B98C-461C-BDFB-1E730E92BDDF}" type="presOf" srcId="{C94925BB-52C4-4AA7-BCFB-56DDDA94D251}" destId="{836467B1-34D7-4A45-AF9C-7867D9FE65D7}" srcOrd="0" destOrd="0" presId="urn:microsoft.com/office/officeart/2005/8/layout/vList5"/>
    <dgm:cxn modelId="{8E5D4BA4-C219-4C86-8AA7-DA996866ED0F}" srcId="{F67009A7-60E2-449B-8DED-AB9DF2B3EDAC}" destId="{2F323B6B-0473-40FD-AC4B-A9CCF130C2E2}" srcOrd="8" destOrd="0" parTransId="{3E6A3BB0-7977-473E-9F53-676C241B9D6B}" sibTransId="{92809425-A5C1-4E9C-BBAD-29BB36DA148B}"/>
    <dgm:cxn modelId="{49A0DBA9-250B-42F4-9E45-81A5A2E56A4E}" type="presOf" srcId="{B042241E-E39B-4794-8127-B59CF4CB2D26}" destId="{053BAE02-BF79-42D1-B9F5-8AE2DB78FC41}" srcOrd="0" destOrd="0" presId="urn:microsoft.com/office/officeart/2005/8/layout/vList5"/>
    <dgm:cxn modelId="{600CEAB0-A9D7-495F-A8FF-EA15158C053D}" srcId="{F67009A7-60E2-449B-8DED-AB9DF2B3EDAC}" destId="{FBEC930F-29D6-489B-BDED-F41E719F668D}" srcOrd="6" destOrd="0" parTransId="{D74A0570-20BD-4603-9E65-F6AB177A447B}" sibTransId="{383D15DF-3D3A-4509-9D00-257C6011FC29}"/>
    <dgm:cxn modelId="{C3491FBA-DC4C-4BB8-9CB5-C1C11862075C}" type="presOf" srcId="{FBEC930F-29D6-489B-BDED-F41E719F668D}" destId="{A2B2B85D-07F2-41A3-81CE-075FCFE339C1}" srcOrd="0" destOrd="0" presId="urn:microsoft.com/office/officeart/2005/8/layout/vList5"/>
    <dgm:cxn modelId="{DD2628BE-7E46-4590-99D1-DEACEAA7F4A3}" srcId="{F67009A7-60E2-449B-8DED-AB9DF2B3EDAC}" destId="{37F12BF4-CDE6-4BF6-9BCA-C6AC541C3501}" srcOrd="7" destOrd="0" parTransId="{6F0CA60E-E53A-4EFC-8C87-B3F745B32390}" sibTransId="{9889A7D6-BF23-483D-BC01-6B47FC24A541}"/>
    <dgm:cxn modelId="{E16F93CE-6374-4224-BE19-54FBEF04B8B0}" type="presOf" srcId="{F67009A7-60E2-449B-8DED-AB9DF2B3EDAC}" destId="{AC3F54D8-AF24-4460-82BA-29FBF59A95D5}" srcOrd="0" destOrd="0" presId="urn:microsoft.com/office/officeart/2005/8/layout/vList5"/>
    <dgm:cxn modelId="{4A9E1BD0-2B67-4554-AEBC-74CCD620E733}" srcId="{F67009A7-60E2-449B-8DED-AB9DF2B3EDAC}" destId="{8D8A3835-6062-403B-887C-C22AC4931445}" srcOrd="9" destOrd="0" parTransId="{C209EEE4-E3EA-4222-A32D-A2A728757EFC}" sibTransId="{B9AD5E18-7239-4514-87B0-2F9C166729F9}"/>
    <dgm:cxn modelId="{3922DFD4-2983-4AE9-B768-862AF6D28583}" type="presOf" srcId="{8D8A3835-6062-403B-887C-C22AC4931445}" destId="{DF2AD424-D368-4B1F-AF19-7E7A315F1A58}" srcOrd="0" destOrd="0" presId="urn:microsoft.com/office/officeart/2005/8/layout/vList5"/>
    <dgm:cxn modelId="{8A3605E5-9D2C-4744-96DE-0EF2F4C43697}" type="presOf" srcId="{37F12BF4-CDE6-4BF6-9BCA-C6AC541C3501}" destId="{8FA3FDFD-C6D6-46AA-ACFC-E543276D2E9F}" srcOrd="0" destOrd="0" presId="urn:microsoft.com/office/officeart/2005/8/layout/vList5"/>
    <dgm:cxn modelId="{DE8D95EB-B1F7-4D00-A075-509DF89663AA}" type="presOf" srcId="{634770BD-AEFD-4109-BD32-D86B9B329240}" destId="{51C5C75C-CFED-4652-B872-E49EA6163491}" srcOrd="0" destOrd="0" presId="urn:microsoft.com/office/officeart/2005/8/layout/vList5"/>
    <dgm:cxn modelId="{3EA33EF6-442B-4691-984F-07E829EFB54D}" srcId="{F67009A7-60E2-449B-8DED-AB9DF2B3EDAC}" destId="{634770BD-AEFD-4109-BD32-D86B9B329240}" srcOrd="4" destOrd="0" parTransId="{2DEC1676-4D2F-477F-AD41-88DDEFD05640}" sibTransId="{D3DBCE8E-7E80-4F17-A6C5-39A74B75CD94}"/>
    <dgm:cxn modelId="{015294F4-29C2-40BA-8C8A-DCD8B1D04A58}" type="presParOf" srcId="{AC3F54D8-AF24-4460-82BA-29FBF59A95D5}" destId="{EDAE5723-6E43-42FF-A34D-FEFEF9529A4A}" srcOrd="0" destOrd="0" presId="urn:microsoft.com/office/officeart/2005/8/layout/vList5"/>
    <dgm:cxn modelId="{628C92AD-A4BF-41BB-964A-420497DABA2F}" type="presParOf" srcId="{EDAE5723-6E43-42FF-A34D-FEFEF9529A4A}" destId="{053BAE02-BF79-42D1-B9F5-8AE2DB78FC41}" srcOrd="0" destOrd="0" presId="urn:microsoft.com/office/officeart/2005/8/layout/vList5"/>
    <dgm:cxn modelId="{E4985044-6B97-4C7B-9F7E-8FD150352C6A}" type="presParOf" srcId="{AC3F54D8-AF24-4460-82BA-29FBF59A95D5}" destId="{06331BF4-2FC7-44BC-9EC3-6E2F81A49EEC}" srcOrd="1" destOrd="0" presId="urn:microsoft.com/office/officeart/2005/8/layout/vList5"/>
    <dgm:cxn modelId="{5CB5A2EF-1B1B-441D-8A33-A108CC80143A}" type="presParOf" srcId="{AC3F54D8-AF24-4460-82BA-29FBF59A95D5}" destId="{357E49E0-40C0-4178-B950-53005A128440}" srcOrd="2" destOrd="0" presId="urn:microsoft.com/office/officeart/2005/8/layout/vList5"/>
    <dgm:cxn modelId="{8F53D59E-1B31-41F4-93D0-F830D95852BE}" type="presParOf" srcId="{357E49E0-40C0-4178-B950-53005A128440}" destId="{534335E9-DE7D-4EBE-A3C7-AFD96ACD34D2}" srcOrd="0" destOrd="0" presId="urn:microsoft.com/office/officeart/2005/8/layout/vList5"/>
    <dgm:cxn modelId="{8F96E547-D8CD-4AFD-B01F-ECECF87E6916}" type="presParOf" srcId="{AC3F54D8-AF24-4460-82BA-29FBF59A95D5}" destId="{9F74EA18-5F38-422A-8C06-1070EE69BE53}" srcOrd="3" destOrd="0" presId="urn:microsoft.com/office/officeart/2005/8/layout/vList5"/>
    <dgm:cxn modelId="{E7046F1C-1801-4DCA-985A-24A31E4278DF}" type="presParOf" srcId="{AC3F54D8-AF24-4460-82BA-29FBF59A95D5}" destId="{E69EFED5-9F77-4D22-B31B-8A3902E11377}" srcOrd="4" destOrd="0" presId="urn:microsoft.com/office/officeart/2005/8/layout/vList5"/>
    <dgm:cxn modelId="{51B07F42-57A7-429B-9CCF-0F70EB9082D7}" type="presParOf" srcId="{E69EFED5-9F77-4D22-B31B-8A3902E11377}" destId="{3FBE7DCC-96F2-43A0-B8A7-F547AE07FB9F}" srcOrd="0" destOrd="0" presId="urn:microsoft.com/office/officeart/2005/8/layout/vList5"/>
    <dgm:cxn modelId="{F43175B4-30EB-4932-97CE-5CE069331060}" type="presParOf" srcId="{AC3F54D8-AF24-4460-82BA-29FBF59A95D5}" destId="{2867A286-7D6D-4AC0-850E-064DE58DCE00}" srcOrd="5" destOrd="0" presId="urn:microsoft.com/office/officeart/2005/8/layout/vList5"/>
    <dgm:cxn modelId="{258E4DC7-FBAD-4C45-A125-00B41AE47148}" type="presParOf" srcId="{AC3F54D8-AF24-4460-82BA-29FBF59A95D5}" destId="{0CBF72A7-45F1-4CC7-B51F-B0AC15825AF8}" srcOrd="6" destOrd="0" presId="urn:microsoft.com/office/officeart/2005/8/layout/vList5"/>
    <dgm:cxn modelId="{85E30AF9-F700-4A53-A954-12D062013818}" type="presParOf" srcId="{0CBF72A7-45F1-4CC7-B51F-B0AC15825AF8}" destId="{836467B1-34D7-4A45-AF9C-7867D9FE65D7}" srcOrd="0" destOrd="0" presId="urn:microsoft.com/office/officeart/2005/8/layout/vList5"/>
    <dgm:cxn modelId="{18914A32-7EA9-439B-B9E6-1F9F514FC0D7}" type="presParOf" srcId="{AC3F54D8-AF24-4460-82BA-29FBF59A95D5}" destId="{3A1D45DB-C7F7-4A49-B836-D8DD23C89425}" srcOrd="7" destOrd="0" presId="urn:microsoft.com/office/officeart/2005/8/layout/vList5"/>
    <dgm:cxn modelId="{C788DCAC-16DB-4785-8658-25E80C986661}" type="presParOf" srcId="{AC3F54D8-AF24-4460-82BA-29FBF59A95D5}" destId="{10B893D2-8DD4-4AFC-B553-BFDBADADE6B0}" srcOrd="8" destOrd="0" presId="urn:microsoft.com/office/officeart/2005/8/layout/vList5"/>
    <dgm:cxn modelId="{BC84FDA6-B440-471E-AE2C-00D29DE5B4A0}" type="presParOf" srcId="{10B893D2-8DD4-4AFC-B553-BFDBADADE6B0}" destId="{51C5C75C-CFED-4652-B872-E49EA6163491}" srcOrd="0" destOrd="0" presId="urn:microsoft.com/office/officeart/2005/8/layout/vList5"/>
    <dgm:cxn modelId="{10840AE3-4A75-459B-8EAC-915B3E0D80C1}" type="presParOf" srcId="{AC3F54D8-AF24-4460-82BA-29FBF59A95D5}" destId="{FEBEA2EF-7DFA-4D20-A91B-1391AC125B81}" srcOrd="9" destOrd="0" presId="urn:microsoft.com/office/officeart/2005/8/layout/vList5"/>
    <dgm:cxn modelId="{0665090A-2EAC-479A-8D53-A3F342CC5DF3}" type="presParOf" srcId="{AC3F54D8-AF24-4460-82BA-29FBF59A95D5}" destId="{DCF813F2-F115-4EA8-80A0-25AAB7F4AEF1}" srcOrd="10" destOrd="0" presId="urn:microsoft.com/office/officeart/2005/8/layout/vList5"/>
    <dgm:cxn modelId="{E7236859-A4C4-4A85-B2DE-07F7D4DE5C8D}" type="presParOf" srcId="{DCF813F2-F115-4EA8-80A0-25AAB7F4AEF1}" destId="{68BF0F06-3987-4ADF-A827-0D8CC95E25B3}" srcOrd="0" destOrd="0" presId="urn:microsoft.com/office/officeart/2005/8/layout/vList5"/>
    <dgm:cxn modelId="{AE900879-C139-4A3B-965F-839DB2B53835}" type="presParOf" srcId="{AC3F54D8-AF24-4460-82BA-29FBF59A95D5}" destId="{FE07CBC5-C45A-4B78-96D8-3B6A398B97F5}" srcOrd="11" destOrd="0" presId="urn:microsoft.com/office/officeart/2005/8/layout/vList5"/>
    <dgm:cxn modelId="{2A8BF287-EE48-4353-AC64-41C1E878EBF5}" type="presParOf" srcId="{AC3F54D8-AF24-4460-82BA-29FBF59A95D5}" destId="{D5995F7D-8BE2-4ABD-ADFA-815A968971FA}" srcOrd="12" destOrd="0" presId="urn:microsoft.com/office/officeart/2005/8/layout/vList5"/>
    <dgm:cxn modelId="{668C22C0-2C99-49B5-9AA5-292D18BC3EA1}" type="presParOf" srcId="{D5995F7D-8BE2-4ABD-ADFA-815A968971FA}" destId="{A2B2B85D-07F2-41A3-81CE-075FCFE339C1}" srcOrd="0" destOrd="0" presId="urn:microsoft.com/office/officeart/2005/8/layout/vList5"/>
    <dgm:cxn modelId="{6D3A0A84-45A9-45E6-9BFB-458A06A88BCB}" type="presParOf" srcId="{AC3F54D8-AF24-4460-82BA-29FBF59A95D5}" destId="{A8D85569-57EA-4548-A629-FAB10356A373}" srcOrd="13" destOrd="0" presId="urn:microsoft.com/office/officeart/2005/8/layout/vList5"/>
    <dgm:cxn modelId="{5CF33366-FB70-4B7A-9F70-B15BB8A4EF7E}" type="presParOf" srcId="{AC3F54D8-AF24-4460-82BA-29FBF59A95D5}" destId="{319C8137-193F-4354-BC50-6FF648A6F5BC}" srcOrd="14" destOrd="0" presId="urn:microsoft.com/office/officeart/2005/8/layout/vList5"/>
    <dgm:cxn modelId="{F74CBC58-6A30-4A3F-B18B-835993F188F2}" type="presParOf" srcId="{319C8137-193F-4354-BC50-6FF648A6F5BC}" destId="{8FA3FDFD-C6D6-46AA-ACFC-E543276D2E9F}" srcOrd="0" destOrd="0" presId="urn:microsoft.com/office/officeart/2005/8/layout/vList5"/>
    <dgm:cxn modelId="{8FE69701-09FA-4ECE-97B6-603B350845B8}" type="presParOf" srcId="{AC3F54D8-AF24-4460-82BA-29FBF59A95D5}" destId="{C3EDC7CA-C9D8-48CC-97C5-E352C3ED3037}" srcOrd="15" destOrd="0" presId="urn:microsoft.com/office/officeart/2005/8/layout/vList5"/>
    <dgm:cxn modelId="{9771584A-2C45-4E52-884C-00852AFDF584}" type="presParOf" srcId="{AC3F54D8-AF24-4460-82BA-29FBF59A95D5}" destId="{47EAFF13-89E0-480C-8A3E-85D7529F0219}" srcOrd="16" destOrd="0" presId="urn:microsoft.com/office/officeart/2005/8/layout/vList5"/>
    <dgm:cxn modelId="{D5E6622B-9759-4585-8635-0892A3A153F8}" type="presParOf" srcId="{47EAFF13-89E0-480C-8A3E-85D7529F0219}" destId="{0BEA0BD1-875F-41E6-8159-A63ADCFC1B4D}" srcOrd="0" destOrd="0" presId="urn:microsoft.com/office/officeart/2005/8/layout/vList5"/>
    <dgm:cxn modelId="{DD0EDE31-11DA-434C-94AE-FAB7A0B2D2F2}" type="presParOf" srcId="{AC3F54D8-AF24-4460-82BA-29FBF59A95D5}" destId="{001ADBD4-D7E0-44BD-AFBB-29DD03E397F5}" srcOrd="17" destOrd="0" presId="urn:microsoft.com/office/officeart/2005/8/layout/vList5"/>
    <dgm:cxn modelId="{526A1B15-15D6-4E01-A75F-9CB52DFF5ECE}" type="presParOf" srcId="{AC3F54D8-AF24-4460-82BA-29FBF59A95D5}" destId="{85489386-5BBE-450D-B217-2A158C152F96}" srcOrd="18" destOrd="0" presId="urn:microsoft.com/office/officeart/2005/8/layout/vList5"/>
    <dgm:cxn modelId="{D1DE48D2-726D-4B13-AB52-17DBE9E88418}" type="presParOf" srcId="{85489386-5BBE-450D-B217-2A158C152F96}" destId="{DF2AD424-D368-4B1F-AF19-7E7A315F1A58}" srcOrd="0" destOrd="0" presId="urn:microsoft.com/office/officeart/2005/8/layout/vList5"/>
    <dgm:cxn modelId="{FADF1428-F793-4D15-AC40-D30687A93F72}" type="presParOf" srcId="{AC3F54D8-AF24-4460-82BA-29FBF59A95D5}" destId="{03A46774-CA2E-46F4-9AC8-D2833A1E7873}" srcOrd="19" destOrd="0" presId="urn:microsoft.com/office/officeart/2005/8/layout/vList5"/>
    <dgm:cxn modelId="{FD6ADF4E-3667-4577-B653-F0AF5683F052}" type="presParOf" srcId="{AC3F54D8-AF24-4460-82BA-29FBF59A95D5}" destId="{8ADA2171-C1FA-4A3E-8415-CD10CA6ACFD4}" srcOrd="20" destOrd="0" presId="urn:microsoft.com/office/officeart/2005/8/layout/vList5"/>
    <dgm:cxn modelId="{4DC8B78E-B0E7-4BE2-9459-A2D5AE754C83}" type="presParOf" srcId="{8ADA2171-C1FA-4A3E-8415-CD10CA6ACFD4}" destId="{3B082EEB-6525-4854-910F-03A48329D02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B4042E-E76F-4A40-945E-4C55A19B656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419"/>
        </a:p>
      </dgm:t>
    </dgm:pt>
    <dgm:pt modelId="{D0745509-B988-4C61-9756-9FC7FDCD8A04}">
      <dgm:prSet/>
      <dgm:spPr/>
      <dgm:t>
        <a:bodyPr/>
        <a:lstStyle/>
        <a:p>
          <a:r>
            <a:rPr lang="es-419"/>
            <a:t>(Job 1: 1, 8)</a:t>
          </a:r>
        </a:p>
      </dgm:t>
    </dgm:pt>
    <dgm:pt modelId="{1C896C76-E0F5-4170-A4A3-3D4B4A05E3B2}" type="parTrans" cxnId="{35EAFEF3-4EAE-47C3-9056-39DD17AD7780}">
      <dgm:prSet/>
      <dgm:spPr/>
      <dgm:t>
        <a:bodyPr/>
        <a:lstStyle/>
        <a:p>
          <a:endParaRPr lang="es-419"/>
        </a:p>
      </dgm:t>
    </dgm:pt>
    <dgm:pt modelId="{88649CAC-8B99-4672-8BBE-0A73B2763384}" type="sibTrans" cxnId="{35EAFEF3-4EAE-47C3-9056-39DD17AD7780}">
      <dgm:prSet/>
      <dgm:spPr/>
      <dgm:t>
        <a:bodyPr/>
        <a:lstStyle/>
        <a:p>
          <a:endParaRPr lang="es-419"/>
        </a:p>
      </dgm:t>
    </dgm:pt>
    <dgm:pt modelId="{B40B69F4-C3F0-4EEC-B472-F471B2AC2AB4}">
      <dgm:prSet/>
      <dgm:spPr/>
      <dgm:t>
        <a:bodyPr/>
        <a:lstStyle/>
        <a:p>
          <a:r>
            <a:rPr lang="es-419" baseline="0"/>
            <a:t>Perfecto, recto y apartado del mal</a:t>
          </a:r>
          <a:endParaRPr lang="es-419"/>
        </a:p>
      </dgm:t>
    </dgm:pt>
    <dgm:pt modelId="{CB8AA3F9-7ADA-4BA4-8F6F-8FED99A4A58C}" type="parTrans" cxnId="{41FAFA6C-3110-42E5-A444-B208F07151FA}">
      <dgm:prSet/>
      <dgm:spPr/>
      <dgm:t>
        <a:bodyPr/>
        <a:lstStyle/>
        <a:p>
          <a:endParaRPr lang="es-419"/>
        </a:p>
      </dgm:t>
    </dgm:pt>
    <dgm:pt modelId="{503BEB38-2133-4003-B116-C519CDAA34BD}" type="sibTrans" cxnId="{41FAFA6C-3110-42E5-A444-B208F07151FA}">
      <dgm:prSet/>
      <dgm:spPr/>
      <dgm:t>
        <a:bodyPr/>
        <a:lstStyle/>
        <a:p>
          <a:endParaRPr lang="es-419"/>
        </a:p>
      </dgm:t>
    </dgm:pt>
    <dgm:pt modelId="{30874036-3EC4-4C56-BB21-0A0B7C1AE1EC}">
      <dgm:prSet/>
      <dgm:spPr/>
      <dgm:t>
        <a:bodyPr/>
        <a:lstStyle/>
        <a:p>
          <a:r>
            <a:rPr lang="es-419"/>
            <a:t>(Job 1: 4-5) </a:t>
          </a:r>
        </a:p>
      </dgm:t>
    </dgm:pt>
    <dgm:pt modelId="{F5F16109-6797-45F4-9DC9-40B487AA76E2}" type="parTrans" cxnId="{B019B95E-5A64-48C3-BC97-95467765B6EF}">
      <dgm:prSet/>
      <dgm:spPr/>
      <dgm:t>
        <a:bodyPr/>
        <a:lstStyle/>
        <a:p>
          <a:endParaRPr lang="es-419"/>
        </a:p>
      </dgm:t>
    </dgm:pt>
    <dgm:pt modelId="{C6774BCA-4359-45C4-9C6F-55067C2EAFD6}" type="sibTrans" cxnId="{B019B95E-5A64-48C3-BC97-95467765B6EF}">
      <dgm:prSet/>
      <dgm:spPr/>
      <dgm:t>
        <a:bodyPr/>
        <a:lstStyle/>
        <a:p>
          <a:endParaRPr lang="es-419"/>
        </a:p>
      </dgm:t>
    </dgm:pt>
    <dgm:pt modelId="{CA98E670-FD9A-4351-8A47-594FA7D297FE}">
      <dgm:prSet/>
      <dgm:spPr/>
      <dgm:t>
        <a:bodyPr/>
        <a:lstStyle/>
        <a:p>
          <a:r>
            <a:rPr lang="es-419" baseline="0"/>
            <a:t>Era el líder espiritual de su familia, intercediendo por sus hijos</a:t>
          </a:r>
          <a:endParaRPr lang="es-419"/>
        </a:p>
      </dgm:t>
    </dgm:pt>
    <dgm:pt modelId="{57026143-8B52-43B0-93C5-A9173613E99E}" type="parTrans" cxnId="{3A720BB3-91FB-45BA-8B13-9A0474F7496D}">
      <dgm:prSet/>
      <dgm:spPr/>
      <dgm:t>
        <a:bodyPr/>
        <a:lstStyle/>
        <a:p>
          <a:endParaRPr lang="es-419"/>
        </a:p>
      </dgm:t>
    </dgm:pt>
    <dgm:pt modelId="{B3241822-C22A-4B99-B532-50C00498A46D}" type="sibTrans" cxnId="{3A720BB3-91FB-45BA-8B13-9A0474F7496D}">
      <dgm:prSet/>
      <dgm:spPr/>
      <dgm:t>
        <a:bodyPr/>
        <a:lstStyle/>
        <a:p>
          <a:endParaRPr lang="es-419"/>
        </a:p>
      </dgm:t>
    </dgm:pt>
    <dgm:pt modelId="{1F6687A2-9CDE-43C0-8C56-5A183EB90BF2}">
      <dgm:prSet/>
      <dgm:spPr/>
      <dgm:t>
        <a:bodyPr/>
        <a:lstStyle/>
        <a:p>
          <a:r>
            <a:rPr lang="es-419"/>
            <a:t>(Job 4: 1-4)</a:t>
          </a:r>
        </a:p>
      </dgm:t>
    </dgm:pt>
    <dgm:pt modelId="{001E3950-1915-40F0-875C-633860F1B052}" type="parTrans" cxnId="{983605EF-7B2F-4B44-93E8-DE6B7667B70A}">
      <dgm:prSet/>
      <dgm:spPr/>
      <dgm:t>
        <a:bodyPr/>
        <a:lstStyle/>
        <a:p>
          <a:endParaRPr lang="es-419"/>
        </a:p>
      </dgm:t>
    </dgm:pt>
    <dgm:pt modelId="{949EF7BD-4432-49E5-B8A9-D8554105D6C6}" type="sibTrans" cxnId="{983605EF-7B2F-4B44-93E8-DE6B7667B70A}">
      <dgm:prSet/>
      <dgm:spPr/>
      <dgm:t>
        <a:bodyPr/>
        <a:lstStyle/>
        <a:p>
          <a:endParaRPr lang="es-419"/>
        </a:p>
      </dgm:t>
    </dgm:pt>
    <dgm:pt modelId="{106F64CC-4C53-453B-8958-F723D0DF7FF9}">
      <dgm:prSet/>
      <dgm:spPr/>
      <dgm:t>
        <a:bodyPr/>
        <a:lstStyle/>
        <a:p>
          <a:r>
            <a:rPr lang="es-419" baseline="0"/>
            <a:t>Enseñaba y amonestaba para fortalecer a los demás</a:t>
          </a:r>
          <a:endParaRPr lang="es-419"/>
        </a:p>
      </dgm:t>
    </dgm:pt>
    <dgm:pt modelId="{F0AD836C-080D-49C1-81B0-102FF6A1443C}" type="parTrans" cxnId="{BB1C75E3-B1F3-4034-9ED9-89995A70C14C}">
      <dgm:prSet/>
      <dgm:spPr/>
      <dgm:t>
        <a:bodyPr/>
        <a:lstStyle/>
        <a:p>
          <a:endParaRPr lang="es-419"/>
        </a:p>
      </dgm:t>
    </dgm:pt>
    <dgm:pt modelId="{29AEE560-BAF0-4A05-9E21-9687DD80F421}" type="sibTrans" cxnId="{BB1C75E3-B1F3-4034-9ED9-89995A70C14C}">
      <dgm:prSet/>
      <dgm:spPr/>
      <dgm:t>
        <a:bodyPr/>
        <a:lstStyle/>
        <a:p>
          <a:endParaRPr lang="es-419"/>
        </a:p>
      </dgm:t>
    </dgm:pt>
    <dgm:pt modelId="{B556E3F6-EB06-4B6B-BB21-CCD98B17D847}">
      <dgm:prSet/>
      <dgm:spPr/>
      <dgm:t>
        <a:bodyPr/>
        <a:lstStyle/>
        <a:p>
          <a:r>
            <a:rPr lang="es-419"/>
            <a:t>(Job 23: 11-12)</a:t>
          </a:r>
        </a:p>
      </dgm:t>
    </dgm:pt>
    <dgm:pt modelId="{13F4BD3B-409A-46B8-8A9D-10E9F56B4FA5}" type="parTrans" cxnId="{F36D273E-088C-412B-8391-6572434C385A}">
      <dgm:prSet/>
      <dgm:spPr/>
      <dgm:t>
        <a:bodyPr/>
        <a:lstStyle/>
        <a:p>
          <a:endParaRPr lang="es-419"/>
        </a:p>
      </dgm:t>
    </dgm:pt>
    <dgm:pt modelId="{74381C7B-55D6-424E-ADCF-0095E7B2C0F0}" type="sibTrans" cxnId="{F36D273E-088C-412B-8391-6572434C385A}">
      <dgm:prSet/>
      <dgm:spPr/>
      <dgm:t>
        <a:bodyPr/>
        <a:lstStyle/>
        <a:p>
          <a:endParaRPr lang="es-419"/>
        </a:p>
      </dgm:t>
    </dgm:pt>
    <dgm:pt modelId="{D42E0A57-3CE5-4940-B4E2-88B81952A77E}">
      <dgm:prSet/>
      <dgm:spPr/>
      <dgm:t>
        <a:bodyPr/>
        <a:lstStyle/>
        <a:p>
          <a:r>
            <a:rPr lang="es-419" baseline="0"/>
            <a:t>Daba ejemplo tanto a jóvenes como a ancianos</a:t>
          </a:r>
          <a:endParaRPr lang="es-419"/>
        </a:p>
      </dgm:t>
    </dgm:pt>
    <dgm:pt modelId="{5D47FCC3-5475-4878-845B-E2CE8C14FBCB}" type="parTrans" cxnId="{92BCB80B-B83E-44F5-9D37-00F69CDAF34B}">
      <dgm:prSet/>
      <dgm:spPr/>
      <dgm:t>
        <a:bodyPr/>
        <a:lstStyle/>
        <a:p>
          <a:endParaRPr lang="es-419"/>
        </a:p>
      </dgm:t>
    </dgm:pt>
    <dgm:pt modelId="{64EC01F4-B48C-4D6E-82E6-9700967155BC}" type="sibTrans" cxnId="{92BCB80B-B83E-44F5-9D37-00F69CDAF34B}">
      <dgm:prSet/>
      <dgm:spPr/>
      <dgm:t>
        <a:bodyPr/>
        <a:lstStyle/>
        <a:p>
          <a:endParaRPr lang="es-419"/>
        </a:p>
      </dgm:t>
    </dgm:pt>
    <dgm:pt modelId="{8420EBEF-DCF0-41E9-948F-9463F4222F8F}">
      <dgm:prSet/>
      <dgm:spPr/>
      <dgm:t>
        <a:bodyPr/>
        <a:lstStyle/>
        <a:p>
          <a:r>
            <a:rPr lang="es-419"/>
            <a:t>(Job 29: 12-17)</a:t>
          </a:r>
        </a:p>
      </dgm:t>
    </dgm:pt>
    <dgm:pt modelId="{8085C887-02F6-448A-96AF-6FE2954AA508}" type="parTrans" cxnId="{3B714FD3-FF96-4D44-99B3-27BE43FA97BB}">
      <dgm:prSet/>
      <dgm:spPr/>
      <dgm:t>
        <a:bodyPr/>
        <a:lstStyle/>
        <a:p>
          <a:endParaRPr lang="es-419"/>
        </a:p>
      </dgm:t>
    </dgm:pt>
    <dgm:pt modelId="{3F7DFAF1-E466-445A-A882-35549B622F50}" type="sibTrans" cxnId="{3B714FD3-FF96-4D44-99B3-27BE43FA97BB}">
      <dgm:prSet/>
      <dgm:spPr/>
      <dgm:t>
        <a:bodyPr/>
        <a:lstStyle/>
        <a:p>
          <a:endParaRPr lang="es-419"/>
        </a:p>
      </dgm:t>
    </dgm:pt>
    <dgm:pt modelId="{137A8322-2BBB-4C53-9652-C5BDC9BB86B7}">
      <dgm:prSet/>
      <dgm:spPr/>
      <dgm:t>
        <a:bodyPr/>
        <a:lstStyle/>
        <a:p>
          <a:r>
            <a:rPr lang="es-419" baseline="0"/>
            <a:t>Era respetado, justo y bondadoso, ayudaba a los oprimidos y administraba justicia para los necesitados</a:t>
          </a:r>
          <a:endParaRPr lang="es-419"/>
        </a:p>
      </dgm:t>
    </dgm:pt>
    <dgm:pt modelId="{7C28A0E6-12F7-4E00-8858-C856C9149F41}" type="parTrans" cxnId="{01D44433-7351-4DE0-8BB2-B0D1F1B78F3F}">
      <dgm:prSet/>
      <dgm:spPr/>
      <dgm:t>
        <a:bodyPr/>
        <a:lstStyle/>
        <a:p>
          <a:endParaRPr lang="es-419"/>
        </a:p>
      </dgm:t>
    </dgm:pt>
    <dgm:pt modelId="{6FF32D6C-9924-4258-861D-ED34EBD97252}" type="sibTrans" cxnId="{01D44433-7351-4DE0-8BB2-B0D1F1B78F3F}">
      <dgm:prSet/>
      <dgm:spPr/>
      <dgm:t>
        <a:bodyPr/>
        <a:lstStyle/>
        <a:p>
          <a:endParaRPr lang="es-419"/>
        </a:p>
      </dgm:t>
    </dgm:pt>
    <dgm:pt modelId="{B0250725-6FCB-46D5-BEE0-1A998FBBA8B2}">
      <dgm:prSet/>
      <dgm:spPr/>
      <dgm:t>
        <a:bodyPr/>
        <a:lstStyle/>
        <a:p>
          <a:r>
            <a:rPr lang="es-419"/>
            <a:t>(Job 31: 1, 24-34)</a:t>
          </a:r>
        </a:p>
      </dgm:t>
    </dgm:pt>
    <dgm:pt modelId="{680BE473-5CD5-40B6-8CB4-771648A4B1C2}" type="parTrans" cxnId="{C98B2901-5495-4755-826C-A0386722C771}">
      <dgm:prSet/>
      <dgm:spPr/>
      <dgm:t>
        <a:bodyPr/>
        <a:lstStyle/>
        <a:p>
          <a:endParaRPr lang="es-419"/>
        </a:p>
      </dgm:t>
    </dgm:pt>
    <dgm:pt modelId="{984CD8E7-85F0-4E25-B768-97AD2E54C3F6}" type="sibTrans" cxnId="{C98B2901-5495-4755-826C-A0386722C771}">
      <dgm:prSet/>
      <dgm:spPr/>
      <dgm:t>
        <a:bodyPr/>
        <a:lstStyle/>
        <a:p>
          <a:endParaRPr lang="es-419"/>
        </a:p>
      </dgm:t>
    </dgm:pt>
    <dgm:pt modelId="{D8DF7CFF-0406-4921-8272-57D46288A5C2}">
      <dgm:prSet/>
      <dgm:spPr/>
      <dgm:t>
        <a:bodyPr/>
        <a:lstStyle/>
        <a:p>
          <a:r>
            <a:rPr lang="es-419" baseline="0"/>
            <a:t>Mostraba compasión, moralidad y una vida libre de avaricia, orgullo y maltrato </a:t>
          </a:r>
          <a:endParaRPr lang="es-419"/>
        </a:p>
      </dgm:t>
    </dgm:pt>
    <dgm:pt modelId="{2FCD3DB3-1D1F-4D4E-B3C9-17A7690960AC}" type="parTrans" cxnId="{0ED0E7F6-BEE7-4C66-9E55-C8B9803F209C}">
      <dgm:prSet/>
      <dgm:spPr/>
      <dgm:t>
        <a:bodyPr/>
        <a:lstStyle/>
        <a:p>
          <a:endParaRPr lang="es-419"/>
        </a:p>
      </dgm:t>
    </dgm:pt>
    <dgm:pt modelId="{00E7D29E-4BDA-4B4A-8849-8B2021077FE1}" type="sibTrans" cxnId="{0ED0E7F6-BEE7-4C66-9E55-C8B9803F209C}">
      <dgm:prSet/>
      <dgm:spPr/>
      <dgm:t>
        <a:bodyPr/>
        <a:lstStyle/>
        <a:p>
          <a:endParaRPr lang="es-419"/>
        </a:p>
      </dgm:t>
    </dgm:pt>
    <dgm:pt modelId="{D8E2A09C-B858-434F-8CB1-F74D03CBF9D3}" type="pres">
      <dgm:prSet presAssocID="{CAB4042E-E76F-4A40-945E-4C55A19B656B}" presName="Name0" presStyleCnt="0">
        <dgm:presLayoutVars>
          <dgm:dir/>
          <dgm:animLvl val="lvl"/>
          <dgm:resizeHandles val="exact"/>
        </dgm:presLayoutVars>
      </dgm:prSet>
      <dgm:spPr/>
    </dgm:pt>
    <dgm:pt modelId="{29F9B894-B59A-4B14-B76F-B4B0900ADAF2}" type="pres">
      <dgm:prSet presAssocID="{D0745509-B988-4C61-9756-9FC7FDCD8A04}" presName="linNode" presStyleCnt="0"/>
      <dgm:spPr/>
    </dgm:pt>
    <dgm:pt modelId="{FFA177CD-D17B-4F7D-9C7D-757D647955DA}" type="pres">
      <dgm:prSet presAssocID="{D0745509-B988-4C61-9756-9FC7FDCD8A0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B67107E-1819-44F0-8156-40C554572549}" type="pres">
      <dgm:prSet presAssocID="{D0745509-B988-4C61-9756-9FC7FDCD8A04}" presName="descendantText" presStyleLbl="alignAccFollowNode1" presStyleIdx="0" presStyleCnt="6">
        <dgm:presLayoutVars>
          <dgm:bulletEnabled val="1"/>
        </dgm:presLayoutVars>
      </dgm:prSet>
      <dgm:spPr/>
    </dgm:pt>
    <dgm:pt modelId="{5C398247-7ABC-4A42-BECC-A435AA36F27C}" type="pres">
      <dgm:prSet presAssocID="{88649CAC-8B99-4672-8BBE-0A73B2763384}" presName="sp" presStyleCnt="0"/>
      <dgm:spPr/>
    </dgm:pt>
    <dgm:pt modelId="{886BEAD1-262F-4855-B688-143A249CF125}" type="pres">
      <dgm:prSet presAssocID="{30874036-3EC4-4C56-BB21-0A0B7C1AE1EC}" presName="linNode" presStyleCnt="0"/>
      <dgm:spPr/>
    </dgm:pt>
    <dgm:pt modelId="{788D2940-85D4-47F5-92BE-3199DADFBB17}" type="pres">
      <dgm:prSet presAssocID="{30874036-3EC4-4C56-BB21-0A0B7C1AE1EC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115DBD3-5152-4CDC-A6B0-3109AF8688BC}" type="pres">
      <dgm:prSet presAssocID="{30874036-3EC4-4C56-BB21-0A0B7C1AE1EC}" presName="descendantText" presStyleLbl="alignAccFollowNode1" presStyleIdx="1" presStyleCnt="6">
        <dgm:presLayoutVars>
          <dgm:bulletEnabled val="1"/>
        </dgm:presLayoutVars>
      </dgm:prSet>
      <dgm:spPr/>
    </dgm:pt>
    <dgm:pt modelId="{FBC37B27-0F9E-420D-BB73-E96CBDE9DB0C}" type="pres">
      <dgm:prSet presAssocID="{C6774BCA-4359-45C4-9C6F-55067C2EAFD6}" presName="sp" presStyleCnt="0"/>
      <dgm:spPr/>
    </dgm:pt>
    <dgm:pt modelId="{CBA2DADA-9FD8-4B5F-9211-04A0CAFEDB97}" type="pres">
      <dgm:prSet presAssocID="{1F6687A2-9CDE-43C0-8C56-5A183EB90BF2}" presName="linNode" presStyleCnt="0"/>
      <dgm:spPr/>
    </dgm:pt>
    <dgm:pt modelId="{CCB0E084-1793-4A8E-82B2-0B9C7C6147A8}" type="pres">
      <dgm:prSet presAssocID="{1F6687A2-9CDE-43C0-8C56-5A183EB90BF2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0B76C301-3D92-4170-A2C6-10D4B75C3226}" type="pres">
      <dgm:prSet presAssocID="{1F6687A2-9CDE-43C0-8C56-5A183EB90BF2}" presName="descendantText" presStyleLbl="alignAccFollowNode1" presStyleIdx="2" presStyleCnt="6">
        <dgm:presLayoutVars>
          <dgm:bulletEnabled val="1"/>
        </dgm:presLayoutVars>
      </dgm:prSet>
      <dgm:spPr/>
    </dgm:pt>
    <dgm:pt modelId="{CE720771-C055-4486-9C41-303CB07F5307}" type="pres">
      <dgm:prSet presAssocID="{949EF7BD-4432-49E5-B8A9-D8554105D6C6}" presName="sp" presStyleCnt="0"/>
      <dgm:spPr/>
    </dgm:pt>
    <dgm:pt modelId="{3792A0D8-5BC8-43F7-AEBE-EE9087110273}" type="pres">
      <dgm:prSet presAssocID="{B556E3F6-EB06-4B6B-BB21-CCD98B17D847}" presName="linNode" presStyleCnt="0"/>
      <dgm:spPr/>
    </dgm:pt>
    <dgm:pt modelId="{285FD1F4-15EC-4DC6-B7E9-87F4B2205A00}" type="pres">
      <dgm:prSet presAssocID="{B556E3F6-EB06-4B6B-BB21-CCD98B17D84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EC33DA7-AFB4-4245-867E-CCCBA7F17B44}" type="pres">
      <dgm:prSet presAssocID="{B556E3F6-EB06-4B6B-BB21-CCD98B17D847}" presName="descendantText" presStyleLbl="alignAccFollowNode1" presStyleIdx="3" presStyleCnt="6">
        <dgm:presLayoutVars>
          <dgm:bulletEnabled val="1"/>
        </dgm:presLayoutVars>
      </dgm:prSet>
      <dgm:spPr/>
    </dgm:pt>
    <dgm:pt modelId="{BD6FEF19-3886-494E-A84A-798A082A13BE}" type="pres">
      <dgm:prSet presAssocID="{74381C7B-55D6-424E-ADCF-0095E7B2C0F0}" presName="sp" presStyleCnt="0"/>
      <dgm:spPr/>
    </dgm:pt>
    <dgm:pt modelId="{D63C3CAC-796C-4E8E-AA84-16122B8ECC67}" type="pres">
      <dgm:prSet presAssocID="{8420EBEF-DCF0-41E9-948F-9463F4222F8F}" presName="linNode" presStyleCnt="0"/>
      <dgm:spPr/>
    </dgm:pt>
    <dgm:pt modelId="{0826E3C4-1F22-4045-83F0-189AF578E3CA}" type="pres">
      <dgm:prSet presAssocID="{8420EBEF-DCF0-41E9-948F-9463F4222F8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760C3649-C7EE-49ED-AD36-336AC5C56B8B}" type="pres">
      <dgm:prSet presAssocID="{8420EBEF-DCF0-41E9-948F-9463F4222F8F}" presName="descendantText" presStyleLbl="alignAccFollowNode1" presStyleIdx="4" presStyleCnt="6">
        <dgm:presLayoutVars>
          <dgm:bulletEnabled val="1"/>
        </dgm:presLayoutVars>
      </dgm:prSet>
      <dgm:spPr/>
    </dgm:pt>
    <dgm:pt modelId="{96102A2F-5F21-4199-B5B5-D0435C3F05B0}" type="pres">
      <dgm:prSet presAssocID="{3F7DFAF1-E466-445A-A882-35549B622F50}" presName="sp" presStyleCnt="0"/>
      <dgm:spPr/>
    </dgm:pt>
    <dgm:pt modelId="{205483E9-E567-4896-A398-C8F2C91A7C00}" type="pres">
      <dgm:prSet presAssocID="{B0250725-6FCB-46D5-BEE0-1A998FBBA8B2}" presName="linNode" presStyleCnt="0"/>
      <dgm:spPr/>
    </dgm:pt>
    <dgm:pt modelId="{C84271FF-335F-44EB-A620-A278A199D368}" type="pres">
      <dgm:prSet presAssocID="{B0250725-6FCB-46D5-BEE0-1A998FBBA8B2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BD413A3E-0C16-4A7E-B904-6D7E7AE45F81}" type="pres">
      <dgm:prSet presAssocID="{B0250725-6FCB-46D5-BEE0-1A998FBBA8B2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C98B2901-5495-4755-826C-A0386722C771}" srcId="{CAB4042E-E76F-4A40-945E-4C55A19B656B}" destId="{B0250725-6FCB-46D5-BEE0-1A998FBBA8B2}" srcOrd="5" destOrd="0" parTransId="{680BE473-5CD5-40B6-8CB4-771648A4B1C2}" sibTransId="{984CD8E7-85F0-4E25-B768-97AD2E54C3F6}"/>
    <dgm:cxn modelId="{92BCB80B-B83E-44F5-9D37-00F69CDAF34B}" srcId="{B556E3F6-EB06-4B6B-BB21-CCD98B17D847}" destId="{D42E0A57-3CE5-4940-B4E2-88B81952A77E}" srcOrd="0" destOrd="0" parTransId="{5D47FCC3-5475-4878-845B-E2CE8C14FBCB}" sibTransId="{64EC01F4-B48C-4D6E-82E6-9700967155BC}"/>
    <dgm:cxn modelId="{3B43E80D-4623-4E5D-B88B-21143270875E}" type="presOf" srcId="{B0250725-6FCB-46D5-BEE0-1A998FBBA8B2}" destId="{C84271FF-335F-44EB-A620-A278A199D368}" srcOrd="0" destOrd="0" presId="urn:microsoft.com/office/officeart/2005/8/layout/vList5"/>
    <dgm:cxn modelId="{65218B23-A83D-42CD-A8C9-3F6B02E43EAA}" type="presOf" srcId="{D0745509-B988-4C61-9756-9FC7FDCD8A04}" destId="{FFA177CD-D17B-4F7D-9C7D-757D647955DA}" srcOrd="0" destOrd="0" presId="urn:microsoft.com/office/officeart/2005/8/layout/vList5"/>
    <dgm:cxn modelId="{ECA4D031-9233-4C48-81C6-D4387163275A}" type="presOf" srcId="{CA98E670-FD9A-4351-8A47-594FA7D297FE}" destId="{8115DBD3-5152-4CDC-A6B0-3109AF8688BC}" srcOrd="0" destOrd="0" presId="urn:microsoft.com/office/officeart/2005/8/layout/vList5"/>
    <dgm:cxn modelId="{01D44433-7351-4DE0-8BB2-B0D1F1B78F3F}" srcId="{8420EBEF-DCF0-41E9-948F-9463F4222F8F}" destId="{137A8322-2BBB-4C53-9652-C5BDC9BB86B7}" srcOrd="0" destOrd="0" parTransId="{7C28A0E6-12F7-4E00-8858-C856C9149F41}" sibTransId="{6FF32D6C-9924-4258-861D-ED34EBD97252}"/>
    <dgm:cxn modelId="{6995FD35-9B66-437D-807E-4BA6F3CE12DA}" type="presOf" srcId="{B40B69F4-C3F0-4EEC-B472-F471B2AC2AB4}" destId="{EB67107E-1819-44F0-8156-40C554572549}" srcOrd="0" destOrd="0" presId="urn:microsoft.com/office/officeart/2005/8/layout/vList5"/>
    <dgm:cxn modelId="{F36D273E-088C-412B-8391-6572434C385A}" srcId="{CAB4042E-E76F-4A40-945E-4C55A19B656B}" destId="{B556E3F6-EB06-4B6B-BB21-CCD98B17D847}" srcOrd="3" destOrd="0" parTransId="{13F4BD3B-409A-46B8-8A9D-10E9F56B4FA5}" sibTransId="{74381C7B-55D6-424E-ADCF-0095E7B2C0F0}"/>
    <dgm:cxn modelId="{B019B95E-5A64-48C3-BC97-95467765B6EF}" srcId="{CAB4042E-E76F-4A40-945E-4C55A19B656B}" destId="{30874036-3EC4-4C56-BB21-0A0B7C1AE1EC}" srcOrd="1" destOrd="0" parTransId="{F5F16109-6797-45F4-9DC9-40B487AA76E2}" sibTransId="{C6774BCA-4359-45C4-9C6F-55067C2EAFD6}"/>
    <dgm:cxn modelId="{EEE75A49-E98D-4F0F-B394-4E1270F2283E}" type="presOf" srcId="{D42E0A57-3CE5-4940-B4E2-88B81952A77E}" destId="{CEC33DA7-AFB4-4245-867E-CCCBA7F17B44}" srcOrd="0" destOrd="0" presId="urn:microsoft.com/office/officeart/2005/8/layout/vList5"/>
    <dgm:cxn modelId="{41FAFA6C-3110-42E5-A444-B208F07151FA}" srcId="{D0745509-B988-4C61-9756-9FC7FDCD8A04}" destId="{B40B69F4-C3F0-4EEC-B472-F471B2AC2AB4}" srcOrd="0" destOrd="0" parTransId="{CB8AA3F9-7ADA-4BA4-8F6F-8FED99A4A58C}" sibTransId="{503BEB38-2133-4003-B116-C519CDAA34BD}"/>
    <dgm:cxn modelId="{3FDFA272-D97C-4DEF-B1A2-0FEAD4455D36}" type="presOf" srcId="{137A8322-2BBB-4C53-9652-C5BDC9BB86B7}" destId="{760C3649-C7EE-49ED-AD36-336AC5C56B8B}" srcOrd="0" destOrd="0" presId="urn:microsoft.com/office/officeart/2005/8/layout/vList5"/>
    <dgm:cxn modelId="{E7F60881-F175-49AC-BF9B-3B731C4C28D0}" type="presOf" srcId="{106F64CC-4C53-453B-8958-F723D0DF7FF9}" destId="{0B76C301-3D92-4170-A2C6-10D4B75C3226}" srcOrd="0" destOrd="0" presId="urn:microsoft.com/office/officeart/2005/8/layout/vList5"/>
    <dgm:cxn modelId="{F3A82682-5A50-4C4B-9566-7B933A5A7CA0}" type="presOf" srcId="{D8DF7CFF-0406-4921-8272-57D46288A5C2}" destId="{BD413A3E-0C16-4A7E-B904-6D7E7AE45F81}" srcOrd="0" destOrd="0" presId="urn:microsoft.com/office/officeart/2005/8/layout/vList5"/>
    <dgm:cxn modelId="{6C3BF185-7F10-42A2-881C-A2D5BAD43E79}" type="presOf" srcId="{CAB4042E-E76F-4A40-945E-4C55A19B656B}" destId="{D8E2A09C-B858-434F-8CB1-F74D03CBF9D3}" srcOrd="0" destOrd="0" presId="urn:microsoft.com/office/officeart/2005/8/layout/vList5"/>
    <dgm:cxn modelId="{EDEF2491-9F2B-408A-9E57-AFCA502B4B79}" type="presOf" srcId="{30874036-3EC4-4C56-BB21-0A0B7C1AE1EC}" destId="{788D2940-85D4-47F5-92BE-3199DADFBB17}" srcOrd="0" destOrd="0" presId="urn:microsoft.com/office/officeart/2005/8/layout/vList5"/>
    <dgm:cxn modelId="{63FD879E-D2A2-4C17-A73E-BDB972588993}" type="presOf" srcId="{B556E3F6-EB06-4B6B-BB21-CCD98B17D847}" destId="{285FD1F4-15EC-4DC6-B7E9-87F4B2205A00}" srcOrd="0" destOrd="0" presId="urn:microsoft.com/office/officeart/2005/8/layout/vList5"/>
    <dgm:cxn modelId="{4C0813A7-2DB6-4133-9B07-124D32150FEE}" type="presOf" srcId="{1F6687A2-9CDE-43C0-8C56-5A183EB90BF2}" destId="{CCB0E084-1793-4A8E-82B2-0B9C7C6147A8}" srcOrd="0" destOrd="0" presId="urn:microsoft.com/office/officeart/2005/8/layout/vList5"/>
    <dgm:cxn modelId="{3A720BB3-91FB-45BA-8B13-9A0474F7496D}" srcId="{30874036-3EC4-4C56-BB21-0A0B7C1AE1EC}" destId="{CA98E670-FD9A-4351-8A47-594FA7D297FE}" srcOrd="0" destOrd="0" parTransId="{57026143-8B52-43B0-93C5-A9173613E99E}" sibTransId="{B3241822-C22A-4B99-B532-50C00498A46D}"/>
    <dgm:cxn modelId="{3B714FD3-FF96-4D44-99B3-27BE43FA97BB}" srcId="{CAB4042E-E76F-4A40-945E-4C55A19B656B}" destId="{8420EBEF-DCF0-41E9-948F-9463F4222F8F}" srcOrd="4" destOrd="0" parTransId="{8085C887-02F6-448A-96AF-6FE2954AA508}" sibTransId="{3F7DFAF1-E466-445A-A882-35549B622F50}"/>
    <dgm:cxn modelId="{BB1C75E3-B1F3-4034-9ED9-89995A70C14C}" srcId="{1F6687A2-9CDE-43C0-8C56-5A183EB90BF2}" destId="{106F64CC-4C53-453B-8958-F723D0DF7FF9}" srcOrd="0" destOrd="0" parTransId="{F0AD836C-080D-49C1-81B0-102FF6A1443C}" sibTransId="{29AEE560-BAF0-4A05-9E21-9687DD80F421}"/>
    <dgm:cxn modelId="{983605EF-7B2F-4B44-93E8-DE6B7667B70A}" srcId="{CAB4042E-E76F-4A40-945E-4C55A19B656B}" destId="{1F6687A2-9CDE-43C0-8C56-5A183EB90BF2}" srcOrd="2" destOrd="0" parTransId="{001E3950-1915-40F0-875C-633860F1B052}" sibTransId="{949EF7BD-4432-49E5-B8A9-D8554105D6C6}"/>
    <dgm:cxn modelId="{35EAFEF3-4EAE-47C3-9056-39DD17AD7780}" srcId="{CAB4042E-E76F-4A40-945E-4C55A19B656B}" destId="{D0745509-B988-4C61-9756-9FC7FDCD8A04}" srcOrd="0" destOrd="0" parTransId="{1C896C76-E0F5-4170-A4A3-3D4B4A05E3B2}" sibTransId="{88649CAC-8B99-4672-8BBE-0A73B2763384}"/>
    <dgm:cxn modelId="{0ED0E7F6-BEE7-4C66-9E55-C8B9803F209C}" srcId="{B0250725-6FCB-46D5-BEE0-1A998FBBA8B2}" destId="{D8DF7CFF-0406-4921-8272-57D46288A5C2}" srcOrd="0" destOrd="0" parTransId="{2FCD3DB3-1D1F-4D4E-B3C9-17A7690960AC}" sibTransId="{00E7D29E-4BDA-4B4A-8849-8B2021077FE1}"/>
    <dgm:cxn modelId="{B1B05FFC-108B-460F-BB08-E3B5B1E9E944}" type="presOf" srcId="{8420EBEF-DCF0-41E9-948F-9463F4222F8F}" destId="{0826E3C4-1F22-4045-83F0-189AF578E3CA}" srcOrd="0" destOrd="0" presId="urn:microsoft.com/office/officeart/2005/8/layout/vList5"/>
    <dgm:cxn modelId="{D831C113-D6D9-4DF2-BAE7-3211154E95B2}" type="presParOf" srcId="{D8E2A09C-B858-434F-8CB1-F74D03CBF9D3}" destId="{29F9B894-B59A-4B14-B76F-B4B0900ADAF2}" srcOrd="0" destOrd="0" presId="urn:microsoft.com/office/officeart/2005/8/layout/vList5"/>
    <dgm:cxn modelId="{2F792B68-3DC8-4B67-8A73-D843D07E3F1E}" type="presParOf" srcId="{29F9B894-B59A-4B14-B76F-B4B0900ADAF2}" destId="{FFA177CD-D17B-4F7D-9C7D-757D647955DA}" srcOrd="0" destOrd="0" presId="urn:microsoft.com/office/officeart/2005/8/layout/vList5"/>
    <dgm:cxn modelId="{D3000EFF-51D5-4401-B444-A7BD142E9A96}" type="presParOf" srcId="{29F9B894-B59A-4B14-B76F-B4B0900ADAF2}" destId="{EB67107E-1819-44F0-8156-40C554572549}" srcOrd="1" destOrd="0" presId="urn:microsoft.com/office/officeart/2005/8/layout/vList5"/>
    <dgm:cxn modelId="{0B967AC6-0B38-468D-A6C5-7608F772CCFA}" type="presParOf" srcId="{D8E2A09C-B858-434F-8CB1-F74D03CBF9D3}" destId="{5C398247-7ABC-4A42-BECC-A435AA36F27C}" srcOrd="1" destOrd="0" presId="urn:microsoft.com/office/officeart/2005/8/layout/vList5"/>
    <dgm:cxn modelId="{79632ECA-34B4-49E9-B8D2-E60E29060C69}" type="presParOf" srcId="{D8E2A09C-B858-434F-8CB1-F74D03CBF9D3}" destId="{886BEAD1-262F-4855-B688-143A249CF125}" srcOrd="2" destOrd="0" presId="urn:microsoft.com/office/officeart/2005/8/layout/vList5"/>
    <dgm:cxn modelId="{8E7C093B-FB4D-4218-909D-3F40B615ED3B}" type="presParOf" srcId="{886BEAD1-262F-4855-B688-143A249CF125}" destId="{788D2940-85D4-47F5-92BE-3199DADFBB17}" srcOrd="0" destOrd="0" presId="urn:microsoft.com/office/officeart/2005/8/layout/vList5"/>
    <dgm:cxn modelId="{2097DEBD-06AC-4B78-A621-73355921701B}" type="presParOf" srcId="{886BEAD1-262F-4855-B688-143A249CF125}" destId="{8115DBD3-5152-4CDC-A6B0-3109AF8688BC}" srcOrd="1" destOrd="0" presId="urn:microsoft.com/office/officeart/2005/8/layout/vList5"/>
    <dgm:cxn modelId="{29CAFEBC-A12C-4A7E-B3F9-D77F54F02486}" type="presParOf" srcId="{D8E2A09C-B858-434F-8CB1-F74D03CBF9D3}" destId="{FBC37B27-0F9E-420D-BB73-E96CBDE9DB0C}" srcOrd="3" destOrd="0" presId="urn:microsoft.com/office/officeart/2005/8/layout/vList5"/>
    <dgm:cxn modelId="{AD795560-25BF-4041-827B-B722F76A359A}" type="presParOf" srcId="{D8E2A09C-B858-434F-8CB1-F74D03CBF9D3}" destId="{CBA2DADA-9FD8-4B5F-9211-04A0CAFEDB97}" srcOrd="4" destOrd="0" presId="urn:microsoft.com/office/officeart/2005/8/layout/vList5"/>
    <dgm:cxn modelId="{CCED551F-3EB2-4DA0-B563-08F679445C5A}" type="presParOf" srcId="{CBA2DADA-9FD8-4B5F-9211-04A0CAFEDB97}" destId="{CCB0E084-1793-4A8E-82B2-0B9C7C6147A8}" srcOrd="0" destOrd="0" presId="urn:microsoft.com/office/officeart/2005/8/layout/vList5"/>
    <dgm:cxn modelId="{B521D5C1-6522-401B-AA61-E9641CDF4AF4}" type="presParOf" srcId="{CBA2DADA-9FD8-4B5F-9211-04A0CAFEDB97}" destId="{0B76C301-3D92-4170-A2C6-10D4B75C3226}" srcOrd="1" destOrd="0" presId="urn:microsoft.com/office/officeart/2005/8/layout/vList5"/>
    <dgm:cxn modelId="{82A89754-607A-45CB-950A-330098044CDC}" type="presParOf" srcId="{D8E2A09C-B858-434F-8CB1-F74D03CBF9D3}" destId="{CE720771-C055-4486-9C41-303CB07F5307}" srcOrd="5" destOrd="0" presId="urn:microsoft.com/office/officeart/2005/8/layout/vList5"/>
    <dgm:cxn modelId="{687C8C29-0D78-49AB-BE12-5039E3DEB0B7}" type="presParOf" srcId="{D8E2A09C-B858-434F-8CB1-F74D03CBF9D3}" destId="{3792A0D8-5BC8-43F7-AEBE-EE9087110273}" srcOrd="6" destOrd="0" presId="urn:microsoft.com/office/officeart/2005/8/layout/vList5"/>
    <dgm:cxn modelId="{407D6CB8-DC9E-44E6-B1CB-0CDD21B594C0}" type="presParOf" srcId="{3792A0D8-5BC8-43F7-AEBE-EE9087110273}" destId="{285FD1F4-15EC-4DC6-B7E9-87F4B2205A00}" srcOrd="0" destOrd="0" presId="urn:microsoft.com/office/officeart/2005/8/layout/vList5"/>
    <dgm:cxn modelId="{388B57ED-BC05-4B17-9578-B7ED5B4658C5}" type="presParOf" srcId="{3792A0D8-5BC8-43F7-AEBE-EE9087110273}" destId="{CEC33DA7-AFB4-4245-867E-CCCBA7F17B44}" srcOrd="1" destOrd="0" presId="urn:microsoft.com/office/officeart/2005/8/layout/vList5"/>
    <dgm:cxn modelId="{3377196C-2467-4309-992F-D301ED135217}" type="presParOf" srcId="{D8E2A09C-B858-434F-8CB1-F74D03CBF9D3}" destId="{BD6FEF19-3886-494E-A84A-798A082A13BE}" srcOrd="7" destOrd="0" presId="urn:microsoft.com/office/officeart/2005/8/layout/vList5"/>
    <dgm:cxn modelId="{C11DE171-7A9F-45D1-A8EA-1B3FC8A1A9F9}" type="presParOf" srcId="{D8E2A09C-B858-434F-8CB1-F74D03CBF9D3}" destId="{D63C3CAC-796C-4E8E-AA84-16122B8ECC67}" srcOrd="8" destOrd="0" presId="urn:microsoft.com/office/officeart/2005/8/layout/vList5"/>
    <dgm:cxn modelId="{796A4475-7D61-4BEA-9D1C-AB89623EA65A}" type="presParOf" srcId="{D63C3CAC-796C-4E8E-AA84-16122B8ECC67}" destId="{0826E3C4-1F22-4045-83F0-189AF578E3CA}" srcOrd="0" destOrd="0" presId="urn:microsoft.com/office/officeart/2005/8/layout/vList5"/>
    <dgm:cxn modelId="{63EBF9CD-1CCA-49B1-9256-5EA7403C3EDF}" type="presParOf" srcId="{D63C3CAC-796C-4E8E-AA84-16122B8ECC67}" destId="{760C3649-C7EE-49ED-AD36-336AC5C56B8B}" srcOrd="1" destOrd="0" presId="urn:microsoft.com/office/officeart/2005/8/layout/vList5"/>
    <dgm:cxn modelId="{8AE47F06-5041-403C-BE54-DBB083B1F02C}" type="presParOf" srcId="{D8E2A09C-B858-434F-8CB1-F74D03CBF9D3}" destId="{96102A2F-5F21-4199-B5B5-D0435C3F05B0}" srcOrd="9" destOrd="0" presId="urn:microsoft.com/office/officeart/2005/8/layout/vList5"/>
    <dgm:cxn modelId="{609469AE-33C4-4982-A896-147C4E2515CF}" type="presParOf" srcId="{D8E2A09C-B858-434F-8CB1-F74D03CBF9D3}" destId="{205483E9-E567-4896-A398-C8F2C91A7C00}" srcOrd="10" destOrd="0" presId="urn:microsoft.com/office/officeart/2005/8/layout/vList5"/>
    <dgm:cxn modelId="{9F3D495F-53DF-49A6-836F-1BA637A36CA2}" type="presParOf" srcId="{205483E9-E567-4896-A398-C8F2C91A7C00}" destId="{C84271FF-335F-44EB-A620-A278A199D368}" srcOrd="0" destOrd="0" presId="urn:microsoft.com/office/officeart/2005/8/layout/vList5"/>
    <dgm:cxn modelId="{FCA5D853-0B3A-43B4-A25A-34CDBF4BBCFA}" type="presParOf" srcId="{205483E9-E567-4896-A398-C8F2C91A7C00}" destId="{BD413A3E-0C16-4A7E-B904-6D7E7AE45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0CDA8C-156C-4791-98D5-40F4EB5DC27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/>
      <dgm:spPr/>
      <dgm:t>
        <a:bodyPr/>
        <a:lstStyle/>
        <a:p>
          <a:endParaRPr lang="es-419"/>
        </a:p>
      </dgm:t>
    </dgm:pt>
    <dgm:pt modelId="{6A458A91-F229-4787-9896-240F0BCE6D75}">
      <dgm:prSet/>
      <dgm:spPr/>
      <dgm:t>
        <a:bodyPr/>
        <a:lstStyle/>
        <a:p>
          <a:r>
            <a:rPr lang="es-419"/>
            <a:t>Lo que las riquezas y comodidades no pudieron lograr, lo consiguió la aflicción. </a:t>
          </a:r>
        </a:p>
      </dgm:t>
    </dgm:pt>
    <dgm:pt modelId="{21F35167-70AC-4963-A5A9-1B5E2C8A8284}" type="parTrans" cxnId="{5B6EC3A9-CFD9-47E4-8E74-9F6EF77DDFA3}">
      <dgm:prSet/>
      <dgm:spPr/>
      <dgm:t>
        <a:bodyPr/>
        <a:lstStyle/>
        <a:p>
          <a:endParaRPr lang="es-419"/>
        </a:p>
      </dgm:t>
    </dgm:pt>
    <dgm:pt modelId="{E1B7F9C0-745D-4626-9535-F2C983D28A74}" type="sibTrans" cxnId="{5B6EC3A9-CFD9-47E4-8E74-9F6EF77DDFA3}">
      <dgm:prSet/>
      <dgm:spPr/>
      <dgm:t>
        <a:bodyPr/>
        <a:lstStyle/>
        <a:p>
          <a:endParaRPr lang="es-419"/>
        </a:p>
      </dgm:t>
    </dgm:pt>
    <dgm:pt modelId="{2F96C8B3-D9DD-4392-87BB-80AB419C792C}">
      <dgm:prSet/>
      <dgm:spPr/>
      <dgm:t>
        <a:bodyPr/>
        <a:lstStyle/>
        <a:p>
          <a:r>
            <a:rPr lang="es-419"/>
            <a:t>Job tuvo que perderlo todo para ganarlo todo.</a:t>
          </a:r>
        </a:p>
      </dgm:t>
    </dgm:pt>
    <dgm:pt modelId="{42483119-9678-4D78-820F-158D0E988093}" type="parTrans" cxnId="{BADAE133-B132-4472-BDA1-76D76A0412EB}">
      <dgm:prSet/>
      <dgm:spPr/>
      <dgm:t>
        <a:bodyPr/>
        <a:lstStyle/>
        <a:p>
          <a:endParaRPr lang="es-419"/>
        </a:p>
      </dgm:t>
    </dgm:pt>
    <dgm:pt modelId="{825E4FAA-2103-4A7D-8E94-0D39B6CE56F1}" type="sibTrans" cxnId="{BADAE133-B132-4472-BDA1-76D76A0412EB}">
      <dgm:prSet/>
      <dgm:spPr/>
      <dgm:t>
        <a:bodyPr/>
        <a:lstStyle/>
        <a:p>
          <a:endParaRPr lang="es-419"/>
        </a:p>
      </dgm:t>
    </dgm:pt>
    <dgm:pt modelId="{F25DAFE4-51DF-4C22-9B4F-21329AFE2B01}">
      <dgm:prSet/>
      <dgm:spPr/>
      <dgm:t>
        <a:bodyPr/>
        <a:lstStyle/>
        <a:p>
          <a:r>
            <a:rPr lang="es-419"/>
            <a:t>La prueba no solo fortaleció a Job, sino que también reveló el carácter de Dios ante el mundo y las huestes celestiales.</a:t>
          </a:r>
        </a:p>
      </dgm:t>
    </dgm:pt>
    <dgm:pt modelId="{A182B67D-D147-4BA7-BDD1-4BAF5A2EA084}" type="parTrans" cxnId="{073B9700-4F8F-4950-B467-130505328F3E}">
      <dgm:prSet/>
      <dgm:spPr/>
      <dgm:t>
        <a:bodyPr/>
        <a:lstStyle/>
        <a:p>
          <a:endParaRPr lang="es-419"/>
        </a:p>
      </dgm:t>
    </dgm:pt>
    <dgm:pt modelId="{46254422-483F-48E8-B7F0-73124DA8BDCE}" type="sibTrans" cxnId="{073B9700-4F8F-4950-B467-130505328F3E}">
      <dgm:prSet/>
      <dgm:spPr/>
      <dgm:t>
        <a:bodyPr/>
        <a:lstStyle/>
        <a:p>
          <a:endParaRPr lang="es-419"/>
        </a:p>
      </dgm:t>
    </dgm:pt>
    <dgm:pt modelId="{855DD31E-3B7E-439B-B8F5-E7261315925B}" type="pres">
      <dgm:prSet presAssocID="{4B0CDA8C-156C-4791-98D5-40F4EB5DC27B}" presName="linear" presStyleCnt="0">
        <dgm:presLayoutVars>
          <dgm:animLvl val="lvl"/>
          <dgm:resizeHandles val="exact"/>
        </dgm:presLayoutVars>
      </dgm:prSet>
      <dgm:spPr/>
    </dgm:pt>
    <dgm:pt modelId="{7B2D9F1E-C8C6-4EA1-A7B7-7B07C30100DF}" type="pres">
      <dgm:prSet presAssocID="{6A458A91-F229-4787-9896-240F0BCE6D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1B1E49-DBF5-4087-914B-20A4589A491D}" type="pres">
      <dgm:prSet presAssocID="{E1B7F9C0-745D-4626-9535-F2C983D28A74}" presName="spacer" presStyleCnt="0"/>
      <dgm:spPr/>
    </dgm:pt>
    <dgm:pt modelId="{1BCA3C83-E738-4389-B863-61D850631F6D}" type="pres">
      <dgm:prSet presAssocID="{2F96C8B3-D9DD-4392-87BB-80AB419C79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A00A85-BC4B-4C59-B76C-60782ACB697D}" type="pres">
      <dgm:prSet presAssocID="{825E4FAA-2103-4A7D-8E94-0D39B6CE56F1}" presName="spacer" presStyleCnt="0"/>
      <dgm:spPr/>
    </dgm:pt>
    <dgm:pt modelId="{310B00F2-2C73-42F7-8223-563EBFB1B981}" type="pres">
      <dgm:prSet presAssocID="{F25DAFE4-51DF-4C22-9B4F-21329AFE2B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3B9700-4F8F-4950-B467-130505328F3E}" srcId="{4B0CDA8C-156C-4791-98D5-40F4EB5DC27B}" destId="{F25DAFE4-51DF-4C22-9B4F-21329AFE2B01}" srcOrd="2" destOrd="0" parTransId="{A182B67D-D147-4BA7-BDD1-4BAF5A2EA084}" sibTransId="{46254422-483F-48E8-B7F0-73124DA8BDCE}"/>
    <dgm:cxn modelId="{8595D825-6D79-4860-881B-D4AE3B9C460F}" type="presOf" srcId="{F25DAFE4-51DF-4C22-9B4F-21329AFE2B01}" destId="{310B00F2-2C73-42F7-8223-563EBFB1B981}" srcOrd="0" destOrd="0" presId="urn:microsoft.com/office/officeart/2005/8/layout/vList2"/>
    <dgm:cxn modelId="{BADAE133-B132-4472-BDA1-76D76A0412EB}" srcId="{4B0CDA8C-156C-4791-98D5-40F4EB5DC27B}" destId="{2F96C8B3-D9DD-4392-87BB-80AB419C792C}" srcOrd="1" destOrd="0" parTransId="{42483119-9678-4D78-820F-158D0E988093}" sibTransId="{825E4FAA-2103-4A7D-8E94-0D39B6CE56F1}"/>
    <dgm:cxn modelId="{7D091737-677F-479A-8FB1-E668D8F43F8F}" type="presOf" srcId="{2F96C8B3-D9DD-4392-87BB-80AB419C792C}" destId="{1BCA3C83-E738-4389-B863-61D850631F6D}" srcOrd="0" destOrd="0" presId="urn:microsoft.com/office/officeart/2005/8/layout/vList2"/>
    <dgm:cxn modelId="{25C1BA81-8651-4241-A8BD-724F4C46033D}" type="presOf" srcId="{4B0CDA8C-156C-4791-98D5-40F4EB5DC27B}" destId="{855DD31E-3B7E-439B-B8F5-E7261315925B}" srcOrd="0" destOrd="0" presId="urn:microsoft.com/office/officeart/2005/8/layout/vList2"/>
    <dgm:cxn modelId="{5B6EC3A9-CFD9-47E4-8E74-9F6EF77DDFA3}" srcId="{4B0CDA8C-156C-4791-98D5-40F4EB5DC27B}" destId="{6A458A91-F229-4787-9896-240F0BCE6D75}" srcOrd="0" destOrd="0" parTransId="{21F35167-70AC-4963-A5A9-1B5E2C8A8284}" sibTransId="{E1B7F9C0-745D-4626-9535-F2C983D28A74}"/>
    <dgm:cxn modelId="{6F663AAC-C429-4FDE-AC9B-B2734506FEA7}" type="presOf" srcId="{6A458A91-F229-4787-9896-240F0BCE6D75}" destId="{7B2D9F1E-C8C6-4EA1-A7B7-7B07C30100DF}" srcOrd="0" destOrd="0" presId="urn:microsoft.com/office/officeart/2005/8/layout/vList2"/>
    <dgm:cxn modelId="{135430E3-B336-4B8A-844D-641C9BA9A364}" type="presParOf" srcId="{855DD31E-3B7E-439B-B8F5-E7261315925B}" destId="{7B2D9F1E-C8C6-4EA1-A7B7-7B07C30100DF}" srcOrd="0" destOrd="0" presId="urn:microsoft.com/office/officeart/2005/8/layout/vList2"/>
    <dgm:cxn modelId="{043C2DEF-FC56-4EE5-A3C6-61294640616A}" type="presParOf" srcId="{855DD31E-3B7E-439B-B8F5-E7261315925B}" destId="{941B1E49-DBF5-4087-914B-20A4589A491D}" srcOrd="1" destOrd="0" presId="urn:microsoft.com/office/officeart/2005/8/layout/vList2"/>
    <dgm:cxn modelId="{008BE43C-2B2C-4EA3-AF8B-C8D8D03AFCAE}" type="presParOf" srcId="{855DD31E-3B7E-439B-B8F5-E7261315925B}" destId="{1BCA3C83-E738-4389-B863-61D850631F6D}" srcOrd="2" destOrd="0" presId="urn:microsoft.com/office/officeart/2005/8/layout/vList2"/>
    <dgm:cxn modelId="{57E8D48C-9D19-462E-B6DC-3FAC6267AF58}" type="presParOf" srcId="{855DD31E-3B7E-439B-B8F5-E7261315925B}" destId="{95A00A85-BC4B-4C59-B76C-60782ACB697D}" srcOrd="3" destOrd="0" presId="urn:microsoft.com/office/officeart/2005/8/layout/vList2"/>
    <dgm:cxn modelId="{35EC481E-62C8-49B8-874A-999213394FED}" type="presParOf" srcId="{855DD31E-3B7E-439B-B8F5-E7261315925B}" destId="{310B00F2-2C73-42F7-8223-563EBFB1B9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AAEAD-433E-4F2E-B8D2-2A98A53656F4}">
      <dsp:nvSpPr>
        <dsp:cNvPr id="0" name=""/>
        <dsp:cNvSpPr/>
      </dsp:nvSpPr>
      <dsp:spPr>
        <a:xfrm rot="5400000">
          <a:off x="6443148" y="-2671661"/>
          <a:ext cx="918693" cy="649646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700" kern="1200" baseline="0" dirty="0"/>
            <a:t>(Salmo 112: 1-3; 25: 12-13; Deuteronomio 7: 13-14; 28: 2-14)</a:t>
          </a:r>
          <a:endParaRPr lang="es-419" sz="2700" kern="1200" dirty="0"/>
        </a:p>
      </dsp:txBody>
      <dsp:txXfrm rot="-5400000">
        <a:off x="3654263" y="162071"/>
        <a:ext cx="6451618" cy="828999"/>
      </dsp:txXfrm>
    </dsp:sp>
    <dsp:sp modelId="{593994C3-934B-485A-B843-FDF7B44811B0}">
      <dsp:nvSpPr>
        <dsp:cNvPr id="0" name=""/>
        <dsp:cNvSpPr/>
      </dsp:nvSpPr>
      <dsp:spPr>
        <a:xfrm>
          <a:off x="0" y="2387"/>
          <a:ext cx="3654262" cy="11483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kern="1200"/>
            <a:t>Materiales </a:t>
          </a:r>
        </a:p>
      </dsp:txBody>
      <dsp:txXfrm>
        <a:off x="56059" y="58446"/>
        <a:ext cx="3542144" cy="1036249"/>
      </dsp:txXfrm>
    </dsp:sp>
    <dsp:sp modelId="{EAA98BDB-BCD0-4B38-B3F0-30691FC496B2}">
      <dsp:nvSpPr>
        <dsp:cNvPr id="0" name=""/>
        <dsp:cNvSpPr/>
      </dsp:nvSpPr>
      <dsp:spPr>
        <a:xfrm rot="5400000">
          <a:off x="6443148" y="-1465875"/>
          <a:ext cx="918693" cy="6496465"/>
        </a:xfrm>
        <a:prstGeom prst="round2SameRect">
          <a:avLst/>
        </a:prstGeom>
        <a:solidFill>
          <a:schemeClr val="accent5">
            <a:tint val="40000"/>
            <a:alpha val="90000"/>
            <a:hueOff val="-591803"/>
            <a:satOff val="-1680"/>
            <a:lumOff val="5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591803"/>
              <a:satOff val="-1680"/>
              <a:lumOff val="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700" kern="1200" baseline="0"/>
            <a:t>(Ezequiel 34: 25-27)</a:t>
          </a:r>
          <a:endParaRPr lang="es-419" sz="2700" kern="1200"/>
        </a:p>
      </dsp:txBody>
      <dsp:txXfrm rot="-5400000">
        <a:off x="3654263" y="1367857"/>
        <a:ext cx="6451618" cy="828999"/>
      </dsp:txXfrm>
    </dsp:sp>
    <dsp:sp modelId="{E3F36367-3093-4DE7-83C9-777057902781}">
      <dsp:nvSpPr>
        <dsp:cNvPr id="0" name=""/>
        <dsp:cNvSpPr/>
      </dsp:nvSpPr>
      <dsp:spPr>
        <a:xfrm>
          <a:off x="0" y="1208173"/>
          <a:ext cx="3654262" cy="1148367"/>
        </a:xfrm>
        <a:prstGeom prst="roundRect">
          <a:avLst/>
        </a:prstGeom>
        <a:solidFill>
          <a:schemeClr val="accent5"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kern="1200"/>
            <a:t>De paz y prosperidad </a:t>
          </a:r>
        </a:p>
      </dsp:txBody>
      <dsp:txXfrm>
        <a:off x="56059" y="1264232"/>
        <a:ext cx="3542144" cy="1036249"/>
      </dsp:txXfrm>
    </dsp:sp>
    <dsp:sp modelId="{091BDD75-8BD6-47CD-8313-6AA08F48B416}">
      <dsp:nvSpPr>
        <dsp:cNvPr id="0" name=""/>
        <dsp:cNvSpPr/>
      </dsp:nvSpPr>
      <dsp:spPr>
        <a:xfrm rot="5400000">
          <a:off x="6443148" y="-260090"/>
          <a:ext cx="918693" cy="6496465"/>
        </a:xfrm>
        <a:prstGeom prst="round2SameRect">
          <a:avLst/>
        </a:prstGeom>
        <a:solidFill>
          <a:schemeClr val="accent5">
            <a:tint val="40000"/>
            <a:alpha val="90000"/>
            <a:hueOff val="-1183605"/>
            <a:satOff val="-3360"/>
            <a:lumOff val="10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183605"/>
              <a:satOff val="-3360"/>
              <a:lumOff val="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700" kern="1200" baseline="0"/>
            <a:t>(Salmo 21: 3-5)</a:t>
          </a:r>
          <a:endParaRPr lang="es-419" sz="2700" kern="1200"/>
        </a:p>
      </dsp:txBody>
      <dsp:txXfrm rot="-5400000">
        <a:off x="3654263" y="2573642"/>
        <a:ext cx="6451618" cy="828999"/>
      </dsp:txXfrm>
    </dsp:sp>
    <dsp:sp modelId="{A675C450-71F6-4077-A86C-1DFCEEBC4251}">
      <dsp:nvSpPr>
        <dsp:cNvPr id="0" name=""/>
        <dsp:cNvSpPr/>
      </dsp:nvSpPr>
      <dsp:spPr>
        <a:xfrm>
          <a:off x="0" y="2413959"/>
          <a:ext cx="3654262" cy="1148367"/>
        </a:xfrm>
        <a:prstGeom prst="roundRect">
          <a:avLst/>
        </a:prstGeom>
        <a:solidFill>
          <a:schemeClr val="accent5"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kern="1200"/>
            <a:t>De salud y larga vida </a:t>
          </a:r>
        </a:p>
      </dsp:txBody>
      <dsp:txXfrm>
        <a:off x="56059" y="2470018"/>
        <a:ext cx="3542144" cy="1036249"/>
      </dsp:txXfrm>
    </dsp:sp>
    <dsp:sp modelId="{4C6CB685-C3C6-4B80-91DB-79E7B20FC74B}">
      <dsp:nvSpPr>
        <dsp:cNvPr id="0" name=""/>
        <dsp:cNvSpPr/>
      </dsp:nvSpPr>
      <dsp:spPr>
        <a:xfrm rot="5400000">
          <a:off x="6443148" y="945695"/>
          <a:ext cx="918693" cy="6496465"/>
        </a:xfrm>
        <a:prstGeom prst="round2SameRect">
          <a:avLst/>
        </a:prstGeom>
        <a:solidFill>
          <a:schemeClr val="accent5">
            <a:tint val="40000"/>
            <a:alpha val="90000"/>
            <a:hueOff val="-1775408"/>
            <a:satOff val="-5040"/>
            <a:lumOff val="15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775408"/>
              <a:satOff val="-5040"/>
              <a:lumOff val="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700" kern="1200" baseline="0"/>
            <a:t>(Malaquías 3: 10-12)</a:t>
          </a:r>
          <a:endParaRPr lang="es-419" sz="2700" kern="1200"/>
        </a:p>
      </dsp:txBody>
      <dsp:txXfrm rot="-5400000">
        <a:off x="3654263" y="3779428"/>
        <a:ext cx="6451618" cy="828999"/>
      </dsp:txXfrm>
    </dsp:sp>
    <dsp:sp modelId="{CAB5BEE2-EA5F-4EE1-95FA-5F842B427D36}">
      <dsp:nvSpPr>
        <dsp:cNvPr id="0" name=""/>
        <dsp:cNvSpPr/>
      </dsp:nvSpPr>
      <dsp:spPr>
        <a:xfrm>
          <a:off x="0" y="3619744"/>
          <a:ext cx="3654262" cy="1148367"/>
        </a:xfrm>
        <a:prstGeom prst="round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kern="1200"/>
            <a:t>De cosechas abundantes y provisión </a:t>
          </a:r>
        </a:p>
      </dsp:txBody>
      <dsp:txXfrm>
        <a:off x="56059" y="3675803"/>
        <a:ext cx="3542144" cy="1036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8B9AF-B4EC-47C8-9D40-3DFBF2947B5E}">
      <dsp:nvSpPr>
        <dsp:cNvPr id="0" name=""/>
        <dsp:cNvSpPr/>
      </dsp:nvSpPr>
      <dsp:spPr>
        <a:xfrm rot="10800000">
          <a:off x="2296607" y="3110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/>
            <a:t>Examina tu vida a la luz de los principios bíblicos.</a:t>
          </a:r>
          <a:endParaRPr lang="es-419" sz="1700" kern="1200" dirty="0"/>
        </a:p>
      </dsp:txBody>
      <dsp:txXfrm rot="10800000">
        <a:off x="2448946" y="3110"/>
        <a:ext cx="8360725" cy="609357"/>
      </dsp:txXfrm>
    </dsp:sp>
    <dsp:sp modelId="{90054CA4-D851-461E-B8C7-33639CA8192B}">
      <dsp:nvSpPr>
        <dsp:cNvPr id="0" name=""/>
        <dsp:cNvSpPr/>
      </dsp:nvSpPr>
      <dsp:spPr>
        <a:xfrm>
          <a:off x="1991928" y="3110"/>
          <a:ext cx="609357" cy="60935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9174D-0AFE-4AC5-B199-70171742F3F6}">
      <dsp:nvSpPr>
        <dsp:cNvPr id="0" name=""/>
        <dsp:cNvSpPr/>
      </dsp:nvSpPr>
      <dsp:spPr>
        <a:xfrm rot="10800000">
          <a:off x="2296607" y="794366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/>
            <a:t>Reflexiona sobre tu conocimiento financiero.</a:t>
          </a:r>
        </a:p>
      </dsp:txBody>
      <dsp:txXfrm rot="10800000">
        <a:off x="2448946" y="794366"/>
        <a:ext cx="8360725" cy="609357"/>
      </dsp:txXfrm>
    </dsp:sp>
    <dsp:sp modelId="{45BBD97A-85CA-4193-B413-9647163C4CB5}">
      <dsp:nvSpPr>
        <dsp:cNvPr id="0" name=""/>
        <dsp:cNvSpPr/>
      </dsp:nvSpPr>
      <dsp:spPr>
        <a:xfrm>
          <a:off x="1991928" y="794366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89728-CBE5-432C-BD97-CE53CC9009D9}">
      <dsp:nvSpPr>
        <dsp:cNvPr id="0" name=""/>
        <dsp:cNvSpPr/>
      </dsp:nvSpPr>
      <dsp:spPr>
        <a:xfrm rot="10800000">
          <a:off x="2296607" y="1585621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/>
            <a:t>Considera aprender más sobre la mayordomía cristiana.</a:t>
          </a:r>
        </a:p>
      </dsp:txBody>
      <dsp:txXfrm rot="10800000">
        <a:off x="2448946" y="1585621"/>
        <a:ext cx="8360725" cy="609357"/>
      </dsp:txXfrm>
    </dsp:sp>
    <dsp:sp modelId="{FAA89E32-8C76-45AC-962D-FF7130DC48CF}">
      <dsp:nvSpPr>
        <dsp:cNvPr id="0" name=""/>
        <dsp:cNvSpPr/>
      </dsp:nvSpPr>
      <dsp:spPr>
        <a:xfrm>
          <a:off x="1991928" y="1585621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6A84-A086-4BDC-B7C9-2FE3A2558015}">
      <dsp:nvSpPr>
        <dsp:cNvPr id="0" name=""/>
        <dsp:cNvSpPr/>
      </dsp:nvSpPr>
      <dsp:spPr>
        <a:xfrm rot="10800000">
          <a:off x="2296607" y="2376876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/>
            <a:t>Reflexiona si tus dificultades económicas o personales podrían ser una prueba de Dios en tu vida.</a:t>
          </a:r>
        </a:p>
      </dsp:txBody>
      <dsp:txXfrm rot="10800000">
        <a:off x="2448946" y="2376876"/>
        <a:ext cx="8360725" cy="609357"/>
      </dsp:txXfrm>
    </dsp:sp>
    <dsp:sp modelId="{F552AFE8-6CFE-4125-A7F2-778D04C7F971}">
      <dsp:nvSpPr>
        <dsp:cNvPr id="0" name=""/>
        <dsp:cNvSpPr/>
      </dsp:nvSpPr>
      <dsp:spPr>
        <a:xfrm>
          <a:off x="1991928" y="2376876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AD0C0-392B-4B74-8F05-6EA5A6BE0CFC}">
      <dsp:nvSpPr>
        <dsp:cNvPr id="0" name=""/>
        <dsp:cNvSpPr/>
      </dsp:nvSpPr>
      <dsp:spPr>
        <a:xfrm rot="10800000">
          <a:off x="2296607" y="3168131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/>
            <a:t>Busca consejo de una persona de testimonio sólido en la iglesia o en tu entorno.</a:t>
          </a:r>
        </a:p>
      </dsp:txBody>
      <dsp:txXfrm rot="10800000">
        <a:off x="2448946" y="3168131"/>
        <a:ext cx="8360725" cy="609357"/>
      </dsp:txXfrm>
    </dsp:sp>
    <dsp:sp modelId="{10736B8D-9AA5-4BF0-BF18-E75804B15A86}">
      <dsp:nvSpPr>
        <dsp:cNvPr id="0" name=""/>
        <dsp:cNvSpPr/>
      </dsp:nvSpPr>
      <dsp:spPr>
        <a:xfrm>
          <a:off x="1991928" y="3168131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FBD0A-61A0-44B8-AA40-AD74A3359DDC}">
      <dsp:nvSpPr>
        <dsp:cNvPr id="0" name=""/>
        <dsp:cNvSpPr/>
      </dsp:nvSpPr>
      <dsp:spPr>
        <a:xfrm rot="10800000">
          <a:off x="2296607" y="3959386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/>
            <a:t>Ora con fervor pidiendo sabiduría.</a:t>
          </a:r>
        </a:p>
      </dsp:txBody>
      <dsp:txXfrm rot="10800000">
        <a:off x="2448946" y="3959386"/>
        <a:ext cx="8360725" cy="609357"/>
      </dsp:txXfrm>
    </dsp:sp>
    <dsp:sp modelId="{AF8864FE-A69B-4C9E-90A1-5A3F1FA73769}">
      <dsp:nvSpPr>
        <dsp:cNvPr id="0" name=""/>
        <dsp:cNvSpPr/>
      </dsp:nvSpPr>
      <dsp:spPr>
        <a:xfrm>
          <a:off x="1991928" y="3959386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9741B-4B5F-4F81-AE17-495F51829431}">
      <dsp:nvSpPr>
        <dsp:cNvPr id="0" name=""/>
        <dsp:cNvSpPr/>
      </dsp:nvSpPr>
      <dsp:spPr>
        <a:xfrm rot="10800000">
          <a:off x="2296607" y="4750641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Profundiza en el estudio de la Palabra de Dios.</a:t>
          </a:r>
        </a:p>
      </dsp:txBody>
      <dsp:txXfrm rot="10800000">
        <a:off x="2448946" y="4750641"/>
        <a:ext cx="8360725" cy="609357"/>
      </dsp:txXfrm>
    </dsp:sp>
    <dsp:sp modelId="{98938118-D9CF-409C-8E30-7A608CB6514C}">
      <dsp:nvSpPr>
        <dsp:cNvPr id="0" name=""/>
        <dsp:cNvSpPr/>
      </dsp:nvSpPr>
      <dsp:spPr>
        <a:xfrm>
          <a:off x="1991928" y="4750641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2C455-075C-40D0-A174-7232754FEC97}">
      <dsp:nvSpPr>
        <dsp:cNvPr id="0" name=""/>
        <dsp:cNvSpPr/>
      </dsp:nvSpPr>
      <dsp:spPr>
        <a:xfrm>
          <a:off x="850700" y="0"/>
          <a:ext cx="9641268" cy="489378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8A8B2-C19F-4312-A18D-672D57409B28}">
      <dsp:nvSpPr>
        <dsp:cNvPr id="0" name=""/>
        <dsp:cNvSpPr/>
      </dsp:nvSpPr>
      <dsp:spPr>
        <a:xfrm>
          <a:off x="1340" y="1468136"/>
          <a:ext cx="3615689" cy="19575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700" kern="1200"/>
            <a:t>Justificación</a:t>
          </a:r>
        </a:p>
      </dsp:txBody>
      <dsp:txXfrm>
        <a:off x="96898" y="1563694"/>
        <a:ext cx="3424573" cy="1766400"/>
      </dsp:txXfrm>
    </dsp:sp>
    <dsp:sp modelId="{B1EBEF1B-5E91-43C9-9E0A-7A27606486E9}">
      <dsp:nvSpPr>
        <dsp:cNvPr id="0" name=""/>
        <dsp:cNvSpPr/>
      </dsp:nvSpPr>
      <dsp:spPr>
        <a:xfrm>
          <a:off x="3863489" y="1468136"/>
          <a:ext cx="3615689" cy="1957516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700" kern="1200"/>
            <a:t>Del griego </a:t>
          </a:r>
          <a:r>
            <a:rPr lang="es-419" sz="4700" i="1" kern="1200"/>
            <a:t>dikaioo</a:t>
          </a:r>
          <a:endParaRPr lang="es-419" sz="4700" kern="1200"/>
        </a:p>
      </dsp:txBody>
      <dsp:txXfrm>
        <a:off x="3959047" y="1563694"/>
        <a:ext cx="3424573" cy="1766400"/>
      </dsp:txXfrm>
    </dsp:sp>
    <dsp:sp modelId="{307B0C67-8313-4C79-B5FA-CDC30E05A92F}">
      <dsp:nvSpPr>
        <dsp:cNvPr id="0" name=""/>
        <dsp:cNvSpPr/>
      </dsp:nvSpPr>
      <dsp:spPr>
        <a:xfrm>
          <a:off x="7725638" y="1468136"/>
          <a:ext cx="3615689" cy="1957516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700" kern="1200"/>
            <a:t>«declarar como justo»</a:t>
          </a:r>
        </a:p>
      </dsp:txBody>
      <dsp:txXfrm>
        <a:off x="7821196" y="1563694"/>
        <a:ext cx="3424573" cy="176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DBE5E-7B8A-48A1-AF9B-36F0DE13E534}">
      <dsp:nvSpPr>
        <dsp:cNvPr id="0" name=""/>
        <dsp:cNvSpPr/>
      </dsp:nvSpPr>
      <dsp:spPr>
        <a:xfrm rot="16200000">
          <a:off x="-1066931" y="1069599"/>
          <a:ext cx="4756934" cy="26177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08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/>
            <a:t>El profeta Amós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Llama la atención sobre el pueblo de Israel por oprimir al pobre </a:t>
          </a:r>
          <a:endParaRPr lang="es-419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(Amós 4: 1-3). </a:t>
          </a:r>
          <a:endParaRPr lang="es-419" sz="2300" kern="1200"/>
        </a:p>
      </dsp:txBody>
      <dsp:txXfrm rot="5400000">
        <a:off x="2668" y="951387"/>
        <a:ext cx="2617735" cy="2854160"/>
      </dsp:txXfrm>
    </dsp:sp>
    <dsp:sp modelId="{790DA8DB-196E-4DCE-9809-68039FE68C19}">
      <dsp:nvSpPr>
        <dsp:cNvPr id="0" name=""/>
        <dsp:cNvSpPr/>
      </dsp:nvSpPr>
      <dsp:spPr>
        <a:xfrm rot="16200000">
          <a:off x="1747133" y="1069599"/>
          <a:ext cx="4756934" cy="2617735"/>
        </a:xfrm>
        <a:prstGeom prst="flowChartManualOperation">
          <a:avLst/>
        </a:prstGeom>
        <a:solidFill>
          <a:schemeClr val="accent5"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08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/>
            <a:t>Santiago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Advierte contra quienes afrenten al pobre</a:t>
          </a:r>
          <a:endParaRPr lang="es-419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(Santiago 2: 6). </a:t>
          </a:r>
          <a:endParaRPr lang="es-419" sz="2300" kern="1200"/>
        </a:p>
      </dsp:txBody>
      <dsp:txXfrm rot="5400000">
        <a:off x="2816732" y="951387"/>
        <a:ext cx="2617735" cy="2854160"/>
      </dsp:txXfrm>
    </dsp:sp>
    <dsp:sp modelId="{8DC5A0FE-497F-43FF-A7FA-38D7AE35468B}">
      <dsp:nvSpPr>
        <dsp:cNvPr id="0" name=""/>
        <dsp:cNvSpPr/>
      </dsp:nvSpPr>
      <dsp:spPr>
        <a:xfrm rot="16200000">
          <a:off x="4561199" y="1069599"/>
          <a:ext cx="4756934" cy="2617735"/>
        </a:xfrm>
        <a:prstGeom prst="flowChartManualOperation">
          <a:avLst/>
        </a:prstGeom>
        <a:solidFill>
          <a:schemeClr val="accent5"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08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/>
            <a:t>Miqueas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Denuncia a quienes planean el mal y codician propiedades para robarlas </a:t>
          </a:r>
          <a:endParaRPr lang="es-419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(Miqueas 2: 1-5). </a:t>
          </a:r>
          <a:endParaRPr lang="es-419" sz="2300" kern="1200"/>
        </a:p>
      </dsp:txBody>
      <dsp:txXfrm rot="5400000">
        <a:off x="5630798" y="951387"/>
        <a:ext cx="2617735" cy="2854160"/>
      </dsp:txXfrm>
    </dsp:sp>
    <dsp:sp modelId="{3072CDD2-243A-4EA0-8327-596A02D78674}">
      <dsp:nvSpPr>
        <dsp:cNvPr id="0" name=""/>
        <dsp:cNvSpPr/>
      </dsp:nvSpPr>
      <dsp:spPr>
        <a:xfrm rot="16200000">
          <a:off x="7375264" y="1069599"/>
          <a:ext cx="4756934" cy="2617735"/>
        </a:xfrm>
        <a:prstGeom prst="flowChartManualOperation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89508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/>
            <a:t>Zacarías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 dirty="0"/>
            <a:t>Pide no oprimir a la viuda, al huérfano, al extranjero y al pobre</a:t>
          </a:r>
          <a:endParaRPr lang="es-419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300" kern="1200" baseline="0"/>
            <a:t>(Zacarías 7: 8-11).</a:t>
          </a:r>
          <a:endParaRPr lang="es-419" sz="2300" kern="1200"/>
        </a:p>
      </dsp:txBody>
      <dsp:txXfrm rot="5400000">
        <a:off x="8444863" y="951387"/>
        <a:ext cx="2617735" cy="2854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0116E-6A9E-4D58-80A9-874F6A796667}">
      <dsp:nvSpPr>
        <dsp:cNvPr id="0" name=""/>
        <dsp:cNvSpPr/>
      </dsp:nvSpPr>
      <dsp:spPr>
        <a:xfrm>
          <a:off x="4212404" y="1629"/>
          <a:ext cx="6318606" cy="88221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4500" kern="1200" baseline="0"/>
            <a:t>(Salmo 5: 12). </a:t>
          </a:r>
          <a:endParaRPr lang="es-419" sz="4500" kern="1200"/>
        </a:p>
      </dsp:txBody>
      <dsp:txXfrm>
        <a:off x="4212404" y="111906"/>
        <a:ext cx="5987777" cy="661659"/>
      </dsp:txXfrm>
    </dsp:sp>
    <dsp:sp modelId="{E5B40884-337A-445D-825F-0659DFAA6891}">
      <dsp:nvSpPr>
        <dsp:cNvPr id="0" name=""/>
        <dsp:cNvSpPr/>
      </dsp:nvSpPr>
      <dsp:spPr>
        <a:xfrm>
          <a:off x="0" y="1629"/>
          <a:ext cx="4212404" cy="8822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«Como un escudo lo rodearás de tu favor»</a:t>
          </a:r>
        </a:p>
      </dsp:txBody>
      <dsp:txXfrm>
        <a:off x="43066" y="44695"/>
        <a:ext cx="4126272" cy="796080"/>
      </dsp:txXfrm>
    </dsp:sp>
    <dsp:sp modelId="{10F1813A-B65C-4F40-BD0B-1EDF3B61DF56}">
      <dsp:nvSpPr>
        <dsp:cNvPr id="0" name=""/>
        <dsp:cNvSpPr/>
      </dsp:nvSpPr>
      <dsp:spPr>
        <a:xfrm>
          <a:off x="4212404" y="972063"/>
          <a:ext cx="6318606" cy="88221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4500" kern="1200" baseline="0"/>
            <a:t>(Salmo 37: 25)</a:t>
          </a:r>
          <a:endParaRPr lang="es-419" sz="4500" kern="1200"/>
        </a:p>
      </dsp:txBody>
      <dsp:txXfrm>
        <a:off x="4212404" y="1082340"/>
        <a:ext cx="5987777" cy="661659"/>
      </dsp:txXfrm>
    </dsp:sp>
    <dsp:sp modelId="{AA32E490-0663-4DE3-8DE3-F6162FFA2E8A}">
      <dsp:nvSpPr>
        <dsp:cNvPr id="0" name=""/>
        <dsp:cNvSpPr/>
      </dsp:nvSpPr>
      <dsp:spPr>
        <a:xfrm>
          <a:off x="0" y="972063"/>
          <a:ext cx="4212404" cy="8822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«Nunca serán desamparados» </a:t>
          </a:r>
        </a:p>
      </dsp:txBody>
      <dsp:txXfrm>
        <a:off x="43066" y="1015129"/>
        <a:ext cx="4126272" cy="796080"/>
      </dsp:txXfrm>
    </dsp:sp>
    <dsp:sp modelId="{687E5C78-8FA6-47F6-86DF-9CECED315C75}">
      <dsp:nvSpPr>
        <dsp:cNvPr id="0" name=""/>
        <dsp:cNvSpPr/>
      </dsp:nvSpPr>
      <dsp:spPr>
        <a:xfrm>
          <a:off x="4212404" y="1942498"/>
          <a:ext cx="6318606" cy="88221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4500" kern="1200" baseline="0"/>
            <a:t>(Salmo 92: 12)</a:t>
          </a:r>
          <a:endParaRPr lang="es-419" sz="4500" kern="1200"/>
        </a:p>
      </dsp:txBody>
      <dsp:txXfrm>
        <a:off x="4212404" y="2052775"/>
        <a:ext cx="5987777" cy="661659"/>
      </dsp:txXfrm>
    </dsp:sp>
    <dsp:sp modelId="{C9A979F7-F0B7-4D0F-8D6F-D15797BBB2B6}">
      <dsp:nvSpPr>
        <dsp:cNvPr id="0" name=""/>
        <dsp:cNvSpPr/>
      </dsp:nvSpPr>
      <dsp:spPr>
        <a:xfrm>
          <a:off x="0" y="1942498"/>
          <a:ext cx="4212404" cy="8822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«Florecerán como la palmera» </a:t>
          </a:r>
        </a:p>
      </dsp:txBody>
      <dsp:txXfrm>
        <a:off x="43066" y="1985564"/>
        <a:ext cx="4126272" cy="796080"/>
      </dsp:txXfrm>
    </dsp:sp>
    <dsp:sp modelId="{5E3A4803-9DDD-4C1E-AA6B-09B31CAA9C80}">
      <dsp:nvSpPr>
        <dsp:cNvPr id="0" name=""/>
        <dsp:cNvSpPr/>
      </dsp:nvSpPr>
      <dsp:spPr>
        <a:xfrm>
          <a:off x="4212404" y="2912932"/>
          <a:ext cx="6318606" cy="88221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4500" kern="1200" baseline="0"/>
            <a:t>(Proverbios 10: 3)</a:t>
          </a:r>
          <a:endParaRPr lang="es-419" sz="4500" kern="1200"/>
        </a:p>
      </dsp:txBody>
      <dsp:txXfrm>
        <a:off x="4212404" y="3023209"/>
        <a:ext cx="5987777" cy="661659"/>
      </dsp:txXfrm>
    </dsp:sp>
    <dsp:sp modelId="{9AB2D629-BBF3-4808-A688-3A05295DC9C6}">
      <dsp:nvSpPr>
        <dsp:cNvPr id="0" name=""/>
        <dsp:cNvSpPr/>
      </dsp:nvSpPr>
      <dsp:spPr>
        <a:xfrm>
          <a:off x="0" y="2912932"/>
          <a:ext cx="4212404" cy="8822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«Jehová no dejará al justo padecer hambre» </a:t>
          </a:r>
        </a:p>
      </dsp:txBody>
      <dsp:txXfrm>
        <a:off x="43066" y="2955998"/>
        <a:ext cx="4126272" cy="796080"/>
      </dsp:txXfrm>
    </dsp:sp>
    <dsp:sp modelId="{3264E02A-9457-42DA-AB4A-EC66C2570BE9}">
      <dsp:nvSpPr>
        <dsp:cNvPr id="0" name=""/>
        <dsp:cNvSpPr/>
      </dsp:nvSpPr>
      <dsp:spPr>
        <a:xfrm>
          <a:off x="4212404" y="3883366"/>
          <a:ext cx="6318606" cy="88221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4500" kern="1200" baseline="0"/>
            <a:t>(Proverbios 15: 6)</a:t>
          </a:r>
          <a:endParaRPr lang="es-419" sz="4500" kern="1200"/>
        </a:p>
      </dsp:txBody>
      <dsp:txXfrm>
        <a:off x="4212404" y="3993643"/>
        <a:ext cx="5987777" cy="661659"/>
      </dsp:txXfrm>
    </dsp:sp>
    <dsp:sp modelId="{9CE04388-B757-4BCB-97B1-AA05F30218C5}">
      <dsp:nvSpPr>
        <dsp:cNvPr id="0" name=""/>
        <dsp:cNvSpPr/>
      </dsp:nvSpPr>
      <dsp:spPr>
        <a:xfrm>
          <a:off x="0" y="3883366"/>
          <a:ext cx="4212404" cy="8822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/>
            <a:t>«Habrá gran provisión en su casa»</a:t>
          </a:r>
        </a:p>
      </dsp:txBody>
      <dsp:txXfrm>
        <a:off x="43066" y="3926432"/>
        <a:ext cx="4126272" cy="796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7DF87-C7BA-46CC-B830-0F1A1484CAEE}">
      <dsp:nvSpPr>
        <dsp:cNvPr id="0" name=""/>
        <dsp:cNvSpPr/>
      </dsp:nvSpPr>
      <dsp:spPr>
        <a:xfrm>
          <a:off x="0" y="4822"/>
          <a:ext cx="5103333" cy="926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Desconocimiento de la voluntad de Dios</a:t>
          </a:r>
        </a:p>
      </dsp:txBody>
      <dsp:txXfrm>
        <a:off x="45235" y="50057"/>
        <a:ext cx="5012863" cy="836169"/>
      </dsp:txXfrm>
    </dsp:sp>
    <dsp:sp modelId="{9E833524-F175-4518-BAA6-7B304460DBB7}">
      <dsp:nvSpPr>
        <dsp:cNvPr id="0" name=""/>
        <dsp:cNvSpPr/>
      </dsp:nvSpPr>
      <dsp:spPr>
        <a:xfrm>
          <a:off x="0" y="1000582"/>
          <a:ext cx="5103333" cy="926639"/>
        </a:xfrm>
        <a:prstGeom prst="roundRect">
          <a:avLst/>
        </a:prstGeom>
        <a:solidFill>
          <a:schemeClr val="accent5">
            <a:hueOff val="-421158"/>
            <a:satOff val="-1986"/>
            <a:lumOff val="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Preparación divina</a:t>
          </a:r>
        </a:p>
      </dsp:txBody>
      <dsp:txXfrm>
        <a:off x="45235" y="1045817"/>
        <a:ext cx="5012863" cy="836169"/>
      </dsp:txXfrm>
    </dsp:sp>
    <dsp:sp modelId="{9532E306-B839-4415-97A4-8837FC4C9302}">
      <dsp:nvSpPr>
        <dsp:cNvPr id="0" name=""/>
        <dsp:cNvSpPr/>
      </dsp:nvSpPr>
      <dsp:spPr>
        <a:xfrm>
          <a:off x="0" y="1996342"/>
          <a:ext cx="5103333" cy="926639"/>
        </a:xfrm>
        <a:prstGeom prst="roundRect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Errores pasados</a:t>
          </a:r>
        </a:p>
      </dsp:txBody>
      <dsp:txXfrm>
        <a:off x="45235" y="2041577"/>
        <a:ext cx="5012863" cy="836169"/>
      </dsp:txXfrm>
    </dsp:sp>
    <dsp:sp modelId="{7335C466-7678-4A0D-85FB-91F6DD62B065}">
      <dsp:nvSpPr>
        <dsp:cNvPr id="0" name=""/>
        <dsp:cNvSpPr/>
      </dsp:nvSpPr>
      <dsp:spPr>
        <a:xfrm>
          <a:off x="0" y="2992102"/>
          <a:ext cx="5103333" cy="926639"/>
        </a:xfrm>
        <a:prstGeom prst="roundRect">
          <a:avLst/>
        </a:prstGeom>
        <a:solidFill>
          <a:schemeClr val="accent5">
            <a:hueOff val="-1263473"/>
            <a:satOff val="-5958"/>
            <a:lumOff val="1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Prueba de fe</a:t>
          </a:r>
        </a:p>
      </dsp:txBody>
      <dsp:txXfrm>
        <a:off x="45235" y="3037337"/>
        <a:ext cx="5012863" cy="836169"/>
      </dsp:txXfrm>
    </dsp:sp>
    <dsp:sp modelId="{C2CEB8B6-45DF-4ADD-AF11-D29F314FB21E}">
      <dsp:nvSpPr>
        <dsp:cNvPr id="0" name=""/>
        <dsp:cNvSpPr/>
      </dsp:nvSpPr>
      <dsp:spPr>
        <a:xfrm>
          <a:off x="0" y="3987862"/>
          <a:ext cx="5103333" cy="926639"/>
        </a:xfrm>
        <a:prstGeom prst="round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Llamado específico</a:t>
          </a:r>
        </a:p>
      </dsp:txBody>
      <dsp:txXfrm>
        <a:off x="45235" y="4033097"/>
        <a:ext cx="5012863" cy="836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D950-56EC-4851-A8A8-E67AB441856A}">
      <dsp:nvSpPr>
        <dsp:cNvPr id="0" name=""/>
        <dsp:cNvSpPr/>
      </dsp:nvSpPr>
      <dsp:spPr>
        <a:xfrm rot="10800000">
          <a:off x="1374900" y="562"/>
          <a:ext cx="4270103" cy="1197392"/>
        </a:xfrm>
        <a:prstGeom prst="homePlat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01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Oración</a:t>
          </a:r>
        </a:p>
      </dsp:txBody>
      <dsp:txXfrm rot="10800000">
        <a:off x="1674248" y="562"/>
        <a:ext cx="3970755" cy="1197392"/>
      </dsp:txXfrm>
    </dsp:sp>
    <dsp:sp modelId="{74E85D48-D8F9-41FC-B0B8-CBB313285BF1}">
      <dsp:nvSpPr>
        <dsp:cNvPr id="0" name=""/>
        <dsp:cNvSpPr/>
      </dsp:nvSpPr>
      <dsp:spPr>
        <a:xfrm>
          <a:off x="776204" y="562"/>
          <a:ext cx="1197392" cy="119739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1D0BE2-31C0-442F-99AD-1778DC6C8D80}">
      <dsp:nvSpPr>
        <dsp:cNvPr id="0" name=""/>
        <dsp:cNvSpPr/>
      </dsp:nvSpPr>
      <dsp:spPr>
        <a:xfrm rot="10800000">
          <a:off x="1374900" y="1555385"/>
          <a:ext cx="4270103" cy="1197392"/>
        </a:xfrm>
        <a:prstGeom prst="homePlate">
          <a:avLst/>
        </a:prstGeom>
        <a:gradFill rotWithShape="0">
          <a:gsLst>
            <a:gs pos="0">
              <a:schemeClr val="accent6">
                <a:shade val="80000"/>
                <a:hueOff val="57377"/>
                <a:satOff val="-1799"/>
                <a:lumOff val="12355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57377"/>
                <a:satOff val="-1799"/>
                <a:lumOff val="12355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01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Estudio de la Biblia</a:t>
          </a:r>
        </a:p>
      </dsp:txBody>
      <dsp:txXfrm rot="10800000">
        <a:off x="1674248" y="1555385"/>
        <a:ext cx="3970755" cy="1197392"/>
      </dsp:txXfrm>
    </dsp:sp>
    <dsp:sp modelId="{7C126AC5-E268-48D7-88E2-B01AD6E53D43}">
      <dsp:nvSpPr>
        <dsp:cNvPr id="0" name=""/>
        <dsp:cNvSpPr/>
      </dsp:nvSpPr>
      <dsp:spPr>
        <a:xfrm>
          <a:off x="776204" y="1555385"/>
          <a:ext cx="1197392" cy="119739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546281-A92E-4EDF-A1E5-BD38C11881EF}">
      <dsp:nvSpPr>
        <dsp:cNvPr id="0" name=""/>
        <dsp:cNvSpPr/>
      </dsp:nvSpPr>
      <dsp:spPr>
        <a:xfrm rot="10800000">
          <a:off x="1374900" y="3110208"/>
          <a:ext cx="4270103" cy="1197392"/>
        </a:xfrm>
        <a:prstGeom prst="homePlate">
          <a:avLst/>
        </a:prstGeom>
        <a:gradFill rotWithShape="0">
          <a:gsLst>
            <a:gs pos="0">
              <a:schemeClr val="accent6">
                <a:shade val="80000"/>
                <a:hueOff val="114755"/>
                <a:satOff val="-3598"/>
                <a:lumOff val="24709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114755"/>
                <a:satOff val="-3598"/>
                <a:lumOff val="24709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017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Testificación</a:t>
          </a:r>
        </a:p>
      </dsp:txBody>
      <dsp:txXfrm rot="10800000">
        <a:off x="1674248" y="3110208"/>
        <a:ext cx="3970755" cy="1197392"/>
      </dsp:txXfrm>
    </dsp:sp>
    <dsp:sp modelId="{851B4D5F-511A-4E5E-9180-4FB39BCA366D}">
      <dsp:nvSpPr>
        <dsp:cNvPr id="0" name=""/>
        <dsp:cNvSpPr/>
      </dsp:nvSpPr>
      <dsp:spPr>
        <a:xfrm>
          <a:off x="776204" y="3110208"/>
          <a:ext cx="1197392" cy="119739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BAE02-BF79-42D1-B9F5-8AE2DB78FC41}">
      <dsp:nvSpPr>
        <dsp:cNvPr id="0" name=""/>
        <dsp:cNvSpPr/>
      </dsp:nvSpPr>
      <dsp:spPr>
        <a:xfrm>
          <a:off x="3165149" y="1187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Irreprensible</a:t>
          </a:r>
        </a:p>
      </dsp:txBody>
      <dsp:txXfrm>
        <a:off x="3185781" y="21819"/>
        <a:ext cx="3519528" cy="381383"/>
      </dsp:txXfrm>
    </dsp:sp>
    <dsp:sp modelId="{534335E9-DE7D-4EBE-A3C7-AFD96ACD34D2}">
      <dsp:nvSpPr>
        <dsp:cNvPr id="0" name=""/>
        <dsp:cNvSpPr/>
      </dsp:nvSpPr>
      <dsp:spPr>
        <a:xfrm>
          <a:off x="3165149" y="444966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Marido de una sola mujer</a:t>
          </a:r>
        </a:p>
      </dsp:txBody>
      <dsp:txXfrm>
        <a:off x="3185781" y="465598"/>
        <a:ext cx="3519528" cy="381383"/>
      </dsp:txXfrm>
    </dsp:sp>
    <dsp:sp modelId="{3FBE7DCC-96F2-43A0-B8A7-F547AE07FB9F}">
      <dsp:nvSpPr>
        <dsp:cNvPr id="0" name=""/>
        <dsp:cNvSpPr/>
      </dsp:nvSpPr>
      <dsp:spPr>
        <a:xfrm>
          <a:off x="3165149" y="888746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Hospedador</a:t>
          </a:r>
        </a:p>
      </dsp:txBody>
      <dsp:txXfrm>
        <a:off x="3185781" y="909378"/>
        <a:ext cx="3519528" cy="381383"/>
      </dsp:txXfrm>
    </dsp:sp>
    <dsp:sp modelId="{836467B1-34D7-4A45-AF9C-7867D9FE65D7}">
      <dsp:nvSpPr>
        <dsp:cNvPr id="0" name=""/>
        <dsp:cNvSpPr/>
      </dsp:nvSpPr>
      <dsp:spPr>
        <a:xfrm>
          <a:off x="3165149" y="1332525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Amable</a:t>
          </a:r>
        </a:p>
      </dsp:txBody>
      <dsp:txXfrm>
        <a:off x="3185781" y="1353157"/>
        <a:ext cx="3519528" cy="381383"/>
      </dsp:txXfrm>
    </dsp:sp>
    <dsp:sp modelId="{51C5C75C-CFED-4652-B872-E49EA6163491}">
      <dsp:nvSpPr>
        <dsp:cNvPr id="0" name=""/>
        <dsp:cNvSpPr/>
      </dsp:nvSpPr>
      <dsp:spPr>
        <a:xfrm>
          <a:off x="3165149" y="1776305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No avaro</a:t>
          </a:r>
        </a:p>
      </dsp:txBody>
      <dsp:txXfrm>
        <a:off x="3185781" y="1796937"/>
        <a:ext cx="3519528" cy="381383"/>
      </dsp:txXfrm>
    </dsp:sp>
    <dsp:sp modelId="{68BF0F06-3987-4ADF-A827-0D8CC95E25B3}">
      <dsp:nvSpPr>
        <dsp:cNvPr id="0" name=""/>
        <dsp:cNvSpPr/>
      </dsp:nvSpPr>
      <dsp:spPr>
        <a:xfrm>
          <a:off x="3165149" y="2220084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No dado al vino</a:t>
          </a:r>
        </a:p>
      </dsp:txBody>
      <dsp:txXfrm>
        <a:off x="3185781" y="2240716"/>
        <a:ext cx="3519528" cy="381383"/>
      </dsp:txXfrm>
    </dsp:sp>
    <dsp:sp modelId="{A2B2B85D-07F2-41A3-81CE-075FCFE339C1}">
      <dsp:nvSpPr>
        <dsp:cNvPr id="0" name=""/>
        <dsp:cNvSpPr/>
      </dsp:nvSpPr>
      <dsp:spPr>
        <a:xfrm>
          <a:off x="3165149" y="2663863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Gobierne bien su casa</a:t>
          </a:r>
        </a:p>
      </dsp:txBody>
      <dsp:txXfrm>
        <a:off x="3185781" y="2684495"/>
        <a:ext cx="3519528" cy="381383"/>
      </dsp:txXfrm>
    </dsp:sp>
    <dsp:sp modelId="{8FA3FDFD-C6D6-46AA-ACFC-E543276D2E9F}">
      <dsp:nvSpPr>
        <dsp:cNvPr id="0" name=""/>
        <dsp:cNvSpPr/>
      </dsp:nvSpPr>
      <dsp:spPr>
        <a:xfrm>
          <a:off x="3165149" y="3107643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Amante de lo bueno,</a:t>
          </a:r>
        </a:p>
      </dsp:txBody>
      <dsp:txXfrm>
        <a:off x="3185781" y="3128275"/>
        <a:ext cx="3519528" cy="381383"/>
      </dsp:txXfrm>
    </dsp:sp>
    <dsp:sp modelId="{0BEA0BD1-875F-41E6-8159-A63ADCFC1B4D}">
      <dsp:nvSpPr>
        <dsp:cNvPr id="0" name=""/>
        <dsp:cNvSpPr/>
      </dsp:nvSpPr>
      <dsp:spPr>
        <a:xfrm>
          <a:off x="3165149" y="3551422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Justo</a:t>
          </a:r>
        </a:p>
      </dsp:txBody>
      <dsp:txXfrm>
        <a:off x="3185781" y="3572054"/>
        <a:ext cx="3519528" cy="381383"/>
      </dsp:txXfrm>
    </dsp:sp>
    <dsp:sp modelId="{DF2AD424-D368-4B1F-AF19-7E7A315F1A58}">
      <dsp:nvSpPr>
        <dsp:cNvPr id="0" name=""/>
        <dsp:cNvSpPr/>
      </dsp:nvSpPr>
      <dsp:spPr>
        <a:xfrm>
          <a:off x="3165149" y="3995202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Santo</a:t>
          </a:r>
        </a:p>
      </dsp:txBody>
      <dsp:txXfrm>
        <a:off x="3185781" y="4015834"/>
        <a:ext cx="3519528" cy="381383"/>
      </dsp:txXfrm>
    </dsp:sp>
    <dsp:sp modelId="{3B082EEB-6525-4854-910F-03A48329D026}">
      <dsp:nvSpPr>
        <dsp:cNvPr id="0" name=""/>
        <dsp:cNvSpPr/>
      </dsp:nvSpPr>
      <dsp:spPr>
        <a:xfrm>
          <a:off x="3165149" y="4438981"/>
          <a:ext cx="3560792" cy="422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/>
            <a:t>Retenedor de la sana doctrina</a:t>
          </a:r>
        </a:p>
      </dsp:txBody>
      <dsp:txXfrm>
        <a:off x="3185781" y="4459613"/>
        <a:ext cx="3519528" cy="381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7107E-1819-44F0-8156-40C554572549}">
      <dsp:nvSpPr>
        <dsp:cNvPr id="0" name=""/>
        <dsp:cNvSpPr/>
      </dsp:nvSpPr>
      <dsp:spPr>
        <a:xfrm rot="5400000">
          <a:off x="6203606" y="-2663369"/>
          <a:ext cx="653241" cy="6146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900" kern="1200" baseline="0"/>
            <a:t>Perfecto, recto y apartado del mal</a:t>
          </a:r>
          <a:endParaRPr lang="es-419" sz="1900" kern="1200"/>
        </a:p>
      </dsp:txBody>
      <dsp:txXfrm rot="-5400000">
        <a:off x="3457179" y="114947"/>
        <a:ext cx="6114207" cy="589463"/>
      </dsp:txXfrm>
    </dsp:sp>
    <dsp:sp modelId="{FFA177CD-D17B-4F7D-9C7D-757D647955DA}">
      <dsp:nvSpPr>
        <dsp:cNvPr id="0" name=""/>
        <dsp:cNvSpPr/>
      </dsp:nvSpPr>
      <dsp:spPr>
        <a:xfrm>
          <a:off x="0" y="1402"/>
          <a:ext cx="3457179" cy="816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(Job 1: 1, 8)</a:t>
          </a:r>
        </a:p>
      </dsp:txBody>
      <dsp:txXfrm>
        <a:off x="39861" y="41263"/>
        <a:ext cx="3377457" cy="736830"/>
      </dsp:txXfrm>
    </dsp:sp>
    <dsp:sp modelId="{8115DBD3-5152-4CDC-A6B0-3109AF8688BC}">
      <dsp:nvSpPr>
        <dsp:cNvPr id="0" name=""/>
        <dsp:cNvSpPr/>
      </dsp:nvSpPr>
      <dsp:spPr>
        <a:xfrm rot="5400000">
          <a:off x="6203606" y="-1805989"/>
          <a:ext cx="653241" cy="6146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900" kern="1200" baseline="0"/>
            <a:t>Era el líder espiritual de su familia, intercediendo por sus hijos</a:t>
          </a:r>
          <a:endParaRPr lang="es-419" sz="1900" kern="1200"/>
        </a:p>
      </dsp:txBody>
      <dsp:txXfrm rot="-5400000">
        <a:off x="3457179" y="972327"/>
        <a:ext cx="6114207" cy="589463"/>
      </dsp:txXfrm>
    </dsp:sp>
    <dsp:sp modelId="{788D2940-85D4-47F5-92BE-3199DADFBB17}">
      <dsp:nvSpPr>
        <dsp:cNvPr id="0" name=""/>
        <dsp:cNvSpPr/>
      </dsp:nvSpPr>
      <dsp:spPr>
        <a:xfrm>
          <a:off x="0" y="858782"/>
          <a:ext cx="3457179" cy="816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(Job 1: 4-5) </a:t>
          </a:r>
        </a:p>
      </dsp:txBody>
      <dsp:txXfrm>
        <a:off x="39861" y="898643"/>
        <a:ext cx="3377457" cy="736830"/>
      </dsp:txXfrm>
    </dsp:sp>
    <dsp:sp modelId="{0B76C301-3D92-4170-A2C6-10D4B75C3226}">
      <dsp:nvSpPr>
        <dsp:cNvPr id="0" name=""/>
        <dsp:cNvSpPr/>
      </dsp:nvSpPr>
      <dsp:spPr>
        <a:xfrm rot="5400000">
          <a:off x="6203606" y="-948609"/>
          <a:ext cx="653241" cy="6146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900" kern="1200" baseline="0"/>
            <a:t>Enseñaba y amonestaba para fortalecer a los demás</a:t>
          </a:r>
          <a:endParaRPr lang="es-419" sz="1900" kern="1200"/>
        </a:p>
      </dsp:txBody>
      <dsp:txXfrm rot="-5400000">
        <a:off x="3457179" y="1829707"/>
        <a:ext cx="6114207" cy="589463"/>
      </dsp:txXfrm>
    </dsp:sp>
    <dsp:sp modelId="{CCB0E084-1793-4A8E-82B2-0B9C7C6147A8}">
      <dsp:nvSpPr>
        <dsp:cNvPr id="0" name=""/>
        <dsp:cNvSpPr/>
      </dsp:nvSpPr>
      <dsp:spPr>
        <a:xfrm>
          <a:off x="0" y="1716162"/>
          <a:ext cx="3457179" cy="816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(Job 4: 1-4)</a:t>
          </a:r>
        </a:p>
      </dsp:txBody>
      <dsp:txXfrm>
        <a:off x="39861" y="1756023"/>
        <a:ext cx="3377457" cy="736830"/>
      </dsp:txXfrm>
    </dsp:sp>
    <dsp:sp modelId="{CEC33DA7-AFB4-4245-867E-CCCBA7F17B44}">
      <dsp:nvSpPr>
        <dsp:cNvPr id="0" name=""/>
        <dsp:cNvSpPr/>
      </dsp:nvSpPr>
      <dsp:spPr>
        <a:xfrm rot="5400000">
          <a:off x="6203606" y="-91229"/>
          <a:ext cx="653241" cy="6146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900" kern="1200" baseline="0"/>
            <a:t>Daba ejemplo tanto a jóvenes como a ancianos</a:t>
          </a:r>
          <a:endParaRPr lang="es-419" sz="1900" kern="1200"/>
        </a:p>
      </dsp:txBody>
      <dsp:txXfrm rot="-5400000">
        <a:off x="3457179" y="2687087"/>
        <a:ext cx="6114207" cy="589463"/>
      </dsp:txXfrm>
    </dsp:sp>
    <dsp:sp modelId="{285FD1F4-15EC-4DC6-B7E9-87F4B2205A00}">
      <dsp:nvSpPr>
        <dsp:cNvPr id="0" name=""/>
        <dsp:cNvSpPr/>
      </dsp:nvSpPr>
      <dsp:spPr>
        <a:xfrm>
          <a:off x="0" y="2573542"/>
          <a:ext cx="3457179" cy="816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(Job 23: 11-12)</a:t>
          </a:r>
        </a:p>
      </dsp:txBody>
      <dsp:txXfrm>
        <a:off x="39861" y="2613403"/>
        <a:ext cx="3377457" cy="736830"/>
      </dsp:txXfrm>
    </dsp:sp>
    <dsp:sp modelId="{760C3649-C7EE-49ED-AD36-336AC5C56B8B}">
      <dsp:nvSpPr>
        <dsp:cNvPr id="0" name=""/>
        <dsp:cNvSpPr/>
      </dsp:nvSpPr>
      <dsp:spPr>
        <a:xfrm rot="5400000">
          <a:off x="6203606" y="766150"/>
          <a:ext cx="653241" cy="6146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900" kern="1200" baseline="0"/>
            <a:t>Era respetado, justo y bondadoso, ayudaba a los oprimidos y administraba justicia para los necesitados</a:t>
          </a:r>
          <a:endParaRPr lang="es-419" sz="1900" kern="1200"/>
        </a:p>
      </dsp:txBody>
      <dsp:txXfrm rot="-5400000">
        <a:off x="3457179" y="3544467"/>
        <a:ext cx="6114207" cy="589463"/>
      </dsp:txXfrm>
    </dsp:sp>
    <dsp:sp modelId="{0826E3C4-1F22-4045-83F0-189AF578E3CA}">
      <dsp:nvSpPr>
        <dsp:cNvPr id="0" name=""/>
        <dsp:cNvSpPr/>
      </dsp:nvSpPr>
      <dsp:spPr>
        <a:xfrm>
          <a:off x="0" y="3430922"/>
          <a:ext cx="3457179" cy="816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(Job 29: 12-17)</a:t>
          </a:r>
        </a:p>
      </dsp:txBody>
      <dsp:txXfrm>
        <a:off x="39861" y="3470783"/>
        <a:ext cx="3377457" cy="736830"/>
      </dsp:txXfrm>
    </dsp:sp>
    <dsp:sp modelId="{BD413A3E-0C16-4A7E-B904-6D7E7AE45F81}">
      <dsp:nvSpPr>
        <dsp:cNvPr id="0" name=""/>
        <dsp:cNvSpPr/>
      </dsp:nvSpPr>
      <dsp:spPr>
        <a:xfrm rot="5400000">
          <a:off x="6203606" y="1623530"/>
          <a:ext cx="653241" cy="6146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900" kern="1200" baseline="0"/>
            <a:t>Mostraba compasión, moralidad y una vida libre de avaricia, orgullo y maltrato </a:t>
          </a:r>
          <a:endParaRPr lang="es-419" sz="1900" kern="1200"/>
        </a:p>
      </dsp:txBody>
      <dsp:txXfrm rot="-5400000">
        <a:off x="3457179" y="4401847"/>
        <a:ext cx="6114207" cy="589463"/>
      </dsp:txXfrm>
    </dsp:sp>
    <dsp:sp modelId="{C84271FF-335F-44EB-A620-A278A199D368}">
      <dsp:nvSpPr>
        <dsp:cNvPr id="0" name=""/>
        <dsp:cNvSpPr/>
      </dsp:nvSpPr>
      <dsp:spPr>
        <a:xfrm>
          <a:off x="0" y="4288302"/>
          <a:ext cx="3457179" cy="816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/>
            <a:t>(Job 31: 1, 24-34)</a:t>
          </a:r>
        </a:p>
      </dsp:txBody>
      <dsp:txXfrm>
        <a:off x="39861" y="4328163"/>
        <a:ext cx="3377457" cy="7368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9F1E-C8C6-4EA1-A7B7-7B07C30100DF}">
      <dsp:nvSpPr>
        <dsp:cNvPr id="0" name=""/>
        <dsp:cNvSpPr/>
      </dsp:nvSpPr>
      <dsp:spPr>
        <a:xfrm>
          <a:off x="0" y="135403"/>
          <a:ext cx="4119798" cy="19743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Lo que las riquezas y comodidades no pudieron lograr, lo consiguió la aflicción. </a:t>
          </a:r>
        </a:p>
      </dsp:txBody>
      <dsp:txXfrm>
        <a:off x="96381" y="231784"/>
        <a:ext cx="3927036" cy="1781612"/>
      </dsp:txXfrm>
    </dsp:sp>
    <dsp:sp modelId="{1BCA3C83-E738-4389-B863-61D850631F6D}">
      <dsp:nvSpPr>
        <dsp:cNvPr id="0" name=""/>
        <dsp:cNvSpPr/>
      </dsp:nvSpPr>
      <dsp:spPr>
        <a:xfrm>
          <a:off x="0" y="2178898"/>
          <a:ext cx="4119798" cy="19743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Job tuvo que perderlo todo para ganarlo todo.</a:t>
          </a:r>
        </a:p>
      </dsp:txBody>
      <dsp:txXfrm>
        <a:off x="96381" y="2275279"/>
        <a:ext cx="3927036" cy="1781612"/>
      </dsp:txXfrm>
    </dsp:sp>
    <dsp:sp modelId="{310B00F2-2C73-42F7-8223-563EBFB1B981}">
      <dsp:nvSpPr>
        <dsp:cNvPr id="0" name=""/>
        <dsp:cNvSpPr/>
      </dsp:nvSpPr>
      <dsp:spPr>
        <a:xfrm>
          <a:off x="0" y="4222393"/>
          <a:ext cx="4119798" cy="19743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La prueba no solo fortaleció a Job, sino que también reveló el carácter de Dios ante el mundo y las huestes celestiales.</a:t>
          </a:r>
        </a:p>
      </dsp:txBody>
      <dsp:txXfrm>
        <a:off x="96381" y="4318774"/>
        <a:ext cx="3927036" cy="1781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B12E-53BD-442D-BA93-77771651725A}" type="datetimeFigureOut">
              <a:rPr lang="es-419" smtClean="0"/>
              <a:t>8/4/2025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B0C85-08DE-4939-B669-00E9DE2A656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2274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4176-FAA9-4A31-8AFC-6D01438B0E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4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4176-FAA9-4A31-8AFC-6D01438B0E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, Cuadrado&#10;&#10;El contenido generado por IA puede ser incorrecto.">
            <a:extLst>
              <a:ext uri="{FF2B5EF4-FFF2-40B4-BE49-F238E27FC236}">
                <a16:creationId xmlns:a16="http://schemas.microsoft.com/office/drawing/2014/main" id="{6F2E697C-28D2-178D-300F-0EFD15511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257" y="1906369"/>
            <a:ext cx="4448743" cy="2381219"/>
          </a:xfrm>
        </p:spPr>
        <p:txBody>
          <a:bodyPr bIns="0" anchor="b">
            <a:noAutofit/>
          </a:bodyPr>
          <a:lstStyle>
            <a:lvl1pPr algn="l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04" y="4951631"/>
            <a:ext cx="4631090" cy="157706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4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8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7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8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2E697C-28D2-178D-300F-0EFD15511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257" y="1906369"/>
            <a:ext cx="4448743" cy="2381219"/>
          </a:xfrm>
        </p:spPr>
        <p:txBody>
          <a:bodyPr bIns="0" anchor="b">
            <a:noAutofit/>
          </a:bodyPr>
          <a:lstStyle>
            <a:lvl1pPr algn="l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04" y="4951631"/>
            <a:ext cx="4631090" cy="157706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8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619CEA0-BE7F-420F-9C0D-896673F67E69}"/>
              </a:ext>
            </a:extLst>
          </p:cNvPr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7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7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EEBBD892-B7BC-3722-A296-54A5DE62D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EEBBD892-B7BC-3722-A296-54A5DE62D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50" y="856110"/>
            <a:ext cx="7683544" cy="42130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69" y="5395951"/>
            <a:ext cx="8597944" cy="685253"/>
          </a:xfrm>
        </p:spPr>
        <p:txBody>
          <a:bodyPr anchor="t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6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9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9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D72CEBF-694B-4200-0147-260592C574A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4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24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8578DB-586D-F041-6461-B8C8F5D4BC1D}"/>
              </a:ext>
            </a:extLst>
          </p:cNvPr>
          <p:cNvSpPr txBox="1"/>
          <p:nvPr/>
        </p:nvSpPr>
        <p:spPr>
          <a:xfrm>
            <a:off x="4428161" y="4274050"/>
            <a:ext cx="56816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300" dirty="0">
                <a:solidFill>
                  <a:schemeClr val="bg1"/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DEPARTAMENTO DE MAYORDOMÍA</a:t>
            </a:r>
          </a:p>
        </p:txBody>
      </p:sp>
    </p:spTree>
    <p:extLst>
      <p:ext uri="{BB962C8B-B14F-4D97-AF65-F5344CB8AC3E}">
        <p14:creationId xmlns:p14="http://schemas.microsoft.com/office/powerpoint/2010/main" val="184627694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13CC-787D-FECB-32F0-0DB8B6CD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3BE96D6-8E35-683B-C951-E4F1C089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4000" dirty="0"/>
              <a:t>Como está escrito:  </a:t>
            </a:r>
            <a:r>
              <a:rPr lang="es-419" sz="4000" dirty="0">
                <a:solidFill>
                  <a:schemeClr val="accent1"/>
                </a:solidFill>
              </a:rPr>
              <a:t>No hay justo, ni aun uno</a:t>
            </a:r>
            <a:r>
              <a:rPr lang="es-419" sz="4000" dirty="0"/>
              <a:t> No hay quien </a:t>
            </a:r>
            <a:r>
              <a:rPr lang="es-419" sz="4000" dirty="0">
                <a:solidFill>
                  <a:schemeClr val="accent1"/>
                </a:solidFill>
              </a:rPr>
              <a:t>entienda</a:t>
            </a:r>
            <a:r>
              <a:rPr lang="es-419" sz="4000" dirty="0"/>
              <a:t>, </a:t>
            </a:r>
            <a:br>
              <a:rPr lang="es-419" sz="4000" dirty="0"/>
            </a:br>
            <a:r>
              <a:rPr lang="es-419" sz="4000" dirty="0"/>
              <a:t>No hay quien </a:t>
            </a:r>
            <a:r>
              <a:rPr lang="es-419" sz="4000" dirty="0">
                <a:solidFill>
                  <a:schemeClr val="accent1"/>
                </a:solidFill>
              </a:rPr>
              <a:t>busque</a:t>
            </a:r>
            <a:r>
              <a:rPr lang="es-419" sz="4000" dirty="0"/>
              <a:t> a </a:t>
            </a:r>
            <a:r>
              <a:rPr lang="es-419" sz="4000" dirty="0">
                <a:solidFill>
                  <a:schemeClr val="accent1"/>
                </a:solidFill>
              </a:rPr>
              <a:t>Dios</a:t>
            </a:r>
            <a:r>
              <a:rPr lang="es-419" sz="4000" dirty="0"/>
              <a:t>. Todos </a:t>
            </a:r>
            <a:r>
              <a:rPr lang="es-419" sz="4000" dirty="0">
                <a:solidFill>
                  <a:schemeClr val="accent1"/>
                </a:solidFill>
              </a:rPr>
              <a:t>se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desviaron</a:t>
            </a:r>
            <a:r>
              <a:rPr lang="es-419" sz="4000" dirty="0"/>
              <a:t>, a una se hicieron </a:t>
            </a:r>
            <a:r>
              <a:rPr lang="es-419" sz="4000" dirty="0">
                <a:solidFill>
                  <a:schemeClr val="accent1"/>
                </a:solidFill>
              </a:rPr>
              <a:t>inútiles</a:t>
            </a:r>
            <a:r>
              <a:rPr lang="es-419" sz="4000" dirty="0"/>
              <a:t>; </a:t>
            </a:r>
            <a:r>
              <a:rPr lang="es-419" sz="4000" dirty="0">
                <a:solidFill>
                  <a:schemeClr val="accent1"/>
                </a:solidFill>
              </a:rPr>
              <a:t>No</a:t>
            </a:r>
            <a:r>
              <a:rPr lang="es-419" sz="4000" dirty="0"/>
              <a:t> hay quien </a:t>
            </a:r>
            <a:r>
              <a:rPr lang="es-419" sz="4000" dirty="0">
                <a:solidFill>
                  <a:schemeClr val="accent1"/>
                </a:solidFill>
              </a:rPr>
              <a:t>haga</a:t>
            </a:r>
            <a:r>
              <a:rPr lang="es-419" sz="4000" dirty="0"/>
              <a:t> lo </a:t>
            </a:r>
            <a:r>
              <a:rPr lang="es-419" sz="4000" dirty="0">
                <a:solidFill>
                  <a:schemeClr val="accent1"/>
                </a:solidFill>
              </a:rPr>
              <a:t>bueno</a:t>
            </a:r>
            <a:r>
              <a:rPr lang="es-419" sz="4000" dirty="0"/>
              <a:t>, no hay </a:t>
            </a:r>
            <a:r>
              <a:rPr lang="es-419" sz="4000" dirty="0">
                <a:solidFill>
                  <a:schemeClr val="accent1"/>
                </a:solidFill>
              </a:rPr>
              <a:t>ni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siquiera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uno</a:t>
            </a:r>
            <a:r>
              <a:rPr lang="es-419" sz="40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6FBAE-FE88-AC05-64BB-765A2CC7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Romanos 3: 10-12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5293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A5F61-47F1-AEC6-1853-6334EE3CF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66D3EA-053D-8846-2EF4-ACF79D59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5400" dirty="0"/>
              <a:t>Porque en el evangelio la justicia de Dios se revela por fe y para fe, como está escrito: </a:t>
            </a:r>
            <a:r>
              <a:rPr lang="es-419" sz="5400" dirty="0">
                <a:solidFill>
                  <a:schemeClr val="accent1"/>
                </a:solidFill>
              </a:rPr>
              <a:t>Mas el justo por la fe vivirá</a:t>
            </a:r>
            <a:r>
              <a:rPr lang="es-419" sz="54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D90DA-E740-343D-EE29-C49DC98B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Romanos 1: 17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465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74C2D-85A8-AA1D-A57F-CFAFD0B8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los creyentes se apartan de su comunión con Dios y comienzan a comportarse como impíos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B68C7B-66CA-8A00-0FD4-8E1015CB9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567260"/>
              </p:ext>
            </p:extLst>
          </p:nvPr>
        </p:nvGraphicFramePr>
        <p:xfrm>
          <a:off x="626724" y="1941817"/>
          <a:ext cx="11065267" cy="47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28213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B198-4504-E762-557C-2EF62624C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2F5D1F-3A8E-28CF-E07C-86C1CDE4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5400" dirty="0"/>
              <a:t>¿Para qué me traen tantos sacrificios? Ya </a:t>
            </a:r>
            <a:r>
              <a:rPr lang="es-419" sz="5400" dirty="0">
                <a:solidFill>
                  <a:schemeClr val="accent1"/>
                </a:solidFill>
              </a:rPr>
              <a:t>estoy harto de sus holocaustos </a:t>
            </a:r>
            <a:r>
              <a:rPr lang="es-419" sz="5400" dirty="0"/>
              <a:t>[…]. No me traigan más </a:t>
            </a:r>
            <a:r>
              <a:rPr lang="es-419" sz="5400" dirty="0">
                <a:solidFill>
                  <a:schemeClr val="accent1"/>
                </a:solidFill>
              </a:rPr>
              <a:t>ofrendas sin valor</a:t>
            </a:r>
            <a:r>
              <a:rPr lang="es-419" sz="54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2703C-9833-4579-1F9B-E734C14F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Isaías 1: 11, 13, </a:t>
            </a:r>
            <a:r>
              <a:rPr lang="es-419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DHH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1866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D87B6-933E-AE28-6AEA-92892213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Las promesas de Dios para los justos son abundantes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CF6FF39-67F5-68CA-1D49-50CB245B5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502602"/>
              </p:ext>
            </p:extLst>
          </p:nvPr>
        </p:nvGraphicFramePr>
        <p:xfrm>
          <a:off x="1068512" y="2013735"/>
          <a:ext cx="10531011" cy="476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427471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CFF9F-CA56-5409-0812-F4D1AEC9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7" y="482885"/>
            <a:ext cx="5394433" cy="1370869"/>
          </a:xfrm>
        </p:spPr>
        <p:txBody>
          <a:bodyPr>
            <a:normAutofit fontScale="90000"/>
          </a:bodyPr>
          <a:lstStyle/>
          <a:p>
            <a:r>
              <a:rPr lang="es-419" dirty="0"/>
              <a:t>algunos creyentes no prosperan ¿Por qué sucede esto?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D7C2DDB-BFF5-C6A0-B757-E1AE51B19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232518"/>
              </p:ext>
            </p:extLst>
          </p:nvPr>
        </p:nvGraphicFramePr>
        <p:xfrm>
          <a:off x="701566" y="2036280"/>
          <a:ext cx="5103333" cy="491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Un joven con una playera de color azul&#10;&#10;El contenido generado por IA puede ser incorrecto.">
            <a:extLst>
              <a:ext uri="{FF2B5EF4-FFF2-40B4-BE49-F238E27FC236}">
                <a16:creationId xmlns:a16="http://schemas.microsoft.com/office/drawing/2014/main" id="{D56BA326-228E-0434-C14E-9D8B617FC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288" y="0"/>
            <a:ext cx="384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4933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D9A9-66C0-0BBB-596A-087DF5191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1ADABC-C81D-C8DD-4986-8962472A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EL CREYENTE Y LA VOLUNTAD DE DIOS</a:t>
            </a:r>
          </a:p>
        </p:txBody>
      </p:sp>
      <p:pic>
        <p:nvPicPr>
          <p:cNvPr id="6" name="Marcador de posición de imagen 5" descr="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CE3BEE23-A461-96E8-B694-F149CA8EF6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92068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CBDE9-9209-7B45-9EA9-BEEC8EB1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85627"/>
            <a:ext cx="4958854" cy="5859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419" sz="3600" dirty="0"/>
              <a:t>Muchos </a:t>
            </a:r>
            <a:r>
              <a:rPr lang="es-419" sz="3600" dirty="0">
                <a:solidFill>
                  <a:schemeClr val="accent1"/>
                </a:solidFill>
              </a:rPr>
              <a:t>creyentes</a:t>
            </a:r>
            <a:r>
              <a:rPr lang="es-419" sz="3600" dirty="0"/>
              <a:t> asisten </a:t>
            </a:r>
            <a:r>
              <a:rPr lang="es-419" sz="3600" dirty="0">
                <a:solidFill>
                  <a:schemeClr val="accent1"/>
                </a:solidFill>
              </a:rPr>
              <a:t>fielmente</a:t>
            </a:r>
            <a:r>
              <a:rPr lang="es-419" sz="3600" dirty="0"/>
              <a:t> a las </a:t>
            </a:r>
            <a:r>
              <a:rPr lang="es-419" sz="3600" dirty="0">
                <a:solidFill>
                  <a:schemeClr val="accent1"/>
                </a:solidFill>
              </a:rPr>
              <a:t>reuniones</a:t>
            </a:r>
            <a:r>
              <a:rPr lang="es-419" sz="3600" dirty="0"/>
              <a:t> semanales de sus iglesias, pero durante el </a:t>
            </a:r>
            <a:r>
              <a:rPr lang="es-419" sz="3600" dirty="0">
                <a:solidFill>
                  <a:schemeClr val="accent1"/>
                </a:solidFill>
              </a:rPr>
              <a:t>resto</a:t>
            </a:r>
            <a:r>
              <a:rPr lang="es-419" sz="3600" dirty="0"/>
              <a:t> de la </a:t>
            </a:r>
            <a:r>
              <a:rPr lang="es-419" sz="3600" dirty="0">
                <a:solidFill>
                  <a:schemeClr val="accent1"/>
                </a:solidFill>
              </a:rPr>
              <a:t>semana</a:t>
            </a:r>
            <a:r>
              <a:rPr lang="es-419" sz="3600" dirty="0"/>
              <a:t> viven </a:t>
            </a:r>
            <a:r>
              <a:rPr lang="es-419" sz="3600" dirty="0">
                <a:solidFill>
                  <a:schemeClr val="accent1"/>
                </a:solidFill>
              </a:rPr>
              <a:t>alejados</a:t>
            </a:r>
            <a:r>
              <a:rPr lang="es-419" sz="3600" dirty="0"/>
              <a:t> del Señor, comportándose como </a:t>
            </a:r>
            <a:r>
              <a:rPr lang="es-419" sz="3600" dirty="0">
                <a:solidFill>
                  <a:schemeClr val="accent1"/>
                </a:solidFill>
              </a:rPr>
              <a:t>impíos</a:t>
            </a:r>
            <a:r>
              <a:rPr lang="es-419" sz="3600" dirty="0"/>
              <a:t>, </a:t>
            </a:r>
            <a:r>
              <a:rPr lang="es-419" sz="3600" dirty="0">
                <a:solidFill>
                  <a:schemeClr val="accent1"/>
                </a:solidFill>
              </a:rPr>
              <a:t>sin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temor</a:t>
            </a:r>
            <a:r>
              <a:rPr lang="es-419" sz="3600" dirty="0"/>
              <a:t> de Dios.</a:t>
            </a:r>
          </a:p>
        </p:txBody>
      </p:sp>
      <p:pic>
        <p:nvPicPr>
          <p:cNvPr id="5" name="Imagen 4" descr="Un hombre con un cigarrillo en la arena&#10;&#10;El contenido generado por IA puede ser incorrecto.">
            <a:extLst>
              <a:ext uri="{FF2B5EF4-FFF2-40B4-BE49-F238E27FC236}">
                <a16:creationId xmlns:a16="http://schemas.microsoft.com/office/drawing/2014/main" id="{46DBF4A7-7BCD-37B9-04D9-E1F60E568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6" y="0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2821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3F1E0-E6B8-E0F3-8C59-75047A08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372E0C-85F8-06A9-A3A7-7BE721AC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5400" dirty="0"/>
              <a:t>Ya sea que coman o beban o hagan </a:t>
            </a:r>
            <a:r>
              <a:rPr lang="es-419" sz="5400" dirty="0">
                <a:solidFill>
                  <a:schemeClr val="accent1"/>
                </a:solidFill>
              </a:rPr>
              <a:t>cualquier</a:t>
            </a:r>
            <a:r>
              <a:rPr lang="es-419" sz="5400" dirty="0"/>
              <a:t> otra </a:t>
            </a:r>
            <a:r>
              <a:rPr lang="es-419" sz="5400" dirty="0">
                <a:solidFill>
                  <a:schemeClr val="accent1"/>
                </a:solidFill>
              </a:rPr>
              <a:t>cosa</a:t>
            </a:r>
            <a:r>
              <a:rPr lang="es-419" sz="5400" dirty="0"/>
              <a:t>, </a:t>
            </a:r>
            <a:r>
              <a:rPr lang="es-419" sz="5400" dirty="0">
                <a:solidFill>
                  <a:schemeClr val="accent1"/>
                </a:solidFill>
              </a:rPr>
              <a:t>háganlo</a:t>
            </a:r>
            <a:r>
              <a:rPr lang="es-419" sz="5400" dirty="0"/>
              <a:t> todo para la </a:t>
            </a:r>
            <a:r>
              <a:rPr lang="es-419" sz="5400" dirty="0">
                <a:solidFill>
                  <a:schemeClr val="accent1"/>
                </a:solidFill>
              </a:rPr>
              <a:t>gloria</a:t>
            </a:r>
            <a:r>
              <a:rPr lang="es-419" sz="5400" dirty="0"/>
              <a:t> de </a:t>
            </a:r>
            <a:r>
              <a:rPr lang="es-419" sz="5400" dirty="0">
                <a:solidFill>
                  <a:schemeClr val="accent1"/>
                </a:solidFill>
              </a:rPr>
              <a:t>Dios</a:t>
            </a:r>
            <a:r>
              <a:rPr lang="es-419" sz="54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76D43-B3D8-D49E-C51F-F8D60C465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1 Corintios 10: 31, </a:t>
            </a:r>
            <a:r>
              <a:rPr lang="es-419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NVI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60973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D066-91D6-F21F-B2E8-6CD8B705E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D75B95-8AB3-DCAF-46F7-8D5E2553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099335"/>
            <a:ext cx="7994263" cy="3969816"/>
          </a:xfrm>
        </p:spPr>
        <p:txBody>
          <a:bodyPr>
            <a:noAutofit/>
          </a:bodyPr>
          <a:lstStyle/>
          <a:p>
            <a:pPr algn="ctr"/>
            <a:r>
              <a:rPr lang="es-419" sz="2800" dirty="0"/>
              <a:t>Cuando queremos </a:t>
            </a:r>
            <a:r>
              <a:rPr lang="es-419" sz="2800" dirty="0">
                <a:solidFill>
                  <a:schemeClr val="accent1"/>
                </a:solidFill>
              </a:rPr>
              <a:t>cumplir</a:t>
            </a:r>
            <a:r>
              <a:rPr lang="es-419" sz="2800" dirty="0"/>
              <a:t> la </a:t>
            </a:r>
            <a:r>
              <a:rPr lang="es-419" sz="2800" dirty="0">
                <a:solidFill>
                  <a:schemeClr val="accent1"/>
                </a:solidFill>
              </a:rPr>
              <a:t>voluntad</a:t>
            </a:r>
            <a:r>
              <a:rPr lang="es-419" sz="2800" dirty="0"/>
              <a:t> de Dios, </a:t>
            </a:r>
            <a:r>
              <a:rPr lang="es-419" sz="2800" dirty="0">
                <a:solidFill>
                  <a:schemeClr val="accent1"/>
                </a:solidFill>
              </a:rPr>
              <a:t>tenemos</a:t>
            </a:r>
            <a:r>
              <a:rPr lang="es-419" sz="2800" dirty="0"/>
              <a:t> los </a:t>
            </a:r>
            <a:r>
              <a:rPr lang="es-419" sz="2800" dirty="0">
                <a:solidFill>
                  <a:schemeClr val="accent1"/>
                </a:solidFill>
              </a:rPr>
              <a:t>recursos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divinos</a:t>
            </a:r>
            <a:r>
              <a:rPr lang="es-419" sz="2800" dirty="0"/>
              <a:t> a nuestra disposición. Si intentamos alcanzar </a:t>
            </a:r>
            <a:r>
              <a:rPr lang="es-419" sz="2800" dirty="0">
                <a:solidFill>
                  <a:schemeClr val="accent1"/>
                </a:solidFill>
              </a:rPr>
              <a:t>nuestros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propios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objetivos</a:t>
            </a:r>
            <a:r>
              <a:rPr lang="es-419" sz="2800" dirty="0"/>
              <a:t> y </a:t>
            </a:r>
            <a:r>
              <a:rPr lang="es-419" sz="2800" dirty="0">
                <a:solidFill>
                  <a:schemeClr val="accent1"/>
                </a:solidFill>
              </a:rPr>
              <a:t>planes</a:t>
            </a:r>
            <a:r>
              <a:rPr lang="es-419" sz="2800" dirty="0"/>
              <a:t>, dependemos de </a:t>
            </a:r>
            <a:r>
              <a:rPr lang="es-419" sz="2800" dirty="0">
                <a:solidFill>
                  <a:schemeClr val="accent1"/>
                </a:solidFill>
              </a:rPr>
              <a:t>nuestros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propios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recursos</a:t>
            </a:r>
            <a:r>
              <a:rPr lang="es-419" sz="2800" dirty="0"/>
              <a:t>. Los </a:t>
            </a:r>
            <a:r>
              <a:rPr lang="es-419" sz="2800" dirty="0">
                <a:solidFill>
                  <a:schemeClr val="accent1"/>
                </a:solidFill>
              </a:rPr>
              <a:t>líderes</a:t>
            </a:r>
            <a:r>
              <a:rPr lang="es-419" sz="2800" dirty="0"/>
              <a:t> deben </a:t>
            </a:r>
            <a:r>
              <a:rPr lang="es-419" sz="2800" dirty="0">
                <a:solidFill>
                  <a:schemeClr val="accent1"/>
                </a:solidFill>
              </a:rPr>
              <a:t>decidir</a:t>
            </a:r>
            <a:r>
              <a:rPr lang="es-419" sz="2800" dirty="0"/>
              <a:t> si dedicarán su vida a </a:t>
            </a:r>
            <a:r>
              <a:rPr lang="es-419" sz="2800" dirty="0">
                <a:solidFill>
                  <a:schemeClr val="accent1"/>
                </a:solidFill>
              </a:rPr>
              <a:t>alcanzar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sus</a:t>
            </a:r>
            <a:r>
              <a:rPr lang="es-419" sz="2800" dirty="0"/>
              <a:t> </a:t>
            </a:r>
            <a:r>
              <a:rPr lang="es-419" sz="2800" dirty="0">
                <a:solidFill>
                  <a:schemeClr val="accent1"/>
                </a:solidFill>
              </a:rPr>
              <a:t>metas</a:t>
            </a:r>
            <a:r>
              <a:rPr lang="es-419" sz="2800" dirty="0"/>
              <a:t> o la </a:t>
            </a:r>
            <a:r>
              <a:rPr lang="es-419" sz="2800" dirty="0">
                <a:solidFill>
                  <a:schemeClr val="accent1"/>
                </a:solidFill>
              </a:rPr>
              <a:t>voluntad</a:t>
            </a:r>
            <a:r>
              <a:rPr lang="es-419" sz="2800" dirty="0"/>
              <a:t> de </a:t>
            </a:r>
            <a:r>
              <a:rPr lang="es-419" sz="2800" dirty="0">
                <a:solidFill>
                  <a:schemeClr val="accent1"/>
                </a:solidFill>
              </a:rPr>
              <a:t>Dios</a:t>
            </a:r>
            <a:r>
              <a:rPr lang="es-419" sz="2800" dirty="0"/>
              <a:t>. Para guiar a las personas hacia los planes de Dios, ¡el líder debe conocer esos planes!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70570-8428-2BA0-F40A-0B2A2711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fontScale="925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Henry y Richard </a:t>
            </a:r>
            <a:r>
              <a:rPr lang="es-419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Blackaby</a:t>
            </a:r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, Liderazgo espiritual, 12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5819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ECE3B-6510-7CDE-1EA3-285789CA5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166" y="1613043"/>
            <a:ext cx="3054848" cy="2763747"/>
          </a:xfrm>
        </p:spPr>
        <p:txBody>
          <a:bodyPr vert="horz" lIns="91440" tIns="91440" rIns="91440" bIns="91440" rtlCol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6699"/>
              </a:buClr>
              <a:buSzPct val="100000"/>
              <a:buFont typeface="Arial" panose="020B0604020202020204" pitchFamily="34" charset="0"/>
            </a:pPr>
            <a:r>
              <a:rPr lang="es-419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PROSPERIDAD DE LOS creyentes</a:t>
            </a:r>
            <a:endParaRPr lang="en-US" sz="3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8208E5-3118-40D3-B9E9-5E63AD47EF0C}"/>
              </a:ext>
            </a:extLst>
          </p:cNvPr>
          <p:cNvSpPr txBox="1">
            <a:spLocks/>
          </p:cNvSpPr>
          <p:nvPr/>
        </p:nvSpPr>
        <p:spPr>
          <a:xfrm>
            <a:off x="1466156" y="1990618"/>
            <a:ext cx="2047606" cy="287676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>
                <a:latin typeface="Arial Nova" panose="020B0504020202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45B090-ED10-7708-FE85-CF7E8F4442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468" y="1047964"/>
            <a:ext cx="4952145" cy="4952145"/>
          </a:xfrm>
          <a:prstGeom prst="rect">
            <a:avLst/>
          </a:prstGeom>
        </p:spPr>
      </p:pic>
      <p:pic>
        <p:nvPicPr>
          <p:cNvPr id="3" name="Imagen 2" descr="Imagen que contiene Flecha&#10;&#10;El contenido generado por IA puede ser incorrecto.">
            <a:extLst>
              <a:ext uri="{FF2B5EF4-FFF2-40B4-BE49-F238E27FC236}">
                <a16:creationId xmlns:a16="http://schemas.microsoft.com/office/drawing/2014/main" id="{B1A9225E-F861-02CA-05C1-D8C6A12B6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28" y="4908854"/>
            <a:ext cx="2638263" cy="19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7573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D826-7417-332B-3119-1AE330DAA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F4E72C-E9E0-1D35-B653-72806FE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sz="3600" dirty="0">
                <a:solidFill>
                  <a:schemeClr val="accent1"/>
                </a:solidFill>
              </a:rPr>
              <a:t>Mis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pensamientos</a:t>
            </a:r>
            <a:r>
              <a:rPr lang="es-419" sz="3600" dirty="0"/>
              <a:t> no son vuestros pensamientos, ni vuestros caminos mis </a:t>
            </a:r>
            <a:r>
              <a:rPr lang="es-419" sz="3600" dirty="0">
                <a:solidFill>
                  <a:schemeClr val="accent1"/>
                </a:solidFill>
              </a:rPr>
              <a:t>caminos</a:t>
            </a:r>
            <a:r>
              <a:rPr lang="es-419" sz="3600" dirty="0"/>
              <a:t>. Porque como los cielos son más </a:t>
            </a:r>
            <a:r>
              <a:rPr lang="es-419" sz="3600" dirty="0">
                <a:solidFill>
                  <a:schemeClr val="accent1"/>
                </a:solidFill>
              </a:rPr>
              <a:t>altos</a:t>
            </a:r>
            <a:r>
              <a:rPr lang="es-419" sz="3600" dirty="0"/>
              <a:t> que la tierra, así mis caminos son más altos que </a:t>
            </a:r>
            <a:r>
              <a:rPr lang="es-419" sz="3600" dirty="0">
                <a:solidFill>
                  <a:schemeClr val="accent1"/>
                </a:solidFill>
              </a:rPr>
              <a:t>vuestros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caminos</a:t>
            </a:r>
            <a:r>
              <a:rPr lang="es-419" sz="3600" dirty="0"/>
              <a:t>, y mis pensamientos más que vuestros </a:t>
            </a:r>
            <a:r>
              <a:rPr lang="es-419" sz="3600" dirty="0">
                <a:solidFill>
                  <a:schemeClr val="accent1"/>
                </a:solidFill>
              </a:rPr>
              <a:t>pensamientos</a:t>
            </a:r>
            <a:r>
              <a:rPr lang="es-419" sz="36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A695ED-471B-E935-5A7E-37DC5710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Isaías 55: 8-9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07004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A2118-90D4-B982-0D36-9298E826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7403"/>
            <a:ext cx="4958854" cy="1576352"/>
          </a:xfrm>
        </p:spPr>
        <p:txBody>
          <a:bodyPr/>
          <a:lstStyle/>
          <a:p>
            <a:r>
              <a:rPr lang="es-419" dirty="0"/>
              <a:t>Alcanzando un nivel más profundo de relación con Dios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F5CD861-AC43-2FBF-2A4E-2A086B5B5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09604"/>
              </p:ext>
            </p:extLst>
          </p:nvPr>
        </p:nvGraphicFramePr>
        <p:xfrm>
          <a:off x="5075434" y="2126749"/>
          <a:ext cx="6421209" cy="430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Una persona comiendo pasto&#10;&#10;El contenido generado por IA puede ser incorrecto.">
            <a:extLst>
              <a:ext uri="{FF2B5EF4-FFF2-40B4-BE49-F238E27FC236}">
                <a16:creationId xmlns:a16="http://schemas.microsoft.com/office/drawing/2014/main" id="{7741A8D4-998D-F3CB-A923-898466404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380" y="0"/>
            <a:ext cx="386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7585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8FA3E-D55B-08A5-3319-2EB2C7B8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EA78BE-4680-BFF3-02FB-A48D65B1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EL JUSTO JOB</a:t>
            </a:r>
          </a:p>
        </p:txBody>
      </p:sp>
      <p:pic>
        <p:nvPicPr>
          <p:cNvPr id="7" name="Marcador de posición de imagen 6" descr="Hombre con barba y bigote&#10;&#10;El contenido generado por IA puede ser incorrecto.">
            <a:extLst>
              <a:ext uri="{FF2B5EF4-FFF2-40B4-BE49-F238E27FC236}">
                <a16:creationId xmlns:a16="http://schemas.microsoft.com/office/drawing/2014/main" id="{77794190-F21D-7277-199B-6E9E7CE18B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0538575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869B5-FF62-FF32-317B-397CFC0E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FA763A-8954-ED77-D224-B60AAAA4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sz="4800" dirty="0"/>
              <a:t>¿No has considerado a </a:t>
            </a:r>
            <a:r>
              <a:rPr lang="es-419" sz="4800" dirty="0">
                <a:solidFill>
                  <a:schemeClr val="accent1"/>
                </a:solidFill>
              </a:rPr>
              <a:t>mi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siervo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Job</a:t>
            </a:r>
            <a:r>
              <a:rPr lang="es-419" sz="4800" dirty="0"/>
              <a:t>, que no hay otro como él en la tierra, </a:t>
            </a:r>
            <a:r>
              <a:rPr lang="es-419" sz="4800" dirty="0">
                <a:solidFill>
                  <a:schemeClr val="accent1"/>
                </a:solidFill>
              </a:rPr>
              <a:t>varón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perfecto</a:t>
            </a:r>
            <a:r>
              <a:rPr lang="es-419" sz="4800" dirty="0"/>
              <a:t> y </a:t>
            </a:r>
            <a:r>
              <a:rPr lang="es-419" sz="4800" dirty="0">
                <a:solidFill>
                  <a:schemeClr val="accent1"/>
                </a:solidFill>
              </a:rPr>
              <a:t>recto</a:t>
            </a:r>
            <a:r>
              <a:rPr lang="es-419" sz="4800" dirty="0"/>
              <a:t>, </a:t>
            </a:r>
            <a:r>
              <a:rPr lang="es-419" sz="4800" dirty="0">
                <a:solidFill>
                  <a:schemeClr val="accent1"/>
                </a:solidFill>
              </a:rPr>
              <a:t>temeroso</a:t>
            </a:r>
            <a:r>
              <a:rPr lang="es-419" sz="4800" dirty="0"/>
              <a:t> de Dios y </a:t>
            </a:r>
            <a:r>
              <a:rPr lang="es-419" sz="4800" dirty="0">
                <a:solidFill>
                  <a:schemeClr val="accent1"/>
                </a:solidFill>
              </a:rPr>
              <a:t>apartado</a:t>
            </a:r>
            <a:r>
              <a:rPr lang="es-419" sz="4800" dirty="0"/>
              <a:t> del mal?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18F26F-16BB-1CED-F4F1-41E8F869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Job 1: 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70212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F5018-D060-7E7C-E253-E0149830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236306"/>
            <a:ext cx="5178175" cy="1623315"/>
          </a:xfrm>
        </p:spPr>
        <p:txBody>
          <a:bodyPr>
            <a:normAutofit fontScale="90000"/>
          </a:bodyPr>
          <a:lstStyle/>
          <a:p>
            <a:r>
              <a:rPr lang="es-419" dirty="0"/>
              <a:t>características que un anciano o líder de iglesia (Timoteo 3: 2-4 y Tito 1: 8-9)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7F6F37-F2D4-7433-A7D7-F29AA63E9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029352"/>
              </p:ext>
            </p:extLst>
          </p:nvPr>
        </p:nvGraphicFramePr>
        <p:xfrm>
          <a:off x="-2062183" y="1995184"/>
          <a:ext cx="9891091" cy="48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persona, exterior, hombre, traje&#10;&#10;El contenido generado por IA puede ser incorrecto.">
            <a:extLst>
              <a:ext uri="{FF2B5EF4-FFF2-40B4-BE49-F238E27FC236}">
                <a16:creationId xmlns:a16="http://schemas.microsoft.com/office/drawing/2014/main" id="{D3BAB959-6400-47FD-958A-FC23713C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636" y="0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3019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5C1D0-BE4E-B2F5-0065-A3455414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Descripción de Job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B1A93D1-5511-AB85-8D39-E3185BF4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55661"/>
              </p:ext>
            </p:extLst>
          </p:nvPr>
        </p:nvGraphicFramePr>
        <p:xfrm>
          <a:off x="1451579" y="1551397"/>
          <a:ext cx="9603275" cy="510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800274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3FC29-74DE-52E7-F086-F69DD561A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037B43-37AF-53D9-BAD6-133F8429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dirty="0"/>
              <a:t>En lo cual vosotros os alegráis, aunque ahora por un poco de tiempo, si es necesario, tengáis que ser </a:t>
            </a:r>
            <a:r>
              <a:rPr lang="es-419" dirty="0">
                <a:solidFill>
                  <a:schemeClr val="accent1"/>
                </a:solidFill>
              </a:rPr>
              <a:t>afligidos</a:t>
            </a:r>
            <a:r>
              <a:rPr lang="es-419" dirty="0"/>
              <a:t> en </a:t>
            </a:r>
            <a:r>
              <a:rPr lang="es-419" dirty="0">
                <a:solidFill>
                  <a:schemeClr val="accent1"/>
                </a:solidFill>
              </a:rPr>
              <a:t>diversas</a:t>
            </a:r>
            <a:r>
              <a:rPr lang="es-419" dirty="0"/>
              <a:t> </a:t>
            </a:r>
            <a:r>
              <a:rPr lang="es-419" dirty="0">
                <a:solidFill>
                  <a:schemeClr val="accent1"/>
                </a:solidFill>
              </a:rPr>
              <a:t>pruebas</a:t>
            </a:r>
            <a:r>
              <a:rPr lang="es-419" dirty="0"/>
              <a:t>, </a:t>
            </a:r>
            <a:br>
              <a:rPr lang="es-419" dirty="0"/>
            </a:br>
            <a:r>
              <a:rPr lang="es-419" dirty="0"/>
              <a:t>para que </a:t>
            </a:r>
            <a:r>
              <a:rPr lang="es-419" dirty="0">
                <a:solidFill>
                  <a:schemeClr val="accent1"/>
                </a:solidFill>
              </a:rPr>
              <a:t>sometida</a:t>
            </a:r>
            <a:r>
              <a:rPr lang="es-419" dirty="0"/>
              <a:t> a </a:t>
            </a:r>
            <a:r>
              <a:rPr lang="es-419" dirty="0">
                <a:solidFill>
                  <a:schemeClr val="accent1"/>
                </a:solidFill>
              </a:rPr>
              <a:t>prueba</a:t>
            </a:r>
            <a:r>
              <a:rPr lang="es-419" dirty="0"/>
              <a:t> vuestra </a:t>
            </a:r>
            <a:r>
              <a:rPr lang="es-419" dirty="0">
                <a:solidFill>
                  <a:schemeClr val="accent1"/>
                </a:solidFill>
              </a:rPr>
              <a:t>fe</a:t>
            </a:r>
            <a:r>
              <a:rPr lang="es-419" dirty="0"/>
              <a:t>, mucho </a:t>
            </a:r>
            <a:r>
              <a:rPr lang="es-419" dirty="0">
                <a:solidFill>
                  <a:schemeClr val="accent1"/>
                </a:solidFill>
              </a:rPr>
              <a:t>más</a:t>
            </a:r>
            <a:r>
              <a:rPr lang="es-419" dirty="0"/>
              <a:t> </a:t>
            </a:r>
            <a:r>
              <a:rPr lang="es-419" dirty="0">
                <a:solidFill>
                  <a:schemeClr val="accent1"/>
                </a:solidFill>
              </a:rPr>
              <a:t>preciosa</a:t>
            </a:r>
            <a:r>
              <a:rPr lang="es-419" dirty="0"/>
              <a:t> </a:t>
            </a:r>
            <a:r>
              <a:rPr lang="es-419" dirty="0">
                <a:solidFill>
                  <a:schemeClr val="accent1"/>
                </a:solidFill>
              </a:rPr>
              <a:t>que el oro</a:t>
            </a:r>
            <a:r>
              <a:rPr lang="es-419" dirty="0"/>
              <a:t>, el cual aunque perecedero se </a:t>
            </a:r>
            <a:r>
              <a:rPr lang="es-419" dirty="0">
                <a:solidFill>
                  <a:schemeClr val="accent1"/>
                </a:solidFill>
              </a:rPr>
              <a:t>prueba</a:t>
            </a:r>
            <a:r>
              <a:rPr lang="es-419" dirty="0"/>
              <a:t> con </a:t>
            </a:r>
            <a:r>
              <a:rPr lang="es-419" dirty="0">
                <a:solidFill>
                  <a:schemeClr val="accent1"/>
                </a:solidFill>
              </a:rPr>
              <a:t>fuego</a:t>
            </a:r>
            <a:r>
              <a:rPr lang="es-419" dirty="0"/>
              <a:t>, sea hallada en alabanza, gloria y honra cuando sea manifestado Jesucristo,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E3DEAA-CC08-9E15-F3F3-4715CEB4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1 Pedro 1: 6-7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311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139D-1506-CDA8-0554-B022AA37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21241"/>
            <a:ext cx="9603275" cy="636998"/>
          </a:xfrm>
        </p:spPr>
        <p:txBody>
          <a:bodyPr/>
          <a:lstStyle/>
          <a:p>
            <a:r>
              <a:rPr lang="es-419" dirty="0"/>
              <a:t>desastre de la presa de St. Francis en 1926</a:t>
            </a:r>
          </a:p>
        </p:txBody>
      </p:sp>
      <p:pic>
        <p:nvPicPr>
          <p:cNvPr id="1026" name="Picture 2" descr="Marzo de 1928: Una mirada al colapso de la Represa St. Francis – Telemundo  52">
            <a:extLst>
              <a:ext uri="{FF2B5EF4-FFF2-40B4-BE49-F238E27FC236}">
                <a16:creationId xmlns:a16="http://schemas.microsoft.com/office/drawing/2014/main" id="{68D13387-BD83-6BDB-8D17-9D15EA837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852" y="1058239"/>
            <a:ext cx="11052960" cy="57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90453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DB2C-0076-FA17-DF6D-454D9ED2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91CAFD-1557-8875-FAB0-10002150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sz="6600" dirty="0"/>
              <a:t>Lo que </a:t>
            </a:r>
            <a:r>
              <a:rPr lang="es-419" sz="6600" dirty="0">
                <a:solidFill>
                  <a:schemeClr val="accent1"/>
                </a:solidFill>
              </a:rPr>
              <a:t>más temía me sobrevino</a:t>
            </a:r>
            <a:r>
              <a:rPr lang="es-419" sz="6600" dirty="0"/>
              <a:t>; lo que más me asustaba me sucedió.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7E2C7-A33E-D9BC-3B65-EB94DD6D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Job 3: 25, </a:t>
            </a:r>
            <a:r>
              <a:rPr lang="es-419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NVI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34065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1250C-89D4-0C93-3D68-28DDFAF7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1B3F19-1868-76EE-8C58-C987D2FA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sz="5400" dirty="0"/>
              <a:t>De oídas te había oído; pero ahora mis ojos te ven. Por tanto </a:t>
            </a:r>
            <a:r>
              <a:rPr lang="es-419" sz="5400" dirty="0">
                <a:solidFill>
                  <a:schemeClr val="accent1"/>
                </a:solidFill>
              </a:rPr>
              <a:t>me</a:t>
            </a:r>
            <a:r>
              <a:rPr lang="es-419" sz="5400" dirty="0"/>
              <a:t> </a:t>
            </a:r>
            <a:r>
              <a:rPr lang="es-419" sz="5400" dirty="0">
                <a:solidFill>
                  <a:schemeClr val="accent1"/>
                </a:solidFill>
              </a:rPr>
              <a:t>aborrezco</a:t>
            </a:r>
            <a:r>
              <a:rPr lang="es-419" sz="5400" dirty="0"/>
              <a:t> y </a:t>
            </a:r>
            <a:r>
              <a:rPr lang="es-419" sz="5400" dirty="0">
                <a:solidFill>
                  <a:schemeClr val="accent1"/>
                </a:solidFill>
              </a:rPr>
              <a:t>me</a:t>
            </a:r>
            <a:r>
              <a:rPr lang="es-419" sz="5400" dirty="0"/>
              <a:t> </a:t>
            </a:r>
            <a:r>
              <a:rPr lang="es-419" sz="5400" dirty="0">
                <a:solidFill>
                  <a:schemeClr val="accent1"/>
                </a:solidFill>
              </a:rPr>
              <a:t>arrepiento</a:t>
            </a:r>
            <a:r>
              <a:rPr lang="es-419" sz="5400" dirty="0"/>
              <a:t> en polvo y ceniza.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5D735-60D3-10B5-2A56-4CEE9254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Job 42: 5-6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4677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CD7FFD-7181-45FB-6C7E-0194D717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3600" dirty="0"/>
              <a:t>Bienaventurado el hombre que </a:t>
            </a:r>
            <a:r>
              <a:rPr lang="es-419" sz="3600" dirty="0">
                <a:solidFill>
                  <a:schemeClr val="accent1"/>
                </a:solidFill>
              </a:rPr>
              <a:t>teme a Jehová</a:t>
            </a:r>
            <a:r>
              <a:rPr lang="es-419" sz="3600" dirty="0"/>
              <a:t>, y en sus </a:t>
            </a:r>
            <a:r>
              <a:rPr lang="es-419" sz="3600" dirty="0">
                <a:solidFill>
                  <a:schemeClr val="accent1"/>
                </a:solidFill>
              </a:rPr>
              <a:t>mandamientos</a:t>
            </a:r>
            <a:r>
              <a:rPr lang="es-419" sz="3600" dirty="0"/>
              <a:t> se </a:t>
            </a:r>
            <a:r>
              <a:rPr lang="es-419" sz="3600" dirty="0">
                <a:solidFill>
                  <a:schemeClr val="accent1"/>
                </a:solidFill>
              </a:rPr>
              <a:t>deleita</a:t>
            </a:r>
            <a:r>
              <a:rPr lang="es-419" sz="3600" dirty="0"/>
              <a:t> en gran manera. Su </a:t>
            </a:r>
            <a:r>
              <a:rPr lang="es-419" sz="3600" dirty="0">
                <a:solidFill>
                  <a:schemeClr val="accent1"/>
                </a:solidFill>
              </a:rPr>
              <a:t>descendencia</a:t>
            </a:r>
            <a:r>
              <a:rPr lang="es-419" sz="3600" dirty="0"/>
              <a:t> será </a:t>
            </a:r>
            <a:r>
              <a:rPr lang="es-419" sz="3600" dirty="0">
                <a:solidFill>
                  <a:schemeClr val="accent1"/>
                </a:solidFill>
              </a:rPr>
              <a:t>poderosa</a:t>
            </a:r>
            <a:r>
              <a:rPr lang="es-419" sz="3600" dirty="0"/>
              <a:t> en la tierra; la generación de los rectos será bendita. </a:t>
            </a:r>
            <a:r>
              <a:rPr lang="es-419" sz="3600" dirty="0">
                <a:solidFill>
                  <a:schemeClr val="accent1"/>
                </a:solidFill>
              </a:rPr>
              <a:t>Bienes</a:t>
            </a:r>
            <a:r>
              <a:rPr lang="es-419" sz="3600" dirty="0"/>
              <a:t> y </a:t>
            </a:r>
            <a:r>
              <a:rPr lang="es-419" sz="3600" dirty="0">
                <a:solidFill>
                  <a:schemeClr val="accent1"/>
                </a:solidFill>
              </a:rPr>
              <a:t>riquezas</a:t>
            </a:r>
            <a:r>
              <a:rPr lang="es-419" sz="3600" dirty="0"/>
              <a:t> hay en su </a:t>
            </a:r>
            <a:r>
              <a:rPr lang="es-419" sz="3600" dirty="0">
                <a:solidFill>
                  <a:schemeClr val="accent1"/>
                </a:solidFill>
              </a:rPr>
              <a:t>casa</a:t>
            </a:r>
            <a:r>
              <a:rPr lang="es-419" sz="3600" dirty="0"/>
              <a:t>, y su </a:t>
            </a:r>
            <a:r>
              <a:rPr lang="es-419" sz="3600" dirty="0">
                <a:solidFill>
                  <a:schemeClr val="accent1"/>
                </a:solidFill>
              </a:rPr>
              <a:t>justicia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permanece</a:t>
            </a:r>
            <a:r>
              <a:rPr lang="es-419" sz="3600" dirty="0"/>
              <a:t> para siempre.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BF219-1AD5-D70A-A7C6-F0D5BD1AA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Salmo 112: 1-3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17299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559DE49-822E-A6E6-24F0-26B610010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574829"/>
              </p:ext>
            </p:extLst>
          </p:nvPr>
        </p:nvGraphicFramePr>
        <p:xfrm>
          <a:off x="6935056" y="113016"/>
          <a:ext cx="4119798" cy="63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hombre, persona, tabla, frente&#10;&#10;El contenido generado por IA puede ser incorrecto.">
            <a:extLst>
              <a:ext uri="{FF2B5EF4-FFF2-40B4-BE49-F238E27FC236}">
                <a16:creationId xmlns:a16="http://schemas.microsoft.com/office/drawing/2014/main" id="{CC8319BA-2AC7-312E-D8B7-B75FA5869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261" y="0"/>
            <a:ext cx="3840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0900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8698-9310-2E98-F2BC-472F859B0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F31ED2-8C95-D852-30C3-CC71AA46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A LOS QUE AMAN A DIOS…</a:t>
            </a:r>
          </a:p>
        </p:txBody>
      </p:sp>
      <p:pic>
        <p:nvPicPr>
          <p:cNvPr id="6" name="Marcador de posición de imagen 5" descr="Hombre parado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856616D7-9454-0030-40D9-60E5044C62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1226435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3F482-DBFB-7DA2-7CCD-9A38E4C3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58" y="770563"/>
            <a:ext cx="4613098" cy="2496620"/>
          </a:xfrm>
        </p:spPr>
        <p:txBody>
          <a:bodyPr>
            <a:normAutofit/>
          </a:bodyPr>
          <a:lstStyle/>
          <a:p>
            <a:r>
              <a:rPr lang="es-419" sz="4800" dirty="0"/>
              <a:t>Año 2024</a:t>
            </a:r>
          </a:p>
        </p:txBody>
      </p:sp>
      <p:pic>
        <p:nvPicPr>
          <p:cNvPr id="5" name="Marcador de contenido 4" descr="Un barco de color verde&#10;&#10;El contenido generado por IA puede ser incorrecto.">
            <a:extLst>
              <a:ext uri="{FF2B5EF4-FFF2-40B4-BE49-F238E27FC236}">
                <a16:creationId xmlns:a16="http://schemas.microsoft.com/office/drawing/2014/main" id="{DF1B75FE-EE13-5CAD-13A4-06A25FC90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-6065"/>
            <a:ext cx="6882829" cy="6882829"/>
          </a:xfrm>
        </p:spPr>
      </p:pic>
    </p:spTree>
    <p:extLst>
      <p:ext uri="{BB962C8B-B14F-4D97-AF65-F5344CB8AC3E}">
        <p14:creationId xmlns:p14="http://schemas.microsoft.com/office/powerpoint/2010/main" val="2097205756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5D69-F10E-211D-A6CC-1385E1CB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CB7D7D-7D10-BD19-76C2-6B481054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sz="6000" dirty="0">
                <a:solidFill>
                  <a:schemeClr val="accent1"/>
                </a:solidFill>
              </a:rPr>
              <a:t>Pocos</a:t>
            </a:r>
            <a:r>
              <a:rPr lang="es-419" sz="6000" dirty="0"/>
              <a:t> cristianos parecen </a:t>
            </a:r>
            <a:r>
              <a:rPr lang="es-419" sz="6000" dirty="0">
                <a:solidFill>
                  <a:schemeClr val="accent1"/>
                </a:solidFill>
              </a:rPr>
              <a:t>entender</a:t>
            </a:r>
            <a:r>
              <a:rPr lang="es-419" sz="6000" dirty="0"/>
              <a:t> la </a:t>
            </a:r>
            <a:r>
              <a:rPr lang="es-419" sz="6000" dirty="0">
                <a:solidFill>
                  <a:schemeClr val="accent1"/>
                </a:solidFill>
              </a:rPr>
              <a:t>desolación</a:t>
            </a:r>
            <a:r>
              <a:rPr lang="es-419" sz="6000" dirty="0"/>
              <a:t> generada por el mal </a:t>
            </a:r>
            <a:r>
              <a:rPr lang="es-419" sz="6000" dirty="0">
                <a:solidFill>
                  <a:schemeClr val="accent1"/>
                </a:solidFill>
              </a:rPr>
              <a:t>uso</a:t>
            </a:r>
            <a:r>
              <a:rPr lang="es-419" sz="6000" dirty="0"/>
              <a:t> del </a:t>
            </a:r>
            <a:r>
              <a:rPr lang="es-419" sz="6000" dirty="0">
                <a:solidFill>
                  <a:schemeClr val="accent1"/>
                </a:solidFill>
              </a:rPr>
              <a:t>dinero</a:t>
            </a:r>
            <a:r>
              <a:rPr lang="es-419" sz="60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3CF36-1F20-C955-F882-A4F2D712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Larry </a:t>
            </a:r>
            <a:r>
              <a:rPr lang="es-419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Burkett</a:t>
            </a:r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, La familia y sus finanzas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29343"/>
      </p:ext>
    </p:extLst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B7499-FDDB-371E-EE94-61FADE90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3" y="804519"/>
            <a:ext cx="5679971" cy="1692101"/>
          </a:xfrm>
        </p:spPr>
        <p:txBody>
          <a:bodyPr/>
          <a:lstStyle/>
          <a:p>
            <a:r>
              <a:rPr lang="es-419" dirty="0"/>
              <a:t>Usando su dinero sabiamente, </a:t>
            </a:r>
            <a:r>
              <a:rPr lang="es-419" i="1" dirty="0"/>
              <a:t>Larry </a:t>
            </a:r>
            <a:r>
              <a:rPr lang="es-419" i="1" dirty="0" err="1"/>
              <a:t>Burkett</a:t>
            </a:r>
            <a:endParaRPr lang="es-419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84AB90-F576-48B8-246A-D9A3E07D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3" y="1959796"/>
            <a:ext cx="9603275" cy="61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2800" dirty="0"/>
              <a:t>«Principios bíblicos bajo escrutinio»</a:t>
            </a:r>
          </a:p>
        </p:txBody>
      </p:sp>
      <p:pic>
        <p:nvPicPr>
          <p:cNvPr id="2050" name="Picture 2" descr="Usando Su Dinero Sabiamente: Using Your Money Wisely (English and Spanish  Edition)">
            <a:extLst>
              <a:ext uri="{FF2B5EF4-FFF2-40B4-BE49-F238E27FC236}">
                <a16:creationId xmlns:a16="http://schemas.microsoft.com/office/drawing/2014/main" id="{5E21FF1E-8665-ACF0-4373-FA05CC35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904" y="0"/>
            <a:ext cx="455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92545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E7225-1708-8135-D74F-C4DA6D66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62B1026-EB6B-B900-A74E-45E0D8A8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6" y="883578"/>
            <a:ext cx="8383712" cy="4407613"/>
          </a:xfrm>
        </p:spPr>
        <p:txBody>
          <a:bodyPr>
            <a:noAutofit/>
          </a:bodyPr>
          <a:lstStyle/>
          <a:p>
            <a:pPr algn="ctr"/>
            <a:r>
              <a:rPr lang="es-419" sz="4800" dirty="0"/>
              <a:t>Sabemos, además, que a los que </a:t>
            </a:r>
            <a:r>
              <a:rPr lang="es-419" sz="4800" dirty="0">
                <a:solidFill>
                  <a:schemeClr val="accent1"/>
                </a:solidFill>
              </a:rPr>
              <a:t>aman</a:t>
            </a:r>
            <a:r>
              <a:rPr lang="es-419" sz="4800" dirty="0"/>
              <a:t> a </a:t>
            </a:r>
            <a:r>
              <a:rPr lang="es-419" sz="4800" dirty="0">
                <a:solidFill>
                  <a:schemeClr val="accent1"/>
                </a:solidFill>
              </a:rPr>
              <a:t>Dios</a:t>
            </a:r>
            <a:r>
              <a:rPr lang="es-419" sz="4800" dirty="0"/>
              <a:t>, </a:t>
            </a:r>
            <a:r>
              <a:rPr lang="es-419" sz="4800" dirty="0">
                <a:solidFill>
                  <a:schemeClr val="accent1"/>
                </a:solidFill>
              </a:rPr>
              <a:t>todas</a:t>
            </a:r>
            <a:r>
              <a:rPr lang="es-419" sz="4800" dirty="0"/>
              <a:t> las </a:t>
            </a:r>
            <a:r>
              <a:rPr lang="es-419" sz="4800" dirty="0">
                <a:solidFill>
                  <a:schemeClr val="accent1"/>
                </a:solidFill>
              </a:rPr>
              <a:t>cosas</a:t>
            </a:r>
            <a:r>
              <a:rPr lang="es-419" sz="4800" dirty="0"/>
              <a:t> los </a:t>
            </a:r>
            <a:r>
              <a:rPr lang="es-419" sz="4800" dirty="0">
                <a:solidFill>
                  <a:schemeClr val="accent1"/>
                </a:solidFill>
              </a:rPr>
              <a:t>ayudan</a:t>
            </a:r>
            <a:r>
              <a:rPr lang="es-419" sz="4800" dirty="0"/>
              <a:t> a </a:t>
            </a:r>
            <a:r>
              <a:rPr lang="es-419" sz="4800" dirty="0">
                <a:solidFill>
                  <a:schemeClr val="accent1"/>
                </a:solidFill>
              </a:rPr>
              <a:t>bien</a:t>
            </a:r>
            <a:r>
              <a:rPr lang="es-419" sz="4800" dirty="0"/>
              <a:t>, esto es, a los que conforme a su propósito son llamados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7B7C1-4D11-AF5F-83C7-1F383B02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Romanos 3: 28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38222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60396-9B81-999E-C6FA-5623271A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1515"/>
            <a:ext cx="9603275" cy="960141"/>
          </a:xfrm>
        </p:spPr>
        <p:txBody>
          <a:bodyPr>
            <a:normAutofit/>
          </a:bodyPr>
          <a:lstStyle/>
          <a:p>
            <a:r>
              <a:rPr lang="es-419" sz="4800" noProof="0" dirty="0"/>
              <a:t>En 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70EFD-A39D-B49C-2844-B6A73DFE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69205"/>
            <a:ext cx="10106848" cy="51268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Un creyente es aquella persona que ha escuchado acerca de Dios y su propósito, y ha decidido creer.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Para que un ser humano, sea considerado justo, solo necesita creer en Cristo.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Dado que no hay justo, ni aún uno, el título de «justo» se aplica a todos aquellos que aceptan la justicia de Cristo como su propia justicia.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La Biblia está llena de bendiciones y promesas a favor de los justos.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De la historia de Israel aprendemos que la prosperidad, a menudo, provocaba su alejamiento de Dios para ir tras ídolos.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La Biblia contiene ejemplos de creyentes muy ricos a quienes Dios bendijo abundantemente.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Aunque Dios ha prometido bendecir a su pueblo, existen diversas razones por las cuales un creyente puede no experimentar prosperidad.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1669364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192E0-792C-5545-AA99-18C691A39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8CFE3-1448-C7F4-84BE-D19BDFFE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4256"/>
            <a:ext cx="9603275" cy="857400"/>
          </a:xfrm>
        </p:spPr>
        <p:txBody>
          <a:bodyPr>
            <a:normAutofit/>
          </a:bodyPr>
          <a:lstStyle/>
          <a:p>
            <a:r>
              <a:rPr lang="es-419" sz="4000" noProof="0" dirty="0"/>
              <a:t>APLICACIONES PRÁCTICAS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0294A82-C4A9-F256-3A8A-858B1169B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77581"/>
              </p:ext>
            </p:extLst>
          </p:nvPr>
        </p:nvGraphicFramePr>
        <p:xfrm>
          <a:off x="-297950" y="1232900"/>
          <a:ext cx="12801600" cy="536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95078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B6560-C95C-9D5A-40F5-AE90C9C53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DB4C-105A-362A-1E01-0066BF3E6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166" y="1613043"/>
            <a:ext cx="3054848" cy="2763747"/>
          </a:xfrm>
        </p:spPr>
        <p:txBody>
          <a:bodyPr vert="horz" lIns="91440" tIns="91440" rIns="91440" bIns="91440" rtlCol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6699"/>
              </a:buClr>
              <a:buSzPct val="100000"/>
              <a:buFont typeface="Arial" panose="020B0604020202020204" pitchFamily="34" charset="0"/>
            </a:pPr>
            <a:r>
              <a:rPr lang="es-419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PROSPERIDAD DE LOS creyentes</a:t>
            </a:r>
            <a:endParaRPr lang="en-US" sz="3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E76FA17-3505-3836-70B6-F529302E51E9}"/>
              </a:ext>
            </a:extLst>
          </p:cNvPr>
          <p:cNvSpPr txBox="1">
            <a:spLocks/>
          </p:cNvSpPr>
          <p:nvPr/>
        </p:nvSpPr>
        <p:spPr>
          <a:xfrm>
            <a:off x="1466156" y="1990618"/>
            <a:ext cx="2047606" cy="287676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>
                <a:latin typeface="Arial Nova" panose="020B0504020202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A0C213-4B82-D006-72F3-299EB3828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468" y="1047964"/>
            <a:ext cx="4952145" cy="4952145"/>
          </a:xfrm>
          <a:prstGeom prst="rect">
            <a:avLst/>
          </a:prstGeom>
        </p:spPr>
      </p:pic>
      <p:pic>
        <p:nvPicPr>
          <p:cNvPr id="3" name="Imagen 2" descr="Imagen que contiene Flecha&#10;&#10;El contenido generado por IA puede ser incorrecto.">
            <a:extLst>
              <a:ext uri="{FF2B5EF4-FFF2-40B4-BE49-F238E27FC236}">
                <a16:creationId xmlns:a16="http://schemas.microsoft.com/office/drawing/2014/main" id="{05E934B2-CB48-8222-D280-A361C3654E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28" y="4908854"/>
            <a:ext cx="2638263" cy="19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9654"/>
      </p:ext>
    </p:extLst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240" cy="6858000"/>
          </a:xfrm>
        </p:spPr>
      </p:pic>
    </p:spTree>
    <p:extLst>
      <p:ext uri="{BB962C8B-B14F-4D97-AF65-F5344CB8AC3E}">
        <p14:creationId xmlns:p14="http://schemas.microsoft.com/office/powerpoint/2010/main" val="289012671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472-AEE5-2A98-AC45-E9AA1115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086192" cy="1049235"/>
          </a:xfrm>
        </p:spPr>
        <p:txBody>
          <a:bodyPr>
            <a:normAutofit/>
          </a:bodyPr>
          <a:lstStyle/>
          <a:p>
            <a:r>
              <a:rPr lang="es-419" sz="4000" dirty="0"/>
              <a:t>UN CREYENTE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ECB4B-4612-A2D7-476F-112243CF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952628" cy="442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4400" dirty="0"/>
              <a:t>Es alguien que ha </a:t>
            </a:r>
            <a:r>
              <a:rPr lang="es-419" sz="4400" dirty="0">
                <a:solidFill>
                  <a:schemeClr val="accent1"/>
                </a:solidFill>
              </a:rPr>
              <a:t>escuchado</a:t>
            </a:r>
            <a:r>
              <a:rPr lang="es-419" sz="4400" dirty="0"/>
              <a:t> sobre Dios y su </a:t>
            </a:r>
            <a:r>
              <a:rPr lang="es-419" sz="4400" dirty="0">
                <a:solidFill>
                  <a:schemeClr val="accent1"/>
                </a:solidFill>
              </a:rPr>
              <a:t>propósito</a:t>
            </a:r>
            <a:r>
              <a:rPr lang="es-419" sz="4400" dirty="0"/>
              <a:t>, y ha decidido </a:t>
            </a:r>
            <a:r>
              <a:rPr lang="es-419" sz="4400" dirty="0">
                <a:solidFill>
                  <a:schemeClr val="accent1"/>
                </a:solidFill>
              </a:rPr>
              <a:t>creer</a:t>
            </a:r>
            <a:r>
              <a:rPr lang="es-419" sz="4400" dirty="0"/>
              <a:t>.</a:t>
            </a:r>
          </a:p>
        </p:txBody>
      </p:sp>
      <p:pic>
        <p:nvPicPr>
          <p:cNvPr id="5" name="Imagen 4" descr="Una persona parado de frente en un área abierta&#10;&#10;El contenido generado por IA puede ser incorrecto.">
            <a:extLst>
              <a:ext uri="{FF2B5EF4-FFF2-40B4-BE49-F238E27FC236}">
                <a16:creationId xmlns:a16="http://schemas.microsoft.com/office/drawing/2014/main" id="{CC101F77-67BE-C201-E26A-33F56996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709" y="0"/>
            <a:ext cx="469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345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B0F02-82DF-919D-DD96-762FDC60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0E47B54-ADB0-53D0-C47E-794A7EAE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4000" dirty="0"/>
              <a:t>En él también vosotros, habiendo oído </a:t>
            </a:r>
            <a:r>
              <a:rPr lang="es-419" sz="4000" dirty="0">
                <a:solidFill>
                  <a:schemeClr val="accent1"/>
                </a:solidFill>
              </a:rPr>
              <a:t>la palabra de verdad, el evangelio</a:t>
            </a:r>
            <a:r>
              <a:rPr lang="es-419" sz="4000" dirty="0"/>
              <a:t> de vuestra salvación, y habiendo creído en él, fuisteis sellados con el Espíritu Santo que había sido prometido.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3C7F3-98AB-70EB-79FF-234FA830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Efesios 1: 13, </a:t>
            </a:r>
            <a:r>
              <a:rPr lang="es-E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RVA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5455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6B212E-73CA-4189-53AF-6C7206AD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Promesas en la biblia DE BENDICIONES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B3AF433-699B-372B-78E1-B4058ABB8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54626"/>
              </p:ext>
            </p:extLst>
          </p:nvPr>
        </p:nvGraphicFramePr>
        <p:xfrm>
          <a:off x="904127" y="1674688"/>
          <a:ext cx="10150728" cy="47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22269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5BE894-8FC1-12C9-ADF9-7C35EB1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EL CREYENTE ES ALGUIEN DECLARADO JUSTO</a:t>
            </a:r>
          </a:p>
        </p:txBody>
      </p:sp>
      <p:pic>
        <p:nvPicPr>
          <p:cNvPr id="7" name="Marcador de posición de imagen 6" descr="Imagen que contiene persona, exterior, mujer, sostener&#10;&#10;El contenido generado por IA puede ser incorrecto.">
            <a:extLst>
              <a:ext uri="{FF2B5EF4-FFF2-40B4-BE49-F238E27FC236}">
                <a16:creationId xmlns:a16="http://schemas.microsoft.com/office/drawing/2014/main" id="{F4DAC7B6-D255-5378-C91D-5CA205F170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85770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63CF-9793-F986-327C-817C165F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4C3E85-E204-1C1E-A20E-C1BE7D8B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130157"/>
            <a:ext cx="7994263" cy="3938994"/>
          </a:xfrm>
        </p:spPr>
        <p:txBody>
          <a:bodyPr>
            <a:noAutofit/>
          </a:bodyPr>
          <a:lstStyle/>
          <a:p>
            <a:pPr algn="ctr"/>
            <a:r>
              <a:rPr lang="es-419" sz="5400" dirty="0">
                <a:solidFill>
                  <a:schemeClr val="accent1"/>
                </a:solidFill>
              </a:rPr>
              <a:t>Justificados</a:t>
            </a:r>
            <a:r>
              <a:rPr lang="es-419" sz="5400" dirty="0"/>
              <a:t>, pues, </a:t>
            </a:r>
            <a:r>
              <a:rPr lang="es-419" sz="5400" dirty="0">
                <a:solidFill>
                  <a:schemeClr val="accent1"/>
                </a:solidFill>
              </a:rPr>
              <a:t>por la fe</a:t>
            </a:r>
            <a:r>
              <a:rPr lang="es-419" sz="5400" dirty="0"/>
              <a:t>, tenemos paz para con Dios por medio de nuestro Señor Jesucristo.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A53B7-A84D-5F5D-68A5-5C63E907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69" y="5395950"/>
            <a:ext cx="8597944" cy="685253"/>
          </a:xfrm>
        </p:spPr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Romanos 5: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013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FB3D1-7332-1D35-37EF-BA23EB06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Reforma Protestante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6472E34-7B98-3672-3F46-D00469D32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539822"/>
              </p:ext>
            </p:extLst>
          </p:nvPr>
        </p:nvGraphicFramePr>
        <p:xfrm>
          <a:off x="400692" y="1551398"/>
          <a:ext cx="11342669" cy="489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641001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Una prosperidad incómoda</Template>
  <TotalTime>2792</TotalTime>
  <Words>1412</Words>
  <Application>Microsoft Office PowerPoint</Application>
  <PresentationFormat>Panorámica</PresentationFormat>
  <Paragraphs>139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Advent Sans Logo</vt:lpstr>
      <vt:lpstr>Aptos</vt:lpstr>
      <vt:lpstr>Arial</vt:lpstr>
      <vt:lpstr>Arial Nova</vt:lpstr>
      <vt:lpstr>Calibri</vt:lpstr>
      <vt:lpstr>Gill Sans MT</vt:lpstr>
      <vt:lpstr>Wingdings</vt:lpstr>
      <vt:lpstr>Galería</vt:lpstr>
      <vt:lpstr>Presentación de PowerPoint</vt:lpstr>
      <vt:lpstr>LA PROSPERIDAD DE LOS creyentes</vt:lpstr>
      <vt:lpstr>Bienaventurado el hombre que teme a Jehová, y en sus mandamientos se deleita en gran manera. Su descendencia será poderosa en la tierra; la generación de los rectos será bendita. Bienes y riquezas hay en su casa, y su justicia permanece para siempre.</vt:lpstr>
      <vt:lpstr>UN CREYENTE</vt:lpstr>
      <vt:lpstr>En él también vosotros, habiendo oído la palabra de verdad, el evangelio de vuestra salvación, y habiendo creído en él, fuisteis sellados con el Espíritu Santo que había sido prometido.</vt:lpstr>
      <vt:lpstr>Promesas en la biblia DE BENDICIONES</vt:lpstr>
      <vt:lpstr>EL CREYENTE ES ALGUIEN DECLARADO JUSTO</vt:lpstr>
      <vt:lpstr>Justificados, pues, por la fe, tenemos paz para con Dios por medio de nuestro Señor Jesucristo.</vt:lpstr>
      <vt:lpstr>Reforma Protestante</vt:lpstr>
      <vt:lpstr>Como está escrito:  No hay justo, ni aun uno No hay quien entienda,  No hay quien busque a Dios. Todos se desviaron, a una se hicieron inútiles; No hay quien haga lo bueno, no hay ni siquiera uno.</vt:lpstr>
      <vt:lpstr>Porque en el evangelio la justicia de Dios se revela por fe y para fe, como está escrito: Mas el justo por la fe vivirá.</vt:lpstr>
      <vt:lpstr>los creyentes se apartan de su comunión con Dios y comienzan a comportarse como impíos</vt:lpstr>
      <vt:lpstr>¿Para qué me traen tantos sacrificios? Ya estoy harto de sus holocaustos […]. No me traigan más ofrendas sin valor.</vt:lpstr>
      <vt:lpstr>Las promesas de Dios para los justos son abundantes</vt:lpstr>
      <vt:lpstr>algunos creyentes no prosperan ¿Por qué sucede esto?</vt:lpstr>
      <vt:lpstr>EL CREYENTE Y LA VOLUNTAD DE DIOS</vt:lpstr>
      <vt:lpstr>Presentación de PowerPoint</vt:lpstr>
      <vt:lpstr>Ya sea que coman o beban o hagan cualquier otra cosa, háganlo todo para la gloria de Dios.</vt:lpstr>
      <vt:lpstr>Cuando queremos cumplir la voluntad de Dios, tenemos los recursos divinos a nuestra disposición. Si intentamos alcanzar nuestros propios objetivos y planes, dependemos de nuestros propios recursos. Los líderes deben decidir si dedicarán su vida a alcanzar sus metas o la voluntad de Dios. Para guiar a las personas hacia los planes de Dios, ¡el líder debe conocer esos planes!</vt:lpstr>
      <vt:lpstr>Mis pensamientos no son vuestros pensamientos, ni vuestros caminos mis caminos. Porque como los cielos son más altos que la tierra, así mis caminos son más altos que vuestros caminos, y mis pensamientos más que vuestros pensamientos.</vt:lpstr>
      <vt:lpstr>Alcanzando un nivel más profundo de relación con Dios</vt:lpstr>
      <vt:lpstr>EL JUSTO JOB</vt:lpstr>
      <vt:lpstr>¿No has considerado a mi siervo Job, que no hay otro como él en la tierra, varón perfecto y recto, temeroso de Dios y apartado del mal?</vt:lpstr>
      <vt:lpstr>características que un anciano o líder de iglesia (Timoteo 3: 2-4 y Tito 1: 8-9)</vt:lpstr>
      <vt:lpstr>Descripción de Job</vt:lpstr>
      <vt:lpstr>En lo cual vosotros os alegráis, aunque ahora por un poco de tiempo, si es necesario, tengáis que ser afligidos en diversas pruebas,  para que sometida a prueba vuestra fe, mucho más preciosa que el oro, el cual aunque perecedero se prueba con fuego, sea hallada en alabanza, gloria y honra cuando sea manifestado Jesucristo, </vt:lpstr>
      <vt:lpstr>desastre de la presa de St. Francis en 1926</vt:lpstr>
      <vt:lpstr>Lo que más temía me sobrevino; lo que más me asustaba me sucedió.</vt:lpstr>
      <vt:lpstr>De oídas te había oído; pero ahora mis ojos te ven. Por tanto me aborrezco y me arrepiento en polvo y ceniza.</vt:lpstr>
      <vt:lpstr>Presentación de PowerPoint</vt:lpstr>
      <vt:lpstr>A LOS QUE AMAN A DIOS…</vt:lpstr>
      <vt:lpstr>Año 2024</vt:lpstr>
      <vt:lpstr>Pocos cristianos parecen entender la desolación generada por el mal uso del dinero.</vt:lpstr>
      <vt:lpstr>Usando su dinero sabiamente, Larry Burkett</vt:lpstr>
      <vt:lpstr>Sabemos, además, que a los que aman a Dios, todas las cosas los ayudan a bien, esto es, a los que conforme a su propósito son llamados</vt:lpstr>
      <vt:lpstr>En síntesis</vt:lpstr>
      <vt:lpstr>APLICACIONES PRÁCTICAS</vt:lpstr>
      <vt:lpstr>LA PROSPERIDAD DE LOS creyentes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Torres</dc:creator>
  <cp:lastModifiedBy>VICENTE NAFRI MACHADO AREVALO</cp:lastModifiedBy>
  <cp:revision>6</cp:revision>
  <dcterms:created xsi:type="dcterms:W3CDTF">2025-02-25T22:44:36Z</dcterms:created>
  <dcterms:modified xsi:type="dcterms:W3CDTF">2025-04-08T21:43:10Z</dcterms:modified>
</cp:coreProperties>
</file>