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0"/>
  </p:notesMasterIdLst>
  <p:sldIdLst>
    <p:sldId id="291" r:id="rId2"/>
    <p:sldId id="256" r:id="rId3"/>
    <p:sldId id="294" r:id="rId4"/>
    <p:sldId id="334" r:id="rId5"/>
    <p:sldId id="335" r:id="rId6"/>
    <p:sldId id="336" r:id="rId7"/>
    <p:sldId id="301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275" r:id="rId36"/>
    <p:sldId id="333" r:id="rId37"/>
    <p:sldId id="364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F7848-9F7B-4B57-A41C-9BE83574A3E5}" v="82" dt="2025-04-08T15:41:29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9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ENTE NAFRI MACHADO AREVALO" userId="6d45cc9e94857aa8" providerId="LiveId" clId="{585F7848-9F7B-4B57-A41C-9BE83574A3E5}"/>
    <pc:docChg chg="undo custSel addSld delSld modSld sldOrd">
      <pc:chgData name="VICENTE NAFRI MACHADO AREVALO" userId="6d45cc9e94857aa8" providerId="LiveId" clId="{585F7848-9F7B-4B57-A41C-9BE83574A3E5}" dt="2025-04-08T15:41:29.593" v="1267"/>
      <pc:docMkLst>
        <pc:docMk/>
      </pc:docMkLst>
      <pc:sldChg chg="modSp mod modTransition">
        <pc:chgData name="VICENTE NAFRI MACHADO AREVALO" userId="6d45cc9e94857aa8" providerId="LiveId" clId="{585F7848-9F7B-4B57-A41C-9BE83574A3E5}" dt="2025-04-08T15:41:21.187" v="1266" actId="14826"/>
        <pc:sldMkLst>
          <pc:docMk/>
          <pc:sldMk cId="3014007573" sldId="256"/>
        </pc:sldMkLst>
        <pc:spChg chg="mod">
          <ac:chgData name="VICENTE NAFRI MACHADO AREVALO" userId="6d45cc9e94857aa8" providerId="LiveId" clId="{585F7848-9F7B-4B57-A41C-9BE83574A3E5}" dt="2025-04-02T22:45:28.323" v="34" actId="313"/>
          <ac:spMkLst>
            <pc:docMk/>
            <pc:sldMk cId="3014007573" sldId="256"/>
            <ac:spMk id="2" creationId="{428ECE3B-6510-7CDE-1EA3-285789CA58AA}"/>
          </ac:spMkLst>
        </pc:spChg>
        <pc:spChg chg="mod">
          <ac:chgData name="VICENTE NAFRI MACHADO AREVALO" userId="6d45cc9e94857aa8" providerId="LiveId" clId="{585F7848-9F7B-4B57-A41C-9BE83574A3E5}" dt="2025-04-02T22:45:05.099" v="3" actId="20577"/>
          <ac:spMkLst>
            <pc:docMk/>
            <pc:sldMk cId="3014007573" sldId="256"/>
            <ac:spMk id="4" creationId="{C18208E5-3118-40D3-B9E9-5E63AD47EF0C}"/>
          </ac:spMkLst>
        </pc:spChg>
        <pc:picChg chg="mod">
          <ac:chgData name="VICENTE NAFRI MACHADO AREVALO" userId="6d45cc9e94857aa8" providerId="LiveId" clId="{585F7848-9F7B-4B57-A41C-9BE83574A3E5}" dt="2025-04-08T15:41:21.187" v="1266" actId="14826"/>
          <ac:picMkLst>
            <pc:docMk/>
            <pc:sldMk cId="3014007573" sldId="256"/>
            <ac:picMk id="7" creationId="{1145B090-ED10-7708-FE85-CF7E8F4442B2}"/>
          </ac:picMkLst>
        </pc:picChg>
      </pc:sldChg>
      <pc:sldChg chg="modSp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211669364" sldId="275"/>
        </pc:sldMkLst>
        <pc:spChg chg="mod">
          <ac:chgData name="VICENTE NAFRI MACHADO AREVALO" userId="6d45cc9e94857aa8" providerId="LiveId" clId="{585F7848-9F7B-4B57-A41C-9BE83574A3E5}" dt="2025-04-03T14:52:59.389" v="49" actId="27636"/>
          <ac:spMkLst>
            <pc:docMk/>
            <pc:sldMk cId="2211669364" sldId="275"/>
            <ac:spMk id="3" creationId="{21170EFD-A39D-B49C-2844-B6A73DFE05F0}"/>
          </ac:spMkLst>
        </pc:spChg>
      </pc:sldChg>
      <pc:sldChg chg="modTransition">
        <pc:chgData name="VICENTE NAFRI MACHADO AREVALO" userId="6d45cc9e94857aa8" providerId="LiveId" clId="{585F7848-9F7B-4B57-A41C-9BE83574A3E5}" dt="2025-04-03T22:26:59.565" v="1263"/>
        <pc:sldMkLst>
          <pc:docMk/>
          <pc:sldMk cId="1846276947" sldId="291"/>
        </pc:sldMkLst>
      </pc:sldChg>
      <pc:sldChg chg="modTransition">
        <pc:chgData name="VICENTE NAFRI MACHADO AREVALO" userId="6d45cc9e94857aa8" providerId="LiveId" clId="{585F7848-9F7B-4B57-A41C-9BE83574A3E5}" dt="2025-04-03T22:26:59.565" v="1263"/>
        <pc:sldMkLst>
          <pc:docMk/>
          <pc:sldMk cId="2890126717" sldId="293"/>
        </pc:sldMkLst>
      </pc:sldChg>
      <pc:sldChg chg="modSp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379717299" sldId="294"/>
        </pc:sldMkLst>
        <pc:spChg chg="mod">
          <ac:chgData name="VICENTE NAFRI MACHADO AREVALO" userId="6d45cc9e94857aa8" providerId="LiveId" clId="{585F7848-9F7B-4B57-A41C-9BE83574A3E5}" dt="2025-04-03T14:57:42.483" v="67"/>
          <ac:spMkLst>
            <pc:docMk/>
            <pc:sldMk cId="3379717299" sldId="294"/>
            <ac:spMk id="3" creationId="{CB9BF219-1AD5-D70A-A7C6-F0D5BD1AA747}"/>
          </ac:spMkLst>
        </pc:spChg>
        <pc:spChg chg="mod">
          <ac:chgData name="VICENTE NAFRI MACHADO AREVALO" userId="6d45cc9e94857aa8" providerId="LiveId" clId="{585F7848-9F7B-4B57-A41C-9BE83574A3E5}" dt="2025-04-03T17:28:58.716" v="304" actId="207"/>
          <ac:spMkLst>
            <pc:docMk/>
            <pc:sldMk cId="3379717299" sldId="294"/>
            <ac:spMk id="4" creationId="{D6CD7FFD-7181-45FB-6C7E-0194D7175F37}"/>
          </ac:spMkLst>
        </pc:spChg>
      </pc:sldChg>
      <pc:sldChg chg="del">
        <pc:chgData name="VICENTE NAFRI MACHADO AREVALO" userId="6d45cc9e94857aa8" providerId="LiveId" clId="{585F7848-9F7B-4B57-A41C-9BE83574A3E5}" dt="2025-04-02T22:45:00.623" v="1" actId="47"/>
        <pc:sldMkLst>
          <pc:docMk/>
          <pc:sldMk cId="1414836264" sldId="295"/>
        </pc:sldMkLst>
      </pc:sldChg>
      <pc:sldChg chg="addSp delSp modSp add del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711857707" sldId="301"/>
        </pc:sldMkLst>
        <pc:spChg chg="mod">
          <ac:chgData name="VICENTE NAFRI MACHADO AREVALO" userId="6d45cc9e94857aa8" providerId="LiveId" clId="{585F7848-9F7B-4B57-A41C-9BE83574A3E5}" dt="2025-04-03T17:19:39.837" v="204" actId="27636"/>
          <ac:spMkLst>
            <pc:docMk/>
            <pc:sldMk cId="2711857707" sldId="301"/>
            <ac:spMk id="4" creationId="{125BE894-8FC1-12C9-ADF9-7C35EB19218E}"/>
          </ac:spMkLst>
        </pc:spChg>
        <pc:picChg chg="add mod">
          <ac:chgData name="VICENTE NAFRI MACHADO AREVALO" userId="6d45cc9e94857aa8" providerId="LiveId" clId="{585F7848-9F7B-4B57-A41C-9BE83574A3E5}" dt="2025-04-03T17:21:23.427" v="206" actId="27614"/>
          <ac:picMkLst>
            <pc:docMk/>
            <pc:sldMk cId="2711857707" sldId="301"/>
            <ac:picMk id="6" creationId="{50BD603B-1007-04CC-91EA-103F44A88710}"/>
          </ac:picMkLst>
        </pc:picChg>
      </pc:sldChg>
      <pc:sldChg chg="modSp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06895078" sldId="333"/>
        </pc:sldMkLst>
        <pc:graphicFrameChg chg="mod">
          <ac:chgData name="VICENTE NAFRI MACHADO AREVALO" userId="6d45cc9e94857aa8" providerId="LiveId" clId="{585F7848-9F7B-4B57-A41C-9BE83574A3E5}" dt="2025-04-03T14:56:37.323" v="59"/>
          <ac:graphicFrameMkLst>
            <pc:docMk/>
            <pc:sldMk cId="206895078" sldId="333"/>
            <ac:graphicFrameMk id="4" creationId="{D0294A82-C4A9-F256-3A8A-858B1169BE80}"/>
          </ac:graphicFrameMkLst>
        </pc:graphicFrameChg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965608682" sldId="334"/>
        </pc:sldMkLst>
        <pc:spChg chg="mod">
          <ac:chgData name="VICENTE NAFRI MACHADO AREVALO" userId="6d45cc9e94857aa8" providerId="LiveId" clId="{585F7848-9F7B-4B57-A41C-9BE83574A3E5}" dt="2025-04-03T14:59:40.237" v="100" actId="14100"/>
          <ac:spMkLst>
            <pc:docMk/>
            <pc:sldMk cId="3965608682" sldId="334"/>
            <ac:spMk id="2" creationId="{721D4F8C-F8D3-39FD-6310-01449EAA63FB}"/>
          </ac:spMkLst>
        </pc:spChg>
        <pc:graphicFrameChg chg="add mod">
          <ac:chgData name="VICENTE NAFRI MACHADO AREVALO" userId="6d45cc9e94857aa8" providerId="LiveId" clId="{585F7848-9F7B-4B57-A41C-9BE83574A3E5}" dt="2025-04-03T14:59:27.703" v="95" actId="14100"/>
          <ac:graphicFrameMkLst>
            <pc:docMk/>
            <pc:sldMk cId="3965608682" sldId="334"/>
            <ac:graphicFrameMk id="4" creationId="{833F4B25-F0EC-C1C8-0D8B-6EE1AE6E0C9E}"/>
          </ac:graphicFrameMkLst>
        </pc:graphicFrameChg>
        <pc:picChg chg="add mod">
          <ac:chgData name="VICENTE NAFRI MACHADO AREVALO" userId="6d45cc9e94857aa8" providerId="LiveId" clId="{585F7848-9F7B-4B57-A41C-9BE83574A3E5}" dt="2025-04-03T15:01:09.162" v="104" actId="962"/>
          <ac:picMkLst>
            <pc:docMk/>
            <pc:sldMk cId="3965608682" sldId="334"/>
            <ac:picMk id="6" creationId="{4151DFBA-384C-637E-78F9-3C6E50BF87BF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4271006297" sldId="334"/>
        </pc:sldMkLst>
      </pc:sldChg>
      <pc:sldChg chg="add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528716431" sldId="335"/>
        </pc:sldMkLst>
        <pc:spChg chg="mod">
          <ac:chgData name="VICENTE NAFRI MACHADO AREVALO" userId="6d45cc9e94857aa8" providerId="LiveId" clId="{585F7848-9F7B-4B57-A41C-9BE83574A3E5}" dt="2025-04-03T15:02:19.906" v="128" actId="1076"/>
          <ac:spMkLst>
            <pc:docMk/>
            <pc:sldMk cId="2528716431" sldId="335"/>
            <ac:spMk id="2" creationId="{F49ABE4E-85D1-F9D6-3046-364EA87B3C13}"/>
          </ac:spMkLst>
        </pc:spChg>
        <pc:spChg chg="mod">
          <ac:chgData name="VICENTE NAFRI MACHADO AREVALO" userId="6d45cc9e94857aa8" providerId="LiveId" clId="{585F7848-9F7B-4B57-A41C-9BE83574A3E5}" dt="2025-04-03T15:02:11.444" v="126" actId="108"/>
          <ac:spMkLst>
            <pc:docMk/>
            <pc:sldMk cId="2528716431" sldId="335"/>
            <ac:spMk id="3" creationId="{0712284A-39D1-EAA9-8AD7-A5C022FCF5E8}"/>
          </ac:spMkLst>
        </pc:spChg>
        <pc:picChg chg="add mod modCrop">
          <ac:chgData name="VICENTE NAFRI MACHADO AREVALO" userId="6d45cc9e94857aa8" providerId="LiveId" clId="{585F7848-9F7B-4B57-A41C-9BE83574A3E5}" dt="2025-04-03T15:04:50.796" v="135" actId="14100"/>
          <ac:picMkLst>
            <pc:docMk/>
            <pc:sldMk cId="2528716431" sldId="335"/>
            <ac:picMk id="5" creationId="{2FFEA827-05D5-E763-D95A-B5B1147A2843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562387162" sldId="335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990644580" sldId="336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444429798" sldId="336"/>
        </pc:sldMkLst>
        <pc:graphicFrameChg chg="add mod modGraphic">
          <ac:chgData name="VICENTE NAFRI MACHADO AREVALO" userId="6d45cc9e94857aa8" providerId="LiveId" clId="{585F7848-9F7B-4B57-A41C-9BE83574A3E5}" dt="2025-04-03T16:10:29.346" v="196" actId="1076"/>
          <ac:graphicFrameMkLst>
            <pc:docMk/>
            <pc:sldMk cId="3444429798" sldId="336"/>
            <ac:graphicFrameMk id="4" creationId="{45453A63-1FC9-9B2A-B7EB-FA72EA40BDA7}"/>
          </ac:graphicFrameMkLst>
        </pc:graphicFrameChg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724074879" sldId="337"/>
        </pc:sldMkLst>
        <pc:graphicFrameChg chg="add mod">
          <ac:chgData name="VICENTE NAFRI MACHADO AREVALO" userId="6d45cc9e94857aa8" providerId="LiveId" clId="{585F7848-9F7B-4B57-A41C-9BE83574A3E5}" dt="2025-04-03T17:24:28.471" v="265" actId="14100"/>
          <ac:graphicFrameMkLst>
            <pc:docMk/>
            <pc:sldMk cId="724074879" sldId="337"/>
            <ac:graphicFrameMk id="4" creationId="{DD257EE9-0ADE-EE1C-0CAE-C682DFB6F01B}"/>
          </ac:graphicFrameMkLst>
        </pc:graphicFrame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910947264" sldId="337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405253389" sldId="338"/>
        </pc:sldMkLst>
      </pc:sldChg>
      <pc:sldChg chg="add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359697697" sldId="338"/>
        </pc:sldMkLst>
        <pc:spChg chg="mod">
          <ac:chgData name="VICENTE NAFRI MACHADO AREVALO" userId="6d45cc9e94857aa8" providerId="LiveId" clId="{585F7848-9F7B-4B57-A41C-9BE83574A3E5}" dt="2025-04-03T17:24:58.814" v="267"/>
          <ac:spMkLst>
            <pc:docMk/>
            <pc:sldMk cId="3359697697" sldId="338"/>
            <ac:spMk id="2" creationId="{1254EC97-939B-4B8E-8A72-FA2AB1B59888}"/>
          </ac:spMkLst>
        </pc:spChg>
        <pc:spChg chg="mod">
          <ac:chgData name="VICENTE NAFRI MACHADO AREVALO" userId="6d45cc9e94857aa8" providerId="LiveId" clId="{585F7848-9F7B-4B57-A41C-9BE83574A3E5}" dt="2025-04-03T17:27:18.107" v="291" actId="108"/>
          <ac:spMkLst>
            <pc:docMk/>
            <pc:sldMk cId="3359697697" sldId="338"/>
            <ac:spMk id="3" creationId="{CAB0C5C1-B12A-6424-DBA2-B791B85E3022}"/>
          </ac:spMkLst>
        </pc:spChg>
        <pc:picChg chg="add mod modCrop">
          <ac:chgData name="VICENTE NAFRI MACHADO AREVALO" userId="6d45cc9e94857aa8" providerId="LiveId" clId="{585F7848-9F7B-4B57-A41C-9BE83574A3E5}" dt="2025-04-03T17:28:27.640" v="298" actId="14100"/>
          <ac:picMkLst>
            <pc:docMk/>
            <pc:sldMk cId="3359697697" sldId="338"/>
            <ac:picMk id="5" creationId="{4761DC47-9277-D622-06FF-04C1B03D1D7B}"/>
          </ac:picMkLst>
        </pc:picChg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1109035645" sldId="339"/>
        </pc:sldMkLst>
        <pc:spChg chg="mod">
          <ac:chgData name="VICENTE NAFRI MACHADO AREVALO" userId="6d45cc9e94857aa8" providerId="LiveId" clId="{585F7848-9F7B-4B57-A41C-9BE83574A3E5}" dt="2025-04-03T17:29:39.592" v="316"/>
          <ac:spMkLst>
            <pc:docMk/>
            <pc:sldMk cId="1109035645" sldId="339"/>
            <ac:spMk id="3" creationId="{D8C7FF5D-42F0-0018-F1D0-C5BF245EAD16}"/>
          </ac:spMkLst>
        </pc:spChg>
        <pc:spChg chg="mod">
          <ac:chgData name="VICENTE NAFRI MACHADO AREVALO" userId="6d45cc9e94857aa8" providerId="LiveId" clId="{585F7848-9F7B-4B57-A41C-9BE83574A3E5}" dt="2025-04-03T17:30:26.437" v="324" actId="108"/>
          <ac:spMkLst>
            <pc:docMk/>
            <pc:sldMk cId="1109035645" sldId="339"/>
            <ac:spMk id="4" creationId="{E1DAA77A-8089-E712-4FED-BC796F71C3EA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769592086" sldId="339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679082004" sldId="340"/>
        </pc:sldMkLst>
      </pc:sldChg>
      <pc:sldChg chg="addSp delSp 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3598920185" sldId="340"/>
        </pc:sldMkLst>
        <pc:spChg chg="mod">
          <ac:chgData name="VICENTE NAFRI MACHADO AREVALO" userId="6d45cc9e94857aa8" providerId="LiveId" clId="{585F7848-9F7B-4B57-A41C-9BE83574A3E5}" dt="2025-04-03T17:31:24.244" v="328"/>
          <ac:spMkLst>
            <pc:docMk/>
            <pc:sldMk cId="3598920185" sldId="340"/>
            <ac:spMk id="4" creationId="{B9905444-9763-404D-6238-4E3ACD7B3D7E}"/>
          </ac:spMkLst>
        </pc:spChg>
        <pc:picChg chg="add mod">
          <ac:chgData name="VICENTE NAFRI MACHADO AREVALO" userId="6d45cc9e94857aa8" providerId="LiveId" clId="{585F7848-9F7B-4B57-A41C-9BE83574A3E5}" dt="2025-04-03T17:33:43.783" v="331" actId="27614"/>
          <ac:picMkLst>
            <pc:docMk/>
            <pc:sldMk cId="3598920185" sldId="340"/>
            <ac:picMk id="7" creationId="{F38F7BCF-69D3-81E4-2775-760E994898FA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815213406" sldId="341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755246650" sldId="341"/>
        </pc:sldMkLst>
        <pc:spChg chg="mod">
          <ac:chgData name="VICENTE NAFRI MACHADO AREVALO" userId="6d45cc9e94857aa8" providerId="LiveId" clId="{585F7848-9F7B-4B57-A41C-9BE83574A3E5}" dt="2025-04-03T20:38:37.532" v="352" actId="14100"/>
          <ac:spMkLst>
            <pc:docMk/>
            <pc:sldMk cId="3755246650" sldId="341"/>
            <ac:spMk id="2" creationId="{B55CC5B7-6346-5103-26BC-26296E1E44F0}"/>
          </ac:spMkLst>
        </pc:spChg>
        <pc:picChg chg="add mod">
          <ac:chgData name="VICENTE NAFRI MACHADO AREVALO" userId="6d45cc9e94857aa8" providerId="LiveId" clId="{585F7848-9F7B-4B57-A41C-9BE83574A3E5}" dt="2025-04-03T20:38:30.755" v="349" actId="962"/>
          <ac:picMkLst>
            <pc:docMk/>
            <pc:sldMk cId="3755246650" sldId="341"/>
            <ac:picMk id="5" creationId="{C92481E2-8614-6480-95D7-7B80B114F70F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259631234" sldId="342"/>
        </pc:sldMkLst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1609727162" sldId="342"/>
        </pc:sldMkLst>
        <pc:spChg chg="mod">
          <ac:chgData name="VICENTE NAFRI MACHADO AREVALO" userId="6d45cc9e94857aa8" providerId="LiveId" clId="{585F7848-9F7B-4B57-A41C-9BE83574A3E5}" dt="2025-04-03T20:58:56.058" v="403" actId="20577"/>
          <ac:spMkLst>
            <pc:docMk/>
            <pc:sldMk cId="1609727162" sldId="342"/>
            <ac:spMk id="3" creationId="{F1D0C019-CA41-1F18-5AAA-16761BED221D}"/>
          </ac:spMkLst>
        </pc:spChg>
        <pc:spChg chg="mod">
          <ac:chgData name="VICENTE NAFRI MACHADO AREVALO" userId="6d45cc9e94857aa8" providerId="LiveId" clId="{585F7848-9F7B-4B57-A41C-9BE83574A3E5}" dt="2025-04-03T20:57:47.834" v="384" actId="108"/>
          <ac:spMkLst>
            <pc:docMk/>
            <pc:sldMk cId="1609727162" sldId="342"/>
            <ac:spMk id="4" creationId="{64012A7B-2D70-8CDE-0284-1BBF5AE8EAFC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625564732" sldId="343"/>
        </pc:sldMkLst>
      </pc:sldChg>
      <pc:sldChg chg="add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3822462391" sldId="343"/>
        </pc:sldMkLst>
        <pc:spChg chg="mod">
          <ac:chgData name="VICENTE NAFRI MACHADO AREVALO" userId="6d45cc9e94857aa8" providerId="LiveId" clId="{585F7848-9F7B-4B57-A41C-9BE83574A3E5}" dt="2025-04-03T20:59:18.785" v="405"/>
          <ac:spMkLst>
            <pc:docMk/>
            <pc:sldMk cId="3822462391" sldId="343"/>
            <ac:spMk id="2" creationId="{111AE9B6-4400-115D-D639-5DF53C7A9930}"/>
          </ac:spMkLst>
        </pc:spChg>
        <pc:spChg chg="mod">
          <ac:chgData name="VICENTE NAFRI MACHADO AREVALO" userId="6d45cc9e94857aa8" providerId="LiveId" clId="{585F7848-9F7B-4B57-A41C-9BE83574A3E5}" dt="2025-04-03T21:00:57.136" v="444" actId="108"/>
          <ac:spMkLst>
            <pc:docMk/>
            <pc:sldMk cId="3822462391" sldId="343"/>
            <ac:spMk id="3" creationId="{FEAB6682-24D9-1B0D-B63E-03D5489E7EC1}"/>
          </ac:spMkLst>
        </pc:spChg>
        <pc:picChg chg="add mod">
          <ac:chgData name="VICENTE NAFRI MACHADO AREVALO" userId="6d45cc9e94857aa8" providerId="LiveId" clId="{585F7848-9F7B-4B57-A41C-9BE83574A3E5}" dt="2025-04-03T21:02:38.206" v="448" actId="962"/>
          <ac:picMkLst>
            <pc:docMk/>
            <pc:sldMk cId="3822462391" sldId="343"/>
            <ac:picMk id="5" creationId="{2D65D028-69D2-471B-B47E-0DB37CC43CCA}"/>
          </ac:picMkLst>
        </pc:picChg>
      </pc:sldChg>
      <pc:sldChg chg="add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565356918" sldId="344"/>
        </pc:sldMkLst>
        <pc:spChg chg="mod">
          <ac:chgData name="VICENTE NAFRI MACHADO AREVALO" userId="6d45cc9e94857aa8" providerId="LiveId" clId="{585F7848-9F7B-4B57-A41C-9BE83574A3E5}" dt="2025-04-03T21:04:27.853" v="474" actId="403"/>
          <ac:spMkLst>
            <pc:docMk/>
            <pc:sldMk cId="565356918" sldId="344"/>
            <ac:spMk id="2" creationId="{646DEBA0-29F2-D52D-AC97-DFA8C760FD34}"/>
          </ac:spMkLst>
        </pc:spChg>
        <pc:spChg chg="mod">
          <ac:chgData name="VICENTE NAFRI MACHADO AREVALO" userId="6d45cc9e94857aa8" providerId="LiveId" clId="{585F7848-9F7B-4B57-A41C-9BE83574A3E5}" dt="2025-04-03T21:04:42.875" v="482" actId="108"/>
          <ac:spMkLst>
            <pc:docMk/>
            <pc:sldMk cId="565356918" sldId="344"/>
            <ac:spMk id="3" creationId="{F57F179B-D99A-F3C3-1B9C-917F94EDE516}"/>
          </ac:spMkLst>
        </pc:spChg>
        <pc:picChg chg="add mod modCrop">
          <ac:chgData name="VICENTE NAFRI MACHADO AREVALO" userId="6d45cc9e94857aa8" providerId="LiveId" clId="{585F7848-9F7B-4B57-A41C-9BE83574A3E5}" dt="2025-04-03T21:05:26.627" v="511" actId="1038"/>
          <ac:picMkLst>
            <pc:docMk/>
            <pc:sldMk cId="565356918" sldId="344"/>
            <ac:picMk id="5" creationId="{C07AA4DD-04B6-4046-5B28-45516C8A0EBF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585530850" sldId="344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664094840" sldId="345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4138554413" sldId="345"/>
        </pc:sldMkLst>
        <pc:spChg chg="mod">
          <ac:chgData name="VICENTE NAFRI MACHADO AREVALO" userId="6d45cc9e94857aa8" providerId="LiveId" clId="{585F7848-9F7B-4B57-A41C-9BE83574A3E5}" dt="2025-04-03T21:07:43.643" v="572" actId="14100"/>
          <ac:spMkLst>
            <pc:docMk/>
            <pc:sldMk cId="4138554413" sldId="345"/>
            <ac:spMk id="2" creationId="{3E7E3E64-6BF7-55E1-B088-73F87B94F7C4}"/>
          </ac:spMkLst>
        </pc:spChg>
        <pc:graphicFrameChg chg="add mod">
          <ac:chgData name="VICENTE NAFRI MACHADO AREVALO" userId="6d45cc9e94857aa8" providerId="LiveId" clId="{585F7848-9F7B-4B57-A41C-9BE83574A3E5}" dt="2025-04-03T21:07:01.410" v="566" actId="14100"/>
          <ac:graphicFrameMkLst>
            <pc:docMk/>
            <pc:sldMk cId="4138554413" sldId="345"/>
            <ac:graphicFrameMk id="4" creationId="{6310B388-F6F7-4B08-4D1B-F968684B2233}"/>
          </ac:graphicFrameMkLst>
        </pc:graphicFrameChg>
        <pc:picChg chg="add mod">
          <ac:chgData name="VICENTE NAFRI MACHADO AREVALO" userId="6d45cc9e94857aa8" providerId="LiveId" clId="{585F7848-9F7B-4B57-A41C-9BE83574A3E5}" dt="2025-04-03T21:07:36.587" v="570" actId="962"/>
          <ac:picMkLst>
            <pc:docMk/>
            <pc:sldMk cId="4138554413" sldId="345"/>
            <ac:picMk id="6" creationId="{A13E62D6-B96F-4F2E-7925-CB45571C8DC5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019729109" sldId="346"/>
        </pc:sldMkLst>
      </pc:sldChg>
      <pc:sldChg chg="addSp delSp 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3349811884" sldId="346"/>
        </pc:sldMkLst>
        <pc:spChg chg="mod">
          <ac:chgData name="VICENTE NAFRI MACHADO AREVALO" userId="6d45cc9e94857aa8" providerId="LiveId" clId="{585F7848-9F7B-4B57-A41C-9BE83574A3E5}" dt="2025-04-03T21:13:36.891" v="585" actId="313"/>
          <ac:spMkLst>
            <pc:docMk/>
            <pc:sldMk cId="3349811884" sldId="346"/>
            <ac:spMk id="4" creationId="{90C7D231-C03C-3085-A8B6-C58EAB8A5C5E}"/>
          </ac:spMkLst>
        </pc:spChg>
        <pc:picChg chg="add mod">
          <ac:chgData name="VICENTE NAFRI MACHADO AREVALO" userId="6d45cc9e94857aa8" providerId="LiveId" clId="{585F7848-9F7B-4B57-A41C-9BE83574A3E5}" dt="2025-04-03T21:12:46.764" v="584" actId="962"/>
          <ac:picMkLst>
            <pc:docMk/>
            <pc:sldMk cId="3349811884" sldId="346"/>
            <ac:picMk id="6" creationId="{AEDC96CD-A954-EBE7-F076-4033A393B00E}"/>
          </ac:picMkLst>
        </pc:picChg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757844040" sldId="347"/>
        </pc:sldMkLst>
        <pc:spChg chg="mod">
          <ac:chgData name="VICENTE NAFRI MACHADO AREVALO" userId="6d45cc9e94857aa8" providerId="LiveId" clId="{585F7848-9F7B-4B57-A41C-9BE83574A3E5}" dt="2025-04-03T21:18:28.693" v="824" actId="403"/>
          <ac:spMkLst>
            <pc:docMk/>
            <pc:sldMk cId="757844040" sldId="347"/>
            <ac:spMk id="2" creationId="{531CBC4A-25E7-AFC2-B7FC-2EBE0B998C33}"/>
          </ac:spMkLst>
        </pc:spChg>
        <pc:graphicFrameChg chg="add mod">
          <ac:chgData name="VICENTE NAFRI MACHADO AREVALO" userId="6d45cc9e94857aa8" providerId="LiveId" clId="{585F7848-9F7B-4B57-A41C-9BE83574A3E5}" dt="2025-04-03T21:17:43.449" v="821" actId="14100"/>
          <ac:graphicFrameMkLst>
            <pc:docMk/>
            <pc:sldMk cId="757844040" sldId="347"/>
            <ac:graphicFrameMk id="4" creationId="{017D62C3-8C66-F223-1B80-5819C155A1F7}"/>
          </ac:graphicFrameMkLst>
        </pc:graphicFrame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938586118" sldId="347"/>
        </pc:sldMkLst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628214552" sldId="348"/>
        </pc:sldMkLst>
        <pc:spChg chg="mod">
          <ac:chgData name="VICENTE NAFRI MACHADO AREVALO" userId="6d45cc9e94857aa8" providerId="LiveId" clId="{585F7848-9F7B-4B57-A41C-9BE83574A3E5}" dt="2025-04-03T21:19:34.236" v="852"/>
          <ac:spMkLst>
            <pc:docMk/>
            <pc:sldMk cId="628214552" sldId="348"/>
            <ac:spMk id="3" creationId="{21A5CD59-80AF-2435-45A0-96F4C26849E0}"/>
          </ac:spMkLst>
        </pc:spChg>
        <pc:spChg chg="mod">
          <ac:chgData name="VICENTE NAFRI MACHADO AREVALO" userId="6d45cc9e94857aa8" providerId="LiveId" clId="{585F7848-9F7B-4B57-A41C-9BE83574A3E5}" dt="2025-04-03T21:20:04.869" v="864" actId="108"/>
          <ac:spMkLst>
            <pc:docMk/>
            <pc:sldMk cId="628214552" sldId="348"/>
            <ac:spMk id="4" creationId="{4555F5E4-77FC-6DE9-1292-1E2F4D2429F2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444186961" sldId="348"/>
        </pc:sldMkLst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1808978919" sldId="349"/>
        </pc:sldMkLst>
        <pc:spChg chg="mod">
          <ac:chgData name="VICENTE NAFRI MACHADO AREVALO" userId="6d45cc9e94857aa8" providerId="LiveId" clId="{585F7848-9F7B-4B57-A41C-9BE83574A3E5}" dt="2025-04-03T21:21:08.501" v="892" actId="20577"/>
          <ac:spMkLst>
            <pc:docMk/>
            <pc:sldMk cId="1808978919" sldId="349"/>
            <ac:spMk id="3" creationId="{BF89823F-3987-74C3-ACA3-00B4EAAEA94D}"/>
          </ac:spMkLst>
        </pc:spChg>
        <pc:spChg chg="mod">
          <ac:chgData name="VICENTE NAFRI MACHADO AREVALO" userId="6d45cc9e94857aa8" providerId="LiveId" clId="{585F7848-9F7B-4B57-A41C-9BE83574A3E5}" dt="2025-04-03T21:21:18.651" v="895" actId="108"/>
          <ac:spMkLst>
            <pc:docMk/>
            <pc:sldMk cId="1808978919" sldId="349"/>
            <ac:spMk id="4" creationId="{841382A1-BD5B-5DF7-A361-690CA45A1DD7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930902594" sldId="349"/>
        </pc:sldMkLst>
      </pc:sldChg>
      <pc:sldChg chg="addSp delSp 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3549509953" sldId="350"/>
        </pc:sldMkLst>
        <pc:spChg chg="mod">
          <ac:chgData name="VICENTE NAFRI MACHADO AREVALO" userId="6d45cc9e94857aa8" providerId="LiveId" clId="{585F7848-9F7B-4B57-A41C-9BE83574A3E5}" dt="2025-04-03T21:22:02.037" v="899"/>
          <ac:spMkLst>
            <pc:docMk/>
            <pc:sldMk cId="3549509953" sldId="350"/>
            <ac:spMk id="4" creationId="{332AD8FB-E0F0-9148-02CD-AF6506246D80}"/>
          </ac:spMkLst>
        </pc:spChg>
        <pc:picChg chg="add mod">
          <ac:chgData name="VICENTE NAFRI MACHADO AREVALO" userId="6d45cc9e94857aa8" providerId="LiveId" clId="{585F7848-9F7B-4B57-A41C-9BE83574A3E5}" dt="2025-04-03T21:23:30.841" v="905" actId="27614"/>
          <ac:picMkLst>
            <pc:docMk/>
            <pc:sldMk cId="3549509953" sldId="350"/>
            <ac:picMk id="7" creationId="{FBC949E5-8452-79BB-EBB5-E79F26DB8EB8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792367734" sldId="350"/>
        </pc:sldMkLst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1750930944" sldId="351"/>
        </pc:sldMkLst>
        <pc:spChg chg="mod">
          <ac:chgData name="VICENTE NAFRI MACHADO AREVALO" userId="6d45cc9e94857aa8" providerId="LiveId" clId="{585F7848-9F7B-4B57-A41C-9BE83574A3E5}" dt="2025-04-03T21:24:26.102" v="919"/>
          <ac:spMkLst>
            <pc:docMk/>
            <pc:sldMk cId="1750930944" sldId="351"/>
            <ac:spMk id="3" creationId="{7E4C0142-3D83-856C-7080-CC75D37F7EBE}"/>
          </ac:spMkLst>
        </pc:spChg>
        <pc:spChg chg="mod">
          <ac:chgData name="VICENTE NAFRI MACHADO AREVALO" userId="6d45cc9e94857aa8" providerId="LiveId" clId="{585F7848-9F7B-4B57-A41C-9BE83574A3E5}" dt="2025-04-03T21:24:13.498" v="918" actId="207"/>
          <ac:spMkLst>
            <pc:docMk/>
            <pc:sldMk cId="1750930944" sldId="351"/>
            <ac:spMk id="4" creationId="{37FB764B-9276-C94E-2C2C-3C561A183CFB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913214365" sldId="351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898572078" sldId="352"/>
        </pc:sldMkLst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1349277522" sldId="352"/>
        </pc:sldMkLst>
        <pc:spChg chg="mod">
          <ac:chgData name="VICENTE NAFRI MACHADO AREVALO" userId="6d45cc9e94857aa8" providerId="LiveId" clId="{585F7848-9F7B-4B57-A41C-9BE83574A3E5}" dt="2025-04-03T21:24:56.950" v="927" actId="20577"/>
          <ac:spMkLst>
            <pc:docMk/>
            <pc:sldMk cId="1349277522" sldId="352"/>
            <ac:spMk id="3" creationId="{40CBC60F-BF59-2818-E2E2-853695D799CC}"/>
          </ac:spMkLst>
        </pc:spChg>
        <pc:spChg chg="mod">
          <ac:chgData name="VICENTE NAFRI MACHADO AREVALO" userId="6d45cc9e94857aa8" providerId="LiveId" clId="{585F7848-9F7B-4B57-A41C-9BE83574A3E5}" dt="2025-04-03T21:25:07.740" v="928" actId="207"/>
          <ac:spMkLst>
            <pc:docMk/>
            <pc:sldMk cId="1349277522" sldId="352"/>
            <ac:spMk id="4" creationId="{45245E63-56CE-7933-A690-D91FD26281FA}"/>
          </ac:spMkLst>
        </pc:spChg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743961858" sldId="353"/>
        </pc:sldMkLst>
        <pc:spChg chg="mod">
          <ac:chgData name="VICENTE NAFRI MACHADO AREVALO" userId="6d45cc9e94857aa8" providerId="LiveId" clId="{585F7848-9F7B-4B57-A41C-9BE83574A3E5}" dt="2025-04-03T21:31:40.129" v="953" actId="20577"/>
          <ac:spMkLst>
            <pc:docMk/>
            <pc:sldMk cId="743961858" sldId="353"/>
            <ac:spMk id="3" creationId="{8D75BA23-4B67-FAAC-F767-C5EF98A58E54}"/>
          </ac:spMkLst>
        </pc:spChg>
        <pc:spChg chg="mod">
          <ac:chgData name="VICENTE NAFRI MACHADO AREVALO" userId="6d45cc9e94857aa8" providerId="LiveId" clId="{585F7848-9F7B-4B57-A41C-9BE83574A3E5}" dt="2025-04-03T21:32:26.018" v="975" actId="108"/>
          <ac:spMkLst>
            <pc:docMk/>
            <pc:sldMk cId="743961858" sldId="353"/>
            <ac:spMk id="4" creationId="{56D2DEA9-EB6E-C42D-4AAB-5111774A455B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156112416" sldId="353"/>
        </pc:sldMkLst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560702703" sldId="354"/>
        </pc:sldMkLst>
        <pc:spChg chg="mod">
          <ac:chgData name="VICENTE NAFRI MACHADO AREVALO" userId="6d45cc9e94857aa8" providerId="LiveId" clId="{585F7848-9F7B-4B57-A41C-9BE83574A3E5}" dt="2025-04-03T21:32:41.452" v="982" actId="20577"/>
          <ac:spMkLst>
            <pc:docMk/>
            <pc:sldMk cId="2560702703" sldId="354"/>
            <ac:spMk id="3" creationId="{3A7F58CA-3B36-2868-B5E0-22A888C048C7}"/>
          </ac:spMkLst>
        </pc:spChg>
        <pc:spChg chg="mod">
          <ac:chgData name="VICENTE NAFRI MACHADO AREVALO" userId="6d45cc9e94857aa8" providerId="LiveId" clId="{585F7848-9F7B-4B57-A41C-9BE83574A3E5}" dt="2025-04-03T21:33:08.245" v="992" actId="108"/>
          <ac:spMkLst>
            <pc:docMk/>
            <pc:sldMk cId="2560702703" sldId="354"/>
            <ac:spMk id="4" creationId="{40D74910-6805-4FA1-057F-A4AE6A3B57CA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342464470" sldId="354"/>
        </pc:sldMkLst>
      </pc:sldChg>
      <pc:sldChg chg="addSp delSp 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630070829" sldId="355"/>
        </pc:sldMkLst>
        <pc:spChg chg="mod">
          <ac:chgData name="VICENTE NAFRI MACHADO AREVALO" userId="6d45cc9e94857aa8" providerId="LiveId" clId="{585F7848-9F7B-4B57-A41C-9BE83574A3E5}" dt="2025-04-03T21:34:15.246" v="1012" actId="404"/>
          <ac:spMkLst>
            <pc:docMk/>
            <pc:sldMk cId="630070829" sldId="355"/>
            <ac:spMk id="4" creationId="{D1632939-F593-F5DF-2D85-80A8E0527730}"/>
          </ac:spMkLst>
        </pc:spChg>
        <pc:picChg chg="add mod">
          <ac:chgData name="VICENTE NAFRI MACHADO AREVALO" userId="6d45cc9e94857aa8" providerId="LiveId" clId="{585F7848-9F7B-4B57-A41C-9BE83574A3E5}" dt="2025-04-03T21:35:38.563" v="1015" actId="27614"/>
          <ac:picMkLst>
            <pc:docMk/>
            <pc:sldMk cId="630070829" sldId="355"/>
            <ac:picMk id="6" creationId="{CE79D96E-FF41-A0AF-D8AD-339C497B7C97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490042996" sldId="355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742594725" sldId="356"/>
        </pc:sldMkLst>
        <pc:spChg chg="mod">
          <ac:chgData name="VICENTE NAFRI MACHADO AREVALO" userId="6d45cc9e94857aa8" providerId="LiveId" clId="{585F7848-9F7B-4B57-A41C-9BE83574A3E5}" dt="2025-04-03T21:36:48.678" v="1045" actId="403"/>
          <ac:spMkLst>
            <pc:docMk/>
            <pc:sldMk cId="742594725" sldId="356"/>
            <ac:spMk id="2" creationId="{583F8359-1F65-7153-7F52-3EB606C8CD4C}"/>
          </ac:spMkLst>
        </pc:spChg>
        <pc:spChg chg="mod">
          <ac:chgData name="VICENTE NAFRI MACHADO AREVALO" userId="6d45cc9e94857aa8" providerId="LiveId" clId="{585F7848-9F7B-4B57-A41C-9BE83574A3E5}" dt="2025-04-03T21:38:35.358" v="1098" actId="14100"/>
          <ac:spMkLst>
            <pc:docMk/>
            <pc:sldMk cId="742594725" sldId="356"/>
            <ac:spMk id="3" creationId="{C7255C9D-006D-7DF4-6982-95CCF49DEBFA}"/>
          </ac:spMkLst>
        </pc:spChg>
        <pc:picChg chg="add mod">
          <ac:chgData name="VICENTE NAFRI MACHADO AREVALO" userId="6d45cc9e94857aa8" providerId="LiveId" clId="{585F7848-9F7B-4B57-A41C-9BE83574A3E5}" dt="2025-04-03T21:38:29.214" v="1096" actId="1076"/>
          <ac:picMkLst>
            <pc:docMk/>
            <pc:sldMk cId="742594725" sldId="356"/>
            <ac:picMk id="7" creationId="{83331BFC-330D-B827-205F-1DEB41D803FF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035451901" sldId="356"/>
        </pc:sldMkLst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063109458" sldId="357"/>
        </pc:sldMkLst>
        <pc:spChg chg="mod">
          <ac:chgData name="VICENTE NAFRI MACHADO AREVALO" userId="6d45cc9e94857aa8" providerId="LiveId" clId="{585F7848-9F7B-4B57-A41C-9BE83574A3E5}" dt="2025-04-03T22:16:05.265" v="1127" actId="108"/>
          <ac:spMkLst>
            <pc:docMk/>
            <pc:sldMk cId="2063109458" sldId="357"/>
            <ac:spMk id="3" creationId="{0BB967C4-836F-9518-59CA-C4147E929270}"/>
          </ac:spMkLst>
        </pc:spChg>
        <pc:picChg chg="mod">
          <ac:chgData name="VICENTE NAFRI MACHADO AREVALO" userId="6d45cc9e94857aa8" providerId="LiveId" clId="{585F7848-9F7B-4B57-A41C-9BE83574A3E5}" dt="2025-04-03T22:15:24.816" v="1103" actId="1076"/>
          <ac:picMkLst>
            <pc:docMk/>
            <pc:sldMk cId="2063109458" sldId="357"/>
            <ac:picMk id="7" creationId="{946B4966-1E93-6529-9DD0-BC5D21225612}"/>
          </ac:picMkLst>
        </pc:pic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3528163169" sldId="357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839450994" sldId="358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1852989177" sldId="358"/>
        </pc:sldMkLst>
        <pc:spChg chg="mod">
          <ac:chgData name="VICENTE NAFRI MACHADO AREVALO" userId="6d45cc9e94857aa8" providerId="LiveId" clId="{585F7848-9F7B-4B57-A41C-9BE83574A3E5}" dt="2025-04-03T22:16:51.635" v="1138" actId="14100"/>
          <ac:spMkLst>
            <pc:docMk/>
            <pc:sldMk cId="1852989177" sldId="358"/>
            <ac:spMk id="2" creationId="{A29C27EB-862B-D87D-D8AF-FBC721A32B8E}"/>
          </ac:spMkLst>
        </pc:spChg>
        <pc:picChg chg="add mod">
          <ac:chgData name="VICENTE NAFRI MACHADO AREVALO" userId="6d45cc9e94857aa8" providerId="LiveId" clId="{585F7848-9F7B-4B57-A41C-9BE83574A3E5}" dt="2025-04-03T22:17:54.693" v="1142" actId="1076"/>
          <ac:picMkLst>
            <pc:docMk/>
            <pc:sldMk cId="1852989177" sldId="358"/>
            <ac:picMk id="5" creationId="{7D5D9C91-5A6D-BAFE-A65F-0A79CC694AB8}"/>
          </ac:picMkLst>
        </pc:picChg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716118259" sldId="359"/>
        </pc:sldMkLst>
        <pc:spChg chg="mod">
          <ac:chgData name="VICENTE NAFRI MACHADO AREVALO" userId="6d45cc9e94857aa8" providerId="LiveId" clId="{585F7848-9F7B-4B57-A41C-9BE83574A3E5}" dt="2025-04-03T22:18:35.170" v="1146"/>
          <ac:spMkLst>
            <pc:docMk/>
            <pc:sldMk cId="716118259" sldId="359"/>
            <ac:spMk id="3" creationId="{DC80C513-D503-FF04-E650-649C526EF657}"/>
          </ac:spMkLst>
        </pc:spChg>
        <pc:spChg chg="mod">
          <ac:chgData name="VICENTE NAFRI MACHADO AREVALO" userId="6d45cc9e94857aa8" providerId="LiveId" clId="{585F7848-9F7B-4B57-A41C-9BE83574A3E5}" dt="2025-04-03T22:19:24.991" v="1172" actId="108"/>
          <ac:spMkLst>
            <pc:docMk/>
            <pc:sldMk cId="716118259" sldId="359"/>
            <ac:spMk id="4" creationId="{AE48A60D-1C89-F6F7-8998-0B0E6C7DB83D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364408592" sldId="359"/>
        </pc:sldMkLst>
      </pc:sldChg>
      <pc:sldChg chg="modSp add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1009780" sldId="360"/>
        </pc:sldMkLst>
        <pc:spChg chg="mod">
          <ac:chgData name="VICENTE NAFRI MACHADO AREVALO" userId="6d45cc9e94857aa8" providerId="LiveId" clId="{585F7848-9F7B-4B57-A41C-9BE83574A3E5}" dt="2025-04-03T22:19:58.528" v="1174"/>
          <ac:spMkLst>
            <pc:docMk/>
            <pc:sldMk cId="21009780" sldId="360"/>
            <ac:spMk id="3" creationId="{FFF58CEE-58CA-6D0F-7A0E-0D73BAB5676B}"/>
          </ac:spMkLst>
        </pc:spChg>
        <pc:spChg chg="mod">
          <ac:chgData name="VICENTE NAFRI MACHADO AREVALO" userId="6d45cc9e94857aa8" providerId="LiveId" clId="{585F7848-9F7B-4B57-A41C-9BE83574A3E5}" dt="2025-04-03T22:20:50.297" v="1181" actId="207"/>
          <ac:spMkLst>
            <pc:docMk/>
            <pc:sldMk cId="21009780" sldId="360"/>
            <ac:spMk id="4" creationId="{5B9E23D4-D7BE-4658-4C16-FA0652406C00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048029534" sldId="360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188109392" sldId="361"/>
        </pc:sldMkLst>
      </pc:sldChg>
      <pc:sldChg chg="addSp delSp modSp new mod modTransition setBg addAnim delAnim">
        <pc:chgData name="VICENTE NAFRI MACHADO AREVALO" userId="6d45cc9e94857aa8" providerId="LiveId" clId="{585F7848-9F7B-4B57-A41C-9BE83574A3E5}" dt="2025-04-03T22:26:59.565" v="1263"/>
        <pc:sldMkLst>
          <pc:docMk/>
          <pc:sldMk cId="3022787793" sldId="361"/>
        </pc:sldMkLst>
        <pc:spChg chg="mod ord">
          <ac:chgData name="VICENTE NAFRI MACHADO AREVALO" userId="6d45cc9e94857aa8" providerId="LiveId" clId="{585F7848-9F7B-4B57-A41C-9BE83574A3E5}" dt="2025-04-03T22:23:30.987" v="1211" actId="790"/>
          <ac:spMkLst>
            <pc:docMk/>
            <pc:sldMk cId="3022787793" sldId="361"/>
            <ac:spMk id="2" creationId="{7BC59E27-9B31-D869-64A5-B77B16FE5612}"/>
          </ac:spMkLst>
        </pc:spChg>
        <pc:spChg chg="add">
          <ac:chgData name="VICENTE NAFRI MACHADO AREVALO" userId="6d45cc9e94857aa8" providerId="LiveId" clId="{585F7848-9F7B-4B57-A41C-9BE83574A3E5}" dt="2025-04-03T22:23:07.652" v="1204" actId="26606"/>
          <ac:spMkLst>
            <pc:docMk/>
            <pc:sldMk cId="3022787793" sldId="361"/>
            <ac:spMk id="22" creationId="{1CE580D1-F917-4567-AFB4-99AA9B52ADF0}"/>
          </ac:spMkLst>
        </pc:spChg>
        <pc:spChg chg="add">
          <ac:chgData name="VICENTE NAFRI MACHADO AREVALO" userId="6d45cc9e94857aa8" providerId="LiveId" clId="{585F7848-9F7B-4B57-A41C-9BE83574A3E5}" dt="2025-04-03T22:23:07.652" v="1204" actId="26606"/>
          <ac:spMkLst>
            <pc:docMk/>
            <pc:sldMk cId="3022787793" sldId="361"/>
            <ac:spMk id="26" creationId="{6A0FFA78-985C-4F50-B21A-77045C7DF657}"/>
          </ac:spMkLst>
        </pc:spChg>
        <pc:picChg chg="add mod">
          <ac:chgData name="VICENTE NAFRI MACHADO AREVALO" userId="6d45cc9e94857aa8" providerId="LiveId" clId="{585F7848-9F7B-4B57-A41C-9BE83574A3E5}" dt="2025-04-03T22:23:07.652" v="1204" actId="26606"/>
          <ac:picMkLst>
            <pc:docMk/>
            <pc:sldMk cId="3022787793" sldId="361"/>
            <ac:picMk id="5" creationId="{98B5D98F-3DBA-BC96-2661-C5EBD92F1715}"/>
          </ac:picMkLst>
        </pc:picChg>
        <pc:picChg chg="add">
          <ac:chgData name="VICENTE NAFRI MACHADO AREVALO" userId="6d45cc9e94857aa8" providerId="LiveId" clId="{585F7848-9F7B-4B57-A41C-9BE83574A3E5}" dt="2025-04-03T22:23:07.652" v="1204" actId="26606"/>
          <ac:picMkLst>
            <pc:docMk/>
            <pc:sldMk cId="3022787793" sldId="361"/>
            <ac:picMk id="23" creationId="{1F5620B8-A2D8-4568-B566-F0453A0D9167}"/>
          </ac:picMkLst>
        </pc:picChg>
        <pc:cxnChg chg="add">
          <ac:chgData name="VICENTE NAFRI MACHADO AREVALO" userId="6d45cc9e94857aa8" providerId="LiveId" clId="{585F7848-9F7B-4B57-A41C-9BE83574A3E5}" dt="2025-04-03T22:23:07.652" v="1204" actId="26606"/>
          <ac:cxnSpMkLst>
            <pc:docMk/>
            <pc:sldMk cId="3022787793" sldId="361"/>
            <ac:cxnSpMk id="24" creationId="{1C7D2BA4-4B7A-4596-8BCC-5CF715423894}"/>
          </ac:cxnSpMkLst>
        </pc:cxnChg>
        <pc:cxnChg chg="add">
          <ac:chgData name="VICENTE NAFRI MACHADO AREVALO" userId="6d45cc9e94857aa8" providerId="LiveId" clId="{585F7848-9F7B-4B57-A41C-9BE83574A3E5}" dt="2025-04-03T22:23:07.652" v="1204" actId="26606"/>
          <ac:cxnSpMkLst>
            <pc:docMk/>
            <pc:sldMk cId="3022787793" sldId="361"/>
            <ac:cxnSpMk id="25" creationId="{4977F1E1-2B6F-4BB6-899F-67D8764D83C5}"/>
          </ac:cxnSpMkLst>
        </pc:cxnChg>
        <pc:cxnChg chg="add">
          <ac:chgData name="VICENTE NAFRI MACHADO AREVALO" userId="6d45cc9e94857aa8" providerId="LiveId" clId="{585F7848-9F7B-4B57-A41C-9BE83574A3E5}" dt="2025-04-03T22:23:07.652" v="1204" actId="26606"/>
          <ac:cxnSpMkLst>
            <pc:docMk/>
            <pc:sldMk cId="3022787793" sldId="361"/>
            <ac:cxnSpMk id="27" creationId="{65409EC7-69B1-45CC-8FB7-1964C1AB6720}"/>
          </ac:cxnSpMkLst>
        </pc:cxn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485796160" sldId="362"/>
        </pc:sldMkLst>
      </pc:sldChg>
      <pc:sldChg chg="modSp add mod ord modTransition">
        <pc:chgData name="VICENTE NAFRI MACHADO AREVALO" userId="6d45cc9e94857aa8" providerId="LiveId" clId="{585F7848-9F7B-4B57-A41C-9BE83574A3E5}" dt="2025-04-03T22:26:59.565" v="1263"/>
        <pc:sldMkLst>
          <pc:docMk/>
          <pc:sldMk cId="490145201" sldId="362"/>
        </pc:sldMkLst>
        <pc:spChg chg="mod">
          <ac:chgData name="VICENTE NAFRI MACHADO AREVALO" userId="6d45cc9e94857aa8" providerId="LiveId" clId="{585F7848-9F7B-4B57-A41C-9BE83574A3E5}" dt="2025-04-03T22:23:57.767" v="1219" actId="20577"/>
          <ac:spMkLst>
            <pc:docMk/>
            <pc:sldMk cId="490145201" sldId="362"/>
            <ac:spMk id="3" creationId="{A8C26AA0-194F-93FF-2C45-DFC5E99E99A2}"/>
          </ac:spMkLst>
        </pc:spChg>
        <pc:spChg chg="mod">
          <ac:chgData name="VICENTE NAFRI MACHADO AREVALO" userId="6d45cc9e94857aa8" providerId="LiveId" clId="{585F7848-9F7B-4B57-A41C-9BE83574A3E5}" dt="2025-04-03T22:24:29.935" v="1231" actId="20577"/>
          <ac:spMkLst>
            <pc:docMk/>
            <pc:sldMk cId="490145201" sldId="362"/>
            <ac:spMk id="4" creationId="{F5C87249-E7CF-EB05-157B-B9CDB609E3DC}"/>
          </ac:spMkLst>
        </pc:sp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327284426" sldId="363"/>
        </pc:sldMkLst>
      </pc:sldChg>
      <pc:sldChg chg="addSp delSp modSp new mod modTransition">
        <pc:chgData name="VICENTE NAFRI MACHADO AREVALO" userId="6d45cc9e94857aa8" providerId="LiveId" clId="{585F7848-9F7B-4B57-A41C-9BE83574A3E5}" dt="2025-04-03T22:26:59.565" v="1263"/>
        <pc:sldMkLst>
          <pc:docMk/>
          <pc:sldMk cId="2485096199" sldId="363"/>
        </pc:sldMkLst>
        <pc:graphicFrameChg chg="add mod">
          <ac:chgData name="VICENTE NAFRI MACHADO AREVALO" userId="6d45cc9e94857aa8" providerId="LiveId" clId="{585F7848-9F7B-4B57-A41C-9BE83574A3E5}" dt="2025-04-03T22:26:43.732" v="1262"/>
          <ac:graphicFrameMkLst>
            <pc:docMk/>
            <pc:sldMk cId="2485096199" sldId="363"/>
            <ac:graphicFrameMk id="4" creationId="{A5E714A9-2A3E-4503-6C32-1D30DD21F857}"/>
          </ac:graphicFrameMkLst>
        </pc:graphicFrameChg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1289575345" sldId="364"/>
        </pc:sldMkLst>
      </pc:sldChg>
      <pc:sldChg chg="add">
        <pc:chgData name="VICENTE NAFRI MACHADO AREVALO" userId="6d45cc9e94857aa8" providerId="LiveId" clId="{585F7848-9F7B-4B57-A41C-9BE83574A3E5}" dt="2025-04-08T15:41:29.593" v="1267"/>
        <pc:sldMkLst>
          <pc:docMk/>
          <pc:sldMk cId="2912318390" sldId="364"/>
        </pc:sldMkLst>
      </pc:sldChg>
      <pc:sldChg chg="add del">
        <pc:chgData name="VICENTE NAFRI MACHADO AREVALO" userId="6d45cc9e94857aa8" providerId="LiveId" clId="{585F7848-9F7B-4B57-A41C-9BE83574A3E5}" dt="2025-04-08T15:40:23.343" v="1265" actId="47"/>
        <pc:sldMkLst>
          <pc:docMk/>
          <pc:sldMk cId="3528394763" sldId="364"/>
        </pc:sldMkLst>
      </pc:sldChg>
      <pc:sldChg chg="del">
        <pc:chgData name="VICENTE NAFRI MACHADO AREVALO" userId="6d45cc9e94857aa8" providerId="LiveId" clId="{585F7848-9F7B-4B57-A41C-9BE83574A3E5}" dt="2025-04-02T22:44:54.337" v="0" actId="47"/>
        <pc:sldMkLst>
          <pc:docMk/>
          <pc:sldMk cId="2759306382" sldId="36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1738B-97E3-4ADD-99DC-155F5788210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F0BD459D-E134-4E02-8BD5-D4DFB5E726C0}">
      <dgm:prSet/>
      <dgm:spPr/>
      <dgm:t>
        <a:bodyPr/>
        <a:lstStyle/>
        <a:p>
          <a:r>
            <a:rPr lang="es-419"/>
            <a:t>¿Por qué permite Dios que prosperen aquellos que no tienen una relación íntima con él?</a:t>
          </a:r>
        </a:p>
      </dgm:t>
    </dgm:pt>
    <dgm:pt modelId="{614CCB82-0ED8-4F52-9B49-E6761ABE3FCA}" type="parTrans" cxnId="{08AB6822-423C-46A4-8B6F-25F9AD2C7D6F}">
      <dgm:prSet/>
      <dgm:spPr/>
      <dgm:t>
        <a:bodyPr/>
        <a:lstStyle/>
        <a:p>
          <a:endParaRPr lang="es-419"/>
        </a:p>
      </dgm:t>
    </dgm:pt>
    <dgm:pt modelId="{8FFBB7AD-29C0-4632-97F9-258E25277F02}" type="sibTrans" cxnId="{08AB6822-423C-46A4-8B6F-25F9AD2C7D6F}">
      <dgm:prSet/>
      <dgm:spPr/>
      <dgm:t>
        <a:bodyPr/>
        <a:lstStyle/>
        <a:p>
          <a:endParaRPr lang="es-419"/>
        </a:p>
      </dgm:t>
    </dgm:pt>
    <dgm:pt modelId="{27DDE835-D3B2-448E-84C2-E299A49E9E21}">
      <dgm:prSet/>
      <dgm:spPr/>
      <dgm:t>
        <a:bodyPr/>
        <a:lstStyle/>
        <a:p>
          <a:r>
            <a:rPr lang="es-419"/>
            <a:t>¿Eran justos los profetas y escritores bíblicos al cuestionar que Dios permitía el éxito económico de los impíos, mientras su propio pueblo sufría en la escasez?</a:t>
          </a:r>
        </a:p>
      </dgm:t>
    </dgm:pt>
    <dgm:pt modelId="{E1C4AD4C-B7B6-4BEB-980E-B9754B044630}" type="parTrans" cxnId="{BBB4E109-72E1-4CAD-B69D-D1086CF3F2A9}">
      <dgm:prSet/>
      <dgm:spPr/>
      <dgm:t>
        <a:bodyPr/>
        <a:lstStyle/>
        <a:p>
          <a:endParaRPr lang="es-419"/>
        </a:p>
      </dgm:t>
    </dgm:pt>
    <dgm:pt modelId="{12D953F4-D19D-4899-8699-19D7B88EDB2E}" type="sibTrans" cxnId="{BBB4E109-72E1-4CAD-B69D-D1086CF3F2A9}">
      <dgm:prSet/>
      <dgm:spPr/>
      <dgm:t>
        <a:bodyPr/>
        <a:lstStyle/>
        <a:p>
          <a:endParaRPr lang="es-419"/>
        </a:p>
      </dgm:t>
    </dgm:pt>
    <dgm:pt modelId="{4F7B2F26-2E80-4FC3-A714-3D37DC7DB25F}" type="pres">
      <dgm:prSet presAssocID="{78E1738B-97E3-4ADD-99DC-155F57882106}" presName="linearFlow" presStyleCnt="0">
        <dgm:presLayoutVars>
          <dgm:dir/>
          <dgm:resizeHandles val="exact"/>
        </dgm:presLayoutVars>
      </dgm:prSet>
      <dgm:spPr/>
    </dgm:pt>
    <dgm:pt modelId="{0AE617E0-F30A-4AB7-A374-292D1F84CAE7}" type="pres">
      <dgm:prSet presAssocID="{F0BD459D-E134-4E02-8BD5-D4DFB5E726C0}" presName="composite" presStyleCnt="0"/>
      <dgm:spPr/>
    </dgm:pt>
    <dgm:pt modelId="{47C1CBCE-40AE-42DC-BCAA-B8B7C9076812}" type="pres">
      <dgm:prSet presAssocID="{F0BD459D-E134-4E02-8BD5-D4DFB5E726C0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EE8DAF0-70A6-46FB-88D7-3D5992C391DF}" type="pres">
      <dgm:prSet presAssocID="{F0BD459D-E134-4E02-8BD5-D4DFB5E726C0}" presName="txShp" presStyleLbl="node1" presStyleIdx="0" presStyleCnt="2">
        <dgm:presLayoutVars>
          <dgm:bulletEnabled val="1"/>
        </dgm:presLayoutVars>
      </dgm:prSet>
      <dgm:spPr/>
    </dgm:pt>
    <dgm:pt modelId="{A7B40335-6140-4D35-AE46-177BFF28C4B8}" type="pres">
      <dgm:prSet presAssocID="{8FFBB7AD-29C0-4632-97F9-258E25277F02}" presName="spacing" presStyleCnt="0"/>
      <dgm:spPr/>
    </dgm:pt>
    <dgm:pt modelId="{FCAAB74E-87EF-4B8C-A7FA-C4CC08F0708A}" type="pres">
      <dgm:prSet presAssocID="{27DDE835-D3B2-448E-84C2-E299A49E9E21}" presName="composite" presStyleCnt="0"/>
      <dgm:spPr/>
    </dgm:pt>
    <dgm:pt modelId="{B8DECE67-A5B9-43E2-903E-C4AF9DFFAEFC}" type="pres">
      <dgm:prSet presAssocID="{27DDE835-D3B2-448E-84C2-E299A49E9E21}" presName="imgShp" presStyleLbl="fgImgPlace1" presStyleIdx="1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E846D0F-4F01-44DD-BC0C-15C409A24636}" type="pres">
      <dgm:prSet presAssocID="{27DDE835-D3B2-448E-84C2-E299A49E9E21}" presName="txShp" presStyleLbl="node1" presStyleIdx="1" presStyleCnt="2">
        <dgm:presLayoutVars>
          <dgm:bulletEnabled val="1"/>
        </dgm:presLayoutVars>
      </dgm:prSet>
      <dgm:spPr/>
    </dgm:pt>
  </dgm:ptLst>
  <dgm:cxnLst>
    <dgm:cxn modelId="{BBB4E109-72E1-4CAD-B69D-D1086CF3F2A9}" srcId="{78E1738B-97E3-4ADD-99DC-155F57882106}" destId="{27DDE835-D3B2-448E-84C2-E299A49E9E21}" srcOrd="1" destOrd="0" parTransId="{E1C4AD4C-B7B6-4BEB-980E-B9754B044630}" sibTransId="{12D953F4-D19D-4899-8699-19D7B88EDB2E}"/>
    <dgm:cxn modelId="{08AB6822-423C-46A4-8B6F-25F9AD2C7D6F}" srcId="{78E1738B-97E3-4ADD-99DC-155F57882106}" destId="{F0BD459D-E134-4E02-8BD5-D4DFB5E726C0}" srcOrd="0" destOrd="0" parTransId="{614CCB82-0ED8-4F52-9B49-E6761ABE3FCA}" sibTransId="{8FFBB7AD-29C0-4632-97F9-258E25277F02}"/>
    <dgm:cxn modelId="{4E1D972F-AC72-4A11-8927-517F6D21A7DD}" type="presOf" srcId="{78E1738B-97E3-4ADD-99DC-155F57882106}" destId="{4F7B2F26-2E80-4FC3-A714-3D37DC7DB25F}" srcOrd="0" destOrd="0" presId="urn:microsoft.com/office/officeart/2005/8/layout/vList3"/>
    <dgm:cxn modelId="{31E0EF6A-E823-43E5-B566-FEDF69E49120}" type="presOf" srcId="{F0BD459D-E134-4E02-8BD5-D4DFB5E726C0}" destId="{0EE8DAF0-70A6-46FB-88D7-3D5992C391DF}" srcOrd="0" destOrd="0" presId="urn:microsoft.com/office/officeart/2005/8/layout/vList3"/>
    <dgm:cxn modelId="{2912896D-3B30-4633-8862-1EBE207EC5B4}" type="presOf" srcId="{27DDE835-D3B2-448E-84C2-E299A49E9E21}" destId="{2E846D0F-4F01-44DD-BC0C-15C409A24636}" srcOrd="0" destOrd="0" presId="urn:microsoft.com/office/officeart/2005/8/layout/vList3"/>
    <dgm:cxn modelId="{8CBFA290-1372-41D8-B1E5-D058E821F0C1}" type="presParOf" srcId="{4F7B2F26-2E80-4FC3-A714-3D37DC7DB25F}" destId="{0AE617E0-F30A-4AB7-A374-292D1F84CAE7}" srcOrd="0" destOrd="0" presId="urn:microsoft.com/office/officeart/2005/8/layout/vList3"/>
    <dgm:cxn modelId="{29720D60-BAD0-40D2-BF44-482A0D17718F}" type="presParOf" srcId="{0AE617E0-F30A-4AB7-A374-292D1F84CAE7}" destId="{47C1CBCE-40AE-42DC-BCAA-B8B7C9076812}" srcOrd="0" destOrd="0" presId="urn:microsoft.com/office/officeart/2005/8/layout/vList3"/>
    <dgm:cxn modelId="{19A31582-9FE7-4F7A-BA1E-E6B91D694406}" type="presParOf" srcId="{0AE617E0-F30A-4AB7-A374-292D1F84CAE7}" destId="{0EE8DAF0-70A6-46FB-88D7-3D5992C391DF}" srcOrd="1" destOrd="0" presId="urn:microsoft.com/office/officeart/2005/8/layout/vList3"/>
    <dgm:cxn modelId="{D49BB0CE-546D-45E9-9CE9-3586A8BCA85B}" type="presParOf" srcId="{4F7B2F26-2E80-4FC3-A714-3D37DC7DB25F}" destId="{A7B40335-6140-4D35-AE46-177BFF28C4B8}" srcOrd="1" destOrd="0" presId="urn:microsoft.com/office/officeart/2005/8/layout/vList3"/>
    <dgm:cxn modelId="{90CAC9B7-858C-41CB-AE7F-E9ED1929BFA9}" type="presParOf" srcId="{4F7B2F26-2E80-4FC3-A714-3D37DC7DB25F}" destId="{FCAAB74E-87EF-4B8C-A7FA-C4CC08F0708A}" srcOrd="2" destOrd="0" presId="urn:microsoft.com/office/officeart/2005/8/layout/vList3"/>
    <dgm:cxn modelId="{539E1785-A470-41A9-B5BD-7AB7106BD8DA}" type="presParOf" srcId="{FCAAB74E-87EF-4B8C-A7FA-C4CC08F0708A}" destId="{B8DECE67-A5B9-43E2-903E-C4AF9DFFAEFC}" srcOrd="0" destOrd="0" presId="urn:microsoft.com/office/officeart/2005/8/layout/vList3"/>
    <dgm:cxn modelId="{01ED8B4C-F809-4B48-AFAF-7705E9CE1CCF}" type="presParOf" srcId="{FCAAB74E-87EF-4B8C-A7FA-C4CC08F0708A}" destId="{2E846D0F-4F01-44DD-BC0C-15C409A246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D65650-0138-4CEE-8D00-B9652D40C24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E8A99AEF-5E85-4E6B-9733-FB84821219A1}">
      <dgm:prSet/>
      <dgm:spPr/>
      <dgm:t>
        <a:bodyPr/>
        <a:lstStyle/>
        <a:p>
          <a:r>
            <a:rPr lang="es-419"/>
            <a:t>2 Samuel 23: 6</a:t>
          </a:r>
        </a:p>
      </dgm:t>
    </dgm:pt>
    <dgm:pt modelId="{23F402E7-4065-4F79-9999-6D10DB53E078}" type="parTrans" cxnId="{6A12B7C3-E8DC-44A7-BD07-7009E776934C}">
      <dgm:prSet/>
      <dgm:spPr/>
      <dgm:t>
        <a:bodyPr/>
        <a:lstStyle/>
        <a:p>
          <a:endParaRPr lang="es-419"/>
        </a:p>
      </dgm:t>
    </dgm:pt>
    <dgm:pt modelId="{B8875F5E-AC87-41BD-8F83-E4CD6D3077C8}" type="sibTrans" cxnId="{6A12B7C3-E8DC-44A7-BD07-7009E776934C}">
      <dgm:prSet/>
      <dgm:spPr/>
      <dgm:t>
        <a:bodyPr/>
        <a:lstStyle/>
        <a:p>
          <a:endParaRPr lang="es-419"/>
        </a:p>
      </dgm:t>
    </dgm:pt>
    <dgm:pt modelId="{AE353410-AFFE-455B-AA3D-0E30ECBEC1BC}">
      <dgm:prSet custT="1"/>
      <dgm:spPr/>
      <dgm:t>
        <a:bodyPr/>
        <a:lstStyle/>
        <a:p>
          <a:r>
            <a:rPr lang="es-419" sz="2000" b="1" i="1" baseline="0" dirty="0" err="1"/>
            <a:t>beliya’al</a:t>
          </a:r>
          <a:endParaRPr lang="es-419" sz="2000" b="1" i="1" dirty="0"/>
        </a:p>
      </dgm:t>
    </dgm:pt>
    <dgm:pt modelId="{EB29E31A-F28A-4B37-A919-414CB8DE44A5}" type="parTrans" cxnId="{B5D5650A-C090-40FC-893A-D2BFFC7F23B9}">
      <dgm:prSet/>
      <dgm:spPr/>
      <dgm:t>
        <a:bodyPr/>
        <a:lstStyle/>
        <a:p>
          <a:endParaRPr lang="es-419"/>
        </a:p>
      </dgm:t>
    </dgm:pt>
    <dgm:pt modelId="{7EEA56E6-E4A9-4E65-9FEA-266F3B3FA8D4}" type="sibTrans" cxnId="{B5D5650A-C090-40FC-893A-D2BFFC7F23B9}">
      <dgm:prSet/>
      <dgm:spPr/>
      <dgm:t>
        <a:bodyPr/>
        <a:lstStyle/>
        <a:p>
          <a:endParaRPr lang="es-419"/>
        </a:p>
      </dgm:t>
    </dgm:pt>
    <dgm:pt modelId="{7C73BFE2-7BFF-48CA-9FBC-2928C795E15C}">
      <dgm:prSet/>
      <dgm:spPr/>
      <dgm:t>
        <a:bodyPr/>
        <a:lstStyle/>
        <a:p>
          <a:r>
            <a:rPr lang="es-419" sz="2000" baseline="0" dirty="0"/>
            <a:t>«impío» «inútil» «sin valor» «malvado» «travieso» «impío»</a:t>
          </a:r>
          <a:endParaRPr lang="es-419" sz="2000" dirty="0"/>
        </a:p>
      </dgm:t>
    </dgm:pt>
    <dgm:pt modelId="{857EDEE7-D3DB-4E0D-AC54-1575C3FD1905}" type="parTrans" cxnId="{FBAF1058-6154-46A4-B183-7DC16412B44B}">
      <dgm:prSet/>
      <dgm:spPr/>
      <dgm:t>
        <a:bodyPr/>
        <a:lstStyle/>
        <a:p>
          <a:endParaRPr lang="es-419"/>
        </a:p>
      </dgm:t>
    </dgm:pt>
    <dgm:pt modelId="{E765DA46-8D7F-4D17-9D37-C788DC111E4C}" type="sibTrans" cxnId="{FBAF1058-6154-46A4-B183-7DC16412B44B}">
      <dgm:prSet/>
      <dgm:spPr/>
      <dgm:t>
        <a:bodyPr/>
        <a:lstStyle/>
        <a:p>
          <a:endParaRPr lang="es-419"/>
        </a:p>
      </dgm:t>
    </dgm:pt>
    <dgm:pt modelId="{7C63E5E2-F185-4FA0-9DDA-C2A954E3A668}">
      <dgm:prSet/>
      <dgm:spPr/>
      <dgm:t>
        <a:bodyPr/>
        <a:lstStyle/>
        <a:p>
          <a:r>
            <a:rPr lang="es-419"/>
            <a:t>Job 8: 13</a:t>
          </a:r>
        </a:p>
      </dgm:t>
    </dgm:pt>
    <dgm:pt modelId="{96E4B7E8-225A-46A8-BBE5-3066E1FBD2FA}" type="parTrans" cxnId="{28786CB0-5173-447A-9BCC-34123CD88242}">
      <dgm:prSet/>
      <dgm:spPr/>
      <dgm:t>
        <a:bodyPr/>
        <a:lstStyle/>
        <a:p>
          <a:endParaRPr lang="es-419"/>
        </a:p>
      </dgm:t>
    </dgm:pt>
    <dgm:pt modelId="{37DB6B94-E2AB-4AED-AF2D-C905D7B5106B}" type="sibTrans" cxnId="{28786CB0-5173-447A-9BCC-34123CD88242}">
      <dgm:prSet/>
      <dgm:spPr/>
      <dgm:t>
        <a:bodyPr/>
        <a:lstStyle/>
        <a:p>
          <a:endParaRPr lang="es-419"/>
        </a:p>
      </dgm:t>
    </dgm:pt>
    <dgm:pt modelId="{6F5128F0-D1E0-4354-9570-C9EFC370B77C}">
      <dgm:prSet custT="1"/>
      <dgm:spPr/>
      <dgm:t>
        <a:bodyPr/>
        <a:lstStyle/>
        <a:p>
          <a:r>
            <a:rPr lang="es-419" sz="2000" b="1" i="1" u="none" kern="1200" baseline="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/>
              <a:ea typeface="+mn-ea"/>
              <a:cs typeface="+mn-cs"/>
            </a:rPr>
            <a:t>hanep</a:t>
          </a:r>
          <a:endParaRPr lang="es-419" sz="2400" b="1" i="1" u="none" kern="120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/>
            <a:ea typeface="+mn-ea"/>
            <a:cs typeface="+mn-cs"/>
          </a:endParaRPr>
        </a:p>
      </dgm:t>
    </dgm:pt>
    <dgm:pt modelId="{7A1F8525-905E-42CD-9CCA-87CC03802888}" type="parTrans" cxnId="{148B9A5C-2D6F-4BA2-AF43-1CA91AA3EB45}">
      <dgm:prSet/>
      <dgm:spPr/>
      <dgm:t>
        <a:bodyPr/>
        <a:lstStyle/>
        <a:p>
          <a:endParaRPr lang="es-419"/>
        </a:p>
      </dgm:t>
    </dgm:pt>
    <dgm:pt modelId="{0C67FCF7-56EF-4571-B270-2DA404F26E61}" type="sibTrans" cxnId="{148B9A5C-2D6F-4BA2-AF43-1CA91AA3EB45}">
      <dgm:prSet/>
      <dgm:spPr/>
      <dgm:t>
        <a:bodyPr/>
        <a:lstStyle/>
        <a:p>
          <a:endParaRPr lang="es-419"/>
        </a:p>
      </dgm:t>
    </dgm:pt>
    <dgm:pt modelId="{892B5B74-EE59-4958-B069-B213313A09E3}">
      <dgm:prSet/>
      <dgm:spPr/>
      <dgm:t>
        <a:bodyPr/>
        <a:lstStyle/>
        <a:p>
          <a:r>
            <a:rPr lang="es-419" sz="2100" kern="1200" baseline="0"/>
            <a:t>«impío» «alienado de Dios» «hipócrita»</a:t>
          </a:r>
          <a:endParaRPr lang="es-419" sz="2100" kern="1200"/>
        </a:p>
      </dgm:t>
    </dgm:pt>
    <dgm:pt modelId="{D1F821FC-6441-4695-9F80-DC539E9238BF}" type="parTrans" cxnId="{3CBC46F7-2F54-43D5-9A10-29F29F4011D0}">
      <dgm:prSet/>
      <dgm:spPr/>
      <dgm:t>
        <a:bodyPr/>
        <a:lstStyle/>
        <a:p>
          <a:endParaRPr lang="es-419"/>
        </a:p>
      </dgm:t>
    </dgm:pt>
    <dgm:pt modelId="{542BA9B6-CB45-4AB5-B682-964EE16BEDD0}" type="sibTrans" cxnId="{3CBC46F7-2F54-43D5-9A10-29F29F4011D0}">
      <dgm:prSet/>
      <dgm:spPr/>
      <dgm:t>
        <a:bodyPr/>
        <a:lstStyle/>
        <a:p>
          <a:endParaRPr lang="es-419"/>
        </a:p>
      </dgm:t>
    </dgm:pt>
    <dgm:pt modelId="{B7CF0D57-C84D-4602-BA61-CBAA79D65960}">
      <dgm:prSet/>
      <dgm:spPr/>
      <dgm:t>
        <a:bodyPr/>
        <a:lstStyle/>
        <a:p>
          <a:r>
            <a:rPr lang="es-419"/>
            <a:t>Génesis 18: 2</a:t>
          </a:r>
        </a:p>
      </dgm:t>
    </dgm:pt>
    <dgm:pt modelId="{23A63806-3CF5-4347-8E54-F6FBF9C2E35C}" type="parTrans" cxnId="{D09E9857-F612-47A4-ADCB-755CA00E80BD}">
      <dgm:prSet/>
      <dgm:spPr/>
      <dgm:t>
        <a:bodyPr/>
        <a:lstStyle/>
        <a:p>
          <a:endParaRPr lang="es-419"/>
        </a:p>
      </dgm:t>
    </dgm:pt>
    <dgm:pt modelId="{DC9C3DD6-6D53-4BB0-BCAA-65E31DA09429}" type="sibTrans" cxnId="{D09E9857-F612-47A4-ADCB-755CA00E80BD}">
      <dgm:prSet/>
      <dgm:spPr/>
      <dgm:t>
        <a:bodyPr/>
        <a:lstStyle/>
        <a:p>
          <a:endParaRPr lang="es-419"/>
        </a:p>
      </dgm:t>
    </dgm:pt>
    <dgm:pt modelId="{C4222118-72E0-4EB0-B110-7DB8CEE5F9BF}">
      <dgm:prSet/>
      <dgm:spPr/>
      <dgm:t>
        <a:bodyPr/>
        <a:lstStyle/>
        <a:p>
          <a:r>
            <a:rPr lang="es-419" b="1" i="1" baseline="0" dirty="0"/>
            <a:t>rasa</a:t>
          </a:r>
          <a:endParaRPr lang="es-419" b="1" i="1" dirty="0"/>
        </a:p>
      </dgm:t>
    </dgm:pt>
    <dgm:pt modelId="{1B87BAEA-24B3-4802-9194-5D116AA25993}" type="parTrans" cxnId="{ADDC182F-AEE6-4BB5-8388-8DA4E15CC56B}">
      <dgm:prSet/>
      <dgm:spPr/>
      <dgm:t>
        <a:bodyPr/>
        <a:lstStyle/>
        <a:p>
          <a:endParaRPr lang="es-419"/>
        </a:p>
      </dgm:t>
    </dgm:pt>
    <dgm:pt modelId="{37462F29-092F-490E-B956-A53D6AC40447}" type="sibTrans" cxnId="{ADDC182F-AEE6-4BB5-8388-8DA4E15CC56B}">
      <dgm:prSet/>
      <dgm:spPr/>
      <dgm:t>
        <a:bodyPr/>
        <a:lstStyle/>
        <a:p>
          <a:endParaRPr lang="es-419"/>
        </a:p>
      </dgm:t>
    </dgm:pt>
    <dgm:pt modelId="{477001ED-1705-4F3D-BC06-A8E246C8CE8D}">
      <dgm:prSet/>
      <dgm:spPr/>
      <dgm:t>
        <a:bodyPr/>
        <a:lstStyle/>
        <a:p>
          <a:r>
            <a:rPr lang="es-419" baseline="0" dirty="0"/>
            <a:t>«malo» «impío» «condenado» «culpable» «delincuente»</a:t>
          </a:r>
          <a:endParaRPr lang="es-419" dirty="0"/>
        </a:p>
      </dgm:t>
    </dgm:pt>
    <dgm:pt modelId="{E4D1EB2A-8616-4F14-BD82-A472999B16C5}" type="parTrans" cxnId="{24882174-5EF8-4A33-BB92-A90B0998F9DF}">
      <dgm:prSet/>
      <dgm:spPr/>
      <dgm:t>
        <a:bodyPr/>
        <a:lstStyle/>
        <a:p>
          <a:endParaRPr lang="es-419"/>
        </a:p>
      </dgm:t>
    </dgm:pt>
    <dgm:pt modelId="{69E56384-2042-442D-9B0B-C713832A7515}" type="sibTrans" cxnId="{24882174-5EF8-4A33-BB92-A90B0998F9DF}">
      <dgm:prSet/>
      <dgm:spPr/>
      <dgm:t>
        <a:bodyPr/>
        <a:lstStyle/>
        <a:p>
          <a:endParaRPr lang="es-419"/>
        </a:p>
      </dgm:t>
    </dgm:pt>
    <dgm:pt modelId="{AFEC8F3F-DCBB-4684-8F9E-F3EAE5B96F86}">
      <dgm:prSet/>
      <dgm:spPr/>
      <dgm:t>
        <a:bodyPr/>
        <a:lstStyle/>
        <a:p>
          <a:r>
            <a:rPr lang="es-419"/>
            <a:t>Salmo 119: 51 y 69</a:t>
          </a:r>
        </a:p>
      </dgm:t>
    </dgm:pt>
    <dgm:pt modelId="{3C79E226-BCEA-4309-874A-BCABFC3ED49F}" type="parTrans" cxnId="{4FCAAA3A-4B60-4A9D-8ED3-0DFF6DFBE56A}">
      <dgm:prSet/>
      <dgm:spPr/>
      <dgm:t>
        <a:bodyPr/>
        <a:lstStyle/>
        <a:p>
          <a:endParaRPr lang="es-419"/>
        </a:p>
      </dgm:t>
    </dgm:pt>
    <dgm:pt modelId="{DABE864C-9B2F-4347-A35E-6C3A60939152}" type="sibTrans" cxnId="{4FCAAA3A-4B60-4A9D-8ED3-0DFF6DFBE56A}">
      <dgm:prSet/>
      <dgm:spPr/>
      <dgm:t>
        <a:bodyPr/>
        <a:lstStyle/>
        <a:p>
          <a:endParaRPr lang="es-419"/>
        </a:p>
      </dgm:t>
    </dgm:pt>
    <dgm:pt modelId="{85D10F4D-6F83-40DD-BB38-00CEB6D2AAEF}">
      <dgm:prSet/>
      <dgm:spPr/>
      <dgm:t>
        <a:bodyPr/>
        <a:lstStyle/>
        <a:p>
          <a:r>
            <a:rPr lang="es-419" b="1" i="1" baseline="0" dirty="0" err="1"/>
            <a:t>zed</a:t>
          </a:r>
          <a:endParaRPr lang="es-419" b="1" i="1" dirty="0"/>
        </a:p>
      </dgm:t>
    </dgm:pt>
    <dgm:pt modelId="{1F9B0FA0-AAEF-4621-9ADD-295395F6077E}" type="parTrans" cxnId="{D6927113-56A2-441F-BB87-7AF1ECD95864}">
      <dgm:prSet/>
      <dgm:spPr/>
      <dgm:t>
        <a:bodyPr/>
        <a:lstStyle/>
        <a:p>
          <a:endParaRPr lang="es-419"/>
        </a:p>
      </dgm:t>
    </dgm:pt>
    <dgm:pt modelId="{FBF80F80-A062-4834-83F7-B775E9A0D877}" type="sibTrans" cxnId="{D6927113-56A2-441F-BB87-7AF1ECD95864}">
      <dgm:prSet/>
      <dgm:spPr/>
      <dgm:t>
        <a:bodyPr/>
        <a:lstStyle/>
        <a:p>
          <a:endParaRPr lang="es-419"/>
        </a:p>
      </dgm:t>
    </dgm:pt>
    <dgm:pt modelId="{93447F79-4B6D-454E-BAAF-F68C5400C2C6}">
      <dgm:prSet/>
      <dgm:spPr/>
      <dgm:t>
        <a:bodyPr/>
        <a:lstStyle/>
        <a:p>
          <a:r>
            <a:rPr lang="es-419" baseline="0"/>
            <a:t>«arrogante» «soberbia»</a:t>
          </a:r>
          <a:endParaRPr lang="es-419"/>
        </a:p>
      </dgm:t>
    </dgm:pt>
    <dgm:pt modelId="{7840BD89-570F-4CCD-9985-3B4529DB05ED}" type="parTrans" cxnId="{40BDCB63-288B-465C-8B50-7B6765A9EC9A}">
      <dgm:prSet/>
      <dgm:spPr/>
      <dgm:t>
        <a:bodyPr/>
        <a:lstStyle/>
        <a:p>
          <a:endParaRPr lang="es-419"/>
        </a:p>
      </dgm:t>
    </dgm:pt>
    <dgm:pt modelId="{4317F00B-28E9-4F43-9EBD-AACD9553C96E}" type="sibTrans" cxnId="{40BDCB63-288B-465C-8B50-7B6765A9EC9A}">
      <dgm:prSet/>
      <dgm:spPr/>
      <dgm:t>
        <a:bodyPr/>
        <a:lstStyle/>
        <a:p>
          <a:endParaRPr lang="es-419"/>
        </a:p>
      </dgm:t>
    </dgm:pt>
    <dgm:pt modelId="{3BC8AC65-47B8-4A54-91E8-8469F812D6FB}">
      <dgm:prSet/>
      <dgm:spPr/>
      <dgm:t>
        <a:bodyPr/>
        <a:lstStyle/>
        <a:p>
          <a:r>
            <a:rPr lang="es-419"/>
            <a:t>Romanos 4: 5</a:t>
          </a:r>
        </a:p>
      </dgm:t>
    </dgm:pt>
    <dgm:pt modelId="{42860B55-6D02-45C5-9BF9-356B9A3B39B1}" type="parTrans" cxnId="{B498FA88-EBBB-4DCE-949C-8EACE8C568F8}">
      <dgm:prSet/>
      <dgm:spPr/>
      <dgm:t>
        <a:bodyPr/>
        <a:lstStyle/>
        <a:p>
          <a:endParaRPr lang="es-419"/>
        </a:p>
      </dgm:t>
    </dgm:pt>
    <dgm:pt modelId="{C41DA624-DC58-4CA7-9210-D7FE66E6BA1A}" type="sibTrans" cxnId="{B498FA88-EBBB-4DCE-949C-8EACE8C568F8}">
      <dgm:prSet/>
      <dgm:spPr/>
      <dgm:t>
        <a:bodyPr/>
        <a:lstStyle/>
        <a:p>
          <a:endParaRPr lang="es-419"/>
        </a:p>
      </dgm:t>
    </dgm:pt>
    <dgm:pt modelId="{EF643CA2-E8E0-4C37-B698-50AAB50F7908}">
      <dgm:prSet/>
      <dgm:spPr/>
      <dgm:t>
        <a:bodyPr/>
        <a:lstStyle/>
        <a:p>
          <a:r>
            <a:rPr lang="es-419" b="1" i="1" baseline="0" dirty="0" err="1"/>
            <a:t>asebes</a:t>
          </a:r>
          <a:r>
            <a:rPr lang="es-419" baseline="0" dirty="0"/>
            <a:t> </a:t>
          </a:r>
          <a:endParaRPr lang="es-419" dirty="0"/>
        </a:p>
      </dgm:t>
    </dgm:pt>
    <dgm:pt modelId="{074E71DF-C1CE-4450-9A4B-4AC6C2D24A7A}" type="parTrans" cxnId="{20CA73B3-343C-4FC8-AB8D-D2A0CCDB5070}">
      <dgm:prSet/>
      <dgm:spPr/>
      <dgm:t>
        <a:bodyPr/>
        <a:lstStyle/>
        <a:p>
          <a:endParaRPr lang="es-419"/>
        </a:p>
      </dgm:t>
    </dgm:pt>
    <dgm:pt modelId="{79DCB097-00B7-4810-82CB-E21D39DECB87}" type="sibTrans" cxnId="{20CA73B3-343C-4FC8-AB8D-D2A0CCDB5070}">
      <dgm:prSet/>
      <dgm:spPr/>
      <dgm:t>
        <a:bodyPr/>
        <a:lstStyle/>
        <a:p>
          <a:endParaRPr lang="es-419"/>
        </a:p>
      </dgm:t>
    </dgm:pt>
    <dgm:pt modelId="{669F9EA8-3EED-4677-B792-60A939888B4C}">
      <dgm:prSet/>
      <dgm:spPr/>
      <dgm:t>
        <a:bodyPr/>
        <a:lstStyle/>
        <a:p>
          <a:r>
            <a:rPr lang="es-419" baseline="0"/>
            <a:t>«injusto» «impío» «malvado»</a:t>
          </a:r>
          <a:endParaRPr lang="es-419"/>
        </a:p>
      </dgm:t>
    </dgm:pt>
    <dgm:pt modelId="{5A953049-35CA-4D39-8D6E-C83EB87F52E9}" type="parTrans" cxnId="{05A86EE2-E397-4DE5-84C1-268CFB2DEC5C}">
      <dgm:prSet/>
      <dgm:spPr/>
      <dgm:t>
        <a:bodyPr/>
        <a:lstStyle/>
        <a:p>
          <a:endParaRPr lang="es-419"/>
        </a:p>
      </dgm:t>
    </dgm:pt>
    <dgm:pt modelId="{C10AD136-D3FC-4BEB-B0D9-9315576E12E7}" type="sibTrans" cxnId="{05A86EE2-E397-4DE5-84C1-268CFB2DEC5C}">
      <dgm:prSet/>
      <dgm:spPr/>
      <dgm:t>
        <a:bodyPr/>
        <a:lstStyle/>
        <a:p>
          <a:endParaRPr lang="es-419"/>
        </a:p>
      </dgm:t>
    </dgm:pt>
    <dgm:pt modelId="{B1ACF3B3-B0AC-4D11-B2AF-9933DA632F4D}" type="pres">
      <dgm:prSet presAssocID="{4DD65650-0138-4CEE-8D00-B9652D40C246}" presName="Name0" presStyleCnt="0">
        <dgm:presLayoutVars>
          <dgm:dir/>
          <dgm:animLvl val="lvl"/>
          <dgm:resizeHandles/>
        </dgm:presLayoutVars>
      </dgm:prSet>
      <dgm:spPr/>
    </dgm:pt>
    <dgm:pt modelId="{EEFA2FAC-D695-4266-923B-63236729A9E8}" type="pres">
      <dgm:prSet presAssocID="{E8A99AEF-5E85-4E6B-9733-FB84821219A1}" presName="linNode" presStyleCnt="0"/>
      <dgm:spPr/>
    </dgm:pt>
    <dgm:pt modelId="{B5A16F3F-86FE-4235-AE3A-62240621CB23}" type="pres">
      <dgm:prSet presAssocID="{E8A99AEF-5E85-4E6B-9733-FB84821219A1}" presName="parentShp" presStyleLbl="node1" presStyleIdx="0" presStyleCnt="5">
        <dgm:presLayoutVars>
          <dgm:bulletEnabled val="1"/>
        </dgm:presLayoutVars>
      </dgm:prSet>
      <dgm:spPr/>
    </dgm:pt>
    <dgm:pt modelId="{8698135C-9567-42B9-BA43-F1487FCD3B83}" type="pres">
      <dgm:prSet presAssocID="{E8A99AEF-5E85-4E6B-9733-FB84821219A1}" presName="childShp" presStyleLbl="bgAccFollowNode1" presStyleIdx="0" presStyleCnt="5">
        <dgm:presLayoutVars>
          <dgm:bulletEnabled val="1"/>
        </dgm:presLayoutVars>
      </dgm:prSet>
      <dgm:spPr/>
    </dgm:pt>
    <dgm:pt modelId="{D53E69E2-894F-4FF7-A8C8-F5E3F5728F2B}" type="pres">
      <dgm:prSet presAssocID="{B8875F5E-AC87-41BD-8F83-E4CD6D3077C8}" presName="spacing" presStyleCnt="0"/>
      <dgm:spPr/>
    </dgm:pt>
    <dgm:pt modelId="{ACDEE13D-81F9-49AD-93E0-0453008E3998}" type="pres">
      <dgm:prSet presAssocID="{7C63E5E2-F185-4FA0-9DDA-C2A954E3A668}" presName="linNode" presStyleCnt="0"/>
      <dgm:spPr/>
    </dgm:pt>
    <dgm:pt modelId="{8CD4BBDF-AB87-46D8-A82C-F75DD9007756}" type="pres">
      <dgm:prSet presAssocID="{7C63E5E2-F185-4FA0-9DDA-C2A954E3A668}" presName="parentShp" presStyleLbl="node1" presStyleIdx="1" presStyleCnt="5">
        <dgm:presLayoutVars>
          <dgm:bulletEnabled val="1"/>
        </dgm:presLayoutVars>
      </dgm:prSet>
      <dgm:spPr/>
    </dgm:pt>
    <dgm:pt modelId="{1B582D11-8745-4EBB-8F00-2A85679D9397}" type="pres">
      <dgm:prSet presAssocID="{7C63E5E2-F185-4FA0-9DDA-C2A954E3A668}" presName="childShp" presStyleLbl="bgAccFollowNode1" presStyleIdx="1" presStyleCnt="5">
        <dgm:presLayoutVars>
          <dgm:bulletEnabled val="1"/>
        </dgm:presLayoutVars>
      </dgm:prSet>
      <dgm:spPr/>
    </dgm:pt>
    <dgm:pt modelId="{C113FC2B-98E6-498E-8BA7-29CD513FE9CF}" type="pres">
      <dgm:prSet presAssocID="{37DB6B94-E2AB-4AED-AF2D-C905D7B5106B}" presName="spacing" presStyleCnt="0"/>
      <dgm:spPr/>
    </dgm:pt>
    <dgm:pt modelId="{82C2346B-E212-4171-B921-7736F4E4E24E}" type="pres">
      <dgm:prSet presAssocID="{B7CF0D57-C84D-4602-BA61-CBAA79D65960}" presName="linNode" presStyleCnt="0"/>
      <dgm:spPr/>
    </dgm:pt>
    <dgm:pt modelId="{8ABC7617-BAFA-4582-8231-4FE24B874067}" type="pres">
      <dgm:prSet presAssocID="{B7CF0D57-C84D-4602-BA61-CBAA79D65960}" presName="parentShp" presStyleLbl="node1" presStyleIdx="2" presStyleCnt="5">
        <dgm:presLayoutVars>
          <dgm:bulletEnabled val="1"/>
        </dgm:presLayoutVars>
      </dgm:prSet>
      <dgm:spPr/>
    </dgm:pt>
    <dgm:pt modelId="{D5991202-8F9A-4E5F-B568-E3DC5E9C78A0}" type="pres">
      <dgm:prSet presAssocID="{B7CF0D57-C84D-4602-BA61-CBAA79D65960}" presName="childShp" presStyleLbl="bgAccFollowNode1" presStyleIdx="2" presStyleCnt="5">
        <dgm:presLayoutVars>
          <dgm:bulletEnabled val="1"/>
        </dgm:presLayoutVars>
      </dgm:prSet>
      <dgm:spPr/>
    </dgm:pt>
    <dgm:pt modelId="{97456A41-ABD2-4DAB-A686-DCB7EC3FC796}" type="pres">
      <dgm:prSet presAssocID="{DC9C3DD6-6D53-4BB0-BCAA-65E31DA09429}" presName="spacing" presStyleCnt="0"/>
      <dgm:spPr/>
    </dgm:pt>
    <dgm:pt modelId="{EE9269C1-81EC-4C64-8ED1-F4EBC27B3B4D}" type="pres">
      <dgm:prSet presAssocID="{AFEC8F3F-DCBB-4684-8F9E-F3EAE5B96F86}" presName="linNode" presStyleCnt="0"/>
      <dgm:spPr/>
    </dgm:pt>
    <dgm:pt modelId="{E1BE2FAB-C747-4C0E-8F59-960634573694}" type="pres">
      <dgm:prSet presAssocID="{AFEC8F3F-DCBB-4684-8F9E-F3EAE5B96F86}" presName="parentShp" presStyleLbl="node1" presStyleIdx="3" presStyleCnt="5">
        <dgm:presLayoutVars>
          <dgm:bulletEnabled val="1"/>
        </dgm:presLayoutVars>
      </dgm:prSet>
      <dgm:spPr/>
    </dgm:pt>
    <dgm:pt modelId="{E2187A3E-818E-4EBD-9FEC-EB8EF494BBC8}" type="pres">
      <dgm:prSet presAssocID="{AFEC8F3F-DCBB-4684-8F9E-F3EAE5B96F86}" presName="childShp" presStyleLbl="bgAccFollowNode1" presStyleIdx="3" presStyleCnt="5">
        <dgm:presLayoutVars>
          <dgm:bulletEnabled val="1"/>
        </dgm:presLayoutVars>
      </dgm:prSet>
      <dgm:spPr/>
    </dgm:pt>
    <dgm:pt modelId="{99CC5861-81C5-461F-B104-E7053FB27F6E}" type="pres">
      <dgm:prSet presAssocID="{DABE864C-9B2F-4347-A35E-6C3A60939152}" presName="spacing" presStyleCnt="0"/>
      <dgm:spPr/>
    </dgm:pt>
    <dgm:pt modelId="{113DAA86-4D56-45EA-9BBA-7E4B607EFEC0}" type="pres">
      <dgm:prSet presAssocID="{3BC8AC65-47B8-4A54-91E8-8469F812D6FB}" presName="linNode" presStyleCnt="0"/>
      <dgm:spPr/>
    </dgm:pt>
    <dgm:pt modelId="{AC86AF60-19F9-473F-8BA5-9715A6568B01}" type="pres">
      <dgm:prSet presAssocID="{3BC8AC65-47B8-4A54-91E8-8469F812D6FB}" presName="parentShp" presStyleLbl="node1" presStyleIdx="4" presStyleCnt="5">
        <dgm:presLayoutVars>
          <dgm:bulletEnabled val="1"/>
        </dgm:presLayoutVars>
      </dgm:prSet>
      <dgm:spPr/>
    </dgm:pt>
    <dgm:pt modelId="{E97379D4-9D36-4681-9342-2620D4BADA6C}" type="pres">
      <dgm:prSet presAssocID="{3BC8AC65-47B8-4A54-91E8-8469F812D6FB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F9B99F02-13FA-4066-A626-FEBC0673FAEB}" type="presOf" srcId="{6F5128F0-D1E0-4354-9570-C9EFC370B77C}" destId="{1B582D11-8745-4EBB-8F00-2A85679D9397}" srcOrd="0" destOrd="0" presId="urn:microsoft.com/office/officeart/2005/8/layout/vList6"/>
    <dgm:cxn modelId="{07BB2406-83E4-4667-B589-932EA8B04D36}" type="presOf" srcId="{892B5B74-EE59-4958-B069-B213313A09E3}" destId="{1B582D11-8745-4EBB-8F00-2A85679D9397}" srcOrd="0" destOrd="1" presId="urn:microsoft.com/office/officeart/2005/8/layout/vList6"/>
    <dgm:cxn modelId="{B5D5650A-C090-40FC-893A-D2BFFC7F23B9}" srcId="{E8A99AEF-5E85-4E6B-9733-FB84821219A1}" destId="{AE353410-AFFE-455B-AA3D-0E30ECBEC1BC}" srcOrd="0" destOrd="0" parTransId="{EB29E31A-F28A-4B37-A919-414CB8DE44A5}" sibTransId="{7EEA56E6-E4A9-4E65-9FEA-266F3B3FA8D4}"/>
    <dgm:cxn modelId="{4320570A-39D3-4BAC-8572-ACCF65D22E4C}" type="presOf" srcId="{85D10F4D-6F83-40DD-BB38-00CEB6D2AAEF}" destId="{E2187A3E-818E-4EBD-9FEC-EB8EF494BBC8}" srcOrd="0" destOrd="0" presId="urn:microsoft.com/office/officeart/2005/8/layout/vList6"/>
    <dgm:cxn modelId="{2362450E-9E0D-4759-821C-8159C708D670}" type="presOf" srcId="{E8A99AEF-5E85-4E6B-9733-FB84821219A1}" destId="{B5A16F3F-86FE-4235-AE3A-62240621CB23}" srcOrd="0" destOrd="0" presId="urn:microsoft.com/office/officeart/2005/8/layout/vList6"/>
    <dgm:cxn modelId="{D6927113-56A2-441F-BB87-7AF1ECD95864}" srcId="{AFEC8F3F-DCBB-4684-8F9E-F3EAE5B96F86}" destId="{85D10F4D-6F83-40DD-BB38-00CEB6D2AAEF}" srcOrd="0" destOrd="0" parTransId="{1F9B0FA0-AAEF-4621-9ADD-295395F6077E}" sibTransId="{FBF80F80-A062-4834-83F7-B775E9A0D877}"/>
    <dgm:cxn modelId="{22347F25-48B8-44FF-9E90-6503F29E83B5}" type="presOf" srcId="{B7CF0D57-C84D-4602-BA61-CBAA79D65960}" destId="{8ABC7617-BAFA-4582-8231-4FE24B874067}" srcOrd="0" destOrd="0" presId="urn:microsoft.com/office/officeart/2005/8/layout/vList6"/>
    <dgm:cxn modelId="{70FA3027-E4BB-40B4-BE6F-82CDFFA5F30B}" type="presOf" srcId="{4DD65650-0138-4CEE-8D00-B9652D40C246}" destId="{B1ACF3B3-B0AC-4D11-B2AF-9933DA632F4D}" srcOrd="0" destOrd="0" presId="urn:microsoft.com/office/officeart/2005/8/layout/vList6"/>
    <dgm:cxn modelId="{ADDC182F-AEE6-4BB5-8388-8DA4E15CC56B}" srcId="{B7CF0D57-C84D-4602-BA61-CBAA79D65960}" destId="{C4222118-72E0-4EB0-B110-7DB8CEE5F9BF}" srcOrd="0" destOrd="0" parTransId="{1B87BAEA-24B3-4802-9194-5D116AA25993}" sibTransId="{37462F29-092F-490E-B956-A53D6AC40447}"/>
    <dgm:cxn modelId="{4FCAAA3A-4B60-4A9D-8ED3-0DFF6DFBE56A}" srcId="{4DD65650-0138-4CEE-8D00-B9652D40C246}" destId="{AFEC8F3F-DCBB-4684-8F9E-F3EAE5B96F86}" srcOrd="3" destOrd="0" parTransId="{3C79E226-BCEA-4309-874A-BCABFC3ED49F}" sibTransId="{DABE864C-9B2F-4347-A35E-6C3A60939152}"/>
    <dgm:cxn modelId="{148B9A5C-2D6F-4BA2-AF43-1CA91AA3EB45}" srcId="{7C63E5E2-F185-4FA0-9DDA-C2A954E3A668}" destId="{6F5128F0-D1E0-4354-9570-C9EFC370B77C}" srcOrd="0" destOrd="0" parTransId="{7A1F8525-905E-42CD-9CCA-87CC03802888}" sibTransId="{0C67FCF7-56EF-4571-B270-2DA404F26E61}"/>
    <dgm:cxn modelId="{49407960-7993-4702-A376-EFB8D8FDA543}" type="presOf" srcId="{AFEC8F3F-DCBB-4684-8F9E-F3EAE5B96F86}" destId="{E1BE2FAB-C747-4C0E-8F59-960634573694}" srcOrd="0" destOrd="0" presId="urn:microsoft.com/office/officeart/2005/8/layout/vList6"/>
    <dgm:cxn modelId="{40BDCB63-288B-465C-8B50-7B6765A9EC9A}" srcId="{AFEC8F3F-DCBB-4684-8F9E-F3EAE5B96F86}" destId="{93447F79-4B6D-454E-BAAF-F68C5400C2C6}" srcOrd="1" destOrd="0" parTransId="{7840BD89-570F-4CCD-9985-3B4529DB05ED}" sibTransId="{4317F00B-28E9-4F43-9EBD-AACD9553C96E}"/>
    <dgm:cxn modelId="{CC650148-BA23-4B25-98AF-CD950BB36D80}" type="presOf" srcId="{3BC8AC65-47B8-4A54-91E8-8469F812D6FB}" destId="{AC86AF60-19F9-473F-8BA5-9715A6568B01}" srcOrd="0" destOrd="0" presId="urn:microsoft.com/office/officeart/2005/8/layout/vList6"/>
    <dgm:cxn modelId="{EF399548-5987-4235-B8A5-095653FDEBD5}" type="presOf" srcId="{EF643CA2-E8E0-4C37-B698-50AAB50F7908}" destId="{E97379D4-9D36-4681-9342-2620D4BADA6C}" srcOrd="0" destOrd="0" presId="urn:microsoft.com/office/officeart/2005/8/layout/vList6"/>
    <dgm:cxn modelId="{24882174-5EF8-4A33-BB92-A90B0998F9DF}" srcId="{B7CF0D57-C84D-4602-BA61-CBAA79D65960}" destId="{477001ED-1705-4F3D-BC06-A8E246C8CE8D}" srcOrd="1" destOrd="0" parTransId="{E4D1EB2A-8616-4F14-BD82-A472999B16C5}" sibTransId="{69E56384-2042-442D-9B0B-C713832A7515}"/>
    <dgm:cxn modelId="{D09E9857-F612-47A4-ADCB-755CA00E80BD}" srcId="{4DD65650-0138-4CEE-8D00-B9652D40C246}" destId="{B7CF0D57-C84D-4602-BA61-CBAA79D65960}" srcOrd="2" destOrd="0" parTransId="{23A63806-3CF5-4347-8E54-F6FBF9C2E35C}" sibTransId="{DC9C3DD6-6D53-4BB0-BCAA-65E31DA09429}"/>
    <dgm:cxn modelId="{FBAF1058-6154-46A4-B183-7DC16412B44B}" srcId="{E8A99AEF-5E85-4E6B-9733-FB84821219A1}" destId="{7C73BFE2-7BFF-48CA-9FBC-2928C795E15C}" srcOrd="1" destOrd="0" parTransId="{857EDEE7-D3DB-4E0D-AC54-1575C3FD1905}" sibTransId="{E765DA46-8D7F-4D17-9D37-C788DC111E4C}"/>
    <dgm:cxn modelId="{B498FA88-EBBB-4DCE-949C-8EACE8C568F8}" srcId="{4DD65650-0138-4CEE-8D00-B9652D40C246}" destId="{3BC8AC65-47B8-4A54-91E8-8469F812D6FB}" srcOrd="4" destOrd="0" parTransId="{42860B55-6D02-45C5-9BF9-356B9A3B39B1}" sibTransId="{C41DA624-DC58-4CA7-9210-D7FE66E6BA1A}"/>
    <dgm:cxn modelId="{58449E98-9C89-4ECD-9DC3-2BF69F03A7A4}" type="presOf" srcId="{669F9EA8-3EED-4677-B792-60A939888B4C}" destId="{E97379D4-9D36-4681-9342-2620D4BADA6C}" srcOrd="0" destOrd="1" presId="urn:microsoft.com/office/officeart/2005/8/layout/vList6"/>
    <dgm:cxn modelId="{B753D3AB-1BCC-4F46-B0D3-122341798E25}" type="presOf" srcId="{C4222118-72E0-4EB0-B110-7DB8CEE5F9BF}" destId="{D5991202-8F9A-4E5F-B568-E3DC5E9C78A0}" srcOrd="0" destOrd="0" presId="urn:microsoft.com/office/officeart/2005/8/layout/vList6"/>
    <dgm:cxn modelId="{28786CB0-5173-447A-9BCC-34123CD88242}" srcId="{4DD65650-0138-4CEE-8D00-B9652D40C246}" destId="{7C63E5E2-F185-4FA0-9DDA-C2A954E3A668}" srcOrd="1" destOrd="0" parTransId="{96E4B7E8-225A-46A8-BBE5-3066E1FBD2FA}" sibTransId="{37DB6B94-E2AB-4AED-AF2D-C905D7B5106B}"/>
    <dgm:cxn modelId="{20CA73B3-343C-4FC8-AB8D-D2A0CCDB5070}" srcId="{3BC8AC65-47B8-4A54-91E8-8469F812D6FB}" destId="{EF643CA2-E8E0-4C37-B698-50AAB50F7908}" srcOrd="0" destOrd="0" parTransId="{074E71DF-C1CE-4450-9A4B-4AC6C2D24A7A}" sibTransId="{79DCB097-00B7-4810-82CB-E21D39DECB87}"/>
    <dgm:cxn modelId="{01964EBD-E791-42C3-A3C4-42F3387082F4}" type="presOf" srcId="{7C63E5E2-F185-4FA0-9DDA-C2A954E3A668}" destId="{8CD4BBDF-AB87-46D8-A82C-F75DD9007756}" srcOrd="0" destOrd="0" presId="urn:microsoft.com/office/officeart/2005/8/layout/vList6"/>
    <dgm:cxn modelId="{6A12B7C3-E8DC-44A7-BD07-7009E776934C}" srcId="{4DD65650-0138-4CEE-8D00-B9652D40C246}" destId="{E8A99AEF-5E85-4E6B-9733-FB84821219A1}" srcOrd="0" destOrd="0" parTransId="{23F402E7-4065-4F79-9999-6D10DB53E078}" sibTransId="{B8875F5E-AC87-41BD-8F83-E4CD6D3077C8}"/>
    <dgm:cxn modelId="{765088C7-D98E-4C1E-B834-EDB27CB5992B}" type="presOf" srcId="{93447F79-4B6D-454E-BAAF-F68C5400C2C6}" destId="{E2187A3E-818E-4EBD-9FEC-EB8EF494BBC8}" srcOrd="0" destOrd="1" presId="urn:microsoft.com/office/officeart/2005/8/layout/vList6"/>
    <dgm:cxn modelId="{D6B65ACB-3A0F-498C-9D7E-C32C269D762C}" type="presOf" srcId="{7C73BFE2-7BFF-48CA-9FBC-2928C795E15C}" destId="{8698135C-9567-42B9-BA43-F1487FCD3B83}" srcOrd="0" destOrd="1" presId="urn:microsoft.com/office/officeart/2005/8/layout/vList6"/>
    <dgm:cxn modelId="{68E529DE-0C78-4A35-98C4-F14B6078B662}" type="presOf" srcId="{477001ED-1705-4F3D-BC06-A8E246C8CE8D}" destId="{D5991202-8F9A-4E5F-B568-E3DC5E9C78A0}" srcOrd="0" destOrd="1" presId="urn:microsoft.com/office/officeart/2005/8/layout/vList6"/>
    <dgm:cxn modelId="{2768AAE1-E484-4345-BA45-BBC4C250DC0A}" type="presOf" srcId="{AE353410-AFFE-455B-AA3D-0E30ECBEC1BC}" destId="{8698135C-9567-42B9-BA43-F1487FCD3B83}" srcOrd="0" destOrd="0" presId="urn:microsoft.com/office/officeart/2005/8/layout/vList6"/>
    <dgm:cxn modelId="{05A86EE2-E397-4DE5-84C1-268CFB2DEC5C}" srcId="{3BC8AC65-47B8-4A54-91E8-8469F812D6FB}" destId="{669F9EA8-3EED-4677-B792-60A939888B4C}" srcOrd="1" destOrd="0" parTransId="{5A953049-35CA-4D39-8D6E-C83EB87F52E9}" sibTransId="{C10AD136-D3FC-4BEB-B0D9-9315576E12E7}"/>
    <dgm:cxn modelId="{3CBC46F7-2F54-43D5-9A10-29F29F4011D0}" srcId="{7C63E5E2-F185-4FA0-9DDA-C2A954E3A668}" destId="{892B5B74-EE59-4958-B069-B213313A09E3}" srcOrd="1" destOrd="0" parTransId="{D1F821FC-6441-4695-9F80-DC539E9238BF}" sibTransId="{542BA9B6-CB45-4AB5-B682-964EE16BEDD0}"/>
    <dgm:cxn modelId="{C8BE58E3-3F7C-442D-830C-D8AD0DD4BA7C}" type="presParOf" srcId="{B1ACF3B3-B0AC-4D11-B2AF-9933DA632F4D}" destId="{EEFA2FAC-D695-4266-923B-63236729A9E8}" srcOrd="0" destOrd="0" presId="urn:microsoft.com/office/officeart/2005/8/layout/vList6"/>
    <dgm:cxn modelId="{5C8F0414-0C61-4DDE-974C-B7E920BC1868}" type="presParOf" srcId="{EEFA2FAC-D695-4266-923B-63236729A9E8}" destId="{B5A16F3F-86FE-4235-AE3A-62240621CB23}" srcOrd="0" destOrd="0" presId="urn:microsoft.com/office/officeart/2005/8/layout/vList6"/>
    <dgm:cxn modelId="{0CB33406-94C6-49B0-B318-B4033B9DCFD1}" type="presParOf" srcId="{EEFA2FAC-D695-4266-923B-63236729A9E8}" destId="{8698135C-9567-42B9-BA43-F1487FCD3B83}" srcOrd="1" destOrd="0" presId="urn:microsoft.com/office/officeart/2005/8/layout/vList6"/>
    <dgm:cxn modelId="{17720F81-9BB1-419E-8F38-B4A34FBB380E}" type="presParOf" srcId="{B1ACF3B3-B0AC-4D11-B2AF-9933DA632F4D}" destId="{D53E69E2-894F-4FF7-A8C8-F5E3F5728F2B}" srcOrd="1" destOrd="0" presId="urn:microsoft.com/office/officeart/2005/8/layout/vList6"/>
    <dgm:cxn modelId="{3D8C443C-C021-42AA-9E06-2EC3B260DA43}" type="presParOf" srcId="{B1ACF3B3-B0AC-4D11-B2AF-9933DA632F4D}" destId="{ACDEE13D-81F9-49AD-93E0-0453008E3998}" srcOrd="2" destOrd="0" presId="urn:microsoft.com/office/officeart/2005/8/layout/vList6"/>
    <dgm:cxn modelId="{E78BC210-1683-48D9-8FAA-39B1DE149BB3}" type="presParOf" srcId="{ACDEE13D-81F9-49AD-93E0-0453008E3998}" destId="{8CD4BBDF-AB87-46D8-A82C-F75DD9007756}" srcOrd="0" destOrd="0" presId="urn:microsoft.com/office/officeart/2005/8/layout/vList6"/>
    <dgm:cxn modelId="{D079EAAF-A9EC-4332-87B2-872091786419}" type="presParOf" srcId="{ACDEE13D-81F9-49AD-93E0-0453008E3998}" destId="{1B582D11-8745-4EBB-8F00-2A85679D9397}" srcOrd="1" destOrd="0" presId="urn:microsoft.com/office/officeart/2005/8/layout/vList6"/>
    <dgm:cxn modelId="{04826C07-C143-4657-9573-126FC781BB2D}" type="presParOf" srcId="{B1ACF3B3-B0AC-4D11-B2AF-9933DA632F4D}" destId="{C113FC2B-98E6-498E-8BA7-29CD513FE9CF}" srcOrd="3" destOrd="0" presId="urn:microsoft.com/office/officeart/2005/8/layout/vList6"/>
    <dgm:cxn modelId="{A31780B7-F3E1-4C64-86E6-F0FA11425F4B}" type="presParOf" srcId="{B1ACF3B3-B0AC-4D11-B2AF-9933DA632F4D}" destId="{82C2346B-E212-4171-B921-7736F4E4E24E}" srcOrd="4" destOrd="0" presId="urn:microsoft.com/office/officeart/2005/8/layout/vList6"/>
    <dgm:cxn modelId="{11A9B52E-3896-48CC-B5E9-4998E90FB8EA}" type="presParOf" srcId="{82C2346B-E212-4171-B921-7736F4E4E24E}" destId="{8ABC7617-BAFA-4582-8231-4FE24B874067}" srcOrd="0" destOrd="0" presId="urn:microsoft.com/office/officeart/2005/8/layout/vList6"/>
    <dgm:cxn modelId="{33BD1D13-DB50-40AD-BF57-C79C6C26E698}" type="presParOf" srcId="{82C2346B-E212-4171-B921-7736F4E4E24E}" destId="{D5991202-8F9A-4E5F-B568-E3DC5E9C78A0}" srcOrd="1" destOrd="0" presId="urn:microsoft.com/office/officeart/2005/8/layout/vList6"/>
    <dgm:cxn modelId="{047598DA-1817-40A4-8CC1-3DBA9FE3A4CB}" type="presParOf" srcId="{B1ACF3B3-B0AC-4D11-B2AF-9933DA632F4D}" destId="{97456A41-ABD2-4DAB-A686-DCB7EC3FC796}" srcOrd="5" destOrd="0" presId="urn:microsoft.com/office/officeart/2005/8/layout/vList6"/>
    <dgm:cxn modelId="{08E1C686-0325-4F3B-978D-8A577002E8C2}" type="presParOf" srcId="{B1ACF3B3-B0AC-4D11-B2AF-9933DA632F4D}" destId="{EE9269C1-81EC-4C64-8ED1-F4EBC27B3B4D}" srcOrd="6" destOrd="0" presId="urn:microsoft.com/office/officeart/2005/8/layout/vList6"/>
    <dgm:cxn modelId="{C78982AF-4134-40D0-BFD1-164D07BC4C99}" type="presParOf" srcId="{EE9269C1-81EC-4C64-8ED1-F4EBC27B3B4D}" destId="{E1BE2FAB-C747-4C0E-8F59-960634573694}" srcOrd="0" destOrd="0" presId="urn:microsoft.com/office/officeart/2005/8/layout/vList6"/>
    <dgm:cxn modelId="{F0D5FE73-E4EB-43DB-956F-A9851AAD1061}" type="presParOf" srcId="{EE9269C1-81EC-4C64-8ED1-F4EBC27B3B4D}" destId="{E2187A3E-818E-4EBD-9FEC-EB8EF494BBC8}" srcOrd="1" destOrd="0" presId="urn:microsoft.com/office/officeart/2005/8/layout/vList6"/>
    <dgm:cxn modelId="{78752050-6DBE-4D1B-919E-9A8A3D939845}" type="presParOf" srcId="{B1ACF3B3-B0AC-4D11-B2AF-9933DA632F4D}" destId="{99CC5861-81C5-461F-B104-E7053FB27F6E}" srcOrd="7" destOrd="0" presId="urn:microsoft.com/office/officeart/2005/8/layout/vList6"/>
    <dgm:cxn modelId="{F0BA51F1-DFD4-4BE5-9999-5F5D214491D2}" type="presParOf" srcId="{B1ACF3B3-B0AC-4D11-B2AF-9933DA632F4D}" destId="{113DAA86-4D56-45EA-9BBA-7E4B607EFEC0}" srcOrd="8" destOrd="0" presId="urn:microsoft.com/office/officeart/2005/8/layout/vList6"/>
    <dgm:cxn modelId="{95B0FA2E-0CB5-4BBC-9B30-3BCC89A64FFB}" type="presParOf" srcId="{113DAA86-4D56-45EA-9BBA-7E4B607EFEC0}" destId="{AC86AF60-19F9-473F-8BA5-9715A6568B01}" srcOrd="0" destOrd="0" presId="urn:microsoft.com/office/officeart/2005/8/layout/vList6"/>
    <dgm:cxn modelId="{26F93C47-FDD9-464E-B281-A93E08AC5457}" type="presParOf" srcId="{113DAA86-4D56-45EA-9BBA-7E4B607EFEC0}" destId="{E97379D4-9D36-4681-9342-2620D4BADA6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EDDB2F-094E-49EE-A225-925849F37C5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F80EA673-42FA-45C2-B689-E5F9026A2AD1}">
      <dgm:prSet/>
      <dgm:spPr/>
      <dgm:t>
        <a:bodyPr/>
        <a:lstStyle/>
        <a:p>
          <a:r>
            <a:rPr lang="es-419"/>
            <a:t>«pecado»</a:t>
          </a:r>
        </a:p>
      </dgm:t>
    </dgm:pt>
    <dgm:pt modelId="{1FE0D27D-35FA-4077-8F3C-4848ED1AD1CE}" type="parTrans" cxnId="{D2CE8E9C-C547-4CB2-820E-9BD9B7E231A1}">
      <dgm:prSet/>
      <dgm:spPr/>
      <dgm:t>
        <a:bodyPr/>
        <a:lstStyle/>
        <a:p>
          <a:endParaRPr lang="es-419"/>
        </a:p>
      </dgm:t>
    </dgm:pt>
    <dgm:pt modelId="{9877F0C0-0676-4C9A-B962-ECD7F02D92E8}" type="sibTrans" cxnId="{D2CE8E9C-C547-4CB2-820E-9BD9B7E231A1}">
      <dgm:prSet/>
      <dgm:spPr/>
      <dgm:t>
        <a:bodyPr/>
        <a:lstStyle/>
        <a:p>
          <a:endParaRPr lang="es-419"/>
        </a:p>
      </dgm:t>
    </dgm:pt>
    <dgm:pt modelId="{BD7BEB9F-DBCD-4493-BCB5-8D01FD193595}">
      <dgm:prSet/>
      <dgm:spPr/>
      <dgm:t>
        <a:bodyPr/>
        <a:lstStyle/>
        <a:p>
          <a:r>
            <a:rPr lang="es-419" baseline="0"/>
            <a:t>hattat</a:t>
          </a:r>
          <a:endParaRPr lang="es-419"/>
        </a:p>
      </dgm:t>
    </dgm:pt>
    <dgm:pt modelId="{30D05ECC-A94A-42A0-AE11-67AB2283051D}" type="parTrans" cxnId="{1EBEDEFC-7EA5-45B9-9AEF-91B05DEED2A7}">
      <dgm:prSet/>
      <dgm:spPr/>
      <dgm:t>
        <a:bodyPr/>
        <a:lstStyle/>
        <a:p>
          <a:endParaRPr lang="es-419"/>
        </a:p>
      </dgm:t>
    </dgm:pt>
    <dgm:pt modelId="{44F384AA-80E9-4750-96B8-04FCAE566B18}" type="sibTrans" cxnId="{1EBEDEFC-7EA5-45B9-9AEF-91B05DEED2A7}">
      <dgm:prSet/>
      <dgm:spPr/>
      <dgm:t>
        <a:bodyPr/>
        <a:lstStyle/>
        <a:p>
          <a:endParaRPr lang="es-419"/>
        </a:p>
      </dgm:t>
    </dgm:pt>
    <dgm:pt modelId="{1F822BBA-E860-409B-9241-24887FCF103D}">
      <dgm:prSet/>
      <dgm:spPr/>
      <dgm:t>
        <a:bodyPr/>
        <a:lstStyle/>
        <a:p>
          <a:r>
            <a:rPr lang="es-419" baseline="0"/>
            <a:t>«errar el blanco» «fallar»</a:t>
          </a:r>
          <a:endParaRPr lang="es-419"/>
        </a:p>
      </dgm:t>
    </dgm:pt>
    <dgm:pt modelId="{9532E12A-2FF6-46A1-A759-747337A63DD4}" type="parTrans" cxnId="{25787411-A5A6-4A5B-B762-614476BEF287}">
      <dgm:prSet/>
      <dgm:spPr/>
      <dgm:t>
        <a:bodyPr/>
        <a:lstStyle/>
        <a:p>
          <a:endParaRPr lang="es-419"/>
        </a:p>
      </dgm:t>
    </dgm:pt>
    <dgm:pt modelId="{02FA03FE-5136-44B2-9144-D3949452DEBA}" type="sibTrans" cxnId="{25787411-A5A6-4A5B-B762-614476BEF287}">
      <dgm:prSet/>
      <dgm:spPr/>
      <dgm:t>
        <a:bodyPr/>
        <a:lstStyle/>
        <a:p>
          <a:endParaRPr lang="es-419"/>
        </a:p>
      </dgm:t>
    </dgm:pt>
    <dgm:pt modelId="{24AFEB27-5158-4B3C-99FD-2261465944C3}">
      <dgm:prSet/>
      <dgm:spPr/>
      <dgm:t>
        <a:bodyPr/>
        <a:lstStyle/>
        <a:p>
          <a:r>
            <a:rPr lang="es-419"/>
            <a:t>«transgresión»</a:t>
          </a:r>
        </a:p>
      </dgm:t>
    </dgm:pt>
    <dgm:pt modelId="{DA42A562-781A-44C6-BA25-BF11289AFAB5}" type="parTrans" cxnId="{D669191F-7D6E-4224-AD31-F34F4883CEB4}">
      <dgm:prSet/>
      <dgm:spPr/>
      <dgm:t>
        <a:bodyPr/>
        <a:lstStyle/>
        <a:p>
          <a:endParaRPr lang="es-419"/>
        </a:p>
      </dgm:t>
    </dgm:pt>
    <dgm:pt modelId="{9D2E0246-006E-40DF-BC94-7CD87A949548}" type="sibTrans" cxnId="{D669191F-7D6E-4224-AD31-F34F4883CEB4}">
      <dgm:prSet/>
      <dgm:spPr/>
      <dgm:t>
        <a:bodyPr/>
        <a:lstStyle/>
        <a:p>
          <a:endParaRPr lang="es-419"/>
        </a:p>
      </dgm:t>
    </dgm:pt>
    <dgm:pt modelId="{C0D2E308-3F4E-4736-92AA-8FECBE119B76}">
      <dgm:prSet/>
      <dgm:spPr/>
      <dgm:t>
        <a:bodyPr/>
        <a:lstStyle/>
        <a:p>
          <a:r>
            <a:rPr lang="es-419" baseline="0"/>
            <a:t>pesa</a:t>
          </a:r>
          <a:endParaRPr lang="es-419"/>
        </a:p>
      </dgm:t>
    </dgm:pt>
    <dgm:pt modelId="{BBAC3EEB-AD13-4571-A8AC-674E61A34F36}" type="parTrans" cxnId="{B991A275-72AF-4321-B4F1-927F8FB2A83D}">
      <dgm:prSet/>
      <dgm:spPr/>
      <dgm:t>
        <a:bodyPr/>
        <a:lstStyle/>
        <a:p>
          <a:endParaRPr lang="es-419"/>
        </a:p>
      </dgm:t>
    </dgm:pt>
    <dgm:pt modelId="{E6D28B40-212C-4CB9-BA5A-F38A67BB0289}" type="sibTrans" cxnId="{B991A275-72AF-4321-B4F1-927F8FB2A83D}">
      <dgm:prSet/>
      <dgm:spPr/>
      <dgm:t>
        <a:bodyPr/>
        <a:lstStyle/>
        <a:p>
          <a:endParaRPr lang="es-419"/>
        </a:p>
      </dgm:t>
    </dgm:pt>
    <dgm:pt modelId="{7256EDB2-1107-462C-A21E-0667DA072C24}">
      <dgm:prSet/>
      <dgm:spPr/>
      <dgm:t>
        <a:bodyPr/>
        <a:lstStyle/>
        <a:p>
          <a:r>
            <a:rPr lang="es-419" baseline="0"/>
            <a:t>«desobediencia voluntaria a la ley de Dios»</a:t>
          </a:r>
          <a:endParaRPr lang="es-419"/>
        </a:p>
      </dgm:t>
    </dgm:pt>
    <dgm:pt modelId="{CC05D31F-30C6-4719-9BC3-596F99847FBD}" type="parTrans" cxnId="{2405EF71-475C-487F-BCDD-BDCB325FCF52}">
      <dgm:prSet/>
      <dgm:spPr/>
      <dgm:t>
        <a:bodyPr/>
        <a:lstStyle/>
        <a:p>
          <a:endParaRPr lang="es-419"/>
        </a:p>
      </dgm:t>
    </dgm:pt>
    <dgm:pt modelId="{2DA2F58D-CE84-4F62-924D-11CE9137BFD0}" type="sibTrans" cxnId="{2405EF71-475C-487F-BCDD-BDCB325FCF52}">
      <dgm:prSet/>
      <dgm:spPr/>
      <dgm:t>
        <a:bodyPr/>
        <a:lstStyle/>
        <a:p>
          <a:endParaRPr lang="es-419"/>
        </a:p>
      </dgm:t>
    </dgm:pt>
    <dgm:pt modelId="{06668A37-85E2-4A7C-BEFE-2D10A69AA2B8}">
      <dgm:prSet/>
      <dgm:spPr/>
      <dgm:t>
        <a:bodyPr/>
        <a:lstStyle/>
        <a:p>
          <a:r>
            <a:rPr lang="es-419"/>
            <a:t>«iniquidad»</a:t>
          </a:r>
        </a:p>
      </dgm:t>
    </dgm:pt>
    <dgm:pt modelId="{3DCF6258-11B0-4206-B0A3-907C6FDA1282}" type="parTrans" cxnId="{58076760-0B28-4BCD-98D7-91BE63506563}">
      <dgm:prSet/>
      <dgm:spPr/>
      <dgm:t>
        <a:bodyPr/>
        <a:lstStyle/>
        <a:p>
          <a:endParaRPr lang="es-419"/>
        </a:p>
      </dgm:t>
    </dgm:pt>
    <dgm:pt modelId="{4EA40536-D7B4-41E6-8113-559FE1FA2C34}" type="sibTrans" cxnId="{58076760-0B28-4BCD-98D7-91BE63506563}">
      <dgm:prSet/>
      <dgm:spPr/>
      <dgm:t>
        <a:bodyPr/>
        <a:lstStyle/>
        <a:p>
          <a:endParaRPr lang="es-419"/>
        </a:p>
      </dgm:t>
    </dgm:pt>
    <dgm:pt modelId="{C1285C2D-9859-4B2F-936D-282A39E281AE}">
      <dgm:prSet/>
      <dgm:spPr/>
      <dgm:t>
        <a:bodyPr/>
        <a:lstStyle/>
        <a:p>
          <a:r>
            <a:rPr lang="es-419" baseline="0"/>
            <a:t>awon</a:t>
          </a:r>
          <a:endParaRPr lang="es-419"/>
        </a:p>
      </dgm:t>
    </dgm:pt>
    <dgm:pt modelId="{6C40517B-FF8B-4971-9A38-FAE93348D822}" type="parTrans" cxnId="{CD2E425B-5A82-4A70-A78E-BEC85AB4B6E1}">
      <dgm:prSet/>
      <dgm:spPr/>
      <dgm:t>
        <a:bodyPr/>
        <a:lstStyle/>
        <a:p>
          <a:endParaRPr lang="es-419"/>
        </a:p>
      </dgm:t>
    </dgm:pt>
    <dgm:pt modelId="{B9E28DC6-427E-4CC9-81E7-B28A84E06397}" type="sibTrans" cxnId="{CD2E425B-5A82-4A70-A78E-BEC85AB4B6E1}">
      <dgm:prSet/>
      <dgm:spPr/>
      <dgm:t>
        <a:bodyPr/>
        <a:lstStyle/>
        <a:p>
          <a:endParaRPr lang="es-419"/>
        </a:p>
      </dgm:t>
    </dgm:pt>
    <dgm:pt modelId="{24731600-FD03-4623-A74B-137CAB8447E6}">
      <dgm:prSet/>
      <dgm:spPr/>
      <dgm:t>
        <a:bodyPr/>
        <a:lstStyle/>
        <a:p>
          <a:r>
            <a:rPr lang="es-419" baseline="0"/>
            <a:t>«perversidad» «maldad»</a:t>
          </a:r>
          <a:endParaRPr lang="es-419"/>
        </a:p>
      </dgm:t>
    </dgm:pt>
    <dgm:pt modelId="{A0951735-8B23-47E6-A9BE-E7B63ACA8379}" type="parTrans" cxnId="{D771238B-BD25-4542-BA34-8796A1C16451}">
      <dgm:prSet/>
      <dgm:spPr/>
      <dgm:t>
        <a:bodyPr/>
        <a:lstStyle/>
        <a:p>
          <a:endParaRPr lang="es-419"/>
        </a:p>
      </dgm:t>
    </dgm:pt>
    <dgm:pt modelId="{B67F8714-AFA0-489B-A525-7ACEFB873B03}" type="sibTrans" cxnId="{D771238B-BD25-4542-BA34-8796A1C16451}">
      <dgm:prSet/>
      <dgm:spPr/>
      <dgm:t>
        <a:bodyPr/>
        <a:lstStyle/>
        <a:p>
          <a:endParaRPr lang="es-419"/>
        </a:p>
      </dgm:t>
    </dgm:pt>
    <dgm:pt modelId="{16B957EA-3A48-46DD-9C31-A56B242F3F54}" type="pres">
      <dgm:prSet presAssocID="{61EDDB2F-094E-49EE-A225-925849F37C5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083E11C-FAF0-42BA-A76F-EC9386B2E510}" type="pres">
      <dgm:prSet presAssocID="{F80EA673-42FA-45C2-B689-E5F9026A2AD1}" presName="horFlow" presStyleCnt="0"/>
      <dgm:spPr/>
    </dgm:pt>
    <dgm:pt modelId="{212951E2-9B27-4845-B712-F2D56926DEE0}" type="pres">
      <dgm:prSet presAssocID="{F80EA673-42FA-45C2-B689-E5F9026A2AD1}" presName="bigChev" presStyleLbl="node1" presStyleIdx="0" presStyleCnt="3"/>
      <dgm:spPr/>
    </dgm:pt>
    <dgm:pt modelId="{F4C7330A-40CE-494E-ADD7-DEC462ECA150}" type="pres">
      <dgm:prSet presAssocID="{30D05ECC-A94A-42A0-AE11-67AB2283051D}" presName="parTrans" presStyleCnt="0"/>
      <dgm:spPr/>
    </dgm:pt>
    <dgm:pt modelId="{F44C03B8-7387-4398-B463-66525E0BE246}" type="pres">
      <dgm:prSet presAssocID="{BD7BEB9F-DBCD-4493-BCB5-8D01FD193595}" presName="node" presStyleLbl="alignAccFollowNode1" presStyleIdx="0" presStyleCnt="6">
        <dgm:presLayoutVars>
          <dgm:bulletEnabled val="1"/>
        </dgm:presLayoutVars>
      </dgm:prSet>
      <dgm:spPr/>
    </dgm:pt>
    <dgm:pt modelId="{86832D6B-8E20-471F-AAA0-61AACB4DA5F8}" type="pres">
      <dgm:prSet presAssocID="{44F384AA-80E9-4750-96B8-04FCAE566B18}" presName="sibTrans" presStyleCnt="0"/>
      <dgm:spPr/>
    </dgm:pt>
    <dgm:pt modelId="{0BF72034-B670-4A64-A7B6-47FEB7859FD9}" type="pres">
      <dgm:prSet presAssocID="{1F822BBA-E860-409B-9241-24887FCF103D}" presName="node" presStyleLbl="alignAccFollowNode1" presStyleIdx="1" presStyleCnt="6">
        <dgm:presLayoutVars>
          <dgm:bulletEnabled val="1"/>
        </dgm:presLayoutVars>
      </dgm:prSet>
      <dgm:spPr/>
    </dgm:pt>
    <dgm:pt modelId="{8CFCF16B-055E-432B-8492-5A1A32D5E9F9}" type="pres">
      <dgm:prSet presAssocID="{F80EA673-42FA-45C2-B689-E5F9026A2AD1}" presName="vSp" presStyleCnt="0"/>
      <dgm:spPr/>
    </dgm:pt>
    <dgm:pt modelId="{8623C3FF-F430-47E8-9462-03ED2A6B668F}" type="pres">
      <dgm:prSet presAssocID="{24AFEB27-5158-4B3C-99FD-2261465944C3}" presName="horFlow" presStyleCnt="0"/>
      <dgm:spPr/>
    </dgm:pt>
    <dgm:pt modelId="{ED29E603-12DE-4278-B065-3D4F96EDB547}" type="pres">
      <dgm:prSet presAssocID="{24AFEB27-5158-4B3C-99FD-2261465944C3}" presName="bigChev" presStyleLbl="node1" presStyleIdx="1" presStyleCnt="3"/>
      <dgm:spPr/>
    </dgm:pt>
    <dgm:pt modelId="{E47C0360-9F15-493F-A2A1-E9DC892359EA}" type="pres">
      <dgm:prSet presAssocID="{BBAC3EEB-AD13-4571-A8AC-674E61A34F36}" presName="parTrans" presStyleCnt="0"/>
      <dgm:spPr/>
    </dgm:pt>
    <dgm:pt modelId="{E2C45A09-A345-47B0-9E58-283B71F20AC7}" type="pres">
      <dgm:prSet presAssocID="{C0D2E308-3F4E-4736-92AA-8FECBE119B76}" presName="node" presStyleLbl="alignAccFollowNode1" presStyleIdx="2" presStyleCnt="6">
        <dgm:presLayoutVars>
          <dgm:bulletEnabled val="1"/>
        </dgm:presLayoutVars>
      </dgm:prSet>
      <dgm:spPr/>
    </dgm:pt>
    <dgm:pt modelId="{D05F4A19-3FA0-4D3D-97F7-7D1596BDD5A1}" type="pres">
      <dgm:prSet presAssocID="{E6D28B40-212C-4CB9-BA5A-F38A67BB0289}" presName="sibTrans" presStyleCnt="0"/>
      <dgm:spPr/>
    </dgm:pt>
    <dgm:pt modelId="{1B1F56F9-D5A8-4E52-A915-89C7C511D853}" type="pres">
      <dgm:prSet presAssocID="{7256EDB2-1107-462C-A21E-0667DA072C24}" presName="node" presStyleLbl="alignAccFollowNode1" presStyleIdx="3" presStyleCnt="6">
        <dgm:presLayoutVars>
          <dgm:bulletEnabled val="1"/>
        </dgm:presLayoutVars>
      </dgm:prSet>
      <dgm:spPr/>
    </dgm:pt>
    <dgm:pt modelId="{9F78648B-7F2A-4EA9-9276-97C2ADD42B49}" type="pres">
      <dgm:prSet presAssocID="{24AFEB27-5158-4B3C-99FD-2261465944C3}" presName="vSp" presStyleCnt="0"/>
      <dgm:spPr/>
    </dgm:pt>
    <dgm:pt modelId="{F554E6CE-7E62-46B1-862B-CA8B8BCABFDB}" type="pres">
      <dgm:prSet presAssocID="{06668A37-85E2-4A7C-BEFE-2D10A69AA2B8}" presName="horFlow" presStyleCnt="0"/>
      <dgm:spPr/>
    </dgm:pt>
    <dgm:pt modelId="{CA915301-4EBD-481A-B38B-05D2B9F9DF6C}" type="pres">
      <dgm:prSet presAssocID="{06668A37-85E2-4A7C-BEFE-2D10A69AA2B8}" presName="bigChev" presStyleLbl="node1" presStyleIdx="2" presStyleCnt="3"/>
      <dgm:spPr/>
    </dgm:pt>
    <dgm:pt modelId="{8C6B2B30-CB0A-4021-91D7-1F7E0260CB60}" type="pres">
      <dgm:prSet presAssocID="{6C40517B-FF8B-4971-9A38-FAE93348D822}" presName="parTrans" presStyleCnt="0"/>
      <dgm:spPr/>
    </dgm:pt>
    <dgm:pt modelId="{1700162B-5056-44AC-B5CA-F278BAF9B24C}" type="pres">
      <dgm:prSet presAssocID="{C1285C2D-9859-4B2F-936D-282A39E281AE}" presName="node" presStyleLbl="alignAccFollowNode1" presStyleIdx="4" presStyleCnt="6">
        <dgm:presLayoutVars>
          <dgm:bulletEnabled val="1"/>
        </dgm:presLayoutVars>
      </dgm:prSet>
      <dgm:spPr/>
    </dgm:pt>
    <dgm:pt modelId="{BA3B7ABE-FAEB-4FF8-BABD-DDAD8D6D7CBA}" type="pres">
      <dgm:prSet presAssocID="{B9E28DC6-427E-4CC9-81E7-B28A84E06397}" presName="sibTrans" presStyleCnt="0"/>
      <dgm:spPr/>
    </dgm:pt>
    <dgm:pt modelId="{A0373EE6-4E5D-425A-978C-35DF92F4960A}" type="pres">
      <dgm:prSet presAssocID="{24731600-FD03-4623-A74B-137CAB8447E6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9CCBA03-63B1-43A5-A008-6A41451595BF}" type="presOf" srcId="{1F822BBA-E860-409B-9241-24887FCF103D}" destId="{0BF72034-B670-4A64-A7B6-47FEB7859FD9}" srcOrd="0" destOrd="0" presId="urn:microsoft.com/office/officeart/2005/8/layout/lProcess3"/>
    <dgm:cxn modelId="{25787411-A5A6-4A5B-B762-614476BEF287}" srcId="{F80EA673-42FA-45C2-B689-E5F9026A2AD1}" destId="{1F822BBA-E860-409B-9241-24887FCF103D}" srcOrd="1" destOrd="0" parTransId="{9532E12A-2FF6-46A1-A759-747337A63DD4}" sibTransId="{02FA03FE-5136-44B2-9144-D3949452DEBA}"/>
    <dgm:cxn modelId="{D669191F-7D6E-4224-AD31-F34F4883CEB4}" srcId="{61EDDB2F-094E-49EE-A225-925849F37C5E}" destId="{24AFEB27-5158-4B3C-99FD-2261465944C3}" srcOrd="1" destOrd="0" parTransId="{DA42A562-781A-44C6-BA25-BF11289AFAB5}" sibTransId="{9D2E0246-006E-40DF-BC94-7CD87A949548}"/>
    <dgm:cxn modelId="{CD2E425B-5A82-4A70-A78E-BEC85AB4B6E1}" srcId="{06668A37-85E2-4A7C-BEFE-2D10A69AA2B8}" destId="{C1285C2D-9859-4B2F-936D-282A39E281AE}" srcOrd="0" destOrd="0" parTransId="{6C40517B-FF8B-4971-9A38-FAE93348D822}" sibTransId="{B9E28DC6-427E-4CC9-81E7-B28A84E06397}"/>
    <dgm:cxn modelId="{58076760-0B28-4BCD-98D7-91BE63506563}" srcId="{61EDDB2F-094E-49EE-A225-925849F37C5E}" destId="{06668A37-85E2-4A7C-BEFE-2D10A69AA2B8}" srcOrd="2" destOrd="0" parTransId="{3DCF6258-11B0-4206-B0A3-907C6FDA1282}" sibTransId="{4EA40536-D7B4-41E6-8113-559FE1FA2C34}"/>
    <dgm:cxn modelId="{27CE606F-03A2-45B3-918F-C90B82203D95}" type="presOf" srcId="{24731600-FD03-4623-A74B-137CAB8447E6}" destId="{A0373EE6-4E5D-425A-978C-35DF92F4960A}" srcOrd="0" destOrd="0" presId="urn:microsoft.com/office/officeart/2005/8/layout/lProcess3"/>
    <dgm:cxn modelId="{2405EF71-475C-487F-BCDD-BDCB325FCF52}" srcId="{24AFEB27-5158-4B3C-99FD-2261465944C3}" destId="{7256EDB2-1107-462C-A21E-0667DA072C24}" srcOrd="1" destOrd="0" parTransId="{CC05D31F-30C6-4719-9BC3-596F99847FBD}" sibTransId="{2DA2F58D-CE84-4F62-924D-11CE9137BFD0}"/>
    <dgm:cxn modelId="{E52D6754-848F-46CF-AE71-9D0DBB75E0F2}" type="presOf" srcId="{F80EA673-42FA-45C2-B689-E5F9026A2AD1}" destId="{212951E2-9B27-4845-B712-F2D56926DEE0}" srcOrd="0" destOrd="0" presId="urn:microsoft.com/office/officeart/2005/8/layout/lProcess3"/>
    <dgm:cxn modelId="{B991A275-72AF-4321-B4F1-927F8FB2A83D}" srcId="{24AFEB27-5158-4B3C-99FD-2261465944C3}" destId="{C0D2E308-3F4E-4736-92AA-8FECBE119B76}" srcOrd="0" destOrd="0" parTransId="{BBAC3EEB-AD13-4571-A8AC-674E61A34F36}" sibTransId="{E6D28B40-212C-4CB9-BA5A-F38A67BB0289}"/>
    <dgm:cxn modelId="{DFD2DD76-3ED5-4F85-80BB-6F1F3517D9FA}" type="presOf" srcId="{24AFEB27-5158-4B3C-99FD-2261465944C3}" destId="{ED29E603-12DE-4278-B065-3D4F96EDB547}" srcOrd="0" destOrd="0" presId="urn:microsoft.com/office/officeart/2005/8/layout/lProcess3"/>
    <dgm:cxn modelId="{D771238B-BD25-4542-BA34-8796A1C16451}" srcId="{06668A37-85E2-4A7C-BEFE-2D10A69AA2B8}" destId="{24731600-FD03-4623-A74B-137CAB8447E6}" srcOrd="1" destOrd="0" parTransId="{A0951735-8B23-47E6-A9BE-E7B63ACA8379}" sibTransId="{B67F8714-AFA0-489B-A525-7ACEFB873B03}"/>
    <dgm:cxn modelId="{5E559591-8B1E-447D-A543-16BAC07ABFB1}" type="presOf" srcId="{C0D2E308-3F4E-4736-92AA-8FECBE119B76}" destId="{E2C45A09-A345-47B0-9E58-283B71F20AC7}" srcOrd="0" destOrd="0" presId="urn:microsoft.com/office/officeart/2005/8/layout/lProcess3"/>
    <dgm:cxn modelId="{D2CE8E9C-C547-4CB2-820E-9BD9B7E231A1}" srcId="{61EDDB2F-094E-49EE-A225-925849F37C5E}" destId="{F80EA673-42FA-45C2-B689-E5F9026A2AD1}" srcOrd="0" destOrd="0" parTransId="{1FE0D27D-35FA-4077-8F3C-4848ED1AD1CE}" sibTransId="{9877F0C0-0676-4C9A-B962-ECD7F02D92E8}"/>
    <dgm:cxn modelId="{8730C5AF-3CBB-4044-B82C-73E0240164D0}" type="presOf" srcId="{7256EDB2-1107-462C-A21E-0667DA072C24}" destId="{1B1F56F9-D5A8-4E52-A915-89C7C511D853}" srcOrd="0" destOrd="0" presId="urn:microsoft.com/office/officeart/2005/8/layout/lProcess3"/>
    <dgm:cxn modelId="{B1B0E2B3-F322-418A-9967-4B4C08191149}" type="presOf" srcId="{BD7BEB9F-DBCD-4493-BCB5-8D01FD193595}" destId="{F44C03B8-7387-4398-B463-66525E0BE246}" srcOrd="0" destOrd="0" presId="urn:microsoft.com/office/officeart/2005/8/layout/lProcess3"/>
    <dgm:cxn modelId="{9A7527DB-1DD5-4951-875B-A51B96CC7645}" type="presOf" srcId="{61EDDB2F-094E-49EE-A225-925849F37C5E}" destId="{16B957EA-3A48-46DD-9C31-A56B242F3F54}" srcOrd="0" destOrd="0" presId="urn:microsoft.com/office/officeart/2005/8/layout/lProcess3"/>
    <dgm:cxn modelId="{C408E8E4-9BCB-4EA0-BB5F-5BC99310ABD9}" type="presOf" srcId="{06668A37-85E2-4A7C-BEFE-2D10A69AA2B8}" destId="{CA915301-4EBD-481A-B38B-05D2B9F9DF6C}" srcOrd="0" destOrd="0" presId="urn:microsoft.com/office/officeart/2005/8/layout/lProcess3"/>
    <dgm:cxn modelId="{C18A8EE9-A822-4F8D-85A4-F80F9DD6BB10}" type="presOf" srcId="{C1285C2D-9859-4B2F-936D-282A39E281AE}" destId="{1700162B-5056-44AC-B5CA-F278BAF9B24C}" srcOrd="0" destOrd="0" presId="urn:microsoft.com/office/officeart/2005/8/layout/lProcess3"/>
    <dgm:cxn modelId="{1EBEDEFC-7EA5-45B9-9AEF-91B05DEED2A7}" srcId="{F80EA673-42FA-45C2-B689-E5F9026A2AD1}" destId="{BD7BEB9F-DBCD-4493-BCB5-8D01FD193595}" srcOrd="0" destOrd="0" parTransId="{30D05ECC-A94A-42A0-AE11-67AB2283051D}" sibTransId="{44F384AA-80E9-4750-96B8-04FCAE566B18}"/>
    <dgm:cxn modelId="{E89DBF9E-DEC9-4DD7-8F15-35849FAE2B2F}" type="presParOf" srcId="{16B957EA-3A48-46DD-9C31-A56B242F3F54}" destId="{F083E11C-FAF0-42BA-A76F-EC9386B2E510}" srcOrd="0" destOrd="0" presId="urn:microsoft.com/office/officeart/2005/8/layout/lProcess3"/>
    <dgm:cxn modelId="{0B512474-1CD7-4BCA-859B-63AD18A0CE06}" type="presParOf" srcId="{F083E11C-FAF0-42BA-A76F-EC9386B2E510}" destId="{212951E2-9B27-4845-B712-F2D56926DEE0}" srcOrd="0" destOrd="0" presId="urn:microsoft.com/office/officeart/2005/8/layout/lProcess3"/>
    <dgm:cxn modelId="{AD3813E9-BC64-40C8-9197-A126579B5B29}" type="presParOf" srcId="{F083E11C-FAF0-42BA-A76F-EC9386B2E510}" destId="{F4C7330A-40CE-494E-ADD7-DEC462ECA150}" srcOrd="1" destOrd="0" presId="urn:microsoft.com/office/officeart/2005/8/layout/lProcess3"/>
    <dgm:cxn modelId="{0BC98D1D-38B6-46E6-B715-41810DD4B735}" type="presParOf" srcId="{F083E11C-FAF0-42BA-A76F-EC9386B2E510}" destId="{F44C03B8-7387-4398-B463-66525E0BE246}" srcOrd="2" destOrd="0" presId="urn:microsoft.com/office/officeart/2005/8/layout/lProcess3"/>
    <dgm:cxn modelId="{C6AAB668-86D6-4522-81D8-4EDAF1A820D1}" type="presParOf" srcId="{F083E11C-FAF0-42BA-A76F-EC9386B2E510}" destId="{86832D6B-8E20-471F-AAA0-61AACB4DA5F8}" srcOrd="3" destOrd="0" presId="urn:microsoft.com/office/officeart/2005/8/layout/lProcess3"/>
    <dgm:cxn modelId="{16FCBE64-159C-4A25-A04B-78DAB8D80F98}" type="presParOf" srcId="{F083E11C-FAF0-42BA-A76F-EC9386B2E510}" destId="{0BF72034-B670-4A64-A7B6-47FEB7859FD9}" srcOrd="4" destOrd="0" presId="urn:microsoft.com/office/officeart/2005/8/layout/lProcess3"/>
    <dgm:cxn modelId="{5ADD081D-1F34-4A9E-9C6A-3C546CDB4D98}" type="presParOf" srcId="{16B957EA-3A48-46DD-9C31-A56B242F3F54}" destId="{8CFCF16B-055E-432B-8492-5A1A32D5E9F9}" srcOrd="1" destOrd="0" presId="urn:microsoft.com/office/officeart/2005/8/layout/lProcess3"/>
    <dgm:cxn modelId="{6E0309A5-CEFB-4880-82B0-F5FB86EE3F5B}" type="presParOf" srcId="{16B957EA-3A48-46DD-9C31-A56B242F3F54}" destId="{8623C3FF-F430-47E8-9462-03ED2A6B668F}" srcOrd="2" destOrd="0" presId="urn:microsoft.com/office/officeart/2005/8/layout/lProcess3"/>
    <dgm:cxn modelId="{69EA4752-993E-47EC-9F24-55D508CDBA59}" type="presParOf" srcId="{8623C3FF-F430-47E8-9462-03ED2A6B668F}" destId="{ED29E603-12DE-4278-B065-3D4F96EDB547}" srcOrd="0" destOrd="0" presId="urn:microsoft.com/office/officeart/2005/8/layout/lProcess3"/>
    <dgm:cxn modelId="{3F85D2C3-3A6B-4E92-9E58-15CDC602D1F1}" type="presParOf" srcId="{8623C3FF-F430-47E8-9462-03ED2A6B668F}" destId="{E47C0360-9F15-493F-A2A1-E9DC892359EA}" srcOrd="1" destOrd="0" presId="urn:microsoft.com/office/officeart/2005/8/layout/lProcess3"/>
    <dgm:cxn modelId="{D027C4D3-3550-48F0-8224-37B32C2960BA}" type="presParOf" srcId="{8623C3FF-F430-47E8-9462-03ED2A6B668F}" destId="{E2C45A09-A345-47B0-9E58-283B71F20AC7}" srcOrd="2" destOrd="0" presId="urn:microsoft.com/office/officeart/2005/8/layout/lProcess3"/>
    <dgm:cxn modelId="{5FB5FEE0-AE2A-4D8C-ACF3-9FBDE1C3556C}" type="presParOf" srcId="{8623C3FF-F430-47E8-9462-03ED2A6B668F}" destId="{D05F4A19-3FA0-4D3D-97F7-7D1596BDD5A1}" srcOrd="3" destOrd="0" presId="urn:microsoft.com/office/officeart/2005/8/layout/lProcess3"/>
    <dgm:cxn modelId="{39E2C8FC-8640-4893-BA89-66DA8710423A}" type="presParOf" srcId="{8623C3FF-F430-47E8-9462-03ED2A6B668F}" destId="{1B1F56F9-D5A8-4E52-A915-89C7C511D853}" srcOrd="4" destOrd="0" presId="urn:microsoft.com/office/officeart/2005/8/layout/lProcess3"/>
    <dgm:cxn modelId="{4F7E98F7-61CB-4327-B900-4A14FA32F08B}" type="presParOf" srcId="{16B957EA-3A48-46DD-9C31-A56B242F3F54}" destId="{9F78648B-7F2A-4EA9-9276-97C2ADD42B49}" srcOrd="3" destOrd="0" presId="urn:microsoft.com/office/officeart/2005/8/layout/lProcess3"/>
    <dgm:cxn modelId="{3384261B-5393-4147-B761-ADF6C391E59B}" type="presParOf" srcId="{16B957EA-3A48-46DD-9C31-A56B242F3F54}" destId="{F554E6CE-7E62-46B1-862B-CA8B8BCABFDB}" srcOrd="4" destOrd="0" presId="urn:microsoft.com/office/officeart/2005/8/layout/lProcess3"/>
    <dgm:cxn modelId="{0B349F9B-9170-4144-8FB9-17FA261E81AC}" type="presParOf" srcId="{F554E6CE-7E62-46B1-862B-CA8B8BCABFDB}" destId="{CA915301-4EBD-481A-B38B-05D2B9F9DF6C}" srcOrd="0" destOrd="0" presId="urn:microsoft.com/office/officeart/2005/8/layout/lProcess3"/>
    <dgm:cxn modelId="{C062F319-1404-412D-A9C2-3B24C319DEFF}" type="presParOf" srcId="{F554E6CE-7E62-46B1-862B-CA8B8BCABFDB}" destId="{8C6B2B30-CB0A-4021-91D7-1F7E0260CB60}" srcOrd="1" destOrd="0" presId="urn:microsoft.com/office/officeart/2005/8/layout/lProcess3"/>
    <dgm:cxn modelId="{DA1B4F4B-EC80-418C-9F6A-60BB92A69444}" type="presParOf" srcId="{F554E6CE-7E62-46B1-862B-CA8B8BCABFDB}" destId="{1700162B-5056-44AC-B5CA-F278BAF9B24C}" srcOrd="2" destOrd="0" presId="urn:microsoft.com/office/officeart/2005/8/layout/lProcess3"/>
    <dgm:cxn modelId="{155FFD23-07BC-4AEC-AC7E-CEA048368ED7}" type="presParOf" srcId="{F554E6CE-7E62-46B1-862B-CA8B8BCABFDB}" destId="{BA3B7ABE-FAEB-4FF8-BABD-DDAD8D6D7CBA}" srcOrd="3" destOrd="0" presId="urn:microsoft.com/office/officeart/2005/8/layout/lProcess3"/>
    <dgm:cxn modelId="{C72A7B16-5CD4-433A-B896-6F7DAC9AF6C8}" type="presParOf" srcId="{F554E6CE-7E62-46B1-862B-CA8B8BCABFDB}" destId="{A0373EE6-4E5D-425A-978C-35DF92F4960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8DB0D4-37B4-406D-8246-011FEB4071E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0C29807A-DDD1-475B-BFDF-EA499C860C76}">
      <dgm:prSet/>
      <dgm:spPr/>
      <dgm:t>
        <a:bodyPr/>
        <a:lstStyle/>
        <a:p>
          <a:r>
            <a:rPr lang="es-419"/>
            <a:t>Inciertas</a:t>
          </a:r>
        </a:p>
      </dgm:t>
    </dgm:pt>
    <dgm:pt modelId="{8C2AB3CF-4C90-4571-99A8-09A5FD36ABF8}" type="parTrans" cxnId="{7BDA483E-1E4F-4ADE-B661-86CD6DB0B69F}">
      <dgm:prSet/>
      <dgm:spPr/>
      <dgm:t>
        <a:bodyPr/>
        <a:lstStyle/>
        <a:p>
          <a:endParaRPr lang="es-419"/>
        </a:p>
      </dgm:t>
    </dgm:pt>
    <dgm:pt modelId="{DD9B6E16-DA11-475B-B1B0-3A78228744D6}" type="sibTrans" cxnId="{7BDA483E-1E4F-4ADE-B661-86CD6DB0B69F}">
      <dgm:prSet/>
      <dgm:spPr/>
      <dgm:t>
        <a:bodyPr/>
        <a:lstStyle/>
        <a:p>
          <a:endParaRPr lang="es-419"/>
        </a:p>
      </dgm:t>
    </dgm:pt>
    <dgm:pt modelId="{AE54521C-DF7D-481B-AC38-1C8F83CD421D}">
      <dgm:prSet/>
      <dgm:spPr/>
      <dgm:t>
        <a:bodyPr/>
        <a:lstStyle/>
        <a:p>
          <a:r>
            <a:rPr lang="es-419" baseline="0"/>
            <a:t>(1 Timoteo 6: 17)</a:t>
          </a:r>
          <a:endParaRPr lang="es-419"/>
        </a:p>
      </dgm:t>
    </dgm:pt>
    <dgm:pt modelId="{3665C4FA-DF56-4D7F-828A-E140DFB90B83}" type="parTrans" cxnId="{D6786EC1-D625-466B-AD4F-3A2FB5162E86}">
      <dgm:prSet/>
      <dgm:spPr/>
      <dgm:t>
        <a:bodyPr/>
        <a:lstStyle/>
        <a:p>
          <a:endParaRPr lang="es-419"/>
        </a:p>
      </dgm:t>
    </dgm:pt>
    <dgm:pt modelId="{B7AB4501-7B15-4390-AC3B-A27B4E6478DD}" type="sibTrans" cxnId="{D6786EC1-D625-466B-AD4F-3A2FB5162E86}">
      <dgm:prSet/>
      <dgm:spPr/>
      <dgm:t>
        <a:bodyPr/>
        <a:lstStyle/>
        <a:p>
          <a:endParaRPr lang="es-419"/>
        </a:p>
      </dgm:t>
    </dgm:pt>
    <dgm:pt modelId="{1512DADD-828C-4409-A949-0BD38413B557}">
      <dgm:prSet/>
      <dgm:spPr/>
      <dgm:t>
        <a:bodyPr/>
        <a:lstStyle/>
        <a:p>
          <a:r>
            <a:rPr lang="es-419"/>
            <a:t>Pasajeras</a:t>
          </a:r>
        </a:p>
      </dgm:t>
    </dgm:pt>
    <dgm:pt modelId="{CA4E592D-D712-486A-9973-0FCFDBD63E0E}" type="parTrans" cxnId="{B8D69617-ABAC-4E9D-92E9-899530B072A7}">
      <dgm:prSet/>
      <dgm:spPr/>
      <dgm:t>
        <a:bodyPr/>
        <a:lstStyle/>
        <a:p>
          <a:endParaRPr lang="es-419"/>
        </a:p>
      </dgm:t>
    </dgm:pt>
    <dgm:pt modelId="{CD71758C-1083-4824-887A-A6221007301C}" type="sibTrans" cxnId="{B8D69617-ABAC-4E9D-92E9-899530B072A7}">
      <dgm:prSet/>
      <dgm:spPr/>
      <dgm:t>
        <a:bodyPr/>
        <a:lstStyle/>
        <a:p>
          <a:endParaRPr lang="es-419"/>
        </a:p>
      </dgm:t>
    </dgm:pt>
    <dgm:pt modelId="{D4CAF251-8241-473E-81C6-0565FFA90799}">
      <dgm:prSet/>
      <dgm:spPr/>
      <dgm:t>
        <a:bodyPr/>
        <a:lstStyle/>
        <a:p>
          <a:r>
            <a:rPr lang="es-419" baseline="0"/>
            <a:t>(Proverbios 23: 5; 27: 24a)</a:t>
          </a:r>
          <a:endParaRPr lang="es-419"/>
        </a:p>
      </dgm:t>
    </dgm:pt>
    <dgm:pt modelId="{DF54A6E2-91C0-49E6-9AC3-66D8BBF30AC6}" type="parTrans" cxnId="{FF1E3FDF-EFA3-464F-836F-D7E997EF082C}">
      <dgm:prSet/>
      <dgm:spPr/>
      <dgm:t>
        <a:bodyPr/>
        <a:lstStyle/>
        <a:p>
          <a:endParaRPr lang="es-419"/>
        </a:p>
      </dgm:t>
    </dgm:pt>
    <dgm:pt modelId="{DCBCE268-400B-401A-B7EB-0A981A59EB93}" type="sibTrans" cxnId="{FF1E3FDF-EFA3-464F-836F-D7E997EF082C}">
      <dgm:prSet/>
      <dgm:spPr/>
      <dgm:t>
        <a:bodyPr/>
        <a:lstStyle/>
        <a:p>
          <a:endParaRPr lang="es-419"/>
        </a:p>
      </dgm:t>
    </dgm:pt>
    <dgm:pt modelId="{E43EA8DD-2E8B-42E5-9B8E-1279538293A8}">
      <dgm:prSet/>
      <dgm:spPr/>
      <dgm:t>
        <a:bodyPr/>
        <a:lstStyle/>
        <a:p>
          <a:r>
            <a:rPr lang="es-419"/>
            <a:t>Corruptibles</a:t>
          </a:r>
        </a:p>
      </dgm:t>
    </dgm:pt>
    <dgm:pt modelId="{676F3A97-7C85-424C-A1A8-8FD3EF2A5DF5}" type="parTrans" cxnId="{A851BC71-7392-40C0-B535-2B9C1EA1F52B}">
      <dgm:prSet/>
      <dgm:spPr/>
      <dgm:t>
        <a:bodyPr/>
        <a:lstStyle/>
        <a:p>
          <a:endParaRPr lang="es-419"/>
        </a:p>
      </dgm:t>
    </dgm:pt>
    <dgm:pt modelId="{8F0E4E16-8AAE-4AE9-B14C-AB9A15A32106}" type="sibTrans" cxnId="{A851BC71-7392-40C0-B535-2B9C1EA1F52B}">
      <dgm:prSet/>
      <dgm:spPr/>
      <dgm:t>
        <a:bodyPr/>
        <a:lstStyle/>
        <a:p>
          <a:endParaRPr lang="es-419"/>
        </a:p>
      </dgm:t>
    </dgm:pt>
    <dgm:pt modelId="{062B9B07-5C10-41E8-AA2F-CA846F1F9FF3}">
      <dgm:prSet/>
      <dgm:spPr/>
      <dgm:t>
        <a:bodyPr/>
        <a:lstStyle/>
        <a:p>
          <a:r>
            <a:rPr lang="es-419" baseline="0"/>
            <a:t>(Santiago 5: 2-3)</a:t>
          </a:r>
          <a:endParaRPr lang="es-419"/>
        </a:p>
      </dgm:t>
    </dgm:pt>
    <dgm:pt modelId="{094B7824-C69C-4E9B-AE68-7A57A23111D9}" type="parTrans" cxnId="{D6CD7F4A-AD2E-4A03-8357-6DAC74CA3CB7}">
      <dgm:prSet/>
      <dgm:spPr/>
      <dgm:t>
        <a:bodyPr/>
        <a:lstStyle/>
        <a:p>
          <a:endParaRPr lang="es-419"/>
        </a:p>
      </dgm:t>
    </dgm:pt>
    <dgm:pt modelId="{EB98C64F-5CF3-4C2B-B57B-7B8DC5F69D43}" type="sibTrans" cxnId="{D6CD7F4A-AD2E-4A03-8357-6DAC74CA3CB7}">
      <dgm:prSet/>
      <dgm:spPr/>
      <dgm:t>
        <a:bodyPr/>
        <a:lstStyle/>
        <a:p>
          <a:endParaRPr lang="es-419"/>
        </a:p>
      </dgm:t>
    </dgm:pt>
    <dgm:pt modelId="{9C8665D6-7E16-413B-9011-9006A97EF18F}">
      <dgm:prSet/>
      <dgm:spPr/>
      <dgm:t>
        <a:bodyPr/>
        <a:lstStyle/>
        <a:p>
          <a:r>
            <a:rPr lang="es-419"/>
            <a:t>Engañosas</a:t>
          </a:r>
        </a:p>
      </dgm:t>
    </dgm:pt>
    <dgm:pt modelId="{437B0668-815F-4769-9E82-665D94126D6C}" type="parTrans" cxnId="{4B5DEF14-5FE4-422E-A11F-2ECEBADEF734}">
      <dgm:prSet/>
      <dgm:spPr/>
      <dgm:t>
        <a:bodyPr/>
        <a:lstStyle/>
        <a:p>
          <a:endParaRPr lang="es-419"/>
        </a:p>
      </dgm:t>
    </dgm:pt>
    <dgm:pt modelId="{1D9D5BFF-528E-4460-B4F1-5B5A124A87B0}" type="sibTrans" cxnId="{4B5DEF14-5FE4-422E-A11F-2ECEBADEF734}">
      <dgm:prSet/>
      <dgm:spPr/>
      <dgm:t>
        <a:bodyPr/>
        <a:lstStyle/>
        <a:p>
          <a:endParaRPr lang="es-419"/>
        </a:p>
      </dgm:t>
    </dgm:pt>
    <dgm:pt modelId="{3C21B799-9603-47AD-8724-2139F24F45A6}">
      <dgm:prSet/>
      <dgm:spPr/>
      <dgm:t>
        <a:bodyPr/>
        <a:lstStyle/>
        <a:p>
          <a:r>
            <a:rPr lang="es-419" baseline="0"/>
            <a:t>(Mateo 13: 22)</a:t>
          </a:r>
          <a:endParaRPr lang="es-419"/>
        </a:p>
      </dgm:t>
    </dgm:pt>
    <dgm:pt modelId="{CCFC23F7-E371-4C14-A348-DE042612C28A}" type="parTrans" cxnId="{12018A71-AFF0-4C11-A334-0B96746DE3ED}">
      <dgm:prSet/>
      <dgm:spPr/>
      <dgm:t>
        <a:bodyPr/>
        <a:lstStyle/>
        <a:p>
          <a:endParaRPr lang="es-419"/>
        </a:p>
      </dgm:t>
    </dgm:pt>
    <dgm:pt modelId="{9789F963-ED1D-4F82-8012-762F37736221}" type="sibTrans" cxnId="{12018A71-AFF0-4C11-A334-0B96746DE3ED}">
      <dgm:prSet/>
      <dgm:spPr/>
      <dgm:t>
        <a:bodyPr/>
        <a:lstStyle/>
        <a:p>
          <a:endParaRPr lang="es-419"/>
        </a:p>
      </dgm:t>
    </dgm:pt>
    <dgm:pt modelId="{CE2B2AB3-EBBF-4754-A167-30D04E3E4B06}">
      <dgm:prSet/>
      <dgm:spPr/>
      <dgm:t>
        <a:bodyPr/>
        <a:lstStyle/>
        <a:p>
          <a:r>
            <a:rPr lang="es-419"/>
            <a:t>Vanas </a:t>
          </a:r>
        </a:p>
      </dgm:t>
    </dgm:pt>
    <dgm:pt modelId="{BDB7755E-E7BB-463F-A4F9-CC77F0A5D6BE}" type="parTrans" cxnId="{F7C1AECD-3642-432C-BA20-F1131CC1ABE3}">
      <dgm:prSet/>
      <dgm:spPr/>
      <dgm:t>
        <a:bodyPr/>
        <a:lstStyle/>
        <a:p>
          <a:endParaRPr lang="es-419"/>
        </a:p>
      </dgm:t>
    </dgm:pt>
    <dgm:pt modelId="{966D2BA8-E897-4234-99EB-13752919A1E7}" type="sibTrans" cxnId="{F7C1AECD-3642-432C-BA20-F1131CC1ABE3}">
      <dgm:prSet/>
      <dgm:spPr/>
      <dgm:t>
        <a:bodyPr/>
        <a:lstStyle/>
        <a:p>
          <a:endParaRPr lang="es-419"/>
        </a:p>
      </dgm:t>
    </dgm:pt>
    <dgm:pt modelId="{2445DF6F-29EC-44ED-8E04-C4F1B0F6E8F3}">
      <dgm:prSet/>
      <dgm:spPr/>
      <dgm:t>
        <a:bodyPr/>
        <a:lstStyle/>
        <a:p>
          <a:r>
            <a:rPr lang="es-419" baseline="0"/>
            <a:t>(Eclesiastés 5: 10)</a:t>
          </a:r>
          <a:endParaRPr lang="es-419"/>
        </a:p>
      </dgm:t>
    </dgm:pt>
    <dgm:pt modelId="{4AA63488-AA3D-4613-B2EC-3B3C83023A83}" type="parTrans" cxnId="{3601953E-E1EB-425B-9D19-82690D9E5644}">
      <dgm:prSet/>
      <dgm:spPr/>
      <dgm:t>
        <a:bodyPr/>
        <a:lstStyle/>
        <a:p>
          <a:endParaRPr lang="es-419"/>
        </a:p>
      </dgm:t>
    </dgm:pt>
    <dgm:pt modelId="{7BA254EE-A606-4C52-BCC2-F6819852570C}" type="sibTrans" cxnId="{3601953E-E1EB-425B-9D19-82690D9E5644}">
      <dgm:prSet/>
      <dgm:spPr/>
      <dgm:t>
        <a:bodyPr/>
        <a:lstStyle/>
        <a:p>
          <a:endParaRPr lang="es-419"/>
        </a:p>
      </dgm:t>
    </dgm:pt>
    <dgm:pt modelId="{05AC6495-6929-4471-9A81-CE2BC77F95DC}" type="pres">
      <dgm:prSet presAssocID="{0C8DB0D4-37B4-406D-8246-011FEB4071EC}" presName="Name0" presStyleCnt="0">
        <dgm:presLayoutVars>
          <dgm:dir/>
          <dgm:animLvl val="lvl"/>
          <dgm:resizeHandles val="exact"/>
        </dgm:presLayoutVars>
      </dgm:prSet>
      <dgm:spPr/>
    </dgm:pt>
    <dgm:pt modelId="{A8950E91-8E7A-4E0E-8D7F-61F241B8538B}" type="pres">
      <dgm:prSet presAssocID="{0C29807A-DDD1-475B-BFDF-EA499C860C76}" presName="linNode" presStyleCnt="0"/>
      <dgm:spPr/>
    </dgm:pt>
    <dgm:pt modelId="{D07EC408-E963-4F56-BE97-FB04250753A7}" type="pres">
      <dgm:prSet presAssocID="{0C29807A-DDD1-475B-BFDF-EA499C860C7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0BE39E2-556F-4C00-99F2-DB2A822BF338}" type="pres">
      <dgm:prSet presAssocID="{0C29807A-DDD1-475B-BFDF-EA499C860C76}" presName="descendantText" presStyleLbl="alignAccFollowNode1" presStyleIdx="0" presStyleCnt="5">
        <dgm:presLayoutVars>
          <dgm:bulletEnabled val="1"/>
        </dgm:presLayoutVars>
      </dgm:prSet>
      <dgm:spPr/>
    </dgm:pt>
    <dgm:pt modelId="{F25D927B-6838-48D1-AA52-DCF75647071E}" type="pres">
      <dgm:prSet presAssocID="{DD9B6E16-DA11-475B-B1B0-3A78228744D6}" presName="sp" presStyleCnt="0"/>
      <dgm:spPr/>
    </dgm:pt>
    <dgm:pt modelId="{D0F69102-0BC1-487C-ACC5-6EB7150EEED4}" type="pres">
      <dgm:prSet presAssocID="{1512DADD-828C-4409-A949-0BD38413B557}" presName="linNode" presStyleCnt="0"/>
      <dgm:spPr/>
    </dgm:pt>
    <dgm:pt modelId="{4E8CB1B4-A45F-474A-B7DE-F6D7FCE7E2EF}" type="pres">
      <dgm:prSet presAssocID="{1512DADD-828C-4409-A949-0BD38413B557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5289653-58F3-4995-ABD7-16AD36880EA6}" type="pres">
      <dgm:prSet presAssocID="{1512DADD-828C-4409-A949-0BD38413B557}" presName="descendantText" presStyleLbl="alignAccFollowNode1" presStyleIdx="1" presStyleCnt="5">
        <dgm:presLayoutVars>
          <dgm:bulletEnabled val="1"/>
        </dgm:presLayoutVars>
      </dgm:prSet>
      <dgm:spPr/>
    </dgm:pt>
    <dgm:pt modelId="{904FA8A7-0358-4B92-A887-2C03A2C42A7A}" type="pres">
      <dgm:prSet presAssocID="{CD71758C-1083-4824-887A-A6221007301C}" presName="sp" presStyleCnt="0"/>
      <dgm:spPr/>
    </dgm:pt>
    <dgm:pt modelId="{DF3BBD75-4B5B-42D9-B077-E8B6E47F943A}" type="pres">
      <dgm:prSet presAssocID="{E43EA8DD-2E8B-42E5-9B8E-1279538293A8}" presName="linNode" presStyleCnt="0"/>
      <dgm:spPr/>
    </dgm:pt>
    <dgm:pt modelId="{EB665068-A558-46FC-90C0-7E97FB0D9BFD}" type="pres">
      <dgm:prSet presAssocID="{E43EA8DD-2E8B-42E5-9B8E-1279538293A8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1251A443-CE7B-413E-9489-11CAE60A22B9}" type="pres">
      <dgm:prSet presAssocID="{E43EA8DD-2E8B-42E5-9B8E-1279538293A8}" presName="descendantText" presStyleLbl="alignAccFollowNode1" presStyleIdx="2" presStyleCnt="5">
        <dgm:presLayoutVars>
          <dgm:bulletEnabled val="1"/>
        </dgm:presLayoutVars>
      </dgm:prSet>
      <dgm:spPr/>
    </dgm:pt>
    <dgm:pt modelId="{AE8E7271-46B8-4486-82D0-7EBC20E39F7D}" type="pres">
      <dgm:prSet presAssocID="{8F0E4E16-8AAE-4AE9-B14C-AB9A15A32106}" presName="sp" presStyleCnt="0"/>
      <dgm:spPr/>
    </dgm:pt>
    <dgm:pt modelId="{573CB581-BEF1-4FB8-9963-4CD36FA33F55}" type="pres">
      <dgm:prSet presAssocID="{9C8665D6-7E16-413B-9011-9006A97EF18F}" presName="linNode" presStyleCnt="0"/>
      <dgm:spPr/>
    </dgm:pt>
    <dgm:pt modelId="{8F1F37E0-2EB4-419E-BBC3-D86D08593B27}" type="pres">
      <dgm:prSet presAssocID="{9C8665D6-7E16-413B-9011-9006A97EF18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E107FCD-F460-4F06-B38F-3569BE6AE97A}" type="pres">
      <dgm:prSet presAssocID="{9C8665D6-7E16-413B-9011-9006A97EF18F}" presName="descendantText" presStyleLbl="alignAccFollowNode1" presStyleIdx="3" presStyleCnt="5">
        <dgm:presLayoutVars>
          <dgm:bulletEnabled val="1"/>
        </dgm:presLayoutVars>
      </dgm:prSet>
      <dgm:spPr/>
    </dgm:pt>
    <dgm:pt modelId="{34F7AB92-C9C2-4A5A-92A1-5A3E93A031C6}" type="pres">
      <dgm:prSet presAssocID="{1D9D5BFF-528E-4460-B4F1-5B5A124A87B0}" presName="sp" presStyleCnt="0"/>
      <dgm:spPr/>
    </dgm:pt>
    <dgm:pt modelId="{9B142315-DC9B-49DB-8AA2-AB814392335F}" type="pres">
      <dgm:prSet presAssocID="{CE2B2AB3-EBBF-4754-A167-30D04E3E4B06}" presName="linNode" presStyleCnt="0"/>
      <dgm:spPr/>
    </dgm:pt>
    <dgm:pt modelId="{2DF7658C-7D2F-4704-A6A1-177C2133FC59}" type="pres">
      <dgm:prSet presAssocID="{CE2B2AB3-EBBF-4754-A167-30D04E3E4B06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53C0B089-A7C3-4935-9B96-5B5B54C47BA8}" type="pres">
      <dgm:prSet presAssocID="{CE2B2AB3-EBBF-4754-A167-30D04E3E4B06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60F4304-DDFE-4B23-B9E9-F95D2E988229}" type="presOf" srcId="{1512DADD-828C-4409-A949-0BD38413B557}" destId="{4E8CB1B4-A45F-474A-B7DE-F6D7FCE7E2EF}" srcOrd="0" destOrd="0" presId="urn:microsoft.com/office/officeart/2005/8/layout/vList5"/>
    <dgm:cxn modelId="{4B5DEF14-5FE4-422E-A11F-2ECEBADEF734}" srcId="{0C8DB0D4-37B4-406D-8246-011FEB4071EC}" destId="{9C8665D6-7E16-413B-9011-9006A97EF18F}" srcOrd="3" destOrd="0" parTransId="{437B0668-815F-4769-9E82-665D94126D6C}" sibTransId="{1D9D5BFF-528E-4460-B4F1-5B5A124A87B0}"/>
    <dgm:cxn modelId="{635FF116-ED3B-4F5D-B5B6-7835DE8EBE7B}" type="presOf" srcId="{0C29807A-DDD1-475B-BFDF-EA499C860C76}" destId="{D07EC408-E963-4F56-BE97-FB04250753A7}" srcOrd="0" destOrd="0" presId="urn:microsoft.com/office/officeart/2005/8/layout/vList5"/>
    <dgm:cxn modelId="{B8D69617-ABAC-4E9D-92E9-899530B072A7}" srcId="{0C8DB0D4-37B4-406D-8246-011FEB4071EC}" destId="{1512DADD-828C-4409-A949-0BD38413B557}" srcOrd="1" destOrd="0" parTransId="{CA4E592D-D712-486A-9973-0FCFDBD63E0E}" sibTransId="{CD71758C-1083-4824-887A-A6221007301C}"/>
    <dgm:cxn modelId="{85D7111F-6BB9-4D67-B320-C4CDFD7AAB08}" type="presOf" srcId="{062B9B07-5C10-41E8-AA2F-CA846F1F9FF3}" destId="{1251A443-CE7B-413E-9489-11CAE60A22B9}" srcOrd="0" destOrd="0" presId="urn:microsoft.com/office/officeart/2005/8/layout/vList5"/>
    <dgm:cxn modelId="{70E33C22-A1A0-40CA-8DC8-9594EEDAD252}" type="presOf" srcId="{AE54521C-DF7D-481B-AC38-1C8F83CD421D}" destId="{70BE39E2-556F-4C00-99F2-DB2A822BF338}" srcOrd="0" destOrd="0" presId="urn:microsoft.com/office/officeart/2005/8/layout/vList5"/>
    <dgm:cxn modelId="{7BDA483E-1E4F-4ADE-B661-86CD6DB0B69F}" srcId="{0C8DB0D4-37B4-406D-8246-011FEB4071EC}" destId="{0C29807A-DDD1-475B-BFDF-EA499C860C76}" srcOrd="0" destOrd="0" parTransId="{8C2AB3CF-4C90-4571-99A8-09A5FD36ABF8}" sibTransId="{DD9B6E16-DA11-475B-B1B0-3A78228744D6}"/>
    <dgm:cxn modelId="{3601953E-E1EB-425B-9D19-82690D9E5644}" srcId="{CE2B2AB3-EBBF-4754-A167-30D04E3E4B06}" destId="{2445DF6F-29EC-44ED-8E04-C4F1B0F6E8F3}" srcOrd="0" destOrd="0" parTransId="{4AA63488-AA3D-4613-B2EC-3B3C83023A83}" sibTransId="{7BA254EE-A606-4C52-BCC2-F6819852570C}"/>
    <dgm:cxn modelId="{D6CD7F4A-AD2E-4A03-8357-6DAC74CA3CB7}" srcId="{E43EA8DD-2E8B-42E5-9B8E-1279538293A8}" destId="{062B9B07-5C10-41E8-AA2F-CA846F1F9FF3}" srcOrd="0" destOrd="0" parTransId="{094B7824-C69C-4E9B-AE68-7A57A23111D9}" sibTransId="{EB98C64F-5CF3-4C2B-B57B-7B8DC5F69D43}"/>
    <dgm:cxn modelId="{36D69B4D-44C7-44B1-ACBE-62BE90CEE59A}" type="presOf" srcId="{9C8665D6-7E16-413B-9011-9006A97EF18F}" destId="{8F1F37E0-2EB4-419E-BBC3-D86D08593B27}" srcOrd="0" destOrd="0" presId="urn:microsoft.com/office/officeart/2005/8/layout/vList5"/>
    <dgm:cxn modelId="{12018A71-AFF0-4C11-A334-0B96746DE3ED}" srcId="{9C8665D6-7E16-413B-9011-9006A97EF18F}" destId="{3C21B799-9603-47AD-8724-2139F24F45A6}" srcOrd="0" destOrd="0" parTransId="{CCFC23F7-E371-4C14-A348-DE042612C28A}" sibTransId="{9789F963-ED1D-4F82-8012-762F37736221}"/>
    <dgm:cxn modelId="{A851BC71-7392-40C0-B535-2B9C1EA1F52B}" srcId="{0C8DB0D4-37B4-406D-8246-011FEB4071EC}" destId="{E43EA8DD-2E8B-42E5-9B8E-1279538293A8}" srcOrd="2" destOrd="0" parTransId="{676F3A97-7C85-424C-A1A8-8FD3EF2A5DF5}" sibTransId="{8F0E4E16-8AAE-4AE9-B14C-AB9A15A32106}"/>
    <dgm:cxn modelId="{179ED856-E73E-45B5-829F-132797E8CE7C}" type="presOf" srcId="{D4CAF251-8241-473E-81C6-0565FFA90799}" destId="{A5289653-58F3-4995-ABD7-16AD36880EA6}" srcOrd="0" destOrd="0" presId="urn:microsoft.com/office/officeart/2005/8/layout/vList5"/>
    <dgm:cxn modelId="{614E9A80-1FE5-42BC-8A42-848A6FE61ECB}" type="presOf" srcId="{0C8DB0D4-37B4-406D-8246-011FEB4071EC}" destId="{05AC6495-6929-4471-9A81-CE2BC77F95DC}" srcOrd="0" destOrd="0" presId="urn:microsoft.com/office/officeart/2005/8/layout/vList5"/>
    <dgm:cxn modelId="{E5366F88-03BE-44CB-B2E8-8689CF92D8E1}" type="presOf" srcId="{CE2B2AB3-EBBF-4754-A167-30D04E3E4B06}" destId="{2DF7658C-7D2F-4704-A6A1-177C2133FC59}" srcOrd="0" destOrd="0" presId="urn:microsoft.com/office/officeart/2005/8/layout/vList5"/>
    <dgm:cxn modelId="{D6786EC1-D625-466B-AD4F-3A2FB5162E86}" srcId="{0C29807A-DDD1-475B-BFDF-EA499C860C76}" destId="{AE54521C-DF7D-481B-AC38-1C8F83CD421D}" srcOrd="0" destOrd="0" parTransId="{3665C4FA-DF56-4D7F-828A-E140DFB90B83}" sibTransId="{B7AB4501-7B15-4390-AC3B-A27B4E6478DD}"/>
    <dgm:cxn modelId="{F7C1AECD-3642-432C-BA20-F1131CC1ABE3}" srcId="{0C8DB0D4-37B4-406D-8246-011FEB4071EC}" destId="{CE2B2AB3-EBBF-4754-A167-30D04E3E4B06}" srcOrd="4" destOrd="0" parTransId="{BDB7755E-E7BB-463F-A4F9-CC77F0A5D6BE}" sibTransId="{966D2BA8-E897-4234-99EB-13752919A1E7}"/>
    <dgm:cxn modelId="{478712D4-13B3-4626-8F59-02541DD5E50E}" type="presOf" srcId="{2445DF6F-29EC-44ED-8E04-C4F1B0F6E8F3}" destId="{53C0B089-A7C3-4935-9B96-5B5B54C47BA8}" srcOrd="0" destOrd="0" presId="urn:microsoft.com/office/officeart/2005/8/layout/vList5"/>
    <dgm:cxn modelId="{FF1E3FDF-EFA3-464F-836F-D7E997EF082C}" srcId="{1512DADD-828C-4409-A949-0BD38413B557}" destId="{D4CAF251-8241-473E-81C6-0565FFA90799}" srcOrd="0" destOrd="0" parTransId="{DF54A6E2-91C0-49E6-9AC3-66D8BBF30AC6}" sibTransId="{DCBCE268-400B-401A-B7EB-0A981A59EB93}"/>
    <dgm:cxn modelId="{EFF533F8-F62D-4919-95F4-B46D47D459CF}" type="presOf" srcId="{E43EA8DD-2E8B-42E5-9B8E-1279538293A8}" destId="{EB665068-A558-46FC-90C0-7E97FB0D9BFD}" srcOrd="0" destOrd="0" presId="urn:microsoft.com/office/officeart/2005/8/layout/vList5"/>
    <dgm:cxn modelId="{019137F9-D30C-4233-BB18-4D2CD05FC559}" type="presOf" srcId="{3C21B799-9603-47AD-8724-2139F24F45A6}" destId="{5E107FCD-F460-4F06-B38F-3569BE6AE97A}" srcOrd="0" destOrd="0" presId="urn:microsoft.com/office/officeart/2005/8/layout/vList5"/>
    <dgm:cxn modelId="{5D967D67-112D-4D68-8D49-0C641D295330}" type="presParOf" srcId="{05AC6495-6929-4471-9A81-CE2BC77F95DC}" destId="{A8950E91-8E7A-4E0E-8D7F-61F241B8538B}" srcOrd="0" destOrd="0" presId="urn:microsoft.com/office/officeart/2005/8/layout/vList5"/>
    <dgm:cxn modelId="{C37CB89E-F6A2-4EEE-9C28-47705991F3FE}" type="presParOf" srcId="{A8950E91-8E7A-4E0E-8D7F-61F241B8538B}" destId="{D07EC408-E963-4F56-BE97-FB04250753A7}" srcOrd="0" destOrd="0" presId="urn:microsoft.com/office/officeart/2005/8/layout/vList5"/>
    <dgm:cxn modelId="{F0904230-1255-4CAF-9113-2FC840D0941B}" type="presParOf" srcId="{A8950E91-8E7A-4E0E-8D7F-61F241B8538B}" destId="{70BE39E2-556F-4C00-99F2-DB2A822BF338}" srcOrd="1" destOrd="0" presId="urn:microsoft.com/office/officeart/2005/8/layout/vList5"/>
    <dgm:cxn modelId="{2FA572D5-418F-4B09-B2F7-260B447D6267}" type="presParOf" srcId="{05AC6495-6929-4471-9A81-CE2BC77F95DC}" destId="{F25D927B-6838-48D1-AA52-DCF75647071E}" srcOrd="1" destOrd="0" presId="urn:microsoft.com/office/officeart/2005/8/layout/vList5"/>
    <dgm:cxn modelId="{4AC856A7-0AEB-43F6-B0BB-487FB6E5CE52}" type="presParOf" srcId="{05AC6495-6929-4471-9A81-CE2BC77F95DC}" destId="{D0F69102-0BC1-487C-ACC5-6EB7150EEED4}" srcOrd="2" destOrd="0" presId="urn:microsoft.com/office/officeart/2005/8/layout/vList5"/>
    <dgm:cxn modelId="{0537862A-B583-45EF-B05C-584C17ECA035}" type="presParOf" srcId="{D0F69102-0BC1-487C-ACC5-6EB7150EEED4}" destId="{4E8CB1B4-A45F-474A-B7DE-F6D7FCE7E2EF}" srcOrd="0" destOrd="0" presId="urn:microsoft.com/office/officeart/2005/8/layout/vList5"/>
    <dgm:cxn modelId="{644BEA85-AC88-4B7F-A5AA-75F210EC5907}" type="presParOf" srcId="{D0F69102-0BC1-487C-ACC5-6EB7150EEED4}" destId="{A5289653-58F3-4995-ABD7-16AD36880EA6}" srcOrd="1" destOrd="0" presId="urn:microsoft.com/office/officeart/2005/8/layout/vList5"/>
    <dgm:cxn modelId="{085D92BE-C5FC-42FC-80EA-8E7E083290BD}" type="presParOf" srcId="{05AC6495-6929-4471-9A81-CE2BC77F95DC}" destId="{904FA8A7-0358-4B92-A887-2C03A2C42A7A}" srcOrd="3" destOrd="0" presId="urn:microsoft.com/office/officeart/2005/8/layout/vList5"/>
    <dgm:cxn modelId="{3A7F0907-8FEE-4578-A355-EF330C3CDA5C}" type="presParOf" srcId="{05AC6495-6929-4471-9A81-CE2BC77F95DC}" destId="{DF3BBD75-4B5B-42D9-B077-E8B6E47F943A}" srcOrd="4" destOrd="0" presId="urn:microsoft.com/office/officeart/2005/8/layout/vList5"/>
    <dgm:cxn modelId="{4FA170CD-7CDB-4551-BDF9-123D3E2A2751}" type="presParOf" srcId="{DF3BBD75-4B5B-42D9-B077-E8B6E47F943A}" destId="{EB665068-A558-46FC-90C0-7E97FB0D9BFD}" srcOrd="0" destOrd="0" presId="urn:microsoft.com/office/officeart/2005/8/layout/vList5"/>
    <dgm:cxn modelId="{644F3675-0780-4AB6-9613-9E1D6CE7E516}" type="presParOf" srcId="{DF3BBD75-4B5B-42D9-B077-E8B6E47F943A}" destId="{1251A443-CE7B-413E-9489-11CAE60A22B9}" srcOrd="1" destOrd="0" presId="urn:microsoft.com/office/officeart/2005/8/layout/vList5"/>
    <dgm:cxn modelId="{404EECE4-2BE6-4A02-8676-FF29BF74B689}" type="presParOf" srcId="{05AC6495-6929-4471-9A81-CE2BC77F95DC}" destId="{AE8E7271-46B8-4486-82D0-7EBC20E39F7D}" srcOrd="5" destOrd="0" presId="urn:microsoft.com/office/officeart/2005/8/layout/vList5"/>
    <dgm:cxn modelId="{BD4BF59C-273A-4A1A-A5EB-8673C68F0550}" type="presParOf" srcId="{05AC6495-6929-4471-9A81-CE2BC77F95DC}" destId="{573CB581-BEF1-4FB8-9963-4CD36FA33F55}" srcOrd="6" destOrd="0" presId="urn:microsoft.com/office/officeart/2005/8/layout/vList5"/>
    <dgm:cxn modelId="{BF280D79-BA34-4DF0-8908-37456B82D9FE}" type="presParOf" srcId="{573CB581-BEF1-4FB8-9963-4CD36FA33F55}" destId="{8F1F37E0-2EB4-419E-BBC3-D86D08593B27}" srcOrd="0" destOrd="0" presId="urn:microsoft.com/office/officeart/2005/8/layout/vList5"/>
    <dgm:cxn modelId="{3D9D71B7-237F-479A-AF6F-182EF39D5ED9}" type="presParOf" srcId="{573CB581-BEF1-4FB8-9963-4CD36FA33F55}" destId="{5E107FCD-F460-4F06-B38F-3569BE6AE97A}" srcOrd="1" destOrd="0" presId="urn:microsoft.com/office/officeart/2005/8/layout/vList5"/>
    <dgm:cxn modelId="{BE06F8F3-FB42-4D31-8904-A46937E6492C}" type="presParOf" srcId="{05AC6495-6929-4471-9A81-CE2BC77F95DC}" destId="{34F7AB92-C9C2-4A5A-92A1-5A3E93A031C6}" srcOrd="7" destOrd="0" presId="urn:microsoft.com/office/officeart/2005/8/layout/vList5"/>
    <dgm:cxn modelId="{EA439BA2-8051-4A25-90F1-FE0E104E812A}" type="presParOf" srcId="{05AC6495-6929-4471-9A81-CE2BC77F95DC}" destId="{9B142315-DC9B-49DB-8AA2-AB814392335F}" srcOrd="8" destOrd="0" presId="urn:microsoft.com/office/officeart/2005/8/layout/vList5"/>
    <dgm:cxn modelId="{F3F116BB-12CD-4F3D-91E7-465B68DA9A36}" type="presParOf" srcId="{9B142315-DC9B-49DB-8AA2-AB814392335F}" destId="{2DF7658C-7D2F-4704-A6A1-177C2133FC59}" srcOrd="0" destOrd="0" presId="urn:microsoft.com/office/officeart/2005/8/layout/vList5"/>
    <dgm:cxn modelId="{8023EB78-C902-4D61-8D8A-DBEF4AF53653}" type="presParOf" srcId="{9B142315-DC9B-49DB-8AA2-AB814392335F}" destId="{53C0B089-A7C3-4935-9B96-5B5B54C47B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258515-08BE-46DC-8760-24F31AED4E5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419"/>
        </a:p>
      </dgm:t>
    </dgm:pt>
    <dgm:pt modelId="{EFC5FEC3-EB3E-4D63-ACC1-50F83ED4B82D}">
      <dgm:prSet/>
      <dgm:spPr/>
      <dgm:t>
        <a:bodyPr/>
        <a:lstStyle/>
        <a:p>
          <a:r>
            <a:rPr lang="es-419"/>
            <a:t>Rechazo a Dios</a:t>
          </a:r>
        </a:p>
      </dgm:t>
    </dgm:pt>
    <dgm:pt modelId="{117A0FC4-D53E-427F-B31B-C72FB400E5C7}" type="parTrans" cxnId="{0E4572C4-4C27-4373-9771-F6A58D3F9D32}">
      <dgm:prSet/>
      <dgm:spPr/>
      <dgm:t>
        <a:bodyPr/>
        <a:lstStyle/>
        <a:p>
          <a:endParaRPr lang="es-419"/>
        </a:p>
      </dgm:t>
    </dgm:pt>
    <dgm:pt modelId="{AB00C687-9EE6-4820-AD4F-1FE3A08B00F3}" type="sibTrans" cxnId="{0E4572C4-4C27-4373-9771-F6A58D3F9D32}">
      <dgm:prSet/>
      <dgm:spPr/>
      <dgm:t>
        <a:bodyPr/>
        <a:lstStyle/>
        <a:p>
          <a:endParaRPr lang="es-419"/>
        </a:p>
      </dgm:t>
    </dgm:pt>
    <dgm:pt modelId="{5C35AB74-8BC1-4E86-9239-B18D5539BB6C}">
      <dgm:prSet/>
      <dgm:spPr/>
      <dgm:t>
        <a:bodyPr/>
        <a:lstStyle/>
        <a:p>
          <a:r>
            <a:rPr lang="es-419"/>
            <a:t>Avaricia</a:t>
          </a:r>
        </a:p>
      </dgm:t>
    </dgm:pt>
    <dgm:pt modelId="{E2E55D65-F2E6-48A8-A951-1F1C8AEA34ED}" type="parTrans" cxnId="{A6327DFE-71C4-449C-8F2C-25895E5B44BA}">
      <dgm:prSet/>
      <dgm:spPr/>
      <dgm:t>
        <a:bodyPr/>
        <a:lstStyle/>
        <a:p>
          <a:endParaRPr lang="es-419"/>
        </a:p>
      </dgm:t>
    </dgm:pt>
    <dgm:pt modelId="{95B9FA78-9A68-4FAF-8104-171A3FB2E7F3}" type="sibTrans" cxnId="{A6327DFE-71C4-449C-8F2C-25895E5B44BA}">
      <dgm:prSet/>
      <dgm:spPr/>
      <dgm:t>
        <a:bodyPr/>
        <a:lstStyle/>
        <a:p>
          <a:endParaRPr lang="es-419"/>
        </a:p>
      </dgm:t>
    </dgm:pt>
    <dgm:pt modelId="{E41974B2-113F-47F9-A857-2BA6010981FD}">
      <dgm:prSet/>
      <dgm:spPr/>
      <dgm:t>
        <a:bodyPr/>
        <a:lstStyle/>
        <a:p>
          <a:r>
            <a:rPr lang="es-419"/>
            <a:t>Pesas y medidas deshonestas</a:t>
          </a:r>
        </a:p>
      </dgm:t>
    </dgm:pt>
    <dgm:pt modelId="{7CE11316-83E4-4516-BCCB-E72F1F3F2FA6}" type="parTrans" cxnId="{48AAAB0E-615C-49E1-8AC1-E805D5416E63}">
      <dgm:prSet/>
      <dgm:spPr/>
      <dgm:t>
        <a:bodyPr/>
        <a:lstStyle/>
        <a:p>
          <a:endParaRPr lang="es-419"/>
        </a:p>
      </dgm:t>
    </dgm:pt>
    <dgm:pt modelId="{E67848CB-D8A2-4043-9C47-E10E274EF850}" type="sibTrans" cxnId="{48AAAB0E-615C-49E1-8AC1-E805D5416E63}">
      <dgm:prSet/>
      <dgm:spPr/>
      <dgm:t>
        <a:bodyPr/>
        <a:lstStyle/>
        <a:p>
          <a:endParaRPr lang="es-419"/>
        </a:p>
      </dgm:t>
    </dgm:pt>
    <dgm:pt modelId="{9AB6836C-9863-44DA-8562-7E712391E7F6}">
      <dgm:prSet/>
      <dgm:spPr/>
      <dgm:t>
        <a:bodyPr/>
        <a:lstStyle/>
        <a:p>
          <a:r>
            <a:rPr lang="es-419"/>
            <a:t>El engaño</a:t>
          </a:r>
        </a:p>
      </dgm:t>
    </dgm:pt>
    <dgm:pt modelId="{EB38C83B-10A8-49F3-9845-564CFDD1A604}" type="parTrans" cxnId="{B94495C5-01EE-4BCB-8B3E-7E80E774CDBE}">
      <dgm:prSet/>
      <dgm:spPr/>
      <dgm:t>
        <a:bodyPr/>
        <a:lstStyle/>
        <a:p>
          <a:endParaRPr lang="es-419"/>
        </a:p>
      </dgm:t>
    </dgm:pt>
    <dgm:pt modelId="{1A18C23E-6F2E-40CB-88FD-1F12A8A0E0A2}" type="sibTrans" cxnId="{B94495C5-01EE-4BCB-8B3E-7E80E774CDBE}">
      <dgm:prSet/>
      <dgm:spPr/>
      <dgm:t>
        <a:bodyPr/>
        <a:lstStyle/>
        <a:p>
          <a:endParaRPr lang="es-419"/>
        </a:p>
      </dgm:t>
    </dgm:pt>
    <dgm:pt modelId="{930AC2A3-CA94-40B9-B520-38ADFF80FE0D}">
      <dgm:prSet/>
      <dgm:spPr/>
      <dgm:t>
        <a:bodyPr/>
        <a:lstStyle/>
        <a:p>
          <a:r>
            <a:rPr lang="es-419"/>
            <a:t>El soborno</a:t>
          </a:r>
        </a:p>
      </dgm:t>
    </dgm:pt>
    <dgm:pt modelId="{0F439240-B889-4DD2-A1CA-C8A88D240B11}" type="parTrans" cxnId="{EFD2D123-57C0-4C5D-8DB9-F8E1A0D6C87C}">
      <dgm:prSet/>
      <dgm:spPr/>
      <dgm:t>
        <a:bodyPr/>
        <a:lstStyle/>
        <a:p>
          <a:endParaRPr lang="es-419"/>
        </a:p>
      </dgm:t>
    </dgm:pt>
    <dgm:pt modelId="{A712987D-61C2-4217-B809-5B5B226A5558}" type="sibTrans" cxnId="{EFD2D123-57C0-4C5D-8DB9-F8E1A0D6C87C}">
      <dgm:prSet/>
      <dgm:spPr/>
      <dgm:t>
        <a:bodyPr/>
        <a:lstStyle/>
        <a:p>
          <a:endParaRPr lang="es-419"/>
        </a:p>
      </dgm:t>
    </dgm:pt>
    <dgm:pt modelId="{E4818552-2A7B-4E87-817C-51C95ADFDEBA}">
      <dgm:prSet/>
      <dgm:spPr/>
      <dgm:t>
        <a:bodyPr/>
        <a:lstStyle/>
        <a:p>
          <a:r>
            <a:rPr lang="es-419"/>
            <a:t>La usura y la extorción</a:t>
          </a:r>
        </a:p>
      </dgm:t>
    </dgm:pt>
    <dgm:pt modelId="{1749896A-13F7-4CDC-985B-8CB1BA24726C}" type="parTrans" cxnId="{101792B3-BC34-46A1-8950-88FAC9019885}">
      <dgm:prSet/>
      <dgm:spPr/>
      <dgm:t>
        <a:bodyPr/>
        <a:lstStyle/>
        <a:p>
          <a:endParaRPr lang="es-419"/>
        </a:p>
      </dgm:t>
    </dgm:pt>
    <dgm:pt modelId="{5B4131DA-CC7D-460B-BB68-84683036C522}" type="sibTrans" cxnId="{101792B3-BC34-46A1-8950-88FAC9019885}">
      <dgm:prSet/>
      <dgm:spPr/>
      <dgm:t>
        <a:bodyPr/>
        <a:lstStyle/>
        <a:p>
          <a:endParaRPr lang="es-419"/>
        </a:p>
      </dgm:t>
    </dgm:pt>
    <dgm:pt modelId="{77BCB020-2822-477F-A059-E083C42AC71B}">
      <dgm:prSet/>
      <dgm:spPr/>
      <dgm:t>
        <a:bodyPr/>
        <a:lstStyle/>
        <a:p>
          <a:r>
            <a:rPr lang="es-419"/>
            <a:t>Sin compasión</a:t>
          </a:r>
        </a:p>
      </dgm:t>
    </dgm:pt>
    <dgm:pt modelId="{9451F4DE-9E1B-4EEC-93F8-7D3E7490254D}" type="parTrans" cxnId="{3D1EF0D7-2580-47A1-AB63-06929705B34F}">
      <dgm:prSet/>
      <dgm:spPr/>
      <dgm:t>
        <a:bodyPr/>
        <a:lstStyle/>
        <a:p>
          <a:endParaRPr lang="es-419"/>
        </a:p>
      </dgm:t>
    </dgm:pt>
    <dgm:pt modelId="{7B917EF8-BF98-4795-AF45-F83EBABA30ED}" type="sibTrans" cxnId="{3D1EF0D7-2580-47A1-AB63-06929705B34F}">
      <dgm:prSet/>
      <dgm:spPr/>
      <dgm:t>
        <a:bodyPr/>
        <a:lstStyle/>
        <a:p>
          <a:endParaRPr lang="es-419"/>
        </a:p>
      </dgm:t>
    </dgm:pt>
    <dgm:pt modelId="{FBC064AF-2F7A-42B0-87B7-18083824479A}">
      <dgm:prSet/>
      <dgm:spPr/>
      <dgm:t>
        <a:bodyPr/>
        <a:lstStyle/>
        <a:p>
          <a:r>
            <a:rPr lang="es-419"/>
            <a:t>Egoísmo extremo</a:t>
          </a:r>
        </a:p>
      </dgm:t>
    </dgm:pt>
    <dgm:pt modelId="{2128CF1F-D7E9-4DA2-BC05-7CD8160F50B0}" type="parTrans" cxnId="{9133AFBB-4490-4B5A-975C-B521510FA102}">
      <dgm:prSet/>
      <dgm:spPr/>
      <dgm:t>
        <a:bodyPr/>
        <a:lstStyle/>
        <a:p>
          <a:endParaRPr lang="es-419"/>
        </a:p>
      </dgm:t>
    </dgm:pt>
    <dgm:pt modelId="{42A077A3-A732-4B2B-8C5C-7D18CC44130C}" type="sibTrans" cxnId="{9133AFBB-4490-4B5A-975C-B521510FA102}">
      <dgm:prSet/>
      <dgm:spPr/>
      <dgm:t>
        <a:bodyPr/>
        <a:lstStyle/>
        <a:p>
          <a:endParaRPr lang="es-419"/>
        </a:p>
      </dgm:t>
    </dgm:pt>
    <dgm:pt modelId="{BF44ECBD-4B6D-4042-893D-48F828E34394}">
      <dgm:prSet/>
      <dgm:spPr/>
      <dgm:t>
        <a:bodyPr/>
        <a:lstStyle/>
        <a:p>
          <a:r>
            <a:rPr lang="es-419"/>
            <a:t>La codicia</a:t>
          </a:r>
        </a:p>
      </dgm:t>
    </dgm:pt>
    <dgm:pt modelId="{CF16E5BF-835B-4429-AF7A-5FB2105CE6EA}" type="parTrans" cxnId="{C92CCB74-1857-45C3-AF83-236D9C5F90D3}">
      <dgm:prSet/>
      <dgm:spPr/>
      <dgm:t>
        <a:bodyPr/>
        <a:lstStyle/>
        <a:p>
          <a:endParaRPr lang="es-419"/>
        </a:p>
      </dgm:t>
    </dgm:pt>
    <dgm:pt modelId="{55FA0D9C-7C2F-4F6C-8898-6E7A0B8CFA4A}" type="sibTrans" cxnId="{C92CCB74-1857-45C3-AF83-236D9C5F90D3}">
      <dgm:prSet/>
      <dgm:spPr/>
      <dgm:t>
        <a:bodyPr/>
        <a:lstStyle/>
        <a:p>
          <a:endParaRPr lang="es-419"/>
        </a:p>
      </dgm:t>
    </dgm:pt>
    <dgm:pt modelId="{B182D97A-586D-494F-BF6F-F70F5F74FABA}">
      <dgm:prSet/>
      <dgm:spPr/>
      <dgm:t>
        <a:bodyPr/>
        <a:lstStyle/>
        <a:p>
          <a:r>
            <a:rPr lang="es-419"/>
            <a:t>No confiar en Dios</a:t>
          </a:r>
        </a:p>
      </dgm:t>
    </dgm:pt>
    <dgm:pt modelId="{54CEA2A7-56DD-4D64-B8B6-64E49CCBF78E}" type="parTrans" cxnId="{544131DD-FFFB-4B89-837E-0EC32204CA81}">
      <dgm:prSet/>
      <dgm:spPr/>
      <dgm:t>
        <a:bodyPr/>
        <a:lstStyle/>
        <a:p>
          <a:endParaRPr lang="es-419"/>
        </a:p>
      </dgm:t>
    </dgm:pt>
    <dgm:pt modelId="{9B1F8F35-DB32-46E1-A3B7-06236F0FD1B4}" type="sibTrans" cxnId="{544131DD-FFFB-4B89-837E-0EC32204CA81}">
      <dgm:prSet/>
      <dgm:spPr/>
      <dgm:t>
        <a:bodyPr/>
        <a:lstStyle/>
        <a:p>
          <a:endParaRPr lang="es-419"/>
        </a:p>
      </dgm:t>
    </dgm:pt>
    <dgm:pt modelId="{23BF0A68-408A-46AB-9DF0-47FF9E0BFC20}" type="pres">
      <dgm:prSet presAssocID="{DB258515-08BE-46DC-8760-24F31AED4E5D}" presName="Name0" presStyleCnt="0">
        <dgm:presLayoutVars>
          <dgm:dir/>
          <dgm:resizeHandles val="exact"/>
        </dgm:presLayoutVars>
      </dgm:prSet>
      <dgm:spPr/>
    </dgm:pt>
    <dgm:pt modelId="{59E711B5-0DFA-4336-AAED-CF0E78C8F7CE}" type="pres">
      <dgm:prSet presAssocID="{EFC5FEC3-EB3E-4D63-ACC1-50F83ED4B82D}" presName="node" presStyleLbl="node1" presStyleIdx="0" presStyleCnt="10">
        <dgm:presLayoutVars>
          <dgm:bulletEnabled val="1"/>
        </dgm:presLayoutVars>
      </dgm:prSet>
      <dgm:spPr/>
    </dgm:pt>
    <dgm:pt modelId="{26BCBDD0-3A32-4B13-B6D2-A2759416E20E}" type="pres">
      <dgm:prSet presAssocID="{AB00C687-9EE6-4820-AD4F-1FE3A08B00F3}" presName="sibTrans" presStyleLbl="sibTrans1D1" presStyleIdx="0" presStyleCnt="9"/>
      <dgm:spPr/>
    </dgm:pt>
    <dgm:pt modelId="{650F0110-CF2E-4784-816C-98E3DB9BC4DA}" type="pres">
      <dgm:prSet presAssocID="{AB00C687-9EE6-4820-AD4F-1FE3A08B00F3}" presName="connectorText" presStyleLbl="sibTrans1D1" presStyleIdx="0" presStyleCnt="9"/>
      <dgm:spPr/>
    </dgm:pt>
    <dgm:pt modelId="{D36112FF-F5BB-44A6-BE3D-36DDE89D3AF9}" type="pres">
      <dgm:prSet presAssocID="{5C35AB74-8BC1-4E86-9239-B18D5539BB6C}" presName="node" presStyleLbl="node1" presStyleIdx="1" presStyleCnt="10">
        <dgm:presLayoutVars>
          <dgm:bulletEnabled val="1"/>
        </dgm:presLayoutVars>
      </dgm:prSet>
      <dgm:spPr/>
    </dgm:pt>
    <dgm:pt modelId="{6B835847-0C8C-4DFC-9B8D-97D288CBDCAB}" type="pres">
      <dgm:prSet presAssocID="{95B9FA78-9A68-4FAF-8104-171A3FB2E7F3}" presName="sibTrans" presStyleLbl="sibTrans1D1" presStyleIdx="1" presStyleCnt="9"/>
      <dgm:spPr/>
    </dgm:pt>
    <dgm:pt modelId="{31D98BA4-1FE9-4D90-AFAA-6196AEEE947C}" type="pres">
      <dgm:prSet presAssocID="{95B9FA78-9A68-4FAF-8104-171A3FB2E7F3}" presName="connectorText" presStyleLbl="sibTrans1D1" presStyleIdx="1" presStyleCnt="9"/>
      <dgm:spPr/>
    </dgm:pt>
    <dgm:pt modelId="{726AC16D-F8CC-4CAC-B30C-C36615163215}" type="pres">
      <dgm:prSet presAssocID="{E41974B2-113F-47F9-A857-2BA6010981FD}" presName="node" presStyleLbl="node1" presStyleIdx="2" presStyleCnt="10">
        <dgm:presLayoutVars>
          <dgm:bulletEnabled val="1"/>
        </dgm:presLayoutVars>
      </dgm:prSet>
      <dgm:spPr/>
    </dgm:pt>
    <dgm:pt modelId="{7D3CC8DA-33FC-48CF-B67C-D2A8C13EBBCB}" type="pres">
      <dgm:prSet presAssocID="{E67848CB-D8A2-4043-9C47-E10E274EF850}" presName="sibTrans" presStyleLbl="sibTrans1D1" presStyleIdx="2" presStyleCnt="9"/>
      <dgm:spPr/>
    </dgm:pt>
    <dgm:pt modelId="{509E1A20-B478-4B06-9BA6-B36BC0BEC416}" type="pres">
      <dgm:prSet presAssocID="{E67848CB-D8A2-4043-9C47-E10E274EF850}" presName="connectorText" presStyleLbl="sibTrans1D1" presStyleIdx="2" presStyleCnt="9"/>
      <dgm:spPr/>
    </dgm:pt>
    <dgm:pt modelId="{A3BC31BD-EFC5-4528-8D38-1DEB7B841845}" type="pres">
      <dgm:prSet presAssocID="{9AB6836C-9863-44DA-8562-7E712391E7F6}" presName="node" presStyleLbl="node1" presStyleIdx="3" presStyleCnt="10">
        <dgm:presLayoutVars>
          <dgm:bulletEnabled val="1"/>
        </dgm:presLayoutVars>
      </dgm:prSet>
      <dgm:spPr/>
    </dgm:pt>
    <dgm:pt modelId="{445B1E2F-6284-4DC4-8D62-0C87662BC353}" type="pres">
      <dgm:prSet presAssocID="{1A18C23E-6F2E-40CB-88FD-1F12A8A0E0A2}" presName="sibTrans" presStyleLbl="sibTrans1D1" presStyleIdx="3" presStyleCnt="9"/>
      <dgm:spPr/>
    </dgm:pt>
    <dgm:pt modelId="{FE8EA408-C4F4-4C4B-AE38-6602BE74DD0D}" type="pres">
      <dgm:prSet presAssocID="{1A18C23E-6F2E-40CB-88FD-1F12A8A0E0A2}" presName="connectorText" presStyleLbl="sibTrans1D1" presStyleIdx="3" presStyleCnt="9"/>
      <dgm:spPr/>
    </dgm:pt>
    <dgm:pt modelId="{E7210871-4383-4A76-B339-B0313D779805}" type="pres">
      <dgm:prSet presAssocID="{930AC2A3-CA94-40B9-B520-38ADFF80FE0D}" presName="node" presStyleLbl="node1" presStyleIdx="4" presStyleCnt="10">
        <dgm:presLayoutVars>
          <dgm:bulletEnabled val="1"/>
        </dgm:presLayoutVars>
      </dgm:prSet>
      <dgm:spPr/>
    </dgm:pt>
    <dgm:pt modelId="{B0E0C230-8D3C-4954-9932-B80AE1FC3967}" type="pres">
      <dgm:prSet presAssocID="{A712987D-61C2-4217-B809-5B5B226A5558}" presName="sibTrans" presStyleLbl="sibTrans1D1" presStyleIdx="4" presStyleCnt="9"/>
      <dgm:spPr/>
    </dgm:pt>
    <dgm:pt modelId="{AEE23E85-1E9E-4760-9DE0-7890198779E1}" type="pres">
      <dgm:prSet presAssocID="{A712987D-61C2-4217-B809-5B5B226A5558}" presName="connectorText" presStyleLbl="sibTrans1D1" presStyleIdx="4" presStyleCnt="9"/>
      <dgm:spPr/>
    </dgm:pt>
    <dgm:pt modelId="{A385957D-F3C9-4F5C-94A9-FBD6BE2121F4}" type="pres">
      <dgm:prSet presAssocID="{E4818552-2A7B-4E87-817C-51C95ADFDEBA}" presName="node" presStyleLbl="node1" presStyleIdx="5" presStyleCnt="10">
        <dgm:presLayoutVars>
          <dgm:bulletEnabled val="1"/>
        </dgm:presLayoutVars>
      </dgm:prSet>
      <dgm:spPr/>
    </dgm:pt>
    <dgm:pt modelId="{D0BA2667-A21C-493B-A818-74CC51D374E1}" type="pres">
      <dgm:prSet presAssocID="{5B4131DA-CC7D-460B-BB68-84683036C522}" presName="sibTrans" presStyleLbl="sibTrans1D1" presStyleIdx="5" presStyleCnt="9"/>
      <dgm:spPr/>
    </dgm:pt>
    <dgm:pt modelId="{A81F37A7-2CD1-4176-B668-1BF72FD5511C}" type="pres">
      <dgm:prSet presAssocID="{5B4131DA-CC7D-460B-BB68-84683036C522}" presName="connectorText" presStyleLbl="sibTrans1D1" presStyleIdx="5" presStyleCnt="9"/>
      <dgm:spPr/>
    </dgm:pt>
    <dgm:pt modelId="{7713955A-E555-4A85-832E-BD77755122B0}" type="pres">
      <dgm:prSet presAssocID="{77BCB020-2822-477F-A059-E083C42AC71B}" presName="node" presStyleLbl="node1" presStyleIdx="6" presStyleCnt="10">
        <dgm:presLayoutVars>
          <dgm:bulletEnabled val="1"/>
        </dgm:presLayoutVars>
      </dgm:prSet>
      <dgm:spPr/>
    </dgm:pt>
    <dgm:pt modelId="{F38FB446-082B-4DF6-A266-1ABD89401D04}" type="pres">
      <dgm:prSet presAssocID="{7B917EF8-BF98-4795-AF45-F83EBABA30ED}" presName="sibTrans" presStyleLbl="sibTrans1D1" presStyleIdx="6" presStyleCnt="9"/>
      <dgm:spPr/>
    </dgm:pt>
    <dgm:pt modelId="{F95455C2-170B-497E-AFCB-469733BF242F}" type="pres">
      <dgm:prSet presAssocID="{7B917EF8-BF98-4795-AF45-F83EBABA30ED}" presName="connectorText" presStyleLbl="sibTrans1D1" presStyleIdx="6" presStyleCnt="9"/>
      <dgm:spPr/>
    </dgm:pt>
    <dgm:pt modelId="{5331F2B8-E1E2-4FB3-89AA-92DCCAA9D730}" type="pres">
      <dgm:prSet presAssocID="{FBC064AF-2F7A-42B0-87B7-18083824479A}" presName="node" presStyleLbl="node1" presStyleIdx="7" presStyleCnt="10">
        <dgm:presLayoutVars>
          <dgm:bulletEnabled val="1"/>
        </dgm:presLayoutVars>
      </dgm:prSet>
      <dgm:spPr/>
    </dgm:pt>
    <dgm:pt modelId="{30627FD7-C559-44A7-823A-2F29D8189165}" type="pres">
      <dgm:prSet presAssocID="{42A077A3-A732-4B2B-8C5C-7D18CC44130C}" presName="sibTrans" presStyleLbl="sibTrans1D1" presStyleIdx="7" presStyleCnt="9"/>
      <dgm:spPr/>
    </dgm:pt>
    <dgm:pt modelId="{B9D6B9BE-1D6C-44E4-BC05-F5102197B339}" type="pres">
      <dgm:prSet presAssocID="{42A077A3-A732-4B2B-8C5C-7D18CC44130C}" presName="connectorText" presStyleLbl="sibTrans1D1" presStyleIdx="7" presStyleCnt="9"/>
      <dgm:spPr/>
    </dgm:pt>
    <dgm:pt modelId="{A36824CD-14B5-445D-9EE5-A23EAB7147C4}" type="pres">
      <dgm:prSet presAssocID="{BF44ECBD-4B6D-4042-893D-48F828E34394}" presName="node" presStyleLbl="node1" presStyleIdx="8" presStyleCnt="10">
        <dgm:presLayoutVars>
          <dgm:bulletEnabled val="1"/>
        </dgm:presLayoutVars>
      </dgm:prSet>
      <dgm:spPr/>
    </dgm:pt>
    <dgm:pt modelId="{70A5FDF5-7626-42F4-8631-F34CCDA3AEFC}" type="pres">
      <dgm:prSet presAssocID="{55FA0D9C-7C2F-4F6C-8898-6E7A0B8CFA4A}" presName="sibTrans" presStyleLbl="sibTrans1D1" presStyleIdx="8" presStyleCnt="9"/>
      <dgm:spPr/>
    </dgm:pt>
    <dgm:pt modelId="{81924C04-1818-4232-B990-CDB8376FC227}" type="pres">
      <dgm:prSet presAssocID="{55FA0D9C-7C2F-4F6C-8898-6E7A0B8CFA4A}" presName="connectorText" presStyleLbl="sibTrans1D1" presStyleIdx="8" presStyleCnt="9"/>
      <dgm:spPr/>
    </dgm:pt>
    <dgm:pt modelId="{455EE398-3825-4EBF-838E-4352DD4BD719}" type="pres">
      <dgm:prSet presAssocID="{B182D97A-586D-494F-BF6F-F70F5F74FABA}" presName="node" presStyleLbl="node1" presStyleIdx="9" presStyleCnt="10">
        <dgm:presLayoutVars>
          <dgm:bulletEnabled val="1"/>
        </dgm:presLayoutVars>
      </dgm:prSet>
      <dgm:spPr/>
    </dgm:pt>
  </dgm:ptLst>
  <dgm:cxnLst>
    <dgm:cxn modelId="{0D05FB05-52FA-44E6-BD18-F16E78537A79}" type="presOf" srcId="{7B917EF8-BF98-4795-AF45-F83EBABA30ED}" destId="{F38FB446-082B-4DF6-A266-1ABD89401D04}" srcOrd="0" destOrd="0" presId="urn:microsoft.com/office/officeart/2005/8/layout/bProcess3"/>
    <dgm:cxn modelId="{48AAAB0E-615C-49E1-8AC1-E805D5416E63}" srcId="{DB258515-08BE-46DC-8760-24F31AED4E5D}" destId="{E41974B2-113F-47F9-A857-2BA6010981FD}" srcOrd="2" destOrd="0" parTransId="{7CE11316-83E4-4516-BCCB-E72F1F3F2FA6}" sibTransId="{E67848CB-D8A2-4043-9C47-E10E274EF850}"/>
    <dgm:cxn modelId="{88A2DC0E-3D09-4D40-A8FB-A523EDE3E1B2}" type="presOf" srcId="{42A077A3-A732-4B2B-8C5C-7D18CC44130C}" destId="{30627FD7-C559-44A7-823A-2F29D8189165}" srcOrd="0" destOrd="0" presId="urn:microsoft.com/office/officeart/2005/8/layout/bProcess3"/>
    <dgm:cxn modelId="{1BBC1513-1756-4AA0-A6CD-F2A83DAC77BF}" type="presOf" srcId="{FBC064AF-2F7A-42B0-87B7-18083824479A}" destId="{5331F2B8-E1E2-4FB3-89AA-92DCCAA9D730}" srcOrd="0" destOrd="0" presId="urn:microsoft.com/office/officeart/2005/8/layout/bProcess3"/>
    <dgm:cxn modelId="{1E6EF115-0DC9-465A-9C26-8C1C95C36EF7}" type="presOf" srcId="{7B917EF8-BF98-4795-AF45-F83EBABA30ED}" destId="{F95455C2-170B-497E-AFCB-469733BF242F}" srcOrd="1" destOrd="0" presId="urn:microsoft.com/office/officeart/2005/8/layout/bProcess3"/>
    <dgm:cxn modelId="{B850FF1C-9BCB-4CF0-B74D-FBBB203B3E96}" type="presOf" srcId="{A712987D-61C2-4217-B809-5B5B226A5558}" destId="{AEE23E85-1E9E-4760-9DE0-7890198779E1}" srcOrd="1" destOrd="0" presId="urn:microsoft.com/office/officeart/2005/8/layout/bProcess3"/>
    <dgm:cxn modelId="{EFD2D123-57C0-4C5D-8DB9-F8E1A0D6C87C}" srcId="{DB258515-08BE-46DC-8760-24F31AED4E5D}" destId="{930AC2A3-CA94-40B9-B520-38ADFF80FE0D}" srcOrd="4" destOrd="0" parTransId="{0F439240-B889-4DD2-A1CA-C8A88D240B11}" sibTransId="{A712987D-61C2-4217-B809-5B5B226A5558}"/>
    <dgm:cxn modelId="{D7D62928-CB6B-4A04-900D-6EB35DDB2CF1}" type="presOf" srcId="{A712987D-61C2-4217-B809-5B5B226A5558}" destId="{B0E0C230-8D3C-4954-9932-B80AE1FC3967}" srcOrd="0" destOrd="0" presId="urn:microsoft.com/office/officeart/2005/8/layout/bProcess3"/>
    <dgm:cxn modelId="{D8510933-7573-446E-A2B0-EE6A01888081}" type="presOf" srcId="{E4818552-2A7B-4E87-817C-51C95ADFDEBA}" destId="{A385957D-F3C9-4F5C-94A9-FBD6BE2121F4}" srcOrd="0" destOrd="0" presId="urn:microsoft.com/office/officeart/2005/8/layout/bProcess3"/>
    <dgm:cxn modelId="{77B3A636-8E48-4DC5-9295-1849B733F2CC}" type="presOf" srcId="{95B9FA78-9A68-4FAF-8104-171A3FB2E7F3}" destId="{31D98BA4-1FE9-4D90-AFAA-6196AEEE947C}" srcOrd="1" destOrd="0" presId="urn:microsoft.com/office/officeart/2005/8/layout/bProcess3"/>
    <dgm:cxn modelId="{E077313D-7729-4507-8354-270C17F9EDD4}" type="presOf" srcId="{1A18C23E-6F2E-40CB-88FD-1F12A8A0E0A2}" destId="{445B1E2F-6284-4DC4-8D62-0C87662BC353}" srcOrd="0" destOrd="0" presId="urn:microsoft.com/office/officeart/2005/8/layout/bProcess3"/>
    <dgm:cxn modelId="{F6599D3F-7667-48BC-87D4-3648D44AEC40}" type="presOf" srcId="{55FA0D9C-7C2F-4F6C-8898-6E7A0B8CFA4A}" destId="{81924C04-1818-4232-B990-CDB8376FC227}" srcOrd="1" destOrd="0" presId="urn:microsoft.com/office/officeart/2005/8/layout/bProcess3"/>
    <dgm:cxn modelId="{7FD6725F-8CAF-45FC-BE7B-D4E13FC2BB37}" type="presOf" srcId="{5C35AB74-8BC1-4E86-9239-B18D5539BB6C}" destId="{D36112FF-F5BB-44A6-BE3D-36DDE89D3AF9}" srcOrd="0" destOrd="0" presId="urn:microsoft.com/office/officeart/2005/8/layout/bProcess3"/>
    <dgm:cxn modelId="{E0924B60-0E6E-42BA-A7FD-78B94A3581D7}" type="presOf" srcId="{DB258515-08BE-46DC-8760-24F31AED4E5D}" destId="{23BF0A68-408A-46AB-9DF0-47FF9E0BFC20}" srcOrd="0" destOrd="0" presId="urn:microsoft.com/office/officeart/2005/8/layout/bProcess3"/>
    <dgm:cxn modelId="{9415C961-9ECD-4C31-B0A5-71683F2736F5}" type="presOf" srcId="{55FA0D9C-7C2F-4F6C-8898-6E7A0B8CFA4A}" destId="{70A5FDF5-7626-42F4-8631-F34CCDA3AEFC}" srcOrd="0" destOrd="0" presId="urn:microsoft.com/office/officeart/2005/8/layout/bProcess3"/>
    <dgm:cxn modelId="{A12EE762-2DEF-45CD-ABF1-3335F8CC380B}" type="presOf" srcId="{BF44ECBD-4B6D-4042-893D-48F828E34394}" destId="{A36824CD-14B5-445D-9EE5-A23EAB7147C4}" srcOrd="0" destOrd="0" presId="urn:microsoft.com/office/officeart/2005/8/layout/bProcess3"/>
    <dgm:cxn modelId="{7FC07044-3DD9-418B-9F4C-18FB7B38CC99}" type="presOf" srcId="{42A077A3-A732-4B2B-8C5C-7D18CC44130C}" destId="{B9D6B9BE-1D6C-44E4-BC05-F5102197B339}" srcOrd="1" destOrd="0" presId="urn:microsoft.com/office/officeart/2005/8/layout/bProcess3"/>
    <dgm:cxn modelId="{CD87A767-A4AB-49FB-9ECC-5ECA72E1B868}" type="presOf" srcId="{5B4131DA-CC7D-460B-BB68-84683036C522}" destId="{D0BA2667-A21C-493B-A818-74CC51D374E1}" srcOrd="0" destOrd="0" presId="urn:microsoft.com/office/officeart/2005/8/layout/bProcess3"/>
    <dgm:cxn modelId="{4FF02968-B78C-4C45-AE29-9609ED9687F6}" type="presOf" srcId="{EFC5FEC3-EB3E-4D63-ACC1-50F83ED4B82D}" destId="{59E711B5-0DFA-4336-AAED-CF0E78C8F7CE}" srcOrd="0" destOrd="0" presId="urn:microsoft.com/office/officeart/2005/8/layout/bProcess3"/>
    <dgm:cxn modelId="{9C825D51-4D53-4B34-AE55-DDFA15036734}" type="presOf" srcId="{5B4131DA-CC7D-460B-BB68-84683036C522}" destId="{A81F37A7-2CD1-4176-B668-1BF72FD5511C}" srcOrd="1" destOrd="0" presId="urn:microsoft.com/office/officeart/2005/8/layout/bProcess3"/>
    <dgm:cxn modelId="{93926772-6BF2-4579-AAF2-E1801D36347E}" type="presOf" srcId="{B182D97A-586D-494F-BF6F-F70F5F74FABA}" destId="{455EE398-3825-4EBF-838E-4352DD4BD719}" srcOrd="0" destOrd="0" presId="urn:microsoft.com/office/officeart/2005/8/layout/bProcess3"/>
    <dgm:cxn modelId="{5C1EA573-4D82-495F-8A55-7777909E6937}" type="presOf" srcId="{1A18C23E-6F2E-40CB-88FD-1F12A8A0E0A2}" destId="{FE8EA408-C4F4-4C4B-AE38-6602BE74DD0D}" srcOrd="1" destOrd="0" presId="urn:microsoft.com/office/officeart/2005/8/layout/bProcess3"/>
    <dgm:cxn modelId="{3D63B073-C533-4474-95B9-4E83613B98C0}" type="presOf" srcId="{AB00C687-9EE6-4820-AD4F-1FE3A08B00F3}" destId="{650F0110-CF2E-4784-816C-98E3DB9BC4DA}" srcOrd="1" destOrd="0" presId="urn:microsoft.com/office/officeart/2005/8/layout/bProcess3"/>
    <dgm:cxn modelId="{C92CCB74-1857-45C3-AF83-236D9C5F90D3}" srcId="{DB258515-08BE-46DC-8760-24F31AED4E5D}" destId="{BF44ECBD-4B6D-4042-893D-48F828E34394}" srcOrd="8" destOrd="0" parTransId="{CF16E5BF-835B-4429-AF7A-5FB2105CE6EA}" sibTransId="{55FA0D9C-7C2F-4F6C-8898-6E7A0B8CFA4A}"/>
    <dgm:cxn modelId="{BE37119C-5270-41C9-9701-72AA9A888A59}" type="presOf" srcId="{AB00C687-9EE6-4820-AD4F-1FE3A08B00F3}" destId="{26BCBDD0-3A32-4B13-B6D2-A2759416E20E}" srcOrd="0" destOrd="0" presId="urn:microsoft.com/office/officeart/2005/8/layout/bProcess3"/>
    <dgm:cxn modelId="{0A98F99C-7B07-4A70-AEDF-029CDAAC7E8C}" type="presOf" srcId="{930AC2A3-CA94-40B9-B520-38ADFF80FE0D}" destId="{E7210871-4383-4A76-B339-B0313D779805}" srcOrd="0" destOrd="0" presId="urn:microsoft.com/office/officeart/2005/8/layout/bProcess3"/>
    <dgm:cxn modelId="{7299A3A9-4F63-4072-9B42-99946352A811}" type="presOf" srcId="{9AB6836C-9863-44DA-8562-7E712391E7F6}" destId="{A3BC31BD-EFC5-4528-8D38-1DEB7B841845}" srcOrd="0" destOrd="0" presId="urn:microsoft.com/office/officeart/2005/8/layout/bProcess3"/>
    <dgm:cxn modelId="{101792B3-BC34-46A1-8950-88FAC9019885}" srcId="{DB258515-08BE-46DC-8760-24F31AED4E5D}" destId="{E4818552-2A7B-4E87-817C-51C95ADFDEBA}" srcOrd="5" destOrd="0" parTransId="{1749896A-13F7-4CDC-985B-8CB1BA24726C}" sibTransId="{5B4131DA-CC7D-460B-BB68-84683036C522}"/>
    <dgm:cxn modelId="{9133AFBB-4490-4B5A-975C-B521510FA102}" srcId="{DB258515-08BE-46DC-8760-24F31AED4E5D}" destId="{FBC064AF-2F7A-42B0-87B7-18083824479A}" srcOrd="7" destOrd="0" parTransId="{2128CF1F-D7E9-4DA2-BC05-7CD8160F50B0}" sibTransId="{42A077A3-A732-4B2B-8C5C-7D18CC44130C}"/>
    <dgm:cxn modelId="{BF717FC0-809B-45BB-8CCB-8A2F0CB6E99E}" type="presOf" srcId="{E67848CB-D8A2-4043-9C47-E10E274EF850}" destId="{509E1A20-B478-4B06-9BA6-B36BC0BEC416}" srcOrd="1" destOrd="0" presId="urn:microsoft.com/office/officeart/2005/8/layout/bProcess3"/>
    <dgm:cxn modelId="{0E4572C4-4C27-4373-9771-F6A58D3F9D32}" srcId="{DB258515-08BE-46DC-8760-24F31AED4E5D}" destId="{EFC5FEC3-EB3E-4D63-ACC1-50F83ED4B82D}" srcOrd="0" destOrd="0" parTransId="{117A0FC4-D53E-427F-B31B-C72FB400E5C7}" sibTransId="{AB00C687-9EE6-4820-AD4F-1FE3A08B00F3}"/>
    <dgm:cxn modelId="{B94495C5-01EE-4BCB-8B3E-7E80E774CDBE}" srcId="{DB258515-08BE-46DC-8760-24F31AED4E5D}" destId="{9AB6836C-9863-44DA-8562-7E712391E7F6}" srcOrd="3" destOrd="0" parTransId="{EB38C83B-10A8-49F3-9845-564CFDD1A604}" sibTransId="{1A18C23E-6F2E-40CB-88FD-1F12A8A0E0A2}"/>
    <dgm:cxn modelId="{0F301FCE-0D6C-4677-9D83-52D27225DD5C}" type="presOf" srcId="{95B9FA78-9A68-4FAF-8104-171A3FB2E7F3}" destId="{6B835847-0C8C-4DFC-9B8D-97D288CBDCAB}" srcOrd="0" destOrd="0" presId="urn:microsoft.com/office/officeart/2005/8/layout/bProcess3"/>
    <dgm:cxn modelId="{4E717FD4-D9A9-467D-8887-776E410114F3}" type="presOf" srcId="{77BCB020-2822-477F-A059-E083C42AC71B}" destId="{7713955A-E555-4A85-832E-BD77755122B0}" srcOrd="0" destOrd="0" presId="urn:microsoft.com/office/officeart/2005/8/layout/bProcess3"/>
    <dgm:cxn modelId="{3D1EF0D7-2580-47A1-AB63-06929705B34F}" srcId="{DB258515-08BE-46DC-8760-24F31AED4E5D}" destId="{77BCB020-2822-477F-A059-E083C42AC71B}" srcOrd="6" destOrd="0" parTransId="{9451F4DE-9E1B-4EEC-93F8-7D3E7490254D}" sibTransId="{7B917EF8-BF98-4795-AF45-F83EBABA30ED}"/>
    <dgm:cxn modelId="{544131DD-FFFB-4B89-837E-0EC32204CA81}" srcId="{DB258515-08BE-46DC-8760-24F31AED4E5D}" destId="{B182D97A-586D-494F-BF6F-F70F5F74FABA}" srcOrd="9" destOrd="0" parTransId="{54CEA2A7-56DD-4D64-B8B6-64E49CCBF78E}" sibTransId="{9B1F8F35-DB32-46E1-A3B7-06236F0FD1B4}"/>
    <dgm:cxn modelId="{E53D72E1-9724-46BE-B4F3-9D8352B77BB3}" type="presOf" srcId="{E41974B2-113F-47F9-A857-2BA6010981FD}" destId="{726AC16D-F8CC-4CAC-B30C-C36615163215}" srcOrd="0" destOrd="0" presId="urn:microsoft.com/office/officeart/2005/8/layout/bProcess3"/>
    <dgm:cxn modelId="{A6327DFE-71C4-449C-8F2C-25895E5B44BA}" srcId="{DB258515-08BE-46DC-8760-24F31AED4E5D}" destId="{5C35AB74-8BC1-4E86-9239-B18D5539BB6C}" srcOrd="1" destOrd="0" parTransId="{E2E55D65-F2E6-48A8-A951-1F1C8AEA34ED}" sibTransId="{95B9FA78-9A68-4FAF-8104-171A3FB2E7F3}"/>
    <dgm:cxn modelId="{614390FF-CC2B-4C51-9C52-AED46167A27C}" type="presOf" srcId="{E67848CB-D8A2-4043-9C47-E10E274EF850}" destId="{7D3CC8DA-33FC-48CF-B67C-D2A8C13EBBCB}" srcOrd="0" destOrd="0" presId="urn:microsoft.com/office/officeart/2005/8/layout/bProcess3"/>
    <dgm:cxn modelId="{9440D853-DF61-45AB-990C-2D7858094955}" type="presParOf" srcId="{23BF0A68-408A-46AB-9DF0-47FF9E0BFC20}" destId="{59E711B5-0DFA-4336-AAED-CF0E78C8F7CE}" srcOrd="0" destOrd="0" presId="urn:microsoft.com/office/officeart/2005/8/layout/bProcess3"/>
    <dgm:cxn modelId="{9A8E3A85-AD99-4C8C-9F38-BA959BD3AC99}" type="presParOf" srcId="{23BF0A68-408A-46AB-9DF0-47FF9E0BFC20}" destId="{26BCBDD0-3A32-4B13-B6D2-A2759416E20E}" srcOrd="1" destOrd="0" presId="urn:microsoft.com/office/officeart/2005/8/layout/bProcess3"/>
    <dgm:cxn modelId="{1C0BD06A-1AA3-4206-9971-E9AAF6FA8848}" type="presParOf" srcId="{26BCBDD0-3A32-4B13-B6D2-A2759416E20E}" destId="{650F0110-CF2E-4784-816C-98E3DB9BC4DA}" srcOrd="0" destOrd="0" presId="urn:microsoft.com/office/officeart/2005/8/layout/bProcess3"/>
    <dgm:cxn modelId="{0EA57C81-C897-41DA-9489-58CBCA6FE981}" type="presParOf" srcId="{23BF0A68-408A-46AB-9DF0-47FF9E0BFC20}" destId="{D36112FF-F5BB-44A6-BE3D-36DDE89D3AF9}" srcOrd="2" destOrd="0" presId="urn:microsoft.com/office/officeart/2005/8/layout/bProcess3"/>
    <dgm:cxn modelId="{15334AA2-C97C-4BF0-B874-91E7E56A2D10}" type="presParOf" srcId="{23BF0A68-408A-46AB-9DF0-47FF9E0BFC20}" destId="{6B835847-0C8C-4DFC-9B8D-97D288CBDCAB}" srcOrd="3" destOrd="0" presId="urn:microsoft.com/office/officeart/2005/8/layout/bProcess3"/>
    <dgm:cxn modelId="{C0B2A3A4-9BD2-4C52-B8FE-FA318F68F223}" type="presParOf" srcId="{6B835847-0C8C-4DFC-9B8D-97D288CBDCAB}" destId="{31D98BA4-1FE9-4D90-AFAA-6196AEEE947C}" srcOrd="0" destOrd="0" presId="urn:microsoft.com/office/officeart/2005/8/layout/bProcess3"/>
    <dgm:cxn modelId="{71E9D270-F826-427C-8EB9-8B2E2A7E3FFD}" type="presParOf" srcId="{23BF0A68-408A-46AB-9DF0-47FF9E0BFC20}" destId="{726AC16D-F8CC-4CAC-B30C-C36615163215}" srcOrd="4" destOrd="0" presId="urn:microsoft.com/office/officeart/2005/8/layout/bProcess3"/>
    <dgm:cxn modelId="{E974F04D-6530-4540-81C2-148ED48EE312}" type="presParOf" srcId="{23BF0A68-408A-46AB-9DF0-47FF9E0BFC20}" destId="{7D3CC8DA-33FC-48CF-B67C-D2A8C13EBBCB}" srcOrd="5" destOrd="0" presId="urn:microsoft.com/office/officeart/2005/8/layout/bProcess3"/>
    <dgm:cxn modelId="{ED7489B6-AB58-4856-BE64-3A057EDCCFF7}" type="presParOf" srcId="{7D3CC8DA-33FC-48CF-B67C-D2A8C13EBBCB}" destId="{509E1A20-B478-4B06-9BA6-B36BC0BEC416}" srcOrd="0" destOrd="0" presId="urn:microsoft.com/office/officeart/2005/8/layout/bProcess3"/>
    <dgm:cxn modelId="{B3D1214E-020B-497D-8D3D-310A1C667192}" type="presParOf" srcId="{23BF0A68-408A-46AB-9DF0-47FF9E0BFC20}" destId="{A3BC31BD-EFC5-4528-8D38-1DEB7B841845}" srcOrd="6" destOrd="0" presId="urn:microsoft.com/office/officeart/2005/8/layout/bProcess3"/>
    <dgm:cxn modelId="{281622B2-6F0A-45F5-BC5F-3CD6E8591F20}" type="presParOf" srcId="{23BF0A68-408A-46AB-9DF0-47FF9E0BFC20}" destId="{445B1E2F-6284-4DC4-8D62-0C87662BC353}" srcOrd="7" destOrd="0" presId="urn:microsoft.com/office/officeart/2005/8/layout/bProcess3"/>
    <dgm:cxn modelId="{AC95A011-5244-4F28-99B9-D8448467D895}" type="presParOf" srcId="{445B1E2F-6284-4DC4-8D62-0C87662BC353}" destId="{FE8EA408-C4F4-4C4B-AE38-6602BE74DD0D}" srcOrd="0" destOrd="0" presId="urn:microsoft.com/office/officeart/2005/8/layout/bProcess3"/>
    <dgm:cxn modelId="{ACDFC7CD-A7F0-47BD-B364-7E6B9377ECB6}" type="presParOf" srcId="{23BF0A68-408A-46AB-9DF0-47FF9E0BFC20}" destId="{E7210871-4383-4A76-B339-B0313D779805}" srcOrd="8" destOrd="0" presId="urn:microsoft.com/office/officeart/2005/8/layout/bProcess3"/>
    <dgm:cxn modelId="{D8F53955-0114-4B44-9C74-AAC0A70D771A}" type="presParOf" srcId="{23BF0A68-408A-46AB-9DF0-47FF9E0BFC20}" destId="{B0E0C230-8D3C-4954-9932-B80AE1FC3967}" srcOrd="9" destOrd="0" presId="urn:microsoft.com/office/officeart/2005/8/layout/bProcess3"/>
    <dgm:cxn modelId="{116B2D37-FA8D-4E47-B1D0-8827AB3A1F00}" type="presParOf" srcId="{B0E0C230-8D3C-4954-9932-B80AE1FC3967}" destId="{AEE23E85-1E9E-4760-9DE0-7890198779E1}" srcOrd="0" destOrd="0" presId="urn:microsoft.com/office/officeart/2005/8/layout/bProcess3"/>
    <dgm:cxn modelId="{DFE6919F-E1A5-413D-8A1E-585A800614FF}" type="presParOf" srcId="{23BF0A68-408A-46AB-9DF0-47FF9E0BFC20}" destId="{A385957D-F3C9-4F5C-94A9-FBD6BE2121F4}" srcOrd="10" destOrd="0" presId="urn:microsoft.com/office/officeart/2005/8/layout/bProcess3"/>
    <dgm:cxn modelId="{00DF8D7D-2903-48EF-BADD-6A04981DF374}" type="presParOf" srcId="{23BF0A68-408A-46AB-9DF0-47FF9E0BFC20}" destId="{D0BA2667-A21C-493B-A818-74CC51D374E1}" srcOrd="11" destOrd="0" presId="urn:microsoft.com/office/officeart/2005/8/layout/bProcess3"/>
    <dgm:cxn modelId="{6F2C054B-B05F-4AAA-A905-0DD0E1F79F42}" type="presParOf" srcId="{D0BA2667-A21C-493B-A818-74CC51D374E1}" destId="{A81F37A7-2CD1-4176-B668-1BF72FD5511C}" srcOrd="0" destOrd="0" presId="urn:microsoft.com/office/officeart/2005/8/layout/bProcess3"/>
    <dgm:cxn modelId="{284E396F-AC30-48C5-BD74-B2C2EE22645B}" type="presParOf" srcId="{23BF0A68-408A-46AB-9DF0-47FF9E0BFC20}" destId="{7713955A-E555-4A85-832E-BD77755122B0}" srcOrd="12" destOrd="0" presId="urn:microsoft.com/office/officeart/2005/8/layout/bProcess3"/>
    <dgm:cxn modelId="{2B219CCD-6AE7-4643-9244-5194FD4A7161}" type="presParOf" srcId="{23BF0A68-408A-46AB-9DF0-47FF9E0BFC20}" destId="{F38FB446-082B-4DF6-A266-1ABD89401D04}" srcOrd="13" destOrd="0" presId="urn:microsoft.com/office/officeart/2005/8/layout/bProcess3"/>
    <dgm:cxn modelId="{983F6BB0-F4A6-4E50-AD37-AF823F035986}" type="presParOf" srcId="{F38FB446-082B-4DF6-A266-1ABD89401D04}" destId="{F95455C2-170B-497E-AFCB-469733BF242F}" srcOrd="0" destOrd="0" presId="urn:microsoft.com/office/officeart/2005/8/layout/bProcess3"/>
    <dgm:cxn modelId="{D1403FCD-BEC6-489C-AC65-6760D41DE3A0}" type="presParOf" srcId="{23BF0A68-408A-46AB-9DF0-47FF9E0BFC20}" destId="{5331F2B8-E1E2-4FB3-89AA-92DCCAA9D730}" srcOrd="14" destOrd="0" presId="urn:microsoft.com/office/officeart/2005/8/layout/bProcess3"/>
    <dgm:cxn modelId="{3EE66A0F-FDE3-4708-8602-BA50619ECBE3}" type="presParOf" srcId="{23BF0A68-408A-46AB-9DF0-47FF9E0BFC20}" destId="{30627FD7-C559-44A7-823A-2F29D8189165}" srcOrd="15" destOrd="0" presId="urn:microsoft.com/office/officeart/2005/8/layout/bProcess3"/>
    <dgm:cxn modelId="{EF0944BD-A3AA-41A7-A699-BB4C577C8203}" type="presParOf" srcId="{30627FD7-C559-44A7-823A-2F29D8189165}" destId="{B9D6B9BE-1D6C-44E4-BC05-F5102197B339}" srcOrd="0" destOrd="0" presId="urn:microsoft.com/office/officeart/2005/8/layout/bProcess3"/>
    <dgm:cxn modelId="{44235D5A-7EDA-4DEA-88FE-94A6BC4C2B49}" type="presParOf" srcId="{23BF0A68-408A-46AB-9DF0-47FF9E0BFC20}" destId="{A36824CD-14B5-445D-9EE5-A23EAB7147C4}" srcOrd="16" destOrd="0" presId="urn:microsoft.com/office/officeart/2005/8/layout/bProcess3"/>
    <dgm:cxn modelId="{19D19F66-2106-4A63-AE31-29A418B96E57}" type="presParOf" srcId="{23BF0A68-408A-46AB-9DF0-47FF9E0BFC20}" destId="{70A5FDF5-7626-42F4-8631-F34CCDA3AEFC}" srcOrd="17" destOrd="0" presId="urn:microsoft.com/office/officeart/2005/8/layout/bProcess3"/>
    <dgm:cxn modelId="{1CFD5403-AC25-4E41-801E-023DE1143BAA}" type="presParOf" srcId="{70A5FDF5-7626-42F4-8631-F34CCDA3AEFC}" destId="{81924C04-1818-4232-B990-CDB8376FC227}" srcOrd="0" destOrd="0" presId="urn:microsoft.com/office/officeart/2005/8/layout/bProcess3"/>
    <dgm:cxn modelId="{05770A88-C24B-4EB6-B63D-3645A03399F4}" type="presParOf" srcId="{23BF0A68-408A-46AB-9DF0-47FF9E0BFC20}" destId="{455EE398-3825-4EBF-838E-4352DD4BD719}" srcOrd="1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396BDC-5658-4979-A01A-6058E1E8BF42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419"/>
        </a:p>
      </dgm:t>
    </dgm:pt>
    <dgm:pt modelId="{023D7E56-F81F-41A9-87DD-5681A7E807EF}">
      <dgm:prSet/>
      <dgm:spPr/>
      <dgm:t>
        <a:bodyPr/>
        <a:lstStyle/>
        <a:p>
          <a:r>
            <a:rPr lang="es-419"/>
            <a:t>¿Conocen estas personas su realidad ante Dios?</a:t>
          </a:r>
        </a:p>
      </dgm:t>
    </dgm:pt>
    <dgm:pt modelId="{51FE1EC9-A94B-4A3F-8DE5-5FB26AF3564A}" type="parTrans" cxnId="{ED4CAA14-5980-476C-9A0C-0307A854AA1A}">
      <dgm:prSet/>
      <dgm:spPr/>
      <dgm:t>
        <a:bodyPr/>
        <a:lstStyle/>
        <a:p>
          <a:endParaRPr lang="es-419"/>
        </a:p>
      </dgm:t>
    </dgm:pt>
    <dgm:pt modelId="{E08C9872-A252-4ABE-B2B8-D396A9964C11}" type="sibTrans" cxnId="{ED4CAA14-5980-476C-9A0C-0307A854AA1A}">
      <dgm:prSet/>
      <dgm:spPr/>
      <dgm:t>
        <a:bodyPr/>
        <a:lstStyle/>
        <a:p>
          <a:endParaRPr lang="es-419"/>
        </a:p>
      </dgm:t>
    </dgm:pt>
    <dgm:pt modelId="{39351ABD-F15D-4C33-B4AC-61E4A77FCE4F}">
      <dgm:prSet/>
      <dgm:spPr/>
      <dgm:t>
        <a:bodyPr/>
        <a:lstStyle/>
        <a:p>
          <a:r>
            <a:rPr lang="es-419"/>
            <a:t>¿Han tenido la oportunidad de escuchar el evangelio?</a:t>
          </a:r>
        </a:p>
      </dgm:t>
    </dgm:pt>
    <dgm:pt modelId="{3F721E24-37D5-420E-86F1-85A07E388F9B}" type="parTrans" cxnId="{4D92F2B0-5804-46B0-BD3F-F62BB5EF93F9}">
      <dgm:prSet/>
      <dgm:spPr/>
      <dgm:t>
        <a:bodyPr/>
        <a:lstStyle/>
        <a:p>
          <a:endParaRPr lang="es-419"/>
        </a:p>
      </dgm:t>
    </dgm:pt>
    <dgm:pt modelId="{DC60B156-F44C-4EAC-A3D1-985535F6F5E0}" type="sibTrans" cxnId="{4D92F2B0-5804-46B0-BD3F-F62BB5EF93F9}">
      <dgm:prSet/>
      <dgm:spPr/>
      <dgm:t>
        <a:bodyPr/>
        <a:lstStyle/>
        <a:p>
          <a:endParaRPr lang="es-419"/>
        </a:p>
      </dgm:t>
    </dgm:pt>
    <dgm:pt modelId="{9F631FEA-2475-4B03-8290-42A66A7B1B77}">
      <dgm:prSet/>
      <dgm:spPr/>
      <dgm:t>
        <a:bodyPr/>
        <a:lstStyle/>
        <a:p>
          <a:r>
            <a:rPr lang="es-419"/>
            <a:t>¿Están conscientes de que Dios, en su misericordia, les permite prosperar mientras tienen la oportunidad de arrepentirse? </a:t>
          </a:r>
        </a:p>
      </dgm:t>
    </dgm:pt>
    <dgm:pt modelId="{010D1796-8FD3-4CFD-8414-D8543E61C87E}" type="parTrans" cxnId="{893DE73E-E619-4C59-BC32-B519D9E2F415}">
      <dgm:prSet/>
      <dgm:spPr/>
      <dgm:t>
        <a:bodyPr/>
        <a:lstStyle/>
        <a:p>
          <a:endParaRPr lang="es-419"/>
        </a:p>
      </dgm:t>
    </dgm:pt>
    <dgm:pt modelId="{F7CBA99B-8B9E-46BA-8296-278E5C6FFFFA}" type="sibTrans" cxnId="{893DE73E-E619-4C59-BC32-B519D9E2F415}">
      <dgm:prSet/>
      <dgm:spPr/>
      <dgm:t>
        <a:bodyPr/>
        <a:lstStyle/>
        <a:p>
          <a:endParaRPr lang="es-419"/>
        </a:p>
      </dgm:t>
    </dgm:pt>
    <dgm:pt modelId="{1CA07FCD-76A0-4B45-95A1-919FA93415D0}">
      <dgm:prSet/>
      <dgm:spPr/>
      <dgm:t>
        <a:bodyPr/>
        <a:lstStyle/>
        <a:p>
          <a:r>
            <a:rPr lang="es-419"/>
            <a:t>¿Nos hemos acercado a ellos con el mismo amor con el que otros se acercaron a nosotros para presentarnos el evangelio?</a:t>
          </a:r>
        </a:p>
      </dgm:t>
    </dgm:pt>
    <dgm:pt modelId="{38DE47EF-80E6-4AE8-BAE5-AE904FBC04E1}" type="parTrans" cxnId="{B4F93111-96E5-43EC-A9EA-FA674941F87C}">
      <dgm:prSet/>
      <dgm:spPr/>
      <dgm:t>
        <a:bodyPr/>
        <a:lstStyle/>
        <a:p>
          <a:endParaRPr lang="es-419"/>
        </a:p>
      </dgm:t>
    </dgm:pt>
    <dgm:pt modelId="{8AA3E35A-94E1-4F88-9A4E-B59DF73BC751}" type="sibTrans" cxnId="{B4F93111-96E5-43EC-A9EA-FA674941F87C}">
      <dgm:prSet/>
      <dgm:spPr/>
      <dgm:t>
        <a:bodyPr/>
        <a:lstStyle/>
        <a:p>
          <a:endParaRPr lang="es-419"/>
        </a:p>
      </dgm:t>
    </dgm:pt>
    <dgm:pt modelId="{8083BD8E-6FFC-4D9E-84E2-E1B8718B4C29}">
      <dgm:prSet/>
      <dgm:spPr/>
      <dgm:t>
        <a:bodyPr/>
        <a:lstStyle/>
        <a:p>
          <a:r>
            <a:rPr lang="es-419"/>
            <a:t>¿Mostramos hacia los impíos la misma misericordia que Dios nos mostró en su momento?</a:t>
          </a:r>
        </a:p>
      </dgm:t>
    </dgm:pt>
    <dgm:pt modelId="{1602F62C-825D-407C-972A-AFB5AB5CA730}" type="parTrans" cxnId="{614BF31D-795E-4DA6-8313-DAE9BDEBB9ED}">
      <dgm:prSet/>
      <dgm:spPr/>
      <dgm:t>
        <a:bodyPr/>
        <a:lstStyle/>
        <a:p>
          <a:endParaRPr lang="es-419"/>
        </a:p>
      </dgm:t>
    </dgm:pt>
    <dgm:pt modelId="{A9FFCDCD-4141-4EE4-967A-F76B79D5AC7D}" type="sibTrans" cxnId="{614BF31D-795E-4DA6-8313-DAE9BDEBB9ED}">
      <dgm:prSet/>
      <dgm:spPr/>
      <dgm:t>
        <a:bodyPr/>
        <a:lstStyle/>
        <a:p>
          <a:endParaRPr lang="es-419"/>
        </a:p>
      </dgm:t>
    </dgm:pt>
    <dgm:pt modelId="{917FF61A-4CE0-4F93-A4FB-6342D053B0D7}" type="pres">
      <dgm:prSet presAssocID="{B4396BDC-5658-4979-A01A-6058E1E8BF42}" presName="linear" presStyleCnt="0">
        <dgm:presLayoutVars>
          <dgm:dir/>
          <dgm:resizeHandles val="exact"/>
        </dgm:presLayoutVars>
      </dgm:prSet>
      <dgm:spPr/>
    </dgm:pt>
    <dgm:pt modelId="{25AA78DF-DBF8-446F-B6C3-A7D5AD7255A5}" type="pres">
      <dgm:prSet presAssocID="{023D7E56-F81F-41A9-87DD-5681A7E807EF}" presName="comp" presStyleCnt="0"/>
      <dgm:spPr/>
    </dgm:pt>
    <dgm:pt modelId="{21806B52-2B90-40F2-B739-7756DC1AC4E5}" type="pres">
      <dgm:prSet presAssocID="{023D7E56-F81F-41A9-87DD-5681A7E807EF}" presName="box" presStyleLbl="node1" presStyleIdx="0" presStyleCnt="5"/>
      <dgm:spPr/>
    </dgm:pt>
    <dgm:pt modelId="{9BD744AE-E64B-43A0-B793-CEDE872D813F}" type="pres">
      <dgm:prSet presAssocID="{023D7E56-F81F-41A9-87DD-5681A7E807EF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076EF057-2A3E-4431-B66B-E4A790B5A1AE}" type="pres">
      <dgm:prSet presAssocID="{023D7E56-F81F-41A9-87DD-5681A7E807EF}" presName="text" presStyleLbl="node1" presStyleIdx="0" presStyleCnt="5">
        <dgm:presLayoutVars>
          <dgm:bulletEnabled val="1"/>
        </dgm:presLayoutVars>
      </dgm:prSet>
      <dgm:spPr/>
    </dgm:pt>
    <dgm:pt modelId="{4284825D-3CE8-4E95-8668-360C581C0E41}" type="pres">
      <dgm:prSet presAssocID="{E08C9872-A252-4ABE-B2B8-D396A9964C11}" presName="spacer" presStyleCnt="0"/>
      <dgm:spPr/>
    </dgm:pt>
    <dgm:pt modelId="{0699A747-251C-44A5-812D-B7CD1D87D9BB}" type="pres">
      <dgm:prSet presAssocID="{39351ABD-F15D-4C33-B4AC-61E4A77FCE4F}" presName="comp" presStyleCnt="0"/>
      <dgm:spPr/>
    </dgm:pt>
    <dgm:pt modelId="{19FFCC7F-58C2-4D0E-8D20-18B8707A7751}" type="pres">
      <dgm:prSet presAssocID="{39351ABD-F15D-4C33-B4AC-61E4A77FCE4F}" presName="box" presStyleLbl="node1" presStyleIdx="1" presStyleCnt="5"/>
      <dgm:spPr/>
    </dgm:pt>
    <dgm:pt modelId="{9B377676-C157-4D73-9333-CFE8E3A4E86B}" type="pres">
      <dgm:prSet presAssocID="{39351ABD-F15D-4C33-B4AC-61E4A77FCE4F}" presName="img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72218058-AAC5-4785-8991-038DDE9BFD78}" type="pres">
      <dgm:prSet presAssocID="{39351ABD-F15D-4C33-B4AC-61E4A77FCE4F}" presName="text" presStyleLbl="node1" presStyleIdx="1" presStyleCnt="5">
        <dgm:presLayoutVars>
          <dgm:bulletEnabled val="1"/>
        </dgm:presLayoutVars>
      </dgm:prSet>
      <dgm:spPr/>
    </dgm:pt>
    <dgm:pt modelId="{16725DA9-FECC-47D9-BAFE-C9B044AA3996}" type="pres">
      <dgm:prSet presAssocID="{DC60B156-F44C-4EAC-A3D1-985535F6F5E0}" presName="spacer" presStyleCnt="0"/>
      <dgm:spPr/>
    </dgm:pt>
    <dgm:pt modelId="{82D16165-36E8-49B2-AEAE-ECC303AFBE85}" type="pres">
      <dgm:prSet presAssocID="{9F631FEA-2475-4B03-8290-42A66A7B1B77}" presName="comp" presStyleCnt="0"/>
      <dgm:spPr/>
    </dgm:pt>
    <dgm:pt modelId="{EE223201-37EB-4FAE-873D-7E31D584E8F3}" type="pres">
      <dgm:prSet presAssocID="{9F631FEA-2475-4B03-8290-42A66A7B1B77}" presName="box" presStyleLbl="node1" presStyleIdx="2" presStyleCnt="5"/>
      <dgm:spPr/>
    </dgm:pt>
    <dgm:pt modelId="{E909DF31-5E0F-4E13-B1D0-08BE18AB4920}" type="pres">
      <dgm:prSet presAssocID="{9F631FEA-2475-4B03-8290-42A66A7B1B77}" presName="img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450217A1-0CA1-4B24-B5FC-8CA2A7D70643}" type="pres">
      <dgm:prSet presAssocID="{9F631FEA-2475-4B03-8290-42A66A7B1B77}" presName="text" presStyleLbl="node1" presStyleIdx="2" presStyleCnt="5">
        <dgm:presLayoutVars>
          <dgm:bulletEnabled val="1"/>
        </dgm:presLayoutVars>
      </dgm:prSet>
      <dgm:spPr/>
    </dgm:pt>
    <dgm:pt modelId="{F0789F13-D620-4F7D-8F72-DC48665E4ECA}" type="pres">
      <dgm:prSet presAssocID="{F7CBA99B-8B9E-46BA-8296-278E5C6FFFFA}" presName="spacer" presStyleCnt="0"/>
      <dgm:spPr/>
    </dgm:pt>
    <dgm:pt modelId="{CF16DD18-7973-430C-956C-C5144035435D}" type="pres">
      <dgm:prSet presAssocID="{1CA07FCD-76A0-4B45-95A1-919FA93415D0}" presName="comp" presStyleCnt="0"/>
      <dgm:spPr/>
    </dgm:pt>
    <dgm:pt modelId="{4A20E6D5-B84D-4DBF-94F9-B3C4203A5420}" type="pres">
      <dgm:prSet presAssocID="{1CA07FCD-76A0-4B45-95A1-919FA93415D0}" presName="box" presStyleLbl="node1" presStyleIdx="3" presStyleCnt="5"/>
      <dgm:spPr/>
    </dgm:pt>
    <dgm:pt modelId="{5057FE37-E7D3-455E-ACB7-7EDAD29FA12C}" type="pres">
      <dgm:prSet presAssocID="{1CA07FCD-76A0-4B45-95A1-919FA93415D0}" presName="img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8CB9E683-37E7-41CB-93BF-B420AF5123B2}" type="pres">
      <dgm:prSet presAssocID="{1CA07FCD-76A0-4B45-95A1-919FA93415D0}" presName="text" presStyleLbl="node1" presStyleIdx="3" presStyleCnt="5">
        <dgm:presLayoutVars>
          <dgm:bulletEnabled val="1"/>
        </dgm:presLayoutVars>
      </dgm:prSet>
      <dgm:spPr/>
    </dgm:pt>
    <dgm:pt modelId="{17BEE076-220B-4BA3-8D7B-317E03C993BC}" type="pres">
      <dgm:prSet presAssocID="{8AA3E35A-94E1-4F88-9A4E-B59DF73BC751}" presName="spacer" presStyleCnt="0"/>
      <dgm:spPr/>
    </dgm:pt>
    <dgm:pt modelId="{08BA25B6-852B-4E4B-99E8-600364D40B1B}" type="pres">
      <dgm:prSet presAssocID="{8083BD8E-6FFC-4D9E-84E2-E1B8718B4C29}" presName="comp" presStyleCnt="0"/>
      <dgm:spPr/>
    </dgm:pt>
    <dgm:pt modelId="{EB6DCD15-7281-4C6B-A2DE-AE0B8AE5828D}" type="pres">
      <dgm:prSet presAssocID="{8083BD8E-6FFC-4D9E-84E2-E1B8718B4C29}" presName="box" presStyleLbl="node1" presStyleIdx="4" presStyleCnt="5"/>
      <dgm:spPr/>
    </dgm:pt>
    <dgm:pt modelId="{510389A2-D56E-46A8-98C7-A19D0E599625}" type="pres">
      <dgm:prSet presAssocID="{8083BD8E-6FFC-4D9E-84E2-E1B8718B4C29}" presName="img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D68FE1FE-6F06-423A-8446-C0F4EF8A9485}" type="pres">
      <dgm:prSet presAssocID="{8083BD8E-6FFC-4D9E-84E2-E1B8718B4C29}" presName="text" presStyleLbl="node1" presStyleIdx="4" presStyleCnt="5">
        <dgm:presLayoutVars>
          <dgm:bulletEnabled val="1"/>
        </dgm:presLayoutVars>
      </dgm:prSet>
      <dgm:spPr/>
    </dgm:pt>
  </dgm:ptLst>
  <dgm:cxnLst>
    <dgm:cxn modelId="{B4F93111-96E5-43EC-A9EA-FA674941F87C}" srcId="{B4396BDC-5658-4979-A01A-6058E1E8BF42}" destId="{1CA07FCD-76A0-4B45-95A1-919FA93415D0}" srcOrd="3" destOrd="0" parTransId="{38DE47EF-80E6-4AE8-BAE5-AE904FBC04E1}" sibTransId="{8AA3E35A-94E1-4F88-9A4E-B59DF73BC751}"/>
    <dgm:cxn modelId="{ED4CAA14-5980-476C-9A0C-0307A854AA1A}" srcId="{B4396BDC-5658-4979-A01A-6058E1E8BF42}" destId="{023D7E56-F81F-41A9-87DD-5681A7E807EF}" srcOrd="0" destOrd="0" parTransId="{51FE1EC9-A94B-4A3F-8DE5-5FB26AF3564A}" sibTransId="{E08C9872-A252-4ABE-B2B8-D396A9964C11}"/>
    <dgm:cxn modelId="{614BF31D-795E-4DA6-8313-DAE9BDEBB9ED}" srcId="{B4396BDC-5658-4979-A01A-6058E1E8BF42}" destId="{8083BD8E-6FFC-4D9E-84E2-E1B8718B4C29}" srcOrd="4" destOrd="0" parTransId="{1602F62C-825D-407C-972A-AFB5AB5CA730}" sibTransId="{A9FFCDCD-4141-4EE4-967A-F76B79D5AC7D}"/>
    <dgm:cxn modelId="{5B75F929-8DD5-4FB5-9E41-90DEA7838AE6}" type="presOf" srcId="{9F631FEA-2475-4B03-8290-42A66A7B1B77}" destId="{EE223201-37EB-4FAE-873D-7E31D584E8F3}" srcOrd="0" destOrd="0" presId="urn:microsoft.com/office/officeart/2005/8/layout/vList4"/>
    <dgm:cxn modelId="{893DE73E-E619-4C59-BC32-B519D9E2F415}" srcId="{B4396BDC-5658-4979-A01A-6058E1E8BF42}" destId="{9F631FEA-2475-4B03-8290-42A66A7B1B77}" srcOrd="2" destOrd="0" parTransId="{010D1796-8FD3-4CFD-8414-D8543E61C87E}" sibTransId="{F7CBA99B-8B9E-46BA-8296-278E5C6FFFFA}"/>
    <dgm:cxn modelId="{54F4C469-4437-430E-B472-427D1948284D}" type="presOf" srcId="{B4396BDC-5658-4979-A01A-6058E1E8BF42}" destId="{917FF61A-4CE0-4F93-A4FB-6342D053B0D7}" srcOrd="0" destOrd="0" presId="urn:microsoft.com/office/officeart/2005/8/layout/vList4"/>
    <dgm:cxn modelId="{244CFC4D-F236-467B-9E1B-9B88AFD86AB3}" type="presOf" srcId="{8083BD8E-6FFC-4D9E-84E2-E1B8718B4C29}" destId="{EB6DCD15-7281-4C6B-A2DE-AE0B8AE5828D}" srcOrd="0" destOrd="0" presId="urn:microsoft.com/office/officeart/2005/8/layout/vList4"/>
    <dgm:cxn modelId="{DBE84256-66BF-4673-8388-8208AD9719E3}" type="presOf" srcId="{9F631FEA-2475-4B03-8290-42A66A7B1B77}" destId="{450217A1-0CA1-4B24-B5FC-8CA2A7D70643}" srcOrd="1" destOrd="0" presId="urn:microsoft.com/office/officeart/2005/8/layout/vList4"/>
    <dgm:cxn modelId="{C88D86A1-B9A4-46DE-A815-CB3C5FBB65AB}" type="presOf" srcId="{023D7E56-F81F-41A9-87DD-5681A7E807EF}" destId="{21806B52-2B90-40F2-B739-7756DC1AC4E5}" srcOrd="0" destOrd="0" presId="urn:microsoft.com/office/officeart/2005/8/layout/vList4"/>
    <dgm:cxn modelId="{494816A2-7E91-41CF-ABB8-0D4017DCE9E7}" type="presOf" srcId="{39351ABD-F15D-4C33-B4AC-61E4A77FCE4F}" destId="{19FFCC7F-58C2-4D0E-8D20-18B8707A7751}" srcOrd="0" destOrd="0" presId="urn:microsoft.com/office/officeart/2005/8/layout/vList4"/>
    <dgm:cxn modelId="{4D92F2B0-5804-46B0-BD3F-F62BB5EF93F9}" srcId="{B4396BDC-5658-4979-A01A-6058E1E8BF42}" destId="{39351ABD-F15D-4C33-B4AC-61E4A77FCE4F}" srcOrd="1" destOrd="0" parTransId="{3F721E24-37D5-420E-86F1-85A07E388F9B}" sibTransId="{DC60B156-F44C-4EAC-A3D1-985535F6F5E0}"/>
    <dgm:cxn modelId="{9657C0C7-99DB-4767-85A8-43ACA9143FE6}" type="presOf" srcId="{023D7E56-F81F-41A9-87DD-5681A7E807EF}" destId="{076EF057-2A3E-4431-B66B-E4A790B5A1AE}" srcOrd="1" destOrd="0" presId="urn:microsoft.com/office/officeart/2005/8/layout/vList4"/>
    <dgm:cxn modelId="{B306E4DA-9F93-4D87-8D0E-259EA84B95C4}" type="presOf" srcId="{1CA07FCD-76A0-4B45-95A1-919FA93415D0}" destId="{4A20E6D5-B84D-4DBF-94F9-B3C4203A5420}" srcOrd="0" destOrd="0" presId="urn:microsoft.com/office/officeart/2005/8/layout/vList4"/>
    <dgm:cxn modelId="{41B314FA-913D-4954-8C70-F7AF4ECFE36E}" type="presOf" srcId="{1CA07FCD-76A0-4B45-95A1-919FA93415D0}" destId="{8CB9E683-37E7-41CB-93BF-B420AF5123B2}" srcOrd="1" destOrd="0" presId="urn:microsoft.com/office/officeart/2005/8/layout/vList4"/>
    <dgm:cxn modelId="{F81714FD-E075-436E-BAC8-B88F62B66F6C}" type="presOf" srcId="{39351ABD-F15D-4C33-B4AC-61E4A77FCE4F}" destId="{72218058-AAC5-4785-8991-038DDE9BFD78}" srcOrd="1" destOrd="0" presId="urn:microsoft.com/office/officeart/2005/8/layout/vList4"/>
    <dgm:cxn modelId="{D0F6BAFD-A3E1-4F8A-AC02-6B70785A5B1F}" type="presOf" srcId="{8083BD8E-6FFC-4D9E-84E2-E1B8718B4C29}" destId="{D68FE1FE-6F06-423A-8446-C0F4EF8A9485}" srcOrd="1" destOrd="0" presId="urn:microsoft.com/office/officeart/2005/8/layout/vList4"/>
    <dgm:cxn modelId="{B9666CA4-20C0-42BE-B899-781727C80FE6}" type="presParOf" srcId="{917FF61A-4CE0-4F93-A4FB-6342D053B0D7}" destId="{25AA78DF-DBF8-446F-B6C3-A7D5AD7255A5}" srcOrd="0" destOrd="0" presId="urn:microsoft.com/office/officeart/2005/8/layout/vList4"/>
    <dgm:cxn modelId="{D7F3D2FD-2A64-43F3-9530-984B0FEB7843}" type="presParOf" srcId="{25AA78DF-DBF8-446F-B6C3-A7D5AD7255A5}" destId="{21806B52-2B90-40F2-B739-7756DC1AC4E5}" srcOrd="0" destOrd="0" presId="urn:microsoft.com/office/officeart/2005/8/layout/vList4"/>
    <dgm:cxn modelId="{F68CF73F-F913-4ECA-8CF4-CCD6D4C27EBE}" type="presParOf" srcId="{25AA78DF-DBF8-446F-B6C3-A7D5AD7255A5}" destId="{9BD744AE-E64B-43A0-B793-CEDE872D813F}" srcOrd="1" destOrd="0" presId="urn:microsoft.com/office/officeart/2005/8/layout/vList4"/>
    <dgm:cxn modelId="{BB30F7F7-74C2-4958-9935-449DF4D7CE90}" type="presParOf" srcId="{25AA78DF-DBF8-446F-B6C3-A7D5AD7255A5}" destId="{076EF057-2A3E-4431-B66B-E4A790B5A1AE}" srcOrd="2" destOrd="0" presId="urn:microsoft.com/office/officeart/2005/8/layout/vList4"/>
    <dgm:cxn modelId="{46CEEBA2-7D33-493A-B9A7-B2EC97829D2B}" type="presParOf" srcId="{917FF61A-4CE0-4F93-A4FB-6342D053B0D7}" destId="{4284825D-3CE8-4E95-8668-360C581C0E41}" srcOrd="1" destOrd="0" presId="urn:microsoft.com/office/officeart/2005/8/layout/vList4"/>
    <dgm:cxn modelId="{17A6751C-3BFD-4283-837A-8D847810AF56}" type="presParOf" srcId="{917FF61A-4CE0-4F93-A4FB-6342D053B0D7}" destId="{0699A747-251C-44A5-812D-B7CD1D87D9BB}" srcOrd="2" destOrd="0" presId="urn:microsoft.com/office/officeart/2005/8/layout/vList4"/>
    <dgm:cxn modelId="{A3A43A84-8729-4890-971E-0209CD1BB384}" type="presParOf" srcId="{0699A747-251C-44A5-812D-B7CD1D87D9BB}" destId="{19FFCC7F-58C2-4D0E-8D20-18B8707A7751}" srcOrd="0" destOrd="0" presId="urn:microsoft.com/office/officeart/2005/8/layout/vList4"/>
    <dgm:cxn modelId="{530BFCB4-D4FF-4C84-913E-F7F4FDC3758D}" type="presParOf" srcId="{0699A747-251C-44A5-812D-B7CD1D87D9BB}" destId="{9B377676-C157-4D73-9333-CFE8E3A4E86B}" srcOrd="1" destOrd="0" presId="urn:microsoft.com/office/officeart/2005/8/layout/vList4"/>
    <dgm:cxn modelId="{FEE5D49F-4B21-4E79-B420-3D64496E66F4}" type="presParOf" srcId="{0699A747-251C-44A5-812D-B7CD1D87D9BB}" destId="{72218058-AAC5-4785-8991-038DDE9BFD78}" srcOrd="2" destOrd="0" presId="urn:microsoft.com/office/officeart/2005/8/layout/vList4"/>
    <dgm:cxn modelId="{9367487C-ED1B-448D-BC4F-8183C36CEEC0}" type="presParOf" srcId="{917FF61A-4CE0-4F93-A4FB-6342D053B0D7}" destId="{16725DA9-FECC-47D9-BAFE-C9B044AA3996}" srcOrd="3" destOrd="0" presId="urn:microsoft.com/office/officeart/2005/8/layout/vList4"/>
    <dgm:cxn modelId="{C31B81A5-CAB1-47F4-9BFE-EC5E5FAE929B}" type="presParOf" srcId="{917FF61A-4CE0-4F93-A4FB-6342D053B0D7}" destId="{82D16165-36E8-49B2-AEAE-ECC303AFBE85}" srcOrd="4" destOrd="0" presId="urn:microsoft.com/office/officeart/2005/8/layout/vList4"/>
    <dgm:cxn modelId="{41D76BF6-F777-4B46-A153-C157EE4D1B12}" type="presParOf" srcId="{82D16165-36E8-49B2-AEAE-ECC303AFBE85}" destId="{EE223201-37EB-4FAE-873D-7E31D584E8F3}" srcOrd="0" destOrd="0" presId="urn:microsoft.com/office/officeart/2005/8/layout/vList4"/>
    <dgm:cxn modelId="{C168B008-61F7-4EF1-ADAA-B38222A8E73B}" type="presParOf" srcId="{82D16165-36E8-49B2-AEAE-ECC303AFBE85}" destId="{E909DF31-5E0F-4E13-B1D0-08BE18AB4920}" srcOrd="1" destOrd="0" presId="urn:microsoft.com/office/officeart/2005/8/layout/vList4"/>
    <dgm:cxn modelId="{85EB938E-B2FD-4842-B98D-056E7DF684A6}" type="presParOf" srcId="{82D16165-36E8-49B2-AEAE-ECC303AFBE85}" destId="{450217A1-0CA1-4B24-B5FC-8CA2A7D70643}" srcOrd="2" destOrd="0" presId="urn:microsoft.com/office/officeart/2005/8/layout/vList4"/>
    <dgm:cxn modelId="{CF19C651-CB3A-4096-8DB1-3B54032FB4EB}" type="presParOf" srcId="{917FF61A-4CE0-4F93-A4FB-6342D053B0D7}" destId="{F0789F13-D620-4F7D-8F72-DC48665E4ECA}" srcOrd="5" destOrd="0" presId="urn:microsoft.com/office/officeart/2005/8/layout/vList4"/>
    <dgm:cxn modelId="{FAF25D11-B2EB-4611-97C6-7F7233E157B8}" type="presParOf" srcId="{917FF61A-4CE0-4F93-A4FB-6342D053B0D7}" destId="{CF16DD18-7973-430C-956C-C5144035435D}" srcOrd="6" destOrd="0" presId="urn:microsoft.com/office/officeart/2005/8/layout/vList4"/>
    <dgm:cxn modelId="{B84870BF-A46D-48DA-8443-2C9A4EA39B03}" type="presParOf" srcId="{CF16DD18-7973-430C-956C-C5144035435D}" destId="{4A20E6D5-B84D-4DBF-94F9-B3C4203A5420}" srcOrd="0" destOrd="0" presId="urn:microsoft.com/office/officeart/2005/8/layout/vList4"/>
    <dgm:cxn modelId="{B14A2753-6EF5-4DB1-981D-A4137E25D305}" type="presParOf" srcId="{CF16DD18-7973-430C-956C-C5144035435D}" destId="{5057FE37-E7D3-455E-ACB7-7EDAD29FA12C}" srcOrd="1" destOrd="0" presId="urn:microsoft.com/office/officeart/2005/8/layout/vList4"/>
    <dgm:cxn modelId="{3821D5D9-B388-439D-82D4-C65D2C22892A}" type="presParOf" srcId="{CF16DD18-7973-430C-956C-C5144035435D}" destId="{8CB9E683-37E7-41CB-93BF-B420AF5123B2}" srcOrd="2" destOrd="0" presId="urn:microsoft.com/office/officeart/2005/8/layout/vList4"/>
    <dgm:cxn modelId="{82A812DB-EDF8-4B1B-840C-99F5481F6F03}" type="presParOf" srcId="{917FF61A-4CE0-4F93-A4FB-6342D053B0D7}" destId="{17BEE076-220B-4BA3-8D7B-317E03C993BC}" srcOrd="7" destOrd="0" presId="urn:microsoft.com/office/officeart/2005/8/layout/vList4"/>
    <dgm:cxn modelId="{98DA00C4-53AE-41C6-B3BD-DEFBAA63CC61}" type="presParOf" srcId="{917FF61A-4CE0-4F93-A4FB-6342D053B0D7}" destId="{08BA25B6-852B-4E4B-99E8-600364D40B1B}" srcOrd="8" destOrd="0" presId="urn:microsoft.com/office/officeart/2005/8/layout/vList4"/>
    <dgm:cxn modelId="{8A070E7F-CCB8-4F0F-8CE6-D2ACA7D3C97F}" type="presParOf" srcId="{08BA25B6-852B-4E4B-99E8-600364D40B1B}" destId="{EB6DCD15-7281-4C6B-A2DE-AE0B8AE5828D}" srcOrd="0" destOrd="0" presId="urn:microsoft.com/office/officeart/2005/8/layout/vList4"/>
    <dgm:cxn modelId="{0B290C84-A8A8-4C13-A85E-3A28091920D4}" type="presParOf" srcId="{08BA25B6-852B-4E4B-99E8-600364D40B1B}" destId="{510389A2-D56E-46A8-98C7-A19D0E599625}" srcOrd="1" destOrd="0" presId="urn:microsoft.com/office/officeart/2005/8/layout/vList4"/>
    <dgm:cxn modelId="{7FF10E27-9952-44AA-98C7-658CC059C93E}" type="presParOf" srcId="{08BA25B6-852B-4E4B-99E8-600364D40B1B}" destId="{D68FE1FE-6F06-423A-8446-C0F4EF8A94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CAFC09-982B-4307-ADC4-78EF8963C0F4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419"/>
        </a:p>
      </dgm:t>
    </dgm:pt>
    <dgm:pt modelId="{128BDBCC-2ECB-4E4B-8F1A-E02B79490A43}">
      <dgm:prSet/>
      <dgm:spPr/>
      <dgm:t>
        <a:bodyPr/>
        <a:lstStyle/>
        <a:p>
          <a:r>
            <a:rPr lang="es-419"/>
            <a:t>¿Existe alguna práctica en tu administración personal que Dios condena en su Palabra?</a:t>
          </a:r>
          <a:endParaRPr lang="es-419" dirty="0"/>
        </a:p>
      </dgm:t>
    </dgm:pt>
    <dgm:pt modelId="{CE1A134B-AF7B-497F-8523-D1AC7912AE0F}" type="parTrans" cxnId="{61F9C876-8DBF-4AA5-AE2A-F8E474CDE4E6}">
      <dgm:prSet/>
      <dgm:spPr/>
      <dgm:t>
        <a:bodyPr/>
        <a:lstStyle/>
        <a:p>
          <a:endParaRPr lang="es-419"/>
        </a:p>
      </dgm:t>
    </dgm:pt>
    <dgm:pt modelId="{B311A4BE-84F1-4406-A392-96E9D85A7A61}" type="sibTrans" cxnId="{61F9C876-8DBF-4AA5-AE2A-F8E474CDE4E6}">
      <dgm:prSet/>
      <dgm:spPr/>
      <dgm:t>
        <a:bodyPr/>
        <a:lstStyle/>
        <a:p>
          <a:endParaRPr lang="es-419"/>
        </a:p>
      </dgm:t>
    </dgm:pt>
    <dgm:pt modelId="{B1A7B65E-0A7D-4549-B7C2-A36D9434142A}">
      <dgm:prSet/>
      <dgm:spPr/>
      <dgm:t>
        <a:bodyPr/>
        <a:lstStyle/>
        <a:p>
          <a:r>
            <a:rPr lang="es-419" dirty="0"/>
            <a:t>¿Has conocido el evangelio y has aceptado la dirección de Dios en tu vida?</a:t>
          </a:r>
        </a:p>
      </dgm:t>
    </dgm:pt>
    <dgm:pt modelId="{9EE67189-6A01-4A0F-A80F-65A3087B1322}" type="parTrans" cxnId="{F32DF075-37DA-4159-92E7-D1B520CB460E}">
      <dgm:prSet/>
      <dgm:spPr/>
      <dgm:t>
        <a:bodyPr/>
        <a:lstStyle/>
        <a:p>
          <a:endParaRPr lang="es-419"/>
        </a:p>
      </dgm:t>
    </dgm:pt>
    <dgm:pt modelId="{DAE2A21C-6385-4AAD-93F3-3A0431A13581}" type="sibTrans" cxnId="{F32DF075-37DA-4159-92E7-D1B520CB460E}">
      <dgm:prSet/>
      <dgm:spPr/>
      <dgm:t>
        <a:bodyPr/>
        <a:lstStyle/>
        <a:p>
          <a:endParaRPr lang="es-419"/>
        </a:p>
      </dgm:t>
    </dgm:pt>
    <dgm:pt modelId="{F725F43D-24AB-4D91-A8BE-C4B58DE67D64}">
      <dgm:prSet/>
      <dgm:spPr/>
      <dgm:t>
        <a:bodyPr/>
        <a:lstStyle/>
        <a:p>
          <a:r>
            <a:rPr lang="es-419" dirty="0"/>
            <a:t>Si no es así, ¿Qué te está impidiendo relacionarte más estrechamente con Dios?</a:t>
          </a:r>
        </a:p>
      </dgm:t>
    </dgm:pt>
    <dgm:pt modelId="{5184D4FA-4C04-48B2-8DF0-C15B49073954}" type="parTrans" cxnId="{ABE53B24-9813-4105-A028-1875B13FF7AB}">
      <dgm:prSet/>
      <dgm:spPr/>
      <dgm:t>
        <a:bodyPr/>
        <a:lstStyle/>
        <a:p>
          <a:endParaRPr lang="es-419"/>
        </a:p>
      </dgm:t>
    </dgm:pt>
    <dgm:pt modelId="{EF0E51AC-E689-44EB-BFBB-10AF685EF55D}" type="sibTrans" cxnId="{ABE53B24-9813-4105-A028-1875B13FF7AB}">
      <dgm:prSet/>
      <dgm:spPr/>
      <dgm:t>
        <a:bodyPr/>
        <a:lstStyle/>
        <a:p>
          <a:endParaRPr lang="es-419"/>
        </a:p>
      </dgm:t>
    </dgm:pt>
    <dgm:pt modelId="{3390F89F-CD70-445A-92CD-FF70D16982F5}">
      <dgm:prSet/>
      <dgm:spPr/>
      <dgm:t>
        <a:bodyPr/>
        <a:lstStyle/>
        <a:p>
          <a:r>
            <a:rPr lang="es-419" dirty="0"/>
            <a:t>Si ya has aceptado la dirección de Dios, ¿En qué aspectos estás actuando como alguien que no tiene temor de Dios?</a:t>
          </a:r>
        </a:p>
      </dgm:t>
    </dgm:pt>
    <dgm:pt modelId="{31F43C1A-2893-4078-B81C-BA113132AE98}" type="parTrans" cxnId="{68D17D3A-26F8-4E8E-B943-50444B3AD5D1}">
      <dgm:prSet/>
      <dgm:spPr/>
      <dgm:t>
        <a:bodyPr/>
        <a:lstStyle/>
        <a:p>
          <a:endParaRPr lang="es-419"/>
        </a:p>
      </dgm:t>
    </dgm:pt>
    <dgm:pt modelId="{AA8CD29E-824A-48C9-A584-B285A1A7FB3A}" type="sibTrans" cxnId="{68D17D3A-26F8-4E8E-B943-50444B3AD5D1}">
      <dgm:prSet/>
      <dgm:spPr/>
      <dgm:t>
        <a:bodyPr/>
        <a:lstStyle/>
        <a:p>
          <a:endParaRPr lang="es-419"/>
        </a:p>
      </dgm:t>
    </dgm:pt>
    <dgm:pt modelId="{88AD583D-2500-4DA6-8526-9E8CDCD53E00}">
      <dgm:prSet/>
      <dgm:spPr/>
      <dgm:t>
        <a:bodyPr/>
        <a:lstStyle/>
        <a:p>
          <a:r>
            <a:rPr lang="es-419" dirty="0"/>
            <a:t>Ayuda a otros ¿Cómo puedes ayudarlas a conocer el plan de Dios para sus vidas?</a:t>
          </a:r>
        </a:p>
      </dgm:t>
    </dgm:pt>
    <dgm:pt modelId="{A35652AF-5089-437E-8F39-F0A55BCBFBF8}" type="parTrans" cxnId="{E099B215-623C-4E75-A488-C4759A66AB83}">
      <dgm:prSet/>
      <dgm:spPr/>
      <dgm:t>
        <a:bodyPr/>
        <a:lstStyle/>
        <a:p>
          <a:endParaRPr lang="es-419"/>
        </a:p>
      </dgm:t>
    </dgm:pt>
    <dgm:pt modelId="{9BA31B72-436E-415D-AE32-95D717FB40C0}" type="sibTrans" cxnId="{E099B215-623C-4E75-A488-C4759A66AB83}">
      <dgm:prSet/>
      <dgm:spPr/>
      <dgm:t>
        <a:bodyPr/>
        <a:lstStyle/>
        <a:p>
          <a:endParaRPr lang="es-419"/>
        </a:p>
      </dgm:t>
    </dgm:pt>
    <dgm:pt modelId="{AB1A4ED5-B276-4198-BAD0-127B339A42C5}">
      <dgm:prSet/>
      <dgm:spPr/>
      <dgm:t>
        <a:bodyPr/>
        <a:lstStyle/>
        <a:p>
          <a:r>
            <a:rPr lang="es-419" dirty="0"/>
            <a:t>Crea un programa para ayudar a tus allegados a colocar a Dios en el centro de sus vidas.</a:t>
          </a:r>
        </a:p>
      </dgm:t>
    </dgm:pt>
    <dgm:pt modelId="{C0794FAB-083A-4265-867D-CE581A33BBB5}" type="parTrans" cxnId="{CDF22D56-7AAC-4B51-8F70-129E87F7CCE7}">
      <dgm:prSet/>
      <dgm:spPr/>
      <dgm:t>
        <a:bodyPr/>
        <a:lstStyle/>
        <a:p>
          <a:endParaRPr lang="es-419"/>
        </a:p>
      </dgm:t>
    </dgm:pt>
    <dgm:pt modelId="{7C52A006-D788-4082-A86B-38A966677BDD}" type="sibTrans" cxnId="{CDF22D56-7AAC-4B51-8F70-129E87F7CCE7}">
      <dgm:prSet/>
      <dgm:spPr/>
      <dgm:t>
        <a:bodyPr/>
        <a:lstStyle/>
        <a:p>
          <a:endParaRPr lang="es-419"/>
        </a:p>
      </dgm:t>
    </dgm:pt>
    <dgm:pt modelId="{3375897A-80D1-4E1F-8B2D-75FBCCA5AC2D}">
      <dgm:prSet/>
      <dgm:spPr/>
      <dgm:t>
        <a:bodyPr/>
        <a:lstStyle/>
        <a:p>
          <a:r>
            <a:rPr lang="es-419" dirty="0"/>
            <a:t>Escribe los testimonios de las personas que han sido transformadas gracias a tu testimonio.</a:t>
          </a:r>
        </a:p>
      </dgm:t>
    </dgm:pt>
    <dgm:pt modelId="{644EE221-E9BD-4164-AC4E-C41D84EAE0CF}" type="parTrans" cxnId="{37893878-E7C3-4F25-8B28-0BD5B0D9839A}">
      <dgm:prSet/>
      <dgm:spPr/>
      <dgm:t>
        <a:bodyPr/>
        <a:lstStyle/>
        <a:p>
          <a:endParaRPr lang="es-419"/>
        </a:p>
      </dgm:t>
    </dgm:pt>
    <dgm:pt modelId="{67CF5555-26FF-4546-B036-EFCE2B7DD0E1}" type="sibTrans" cxnId="{37893878-E7C3-4F25-8B28-0BD5B0D9839A}">
      <dgm:prSet/>
      <dgm:spPr/>
      <dgm:t>
        <a:bodyPr/>
        <a:lstStyle/>
        <a:p>
          <a:endParaRPr lang="es-419"/>
        </a:p>
      </dgm:t>
    </dgm:pt>
    <dgm:pt modelId="{F52507B2-B7FB-4365-B23C-81E9998F5949}">
      <dgm:prSet/>
      <dgm:spPr/>
      <dgm:t>
        <a:bodyPr/>
        <a:lstStyle/>
        <a:p>
          <a:r>
            <a:rPr lang="es-419" dirty="0"/>
            <a:t>Desarrolla una estrategia de estudio bíblico donde tus allegados no creyentes puedan conocer el evangelio.</a:t>
          </a:r>
        </a:p>
      </dgm:t>
    </dgm:pt>
    <dgm:pt modelId="{4FF756B2-BEF1-4490-8BB2-786A9E00E6C5}" type="parTrans" cxnId="{D68A1824-A857-46B0-AA00-A359B8797907}">
      <dgm:prSet/>
      <dgm:spPr/>
      <dgm:t>
        <a:bodyPr/>
        <a:lstStyle/>
        <a:p>
          <a:endParaRPr lang="es-419"/>
        </a:p>
      </dgm:t>
    </dgm:pt>
    <dgm:pt modelId="{CE79C6E5-1B9C-4BA0-8695-79FCF0138A43}" type="sibTrans" cxnId="{D68A1824-A857-46B0-AA00-A359B8797907}">
      <dgm:prSet/>
      <dgm:spPr/>
      <dgm:t>
        <a:bodyPr/>
        <a:lstStyle/>
        <a:p>
          <a:endParaRPr lang="es-419"/>
        </a:p>
      </dgm:t>
    </dgm:pt>
    <dgm:pt modelId="{BDF82BD2-C602-4FB2-B82E-5F06671B9C65}" type="pres">
      <dgm:prSet presAssocID="{C2CAFC09-982B-4307-ADC4-78EF8963C0F4}" presName="linearFlow" presStyleCnt="0">
        <dgm:presLayoutVars>
          <dgm:dir/>
          <dgm:resizeHandles val="exact"/>
        </dgm:presLayoutVars>
      </dgm:prSet>
      <dgm:spPr/>
    </dgm:pt>
    <dgm:pt modelId="{323759D0-D06F-4C2D-8446-7B22B07827F3}" type="pres">
      <dgm:prSet presAssocID="{128BDBCC-2ECB-4E4B-8F1A-E02B79490A43}" presName="composite" presStyleCnt="0"/>
      <dgm:spPr/>
    </dgm:pt>
    <dgm:pt modelId="{90054CA4-D851-461E-B8C7-33639CA8192B}" type="pres">
      <dgm:prSet presAssocID="{128BDBCC-2ECB-4E4B-8F1A-E02B79490A43}" presName="imgShp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9C8B9AF-B4EC-47C8-9D40-3DFBF2947B5E}" type="pres">
      <dgm:prSet presAssocID="{128BDBCC-2ECB-4E4B-8F1A-E02B79490A43}" presName="txShp" presStyleLbl="node1" presStyleIdx="0" presStyleCnt="8">
        <dgm:presLayoutVars>
          <dgm:bulletEnabled val="1"/>
        </dgm:presLayoutVars>
      </dgm:prSet>
      <dgm:spPr/>
    </dgm:pt>
    <dgm:pt modelId="{F2261600-7E25-4DF1-99D4-EFBDB758DDA7}" type="pres">
      <dgm:prSet presAssocID="{B311A4BE-84F1-4406-A392-96E9D85A7A61}" presName="spacing" presStyleCnt="0"/>
      <dgm:spPr/>
    </dgm:pt>
    <dgm:pt modelId="{2A5C40D8-6A2A-4F11-AC12-31460EF447E5}" type="pres">
      <dgm:prSet presAssocID="{B1A7B65E-0A7D-4549-B7C2-A36D9434142A}" presName="composite" presStyleCnt="0"/>
      <dgm:spPr/>
    </dgm:pt>
    <dgm:pt modelId="{E3F8E000-6AD7-44FE-8F60-F0B32F15EE6D}" type="pres">
      <dgm:prSet presAssocID="{B1A7B65E-0A7D-4549-B7C2-A36D9434142A}" presName="imgShp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B5FCB82-00F0-4245-BF5B-055A99FEF70C}" type="pres">
      <dgm:prSet presAssocID="{B1A7B65E-0A7D-4549-B7C2-A36D9434142A}" presName="txShp" presStyleLbl="node1" presStyleIdx="1" presStyleCnt="8">
        <dgm:presLayoutVars>
          <dgm:bulletEnabled val="1"/>
        </dgm:presLayoutVars>
      </dgm:prSet>
      <dgm:spPr/>
    </dgm:pt>
    <dgm:pt modelId="{108BCF7A-7B7A-4222-A3FB-90F19A64D338}" type="pres">
      <dgm:prSet presAssocID="{DAE2A21C-6385-4AAD-93F3-3A0431A13581}" presName="spacing" presStyleCnt="0"/>
      <dgm:spPr/>
    </dgm:pt>
    <dgm:pt modelId="{0A4D0A0D-C989-486C-8B76-3B846CFE82C3}" type="pres">
      <dgm:prSet presAssocID="{F725F43D-24AB-4D91-A8BE-C4B58DE67D64}" presName="composite" presStyleCnt="0"/>
      <dgm:spPr/>
    </dgm:pt>
    <dgm:pt modelId="{09493D19-8028-4CD3-8DC3-13926332A108}" type="pres">
      <dgm:prSet presAssocID="{F725F43D-24AB-4D91-A8BE-C4B58DE67D64}" presName="imgShp" presStyleLbl="fgImgPlace1" presStyleIdx="2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46E938E-70C3-4CB8-9112-6EA370D12332}" type="pres">
      <dgm:prSet presAssocID="{F725F43D-24AB-4D91-A8BE-C4B58DE67D64}" presName="txShp" presStyleLbl="node1" presStyleIdx="2" presStyleCnt="8">
        <dgm:presLayoutVars>
          <dgm:bulletEnabled val="1"/>
        </dgm:presLayoutVars>
      </dgm:prSet>
      <dgm:spPr/>
    </dgm:pt>
    <dgm:pt modelId="{FFAC4F42-CFF4-4184-9933-0589FAD5283B}" type="pres">
      <dgm:prSet presAssocID="{EF0E51AC-E689-44EB-BFBB-10AF685EF55D}" presName="spacing" presStyleCnt="0"/>
      <dgm:spPr/>
    </dgm:pt>
    <dgm:pt modelId="{76FB3D9E-6F9D-461E-9C0F-3087723EB4E5}" type="pres">
      <dgm:prSet presAssocID="{3390F89F-CD70-445A-92CD-FF70D16982F5}" presName="composite" presStyleCnt="0"/>
      <dgm:spPr/>
    </dgm:pt>
    <dgm:pt modelId="{EE961E34-3F06-49A9-B842-5FDD060A6024}" type="pres">
      <dgm:prSet presAssocID="{3390F89F-CD70-445A-92CD-FF70D16982F5}" presName="imgShp" presStyleLbl="fgImgPlace1" presStyleIdx="3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2D9F7A3-E4B6-4C48-8B70-E2ED2C298785}" type="pres">
      <dgm:prSet presAssocID="{3390F89F-CD70-445A-92CD-FF70D16982F5}" presName="txShp" presStyleLbl="node1" presStyleIdx="3" presStyleCnt="8">
        <dgm:presLayoutVars>
          <dgm:bulletEnabled val="1"/>
        </dgm:presLayoutVars>
      </dgm:prSet>
      <dgm:spPr/>
    </dgm:pt>
    <dgm:pt modelId="{7B375CBB-57D3-4D30-A10E-EE7E1C10D8BB}" type="pres">
      <dgm:prSet presAssocID="{AA8CD29E-824A-48C9-A584-B285A1A7FB3A}" presName="spacing" presStyleCnt="0"/>
      <dgm:spPr/>
    </dgm:pt>
    <dgm:pt modelId="{6A6C7748-368C-4F85-8682-7905ECB48CD6}" type="pres">
      <dgm:prSet presAssocID="{88AD583D-2500-4DA6-8526-9E8CDCD53E00}" presName="composite" presStyleCnt="0"/>
      <dgm:spPr/>
    </dgm:pt>
    <dgm:pt modelId="{57134789-E2CB-4C56-93AA-CA91FE5F4D0A}" type="pres">
      <dgm:prSet presAssocID="{88AD583D-2500-4DA6-8526-9E8CDCD53E00}" presName="imgShp" presStyleLbl="fgImgPlace1" presStyleIdx="4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70E05C3-4482-45E9-8957-CA7E651C264C}" type="pres">
      <dgm:prSet presAssocID="{88AD583D-2500-4DA6-8526-9E8CDCD53E00}" presName="txShp" presStyleLbl="node1" presStyleIdx="4" presStyleCnt="8">
        <dgm:presLayoutVars>
          <dgm:bulletEnabled val="1"/>
        </dgm:presLayoutVars>
      </dgm:prSet>
      <dgm:spPr/>
    </dgm:pt>
    <dgm:pt modelId="{C830850D-B272-4824-8AE6-42CDE7E7A2CD}" type="pres">
      <dgm:prSet presAssocID="{9BA31B72-436E-415D-AE32-95D717FB40C0}" presName="spacing" presStyleCnt="0"/>
      <dgm:spPr/>
    </dgm:pt>
    <dgm:pt modelId="{5BD0760C-9F49-4491-BF13-FDE3BDA10CC5}" type="pres">
      <dgm:prSet presAssocID="{AB1A4ED5-B276-4198-BAD0-127B339A42C5}" presName="composite" presStyleCnt="0"/>
      <dgm:spPr/>
    </dgm:pt>
    <dgm:pt modelId="{1A3DC45C-207E-4908-8C84-4F9EBA39EFBC}" type="pres">
      <dgm:prSet presAssocID="{AB1A4ED5-B276-4198-BAD0-127B339A42C5}" presName="imgShp" presStyleLbl="fgImgPlace1" presStyleIdx="5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B982735-C6F7-439A-9015-AB9C5CFA037D}" type="pres">
      <dgm:prSet presAssocID="{AB1A4ED5-B276-4198-BAD0-127B339A42C5}" presName="txShp" presStyleLbl="node1" presStyleIdx="5" presStyleCnt="8">
        <dgm:presLayoutVars>
          <dgm:bulletEnabled val="1"/>
        </dgm:presLayoutVars>
      </dgm:prSet>
      <dgm:spPr/>
    </dgm:pt>
    <dgm:pt modelId="{5C9B4165-D68F-45E0-80FD-15063538F014}" type="pres">
      <dgm:prSet presAssocID="{7C52A006-D788-4082-A86B-38A966677BDD}" presName="spacing" presStyleCnt="0"/>
      <dgm:spPr/>
    </dgm:pt>
    <dgm:pt modelId="{3A06772B-2EA0-425F-A97E-CC814DAA70CF}" type="pres">
      <dgm:prSet presAssocID="{3375897A-80D1-4E1F-8B2D-75FBCCA5AC2D}" presName="composite" presStyleCnt="0"/>
      <dgm:spPr/>
    </dgm:pt>
    <dgm:pt modelId="{B2765987-1104-408D-8044-FBBEF061C74F}" type="pres">
      <dgm:prSet presAssocID="{3375897A-80D1-4E1F-8B2D-75FBCCA5AC2D}" presName="imgShp" presStyleLbl="fgImgPlace1" presStyleIdx="6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D81BE61-D300-4A54-9E6E-A88562DF5340}" type="pres">
      <dgm:prSet presAssocID="{3375897A-80D1-4E1F-8B2D-75FBCCA5AC2D}" presName="txShp" presStyleLbl="node1" presStyleIdx="6" presStyleCnt="8">
        <dgm:presLayoutVars>
          <dgm:bulletEnabled val="1"/>
        </dgm:presLayoutVars>
      </dgm:prSet>
      <dgm:spPr/>
    </dgm:pt>
    <dgm:pt modelId="{AD13D7F3-90F6-4BCC-AEFD-55955AAB348F}" type="pres">
      <dgm:prSet presAssocID="{67CF5555-26FF-4546-B036-EFCE2B7DD0E1}" presName="spacing" presStyleCnt="0"/>
      <dgm:spPr/>
    </dgm:pt>
    <dgm:pt modelId="{55838130-1378-4024-BCD5-475D4869177A}" type="pres">
      <dgm:prSet presAssocID="{F52507B2-B7FB-4365-B23C-81E9998F5949}" presName="composite" presStyleCnt="0"/>
      <dgm:spPr/>
    </dgm:pt>
    <dgm:pt modelId="{A05C7A64-FB7C-4BAB-91F4-3B72571A14F3}" type="pres">
      <dgm:prSet presAssocID="{F52507B2-B7FB-4365-B23C-81E9998F5949}" presName="imgShp" presStyleLbl="fgImgPlace1" presStyleIdx="7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53D1923-F8B3-49DC-B0F8-224B629C8312}" type="pres">
      <dgm:prSet presAssocID="{F52507B2-B7FB-4365-B23C-81E9998F5949}" presName="txShp" presStyleLbl="node1" presStyleIdx="7" presStyleCnt="8">
        <dgm:presLayoutVars>
          <dgm:bulletEnabled val="1"/>
        </dgm:presLayoutVars>
      </dgm:prSet>
      <dgm:spPr/>
    </dgm:pt>
  </dgm:ptLst>
  <dgm:cxnLst>
    <dgm:cxn modelId="{E099B215-623C-4E75-A488-C4759A66AB83}" srcId="{C2CAFC09-982B-4307-ADC4-78EF8963C0F4}" destId="{88AD583D-2500-4DA6-8526-9E8CDCD53E00}" srcOrd="4" destOrd="0" parTransId="{A35652AF-5089-437E-8F39-F0A55BCBFBF8}" sibTransId="{9BA31B72-436E-415D-AE32-95D717FB40C0}"/>
    <dgm:cxn modelId="{1969DD18-2CCF-45B4-9799-FF8B10DDEC7C}" type="presOf" srcId="{F52507B2-B7FB-4365-B23C-81E9998F5949}" destId="{553D1923-F8B3-49DC-B0F8-224B629C8312}" srcOrd="0" destOrd="0" presId="urn:microsoft.com/office/officeart/2005/8/layout/vList3"/>
    <dgm:cxn modelId="{D68A1824-A857-46B0-AA00-A359B8797907}" srcId="{C2CAFC09-982B-4307-ADC4-78EF8963C0F4}" destId="{F52507B2-B7FB-4365-B23C-81E9998F5949}" srcOrd="7" destOrd="0" parTransId="{4FF756B2-BEF1-4490-8BB2-786A9E00E6C5}" sibTransId="{CE79C6E5-1B9C-4BA0-8695-79FCF0138A43}"/>
    <dgm:cxn modelId="{ABE53B24-9813-4105-A028-1875B13FF7AB}" srcId="{C2CAFC09-982B-4307-ADC4-78EF8963C0F4}" destId="{F725F43D-24AB-4D91-A8BE-C4B58DE67D64}" srcOrd="2" destOrd="0" parTransId="{5184D4FA-4C04-48B2-8DF0-C15B49073954}" sibTransId="{EF0E51AC-E689-44EB-BFBB-10AF685EF55D}"/>
    <dgm:cxn modelId="{11FBF72A-D355-47E1-BE91-F6F425AA41CF}" type="presOf" srcId="{F725F43D-24AB-4D91-A8BE-C4B58DE67D64}" destId="{B46E938E-70C3-4CB8-9112-6EA370D12332}" srcOrd="0" destOrd="0" presId="urn:microsoft.com/office/officeart/2005/8/layout/vList3"/>
    <dgm:cxn modelId="{68D17D3A-26F8-4E8E-B943-50444B3AD5D1}" srcId="{C2CAFC09-982B-4307-ADC4-78EF8963C0F4}" destId="{3390F89F-CD70-445A-92CD-FF70D16982F5}" srcOrd="3" destOrd="0" parTransId="{31F43C1A-2893-4078-B81C-BA113132AE98}" sibTransId="{AA8CD29E-824A-48C9-A584-B285A1A7FB3A}"/>
    <dgm:cxn modelId="{17EF6664-66DF-46A1-8197-65435C98DF1E}" type="presOf" srcId="{128BDBCC-2ECB-4E4B-8F1A-E02B79490A43}" destId="{09C8B9AF-B4EC-47C8-9D40-3DFBF2947B5E}" srcOrd="0" destOrd="0" presId="urn:microsoft.com/office/officeart/2005/8/layout/vList3"/>
    <dgm:cxn modelId="{F32DF075-37DA-4159-92E7-D1B520CB460E}" srcId="{C2CAFC09-982B-4307-ADC4-78EF8963C0F4}" destId="{B1A7B65E-0A7D-4549-B7C2-A36D9434142A}" srcOrd="1" destOrd="0" parTransId="{9EE67189-6A01-4A0F-A80F-65A3087B1322}" sibTransId="{DAE2A21C-6385-4AAD-93F3-3A0431A13581}"/>
    <dgm:cxn modelId="{CDF22D56-7AAC-4B51-8F70-129E87F7CCE7}" srcId="{C2CAFC09-982B-4307-ADC4-78EF8963C0F4}" destId="{AB1A4ED5-B276-4198-BAD0-127B339A42C5}" srcOrd="5" destOrd="0" parTransId="{C0794FAB-083A-4265-867D-CE581A33BBB5}" sibTransId="{7C52A006-D788-4082-A86B-38A966677BDD}"/>
    <dgm:cxn modelId="{68C26456-88FF-4197-99CE-FF73692BAF4B}" type="presOf" srcId="{B1A7B65E-0A7D-4549-B7C2-A36D9434142A}" destId="{1B5FCB82-00F0-4245-BF5B-055A99FEF70C}" srcOrd="0" destOrd="0" presId="urn:microsoft.com/office/officeart/2005/8/layout/vList3"/>
    <dgm:cxn modelId="{61F9C876-8DBF-4AA5-AE2A-F8E474CDE4E6}" srcId="{C2CAFC09-982B-4307-ADC4-78EF8963C0F4}" destId="{128BDBCC-2ECB-4E4B-8F1A-E02B79490A43}" srcOrd="0" destOrd="0" parTransId="{CE1A134B-AF7B-497F-8523-D1AC7912AE0F}" sibTransId="{B311A4BE-84F1-4406-A392-96E9D85A7A61}"/>
    <dgm:cxn modelId="{37893878-E7C3-4F25-8B28-0BD5B0D9839A}" srcId="{C2CAFC09-982B-4307-ADC4-78EF8963C0F4}" destId="{3375897A-80D1-4E1F-8B2D-75FBCCA5AC2D}" srcOrd="6" destOrd="0" parTransId="{644EE221-E9BD-4164-AC4E-C41D84EAE0CF}" sibTransId="{67CF5555-26FF-4546-B036-EFCE2B7DD0E1}"/>
    <dgm:cxn modelId="{47B9758F-BDD6-4B63-BB2E-BCDEF6702F72}" type="presOf" srcId="{3375897A-80D1-4E1F-8B2D-75FBCCA5AC2D}" destId="{BD81BE61-D300-4A54-9E6E-A88562DF5340}" srcOrd="0" destOrd="0" presId="urn:microsoft.com/office/officeart/2005/8/layout/vList3"/>
    <dgm:cxn modelId="{C9CBE2A2-A4B1-40AE-8F4F-5F474A90F412}" type="presOf" srcId="{88AD583D-2500-4DA6-8526-9E8CDCD53E00}" destId="{470E05C3-4482-45E9-8957-CA7E651C264C}" srcOrd="0" destOrd="0" presId="urn:microsoft.com/office/officeart/2005/8/layout/vList3"/>
    <dgm:cxn modelId="{5C61FEBA-48ED-4CDB-93C1-037CB4B64C22}" type="presOf" srcId="{3390F89F-CD70-445A-92CD-FF70D16982F5}" destId="{82D9F7A3-E4B6-4C48-8B70-E2ED2C298785}" srcOrd="0" destOrd="0" presId="urn:microsoft.com/office/officeart/2005/8/layout/vList3"/>
    <dgm:cxn modelId="{EB110DDF-B3EE-4767-A640-82D20D5F9719}" type="presOf" srcId="{C2CAFC09-982B-4307-ADC4-78EF8963C0F4}" destId="{BDF82BD2-C602-4FB2-B82E-5F06671B9C65}" srcOrd="0" destOrd="0" presId="urn:microsoft.com/office/officeart/2005/8/layout/vList3"/>
    <dgm:cxn modelId="{F6D350F7-54D5-4ABE-9FD4-342A3E645360}" type="presOf" srcId="{AB1A4ED5-B276-4198-BAD0-127B339A42C5}" destId="{AB982735-C6F7-439A-9015-AB9C5CFA037D}" srcOrd="0" destOrd="0" presId="urn:microsoft.com/office/officeart/2005/8/layout/vList3"/>
    <dgm:cxn modelId="{0A47FE0F-4B52-40C5-8E1C-2B60A60FCB04}" type="presParOf" srcId="{BDF82BD2-C602-4FB2-B82E-5F06671B9C65}" destId="{323759D0-D06F-4C2D-8446-7B22B07827F3}" srcOrd="0" destOrd="0" presId="urn:microsoft.com/office/officeart/2005/8/layout/vList3"/>
    <dgm:cxn modelId="{21BD8184-19DF-4366-A789-CECF9DEBEBEE}" type="presParOf" srcId="{323759D0-D06F-4C2D-8446-7B22B07827F3}" destId="{90054CA4-D851-461E-B8C7-33639CA8192B}" srcOrd="0" destOrd="0" presId="urn:microsoft.com/office/officeart/2005/8/layout/vList3"/>
    <dgm:cxn modelId="{E7E8715B-ED5C-47A7-8878-DA7BA03EAFA9}" type="presParOf" srcId="{323759D0-D06F-4C2D-8446-7B22B07827F3}" destId="{09C8B9AF-B4EC-47C8-9D40-3DFBF2947B5E}" srcOrd="1" destOrd="0" presId="urn:microsoft.com/office/officeart/2005/8/layout/vList3"/>
    <dgm:cxn modelId="{766BB8C7-D4FD-45D0-8983-CFD4A34FBF8E}" type="presParOf" srcId="{BDF82BD2-C602-4FB2-B82E-5F06671B9C65}" destId="{F2261600-7E25-4DF1-99D4-EFBDB758DDA7}" srcOrd="1" destOrd="0" presId="urn:microsoft.com/office/officeart/2005/8/layout/vList3"/>
    <dgm:cxn modelId="{9D20DF7E-0554-4EFE-BEAF-9167760E1B2D}" type="presParOf" srcId="{BDF82BD2-C602-4FB2-B82E-5F06671B9C65}" destId="{2A5C40D8-6A2A-4F11-AC12-31460EF447E5}" srcOrd="2" destOrd="0" presId="urn:microsoft.com/office/officeart/2005/8/layout/vList3"/>
    <dgm:cxn modelId="{86DE777F-1EA5-4BD0-AEEB-80FC337892B8}" type="presParOf" srcId="{2A5C40D8-6A2A-4F11-AC12-31460EF447E5}" destId="{E3F8E000-6AD7-44FE-8F60-F0B32F15EE6D}" srcOrd="0" destOrd="0" presId="urn:microsoft.com/office/officeart/2005/8/layout/vList3"/>
    <dgm:cxn modelId="{AFA4FBF4-B611-44C7-BC89-4D748320D9C5}" type="presParOf" srcId="{2A5C40D8-6A2A-4F11-AC12-31460EF447E5}" destId="{1B5FCB82-00F0-4245-BF5B-055A99FEF70C}" srcOrd="1" destOrd="0" presId="urn:microsoft.com/office/officeart/2005/8/layout/vList3"/>
    <dgm:cxn modelId="{AD2DABE4-1DDA-4C60-985D-23BD7F388B58}" type="presParOf" srcId="{BDF82BD2-C602-4FB2-B82E-5F06671B9C65}" destId="{108BCF7A-7B7A-4222-A3FB-90F19A64D338}" srcOrd="3" destOrd="0" presId="urn:microsoft.com/office/officeart/2005/8/layout/vList3"/>
    <dgm:cxn modelId="{F2F3355F-A1AB-4390-BC1A-F665D6AFB7EE}" type="presParOf" srcId="{BDF82BD2-C602-4FB2-B82E-5F06671B9C65}" destId="{0A4D0A0D-C989-486C-8B76-3B846CFE82C3}" srcOrd="4" destOrd="0" presId="urn:microsoft.com/office/officeart/2005/8/layout/vList3"/>
    <dgm:cxn modelId="{9FA0F387-610C-4C1B-B931-A2B990F18F59}" type="presParOf" srcId="{0A4D0A0D-C989-486C-8B76-3B846CFE82C3}" destId="{09493D19-8028-4CD3-8DC3-13926332A108}" srcOrd="0" destOrd="0" presId="urn:microsoft.com/office/officeart/2005/8/layout/vList3"/>
    <dgm:cxn modelId="{B6A02720-A66E-4FAD-918F-41107617F524}" type="presParOf" srcId="{0A4D0A0D-C989-486C-8B76-3B846CFE82C3}" destId="{B46E938E-70C3-4CB8-9112-6EA370D12332}" srcOrd="1" destOrd="0" presId="urn:microsoft.com/office/officeart/2005/8/layout/vList3"/>
    <dgm:cxn modelId="{64529390-6050-4D22-B164-73A6C8922A4E}" type="presParOf" srcId="{BDF82BD2-C602-4FB2-B82E-5F06671B9C65}" destId="{FFAC4F42-CFF4-4184-9933-0589FAD5283B}" srcOrd="5" destOrd="0" presId="urn:microsoft.com/office/officeart/2005/8/layout/vList3"/>
    <dgm:cxn modelId="{50589D58-5C21-46BA-B9AF-8999FD2F87EB}" type="presParOf" srcId="{BDF82BD2-C602-4FB2-B82E-5F06671B9C65}" destId="{76FB3D9E-6F9D-461E-9C0F-3087723EB4E5}" srcOrd="6" destOrd="0" presId="urn:microsoft.com/office/officeart/2005/8/layout/vList3"/>
    <dgm:cxn modelId="{EB1864B9-DD4C-45BB-B32F-FA1A411C227C}" type="presParOf" srcId="{76FB3D9E-6F9D-461E-9C0F-3087723EB4E5}" destId="{EE961E34-3F06-49A9-B842-5FDD060A6024}" srcOrd="0" destOrd="0" presId="urn:microsoft.com/office/officeart/2005/8/layout/vList3"/>
    <dgm:cxn modelId="{126B2B1E-9786-4771-98EA-8278279C7D7A}" type="presParOf" srcId="{76FB3D9E-6F9D-461E-9C0F-3087723EB4E5}" destId="{82D9F7A3-E4B6-4C48-8B70-E2ED2C298785}" srcOrd="1" destOrd="0" presId="urn:microsoft.com/office/officeart/2005/8/layout/vList3"/>
    <dgm:cxn modelId="{2ED110C6-161B-46C9-9EA7-5FD08CE165C2}" type="presParOf" srcId="{BDF82BD2-C602-4FB2-B82E-5F06671B9C65}" destId="{7B375CBB-57D3-4D30-A10E-EE7E1C10D8BB}" srcOrd="7" destOrd="0" presId="urn:microsoft.com/office/officeart/2005/8/layout/vList3"/>
    <dgm:cxn modelId="{80DEBA32-39FB-4B05-AB0E-73B8C10F6520}" type="presParOf" srcId="{BDF82BD2-C602-4FB2-B82E-5F06671B9C65}" destId="{6A6C7748-368C-4F85-8682-7905ECB48CD6}" srcOrd="8" destOrd="0" presId="urn:microsoft.com/office/officeart/2005/8/layout/vList3"/>
    <dgm:cxn modelId="{FF6DBED2-272A-4ED4-BBB2-2CB943FF449D}" type="presParOf" srcId="{6A6C7748-368C-4F85-8682-7905ECB48CD6}" destId="{57134789-E2CB-4C56-93AA-CA91FE5F4D0A}" srcOrd="0" destOrd="0" presId="urn:microsoft.com/office/officeart/2005/8/layout/vList3"/>
    <dgm:cxn modelId="{1E2E0DEF-1221-4C50-9833-07A0B4D29E97}" type="presParOf" srcId="{6A6C7748-368C-4F85-8682-7905ECB48CD6}" destId="{470E05C3-4482-45E9-8957-CA7E651C264C}" srcOrd="1" destOrd="0" presId="urn:microsoft.com/office/officeart/2005/8/layout/vList3"/>
    <dgm:cxn modelId="{CCA3B3C9-995B-4F84-B4D8-9F9416C92A0F}" type="presParOf" srcId="{BDF82BD2-C602-4FB2-B82E-5F06671B9C65}" destId="{C830850D-B272-4824-8AE6-42CDE7E7A2CD}" srcOrd="9" destOrd="0" presId="urn:microsoft.com/office/officeart/2005/8/layout/vList3"/>
    <dgm:cxn modelId="{D4BE5277-A48E-4179-907A-83C8275BB5B0}" type="presParOf" srcId="{BDF82BD2-C602-4FB2-B82E-5F06671B9C65}" destId="{5BD0760C-9F49-4491-BF13-FDE3BDA10CC5}" srcOrd="10" destOrd="0" presId="urn:microsoft.com/office/officeart/2005/8/layout/vList3"/>
    <dgm:cxn modelId="{D68EDC41-F2C0-429E-83DB-98F8B1A806B8}" type="presParOf" srcId="{5BD0760C-9F49-4491-BF13-FDE3BDA10CC5}" destId="{1A3DC45C-207E-4908-8C84-4F9EBA39EFBC}" srcOrd="0" destOrd="0" presId="urn:microsoft.com/office/officeart/2005/8/layout/vList3"/>
    <dgm:cxn modelId="{4BDD2378-C813-4D3A-900F-5B6F764E5573}" type="presParOf" srcId="{5BD0760C-9F49-4491-BF13-FDE3BDA10CC5}" destId="{AB982735-C6F7-439A-9015-AB9C5CFA037D}" srcOrd="1" destOrd="0" presId="urn:microsoft.com/office/officeart/2005/8/layout/vList3"/>
    <dgm:cxn modelId="{C8EA09B3-136E-4191-8DA7-745710664E3B}" type="presParOf" srcId="{BDF82BD2-C602-4FB2-B82E-5F06671B9C65}" destId="{5C9B4165-D68F-45E0-80FD-15063538F014}" srcOrd="11" destOrd="0" presId="urn:microsoft.com/office/officeart/2005/8/layout/vList3"/>
    <dgm:cxn modelId="{4C42AA4A-D8DB-48BA-B2C0-EEEDF9D828D6}" type="presParOf" srcId="{BDF82BD2-C602-4FB2-B82E-5F06671B9C65}" destId="{3A06772B-2EA0-425F-A97E-CC814DAA70CF}" srcOrd="12" destOrd="0" presId="urn:microsoft.com/office/officeart/2005/8/layout/vList3"/>
    <dgm:cxn modelId="{D652755C-E020-4AE7-895F-31786A2A9DBD}" type="presParOf" srcId="{3A06772B-2EA0-425F-A97E-CC814DAA70CF}" destId="{B2765987-1104-408D-8044-FBBEF061C74F}" srcOrd="0" destOrd="0" presId="urn:microsoft.com/office/officeart/2005/8/layout/vList3"/>
    <dgm:cxn modelId="{78322536-9E84-4C1A-B318-4089598FA7CC}" type="presParOf" srcId="{3A06772B-2EA0-425F-A97E-CC814DAA70CF}" destId="{BD81BE61-D300-4A54-9E6E-A88562DF5340}" srcOrd="1" destOrd="0" presId="urn:microsoft.com/office/officeart/2005/8/layout/vList3"/>
    <dgm:cxn modelId="{16231E11-3774-4BC9-8A74-7D1CA8447308}" type="presParOf" srcId="{BDF82BD2-C602-4FB2-B82E-5F06671B9C65}" destId="{AD13D7F3-90F6-4BCC-AEFD-55955AAB348F}" srcOrd="13" destOrd="0" presId="urn:microsoft.com/office/officeart/2005/8/layout/vList3"/>
    <dgm:cxn modelId="{0A32C9C9-40CB-4A37-8A4D-B36BB7E6E1A6}" type="presParOf" srcId="{BDF82BD2-C602-4FB2-B82E-5F06671B9C65}" destId="{55838130-1378-4024-BCD5-475D4869177A}" srcOrd="14" destOrd="0" presId="urn:microsoft.com/office/officeart/2005/8/layout/vList3"/>
    <dgm:cxn modelId="{A6090FCD-A970-4FEB-BC0E-292A4F10E42F}" type="presParOf" srcId="{55838130-1378-4024-BCD5-475D4869177A}" destId="{A05C7A64-FB7C-4BAB-91F4-3B72571A14F3}" srcOrd="0" destOrd="0" presId="urn:microsoft.com/office/officeart/2005/8/layout/vList3"/>
    <dgm:cxn modelId="{72D9B2CF-3DDD-43CF-A4B0-46CBC4D25652}" type="presParOf" srcId="{55838130-1378-4024-BCD5-475D4869177A}" destId="{553D1923-F8B3-49DC-B0F8-224B629C83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8DAF0-70A6-46FB-88D7-3D5992C391DF}">
      <dsp:nvSpPr>
        <dsp:cNvPr id="0" name=""/>
        <dsp:cNvSpPr/>
      </dsp:nvSpPr>
      <dsp:spPr>
        <a:xfrm rot="10800000">
          <a:off x="1806043" y="854"/>
          <a:ext cx="4926098" cy="22610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0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/>
            <a:t>¿Por qué permite Dios que prosperen aquellos que no tienen una relación íntima con él?</a:t>
          </a:r>
        </a:p>
      </dsp:txBody>
      <dsp:txXfrm rot="10800000">
        <a:off x="2371302" y="854"/>
        <a:ext cx="4360839" cy="2261038"/>
      </dsp:txXfrm>
    </dsp:sp>
    <dsp:sp modelId="{47C1CBCE-40AE-42DC-BCAA-B8B7C9076812}">
      <dsp:nvSpPr>
        <dsp:cNvPr id="0" name=""/>
        <dsp:cNvSpPr/>
      </dsp:nvSpPr>
      <dsp:spPr>
        <a:xfrm>
          <a:off x="675524" y="854"/>
          <a:ext cx="2261038" cy="22610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46D0F-4F01-44DD-BC0C-15C409A24636}">
      <dsp:nvSpPr>
        <dsp:cNvPr id="0" name=""/>
        <dsp:cNvSpPr/>
      </dsp:nvSpPr>
      <dsp:spPr>
        <a:xfrm rot="10800000">
          <a:off x="1806043" y="2936829"/>
          <a:ext cx="4926098" cy="22610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05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kern="1200"/>
            <a:t>¿Eran justos los profetas y escritores bíblicos al cuestionar que Dios permitía el éxito económico de los impíos, mientras su propio pueblo sufría en la escasez?</a:t>
          </a:r>
        </a:p>
      </dsp:txBody>
      <dsp:txXfrm rot="10800000">
        <a:off x="2371302" y="2936829"/>
        <a:ext cx="4360839" cy="2261038"/>
      </dsp:txXfrm>
    </dsp:sp>
    <dsp:sp modelId="{B8DECE67-A5B9-43E2-903E-C4AF9DFFAEFC}">
      <dsp:nvSpPr>
        <dsp:cNvPr id="0" name=""/>
        <dsp:cNvSpPr/>
      </dsp:nvSpPr>
      <dsp:spPr>
        <a:xfrm>
          <a:off x="675524" y="2936829"/>
          <a:ext cx="2261038" cy="22610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8135C-9567-42B9-BA43-F1487FCD3B83}">
      <dsp:nvSpPr>
        <dsp:cNvPr id="0" name=""/>
        <dsp:cNvSpPr/>
      </dsp:nvSpPr>
      <dsp:spPr>
        <a:xfrm>
          <a:off x="4639809" y="2135"/>
          <a:ext cx="6959714" cy="1156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b="1" i="1" kern="1200" baseline="0" dirty="0" err="1"/>
            <a:t>beliya’al</a:t>
          </a:r>
          <a:endParaRPr lang="es-419" sz="2000" b="1" i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kern="1200" baseline="0" dirty="0"/>
            <a:t>«impío» «inútil» «sin valor» «malvado» «travieso» «impío»</a:t>
          </a:r>
          <a:endParaRPr lang="es-419" sz="2000" kern="1200" dirty="0"/>
        </a:p>
      </dsp:txBody>
      <dsp:txXfrm>
        <a:off x="4639809" y="146635"/>
        <a:ext cx="6526213" cy="867003"/>
      </dsp:txXfrm>
    </dsp:sp>
    <dsp:sp modelId="{B5A16F3F-86FE-4235-AE3A-62240621CB23}">
      <dsp:nvSpPr>
        <dsp:cNvPr id="0" name=""/>
        <dsp:cNvSpPr/>
      </dsp:nvSpPr>
      <dsp:spPr>
        <a:xfrm>
          <a:off x="0" y="2135"/>
          <a:ext cx="4639809" cy="1156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300" kern="1200"/>
            <a:t>2 Samuel 23: 6</a:t>
          </a:r>
        </a:p>
      </dsp:txBody>
      <dsp:txXfrm>
        <a:off x="56431" y="58566"/>
        <a:ext cx="4526947" cy="1043141"/>
      </dsp:txXfrm>
    </dsp:sp>
    <dsp:sp modelId="{1B582D11-8745-4EBB-8F00-2A85679D9397}">
      <dsp:nvSpPr>
        <dsp:cNvPr id="0" name=""/>
        <dsp:cNvSpPr/>
      </dsp:nvSpPr>
      <dsp:spPr>
        <a:xfrm>
          <a:off x="4639809" y="1273738"/>
          <a:ext cx="6959714" cy="1156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000" b="1" i="1" u="none" kern="1200" baseline="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/>
              <a:ea typeface="+mn-ea"/>
              <a:cs typeface="+mn-cs"/>
            </a:rPr>
            <a:t>hanep</a:t>
          </a:r>
          <a:endParaRPr lang="es-419" sz="2400" b="1" i="1" u="none" kern="1200" baseline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ill Sans MT" panose="020B0502020104020203"/>
            <a:ea typeface="+mn-ea"/>
            <a:cs typeface="+mn-cs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/>
            <a:t>«impío» «alienado de Dios» «hipócrita»</a:t>
          </a:r>
          <a:endParaRPr lang="es-419" sz="2100" kern="1200"/>
        </a:p>
      </dsp:txBody>
      <dsp:txXfrm>
        <a:off x="4639809" y="1418238"/>
        <a:ext cx="6526213" cy="867003"/>
      </dsp:txXfrm>
    </dsp:sp>
    <dsp:sp modelId="{8CD4BBDF-AB87-46D8-A82C-F75DD9007756}">
      <dsp:nvSpPr>
        <dsp:cNvPr id="0" name=""/>
        <dsp:cNvSpPr/>
      </dsp:nvSpPr>
      <dsp:spPr>
        <a:xfrm>
          <a:off x="0" y="1273738"/>
          <a:ext cx="4639809" cy="1156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300" kern="1200"/>
            <a:t>Job 8: 13</a:t>
          </a:r>
        </a:p>
      </dsp:txBody>
      <dsp:txXfrm>
        <a:off x="56431" y="1330169"/>
        <a:ext cx="4526947" cy="1043141"/>
      </dsp:txXfrm>
    </dsp:sp>
    <dsp:sp modelId="{D5991202-8F9A-4E5F-B568-E3DC5E9C78A0}">
      <dsp:nvSpPr>
        <dsp:cNvPr id="0" name=""/>
        <dsp:cNvSpPr/>
      </dsp:nvSpPr>
      <dsp:spPr>
        <a:xfrm>
          <a:off x="4639809" y="2545341"/>
          <a:ext cx="6959714" cy="1156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b="1" i="1" kern="1200" baseline="0" dirty="0"/>
            <a:t>rasa</a:t>
          </a:r>
          <a:endParaRPr lang="es-419" sz="2100" b="1" i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 dirty="0"/>
            <a:t>«malo» «impío» «condenado» «culpable» «delincuente»</a:t>
          </a:r>
          <a:endParaRPr lang="es-419" sz="2100" kern="1200" dirty="0"/>
        </a:p>
      </dsp:txBody>
      <dsp:txXfrm>
        <a:off x="4639809" y="2689841"/>
        <a:ext cx="6526213" cy="867003"/>
      </dsp:txXfrm>
    </dsp:sp>
    <dsp:sp modelId="{8ABC7617-BAFA-4582-8231-4FE24B874067}">
      <dsp:nvSpPr>
        <dsp:cNvPr id="0" name=""/>
        <dsp:cNvSpPr/>
      </dsp:nvSpPr>
      <dsp:spPr>
        <a:xfrm>
          <a:off x="0" y="2545341"/>
          <a:ext cx="4639809" cy="1156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300" kern="1200"/>
            <a:t>Génesis 18: 2</a:t>
          </a:r>
        </a:p>
      </dsp:txBody>
      <dsp:txXfrm>
        <a:off x="56431" y="2601772"/>
        <a:ext cx="4526947" cy="1043141"/>
      </dsp:txXfrm>
    </dsp:sp>
    <dsp:sp modelId="{E2187A3E-818E-4EBD-9FEC-EB8EF494BBC8}">
      <dsp:nvSpPr>
        <dsp:cNvPr id="0" name=""/>
        <dsp:cNvSpPr/>
      </dsp:nvSpPr>
      <dsp:spPr>
        <a:xfrm>
          <a:off x="4639809" y="3816945"/>
          <a:ext cx="6959714" cy="1156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b="1" i="1" kern="1200" baseline="0" dirty="0" err="1"/>
            <a:t>zed</a:t>
          </a:r>
          <a:endParaRPr lang="es-419" sz="2100" b="1" i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/>
            <a:t>«arrogante» «soberbia»</a:t>
          </a:r>
          <a:endParaRPr lang="es-419" sz="2100" kern="1200"/>
        </a:p>
      </dsp:txBody>
      <dsp:txXfrm>
        <a:off x="4639809" y="3961445"/>
        <a:ext cx="6526213" cy="867003"/>
      </dsp:txXfrm>
    </dsp:sp>
    <dsp:sp modelId="{E1BE2FAB-C747-4C0E-8F59-960634573694}">
      <dsp:nvSpPr>
        <dsp:cNvPr id="0" name=""/>
        <dsp:cNvSpPr/>
      </dsp:nvSpPr>
      <dsp:spPr>
        <a:xfrm>
          <a:off x="0" y="3816945"/>
          <a:ext cx="4639809" cy="1156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300" kern="1200"/>
            <a:t>Salmo 119: 51 y 69</a:t>
          </a:r>
        </a:p>
      </dsp:txBody>
      <dsp:txXfrm>
        <a:off x="56431" y="3873376"/>
        <a:ext cx="4526947" cy="1043141"/>
      </dsp:txXfrm>
    </dsp:sp>
    <dsp:sp modelId="{E97379D4-9D36-4681-9342-2620D4BADA6C}">
      <dsp:nvSpPr>
        <dsp:cNvPr id="0" name=""/>
        <dsp:cNvSpPr/>
      </dsp:nvSpPr>
      <dsp:spPr>
        <a:xfrm>
          <a:off x="4639809" y="5088548"/>
          <a:ext cx="6959714" cy="1156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b="1" i="1" kern="1200" baseline="0" dirty="0" err="1"/>
            <a:t>asebes</a:t>
          </a:r>
          <a:r>
            <a:rPr lang="es-419" sz="2100" kern="1200" baseline="0" dirty="0"/>
            <a:t> </a:t>
          </a:r>
          <a:endParaRPr lang="es-419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/>
            <a:t>«injusto» «impío» «malvado»</a:t>
          </a:r>
          <a:endParaRPr lang="es-419" sz="2100" kern="1200"/>
        </a:p>
      </dsp:txBody>
      <dsp:txXfrm>
        <a:off x="4639809" y="5233048"/>
        <a:ext cx="6526213" cy="867003"/>
      </dsp:txXfrm>
    </dsp:sp>
    <dsp:sp modelId="{AC86AF60-19F9-473F-8BA5-9715A6568B01}">
      <dsp:nvSpPr>
        <dsp:cNvPr id="0" name=""/>
        <dsp:cNvSpPr/>
      </dsp:nvSpPr>
      <dsp:spPr>
        <a:xfrm>
          <a:off x="0" y="5088548"/>
          <a:ext cx="4639809" cy="1156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300" kern="1200"/>
            <a:t>Romanos 4: 5</a:t>
          </a:r>
        </a:p>
      </dsp:txBody>
      <dsp:txXfrm>
        <a:off x="56431" y="5144979"/>
        <a:ext cx="4526947" cy="10431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951E2-9B27-4845-B712-F2D56926DEE0}">
      <dsp:nvSpPr>
        <dsp:cNvPr id="0" name=""/>
        <dsp:cNvSpPr/>
      </dsp:nvSpPr>
      <dsp:spPr>
        <a:xfrm>
          <a:off x="2901" y="420801"/>
          <a:ext cx="4483866" cy="17935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400" kern="1200"/>
            <a:t>«pecado»</a:t>
          </a:r>
        </a:p>
      </dsp:txBody>
      <dsp:txXfrm>
        <a:off x="899674" y="420801"/>
        <a:ext cx="2690320" cy="1793546"/>
      </dsp:txXfrm>
    </dsp:sp>
    <dsp:sp modelId="{F44C03B8-7387-4398-B463-66525E0BE246}">
      <dsp:nvSpPr>
        <dsp:cNvPr id="0" name=""/>
        <dsp:cNvSpPr/>
      </dsp:nvSpPr>
      <dsp:spPr>
        <a:xfrm>
          <a:off x="3903865" y="573252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hattat</a:t>
          </a:r>
          <a:endParaRPr lang="es-419" sz="2700" kern="1200"/>
        </a:p>
      </dsp:txBody>
      <dsp:txXfrm>
        <a:off x="4648187" y="573252"/>
        <a:ext cx="2232966" cy="1488643"/>
      </dsp:txXfrm>
    </dsp:sp>
    <dsp:sp modelId="{0BF72034-B670-4A64-A7B6-47FEB7859FD9}">
      <dsp:nvSpPr>
        <dsp:cNvPr id="0" name=""/>
        <dsp:cNvSpPr/>
      </dsp:nvSpPr>
      <dsp:spPr>
        <a:xfrm>
          <a:off x="7104449" y="573252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«errar el blanco» «fallar»</a:t>
          </a:r>
          <a:endParaRPr lang="es-419" sz="2700" kern="1200"/>
        </a:p>
      </dsp:txBody>
      <dsp:txXfrm>
        <a:off x="7848771" y="573252"/>
        <a:ext cx="2232966" cy="1488643"/>
      </dsp:txXfrm>
    </dsp:sp>
    <dsp:sp modelId="{ED29E603-12DE-4278-B065-3D4F96EDB547}">
      <dsp:nvSpPr>
        <dsp:cNvPr id="0" name=""/>
        <dsp:cNvSpPr/>
      </dsp:nvSpPr>
      <dsp:spPr>
        <a:xfrm>
          <a:off x="2901" y="2465444"/>
          <a:ext cx="4483866" cy="17935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400" kern="1200"/>
            <a:t>«transgresión»</a:t>
          </a:r>
        </a:p>
      </dsp:txBody>
      <dsp:txXfrm>
        <a:off x="899674" y="2465444"/>
        <a:ext cx="2690320" cy="1793546"/>
      </dsp:txXfrm>
    </dsp:sp>
    <dsp:sp modelId="{E2C45A09-A345-47B0-9E58-283B71F20AC7}">
      <dsp:nvSpPr>
        <dsp:cNvPr id="0" name=""/>
        <dsp:cNvSpPr/>
      </dsp:nvSpPr>
      <dsp:spPr>
        <a:xfrm>
          <a:off x="3903865" y="2617896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pesa</a:t>
          </a:r>
          <a:endParaRPr lang="es-419" sz="2700" kern="1200"/>
        </a:p>
      </dsp:txBody>
      <dsp:txXfrm>
        <a:off x="4648187" y="2617896"/>
        <a:ext cx="2232966" cy="1488643"/>
      </dsp:txXfrm>
    </dsp:sp>
    <dsp:sp modelId="{1B1F56F9-D5A8-4E52-A915-89C7C511D853}">
      <dsp:nvSpPr>
        <dsp:cNvPr id="0" name=""/>
        <dsp:cNvSpPr/>
      </dsp:nvSpPr>
      <dsp:spPr>
        <a:xfrm>
          <a:off x="7104449" y="2617896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«desobediencia voluntaria a la ley de Dios»</a:t>
          </a:r>
          <a:endParaRPr lang="es-419" sz="2700" kern="1200"/>
        </a:p>
      </dsp:txBody>
      <dsp:txXfrm>
        <a:off x="7848771" y="2617896"/>
        <a:ext cx="2232966" cy="1488643"/>
      </dsp:txXfrm>
    </dsp:sp>
    <dsp:sp modelId="{CA915301-4EBD-481A-B38B-05D2B9F9DF6C}">
      <dsp:nvSpPr>
        <dsp:cNvPr id="0" name=""/>
        <dsp:cNvSpPr/>
      </dsp:nvSpPr>
      <dsp:spPr>
        <a:xfrm>
          <a:off x="2901" y="4510087"/>
          <a:ext cx="4483866" cy="17935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400" kern="1200"/>
            <a:t>«iniquidad»</a:t>
          </a:r>
        </a:p>
      </dsp:txBody>
      <dsp:txXfrm>
        <a:off x="899674" y="4510087"/>
        <a:ext cx="2690320" cy="1793546"/>
      </dsp:txXfrm>
    </dsp:sp>
    <dsp:sp modelId="{1700162B-5056-44AC-B5CA-F278BAF9B24C}">
      <dsp:nvSpPr>
        <dsp:cNvPr id="0" name=""/>
        <dsp:cNvSpPr/>
      </dsp:nvSpPr>
      <dsp:spPr>
        <a:xfrm>
          <a:off x="3903865" y="4662539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awon</a:t>
          </a:r>
          <a:endParaRPr lang="es-419" sz="2700" kern="1200"/>
        </a:p>
      </dsp:txBody>
      <dsp:txXfrm>
        <a:off x="4648187" y="4662539"/>
        <a:ext cx="2232966" cy="1488643"/>
      </dsp:txXfrm>
    </dsp:sp>
    <dsp:sp modelId="{A0373EE6-4E5D-425A-978C-35DF92F4960A}">
      <dsp:nvSpPr>
        <dsp:cNvPr id="0" name=""/>
        <dsp:cNvSpPr/>
      </dsp:nvSpPr>
      <dsp:spPr>
        <a:xfrm>
          <a:off x="7104449" y="4662539"/>
          <a:ext cx="3721609" cy="148864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baseline="0"/>
            <a:t>«perversidad» «maldad»</a:t>
          </a:r>
          <a:endParaRPr lang="es-419" sz="2700" kern="1200"/>
        </a:p>
      </dsp:txBody>
      <dsp:txXfrm>
        <a:off x="7848771" y="4662539"/>
        <a:ext cx="2232966" cy="1488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E39E2-556F-4C00-99F2-DB2A822BF338}">
      <dsp:nvSpPr>
        <dsp:cNvPr id="0" name=""/>
        <dsp:cNvSpPr/>
      </dsp:nvSpPr>
      <dsp:spPr>
        <a:xfrm rot="5400000">
          <a:off x="4304912" y="-1736121"/>
          <a:ext cx="738015" cy="43989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900" kern="1200" baseline="0"/>
            <a:t>(1 Timoteo 6: 17)</a:t>
          </a:r>
          <a:endParaRPr lang="es-419" sz="2900" kern="1200"/>
        </a:p>
      </dsp:txBody>
      <dsp:txXfrm rot="-5400000">
        <a:off x="2474429" y="130389"/>
        <a:ext cx="4362956" cy="665961"/>
      </dsp:txXfrm>
    </dsp:sp>
    <dsp:sp modelId="{D07EC408-E963-4F56-BE97-FB04250753A7}">
      <dsp:nvSpPr>
        <dsp:cNvPr id="0" name=""/>
        <dsp:cNvSpPr/>
      </dsp:nvSpPr>
      <dsp:spPr>
        <a:xfrm>
          <a:off x="0" y="2109"/>
          <a:ext cx="2474428" cy="92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Inciertas</a:t>
          </a:r>
        </a:p>
      </dsp:txBody>
      <dsp:txXfrm>
        <a:off x="45034" y="47143"/>
        <a:ext cx="2384360" cy="832451"/>
      </dsp:txXfrm>
    </dsp:sp>
    <dsp:sp modelId="{A5289653-58F3-4995-ABD7-16AD36880EA6}">
      <dsp:nvSpPr>
        <dsp:cNvPr id="0" name=""/>
        <dsp:cNvSpPr/>
      </dsp:nvSpPr>
      <dsp:spPr>
        <a:xfrm rot="5400000">
          <a:off x="4304912" y="-767476"/>
          <a:ext cx="738015" cy="43989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900" kern="1200" baseline="0"/>
            <a:t>(Proverbios 23: 5; 27: 24a)</a:t>
          </a:r>
          <a:endParaRPr lang="es-419" sz="2900" kern="1200"/>
        </a:p>
      </dsp:txBody>
      <dsp:txXfrm rot="-5400000">
        <a:off x="2474429" y="1099034"/>
        <a:ext cx="4362956" cy="665961"/>
      </dsp:txXfrm>
    </dsp:sp>
    <dsp:sp modelId="{4E8CB1B4-A45F-474A-B7DE-F6D7FCE7E2EF}">
      <dsp:nvSpPr>
        <dsp:cNvPr id="0" name=""/>
        <dsp:cNvSpPr/>
      </dsp:nvSpPr>
      <dsp:spPr>
        <a:xfrm>
          <a:off x="0" y="970755"/>
          <a:ext cx="2474428" cy="92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Pasajeras</a:t>
          </a:r>
        </a:p>
      </dsp:txBody>
      <dsp:txXfrm>
        <a:off x="45034" y="1015789"/>
        <a:ext cx="2384360" cy="832451"/>
      </dsp:txXfrm>
    </dsp:sp>
    <dsp:sp modelId="{1251A443-CE7B-413E-9489-11CAE60A22B9}">
      <dsp:nvSpPr>
        <dsp:cNvPr id="0" name=""/>
        <dsp:cNvSpPr/>
      </dsp:nvSpPr>
      <dsp:spPr>
        <a:xfrm rot="5400000">
          <a:off x="4304912" y="201169"/>
          <a:ext cx="738015" cy="43989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900" kern="1200" baseline="0"/>
            <a:t>(Santiago 5: 2-3)</a:t>
          </a:r>
          <a:endParaRPr lang="es-419" sz="2900" kern="1200"/>
        </a:p>
      </dsp:txBody>
      <dsp:txXfrm rot="-5400000">
        <a:off x="2474429" y="2067680"/>
        <a:ext cx="4362956" cy="665961"/>
      </dsp:txXfrm>
    </dsp:sp>
    <dsp:sp modelId="{EB665068-A558-46FC-90C0-7E97FB0D9BFD}">
      <dsp:nvSpPr>
        <dsp:cNvPr id="0" name=""/>
        <dsp:cNvSpPr/>
      </dsp:nvSpPr>
      <dsp:spPr>
        <a:xfrm>
          <a:off x="0" y="1939401"/>
          <a:ext cx="2474428" cy="92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Corruptibles</a:t>
          </a:r>
        </a:p>
      </dsp:txBody>
      <dsp:txXfrm>
        <a:off x="45034" y="1984435"/>
        <a:ext cx="2384360" cy="832451"/>
      </dsp:txXfrm>
    </dsp:sp>
    <dsp:sp modelId="{5E107FCD-F460-4F06-B38F-3569BE6AE97A}">
      <dsp:nvSpPr>
        <dsp:cNvPr id="0" name=""/>
        <dsp:cNvSpPr/>
      </dsp:nvSpPr>
      <dsp:spPr>
        <a:xfrm rot="5400000">
          <a:off x="4304912" y="1169815"/>
          <a:ext cx="738015" cy="43989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900" kern="1200" baseline="0"/>
            <a:t>(Mateo 13: 22)</a:t>
          </a:r>
          <a:endParaRPr lang="es-419" sz="2900" kern="1200"/>
        </a:p>
      </dsp:txBody>
      <dsp:txXfrm rot="-5400000">
        <a:off x="2474429" y="3036326"/>
        <a:ext cx="4362956" cy="665961"/>
      </dsp:txXfrm>
    </dsp:sp>
    <dsp:sp modelId="{8F1F37E0-2EB4-419E-BBC3-D86D08593B27}">
      <dsp:nvSpPr>
        <dsp:cNvPr id="0" name=""/>
        <dsp:cNvSpPr/>
      </dsp:nvSpPr>
      <dsp:spPr>
        <a:xfrm>
          <a:off x="0" y="2908047"/>
          <a:ext cx="2474428" cy="92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Engañosas</a:t>
          </a:r>
        </a:p>
      </dsp:txBody>
      <dsp:txXfrm>
        <a:off x="45034" y="2953081"/>
        <a:ext cx="2384360" cy="832451"/>
      </dsp:txXfrm>
    </dsp:sp>
    <dsp:sp modelId="{53C0B089-A7C3-4935-9B96-5B5B54C47BA8}">
      <dsp:nvSpPr>
        <dsp:cNvPr id="0" name=""/>
        <dsp:cNvSpPr/>
      </dsp:nvSpPr>
      <dsp:spPr>
        <a:xfrm rot="5400000">
          <a:off x="4304912" y="2138461"/>
          <a:ext cx="738015" cy="43989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900" kern="1200" baseline="0"/>
            <a:t>(Eclesiastés 5: 10)</a:t>
          </a:r>
          <a:endParaRPr lang="es-419" sz="2900" kern="1200"/>
        </a:p>
      </dsp:txBody>
      <dsp:txXfrm rot="-5400000">
        <a:off x="2474429" y="4004972"/>
        <a:ext cx="4362956" cy="665961"/>
      </dsp:txXfrm>
    </dsp:sp>
    <dsp:sp modelId="{2DF7658C-7D2F-4704-A6A1-177C2133FC59}">
      <dsp:nvSpPr>
        <dsp:cNvPr id="0" name=""/>
        <dsp:cNvSpPr/>
      </dsp:nvSpPr>
      <dsp:spPr>
        <a:xfrm>
          <a:off x="0" y="3876693"/>
          <a:ext cx="2474428" cy="922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Vanas </a:t>
          </a:r>
        </a:p>
      </dsp:txBody>
      <dsp:txXfrm>
        <a:off x="45034" y="3921727"/>
        <a:ext cx="2384360" cy="8324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CBDD0-3A32-4B13-B6D2-A2759416E20E}">
      <dsp:nvSpPr>
        <dsp:cNvPr id="0" name=""/>
        <dsp:cNvSpPr/>
      </dsp:nvSpPr>
      <dsp:spPr>
        <a:xfrm>
          <a:off x="3279755" y="583476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3493063" y="626789"/>
        <a:ext cx="24064" cy="4812"/>
      </dsp:txXfrm>
    </dsp:sp>
    <dsp:sp modelId="{59E711B5-0DFA-4336-AAED-CF0E78C8F7CE}">
      <dsp:nvSpPr>
        <dsp:cNvPr id="0" name=""/>
        <dsp:cNvSpPr/>
      </dsp:nvSpPr>
      <dsp:spPr>
        <a:xfrm>
          <a:off x="1189032" y="1439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Rechazo a Dios</a:t>
          </a:r>
        </a:p>
      </dsp:txBody>
      <dsp:txXfrm>
        <a:off x="1189032" y="1439"/>
        <a:ext cx="2092523" cy="1255513"/>
      </dsp:txXfrm>
    </dsp:sp>
    <dsp:sp modelId="{6B835847-0C8C-4DFC-9B8D-97D288CBDCAB}">
      <dsp:nvSpPr>
        <dsp:cNvPr id="0" name=""/>
        <dsp:cNvSpPr/>
      </dsp:nvSpPr>
      <dsp:spPr>
        <a:xfrm>
          <a:off x="5853559" y="583476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6066867" y="626789"/>
        <a:ext cx="24064" cy="4812"/>
      </dsp:txXfrm>
    </dsp:sp>
    <dsp:sp modelId="{D36112FF-F5BB-44A6-BE3D-36DDE89D3AF9}">
      <dsp:nvSpPr>
        <dsp:cNvPr id="0" name=""/>
        <dsp:cNvSpPr/>
      </dsp:nvSpPr>
      <dsp:spPr>
        <a:xfrm>
          <a:off x="3762836" y="1439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Avaricia</a:t>
          </a:r>
        </a:p>
      </dsp:txBody>
      <dsp:txXfrm>
        <a:off x="3762836" y="1439"/>
        <a:ext cx="2092523" cy="1255513"/>
      </dsp:txXfrm>
    </dsp:sp>
    <dsp:sp modelId="{7D3CC8DA-33FC-48CF-B67C-D2A8C13EBBCB}">
      <dsp:nvSpPr>
        <dsp:cNvPr id="0" name=""/>
        <dsp:cNvSpPr/>
      </dsp:nvSpPr>
      <dsp:spPr>
        <a:xfrm>
          <a:off x="8427362" y="583476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8640671" y="626789"/>
        <a:ext cx="24064" cy="4812"/>
      </dsp:txXfrm>
    </dsp:sp>
    <dsp:sp modelId="{726AC16D-F8CC-4CAC-B30C-C36615163215}">
      <dsp:nvSpPr>
        <dsp:cNvPr id="0" name=""/>
        <dsp:cNvSpPr/>
      </dsp:nvSpPr>
      <dsp:spPr>
        <a:xfrm>
          <a:off x="6336639" y="1439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Pesas y medidas deshonestas</a:t>
          </a:r>
        </a:p>
      </dsp:txBody>
      <dsp:txXfrm>
        <a:off x="6336639" y="1439"/>
        <a:ext cx="2092523" cy="1255513"/>
      </dsp:txXfrm>
    </dsp:sp>
    <dsp:sp modelId="{445B1E2F-6284-4DC4-8D62-0C87662BC353}">
      <dsp:nvSpPr>
        <dsp:cNvPr id="0" name=""/>
        <dsp:cNvSpPr/>
      </dsp:nvSpPr>
      <dsp:spPr>
        <a:xfrm>
          <a:off x="2235294" y="1255153"/>
          <a:ext cx="7721410" cy="450680"/>
        </a:xfrm>
        <a:custGeom>
          <a:avLst/>
          <a:gdLst/>
          <a:ahLst/>
          <a:cxnLst/>
          <a:rect l="0" t="0" r="0" b="0"/>
          <a:pathLst>
            <a:path>
              <a:moveTo>
                <a:pt x="7721410" y="0"/>
              </a:moveTo>
              <a:lnTo>
                <a:pt x="7721410" y="242440"/>
              </a:lnTo>
              <a:lnTo>
                <a:pt x="0" y="242440"/>
              </a:lnTo>
              <a:lnTo>
                <a:pt x="0" y="45068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5902589" y="1478086"/>
        <a:ext cx="386819" cy="4812"/>
      </dsp:txXfrm>
    </dsp:sp>
    <dsp:sp modelId="{A3BC31BD-EFC5-4528-8D38-1DEB7B841845}">
      <dsp:nvSpPr>
        <dsp:cNvPr id="0" name=""/>
        <dsp:cNvSpPr/>
      </dsp:nvSpPr>
      <dsp:spPr>
        <a:xfrm>
          <a:off x="8910443" y="1439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El engaño</a:t>
          </a:r>
        </a:p>
      </dsp:txBody>
      <dsp:txXfrm>
        <a:off x="8910443" y="1439"/>
        <a:ext cx="2092523" cy="1255513"/>
      </dsp:txXfrm>
    </dsp:sp>
    <dsp:sp modelId="{B0E0C230-8D3C-4954-9932-B80AE1FC3967}">
      <dsp:nvSpPr>
        <dsp:cNvPr id="0" name=""/>
        <dsp:cNvSpPr/>
      </dsp:nvSpPr>
      <dsp:spPr>
        <a:xfrm>
          <a:off x="3279755" y="2320270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3493063" y="2363584"/>
        <a:ext cx="24064" cy="4812"/>
      </dsp:txXfrm>
    </dsp:sp>
    <dsp:sp modelId="{E7210871-4383-4A76-B339-B0313D779805}">
      <dsp:nvSpPr>
        <dsp:cNvPr id="0" name=""/>
        <dsp:cNvSpPr/>
      </dsp:nvSpPr>
      <dsp:spPr>
        <a:xfrm>
          <a:off x="1189032" y="1738233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El soborno</a:t>
          </a:r>
        </a:p>
      </dsp:txBody>
      <dsp:txXfrm>
        <a:off x="1189032" y="1738233"/>
        <a:ext cx="2092523" cy="1255513"/>
      </dsp:txXfrm>
    </dsp:sp>
    <dsp:sp modelId="{D0BA2667-A21C-493B-A818-74CC51D374E1}">
      <dsp:nvSpPr>
        <dsp:cNvPr id="0" name=""/>
        <dsp:cNvSpPr/>
      </dsp:nvSpPr>
      <dsp:spPr>
        <a:xfrm>
          <a:off x="5853559" y="2320270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6066867" y="2363584"/>
        <a:ext cx="24064" cy="4812"/>
      </dsp:txXfrm>
    </dsp:sp>
    <dsp:sp modelId="{A385957D-F3C9-4F5C-94A9-FBD6BE2121F4}">
      <dsp:nvSpPr>
        <dsp:cNvPr id="0" name=""/>
        <dsp:cNvSpPr/>
      </dsp:nvSpPr>
      <dsp:spPr>
        <a:xfrm>
          <a:off x="3762836" y="1738233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La usura y la extorción</a:t>
          </a:r>
        </a:p>
      </dsp:txBody>
      <dsp:txXfrm>
        <a:off x="3762836" y="1738233"/>
        <a:ext cx="2092523" cy="1255513"/>
      </dsp:txXfrm>
    </dsp:sp>
    <dsp:sp modelId="{F38FB446-082B-4DF6-A266-1ABD89401D04}">
      <dsp:nvSpPr>
        <dsp:cNvPr id="0" name=""/>
        <dsp:cNvSpPr/>
      </dsp:nvSpPr>
      <dsp:spPr>
        <a:xfrm>
          <a:off x="8427362" y="2320270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8640671" y="2363584"/>
        <a:ext cx="24064" cy="4812"/>
      </dsp:txXfrm>
    </dsp:sp>
    <dsp:sp modelId="{7713955A-E555-4A85-832E-BD77755122B0}">
      <dsp:nvSpPr>
        <dsp:cNvPr id="0" name=""/>
        <dsp:cNvSpPr/>
      </dsp:nvSpPr>
      <dsp:spPr>
        <a:xfrm>
          <a:off x="6336639" y="1738233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Sin compasión</a:t>
          </a:r>
        </a:p>
      </dsp:txBody>
      <dsp:txXfrm>
        <a:off x="6336639" y="1738233"/>
        <a:ext cx="2092523" cy="1255513"/>
      </dsp:txXfrm>
    </dsp:sp>
    <dsp:sp modelId="{30627FD7-C559-44A7-823A-2F29D8189165}">
      <dsp:nvSpPr>
        <dsp:cNvPr id="0" name=""/>
        <dsp:cNvSpPr/>
      </dsp:nvSpPr>
      <dsp:spPr>
        <a:xfrm>
          <a:off x="2235294" y="2991947"/>
          <a:ext cx="7721410" cy="450680"/>
        </a:xfrm>
        <a:custGeom>
          <a:avLst/>
          <a:gdLst/>
          <a:ahLst/>
          <a:cxnLst/>
          <a:rect l="0" t="0" r="0" b="0"/>
          <a:pathLst>
            <a:path>
              <a:moveTo>
                <a:pt x="7721410" y="0"/>
              </a:moveTo>
              <a:lnTo>
                <a:pt x="7721410" y="242440"/>
              </a:lnTo>
              <a:lnTo>
                <a:pt x="0" y="242440"/>
              </a:lnTo>
              <a:lnTo>
                <a:pt x="0" y="45068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5902589" y="3214881"/>
        <a:ext cx="386819" cy="4812"/>
      </dsp:txXfrm>
    </dsp:sp>
    <dsp:sp modelId="{5331F2B8-E1E2-4FB3-89AA-92DCCAA9D730}">
      <dsp:nvSpPr>
        <dsp:cNvPr id="0" name=""/>
        <dsp:cNvSpPr/>
      </dsp:nvSpPr>
      <dsp:spPr>
        <a:xfrm>
          <a:off x="8910443" y="1738233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Egoísmo extremo</a:t>
          </a:r>
        </a:p>
      </dsp:txBody>
      <dsp:txXfrm>
        <a:off x="8910443" y="1738233"/>
        <a:ext cx="2092523" cy="1255513"/>
      </dsp:txXfrm>
    </dsp:sp>
    <dsp:sp modelId="{70A5FDF5-7626-42F4-8631-F34CCDA3AEFC}">
      <dsp:nvSpPr>
        <dsp:cNvPr id="0" name=""/>
        <dsp:cNvSpPr/>
      </dsp:nvSpPr>
      <dsp:spPr>
        <a:xfrm>
          <a:off x="3279755" y="4057064"/>
          <a:ext cx="4506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068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419" sz="500" kern="1200"/>
        </a:p>
      </dsp:txBody>
      <dsp:txXfrm>
        <a:off x="3493063" y="4100378"/>
        <a:ext cx="24064" cy="4812"/>
      </dsp:txXfrm>
    </dsp:sp>
    <dsp:sp modelId="{A36824CD-14B5-445D-9EE5-A23EAB7147C4}">
      <dsp:nvSpPr>
        <dsp:cNvPr id="0" name=""/>
        <dsp:cNvSpPr/>
      </dsp:nvSpPr>
      <dsp:spPr>
        <a:xfrm>
          <a:off x="1189032" y="3475027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La codicia</a:t>
          </a:r>
        </a:p>
      </dsp:txBody>
      <dsp:txXfrm>
        <a:off x="1189032" y="3475027"/>
        <a:ext cx="2092523" cy="1255513"/>
      </dsp:txXfrm>
    </dsp:sp>
    <dsp:sp modelId="{455EE398-3825-4EBF-838E-4352DD4BD719}">
      <dsp:nvSpPr>
        <dsp:cNvPr id="0" name=""/>
        <dsp:cNvSpPr/>
      </dsp:nvSpPr>
      <dsp:spPr>
        <a:xfrm>
          <a:off x="3762836" y="3475027"/>
          <a:ext cx="2092523" cy="1255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No confiar en Dios</a:t>
          </a:r>
        </a:p>
      </dsp:txBody>
      <dsp:txXfrm>
        <a:off x="3762836" y="3475027"/>
        <a:ext cx="2092523" cy="12555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06B52-2B90-40F2-B739-7756DC1AC4E5}">
      <dsp:nvSpPr>
        <dsp:cNvPr id="0" name=""/>
        <dsp:cNvSpPr/>
      </dsp:nvSpPr>
      <dsp:spPr>
        <a:xfrm>
          <a:off x="0" y="0"/>
          <a:ext cx="10417856" cy="10501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¿Conocen estas personas su realidad ante Dios?</a:t>
          </a:r>
        </a:p>
      </dsp:txBody>
      <dsp:txXfrm>
        <a:off x="2188585" y="0"/>
        <a:ext cx="8229270" cy="1050138"/>
      </dsp:txXfrm>
    </dsp:sp>
    <dsp:sp modelId="{9BD744AE-E64B-43A0-B793-CEDE872D813F}">
      <dsp:nvSpPr>
        <dsp:cNvPr id="0" name=""/>
        <dsp:cNvSpPr/>
      </dsp:nvSpPr>
      <dsp:spPr>
        <a:xfrm>
          <a:off x="105013" y="105013"/>
          <a:ext cx="2083571" cy="8401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FCC7F-58C2-4D0E-8D20-18B8707A7751}">
      <dsp:nvSpPr>
        <dsp:cNvPr id="0" name=""/>
        <dsp:cNvSpPr/>
      </dsp:nvSpPr>
      <dsp:spPr>
        <a:xfrm>
          <a:off x="0" y="1155152"/>
          <a:ext cx="10417856" cy="10501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¿Han tenido la oportunidad de escuchar el evangelio?</a:t>
          </a:r>
        </a:p>
      </dsp:txBody>
      <dsp:txXfrm>
        <a:off x="2188585" y="1155152"/>
        <a:ext cx="8229270" cy="1050138"/>
      </dsp:txXfrm>
    </dsp:sp>
    <dsp:sp modelId="{9B377676-C157-4D73-9333-CFE8E3A4E86B}">
      <dsp:nvSpPr>
        <dsp:cNvPr id="0" name=""/>
        <dsp:cNvSpPr/>
      </dsp:nvSpPr>
      <dsp:spPr>
        <a:xfrm>
          <a:off x="105013" y="1260165"/>
          <a:ext cx="2083571" cy="8401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3201-37EB-4FAE-873D-7E31D584E8F3}">
      <dsp:nvSpPr>
        <dsp:cNvPr id="0" name=""/>
        <dsp:cNvSpPr/>
      </dsp:nvSpPr>
      <dsp:spPr>
        <a:xfrm>
          <a:off x="0" y="2310304"/>
          <a:ext cx="10417856" cy="10501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¿Están conscientes de que Dios, en su misericordia, les permite prosperar mientras tienen la oportunidad de arrepentirse? </a:t>
          </a:r>
        </a:p>
      </dsp:txBody>
      <dsp:txXfrm>
        <a:off x="2188585" y="2310304"/>
        <a:ext cx="8229270" cy="1050138"/>
      </dsp:txXfrm>
    </dsp:sp>
    <dsp:sp modelId="{E909DF31-5E0F-4E13-B1D0-08BE18AB4920}">
      <dsp:nvSpPr>
        <dsp:cNvPr id="0" name=""/>
        <dsp:cNvSpPr/>
      </dsp:nvSpPr>
      <dsp:spPr>
        <a:xfrm>
          <a:off x="105013" y="2415318"/>
          <a:ext cx="2083571" cy="8401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0E6D5-B84D-4DBF-94F9-B3C4203A5420}">
      <dsp:nvSpPr>
        <dsp:cNvPr id="0" name=""/>
        <dsp:cNvSpPr/>
      </dsp:nvSpPr>
      <dsp:spPr>
        <a:xfrm>
          <a:off x="0" y="3465456"/>
          <a:ext cx="10417856" cy="10501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¿Nos hemos acercado a ellos con el mismo amor con el que otros se acercaron a nosotros para presentarnos el evangelio?</a:t>
          </a:r>
        </a:p>
      </dsp:txBody>
      <dsp:txXfrm>
        <a:off x="2188585" y="3465456"/>
        <a:ext cx="8229270" cy="1050138"/>
      </dsp:txXfrm>
    </dsp:sp>
    <dsp:sp modelId="{5057FE37-E7D3-455E-ACB7-7EDAD29FA12C}">
      <dsp:nvSpPr>
        <dsp:cNvPr id="0" name=""/>
        <dsp:cNvSpPr/>
      </dsp:nvSpPr>
      <dsp:spPr>
        <a:xfrm>
          <a:off x="105013" y="3570470"/>
          <a:ext cx="2083571" cy="8401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DCD15-7281-4C6B-A2DE-AE0B8AE5828D}">
      <dsp:nvSpPr>
        <dsp:cNvPr id="0" name=""/>
        <dsp:cNvSpPr/>
      </dsp:nvSpPr>
      <dsp:spPr>
        <a:xfrm>
          <a:off x="0" y="4620608"/>
          <a:ext cx="10417856" cy="10501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/>
            <a:t>¿Mostramos hacia los impíos la misma misericordia que Dios nos mostró en su momento?</a:t>
          </a:r>
        </a:p>
      </dsp:txBody>
      <dsp:txXfrm>
        <a:off x="2188585" y="4620608"/>
        <a:ext cx="8229270" cy="1050138"/>
      </dsp:txXfrm>
    </dsp:sp>
    <dsp:sp modelId="{510389A2-D56E-46A8-98C7-A19D0E599625}">
      <dsp:nvSpPr>
        <dsp:cNvPr id="0" name=""/>
        <dsp:cNvSpPr/>
      </dsp:nvSpPr>
      <dsp:spPr>
        <a:xfrm>
          <a:off x="105013" y="4725622"/>
          <a:ext cx="2083571" cy="8401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8B9AF-B4EC-47C8-9D40-3DFBF2947B5E}">
      <dsp:nvSpPr>
        <dsp:cNvPr id="0" name=""/>
        <dsp:cNvSpPr/>
      </dsp:nvSpPr>
      <dsp:spPr>
        <a:xfrm rot="10800000">
          <a:off x="2277106" y="985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/>
            <a:t>¿Existe alguna práctica en tu administración personal que Dios condena en su Palabra?</a:t>
          </a:r>
          <a:endParaRPr lang="es-419" sz="1500" kern="1200" dirty="0"/>
        </a:p>
      </dsp:txBody>
      <dsp:txXfrm rot="10800000">
        <a:off x="2409945" y="985"/>
        <a:ext cx="8380225" cy="531355"/>
      </dsp:txXfrm>
    </dsp:sp>
    <dsp:sp modelId="{90054CA4-D851-461E-B8C7-33639CA8192B}">
      <dsp:nvSpPr>
        <dsp:cNvPr id="0" name=""/>
        <dsp:cNvSpPr/>
      </dsp:nvSpPr>
      <dsp:spPr>
        <a:xfrm>
          <a:off x="2011429" y="985"/>
          <a:ext cx="531355" cy="5313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FCB82-00F0-4245-BF5B-055A99FEF70C}">
      <dsp:nvSpPr>
        <dsp:cNvPr id="0" name=""/>
        <dsp:cNvSpPr/>
      </dsp:nvSpPr>
      <dsp:spPr>
        <a:xfrm rot="10800000">
          <a:off x="2277106" y="690954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¿Has conocido el evangelio y has aceptado la dirección de Dios en tu vida?</a:t>
          </a:r>
        </a:p>
      </dsp:txBody>
      <dsp:txXfrm rot="10800000">
        <a:off x="2409945" y="690954"/>
        <a:ext cx="8380225" cy="531355"/>
      </dsp:txXfrm>
    </dsp:sp>
    <dsp:sp modelId="{E3F8E000-6AD7-44FE-8F60-F0B32F15EE6D}">
      <dsp:nvSpPr>
        <dsp:cNvPr id="0" name=""/>
        <dsp:cNvSpPr/>
      </dsp:nvSpPr>
      <dsp:spPr>
        <a:xfrm>
          <a:off x="2011429" y="690954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E938E-70C3-4CB8-9112-6EA370D12332}">
      <dsp:nvSpPr>
        <dsp:cNvPr id="0" name=""/>
        <dsp:cNvSpPr/>
      </dsp:nvSpPr>
      <dsp:spPr>
        <a:xfrm rot="10800000">
          <a:off x="2277106" y="1380923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Si no es así, ¿Qué te está impidiendo relacionarte más estrechamente con Dios?</a:t>
          </a:r>
        </a:p>
      </dsp:txBody>
      <dsp:txXfrm rot="10800000">
        <a:off x="2409945" y="1380923"/>
        <a:ext cx="8380225" cy="531355"/>
      </dsp:txXfrm>
    </dsp:sp>
    <dsp:sp modelId="{09493D19-8028-4CD3-8DC3-13926332A108}">
      <dsp:nvSpPr>
        <dsp:cNvPr id="0" name=""/>
        <dsp:cNvSpPr/>
      </dsp:nvSpPr>
      <dsp:spPr>
        <a:xfrm>
          <a:off x="2011429" y="1380923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9F7A3-E4B6-4C48-8B70-E2ED2C298785}">
      <dsp:nvSpPr>
        <dsp:cNvPr id="0" name=""/>
        <dsp:cNvSpPr/>
      </dsp:nvSpPr>
      <dsp:spPr>
        <a:xfrm rot="10800000">
          <a:off x="2277106" y="2070892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Si ya has aceptado la dirección de Dios, ¿En qué aspectos estás actuando como alguien que no tiene temor de Dios?</a:t>
          </a:r>
        </a:p>
      </dsp:txBody>
      <dsp:txXfrm rot="10800000">
        <a:off x="2409945" y="2070892"/>
        <a:ext cx="8380225" cy="531355"/>
      </dsp:txXfrm>
    </dsp:sp>
    <dsp:sp modelId="{EE961E34-3F06-49A9-B842-5FDD060A6024}">
      <dsp:nvSpPr>
        <dsp:cNvPr id="0" name=""/>
        <dsp:cNvSpPr/>
      </dsp:nvSpPr>
      <dsp:spPr>
        <a:xfrm>
          <a:off x="2011429" y="2070892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E05C3-4482-45E9-8957-CA7E651C264C}">
      <dsp:nvSpPr>
        <dsp:cNvPr id="0" name=""/>
        <dsp:cNvSpPr/>
      </dsp:nvSpPr>
      <dsp:spPr>
        <a:xfrm rot="10800000">
          <a:off x="2277106" y="2760861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Ayuda a otros ¿Cómo puedes ayudarlas a conocer el plan de Dios para sus vidas?</a:t>
          </a:r>
        </a:p>
      </dsp:txBody>
      <dsp:txXfrm rot="10800000">
        <a:off x="2409945" y="2760861"/>
        <a:ext cx="8380225" cy="531355"/>
      </dsp:txXfrm>
    </dsp:sp>
    <dsp:sp modelId="{57134789-E2CB-4C56-93AA-CA91FE5F4D0A}">
      <dsp:nvSpPr>
        <dsp:cNvPr id="0" name=""/>
        <dsp:cNvSpPr/>
      </dsp:nvSpPr>
      <dsp:spPr>
        <a:xfrm>
          <a:off x="2011429" y="2760861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82735-C6F7-439A-9015-AB9C5CFA037D}">
      <dsp:nvSpPr>
        <dsp:cNvPr id="0" name=""/>
        <dsp:cNvSpPr/>
      </dsp:nvSpPr>
      <dsp:spPr>
        <a:xfrm rot="10800000">
          <a:off x="2277106" y="3450830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Crea un programa para ayudar a tus allegados a colocar a Dios en el centro de sus vidas.</a:t>
          </a:r>
        </a:p>
      </dsp:txBody>
      <dsp:txXfrm rot="10800000">
        <a:off x="2409945" y="3450830"/>
        <a:ext cx="8380225" cy="531355"/>
      </dsp:txXfrm>
    </dsp:sp>
    <dsp:sp modelId="{1A3DC45C-207E-4908-8C84-4F9EBA39EFBC}">
      <dsp:nvSpPr>
        <dsp:cNvPr id="0" name=""/>
        <dsp:cNvSpPr/>
      </dsp:nvSpPr>
      <dsp:spPr>
        <a:xfrm>
          <a:off x="2011429" y="3450830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1BE61-D300-4A54-9E6E-A88562DF5340}">
      <dsp:nvSpPr>
        <dsp:cNvPr id="0" name=""/>
        <dsp:cNvSpPr/>
      </dsp:nvSpPr>
      <dsp:spPr>
        <a:xfrm rot="10800000">
          <a:off x="2277106" y="4140799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Escribe los testimonios de las personas que han sido transformadas gracias a tu testimonio.</a:t>
          </a:r>
        </a:p>
      </dsp:txBody>
      <dsp:txXfrm rot="10800000">
        <a:off x="2409945" y="4140799"/>
        <a:ext cx="8380225" cy="531355"/>
      </dsp:txXfrm>
    </dsp:sp>
    <dsp:sp modelId="{B2765987-1104-408D-8044-FBBEF061C74F}">
      <dsp:nvSpPr>
        <dsp:cNvPr id="0" name=""/>
        <dsp:cNvSpPr/>
      </dsp:nvSpPr>
      <dsp:spPr>
        <a:xfrm>
          <a:off x="2011429" y="4140799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D1923-F8B3-49DC-B0F8-224B629C8312}">
      <dsp:nvSpPr>
        <dsp:cNvPr id="0" name=""/>
        <dsp:cNvSpPr/>
      </dsp:nvSpPr>
      <dsp:spPr>
        <a:xfrm rot="10800000">
          <a:off x="2277106" y="4830768"/>
          <a:ext cx="8513064" cy="53135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3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kern="1200" dirty="0"/>
            <a:t>Desarrolla una estrategia de estudio bíblico donde tus allegados no creyentes puedan conocer el evangelio.</a:t>
          </a:r>
        </a:p>
      </dsp:txBody>
      <dsp:txXfrm rot="10800000">
        <a:off x="2409945" y="4830768"/>
        <a:ext cx="8380225" cy="531355"/>
      </dsp:txXfrm>
    </dsp:sp>
    <dsp:sp modelId="{A05C7A64-FB7C-4BAB-91F4-3B72571A14F3}">
      <dsp:nvSpPr>
        <dsp:cNvPr id="0" name=""/>
        <dsp:cNvSpPr/>
      </dsp:nvSpPr>
      <dsp:spPr>
        <a:xfrm>
          <a:off x="2011429" y="4830768"/>
          <a:ext cx="531355" cy="5313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2B12E-53BD-442D-BA93-77771651725A}" type="datetimeFigureOut">
              <a:rPr lang="es-419" smtClean="0"/>
              <a:t>8/4/2025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0C85-08DE-4939-B669-00E9DE2A656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274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4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Cuadrado&#10;&#10;El contenido generado por IA puede ser incorrecto.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9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9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4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7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88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58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0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619CEA0-BE7F-420F-9C0D-896673F67E69}"/>
              </a:ext>
            </a:extLst>
          </p:cNvPr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7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7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3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750" y="856110"/>
            <a:ext cx="7683544" cy="42130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69" y="5395951"/>
            <a:ext cx="8597944" cy="685253"/>
          </a:xfrm>
        </p:spPr>
        <p:txBody>
          <a:bodyPr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89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9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72CEBF-694B-4200-0147-260592C574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4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8578DB-586D-F041-6461-B8C8F5D4BC1D}"/>
              </a:ext>
            </a:extLst>
          </p:cNvPr>
          <p:cNvSpPr txBox="1"/>
          <p:nvPr/>
        </p:nvSpPr>
        <p:spPr>
          <a:xfrm>
            <a:off x="4428161" y="4274050"/>
            <a:ext cx="56816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300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DEPARTAMENTO DE MAYORDOMÍA</a:t>
            </a:r>
          </a:p>
        </p:txBody>
      </p:sp>
    </p:spTree>
    <p:extLst>
      <p:ext uri="{BB962C8B-B14F-4D97-AF65-F5344CB8AC3E}">
        <p14:creationId xmlns:p14="http://schemas.microsoft.com/office/powerpoint/2010/main" val="18462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A962-8CA5-82CC-101E-506DAF06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1DAA77A-8089-E712-4FED-BC796F71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304818"/>
            <a:ext cx="8182488" cy="3764332"/>
          </a:xfrm>
        </p:spPr>
        <p:txBody>
          <a:bodyPr>
            <a:noAutofit/>
          </a:bodyPr>
          <a:lstStyle/>
          <a:p>
            <a:pPr algn="ctr"/>
            <a:r>
              <a:rPr lang="es-419" sz="4000" dirty="0"/>
              <a:t>Pero el </a:t>
            </a:r>
            <a:r>
              <a:rPr lang="es-419" sz="4000" dirty="0">
                <a:solidFill>
                  <a:schemeClr val="accent1"/>
                </a:solidFill>
              </a:rPr>
              <a:t>hombre natural no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percibe</a:t>
            </a:r>
            <a:r>
              <a:rPr lang="es-419" sz="4000" dirty="0"/>
              <a:t> las cosas que son del </a:t>
            </a:r>
            <a:r>
              <a:rPr lang="es-419" sz="4000" dirty="0">
                <a:solidFill>
                  <a:schemeClr val="accent1"/>
                </a:solidFill>
              </a:rPr>
              <a:t>Espíritu</a:t>
            </a:r>
            <a:r>
              <a:rPr lang="es-419" sz="4000" dirty="0"/>
              <a:t> de Dios, porque para él </a:t>
            </a:r>
            <a:r>
              <a:rPr lang="es-419" sz="4000" dirty="0">
                <a:solidFill>
                  <a:schemeClr val="accent1"/>
                </a:solidFill>
              </a:rPr>
              <a:t>son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locura</a:t>
            </a:r>
            <a:r>
              <a:rPr lang="es-419" sz="4000" dirty="0"/>
              <a:t>; y </a:t>
            </a:r>
            <a:r>
              <a:rPr lang="es-419" sz="4000" dirty="0">
                <a:solidFill>
                  <a:schemeClr val="accent1"/>
                </a:solidFill>
              </a:rPr>
              <a:t>no</a:t>
            </a:r>
            <a:r>
              <a:rPr lang="es-419" sz="4000" dirty="0"/>
              <a:t> las puede </a:t>
            </a:r>
            <a:r>
              <a:rPr lang="es-419" sz="4000" dirty="0">
                <a:solidFill>
                  <a:schemeClr val="accent1"/>
                </a:solidFill>
              </a:rPr>
              <a:t>entender</a:t>
            </a:r>
            <a:r>
              <a:rPr lang="es-419" sz="4000" dirty="0"/>
              <a:t>, porque se han de discernir espiritualmente.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C7FF5D-42F0-0018-F1D0-C5BF245EA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1 Corintios 2: 14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4039-594B-4808-98E2-E44C86E3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9905444-9763-404D-6238-4E3ACD7B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PRINCIPIOS SOBRE LA RIQUEZA</a:t>
            </a:r>
          </a:p>
        </p:txBody>
      </p:sp>
      <p:pic>
        <p:nvPicPr>
          <p:cNvPr id="7" name="Marcador de posición de imagen 6" descr="Un florero con flores&#10;&#10;El contenido generado por IA puede ser incorrecto.">
            <a:extLst>
              <a:ext uri="{FF2B5EF4-FFF2-40B4-BE49-F238E27FC236}">
                <a16:creationId xmlns:a16="http://schemas.microsoft.com/office/drawing/2014/main" id="{F38F7BCF-69D3-81E4-2775-760E994898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80" r="2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89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CC5B7-6346-5103-26BC-26296E1E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6" y="804519"/>
            <a:ext cx="4407614" cy="5750393"/>
          </a:xfrm>
        </p:spPr>
        <p:txBody>
          <a:bodyPr>
            <a:normAutofit/>
          </a:bodyPr>
          <a:lstStyle/>
          <a:p>
            <a:r>
              <a:rPr lang="es-419" sz="6000" dirty="0"/>
              <a:t>¿qué es realmente la riqueza?</a:t>
            </a:r>
          </a:p>
        </p:txBody>
      </p:sp>
      <p:pic>
        <p:nvPicPr>
          <p:cNvPr id="5" name="Imagen 4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C92481E2-8614-6480-95D7-7B80B114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E03B6-8AA4-2CCF-BC0E-4E779B429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012A7B-2D70-8CDE-0284-1BBF5AE8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304818"/>
            <a:ext cx="8182488" cy="3764332"/>
          </a:xfrm>
        </p:spPr>
        <p:txBody>
          <a:bodyPr>
            <a:noAutofit/>
          </a:bodyPr>
          <a:lstStyle/>
          <a:p>
            <a:pPr algn="ctr"/>
            <a:r>
              <a:rPr lang="es-419" sz="3600" dirty="0"/>
              <a:t>todo aquello que </a:t>
            </a:r>
            <a:r>
              <a:rPr lang="es-419" sz="3600" dirty="0">
                <a:solidFill>
                  <a:schemeClr val="accent1"/>
                </a:solidFill>
              </a:rPr>
              <a:t>poseemos</a:t>
            </a:r>
            <a:r>
              <a:rPr lang="es-419" sz="3600" dirty="0"/>
              <a:t>: nuestro </a:t>
            </a:r>
            <a:r>
              <a:rPr lang="es-419" sz="3600" dirty="0">
                <a:solidFill>
                  <a:schemeClr val="accent1"/>
                </a:solidFill>
              </a:rPr>
              <a:t>dinero</a:t>
            </a:r>
            <a:r>
              <a:rPr lang="es-419" sz="3600" dirty="0"/>
              <a:t>, nuestra </a:t>
            </a:r>
            <a:r>
              <a:rPr lang="es-419" sz="3600" dirty="0">
                <a:solidFill>
                  <a:schemeClr val="accent1"/>
                </a:solidFill>
              </a:rPr>
              <a:t>familia</a:t>
            </a:r>
            <a:r>
              <a:rPr lang="es-419" sz="3600" dirty="0"/>
              <a:t>, nuestra </a:t>
            </a:r>
            <a:r>
              <a:rPr lang="es-419" sz="3600" dirty="0">
                <a:solidFill>
                  <a:schemeClr val="accent1"/>
                </a:solidFill>
              </a:rPr>
              <a:t>habilidad</a:t>
            </a:r>
            <a:r>
              <a:rPr lang="es-419" sz="3600" dirty="0"/>
              <a:t> creadora; todo lo que hemos </a:t>
            </a:r>
            <a:r>
              <a:rPr lang="es-419" sz="3600" dirty="0">
                <a:solidFill>
                  <a:schemeClr val="accent1"/>
                </a:solidFill>
              </a:rPr>
              <a:t>adquirido</a:t>
            </a:r>
            <a:r>
              <a:rPr lang="es-419" sz="3600" dirty="0"/>
              <a:t> desde que llegamos y todo </a:t>
            </a:r>
            <a:r>
              <a:rPr lang="es-419" sz="3600" dirty="0">
                <a:solidFill>
                  <a:schemeClr val="accent1"/>
                </a:solidFill>
              </a:rPr>
              <a:t>lo</a:t>
            </a:r>
            <a:r>
              <a:rPr lang="es-419" sz="3600" dirty="0"/>
              <a:t> que </a:t>
            </a:r>
            <a:r>
              <a:rPr lang="es-419" sz="3600" dirty="0">
                <a:solidFill>
                  <a:schemeClr val="accent1"/>
                </a:solidFill>
              </a:rPr>
              <a:t>tendremos</a:t>
            </a:r>
            <a:r>
              <a:rPr lang="es-419" sz="3600" dirty="0"/>
              <a:t> que </a:t>
            </a:r>
            <a:r>
              <a:rPr lang="es-419" sz="3600" dirty="0">
                <a:solidFill>
                  <a:schemeClr val="accent1"/>
                </a:solidFill>
              </a:rPr>
              <a:t>abandonar</a:t>
            </a:r>
            <a:r>
              <a:rPr lang="es-419" sz="3600" dirty="0"/>
              <a:t> cuando nos vayamos.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D0C019-CA41-1F18-5AAA-16761BED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419" sz="3600" dirty="0">
                <a:latin typeface="Calibri" panose="020F0502020204030204" pitchFamily="34" charset="0"/>
                <a:cs typeface="Calibri" panose="020F0502020204030204" pitchFamily="34" charset="0"/>
              </a:rPr>
              <a:t>Larry </a:t>
            </a:r>
            <a:r>
              <a:rPr lang="es-419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Burkett</a:t>
            </a:r>
            <a:r>
              <a:rPr lang="es-419" sz="3600" dirty="0">
                <a:latin typeface="Calibri" panose="020F0502020204030204" pitchFamily="34" charset="0"/>
                <a:cs typeface="Calibri" panose="020F0502020204030204" pitchFamily="34" charset="0"/>
              </a:rPr>
              <a:t>, La familia y sus finanzas, 34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AE9B6-4400-115D-D639-5DF53C7A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Un mayordomo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B6682-24D9-1B0D-B63E-03D5489E7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1551398"/>
            <a:ext cx="3726596" cy="5306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800" dirty="0"/>
              <a:t>No es más que alguien que </a:t>
            </a:r>
            <a:r>
              <a:rPr lang="es-419" sz="2800" dirty="0">
                <a:solidFill>
                  <a:schemeClr val="accent1"/>
                </a:solidFill>
              </a:rPr>
              <a:t>administra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recursos</a:t>
            </a:r>
            <a:r>
              <a:rPr lang="es-419" sz="2800" dirty="0"/>
              <a:t> que pertenecen a </a:t>
            </a:r>
            <a:r>
              <a:rPr lang="es-419" sz="2800" dirty="0">
                <a:solidFill>
                  <a:schemeClr val="accent1"/>
                </a:solidFill>
              </a:rPr>
              <a:t>otra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persona</a:t>
            </a:r>
            <a:r>
              <a:rPr lang="es-419" sz="2800" dirty="0"/>
              <a:t>. </a:t>
            </a:r>
            <a:r>
              <a:rPr lang="es-419" sz="2800" dirty="0">
                <a:solidFill>
                  <a:schemeClr val="accent1"/>
                </a:solidFill>
              </a:rPr>
              <a:t>Nosotros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somos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administradores</a:t>
            </a:r>
            <a:r>
              <a:rPr lang="es-419" sz="2800" dirty="0"/>
              <a:t>, </a:t>
            </a:r>
            <a:r>
              <a:rPr lang="es-419" sz="2800" dirty="0">
                <a:solidFill>
                  <a:schemeClr val="accent1"/>
                </a:solidFill>
              </a:rPr>
              <a:t>no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dueños</a:t>
            </a:r>
            <a:r>
              <a:rPr lang="es-419" sz="2800" dirty="0"/>
              <a:t>; </a:t>
            </a:r>
            <a:r>
              <a:rPr lang="es-419" sz="2800" dirty="0">
                <a:solidFill>
                  <a:schemeClr val="accent1"/>
                </a:solidFill>
              </a:rPr>
              <a:t>Dios</a:t>
            </a:r>
            <a:r>
              <a:rPr lang="es-419" sz="2800" dirty="0"/>
              <a:t> es el </a:t>
            </a:r>
            <a:r>
              <a:rPr lang="es-419" sz="2800" dirty="0">
                <a:solidFill>
                  <a:schemeClr val="accent1"/>
                </a:solidFill>
              </a:rPr>
              <a:t>verdadero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propietario</a:t>
            </a:r>
            <a:r>
              <a:rPr lang="es-419" sz="2800" dirty="0"/>
              <a:t>, y nuestra </a:t>
            </a:r>
            <a:r>
              <a:rPr lang="es-419" sz="2800" dirty="0">
                <a:solidFill>
                  <a:schemeClr val="accent1"/>
                </a:solidFill>
              </a:rPr>
              <a:t>responsabilidad</a:t>
            </a:r>
            <a:r>
              <a:rPr lang="es-419" sz="2800" dirty="0"/>
              <a:t> es </a:t>
            </a:r>
            <a:r>
              <a:rPr lang="es-419" sz="2800" dirty="0">
                <a:solidFill>
                  <a:schemeClr val="accent1"/>
                </a:solidFill>
              </a:rPr>
              <a:t>gestionar</a:t>
            </a:r>
            <a:r>
              <a:rPr lang="es-419" sz="2800" dirty="0"/>
              <a:t> lo que él nos confía conforme a su plan.</a:t>
            </a:r>
          </a:p>
        </p:txBody>
      </p:sp>
      <p:pic>
        <p:nvPicPr>
          <p:cNvPr id="5" name="Imagen 4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2D65D028-69D2-471B-B47E-0DB37CC4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205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DEBA0-29F2-D52D-AC97-DFA8C760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1" y="318499"/>
            <a:ext cx="3647325" cy="1808252"/>
          </a:xfrm>
        </p:spPr>
        <p:txBody>
          <a:bodyPr>
            <a:normAutofit/>
          </a:bodyPr>
          <a:lstStyle/>
          <a:p>
            <a:r>
              <a:rPr lang="es-419" sz="3600" dirty="0"/>
              <a:t>El problema fundamental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7F179B-D99A-F3C3-1B9C-917F94EDE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1" y="1853754"/>
            <a:ext cx="3647325" cy="4591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800" dirty="0"/>
              <a:t>De una persona impía radica en su enfoque sobre la </a:t>
            </a:r>
            <a:r>
              <a:rPr lang="es-419" sz="2800" dirty="0">
                <a:solidFill>
                  <a:schemeClr val="accent1"/>
                </a:solidFill>
              </a:rPr>
              <a:t>administración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recursos</a:t>
            </a:r>
            <a:r>
              <a:rPr lang="es-419" sz="2800" dirty="0"/>
              <a:t>: </a:t>
            </a:r>
            <a:r>
              <a:rPr lang="es-419" sz="2800" dirty="0">
                <a:solidFill>
                  <a:schemeClr val="accent1"/>
                </a:solidFill>
              </a:rPr>
              <a:t>supone</a:t>
            </a:r>
            <a:r>
              <a:rPr lang="es-419" sz="2800" dirty="0"/>
              <a:t> que </a:t>
            </a:r>
            <a:r>
              <a:rPr lang="es-419" sz="2800" dirty="0">
                <a:solidFill>
                  <a:schemeClr val="accent1"/>
                </a:solidFill>
              </a:rPr>
              <a:t>es</a:t>
            </a:r>
            <a:r>
              <a:rPr lang="es-419" sz="2800" dirty="0"/>
              <a:t> el </a:t>
            </a:r>
            <a:r>
              <a:rPr lang="es-419" sz="2800" dirty="0">
                <a:solidFill>
                  <a:schemeClr val="accent1"/>
                </a:solidFill>
              </a:rPr>
              <a:t>dueño</a:t>
            </a:r>
            <a:r>
              <a:rPr lang="es-419" sz="2800" dirty="0"/>
              <a:t> en lugar de reconocer a </a:t>
            </a:r>
            <a:r>
              <a:rPr lang="es-419" sz="2800" dirty="0">
                <a:solidFill>
                  <a:schemeClr val="accent1"/>
                </a:solidFill>
              </a:rPr>
              <a:t>Dios</a:t>
            </a:r>
            <a:r>
              <a:rPr lang="es-419" sz="2800" dirty="0"/>
              <a:t> como el </a:t>
            </a:r>
            <a:r>
              <a:rPr lang="es-419" sz="2800" dirty="0">
                <a:solidFill>
                  <a:schemeClr val="accent1"/>
                </a:solidFill>
              </a:rPr>
              <a:t>verdadero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propietario</a:t>
            </a:r>
            <a:r>
              <a:rPr lang="es-419" sz="2800" dirty="0"/>
              <a:t> de todo lo que existe.</a:t>
            </a:r>
          </a:p>
        </p:txBody>
      </p:sp>
      <p:pic>
        <p:nvPicPr>
          <p:cNvPr id="5" name="Imagen 4" descr="Imagen que contiene tabla, comida, mujer, hombre&#10;&#10;El contenido generado por IA puede ser incorrecto.">
            <a:extLst>
              <a:ext uri="{FF2B5EF4-FFF2-40B4-BE49-F238E27FC236}">
                <a16:creationId xmlns:a16="http://schemas.microsoft.com/office/drawing/2014/main" id="{C07AA4DD-04B6-4046-5B28-45516C8A0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82"/>
          <a:stretch/>
        </p:blipFill>
        <p:spPr>
          <a:xfrm>
            <a:off x="5606836" y="0"/>
            <a:ext cx="538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E3E64-6BF7-55E1-B088-73F87B94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37" y="412813"/>
            <a:ext cx="4982965" cy="1231052"/>
          </a:xfrm>
        </p:spPr>
        <p:txBody>
          <a:bodyPr/>
          <a:lstStyle/>
          <a:p>
            <a:r>
              <a:rPr lang="es-419" dirty="0"/>
              <a:t>Biblia señala que las riquezas son …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310B388-F6F7-4B08-4D1B-F968684B2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164"/>
              </p:ext>
            </p:extLst>
          </p:nvPr>
        </p:nvGraphicFramePr>
        <p:xfrm>
          <a:off x="534256" y="1643865"/>
          <a:ext cx="6873412" cy="4801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A13E62D6-B96F-4F2E-7925-CB45571C8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828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DFC98-2233-C0BE-B9D7-FB630D0FC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C7D231-C03C-3085-A8B6-C58EAB8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ACCIONES TÍPICAS DEL HOMBRE natural</a:t>
            </a:r>
            <a:br>
              <a:rPr lang="es-419" sz="4400" dirty="0"/>
            </a:br>
            <a:r>
              <a:rPr lang="es-419" sz="4400" dirty="0"/>
              <a:t>(IMPÍO O INCRÉDULO</a:t>
            </a:r>
          </a:p>
        </p:txBody>
      </p:sp>
      <p:pic>
        <p:nvPicPr>
          <p:cNvPr id="6" name="Marcador de posición de imagen 5" descr="Hombre sentado en una mesa&#10;&#10;El contenido generado por IA puede ser incorrecto.">
            <a:extLst>
              <a:ext uri="{FF2B5EF4-FFF2-40B4-BE49-F238E27FC236}">
                <a16:creationId xmlns:a16="http://schemas.microsoft.com/office/drawing/2014/main" id="{AEDC96CD-A954-EBE7-F076-4033A393B0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994" b="10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98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CBC4A-25E7-AFC2-B7FC-2EBE0B99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81" y="678095"/>
            <a:ext cx="9893874" cy="1175660"/>
          </a:xfrm>
        </p:spPr>
        <p:txBody>
          <a:bodyPr>
            <a:normAutofit/>
          </a:bodyPr>
          <a:lstStyle/>
          <a:p>
            <a:r>
              <a:rPr lang="es-419" sz="4000" dirty="0"/>
              <a:t>Acciones del impío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17D62C3-8C66-F223-1B80-5819C155A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591427"/>
              </p:ext>
            </p:extLst>
          </p:nvPr>
        </p:nvGraphicFramePr>
        <p:xfrm>
          <a:off x="0" y="1853753"/>
          <a:ext cx="12191999" cy="4731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8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D43CB-B1E2-1867-DDA0-B566DC9AD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555F5E4-77FC-6DE9-1292-1E2F4D24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73303"/>
            <a:ext cx="8182488" cy="4623371"/>
          </a:xfrm>
        </p:spPr>
        <p:txBody>
          <a:bodyPr>
            <a:noAutofit/>
          </a:bodyPr>
          <a:lstStyle/>
          <a:p>
            <a:pPr algn="ctr"/>
            <a:r>
              <a:rPr lang="es-419" dirty="0"/>
              <a:t>¡Ay de ti, que </a:t>
            </a:r>
            <a:r>
              <a:rPr lang="es-419" dirty="0">
                <a:solidFill>
                  <a:schemeClr val="accent1"/>
                </a:solidFill>
              </a:rPr>
              <a:t>codicias</a:t>
            </a:r>
            <a:r>
              <a:rPr lang="es-419" dirty="0"/>
              <a:t> ganancias injustas para tu casa, y que pones en alto tu nido para escaparte del poder del mal! Para vergüenza de tu casa, hiciste </a:t>
            </a:r>
            <a:r>
              <a:rPr lang="es-419" dirty="0">
                <a:solidFill>
                  <a:schemeClr val="accent1"/>
                </a:solidFill>
              </a:rPr>
              <a:t>planes</a:t>
            </a:r>
            <a:r>
              <a:rPr lang="es-419" dirty="0"/>
              <a:t> </a:t>
            </a:r>
            <a:r>
              <a:rPr lang="es-419" dirty="0">
                <a:solidFill>
                  <a:schemeClr val="accent1"/>
                </a:solidFill>
              </a:rPr>
              <a:t>malvados</a:t>
            </a:r>
            <a:r>
              <a:rPr lang="es-419" dirty="0"/>
              <a:t>, </a:t>
            </a:r>
            <a:r>
              <a:rPr lang="es-419" dirty="0">
                <a:solidFill>
                  <a:schemeClr val="accent1"/>
                </a:solidFill>
              </a:rPr>
              <a:t>asolaste</a:t>
            </a:r>
            <a:r>
              <a:rPr lang="es-419" dirty="0"/>
              <a:t> a muchos </a:t>
            </a:r>
            <a:r>
              <a:rPr lang="es-419" dirty="0">
                <a:solidFill>
                  <a:schemeClr val="accent1"/>
                </a:solidFill>
              </a:rPr>
              <a:t>pueblos</a:t>
            </a:r>
            <a:r>
              <a:rPr lang="es-419" dirty="0"/>
              <a:t>, y has </a:t>
            </a:r>
            <a:r>
              <a:rPr lang="es-419" dirty="0">
                <a:solidFill>
                  <a:schemeClr val="accent1"/>
                </a:solidFill>
              </a:rPr>
              <a:t>pecado</a:t>
            </a:r>
            <a:r>
              <a:rPr lang="es-419" dirty="0"/>
              <a:t> contra tu vida. Ciertamente, las piedras de los muros clamarán contra ti, y las tablas del enmaderado repetirán el eco.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A5CD59-80AF-2435-45A0-96F4C268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Habacuc 2: 9-11,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RVC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ECE3B-6510-7CDE-1EA3-285789CA5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4166" y="1613043"/>
            <a:ext cx="3054848" cy="2763747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3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LA PROSPERIDAD DE LOS IMPÍOS</a:t>
            </a:r>
            <a:endParaRPr lang="en-US" sz="3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18208E5-3118-40D3-B9E9-5E63AD47EF0C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2047606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45B090-ED10-7708-FE85-CF7E8F444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B1A9225E-F861-02CA-05C1-D8C6A12B68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5470B-1968-325B-18AC-73EF3C10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41382A1-BD5B-5DF7-A361-690CA45A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84270"/>
            <a:ext cx="8182488" cy="4212404"/>
          </a:xfrm>
        </p:spPr>
        <p:txBody>
          <a:bodyPr>
            <a:noAutofit/>
          </a:bodyPr>
          <a:lstStyle/>
          <a:p>
            <a:pPr algn="ctr"/>
            <a:r>
              <a:rPr lang="es-419" sz="3600" dirty="0"/>
              <a:t>¡Ay de ti, que </a:t>
            </a:r>
            <a:r>
              <a:rPr lang="es-419" sz="3600" dirty="0">
                <a:solidFill>
                  <a:schemeClr val="accent1"/>
                </a:solidFill>
              </a:rPr>
              <a:t>edificas</a:t>
            </a:r>
            <a:r>
              <a:rPr lang="es-419" sz="3600" dirty="0"/>
              <a:t> la ciudad con </a:t>
            </a:r>
            <a:r>
              <a:rPr lang="es-419" sz="3600" dirty="0">
                <a:solidFill>
                  <a:schemeClr val="accent1"/>
                </a:solidFill>
              </a:rPr>
              <a:t>sangre</a:t>
            </a:r>
            <a:r>
              <a:rPr lang="es-419" sz="3600" dirty="0"/>
              <a:t>, y que la fundas sobre la </a:t>
            </a:r>
            <a:r>
              <a:rPr lang="es-419" sz="3600" dirty="0">
                <a:solidFill>
                  <a:schemeClr val="accent1"/>
                </a:solidFill>
              </a:rPr>
              <a:t>iniquidad</a:t>
            </a:r>
            <a:r>
              <a:rPr lang="es-419" sz="3600" dirty="0"/>
              <a:t>! ¿Acaso no lo ha determinado el Señor de los ejércitos? Los pueblos trabajarán para el fuego, y las naciones se fatigarán en vano.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9823F-3987-74C3-ACA3-00B4EAAEA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Habacuc 2: 12-13,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RVC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5EBEC-D0DB-EE08-5231-21DC7F0B5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2AD8FB-E0F0-9148-02CD-AF650624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PROSPERIDAD EN LOS IMPÍOS</a:t>
            </a:r>
          </a:p>
        </p:txBody>
      </p:sp>
      <p:pic>
        <p:nvPicPr>
          <p:cNvPr id="7" name="Marcador de posición de imagen 6" descr="Imagen que contiene interior, tabla, pastel, iluminado&#10;&#10;El contenido generado por IA puede ser incorrecto.">
            <a:extLst>
              <a:ext uri="{FF2B5EF4-FFF2-40B4-BE49-F238E27FC236}">
                <a16:creationId xmlns:a16="http://schemas.microsoft.com/office/drawing/2014/main" id="{FBC949E5-8452-79BB-EBB5-E79F26DB8E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994" b="10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9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AB021-B902-C316-8810-0D070D62B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FB764B-9276-C94E-2C2C-3C561A18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4400" dirty="0"/>
              <a:t>Apártate porque </a:t>
            </a:r>
            <a:r>
              <a:rPr lang="es-419" sz="4400" dirty="0">
                <a:solidFill>
                  <a:schemeClr val="accent1"/>
                </a:solidFill>
              </a:rPr>
              <a:t>no queremos conocer tus caminos.</a:t>
            </a:r>
            <a:r>
              <a:rPr lang="es-419" sz="4400" dirty="0"/>
              <a:t> ¿Quién es el Todopoderoso para que lo sirvamos? ¿De qué nos aprovechará que oremos a él?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C0142-3D83-856C-7080-CC75D37F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Job 21: 14-15,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RVC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20BCA-A160-3C56-323C-8D62B98E7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5245E63-56CE-7933-A690-D91FD262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6000" dirty="0"/>
              <a:t>¿</a:t>
            </a:r>
            <a:r>
              <a:rPr lang="es-419" sz="6000" dirty="0">
                <a:solidFill>
                  <a:schemeClr val="accent1"/>
                </a:solidFill>
              </a:rPr>
              <a:t>Por qué prosperan los malvados</a:t>
            </a:r>
            <a:r>
              <a:rPr lang="es-419" sz="6000" dirty="0"/>
              <a:t>, Y llegan a viejos amasando fortunas?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CBC60F-BF59-2818-E2E2-853695D79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Job 21: 7,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RVC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A60D-CA89-14AE-6D4E-2A30CCA14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D2DEA9-EB6E-C42D-4AAB-5111774A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4000" dirty="0"/>
              <a:t>Pero yo les digo: </a:t>
            </a:r>
            <a:r>
              <a:rPr lang="es-419" sz="4000" dirty="0">
                <a:solidFill>
                  <a:schemeClr val="accent1"/>
                </a:solidFill>
              </a:rPr>
              <a:t>Amen</a:t>
            </a:r>
            <a:r>
              <a:rPr lang="es-419" sz="4000" dirty="0"/>
              <a:t> a sus </a:t>
            </a:r>
            <a:r>
              <a:rPr lang="es-419" sz="4000" dirty="0">
                <a:solidFill>
                  <a:schemeClr val="accent1"/>
                </a:solidFill>
              </a:rPr>
              <a:t>enemigos</a:t>
            </a:r>
            <a:r>
              <a:rPr lang="es-419" sz="4000" dirty="0"/>
              <a:t> y oren por quienes los persiguen, </a:t>
            </a:r>
            <a:r>
              <a:rPr lang="es-419" sz="4000" dirty="0">
                <a:solidFill>
                  <a:schemeClr val="accent1"/>
                </a:solidFill>
              </a:rPr>
              <a:t>para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que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sean</a:t>
            </a:r>
            <a:r>
              <a:rPr lang="es-419" sz="4000" dirty="0"/>
              <a:t> </a:t>
            </a:r>
            <a:r>
              <a:rPr lang="es-419" sz="4000" dirty="0">
                <a:solidFill>
                  <a:schemeClr val="accent1"/>
                </a:solidFill>
              </a:rPr>
              <a:t>hijos</a:t>
            </a:r>
            <a:r>
              <a:rPr lang="es-419" sz="4000" dirty="0"/>
              <a:t> de su </a:t>
            </a:r>
            <a:r>
              <a:rPr lang="es-419" sz="4000" dirty="0">
                <a:solidFill>
                  <a:schemeClr val="accent1"/>
                </a:solidFill>
              </a:rPr>
              <a:t>Padre</a:t>
            </a:r>
            <a:r>
              <a:rPr lang="es-419" sz="4000" dirty="0"/>
              <a:t> que está en el cielo. Él </a:t>
            </a:r>
            <a:r>
              <a:rPr lang="es-419" sz="4000" dirty="0">
                <a:solidFill>
                  <a:schemeClr val="accent1"/>
                </a:solidFill>
              </a:rPr>
              <a:t>hace</a:t>
            </a:r>
            <a:r>
              <a:rPr lang="es-419" sz="4000" dirty="0"/>
              <a:t> que </a:t>
            </a:r>
            <a:r>
              <a:rPr lang="es-419" sz="4000" dirty="0">
                <a:solidFill>
                  <a:schemeClr val="accent1"/>
                </a:solidFill>
              </a:rPr>
              <a:t>salga</a:t>
            </a:r>
            <a:r>
              <a:rPr lang="es-419" sz="4000" dirty="0"/>
              <a:t> el </a:t>
            </a:r>
            <a:r>
              <a:rPr lang="es-419" sz="4000" dirty="0">
                <a:solidFill>
                  <a:schemeClr val="accent1"/>
                </a:solidFill>
              </a:rPr>
              <a:t>sol</a:t>
            </a:r>
            <a:r>
              <a:rPr lang="es-419" sz="4000" dirty="0"/>
              <a:t> sobre </a:t>
            </a:r>
            <a:r>
              <a:rPr lang="es-419" sz="4000" dirty="0">
                <a:solidFill>
                  <a:schemeClr val="accent1"/>
                </a:solidFill>
              </a:rPr>
              <a:t>malos</a:t>
            </a:r>
            <a:r>
              <a:rPr lang="es-419" sz="4000" dirty="0"/>
              <a:t> y </a:t>
            </a:r>
            <a:r>
              <a:rPr lang="es-419" sz="4000" dirty="0">
                <a:solidFill>
                  <a:schemeClr val="accent1"/>
                </a:solidFill>
              </a:rPr>
              <a:t>buenos</a:t>
            </a:r>
            <a:r>
              <a:rPr lang="es-419" sz="4000" dirty="0"/>
              <a:t>, y que llueva sobre </a:t>
            </a:r>
            <a:r>
              <a:rPr lang="es-419" sz="4000" dirty="0">
                <a:solidFill>
                  <a:schemeClr val="accent1"/>
                </a:solidFill>
              </a:rPr>
              <a:t>justos</a:t>
            </a:r>
            <a:r>
              <a:rPr lang="es-419" sz="4000" dirty="0"/>
              <a:t> e </a:t>
            </a:r>
            <a:r>
              <a:rPr lang="es-419" sz="4000" dirty="0">
                <a:solidFill>
                  <a:schemeClr val="accent1"/>
                </a:solidFill>
              </a:rPr>
              <a:t>injustos</a:t>
            </a:r>
            <a:r>
              <a:rPr lang="es-419" sz="4000" dirty="0"/>
              <a:t>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75BA23-4B67-FAAC-F767-C5EF98A5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Mateo 5: 44, 45,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NVI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DDC3-972A-A720-D863-F9CEF85B9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0D74910-6805-4FA1-057F-A4AE6A3B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6600" dirty="0"/>
              <a:t>Por tanto, sean </a:t>
            </a:r>
            <a:r>
              <a:rPr lang="es-419" sz="6600" dirty="0">
                <a:solidFill>
                  <a:schemeClr val="accent1"/>
                </a:solidFill>
              </a:rPr>
              <a:t>perfectos</a:t>
            </a:r>
            <a:r>
              <a:rPr lang="es-419" sz="6600" dirty="0"/>
              <a:t>, así como su </a:t>
            </a:r>
            <a:r>
              <a:rPr lang="es-419" sz="6600" dirty="0">
                <a:solidFill>
                  <a:schemeClr val="accent1"/>
                </a:solidFill>
              </a:rPr>
              <a:t>Padre</a:t>
            </a:r>
            <a:r>
              <a:rPr lang="es-419" sz="6600" dirty="0"/>
              <a:t> </a:t>
            </a:r>
            <a:r>
              <a:rPr lang="es-419" sz="6600" dirty="0">
                <a:solidFill>
                  <a:schemeClr val="accent1"/>
                </a:solidFill>
              </a:rPr>
              <a:t>celestial</a:t>
            </a:r>
            <a:r>
              <a:rPr lang="es-419" sz="6600" dirty="0"/>
              <a:t> es </a:t>
            </a:r>
            <a:r>
              <a:rPr lang="es-419" sz="6600" dirty="0">
                <a:solidFill>
                  <a:schemeClr val="accent1"/>
                </a:solidFill>
              </a:rPr>
              <a:t>perfecto</a:t>
            </a:r>
            <a:r>
              <a:rPr lang="es-419" sz="66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7F58CA-3B36-2868-B5E0-22A888C04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Mateo 5: 46,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NVI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80AD8-9050-E1C2-A708-A02A3A0BE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1632939-F593-F5DF-2D85-80A8E052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DIOS Y LOS IMPÍOS</a:t>
            </a:r>
            <a:br>
              <a:rPr lang="es-419" sz="4400" dirty="0"/>
            </a:br>
            <a:r>
              <a:rPr lang="es-419" sz="3600" dirty="0"/>
              <a:t>¿Qué espera de ellos?</a:t>
            </a:r>
          </a:p>
        </p:txBody>
      </p:sp>
      <p:pic>
        <p:nvPicPr>
          <p:cNvPr id="6" name="Marcador de posición de imagen 5" descr="Un hombre con barba y bigote&#10;&#10;El contenido generado por IA puede ser incorrecto.">
            <a:extLst>
              <a:ext uri="{FF2B5EF4-FFF2-40B4-BE49-F238E27FC236}">
                <a16:creationId xmlns:a16="http://schemas.microsoft.com/office/drawing/2014/main" id="{CE79D96E-FF41-A0AF-D8AD-339C497B7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201" b="11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00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F8359-1F65-7153-7F52-3EB606C8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dirty="0"/>
              <a:t>¿Impío o incrédulo?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255C9D-006D-7DF4-6982-95CCF49D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26" y="1705510"/>
            <a:ext cx="5907640" cy="49315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419" sz="2800" dirty="0"/>
              <a:t>Cuando una </a:t>
            </a:r>
            <a:r>
              <a:rPr lang="es-419" sz="2800" dirty="0">
                <a:solidFill>
                  <a:schemeClr val="accent1"/>
                </a:solidFill>
              </a:rPr>
              <a:t>persona</a:t>
            </a:r>
            <a:r>
              <a:rPr lang="es-419" sz="2800" dirty="0"/>
              <a:t> tiene </a:t>
            </a:r>
            <a:r>
              <a:rPr lang="es-419" sz="2800" dirty="0">
                <a:solidFill>
                  <a:schemeClr val="accent1"/>
                </a:solidFill>
              </a:rPr>
              <a:t>acceso</a:t>
            </a:r>
            <a:r>
              <a:rPr lang="es-419" sz="2800" dirty="0"/>
              <a:t> al </a:t>
            </a:r>
            <a:r>
              <a:rPr lang="es-419" sz="2800" dirty="0">
                <a:solidFill>
                  <a:schemeClr val="accent1"/>
                </a:solidFill>
              </a:rPr>
              <a:t>evangelio</a:t>
            </a:r>
            <a:r>
              <a:rPr lang="es-419" sz="2800" dirty="0"/>
              <a:t>, tiene la </a:t>
            </a:r>
            <a:r>
              <a:rPr lang="es-419" sz="2800" dirty="0">
                <a:solidFill>
                  <a:schemeClr val="accent1"/>
                </a:solidFill>
              </a:rPr>
              <a:t>libertad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elegir</a:t>
            </a:r>
            <a:r>
              <a:rPr lang="es-419" sz="2800" dirty="0"/>
              <a:t> creer o no. Si decide </a:t>
            </a:r>
            <a:r>
              <a:rPr lang="es-419" sz="2800" dirty="0">
                <a:solidFill>
                  <a:schemeClr val="accent1"/>
                </a:solidFill>
              </a:rPr>
              <a:t>aceptar</a:t>
            </a:r>
            <a:r>
              <a:rPr lang="es-419" sz="2800" dirty="0"/>
              <a:t> el </a:t>
            </a:r>
            <a:r>
              <a:rPr lang="es-419" sz="2800" dirty="0">
                <a:solidFill>
                  <a:schemeClr val="accent1"/>
                </a:solidFill>
              </a:rPr>
              <a:t>evangelio</a:t>
            </a:r>
            <a:r>
              <a:rPr lang="es-419" sz="2800" dirty="0"/>
              <a:t>, </a:t>
            </a:r>
            <a:r>
              <a:rPr lang="es-419" sz="2800" dirty="0">
                <a:solidFill>
                  <a:schemeClr val="accent1"/>
                </a:solidFill>
              </a:rPr>
              <a:t>Dios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realizará</a:t>
            </a:r>
            <a:r>
              <a:rPr lang="es-419" sz="2800" dirty="0"/>
              <a:t> en ella los </a:t>
            </a:r>
            <a:r>
              <a:rPr lang="es-419" sz="2800" dirty="0">
                <a:solidFill>
                  <a:schemeClr val="accent1"/>
                </a:solidFill>
              </a:rPr>
              <a:t>cambios</a:t>
            </a:r>
            <a:r>
              <a:rPr lang="es-419" sz="2800" dirty="0"/>
              <a:t> morales necesarios para que esta persona refleje el carácter de Cristo. Sin embargo, </a:t>
            </a:r>
            <a:r>
              <a:rPr lang="es-419" sz="2800" dirty="0">
                <a:solidFill>
                  <a:schemeClr val="accent1"/>
                </a:solidFill>
              </a:rPr>
              <a:t>si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rechaza</a:t>
            </a:r>
            <a:r>
              <a:rPr lang="es-419" sz="2800" dirty="0"/>
              <a:t> a </a:t>
            </a:r>
            <a:r>
              <a:rPr lang="es-419" sz="2800" dirty="0">
                <a:solidFill>
                  <a:schemeClr val="accent1"/>
                </a:solidFill>
              </a:rPr>
              <a:t>Jesús</a:t>
            </a:r>
            <a:r>
              <a:rPr lang="es-419" sz="2800" dirty="0"/>
              <a:t> como su salvador personal, se </a:t>
            </a:r>
            <a:r>
              <a:rPr lang="es-419" sz="2800" dirty="0">
                <a:solidFill>
                  <a:schemeClr val="accent1"/>
                </a:solidFill>
              </a:rPr>
              <a:t>convierte</a:t>
            </a:r>
            <a:r>
              <a:rPr lang="es-419" sz="2800" dirty="0"/>
              <a:t> automáticamente en un </a:t>
            </a:r>
            <a:r>
              <a:rPr lang="es-419" sz="2800" dirty="0">
                <a:solidFill>
                  <a:schemeClr val="accent1"/>
                </a:solidFill>
              </a:rPr>
              <a:t>incrédulo</a:t>
            </a:r>
            <a:r>
              <a:rPr lang="es-419" sz="2800" dirty="0"/>
              <a:t>, y su </a:t>
            </a:r>
            <a:r>
              <a:rPr lang="es-419" sz="2800" dirty="0">
                <a:solidFill>
                  <a:schemeClr val="accent1"/>
                </a:solidFill>
              </a:rPr>
              <a:t>vida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continuará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controlada</a:t>
            </a:r>
            <a:r>
              <a:rPr lang="es-419" sz="2800" dirty="0"/>
              <a:t> por sus </a:t>
            </a:r>
            <a:r>
              <a:rPr lang="es-419" sz="2800" dirty="0">
                <a:solidFill>
                  <a:schemeClr val="accent1"/>
                </a:solidFill>
              </a:rPr>
              <a:t>emociones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razonamientos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egoístas</a:t>
            </a:r>
            <a:r>
              <a:rPr lang="es-419" sz="2800" dirty="0"/>
              <a:t>.</a:t>
            </a:r>
          </a:p>
        </p:txBody>
      </p:sp>
      <p:pic>
        <p:nvPicPr>
          <p:cNvPr id="7" name="Imagen 6" descr="Hombre con barba y bigote&#10;&#10;El contenido generado por IA puede ser incorrecto.">
            <a:extLst>
              <a:ext uri="{FF2B5EF4-FFF2-40B4-BE49-F238E27FC236}">
                <a16:creationId xmlns:a16="http://schemas.microsoft.com/office/drawing/2014/main" id="{83331BFC-330D-B827-205F-1DEB41D80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74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83DC4-5734-3CB6-3F02-0C1CB7777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2D7EC-D6A6-6179-16C8-AE7B7283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dirty="0"/>
              <a:t>¿Impío o incrédulo?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B967C4-836F-9518-59CA-C4147E92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26" y="1705510"/>
            <a:ext cx="5907640" cy="4931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800" dirty="0"/>
              <a:t>La diferencia fundamental entre un impío y un incrédulo radica en que el </a:t>
            </a:r>
            <a:r>
              <a:rPr lang="es-419" sz="2800" dirty="0">
                <a:solidFill>
                  <a:schemeClr val="accent1"/>
                </a:solidFill>
              </a:rPr>
              <a:t>segundo</a:t>
            </a:r>
            <a:r>
              <a:rPr lang="es-419" sz="2800" dirty="0"/>
              <a:t> ha tenido </a:t>
            </a:r>
            <a:r>
              <a:rPr lang="es-419" sz="2800" dirty="0">
                <a:solidFill>
                  <a:schemeClr val="accent1"/>
                </a:solidFill>
              </a:rPr>
              <a:t>acceso</a:t>
            </a:r>
            <a:r>
              <a:rPr lang="es-419" sz="2800" dirty="0"/>
              <a:t> a la </a:t>
            </a:r>
            <a:r>
              <a:rPr lang="es-419" sz="2800" dirty="0">
                <a:solidFill>
                  <a:schemeClr val="accent1"/>
                </a:solidFill>
              </a:rPr>
              <a:t>verdad</a:t>
            </a:r>
            <a:r>
              <a:rPr lang="es-419" sz="2800" dirty="0"/>
              <a:t>, pero ha </a:t>
            </a:r>
            <a:r>
              <a:rPr lang="es-419" sz="2800" dirty="0">
                <a:solidFill>
                  <a:schemeClr val="accent1"/>
                </a:solidFill>
              </a:rPr>
              <a:t>decidido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no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creer</a:t>
            </a:r>
            <a:r>
              <a:rPr lang="es-419" sz="2800" dirty="0"/>
              <a:t> en ella. No obstante, </a:t>
            </a:r>
            <a:r>
              <a:rPr lang="es-419" sz="2800" dirty="0">
                <a:solidFill>
                  <a:schemeClr val="accent1"/>
                </a:solidFill>
              </a:rPr>
              <a:t>tanto</a:t>
            </a:r>
            <a:r>
              <a:rPr lang="es-419" sz="2800" dirty="0"/>
              <a:t> el </a:t>
            </a:r>
            <a:r>
              <a:rPr lang="es-419" sz="2800" dirty="0">
                <a:solidFill>
                  <a:schemeClr val="accent1"/>
                </a:solidFill>
              </a:rPr>
              <a:t>impío</a:t>
            </a:r>
            <a:r>
              <a:rPr lang="es-419" sz="2800" dirty="0"/>
              <a:t> como el </a:t>
            </a:r>
            <a:r>
              <a:rPr lang="es-419" sz="2800" dirty="0">
                <a:solidFill>
                  <a:schemeClr val="accent1"/>
                </a:solidFill>
              </a:rPr>
              <a:t>incrédulo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carecen</a:t>
            </a:r>
            <a:r>
              <a:rPr lang="es-419" sz="2800" dirty="0"/>
              <a:t> de la </a:t>
            </a:r>
            <a:r>
              <a:rPr lang="es-419" sz="2800" dirty="0">
                <a:solidFill>
                  <a:schemeClr val="accent1"/>
                </a:solidFill>
              </a:rPr>
              <a:t>dirección</a:t>
            </a:r>
            <a:r>
              <a:rPr lang="es-419" sz="2800" dirty="0"/>
              <a:t> de </a:t>
            </a:r>
            <a:r>
              <a:rPr lang="es-419" sz="2800" dirty="0">
                <a:solidFill>
                  <a:schemeClr val="accent1"/>
                </a:solidFill>
              </a:rPr>
              <a:t>Dios</a:t>
            </a:r>
            <a:r>
              <a:rPr lang="es-419" sz="2800" dirty="0"/>
              <a:t> en sus vidas, y sus acciones no están guiadas por el Espíritu Santo.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6B4966-1E93-6529-9DD0-BC5D2122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90439" y="1428108"/>
            <a:ext cx="4793881" cy="48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27EB-862B-D87D-D8AF-FBC721A3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4363594" cy="5195589"/>
          </a:xfrm>
        </p:spPr>
        <p:txBody>
          <a:bodyPr>
            <a:normAutofit/>
          </a:bodyPr>
          <a:lstStyle/>
          <a:p>
            <a:r>
              <a:rPr lang="es-419" sz="3600" dirty="0"/>
              <a:t>Dios, en su misericordia, trata al impío como a un ignorante, y por eso su primera acción es llamarlo al arrepentimiento.</a:t>
            </a:r>
          </a:p>
        </p:txBody>
      </p:sp>
      <p:pic>
        <p:nvPicPr>
          <p:cNvPr id="5" name="Imagen 4" descr="Mujer hablando por teléfono en la calle&#10;&#10;El contenido generado por IA puede ser incorrecto.">
            <a:extLst>
              <a:ext uri="{FF2B5EF4-FFF2-40B4-BE49-F238E27FC236}">
                <a16:creationId xmlns:a16="http://schemas.microsoft.com/office/drawing/2014/main" id="{7D5D9C91-5A6D-BAFE-A65F-0A79CC694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540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CD7FFD-7181-45FB-6C7E-0194D717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304818"/>
            <a:ext cx="8182488" cy="3764332"/>
          </a:xfrm>
        </p:spPr>
        <p:txBody>
          <a:bodyPr>
            <a:noAutofit/>
          </a:bodyPr>
          <a:lstStyle/>
          <a:p>
            <a:pPr algn="ctr"/>
            <a:r>
              <a:rPr lang="es-419" sz="3600" dirty="0"/>
              <a:t>Justo eres tú, Jehová, para que yo dispute contigo; sin embargo, alegaré mi causa ante ti. </a:t>
            </a:r>
            <a:r>
              <a:rPr lang="es-419" sz="3600" dirty="0">
                <a:solidFill>
                  <a:schemeClr val="accent1"/>
                </a:solidFill>
              </a:rPr>
              <a:t>¿Por qué es prosperado el camino de los malvados</a:t>
            </a:r>
            <a:r>
              <a:rPr lang="es-419" sz="3600" dirty="0"/>
              <a:t> y les va bien a todos los que se portan deslealmente?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9BF219-1AD5-D70A-A7C6-F0D5BD1AA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Jeremías 12: 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128F2-081B-C095-D217-86B6DE30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E48A60D-1C89-F6F7-8998-0B0E6C7D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4400" dirty="0">
                <a:solidFill>
                  <a:schemeClr val="accent1"/>
                </a:solidFill>
              </a:rPr>
              <a:t>Deje el impío su camino</a:t>
            </a:r>
            <a:r>
              <a:rPr lang="es-419" sz="4400" dirty="0"/>
              <a:t> y el hombre </a:t>
            </a:r>
            <a:r>
              <a:rPr lang="es-419" sz="4400" dirty="0">
                <a:solidFill>
                  <a:schemeClr val="accent1"/>
                </a:solidFill>
              </a:rPr>
              <a:t>inicuo</a:t>
            </a:r>
            <a:r>
              <a:rPr lang="es-419" sz="4400" dirty="0"/>
              <a:t> sus </a:t>
            </a:r>
            <a:r>
              <a:rPr lang="es-419" sz="4400" dirty="0">
                <a:solidFill>
                  <a:schemeClr val="accent1"/>
                </a:solidFill>
              </a:rPr>
              <a:t>pensamientos</a:t>
            </a:r>
            <a:r>
              <a:rPr lang="es-419" sz="4400" dirty="0"/>
              <a:t>, y </a:t>
            </a:r>
            <a:r>
              <a:rPr lang="es-419" sz="4400" dirty="0">
                <a:solidFill>
                  <a:schemeClr val="accent1"/>
                </a:solidFill>
              </a:rPr>
              <a:t>vuélvase</a:t>
            </a:r>
            <a:r>
              <a:rPr lang="es-419" sz="4400" dirty="0"/>
              <a:t> a </a:t>
            </a:r>
            <a:r>
              <a:rPr lang="es-419" sz="4400" dirty="0">
                <a:solidFill>
                  <a:schemeClr val="accent1"/>
                </a:solidFill>
              </a:rPr>
              <a:t>Jehová</a:t>
            </a:r>
            <a:r>
              <a:rPr lang="es-419" sz="4400" dirty="0"/>
              <a:t>, el cual tendrá de él </a:t>
            </a:r>
            <a:r>
              <a:rPr lang="es-419" sz="4400" dirty="0">
                <a:solidFill>
                  <a:schemeClr val="accent1"/>
                </a:solidFill>
              </a:rPr>
              <a:t>misericordia</a:t>
            </a:r>
            <a:r>
              <a:rPr lang="es-419" sz="4400" dirty="0"/>
              <a:t>, al Dios nuestro, el cual será </a:t>
            </a:r>
            <a:r>
              <a:rPr lang="es-419" sz="4400" dirty="0">
                <a:solidFill>
                  <a:schemeClr val="accent1"/>
                </a:solidFill>
              </a:rPr>
              <a:t>amplio</a:t>
            </a:r>
            <a:r>
              <a:rPr lang="es-419" sz="4400" dirty="0"/>
              <a:t> en </a:t>
            </a:r>
            <a:r>
              <a:rPr lang="es-419" sz="4400" dirty="0">
                <a:solidFill>
                  <a:schemeClr val="accent1"/>
                </a:solidFill>
              </a:rPr>
              <a:t>perdonar</a:t>
            </a:r>
            <a:r>
              <a:rPr lang="es-419" sz="44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80C513-D503-FF04-E650-649C526E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Isaías 55: 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DBB1-216A-C677-B5F8-B2A997AF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9E23D4-D7BE-4658-4C16-FA065240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¿Acaso quiero yo la muerte del impío? dice Jehová, el Señor. </a:t>
            </a:r>
            <a:r>
              <a:rPr lang="es-419" sz="5400" dirty="0">
                <a:solidFill>
                  <a:schemeClr val="accent1"/>
                </a:solidFill>
              </a:rPr>
              <a:t>¿No vivirá, si se aparta de sus malos caminos?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F58CEE-58CA-6D0F-7A0E-0D73BAB56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Ezequiel 18: 23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419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que contiene persona, sostener, hombre, viendo&#10;&#10;El contenido generado por IA puede ser incorrecto.">
            <a:extLst>
              <a:ext uri="{FF2B5EF4-FFF2-40B4-BE49-F238E27FC236}">
                <a16:creationId xmlns:a16="http://schemas.microsoft.com/office/drawing/2014/main" id="{98B5D98F-3DBA-BC96-2661-C5EBD92F17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63" r="9747" b="845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C59E27-9B31-D869-64A5-B77B16FE5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0" y="3063868"/>
            <a:ext cx="7667577" cy="1425203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s-419" sz="2200" noProof="0">
                <a:solidFill>
                  <a:srgbClr val="FFFFFE"/>
                </a:solidFill>
              </a:rPr>
              <a:t>La razón por la cual Dios permite que las personas que no le conocen prosperen materialmente es porque extiende su misericordia, dándoles la oportunidad de conocerle.</a:t>
            </a:r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C9984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7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C71BF-5F93-4542-0CB4-4010C047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5C87249-E7CF-EB05-157B-B9CDB609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893852"/>
            <a:ext cx="8182488" cy="4602822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Porque no </a:t>
            </a:r>
            <a:r>
              <a:rPr lang="es-419" sz="5400" dirty="0">
                <a:solidFill>
                  <a:schemeClr val="accent1"/>
                </a:solidFill>
              </a:rPr>
              <a:t>envió</a:t>
            </a:r>
            <a:r>
              <a:rPr lang="es-419" sz="5400" dirty="0"/>
              <a:t> Dios a </a:t>
            </a:r>
            <a:r>
              <a:rPr lang="es-419" sz="5400" dirty="0">
                <a:solidFill>
                  <a:schemeClr val="accent1"/>
                </a:solidFill>
              </a:rPr>
              <a:t>su</a:t>
            </a:r>
            <a:r>
              <a:rPr lang="es-419" sz="5400" dirty="0"/>
              <a:t> </a:t>
            </a:r>
            <a:r>
              <a:rPr lang="es-419" sz="5400" dirty="0">
                <a:solidFill>
                  <a:schemeClr val="accent1"/>
                </a:solidFill>
              </a:rPr>
              <a:t>Hijo</a:t>
            </a:r>
            <a:r>
              <a:rPr lang="es-419" sz="5400" dirty="0"/>
              <a:t> al mundo para condenar al mundo, sino </a:t>
            </a:r>
            <a:r>
              <a:rPr lang="es-419" sz="5400" dirty="0">
                <a:solidFill>
                  <a:schemeClr val="accent1"/>
                </a:solidFill>
              </a:rPr>
              <a:t>para</a:t>
            </a:r>
            <a:r>
              <a:rPr lang="es-419" sz="5400" dirty="0"/>
              <a:t> que el </a:t>
            </a:r>
            <a:r>
              <a:rPr lang="es-419" sz="5400" dirty="0">
                <a:solidFill>
                  <a:schemeClr val="accent1"/>
                </a:solidFill>
              </a:rPr>
              <a:t>mundo</a:t>
            </a:r>
            <a:r>
              <a:rPr lang="es-419" sz="5400" dirty="0"/>
              <a:t> </a:t>
            </a:r>
            <a:r>
              <a:rPr lang="es-419" sz="5400" dirty="0">
                <a:solidFill>
                  <a:schemeClr val="accent1"/>
                </a:solidFill>
              </a:rPr>
              <a:t>sea</a:t>
            </a:r>
            <a:r>
              <a:rPr lang="es-419" sz="5400" dirty="0"/>
              <a:t> </a:t>
            </a:r>
            <a:r>
              <a:rPr lang="es-419" sz="5400" dirty="0">
                <a:solidFill>
                  <a:schemeClr val="accent1"/>
                </a:solidFill>
              </a:rPr>
              <a:t>salvo</a:t>
            </a:r>
            <a:r>
              <a:rPr lang="es-419" sz="5400" dirty="0"/>
              <a:t> por él.</a:t>
            </a:r>
            <a:endParaRPr lang="es-419" sz="5400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C26AA0-194F-93FF-2C45-DFC5E99E9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Juan 3: 17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5E714A9-2A3E-4503-6C32-1D30DD21F8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793816"/>
              </p:ext>
            </p:extLst>
          </p:nvPr>
        </p:nvGraphicFramePr>
        <p:xfrm>
          <a:off x="636999" y="770562"/>
          <a:ext cx="10417856" cy="567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50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60396-9B81-999E-C6FA-5623271A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31515"/>
            <a:ext cx="9603275" cy="960141"/>
          </a:xfrm>
        </p:spPr>
        <p:txBody>
          <a:bodyPr>
            <a:normAutofit/>
          </a:bodyPr>
          <a:lstStyle/>
          <a:p>
            <a:r>
              <a:rPr lang="es-419" sz="4800" noProof="0" dirty="0"/>
              <a:t>En síntesis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70EFD-A39D-B49C-2844-B6A73DFE0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69205"/>
            <a:ext cx="10106848" cy="51268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Un impío es una persona que no tiene temor de Dios.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Para que un ser humano, sea considerado impío, basta con haber nacido.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Un impío administrará los bienes y riquezas que Dios le ha dado conforme a su propio criterio.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riqueza puede definirse como «todo lo que poseemos».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Biblia también confirma que los impíos pueden acumular riquezas.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Dios no hace distinción de personas cuando se trata de prosperidad, ya que hace llover tanto sobre justos como sobre injustos.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Al acercarse a un impío, lo primero que Dios busca es llamarlo al arrepentimiento.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16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192E0-792C-5545-AA99-18C691A3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8CFE3-1448-C7F4-84BE-D19BDFFE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4256"/>
            <a:ext cx="9603275" cy="857400"/>
          </a:xfrm>
        </p:spPr>
        <p:txBody>
          <a:bodyPr>
            <a:normAutofit/>
          </a:bodyPr>
          <a:lstStyle/>
          <a:p>
            <a:r>
              <a:rPr lang="es-419" sz="4000" noProof="0" dirty="0"/>
              <a:t>APLICACIONES PRÁCTICAS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0294A82-C4A9-F256-3A8A-858B1169B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945949"/>
              </p:ext>
            </p:extLst>
          </p:nvPr>
        </p:nvGraphicFramePr>
        <p:xfrm>
          <a:off x="-297950" y="1232900"/>
          <a:ext cx="12801600" cy="536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6ED0-4B59-DBF3-EF84-4EC4D9EA2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3E3CC-A95E-BDAC-CFDD-14916944A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4166" y="1613043"/>
            <a:ext cx="3054848" cy="2763747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3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LA PROSPERIDAD DE LOS IMPÍOS</a:t>
            </a:r>
            <a:endParaRPr lang="en-US" sz="3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A9EC731-9FF2-93FF-2218-26F3BD1DDEF2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2047606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766DF8-9E6E-245B-4CCE-EC23BC0AE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A02BFF84-951B-915E-F425-00E62BBBB9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</p:spTree>
    <p:extLst>
      <p:ext uri="{BB962C8B-B14F-4D97-AF65-F5344CB8AC3E}">
        <p14:creationId xmlns:p14="http://schemas.microsoft.com/office/powerpoint/2010/main" val="28901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D4F8C-F8D3-39FD-6310-01449EAA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39" y="513709"/>
            <a:ext cx="5356261" cy="1340046"/>
          </a:xfrm>
        </p:spPr>
        <p:txBody>
          <a:bodyPr>
            <a:normAutofit/>
          </a:bodyPr>
          <a:lstStyle/>
          <a:p>
            <a:r>
              <a:rPr lang="es-419" sz="4000" dirty="0"/>
              <a:t>aparente paradoja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33F4B25-F0EC-C1C8-0D8B-6EE1AE6E0C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179538"/>
              </p:ext>
            </p:extLst>
          </p:nvPr>
        </p:nvGraphicFramePr>
        <p:xfrm>
          <a:off x="-616449" y="1541125"/>
          <a:ext cx="7407667" cy="519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tabla, cama&#10;&#10;El contenido generado por IA puede ser incorrecto.">
            <a:extLst>
              <a:ext uri="{FF2B5EF4-FFF2-40B4-BE49-F238E27FC236}">
                <a16:creationId xmlns:a16="http://schemas.microsoft.com/office/drawing/2014/main" id="{4151DFBA-384C-637E-78F9-3C6E50BF8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89" y="0"/>
            <a:ext cx="3861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ABE4E-85D1-F9D6-3046-364EA87B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03" y="801384"/>
            <a:ext cx="3798515" cy="1000999"/>
          </a:xfrm>
        </p:spPr>
        <p:txBody>
          <a:bodyPr/>
          <a:lstStyle/>
          <a:p>
            <a:r>
              <a:rPr lang="es-419" dirty="0"/>
              <a:t>¿QUIÉN ES UN IMPÍO O INJUSTO?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12284A-39D1-EAA9-8AD7-A5C022FCF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408097" cy="4429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419" sz="4400" dirty="0"/>
              <a:t>Un impío es alguien que </a:t>
            </a:r>
            <a:r>
              <a:rPr lang="es-419" sz="4400" dirty="0">
                <a:solidFill>
                  <a:schemeClr val="accent1"/>
                </a:solidFill>
              </a:rPr>
              <a:t>no</a:t>
            </a:r>
            <a:r>
              <a:rPr lang="es-419" sz="4400" dirty="0"/>
              <a:t> </a:t>
            </a:r>
            <a:r>
              <a:rPr lang="es-419" sz="4400" dirty="0">
                <a:solidFill>
                  <a:schemeClr val="accent1"/>
                </a:solidFill>
              </a:rPr>
              <a:t>reconoce</a:t>
            </a:r>
            <a:r>
              <a:rPr lang="es-419" sz="4400" dirty="0"/>
              <a:t> a ningún </a:t>
            </a:r>
            <a:r>
              <a:rPr lang="es-419" sz="4400" dirty="0">
                <a:solidFill>
                  <a:schemeClr val="accent1"/>
                </a:solidFill>
              </a:rPr>
              <a:t>Dios</a:t>
            </a:r>
            <a:r>
              <a:rPr lang="es-419" sz="4400" dirty="0"/>
              <a:t>; una persona </a:t>
            </a:r>
            <a:r>
              <a:rPr lang="es-419" sz="4400" dirty="0">
                <a:solidFill>
                  <a:schemeClr val="accent1"/>
                </a:solidFill>
              </a:rPr>
              <a:t>irreligiosa</a:t>
            </a:r>
            <a:r>
              <a:rPr lang="es-419" sz="4400" dirty="0"/>
              <a:t>.</a:t>
            </a:r>
          </a:p>
        </p:txBody>
      </p:sp>
      <p:pic>
        <p:nvPicPr>
          <p:cNvPr id="5" name="Imagen 4" descr="Hombre sentado en un sillón&#10;&#10;El contenido generado por IA puede ser incorrecto.">
            <a:extLst>
              <a:ext uri="{FF2B5EF4-FFF2-40B4-BE49-F238E27FC236}">
                <a16:creationId xmlns:a16="http://schemas.microsoft.com/office/drawing/2014/main" id="{2FFEA827-05D5-E763-D95A-B5B1147A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1"/>
          <a:stretch/>
        </p:blipFill>
        <p:spPr>
          <a:xfrm>
            <a:off x="6168933" y="13049"/>
            <a:ext cx="4571487" cy="6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5453A63-1FC9-9B2A-B7EB-FA72EA40B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745107"/>
              </p:ext>
            </p:extLst>
          </p:nvPr>
        </p:nvGraphicFramePr>
        <p:xfrm>
          <a:off x="184935" y="305656"/>
          <a:ext cx="11599524" cy="6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4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5BE894-8FC1-12C9-ADF9-7C35EB19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349321"/>
            <a:ext cx="5853720" cy="2610776"/>
          </a:xfrm>
        </p:spPr>
        <p:txBody>
          <a:bodyPr>
            <a:normAutofit/>
          </a:bodyPr>
          <a:lstStyle/>
          <a:p>
            <a:r>
              <a:rPr lang="es-419" sz="4400" dirty="0"/>
              <a:t>PECADO, INIQUIDAD Y TRANSGRESIÓN: ENTENDIENDO SUS DIFERENCIAS</a:t>
            </a:r>
          </a:p>
        </p:txBody>
      </p:sp>
      <p:pic>
        <p:nvPicPr>
          <p:cNvPr id="6" name="Marcador de posición de imagen 5" descr="Imagen que contiene persona, sostener, mano, frente&#10;&#10;El contenido generado por IA puede ser incorrecto.">
            <a:extLst>
              <a:ext uri="{FF2B5EF4-FFF2-40B4-BE49-F238E27FC236}">
                <a16:creationId xmlns:a16="http://schemas.microsoft.com/office/drawing/2014/main" id="{50BD603B-1007-04CC-91EA-103F44A887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788" b="3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18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D257EE9-0ADE-EE1C-0CAE-C682DFB6F0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488228"/>
              </p:ext>
            </p:extLst>
          </p:nvPr>
        </p:nvGraphicFramePr>
        <p:xfrm>
          <a:off x="565079" y="133564"/>
          <a:ext cx="10828961" cy="672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40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4EC97-939B-4B8E-8A72-FA2AB1B5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«iniquidad»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0C5C1-B12A-6424-DBA2-B791B85E3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85" y="1582220"/>
            <a:ext cx="3760341" cy="48629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419" sz="2800" dirty="0"/>
              <a:t>Implica que el </a:t>
            </a:r>
            <a:r>
              <a:rPr lang="es-419" sz="2800" dirty="0">
                <a:solidFill>
                  <a:schemeClr val="accent1"/>
                </a:solidFill>
              </a:rPr>
              <a:t>pecado</a:t>
            </a:r>
            <a:r>
              <a:rPr lang="es-419" sz="2800" dirty="0"/>
              <a:t> está </a:t>
            </a:r>
            <a:r>
              <a:rPr lang="es-419" sz="2800" dirty="0">
                <a:solidFill>
                  <a:schemeClr val="accent1"/>
                </a:solidFill>
              </a:rPr>
              <a:t>presente</a:t>
            </a:r>
            <a:r>
              <a:rPr lang="es-419" sz="2800" dirty="0"/>
              <a:t> en nuestras vidas desde el instante de nuestra </a:t>
            </a:r>
            <a:r>
              <a:rPr lang="es-419" sz="2800" dirty="0">
                <a:solidFill>
                  <a:schemeClr val="accent1"/>
                </a:solidFill>
              </a:rPr>
              <a:t>concepción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nacimiento</a:t>
            </a:r>
            <a:r>
              <a:rPr lang="es-419" sz="2800" dirty="0"/>
              <a:t>. Somos impíos desde el momento en que venimos a la vida, y </a:t>
            </a:r>
            <a:r>
              <a:rPr lang="es-419" sz="2800" dirty="0">
                <a:solidFill>
                  <a:schemeClr val="accent1"/>
                </a:solidFill>
              </a:rPr>
              <a:t>necesitamos</a:t>
            </a:r>
            <a:r>
              <a:rPr lang="es-419" sz="2800" dirty="0"/>
              <a:t> que alguien nos </a:t>
            </a:r>
            <a:r>
              <a:rPr lang="es-419" sz="2800" dirty="0">
                <a:solidFill>
                  <a:schemeClr val="accent1"/>
                </a:solidFill>
              </a:rPr>
              <a:t>corrija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transforme</a:t>
            </a:r>
            <a:r>
              <a:rPr lang="es-419" sz="2800" dirty="0"/>
              <a:t>.</a:t>
            </a:r>
          </a:p>
        </p:txBody>
      </p:sp>
      <p:pic>
        <p:nvPicPr>
          <p:cNvPr id="5" name="Imagen 4" descr="Un bebé parado&#10;&#10;El contenido generado por IA puede ser incorrecto.">
            <a:extLst>
              <a:ext uri="{FF2B5EF4-FFF2-40B4-BE49-F238E27FC236}">
                <a16:creationId xmlns:a16="http://schemas.microsoft.com/office/drawing/2014/main" id="{4761DC47-9277-D622-06FF-04C1B03D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41"/>
          <a:stretch/>
        </p:blipFill>
        <p:spPr>
          <a:xfrm>
            <a:off x="6174769" y="0"/>
            <a:ext cx="4904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Una prosperidad incómoda</Template>
  <TotalTime>2397</TotalTime>
  <Words>1464</Words>
  <Application>Microsoft Office PowerPoint</Application>
  <PresentationFormat>Panorámica</PresentationFormat>
  <Paragraphs>122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Advent Sans Logo</vt:lpstr>
      <vt:lpstr>Aptos</vt:lpstr>
      <vt:lpstr>Arial</vt:lpstr>
      <vt:lpstr>Arial Nova</vt:lpstr>
      <vt:lpstr>Calibri</vt:lpstr>
      <vt:lpstr>Gill Sans MT</vt:lpstr>
      <vt:lpstr>Wingdings</vt:lpstr>
      <vt:lpstr>Galería</vt:lpstr>
      <vt:lpstr>Presentación de PowerPoint</vt:lpstr>
      <vt:lpstr>LA PROSPERIDAD DE LOS IMPÍOS</vt:lpstr>
      <vt:lpstr>Justo eres tú, Jehová, para que yo dispute contigo; sin embargo, alegaré mi causa ante ti. ¿Por qué es prosperado el camino de los malvados y les va bien a todos los que se portan deslealmente?</vt:lpstr>
      <vt:lpstr>aparente paradoja</vt:lpstr>
      <vt:lpstr>¿QUIÉN ES UN IMPÍO O INJUSTO?</vt:lpstr>
      <vt:lpstr>Presentación de PowerPoint</vt:lpstr>
      <vt:lpstr>PECADO, INIQUIDAD Y TRANSGRESIÓN: ENTENDIENDO SUS DIFERENCIAS</vt:lpstr>
      <vt:lpstr>Presentación de PowerPoint</vt:lpstr>
      <vt:lpstr>«iniquidad»</vt:lpstr>
      <vt:lpstr>Pero el hombre natural no percibe las cosas que son del Espíritu de Dios, porque para él son locura; y no las puede entender, porque se han de discernir espiritualmente.</vt:lpstr>
      <vt:lpstr>PRINCIPIOS SOBRE LA RIQUEZA</vt:lpstr>
      <vt:lpstr>¿qué es realmente la riqueza?</vt:lpstr>
      <vt:lpstr>todo aquello que poseemos: nuestro dinero, nuestra familia, nuestra habilidad creadora; todo lo que hemos adquirido desde que llegamos y todo lo que tendremos que abandonar cuando nos vayamos.</vt:lpstr>
      <vt:lpstr>Un mayordomo</vt:lpstr>
      <vt:lpstr>El problema fundamental</vt:lpstr>
      <vt:lpstr>Biblia señala que las riquezas son …</vt:lpstr>
      <vt:lpstr>ACCIONES TÍPICAS DEL HOMBRE natural (IMPÍO O INCRÉDULO</vt:lpstr>
      <vt:lpstr>Acciones del impío</vt:lpstr>
      <vt:lpstr>¡Ay de ti, que codicias ganancias injustas para tu casa, y que pones en alto tu nido para escaparte del poder del mal! Para vergüenza de tu casa, hiciste planes malvados, asolaste a muchos pueblos, y has pecado contra tu vida. Ciertamente, las piedras de los muros clamarán contra ti, y las tablas del enmaderado repetirán el eco.</vt:lpstr>
      <vt:lpstr>¡Ay de ti, que edificas la ciudad con sangre, y que la fundas sobre la iniquidad! ¿Acaso no lo ha determinado el Señor de los ejércitos? Los pueblos trabajarán para el fuego, y las naciones se fatigarán en vano.</vt:lpstr>
      <vt:lpstr>PROSPERIDAD EN LOS IMPÍOS</vt:lpstr>
      <vt:lpstr>Apártate porque no queremos conocer tus caminos. ¿Quién es el Todopoderoso para que lo sirvamos? ¿De qué nos aprovechará que oremos a él?</vt:lpstr>
      <vt:lpstr>¿Por qué prosperan los malvados, Y llegan a viejos amasando fortunas?</vt:lpstr>
      <vt:lpstr>Pero yo les digo: Amen a sus enemigos y oren por quienes los persiguen, para que sean hijos de su Padre que está en el cielo. Él hace que salga el sol sobre malos y buenos, y que llueva sobre justos e injustos. </vt:lpstr>
      <vt:lpstr>Por tanto, sean perfectos, así como su Padre celestial es perfecto.</vt:lpstr>
      <vt:lpstr>DIOS Y LOS IMPÍOS ¿Qué espera de ellos?</vt:lpstr>
      <vt:lpstr>¿Impío o incrédulo?</vt:lpstr>
      <vt:lpstr>¿Impío o incrédulo?</vt:lpstr>
      <vt:lpstr>Dios, en su misericordia, trata al impío como a un ignorante, y por eso su primera acción es llamarlo al arrepentimiento.</vt:lpstr>
      <vt:lpstr>Deje el impío su camino y el hombre inicuo sus pensamientos, y vuélvase a Jehová, el cual tendrá de él misericordia, al Dios nuestro, el cual será amplio en perdonar.</vt:lpstr>
      <vt:lpstr>¿Acaso quiero yo la muerte del impío? dice Jehová, el Señor. ¿No vivirá, si se aparta de sus malos caminos?</vt:lpstr>
      <vt:lpstr>La razón por la cual Dios permite que las personas que no le conocen prosperen materialmente es porque extiende su misericordia, dándoles la oportunidad de conocerle.</vt:lpstr>
      <vt:lpstr>Porque no envió Dios a su Hijo al mundo para condenar al mundo, sino para que el mundo sea salvo por él.</vt:lpstr>
      <vt:lpstr>Presentación de PowerPoint</vt:lpstr>
      <vt:lpstr>En síntesis</vt:lpstr>
      <vt:lpstr>APLICACIONES PRÁCTICAS</vt:lpstr>
      <vt:lpstr>LA PROSPERIDAD DE LOS IMPÍOS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Jaime Torres</dc:creator>
  <cp:lastModifiedBy>VICENTE NAFRI MACHADO AREVALO</cp:lastModifiedBy>
  <cp:revision>5</cp:revision>
  <dcterms:created xsi:type="dcterms:W3CDTF">2025-02-25T22:44:36Z</dcterms:created>
  <dcterms:modified xsi:type="dcterms:W3CDTF">2025-04-08T15:41:30Z</dcterms:modified>
</cp:coreProperties>
</file>