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0" r:id="rId1"/>
  </p:sldMasterIdLst>
  <p:notesMasterIdLst>
    <p:notesMasterId r:id="rId42"/>
  </p:notesMasterIdLst>
  <p:sldIdLst>
    <p:sldId id="291" r:id="rId2"/>
    <p:sldId id="256" r:id="rId3"/>
    <p:sldId id="294" r:id="rId4"/>
    <p:sldId id="334" r:id="rId5"/>
    <p:sldId id="335" r:id="rId6"/>
    <p:sldId id="336" r:id="rId7"/>
    <p:sldId id="337" r:id="rId8"/>
    <p:sldId id="338" r:id="rId9"/>
    <p:sldId id="301" r:id="rId10"/>
    <p:sldId id="339" r:id="rId11"/>
    <p:sldId id="340" r:id="rId12"/>
    <p:sldId id="341" r:id="rId13"/>
    <p:sldId id="342" r:id="rId14"/>
    <p:sldId id="343" r:id="rId15"/>
    <p:sldId id="344" r:id="rId16"/>
    <p:sldId id="345" r:id="rId17"/>
    <p:sldId id="346" r:id="rId18"/>
    <p:sldId id="347" r:id="rId19"/>
    <p:sldId id="348" r:id="rId20"/>
    <p:sldId id="349" r:id="rId21"/>
    <p:sldId id="350" r:id="rId22"/>
    <p:sldId id="351" r:id="rId23"/>
    <p:sldId id="352" r:id="rId24"/>
    <p:sldId id="353" r:id="rId25"/>
    <p:sldId id="354" r:id="rId26"/>
    <p:sldId id="355" r:id="rId27"/>
    <p:sldId id="356" r:id="rId28"/>
    <p:sldId id="357" r:id="rId29"/>
    <p:sldId id="358" r:id="rId30"/>
    <p:sldId id="359" r:id="rId31"/>
    <p:sldId id="360" r:id="rId32"/>
    <p:sldId id="361" r:id="rId33"/>
    <p:sldId id="362" r:id="rId34"/>
    <p:sldId id="363" r:id="rId35"/>
    <p:sldId id="364" r:id="rId36"/>
    <p:sldId id="365" r:id="rId37"/>
    <p:sldId id="275" r:id="rId38"/>
    <p:sldId id="333" r:id="rId39"/>
    <p:sldId id="295" r:id="rId40"/>
    <p:sldId id="293" r:id="rId4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9E5A0B7-9AF4-4509-A08B-E88077F1635E}" v="147" dt="2025-04-02T10:49:43.78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60"/>
  </p:normalViewPr>
  <p:slideViewPr>
    <p:cSldViewPr snapToGrid="0">
      <p:cViewPr>
        <p:scale>
          <a:sx n="70" d="100"/>
          <a:sy n="70" d="100"/>
        </p:scale>
        <p:origin x="211" y="269"/>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48" Type="http://schemas.microsoft.com/office/2015/10/relationships/revisionInfo" Target="revisionInfo.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ICENTE NAFRI MACHADO AREVALO" userId="6d45cc9e94857aa8" providerId="LiveId" clId="{89E5A0B7-9AF4-4509-A08B-E88077F1635E}"/>
    <pc:docChg chg="undo custSel addSld delSld modSld sldOrd">
      <pc:chgData name="VICENTE NAFRI MACHADO AREVALO" userId="6d45cc9e94857aa8" providerId="LiveId" clId="{89E5A0B7-9AF4-4509-A08B-E88077F1635E}" dt="2025-04-02T10:49:43.784" v="1264" actId="14826"/>
      <pc:docMkLst>
        <pc:docMk/>
      </pc:docMkLst>
      <pc:sldChg chg="modSp mod modTransition">
        <pc:chgData name="VICENTE NAFRI MACHADO AREVALO" userId="6d45cc9e94857aa8" providerId="LiveId" clId="{89E5A0B7-9AF4-4509-A08B-E88077F1635E}" dt="2025-04-02T10:49:31.757" v="1263" actId="14826"/>
        <pc:sldMkLst>
          <pc:docMk/>
          <pc:sldMk cId="3014007573" sldId="256"/>
        </pc:sldMkLst>
        <pc:spChg chg="mod">
          <ac:chgData name="VICENTE NAFRI MACHADO AREVALO" userId="6d45cc9e94857aa8" providerId="LiveId" clId="{89E5A0B7-9AF4-4509-A08B-E88077F1635E}" dt="2025-04-01T22:28:01.868" v="2"/>
          <ac:spMkLst>
            <pc:docMk/>
            <pc:sldMk cId="3014007573" sldId="256"/>
            <ac:spMk id="2" creationId="{428ECE3B-6510-7CDE-1EA3-285789CA58AA}"/>
          </ac:spMkLst>
        </pc:spChg>
        <pc:spChg chg="mod">
          <ac:chgData name="VICENTE NAFRI MACHADO AREVALO" userId="6d45cc9e94857aa8" providerId="LiveId" clId="{89E5A0B7-9AF4-4509-A08B-E88077F1635E}" dt="2025-04-01T22:27:54.822" v="1" actId="20577"/>
          <ac:spMkLst>
            <pc:docMk/>
            <pc:sldMk cId="3014007573" sldId="256"/>
            <ac:spMk id="4" creationId="{C18208E5-3118-40D3-B9E9-5E63AD47EF0C}"/>
          </ac:spMkLst>
        </pc:spChg>
        <pc:picChg chg="mod">
          <ac:chgData name="VICENTE NAFRI MACHADO AREVALO" userId="6d45cc9e94857aa8" providerId="LiveId" clId="{89E5A0B7-9AF4-4509-A08B-E88077F1635E}" dt="2025-04-02T10:49:31.757" v="1263" actId="14826"/>
          <ac:picMkLst>
            <pc:docMk/>
            <pc:sldMk cId="3014007573" sldId="256"/>
            <ac:picMk id="7" creationId="{1145B090-ED10-7708-FE85-CF7E8F4442B2}"/>
          </ac:picMkLst>
        </pc:picChg>
      </pc:sldChg>
      <pc:sldChg chg="modSp add del mod modTransition">
        <pc:chgData name="VICENTE NAFRI MACHADO AREVALO" userId="6d45cc9e94857aa8" providerId="LiveId" clId="{89E5A0B7-9AF4-4509-A08B-E88077F1635E}" dt="2025-04-02T10:44:18.506" v="1262"/>
        <pc:sldMkLst>
          <pc:docMk/>
          <pc:sldMk cId="2211669364" sldId="275"/>
        </pc:sldMkLst>
        <pc:spChg chg="mod">
          <ac:chgData name="VICENTE NAFRI MACHADO AREVALO" userId="6d45cc9e94857aa8" providerId="LiveId" clId="{89E5A0B7-9AF4-4509-A08B-E88077F1635E}" dt="2025-04-01T22:34:58.343" v="36" actId="20577"/>
          <ac:spMkLst>
            <pc:docMk/>
            <pc:sldMk cId="2211669364" sldId="275"/>
            <ac:spMk id="3" creationId="{21170EFD-A39D-B49C-2844-B6A73DFE05F0}"/>
          </ac:spMkLst>
        </pc:spChg>
      </pc:sldChg>
      <pc:sldChg chg="modTransition">
        <pc:chgData name="VICENTE NAFRI MACHADO AREVALO" userId="6d45cc9e94857aa8" providerId="LiveId" clId="{89E5A0B7-9AF4-4509-A08B-E88077F1635E}" dt="2025-04-02T10:44:18.506" v="1262"/>
        <pc:sldMkLst>
          <pc:docMk/>
          <pc:sldMk cId="1846276947" sldId="291"/>
        </pc:sldMkLst>
      </pc:sldChg>
      <pc:sldChg chg="modTransition">
        <pc:chgData name="VICENTE NAFRI MACHADO AREVALO" userId="6d45cc9e94857aa8" providerId="LiveId" clId="{89E5A0B7-9AF4-4509-A08B-E88077F1635E}" dt="2025-04-02T10:44:18.506" v="1262"/>
        <pc:sldMkLst>
          <pc:docMk/>
          <pc:sldMk cId="2890126717" sldId="293"/>
        </pc:sldMkLst>
      </pc:sldChg>
      <pc:sldChg chg="modSp mod modTransition">
        <pc:chgData name="VICENTE NAFRI MACHADO AREVALO" userId="6d45cc9e94857aa8" providerId="LiveId" clId="{89E5A0B7-9AF4-4509-A08B-E88077F1635E}" dt="2025-04-02T10:44:18.506" v="1262"/>
        <pc:sldMkLst>
          <pc:docMk/>
          <pc:sldMk cId="3379717299" sldId="294"/>
        </pc:sldMkLst>
        <pc:spChg chg="mod">
          <ac:chgData name="VICENTE NAFRI MACHADO AREVALO" userId="6d45cc9e94857aa8" providerId="LiveId" clId="{89E5A0B7-9AF4-4509-A08B-E88077F1635E}" dt="2025-04-01T22:39:17.468" v="63"/>
          <ac:spMkLst>
            <pc:docMk/>
            <pc:sldMk cId="3379717299" sldId="294"/>
            <ac:spMk id="3" creationId="{CB9BF219-1AD5-D70A-A7C6-F0D5BD1AA747}"/>
          </ac:spMkLst>
        </pc:spChg>
        <pc:spChg chg="mod">
          <ac:chgData name="VICENTE NAFRI MACHADO AREVALO" userId="6d45cc9e94857aa8" providerId="LiveId" clId="{89E5A0B7-9AF4-4509-A08B-E88077F1635E}" dt="2025-04-01T22:39:29.685" v="70" actId="108"/>
          <ac:spMkLst>
            <pc:docMk/>
            <pc:sldMk cId="3379717299" sldId="294"/>
            <ac:spMk id="4" creationId="{D6CD7FFD-7181-45FB-6C7E-0194D7175F37}"/>
          </ac:spMkLst>
        </pc:spChg>
      </pc:sldChg>
      <pc:sldChg chg="modSp add ord modTransition">
        <pc:chgData name="VICENTE NAFRI MACHADO AREVALO" userId="6d45cc9e94857aa8" providerId="LiveId" clId="{89E5A0B7-9AF4-4509-A08B-E88077F1635E}" dt="2025-04-02T10:49:43.784" v="1264" actId="14826"/>
        <pc:sldMkLst>
          <pc:docMk/>
          <pc:sldMk cId="1414836264" sldId="295"/>
        </pc:sldMkLst>
        <pc:picChg chg="mod">
          <ac:chgData name="VICENTE NAFRI MACHADO AREVALO" userId="6d45cc9e94857aa8" providerId="LiveId" clId="{89E5A0B7-9AF4-4509-A08B-E88077F1635E}" dt="2025-04-02T10:49:43.784" v="1264" actId="14826"/>
          <ac:picMkLst>
            <pc:docMk/>
            <pc:sldMk cId="1414836264" sldId="295"/>
            <ac:picMk id="7" creationId="{77C06E51-FAB2-DDBB-00FD-14E5FF03FD84}"/>
          </ac:picMkLst>
        </pc:picChg>
      </pc:sldChg>
      <pc:sldChg chg="addSp delSp modSp add del mod modTransition">
        <pc:chgData name="VICENTE NAFRI MACHADO AREVALO" userId="6d45cc9e94857aa8" providerId="LiveId" clId="{89E5A0B7-9AF4-4509-A08B-E88077F1635E}" dt="2025-04-02T10:44:18.506" v="1262"/>
        <pc:sldMkLst>
          <pc:docMk/>
          <pc:sldMk cId="2711857707" sldId="301"/>
        </pc:sldMkLst>
        <pc:spChg chg="add del mod">
          <ac:chgData name="VICENTE NAFRI MACHADO AREVALO" userId="6d45cc9e94857aa8" providerId="LiveId" clId="{89E5A0B7-9AF4-4509-A08B-E88077F1635E}" dt="2025-04-02T01:38:18.871" v="419" actId="931"/>
          <ac:spMkLst>
            <pc:docMk/>
            <pc:sldMk cId="2711857707" sldId="301"/>
            <ac:spMk id="3" creationId="{EF13835A-D8F8-1AEC-7AC4-8083291F6CF9}"/>
          </ac:spMkLst>
        </pc:spChg>
        <pc:spChg chg="mod">
          <ac:chgData name="VICENTE NAFRI MACHADO AREVALO" userId="6d45cc9e94857aa8" providerId="LiveId" clId="{89E5A0B7-9AF4-4509-A08B-E88077F1635E}" dt="2025-04-02T01:37:50.454" v="417" actId="20577"/>
          <ac:spMkLst>
            <pc:docMk/>
            <pc:sldMk cId="2711857707" sldId="301"/>
            <ac:spMk id="4" creationId="{125BE894-8FC1-12C9-ADF9-7C35EB19218E}"/>
          </ac:spMkLst>
        </pc:spChg>
        <pc:picChg chg="add mod">
          <ac:chgData name="VICENTE NAFRI MACHADO AREVALO" userId="6d45cc9e94857aa8" providerId="LiveId" clId="{89E5A0B7-9AF4-4509-A08B-E88077F1635E}" dt="2025-04-02T01:38:20.338" v="420" actId="27614"/>
          <ac:picMkLst>
            <pc:docMk/>
            <pc:sldMk cId="2711857707" sldId="301"/>
            <ac:picMk id="6" creationId="{F4A04236-C512-BEAC-7422-BEF72A1FE492}"/>
          </ac:picMkLst>
        </pc:picChg>
        <pc:picChg chg="del">
          <ac:chgData name="VICENTE NAFRI MACHADO AREVALO" userId="6d45cc9e94857aa8" providerId="LiveId" clId="{89E5A0B7-9AF4-4509-A08B-E88077F1635E}" dt="2025-04-02T01:37:54.576" v="418" actId="478"/>
          <ac:picMkLst>
            <pc:docMk/>
            <pc:sldMk cId="2711857707" sldId="301"/>
            <ac:picMk id="8" creationId="{38D4106F-69DB-0130-2DBD-0E932A7E4B17}"/>
          </ac:picMkLst>
        </pc:picChg>
      </pc:sldChg>
      <pc:sldChg chg="modSp add del modTransition">
        <pc:chgData name="VICENTE NAFRI MACHADO AREVALO" userId="6d45cc9e94857aa8" providerId="LiveId" clId="{89E5A0B7-9AF4-4509-A08B-E88077F1635E}" dt="2025-04-02T10:44:18.506" v="1262"/>
        <pc:sldMkLst>
          <pc:docMk/>
          <pc:sldMk cId="206895078" sldId="333"/>
        </pc:sldMkLst>
        <pc:graphicFrameChg chg="mod">
          <ac:chgData name="VICENTE NAFRI MACHADO AREVALO" userId="6d45cc9e94857aa8" providerId="LiveId" clId="{89E5A0B7-9AF4-4509-A08B-E88077F1635E}" dt="2025-04-01T22:38:14.471" v="43"/>
          <ac:graphicFrameMkLst>
            <pc:docMk/>
            <pc:sldMk cId="206895078" sldId="333"/>
            <ac:graphicFrameMk id="4" creationId="{D0294A82-C4A9-F256-3A8A-858B1169BE80}"/>
          </ac:graphicFrameMkLst>
        </pc:graphicFrameChg>
      </pc:sldChg>
      <pc:sldChg chg="del">
        <pc:chgData name="VICENTE NAFRI MACHADO AREVALO" userId="6d45cc9e94857aa8" providerId="LiveId" clId="{89E5A0B7-9AF4-4509-A08B-E88077F1635E}" dt="2025-04-01T22:27:48.875" v="0" actId="47"/>
        <pc:sldMkLst>
          <pc:docMk/>
          <pc:sldMk cId="627915197" sldId="334"/>
        </pc:sldMkLst>
      </pc:sldChg>
      <pc:sldChg chg="addSp delSp modSp new mod modTransition">
        <pc:chgData name="VICENTE NAFRI MACHADO AREVALO" userId="6d45cc9e94857aa8" providerId="LiveId" clId="{89E5A0B7-9AF4-4509-A08B-E88077F1635E}" dt="2025-04-02T10:44:18.506" v="1262"/>
        <pc:sldMkLst>
          <pc:docMk/>
          <pc:sldMk cId="4271006297" sldId="334"/>
        </pc:sldMkLst>
        <pc:spChg chg="del mod">
          <ac:chgData name="VICENTE NAFRI MACHADO AREVALO" userId="6d45cc9e94857aa8" providerId="LiveId" clId="{89E5A0B7-9AF4-4509-A08B-E88077F1635E}" dt="2025-04-01T22:43:40.039" v="101" actId="478"/>
          <ac:spMkLst>
            <pc:docMk/>
            <pc:sldMk cId="4271006297" sldId="334"/>
            <ac:spMk id="2" creationId="{A8062419-61A9-908B-3A6F-6158C9C5E3C5}"/>
          </ac:spMkLst>
        </pc:spChg>
        <pc:spChg chg="del mod">
          <ac:chgData name="VICENTE NAFRI MACHADO AREVALO" userId="6d45cc9e94857aa8" providerId="LiveId" clId="{89E5A0B7-9AF4-4509-A08B-E88077F1635E}" dt="2025-04-01T22:42:26.475" v="96" actId="12084"/>
          <ac:spMkLst>
            <pc:docMk/>
            <pc:sldMk cId="4271006297" sldId="334"/>
            <ac:spMk id="3" creationId="{DF8E79EB-85FD-DE5A-4C31-C545D0BC7C14}"/>
          </ac:spMkLst>
        </pc:spChg>
        <pc:graphicFrameChg chg="add mod">
          <ac:chgData name="VICENTE NAFRI MACHADO AREVALO" userId="6d45cc9e94857aa8" providerId="LiveId" clId="{89E5A0B7-9AF4-4509-A08B-E88077F1635E}" dt="2025-04-01T22:44:00.662" v="107" actId="1076"/>
          <ac:graphicFrameMkLst>
            <pc:docMk/>
            <pc:sldMk cId="4271006297" sldId="334"/>
            <ac:graphicFrameMk id="4" creationId="{C3021494-DDBA-1739-54B4-40B49E68D54B}"/>
          </ac:graphicFrameMkLst>
        </pc:graphicFrameChg>
        <pc:picChg chg="add mod">
          <ac:chgData name="VICENTE NAFRI MACHADO AREVALO" userId="6d45cc9e94857aa8" providerId="LiveId" clId="{89E5A0B7-9AF4-4509-A08B-E88077F1635E}" dt="2025-04-01T22:44:06.780" v="109" actId="1076"/>
          <ac:picMkLst>
            <pc:docMk/>
            <pc:sldMk cId="4271006297" sldId="334"/>
            <ac:picMk id="6" creationId="{8BDA14E7-D879-5F51-B46F-29E27D29F1A7}"/>
          </ac:picMkLst>
        </pc:picChg>
      </pc:sldChg>
      <pc:sldChg chg="del">
        <pc:chgData name="VICENTE NAFRI MACHADO AREVALO" userId="6d45cc9e94857aa8" providerId="LiveId" clId="{89E5A0B7-9AF4-4509-A08B-E88077F1635E}" dt="2025-04-01T22:27:48.875" v="0" actId="47"/>
        <pc:sldMkLst>
          <pc:docMk/>
          <pc:sldMk cId="2922739541" sldId="335"/>
        </pc:sldMkLst>
      </pc:sldChg>
      <pc:sldChg chg="addSp delSp modSp new mod modTransition">
        <pc:chgData name="VICENTE NAFRI MACHADO AREVALO" userId="6d45cc9e94857aa8" providerId="LiveId" clId="{89E5A0B7-9AF4-4509-A08B-E88077F1635E}" dt="2025-04-02T10:44:18.506" v="1262"/>
        <pc:sldMkLst>
          <pc:docMk/>
          <pc:sldMk cId="3562387162" sldId="335"/>
        </pc:sldMkLst>
        <pc:spChg chg="mod">
          <ac:chgData name="VICENTE NAFRI MACHADO AREVALO" userId="6d45cc9e94857aa8" providerId="LiveId" clId="{89E5A0B7-9AF4-4509-A08B-E88077F1635E}" dt="2025-04-01T22:44:25.723" v="113" actId="20577"/>
          <ac:spMkLst>
            <pc:docMk/>
            <pc:sldMk cId="3562387162" sldId="335"/>
            <ac:spMk id="2" creationId="{6D3E2B19-117B-1309-AC22-48054117BADC}"/>
          </ac:spMkLst>
        </pc:spChg>
        <pc:spChg chg="del mod">
          <ac:chgData name="VICENTE NAFRI MACHADO AREVALO" userId="6d45cc9e94857aa8" providerId="LiveId" clId="{89E5A0B7-9AF4-4509-A08B-E88077F1635E}" dt="2025-04-02T00:26:58.968" v="206" actId="12084"/>
          <ac:spMkLst>
            <pc:docMk/>
            <pc:sldMk cId="3562387162" sldId="335"/>
            <ac:spMk id="3" creationId="{8E4027C2-6480-DD7F-9BF0-D97C19492D61}"/>
          </ac:spMkLst>
        </pc:spChg>
        <pc:graphicFrameChg chg="add mod">
          <ac:chgData name="VICENTE NAFRI MACHADO AREVALO" userId="6d45cc9e94857aa8" providerId="LiveId" clId="{89E5A0B7-9AF4-4509-A08B-E88077F1635E}" dt="2025-04-02T01:34:40.860" v="387" actId="20577"/>
          <ac:graphicFrameMkLst>
            <pc:docMk/>
            <pc:sldMk cId="3562387162" sldId="335"/>
            <ac:graphicFrameMk id="4" creationId="{6AA34C21-AAFE-ED70-9EEB-76E728A012CF}"/>
          </ac:graphicFrameMkLst>
        </pc:graphicFrameChg>
      </pc:sldChg>
      <pc:sldChg chg="addSp delSp modSp new mod modTransition">
        <pc:chgData name="VICENTE NAFRI MACHADO AREVALO" userId="6d45cc9e94857aa8" providerId="LiveId" clId="{89E5A0B7-9AF4-4509-A08B-E88077F1635E}" dt="2025-04-02T10:44:18.506" v="1262"/>
        <pc:sldMkLst>
          <pc:docMk/>
          <pc:sldMk cId="1990644580" sldId="336"/>
        </pc:sldMkLst>
        <pc:spChg chg="mod">
          <ac:chgData name="VICENTE NAFRI MACHADO AREVALO" userId="6d45cc9e94857aa8" providerId="LiveId" clId="{89E5A0B7-9AF4-4509-A08B-E88077F1635E}" dt="2025-04-02T00:30:29.611" v="305" actId="403"/>
          <ac:spMkLst>
            <pc:docMk/>
            <pc:sldMk cId="1990644580" sldId="336"/>
            <ac:spMk id="2" creationId="{B9B7592B-C101-1A52-DFD1-12CCDE53DA98}"/>
          </ac:spMkLst>
        </pc:spChg>
        <pc:spChg chg="del mod">
          <ac:chgData name="VICENTE NAFRI MACHADO AREVALO" userId="6d45cc9e94857aa8" providerId="LiveId" clId="{89E5A0B7-9AF4-4509-A08B-E88077F1635E}" dt="2025-04-02T00:30:18.602" v="301" actId="12084"/>
          <ac:spMkLst>
            <pc:docMk/>
            <pc:sldMk cId="1990644580" sldId="336"/>
            <ac:spMk id="3" creationId="{EAA2D111-6044-2CE5-3D44-64322B09CB92}"/>
          </ac:spMkLst>
        </pc:spChg>
        <pc:graphicFrameChg chg="add mod">
          <ac:chgData name="VICENTE NAFRI MACHADO AREVALO" userId="6d45cc9e94857aa8" providerId="LiveId" clId="{89E5A0B7-9AF4-4509-A08B-E88077F1635E}" dt="2025-04-02T00:30:25.573" v="303" actId="14100"/>
          <ac:graphicFrameMkLst>
            <pc:docMk/>
            <pc:sldMk cId="1990644580" sldId="336"/>
            <ac:graphicFrameMk id="4" creationId="{55134764-E008-DFF5-2F19-93E87E510FC1}"/>
          </ac:graphicFrameMkLst>
        </pc:graphicFrameChg>
      </pc:sldChg>
      <pc:sldChg chg="del">
        <pc:chgData name="VICENTE NAFRI MACHADO AREVALO" userId="6d45cc9e94857aa8" providerId="LiveId" clId="{89E5A0B7-9AF4-4509-A08B-E88077F1635E}" dt="2025-04-01T22:27:48.875" v="0" actId="47"/>
        <pc:sldMkLst>
          <pc:docMk/>
          <pc:sldMk cId="2053873650" sldId="336"/>
        </pc:sldMkLst>
      </pc:sldChg>
      <pc:sldChg chg="del">
        <pc:chgData name="VICENTE NAFRI MACHADO AREVALO" userId="6d45cc9e94857aa8" providerId="LiveId" clId="{89E5A0B7-9AF4-4509-A08B-E88077F1635E}" dt="2025-04-01T22:27:48.875" v="0" actId="47"/>
        <pc:sldMkLst>
          <pc:docMk/>
          <pc:sldMk cId="937229034" sldId="337"/>
        </pc:sldMkLst>
      </pc:sldChg>
      <pc:sldChg chg="modSp add mod ord modTransition">
        <pc:chgData name="VICENTE NAFRI MACHADO AREVALO" userId="6d45cc9e94857aa8" providerId="LiveId" clId="{89E5A0B7-9AF4-4509-A08B-E88077F1635E}" dt="2025-04-02T10:44:18.506" v="1262"/>
        <pc:sldMkLst>
          <pc:docMk/>
          <pc:sldMk cId="3910947264" sldId="337"/>
        </pc:sldMkLst>
        <pc:spChg chg="mod">
          <ac:chgData name="VICENTE NAFRI MACHADO AREVALO" userId="6d45cc9e94857aa8" providerId="LiveId" clId="{89E5A0B7-9AF4-4509-A08B-E88077F1635E}" dt="2025-04-02T01:32:53.814" v="319"/>
          <ac:spMkLst>
            <pc:docMk/>
            <pc:sldMk cId="3910947264" sldId="337"/>
            <ac:spMk id="3" creationId="{C0837454-8D90-423F-9860-F320798A9EA9}"/>
          </ac:spMkLst>
        </pc:spChg>
        <pc:spChg chg="mod">
          <ac:chgData name="VICENTE NAFRI MACHADO AREVALO" userId="6d45cc9e94857aa8" providerId="LiveId" clId="{89E5A0B7-9AF4-4509-A08B-E88077F1635E}" dt="2025-04-02T01:33:15.968" v="325" actId="108"/>
          <ac:spMkLst>
            <pc:docMk/>
            <pc:sldMk cId="3910947264" sldId="337"/>
            <ac:spMk id="4" creationId="{6970F8AF-4475-BFA2-CE1E-90D98A1628DA}"/>
          </ac:spMkLst>
        </pc:spChg>
      </pc:sldChg>
      <pc:sldChg chg="del">
        <pc:chgData name="VICENTE NAFRI MACHADO AREVALO" userId="6d45cc9e94857aa8" providerId="LiveId" clId="{89E5A0B7-9AF4-4509-A08B-E88077F1635E}" dt="2025-04-01T22:27:48.875" v="0" actId="47"/>
        <pc:sldMkLst>
          <pc:docMk/>
          <pc:sldMk cId="1069504046" sldId="338"/>
        </pc:sldMkLst>
      </pc:sldChg>
      <pc:sldChg chg="addSp delSp modSp new mod modTransition">
        <pc:chgData name="VICENTE NAFRI MACHADO AREVALO" userId="6d45cc9e94857aa8" providerId="LiveId" clId="{89E5A0B7-9AF4-4509-A08B-E88077F1635E}" dt="2025-04-02T10:44:18.506" v="1262"/>
        <pc:sldMkLst>
          <pc:docMk/>
          <pc:sldMk cId="2405253389" sldId="338"/>
        </pc:sldMkLst>
        <pc:spChg chg="mod">
          <ac:chgData name="VICENTE NAFRI MACHADO AREVALO" userId="6d45cc9e94857aa8" providerId="LiveId" clId="{89E5A0B7-9AF4-4509-A08B-E88077F1635E}" dt="2025-04-02T01:35:04.380" v="389"/>
          <ac:spMkLst>
            <pc:docMk/>
            <pc:sldMk cId="2405253389" sldId="338"/>
            <ac:spMk id="2" creationId="{58ED0BF3-8AB3-D3C2-1D9C-91996654E15B}"/>
          </ac:spMkLst>
        </pc:spChg>
        <pc:spChg chg="del mod">
          <ac:chgData name="VICENTE NAFRI MACHADO AREVALO" userId="6d45cc9e94857aa8" providerId="LiveId" clId="{89E5A0B7-9AF4-4509-A08B-E88077F1635E}" dt="2025-04-02T01:35:45.876" v="402" actId="12084"/>
          <ac:spMkLst>
            <pc:docMk/>
            <pc:sldMk cId="2405253389" sldId="338"/>
            <ac:spMk id="3" creationId="{C146D334-4E1F-0255-3265-D3CAF9B718C9}"/>
          </ac:spMkLst>
        </pc:spChg>
        <pc:graphicFrameChg chg="add mod">
          <ac:chgData name="VICENTE NAFRI MACHADO AREVALO" userId="6d45cc9e94857aa8" providerId="LiveId" clId="{89E5A0B7-9AF4-4509-A08B-E88077F1635E}" dt="2025-04-02T01:35:58.221" v="406" actId="14100"/>
          <ac:graphicFrameMkLst>
            <pc:docMk/>
            <pc:sldMk cId="2405253389" sldId="338"/>
            <ac:graphicFrameMk id="4" creationId="{1DEAAE5B-35B3-86D5-EBA5-61D5735CF4E2}"/>
          </ac:graphicFrameMkLst>
        </pc:graphicFrameChg>
        <pc:picChg chg="add mod">
          <ac:chgData name="VICENTE NAFRI MACHADO AREVALO" userId="6d45cc9e94857aa8" providerId="LiveId" clId="{89E5A0B7-9AF4-4509-A08B-E88077F1635E}" dt="2025-04-02T01:37:00.804" v="412" actId="196"/>
          <ac:picMkLst>
            <pc:docMk/>
            <pc:sldMk cId="2405253389" sldId="338"/>
            <ac:picMk id="6" creationId="{C5BC4576-C6E7-AF2D-6E28-D3DCD34CA932}"/>
          </ac:picMkLst>
        </pc:picChg>
      </pc:sldChg>
      <pc:sldChg chg="addSp modSp new mod modTransition">
        <pc:chgData name="VICENTE NAFRI MACHADO AREVALO" userId="6d45cc9e94857aa8" providerId="LiveId" clId="{89E5A0B7-9AF4-4509-A08B-E88077F1635E}" dt="2025-04-02T10:44:18.506" v="1262"/>
        <pc:sldMkLst>
          <pc:docMk/>
          <pc:sldMk cId="1769592086" sldId="339"/>
        </pc:sldMkLst>
        <pc:spChg chg="mod">
          <ac:chgData name="VICENTE NAFRI MACHADO AREVALO" userId="6d45cc9e94857aa8" providerId="LiveId" clId="{89E5A0B7-9AF4-4509-A08B-E88077F1635E}" dt="2025-04-02T01:40:28.346" v="462" actId="1076"/>
          <ac:spMkLst>
            <pc:docMk/>
            <pc:sldMk cId="1769592086" sldId="339"/>
            <ac:spMk id="2" creationId="{ADD00DCA-8935-F6FE-1D56-AA32CAF3B991}"/>
          </ac:spMkLst>
        </pc:spChg>
        <pc:spChg chg="mod">
          <ac:chgData name="VICENTE NAFRI MACHADO AREVALO" userId="6d45cc9e94857aa8" providerId="LiveId" clId="{89E5A0B7-9AF4-4509-A08B-E88077F1635E}" dt="2025-04-02T01:40:47.563" v="468" actId="207"/>
          <ac:spMkLst>
            <pc:docMk/>
            <pc:sldMk cId="1769592086" sldId="339"/>
            <ac:spMk id="3" creationId="{9B661CBB-6E1E-3FA6-182B-F4F5F75A4048}"/>
          </ac:spMkLst>
        </pc:spChg>
        <pc:picChg chg="add mod">
          <ac:chgData name="VICENTE NAFRI MACHADO AREVALO" userId="6d45cc9e94857aa8" providerId="LiveId" clId="{89E5A0B7-9AF4-4509-A08B-E88077F1635E}" dt="2025-04-02T01:41:23.660" v="472" actId="962"/>
          <ac:picMkLst>
            <pc:docMk/>
            <pc:sldMk cId="1769592086" sldId="339"/>
            <ac:picMk id="5" creationId="{66B5430C-8C7B-367B-F7D7-186F8CA6F6F9}"/>
          </ac:picMkLst>
        </pc:picChg>
      </pc:sldChg>
      <pc:sldChg chg="del">
        <pc:chgData name="VICENTE NAFRI MACHADO AREVALO" userId="6d45cc9e94857aa8" providerId="LiveId" clId="{89E5A0B7-9AF4-4509-A08B-E88077F1635E}" dt="2025-04-01T22:27:48.875" v="0" actId="47"/>
        <pc:sldMkLst>
          <pc:docMk/>
          <pc:sldMk cId="2866932385" sldId="339"/>
        </pc:sldMkLst>
      </pc:sldChg>
      <pc:sldChg chg="del">
        <pc:chgData name="VICENTE NAFRI MACHADO AREVALO" userId="6d45cc9e94857aa8" providerId="LiveId" clId="{89E5A0B7-9AF4-4509-A08B-E88077F1635E}" dt="2025-04-01T22:27:48.875" v="0" actId="47"/>
        <pc:sldMkLst>
          <pc:docMk/>
          <pc:sldMk cId="1680906294" sldId="340"/>
        </pc:sldMkLst>
      </pc:sldChg>
      <pc:sldChg chg="modSp add mod ord modTransition">
        <pc:chgData name="VICENTE NAFRI MACHADO AREVALO" userId="6d45cc9e94857aa8" providerId="LiveId" clId="{89E5A0B7-9AF4-4509-A08B-E88077F1635E}" dt="2025-04-02T10:44:18.506" v="1262"/>
        <pc:sldMkLst>
          <pc:docMk/>
          <pc:sldMk cId="2679082004" sldId="340"/>
        </pc:sldMkLst>
        <pc:spChg chg="mod">
          <ac:chgData name="VICENTE NAFRI MACHADO AREVALO" userId="6d45cc9e94857aa8" providerId="LiveId" clId="{89E5A0B7-9AF4-4509-A08B-E88077F1635E}" dt="2025-04-02T01:42:39.287" v="486"/>
          <ac:spMkLst>
            <pc:docMk/>
            <pc:sldMk cId="2679082004" sldId="340"/>
            <ac:spMk id="3" creationId="{8BB65463-FA76-4945-64AB-9CFEED47E200}"/>
          </ac:spMkLst>
        </pc:spChg>
        <pc:spChg chg="mod">
          <ac:chgData name="VICENTE NAFRI MACHADO AREVALO" userId="6d45cc9e94857aa8" providerId="LiveId" clId="{89E5A0B7-9AF4-4509-A08B-E88077F1635E}" dt="2025-04-02T01:43:04.016" v="500" actId="108"/>
          <ac:spMkLst>
            <pc:docMk/>
            <pc:sldMk cId="2679082004" sldId="340"/>
            <ac:spMk id="4" creationId="{A4E52F53-1784-17C6-AC67-21CCBC7A3654}"/>
          </ac:spMkLst>
        </pc:spChg>
      </pc:sldChg>
      <pc:sldChg chg="del">
        <pc:chgData name="VICENTE NAFRI MACHADO AREVALO" userId="6d45cc9e94857aa8" providerId="LiveId" clId="{89E5A0B7-9AF4-4509-A08B-E88077F1635E}" dt="2025-04-01T22:27:48.875" v="0" actId="47"/>
        <pc:sldMkLst>
          <pc:docMk/>
          <pc:sldMk cId="2550510448" sldId="341"/>
        </pc:sldMkLst>
      </pc:sldChg>
      <pc:sldChg chg="addSp delSp modSp add mod ord modTransition">
        <pc:chgData name="VICENTE NAFRI MACHADO AREVALO" userId="6d45cc9e94857aa8" providerId="LiveId" clId="{89E5A0B7-9AF4-4509-A08B-E88077F1635E}" dt="2025-04-02T10:44:18.506" v="1262"/>
        <pc:sldMkLst>
          <pc:docMk/>
          <pc:sldMk cId="2815213406" sldId="341"/>
        </pc:sldMkLst>
        <pc:spChg chg="mod">
          <ac:chgData name="VICENTE NAFRI MACHADO AREVALO" userId="6d45cc9e94857aa8" providerId="LiveId" clId="{89E5A0B7-9AF4-4509-A08B-E88077F1635E}" dt="2025-04-02T01:43:22.535" v="504" actId="20577"/>
          <ac:spMkLst>
            <pc:docMk/>
            <pc:sldMk cId="2815213406" sldId="341"/>
            <ac:spMk id="2" creationId="{BF04C72E-D57A-F028-2FE7-1FA155A4C4C3}"/>
          </ac:spMkLst>
        </pc:spChg>
        <pc:spChg chg="mod">
          <ac:chgData name="VICENTE NAFRI MACHADO AREVALO" userId="6d45cc9e94857aa8" providerId="LiveId" clId="{89E5A0B7-9AF4-4509-A08B-E88077F1635E}" dt="2025-04-02T01:44:24.024" v="522" actId="108"/>
          <ac:spMkLst>
            <pc:docMk/>
            <pc:sldMk cId="2815213406" sldId="341"/>
            <ac:spMk id="3" creationId="{1E956691-9B70-A9BD-156F-FE20AA98ED0B}"/>
          </ac:spMkLst>
        </pc:spChg>
        <pc:picChg chg="del">
          <ac:chgData name="VICENTE NAFRI MACHADO AREVALO" userId="6d45cc9e94857aa8" providerId="LiveId" clId="{89E5A0B7-9AF4-4509-A08B-E88077F1635E}" dt="2025-04-02T01:45:13.976" v="523" actId="478"/>
          <ac:picMkLst>
            <pc:docMk/>
            <pc:sldMk cId="2815213406" sldId="341"/>
            <ac:picMk id="5" creationId="{6B4CC6C0-6C3E-56B7-46BA-3D08DE2C2B71}"/>
          </ac:picMkLst>
        </pc:picChg>
        <pc:picChg chg="add mod">
          <ac:chgData name="VICENTE NAFRI MACHADO AREVALO" userId="6d45cc9e94857aa8" providerId="LiveId" clId="{89E5A0B7-9AF4-4509-A08B-E88077F1635E}" dt="2025-04-02T01:45:21.520" v="527" actId="962"/>
          <ac:picMkLst>
            <pc:docMk/>
            <pc:sldMk cId="2815213406" sldId="341"/>
            <ac:picMk id="6" creationId="{6EF86400-5026-A764-B993-5E597A69605C}"/>
          </ac:picMkLst>
        </pc:picChg>
      </pc:sldChg>
      <pc:sldChg chg="modSp add mod ord modTransition">
        <pc:chgData name="VICENTE NAFRI MACHADO AREVALO" userId="6d45cc9e94857aa8" providerId="LiveId" clId="{89E5A0B7-9AF4-4509-A08B-E88077F1635E}" dt="2025-04-02T10:44:18.506" v="1262"/>
        <pc:sldMkLst>
          <pc:docMk/>
          <pc:sldMk cId="1259631234" sldId="342"/>
        </pc:sldMkLst>
        <pc:spChg chg="mod">
          <ac:chgData name="VICENTE NAFRI MACHADO AREVALO" userId="6d45cc9e94857aa8" providerId="LiveId" clId="{89E5A0B7-9AF4-4509-A08B-E88077F1635E}" dt="2025-04-02T01:45:38.864" v="531"/>
          <ac:spMkLst>
            <pc:docMk/>
            <pc:sldMk cId="1259631234" sldId="342"/>
            <ac:spMk id="3" creationId="{3566AF03-55C3-8282-6878-DACF202BB070}"/>
          </ac:spMkLst>
        </pc:spChg>
        <pc:spChg chg="mod">
          <ac:chgData name="VICENTE NAFRI MACHADO AREVALO" userId="6d45cc9e94857aa8" providerId="LiveId" clId="{89E5A0B7-9AF4-4509-A08B-E88077F1635E}" dt="2025-04-02T01:47:03.658" v="582" actId="108"/>
          <ac:spMkLst>
            <pc:docMk/>
            <pc:sldMk cId="1259631234" sldId="342"/>
            <ac:spMk id="4" creationId="{D4B8E9CB-F8CA-4C1C-56AA-A2556043D6C4}"/>
          </ac:spMkLst>
        </pc:spChg>
      </pc:sldChg>
      <pc:sldChg chg="del">
        <pc:chgData name="VICENTE NAFRI MACHADO AREVALO" userId="6d45cc9e94857aa8" providerId="LiveId" clId="{89E5A0B7-9AF4-4509-A08B-E88077F1635E}" dt="2025-04-01T22:27:48.875" v="0" actId="47"/>
        <pc:sldMkLst>
          <pc:docMk/>
          <pc:sldMk cId="2871984303" sldId="342"/>
        </pc:sldMkLst>
      </pc:sldChg>
      <pc:sldChg chg="modSp add mod modTransition">
        <pc:chgData name="VICENTE NAFRI MACHADO AREVALO" userId="6d45cc9e94857aa8" providerId="LiveId" clId="{89E5A0B7-9AF4-4509-A08B-E88077F1635E}" dt="2025-04-02T10:44:18.506" v="1262"/>
        <pc:sldMkLst>
          <pc:docMk/>
          <pc:sldMk cId="625564732" sldId="343"/>
        </pc:sldMkLst>
        <pc:spChg chg="mod">
          <ac:chgData name="VICENTE NAFRI MACHADO AREVALO" userId="6d45cc9e94857aa8" providerId="LiveId" clId="{89E5A0B7-9AF4-4509-A08B-E88077F1635E}" dt="2025-04-02T09:45:33.670" v="594" actId="20577"/>
          <ac:spMkLst>
            <pc:docMk/>
            <pc:sldMk cId="625564732" sldId="343"/>
            <ac:spMk id="3" creationId="{70A5EE0C-B2CA-A7D9-AADD-D816FACE81C4}"/>
          </ac:spMkLst>
        </pc:spChg>
        <pc:spChg chg="mod">
          <ac:chgData name="VICENTE NAFRI MACHADO AREVALO" userId="6d45cc9e94857aa8" providerId="LiveId" clId="{89E5A0B7-9AF4-4509-A08B-E88077F1635E}" dt="2025-04-02T09:46:13.801" v="611" actId="108"/>
          <ac:spMkLst>
            <pc:docMk/>
            <pc:sldMk cId="625564732" sldId="343"/>
            <ac:spMk id="4" creationId="{5886722F-291F-36F4-BC7B-4618739A5F46}"/>
          </ac:spMkLst>
        </pc:spChg>
      </pc:sldChg>
      <pc:sldChg chg="del">
        <pc:chgData name="VICENTE NAFRI MACHADO AREVALO" userId="6d45cc9e94857aa8" providerId="LiveId" clId="{89E5A0B7-9AF4-4509-A08B-E88077F1635E}" dt="2025-04-01T22:27:48.875" v="0" actId="47"/>
        <pc:sldMkLst>
          <pc:docMk/>
          <pc:sldMk cId="1721192719" sldId="343"/>
        </pc:sldMkLst>
      </pc:sldChg>
      <pc:sldChg chg="del">
        <pc:chgData name="VICENTE NAFRI MACHADO AREVALO" userId="6d45cc9e94857aa8" providerId="LiveId" clId="{89E5A0B7-9AF4-4509-A08B-E88077F1635E}" dt="2025-04-01T22:27:48.875" v="0" actId="47"/>
        <pc:sldMkLst>
          <pc:docMk/>
          <pc:sldMk cId="1169564257" sldId="344"/>
        </pc:sldMkLst>
      </pc:sldChg>
      <pc:sldChg chg="modSp add mod ord modTransition">
        <pc:chgData name="VICENTE NAFRI MACHADO AREVALO" userId="6d45cc9e94857aa8" providerId="LiveId" clId="{89E5A0B7-9AF4-4509-A08B-E88077F1635E}" dt="2025-04-02T10:44:18.506" v="1262"/>
        <pc:sldMkLst>
          <pc:docMk/>
          <pc:sldMk cId="2585530850" sldId="344"/>
        </pc:sldMkLst>
        <pc:spChg chg="mod">
          <ac:chgData name="VICENTE NAFRI MACHADO AREVALO" userId="6d45cc9e94857aa8" providerId="LiveId" clId="{89E5A0B7-9AF4-4509-A08B-E88077F1635E}" dt="2025-04-02T09:47:07.439" v="619" actId="20577"/>
          <ac:spMkLst>
            <pc:docMk/>
            <pc:sldMk cId="2585530850" sldId="344"/>
            <ac:spMk id="3" creationId="{C9FCCB3B-547C-0FD5-9330-5F2019D29D04}"/>
          </ac:spMkLst>
        </pc:spChg>
        <pc:spChg chg="mod">
          <ac:chgData name="VICENTE NAFRI MACHADO AREVALO" userId="6d45cc9e94857aa8" providerId="LiveId" clId="{89E5A0B7-9AF4-4509-A08B-E88077F1635E}" dt="2025-04-02T09:48:10.714" v="648" actId="108"/>
          <ac:spMkLst>
            <pc:docMk/>
            <pc:sldMk cId="2585530850" sldId="344"/>
            <ac:spMk id="4" creationId="{B5809FC2-0F2E-606D-AA05-3430B0F3C27B}"/>
          </ac:spMkLst>
        </pc:spChg>
      </pc:sldChg>
      <pc:sldChg chg="addSp delSp modSp add mod ord modTransition">
        <pc:chgData name="VICENTE NAFRI MACHADO AREVALO" userId="6d45cc9e94857aa8" providerId="LiveId" clId="{89E5A0B7-9AF4-4509-A08B-E88077F1635E}" dt="2025-04-02T10:44:18.506" v="1262"/>
        <pc:sldMkLst>
          <pc:docMk/>
          <pc:sldMk cId="1664094840" sldId="345"/>
        </pc:sldMkLst>
        <pc:spChg chg="add del mod">
          <ac:chgData name="VICENTE NAFRI MACHADO AREVALO" userId="6d45cc9e94857aa8" providerId="LiveId" clId="{89E5A0B7-9AF4-4509-A08B-E88077F1635E}" dt="2025-04-02T09:49:14.028" v="656" actId="931"/>
          <ac:spMkLst>
            <pc:docMk/>
            <pc:sldMk cId="1664094840" sldId="345"/>
            <ac:spMk id="3" creationId="{EB6BD58A-9A05-BF11-63C2-429EC23F28FF}"/>
          </ac:spMkLst>
        </pc:spChg>
        <pc:spChg chg="mod">
          <ac:chgData name="VICENTE NAFRI MACHADO AREVALO" userId="6d45cc9e94857aa8" providerId="LiveId" clId="{89E5A0B7-9AF4-4509-A08B-E88077F1635E}" dt="2025-04-02T09:48:38.539" v="654"/>
          <ac:spMkLst>
            <pc:docMk/>
            <pc:sldMk cId="1664094840" sldId="345"/>
            <ac:spMk id="4" creationId="{53FA1631-5134-6FAA-BF35-DC6A41B6D3A9}"/>
          </ac:spMkLst>
        </pc:spChg>
        <pc:picChg chg="del">
          <ac:chgData name="VICENTE NAFRI MACHADO AREVALO" userId="6d45cc9e94857aa8" providerId="LiveId" clId="{89E5A0B7-9AF4-4509-A08B-E88077F1635E}" dt="2025-04-02T09:48:41.232" v="655" actId="478"/>
          <ac:picMkLst>
            <pc:docMk/>
            <pc:sldMk cId="1664094840" sldId="345"/>
            <ac:picMk id="6" creationId="{E41C396D-4353-BE67-FD29-BDD8EF28C9DD}"/>
          </ac:picMkLst>
        </pc:picChg>
        <pc:picChg chg="add mod">
          <ac:chgData name="VICENTE NAFRI MACHADO AREVALO" userId="6d45cc9e94857aa8" providerId="LiveId" clId="{89E5A0B7-9AF4-4509-A08B-E88077F1635E}" dt="2025-04-02T09:49:16.332" v="657" actId="27614"/>
          <ac:picMkLst>
            <pc:docMk/>
            <pc:sldMk cId="1664094840" sldId="345"/>
            <ac:picMk id="7" creationId="{E419E6B4-C8BA-B901-4290-F9457BD7A882}"/>
          </ac:picMkLst>
        </pc:picChg>
      </pc:sldChg>
      <pc:sldChg chg="del">
        <pc:chgData name="VICENTE NAFRI MACHADO AREVALO" userId="6d45cc9e94857aa8" providerId="LiveId" clId="{89E5A0B7-9AF4-4509-A08B-E88077F1635E}" dt="2025-04-01T22:27:48.875" v="0" actId="47"/>
        <pc:sldMkLst>
          <pc:docMk/>
          <pc:sldMk cId="1915553858" sldId="345"/>
        </pc:sldMkLst>
      </pc:sldChg>
      <pc:sldChg chg="modSp add mod ord modTransition">
        <pc:chgData name="VICENTE NAFRI MACHADO AREVALO" userId="6d45cc9e94857aa8" providerId="LiveId" clId="{89E5A0B7-9AF4-4509-A08B-E88077F1635E}" dt="2025-04-02T10:44:18.506" v="1262"/>
        <pc:sldMkLst>
          <pc:docMk/>
          <pc:sldMk cId="2019729109" sldId="346"/>
        </pc:sldMkLst>
        <pc:spChg chg="mod">
          <ac:chgData name="VICENTE NAFRI MACHADO AREVALO" userId="6d45cc9e94857aa8" providerId="LiveId" clId="{89E5A0B7-9AF4-4509-A08B-E88077F1635E}" dt="2025-04-02T09:49:48.956" v="661"/>
          <ac:spMkLst>
            <pc:docMk/>
            <pc:sldMk cId="2019729109" sldId="346"/>
            <ac:spMk id="3" creationId="{030A2DDF-A9FF-AFF1-F318-00201F5B0958}"/>
          </ac:spMkLst>
        </pc:spChg>
        <pc:spChg chg="mod">
          <ac:chgData name="VICENTE NAFRI MACHADO AREVALO" userId="6d45cc9e94857aa8" providerId="LiveId" clId="{89E5A0B7-9AF4-4509-A08B-E88077F1635E}" dt="2025-04-02T09:50:30.242" v="676" actId="108"/>
          <ac:spMkLst>
            <pc:docMk/>
            <pc:sldMk cId="2019729109" sldId="346"/>
            <ac:spMk id="4" creationId="{466FFA1E-CAD2-2813-A94E-1CF6FDA811E9}"/>
          </ac:spMkLst>
        </pc:spChg>
      </pc:sldChg>
      <pc:sldChg chg="del">
        <pc:chgData name="VICENTE NAFRI MACHADO AREVALO" userId="6d45cc9e94857aa8" providerId="LiveId" clId="{89E5A0B7-9AF4-4509-A08B-E88077F1635E}" dt="2025-04-01T22:27:48.875" v="0" actId="47"/>
        <pc:sldMkLst>
          <pc:docMk/>
          <pc:sldMk cId="2799357139" sldId="346"/>
        </pc:sldMkLst>
      </pc:sldChg>
      <pc:sldChg chg="addSp delSp modSp new mod modTransition">
        <pc:chgData name="VICENTE NAFRI MACHADO AREVALO" userId="6d45cc9e94857aa8" providerId="LiveId" clId="{89E5A0B7-9AF4-4509-A08B-E88077F1635E}" dt="2025-04-02T10:44:18.506" v="1262"/>
        <pc:sldMkLst>
          <pc:docMk/>
          <pc:sldMk cId="3938586118" sldId="347"/>
        </pc:sldMkLst>
        <pc:spChg chg="mod">
          <ac:chgData name="VICENTE NAFRI MACHADO AREVALO" userId="6d45cc9e94857aa8" providerId="LiveId" clId="{89E5A0B7-9AF4-4509-A08B-E88077F1635E}" dt="2025-04-02T09:53:56.545" v="708" actId="14100"/>
          <ac:spMkLst>
            <pc:docMk/>
            <pc:sldMk cId="3938586118" sldId="347"/>
            <ac:spMk id="2" creationId="{B5B9914C-141A-8324-C8B1-07F6FB45F5B2}"/>
          </ac:spMkLst>
        </pc:spChg>
        <pc:spChg chg="del mod">
          <ac:chgData name="VICENTE NAFRI MACHADO AREVALO" userId="6d45cc9e94857aa8" providerId="LiveId" clId="{89E5A0B7-9AF4-4509-A08B-E88077F1635E}" dt="2025-04-02T09:52:20.480" v="702" actId="12084"/>
          <ac:spMkLst>
            <pc:docMk/>
            <pc:sldMk cId="3938586118" sldId="347"/>
            <ac:spMk id="3" creationId="{ACA8BB3F-A1B4-9AC5-50B1-A47501AA2A10}"/>
          </ac:spMkLst>
        </pc:spChg>
        <pc:graphicFrameChg chg="add mod">
          <ac:chgData name="VICENTE NAFRI MACHADO AREVALO" userId="6d45cc9e94857aa8" providerId="LiveId" clId="{89E5A0B7-9AF4-4509-A08B-E88077F1635E}" dt="2025-04-02T09:52:40.392" v="707" actId="1076"/>
          <ac:graphicFrameMkLst>
            <pc:docMk/>
            <pc:sldMk cId="3938586118" sldId="347"/>
            <ac:graphicFrameMk id="4" creationId="{0A7FFC7C-F6F0-6C4B-5817-A95C6A8B7354}"/>
          </ac:graphicFrameMkLst>
        </pc:graphicFrameChg>
        <pc:picChg chg="add mod ord">
          <ac:chgData name="VICENTE NAFRI MACHADO AREVALO" userId="6d45cc9e94857aa8" providerId="LiveId" clId="{89E5A0B7-9AF4-4509-A08B-E88077F1635E}" dt="2025-04-02T09:54:34.731" v="723" actId="1038"/>
          <ac:picMkLst>
            <pc:docMk/>
            <pc:sldMk cId="3938586118" sldId="347"/>
            <ac:picMk id="6" creationId="{C94DA1BD-DFF7-9CF4-9B20-2BF5983201A2}"/>
          </ac:picMkLst>
        </pc:picChg>
      </pc:sldChg>
      <pc:sldChg chg="del">
        <pc:chgData name="VICENTE NAFRI MACHADO AREVALO" userId="6d45cc9e94857aa8" providerId="LiveId" clId="{89E5A0B7-9AF4-4509-A08B-E88077F1635E}" dt="2025-04-01T22:27:48.875" v="0" actId="47"/>
        <pc:sldMkLst>
          <pc:docMk/>
          <pc:sldMk cId="3995614361" sldId="347"/>
        </pc:sldMkLst>
      </pc:sldChg>
      <pc:sldChg chg="modSp add mod ord modTransition">
        <pc:chgData name="VICENTE NAFRI MACHADO AREVALO" userId="6d45cc9e94857aa8" providerId="LiveId" clId="{89E5A0B7-9AF4-4509-A08B-E88077F1635E}" dt="2025-04-02T10:44:18.506" v="1262"/>
        <pc:sldMkLst>
          <pc:docMk/>
          <pc:sldMk cId="2444186961" sldId="348"/>
        </pc:sldMkLst>
        <pc:spChg chg="mod">
          <ac:chgData name="VICENTE NAFRI MACHADO AREVALO" userId="6d45cc9e94857aa8" providerId="LiveId" clId="{89E5A0B7-9AF4-4509-A08B-E88077F1635E}" dt="2025-04-02T09:55:41.639" v="735" actId="20577"/>
          <ac:spMkLst>
            <pc:docMk/>
            <pc:sldMk cId="2444186961" sldId="348"/>
            <ac:spMk id="3" creationId="{0E776CB7-51CE-9E15-7B8A-08D379BF682F}"/>
          </ac:spMkLst>
        </pc:spChg>
        <pc:spChg chg="mod">
          <ac:chgData name="VICENTE NAFRI MACHADO AREVALO" userId="6d45cc9e94857aa8" providerId="LiveId" clId="{89E5A0B7-9AF4-4509-A08B-E88077F1635E}" dt="2025-04-02T09:55:50.733" v="736" actId="207"/>
          <ac:spMkLst>
            <pc:docMk/>
            <pc:sldMk cId="2444186961" sldId="348"/>
            <ac:spMk id="4" creationId="{2D15A7F8-1776-7CAB-519D-60CD537B0C22}"/>
          </ac:spMkLst>
        </pc:spChg>
      </pc:sldChg>
      <pc:sldChg chg="del">
        <pc:chgData name="VICENTE NAFRI MACHADO AREVALO" userId="6d45cc9e94857aa8" providerId="LiveId" clId="{89E5A0B7-9AF4-4509-A08B-E88077F1635E}" dt="2025-04-01T22:27:48.875" v="0" actId="47"/>
        <pc:sldMkLst>
          <pc:docMk/>
          <pc:sldMk cId="3451469982" sldId="348"/>
        </pc:sldMkLst>
      </pc:sldChg>
      <pc:sldChg chg="del">
        <pc:chgData name="VICENTE NAFRI MACHADO AREVALO" userId="6d45cc9e94857aa8" providerId="LiveId" clId="{89E5A0B7-9AF4-4509-A08B-E88077F1635E}" dt="2025-04-01T22:27:48.875" v="0" actId="47"/>
        <pc:sldMkLst>
          <pc:docMk/>
          <pc:sldMk cId="100840485" sldId="349"/>
        </pc:sldMkLst>
      </pc:sldChg>
      <pc:sldChg chg="addSp delSp modSp new mod modTransition modClrScheme chgLayout">
        <pc:chgData name="VICENTE NAFRI MACHADO AREVALO" userId="6d45cc9e94857aa8" providerId="LiveId" clId="{89E5A0B7-9AF4-4509-A08B-E88077F1635E}" dt="2025-04-02T10:44:18.506" v="1262"/>
        <pc:sldMkLst>
          <pc:docMk/>
          <pc:sldMk cId="3930902594" sldId="349"/>
        </pc:sldMkLst>
        <pc:spChg chg="del mod ord">
          <ac:chgData name="VICENTE NAFRI MACHADO AREVALO" userId="6d45cc9e94857aa8" providerId="LiveId" clId="{89E5A0B7-9AF4-4509-A08B-E88077F1635E}" dt="2025-04-02T09:56:11.876" v="738" actId="700"/>
          <ac:spMkLst>
            <pc:docMk/>
            <pc:sldMk cId="3930902594" sldId="349"/>
            <ac:spMk id="2" creationId="{F94E96F0-C502-8C83-9908-C84123567A52}"/>
          </ac:spMkLst>
        </pc:spChg>
        <pc:spChg chg="del mod ord">
          <ac:chgData name="VICENTE NAFRI MACHADO AREVALO" userId="6d45cc9e94857aa8" providerId="LiveId" clId="{89E5A0B7-9AF4-4509-A08B-E88077F1635E}" dt="2025-04-02T09:56:11.876" v="738" actId="700"/>
          <ac:spMkLst>
            <pc:docMk/>
            <pc:sldMk cId="3930902594" sldId="349"/>
            <ac:spMk id="3" creationId="{EAACD5AB-B438-33CF-D9C7-57148EC2C21F}"/>
          </ac:spMkLst>
        </pc:spChg>
        <pc:spChg chg="add del mod ord">
          <ac:chgData name="VICENTE NAFRI MACHADO AREVALO" userId="6d45cc9e94857aa8" providerId="LiveId" clId="{89E5A0B7-9AF4-4509-A08B-E88077F1635E}" dt="2025-04-02T09:56:14.906" v="739" actId="478"/>
          <ac:spMkLst>
            <pc:docMk/>
            <pc:sldMk cId="3930902594" sldId="349"/>
            <ac:spMk id="4" creationId="{321B8BA3-AABD-1B78-855D-6F5BE999A8B4}"/>
          </ac:spMkLst>
        </pc:spChg>
        <pc:spChg chg="add del mod ord">
          <ac:chgData name="VICENTE NAFRI MACHADO AREVALO" userId="6d45cc9e94857aa8" providerId="LiveId" clId="{89E5A0B7-9AF4-4509-A08B-E88077F1635E}" dt="2025-04-02T09:56:59.894" v="749" actId="12084"/>
          <ac:spMkLst>
            <pc:docMk/>
            <pc:sldMk cId="3930902594" sldId="349"/>
            <ac:spMk id="5" creationId="{03231C34-5051-2D74-7859-93839B304C86}"/>
          </ac:spMkLst>
        </pc:spChg>
        <pc:graphicFrameChg chg="add mod modGraphic">
          <ac:chgData name="VICENTE NAFRI MACHADO AREVALO" userId="6d45cc9e94857aa8" providerId="LiveId" clId="{89E5A0B7-9AF4-4509-A08B-E88077F1635E}" dt="2025-04-02T09:59:07.226" v="783" actId="1037"/>
          <ac:graphicFrameMkLst>
            <pc:docMk/>
            <pc:sldMk cId="3930902594" sldId="349"/>
            <ac:graphicFrameMk id="6" creationId="{B980ED1A-51FB-CFDE-621A-33D9BB75813D}"/>
          </ac:graphicFrameMkLst>
        </pc:graphicFrameChg>
      </pc:sldChg>
      <pc:sldChg chg="del">
        <pc:chgData name="VICENTE NAFRI MACHADO AREVALO" userId="6d45cc9e94857aa8" providerId="LiveId" clId="{89E5A0B7-9AF4-4509-A08B-E88077F1635E}" dt="2025-04-01T22:27:48.875" v="0" actId="47"/>
        <pc:sldMkLst>
          <pc:docMk/>
          <pc:sldMk cId="2409346949" sldId="350"/>
        </pc:sldMkLst>
      </pc:sldChg>
      <pc:sldChg chg="addSp delSp modSp new mod modTransition">
        <pc:chgData name="VICENTE NAFRI MACHADO AREVALO" userId="6d45cc9e94857aa8" providerId="LiveId" clId="{89E5A0B7-9AF4-4509-A08B-E88077F1635E}" dt="2025-04-02T10:44:18.506" v="1262"/>
        <pc:sldMkLst>
          <pc:docMk/>
          <pc:sldMk cId="3792367734" sldId="350"/>
        </pc:sldMkLst>
        <pc:spChg chg="mod">
          <ac:chgData name="VICENTE NAFRI MACHADO AREVALO" userId="6d45cc9e94857aa8" providerId="LiveId" clId="{89E5A0B7-9AF4-4509-A08B-E88077F1635E}" dt="2025-04-02T10:01:59.814" v="803" actId="14100"/>
          <ac:spMkLst>
            <pc:docMk/>
            <pc:sldMk cId="3792367734" sldId="350"/>
            <ac:spMk id="2" creationId="{B54D1832-F8F4-6606-22C5-ADCE5E4370CE}"/>
          </ac:spMkLst>
        </pc:spChg>
        <pc:spChg chg="del mod">
          <ac:chgData name="VICENTE NAFRI MACHADO AREVALO" userId="6d45cc9e94857aa8" providerId="LiveId" clId="{89E5A0B7-9AF4-4509-A08B-E88077F1635E}" dt="2025-04-02T10:00:38.655" v="793" actId="12084"/>
          <ac:spMkLst>
            <pc:docMk/>
            <pc:sldMk cId="3792367734" sldId="350"/>
            <ac:spMk id="3" creationId="{077038A7-688A-1EB2-665D-3160AB59198E}"/>
          </ac:spMkLst>
        </pc:spChg>
        <pc:graphicFrameChg chg="add mod">
          <ac:chgData name="VICENTE NAFRI MACHADO AREVALO" userId="6d45cc9e94857aa8" providerId="LiveId" clId="{89E5A0B7-9AF4-4509-A08B-E88077F1635E}" dt="2025-04-02T10:00:51.521" v="798" actId="14100"/>
          <ac:graphicFrameMkLst>
            <pc:docMk/>
            <pc:sldMk cId="3792367734" sldId="350"/>
            <ac:graphicFrameMk id="4" creationId="{6DE599FB-0B9B-C2E0-EEBB-E6F656381D51}"/>
          </ac:graphicFrameMkLst>
        </pc:graphicFrameChg>
        <pc:picChg chg="add mod">
          <ac:chgData name="VICENTE NAFRI MACHADO AREVALO" userId="6d45cc9e94857aa8" providerId="LiveId" clId="{89E5A0B7-9AF4-4509-A08B-E88077F1635E}" dt="2025-04-02T10:01:54.977" v="802" actId="962"/>
          <ac:picMkLst>
            <pc:docMk/>
            <pc:sldMk cId="3792367734" sldId="350"/>
            <ac:picMk id="6" creationId="{ED354D93-95CD-9B21-FD70-ED11258A0F2A}"/>
          </ac:picMkLst>
        </pc:picChg>
      </pc:sldChg>
      <pc:sldChg chg="del">
        <pc:chgData name="VICENTE NAFRI MACHADO AREVALO" userId="6d45cc9e94857aa8" providerId="LiveId" clId="{89E5A0B7-9AF4-4509-A08B-E88077F1635E}" dt="2025-04-01T22:27:48.875" v="0" actId="47"/>
        <pc:sldMkLst>
          <pc:docMk/>
          <pc:sldMk cId="772320373" sldId="351"/>
        </pc:sldMkLst>
      </pc:sldChg>
      <pc:sldChg chg="addSp delSp modSp add mod ord modTransition">
        <pc:chgData name="VICENTE NAFRI MACHADO AREVALO" userId="6d45cc9e94857aa8" providerId="LiveId" clId="{89E5A0B7-9AF4-4509-A08B-E88077F1635E}" dt="2025-04-02T10:44:18.506" v="1262"/>
        <pc:sldMkLst>
          <pc:docMk/>
          <pc:sldMk cId="2913214365" sldId="351"/>
        </pc:sldMkLst>
        <pc:spChg chg="add del mod">
          <ac:chgData name="VICENTE NAFRI MACHADO AREVALO" userId="6d45cc9e94857aa8" providerId="LiveId" clId="{89E5A0B7-9AF4-4509-A08B-E88077F1635E}" dt="2025-04-02T10:03:40.357" v="812" actId="931"/>
          <ac:spMkLst>
            <pc:docMk/>
            <pc:sldMk cId="2913214365" sldId="351"/>
            <ac:spMk id="3" creationId="{23A8D76E-BA04-BA16-1481-D4ABD35D0A76}"/>
          </ac:spMkLst>
        </pc:spChg>
        <pc:spChg chg="mod">
          <ac:chgData name="VICENTE NAFRI MACHADO AREVALO" userId="6d45cc9e94857aa8" providerId="LiveId" clId="{89E5A0B7-9AF4-4509-A08B-E88077F1635E}" dt="2025-04-02T10:02:49.412" v="810" actId="27636"/>
          <ac:spMkLst>
            <pc:docMk/>
            <pc:sldMk cId="2913214365" sldId="351"/>
            <ac:spMk id="4" creationId="{1C9B6487-C929-4CD8-EEB8-E47EDF8E3DA6}"/>
          </ac:spMkLst>
        </pc:spChg>
        <pc:picChg chg="add mod">
          <ac:chgData name="VICENTE NAFRI MACHADO AREVALO" userId="6d45cc9e94857aa8" providerId="LiveId" clId="{89E5A0B7-9AF4-4509-A08B-E88077F1635E}" dt="2025-04-02T10:03:42.637" v="813" actId="27614"/>
          <ac:picMkLst>
            <pc:docMk/>
            <pc:sldMk cId="2913214365" sldId="351"/>
            <ac:picMk id="6" creationId="{D8543B34-F331-F109-21A6-ABCD4765954D}"/>
          </ac:picMkLst>
        </pc:picChg>
        <pc:picChg chg="del">
          <ac:chgData name="VICENTE NAFRI MACHADO AREVALO" userId="6d45cc9e94857aa8" providerId="LiveId" clId="{89E5A0B7-9AF4-4509-A08B-E88077F1635E}" dt="2025-04-02T10:02:51.205" v="811" actId="478"/>
          <ac:picMkLst>
            <pc:docMk/>
            <pc:sldMk cId="2913214365" sldId="351"/>
            <ac:picMk id="7" creationId="{71FA9020-142F-5411-F0AF-7B49E6229248}"/>
          </ac:picMkLst>
        </pc:picChg>
      </pc:sldChg>
      <pc:sldChg chg="del">
        <pc:chgData name="VICENTE NAFRI MACHADO AREVALO" userId="6d45cc9e94857aa8" providerId="LiveId" clId="{89E5A0B7-9AF4-4509-A08B-E88077F1635E}" dt="2025-04-01T22:27:48.875" v="0" actId="47"/>
        <pc:sldMkLst>
          <pc:docMk/>
          <pc:sldMk cId="187421683" sldId="352"/>
        </pc:sldMkLst>
      </pc:sldChg>
      <pc:sldChg chg="modSp add mod ord modTransition">
        <pc:chgData name="VICENTE NAFRI MACHADO AREVALO" userId="6d45cc9e94857aa8" providerId="LiveId" clId="{89E5A0B7-9AF4-4509-A08B-E88077F1635E}" dt="2025-04-02T10:44:18.506" v="1262"/>
        <pc:sldMkLst>
          <pc:docMk/>
          <pc:sldMk cId="898572078" sldId="352"/>
        </pc:sldMkLst>
        <pc:spChg chg="mod">
          <ac:chgData name="VICENTE NAFRI MACHADO AREVALO" userId="6d45cc9e94857aa8" providerId="LiveId" clId="{89E5A0B7-9AF4-4509-A08B-E88077F1635E}" dt="2025-04-02T10:04:35.611" v="818" actId="20577"/>
          <ac:spMkLst>
            <pc:docMk/>
            <pc:sldMk cId="898572078" sldId="352"/>
            <ac:spMk id="3" creationId="{B66212E4-5D82-2A91-740A-B6D4BB046E8F}"/>
          </ac:spMkLst>
        </pc:spChg>
        <pc:spChg chg="mod">
          <ac:chgData name="VICENTE NAFRI MACHADO AREVALO" userId="6d45cc9e94857aa8" providerId="LiveId" clId="{89E5A0B7-9AF4-4509-A08B-E88077F1635E}" dt="2025-04-02T10:05:14.549" v="835" actId="207"/>
          <ac:spMkLst>
            <pc:docMk/>
            <pc:sldMk cId="898572078" sldId="352"/>
            <ac:spMk id="4" creationId="{D38BCAB1-A186-84CD-4D53-35A897CF0AAC}"/>
          </ac:spMkLst>
        </pc:spChg>
      </pc:sldChg>
      <pc:sldChg chg="del">
        <pc:chgData name="VICENTE NAFRI MACHADO AREVALO" userId="6d45cc9e94857aa8" providerId="LiveId" clId="{89E5A0B7-9AF4-4509-A08B-E88077F1635E}" dt="2025-04-01T22:27:48.875" v="0" actId="47"/>
        <pc:sldMkLst>
          <pc:docMk/>
          <pc:sldMk cId="96968927" sldId="353"/>
        </pc:sldMkLst>
      </pc:sldChg>
      <pc:sldChg chg="addSp delSp modSp new mod modTransition setBg modClrScheme chgLayout">
        <pc:chgData name="VICENTE NAFRI MACHADO AREVALO" userId="6d45cc9e94857aa8" providerId="LiveId" clId="{89E5A0B7-9AF4-4509-A08B-E88077F1635E}" dt="2025-04-02T10:44:18.506" v="1262"/>
        <pc:sldMkLst>
          <pc:docMk/>
          <pc:sldMk cId="3156112416" sldId="353"/>
        </pc:sldMkLst>
        <pc:spChg chg="del mod ord">
          <ac:chgData name="VICENTE NAFRI MACHADO AREVALO" userId="6d45cc9e94857aa8" providerId="LiveId" clId="{89E5A0B7-9AF4-4509-A08B-E88077F1635E}" dt="2025-04-02T10:05:42.528" v="837" actId="700"/>
          <ac:spMkLst>
            <pc:docMk/>
            <pc:sldMk cId="3156112416" sldId="353"/>
            <ac:spMk id="2" creationId="{47717E87-A45E-B34F-7783-AD223E53DE63}"/>
          </ac:spMkLst>
        </pc:spChg>
        <pc:spChg chg="del mod ord">
          <ac:chgData name="VICENTE NAFRI MACHADO AREVALO" userId="6d45cc9e94857aa8" providerId="LiveId" clId="{89E5A0B7-9AF4-4509-A08B-E88077F1635E}" dt="2025-04-02T10:05:42.528" v="837" actId="700"/>
          <ac:spMkLst>
            <pc:docMk/>
            <pc:sldMk cId="3156112416" sldId="353"/>
            <ac:spMk id="3" creationId="{A3B910A7-D236-6006-1FB9-259CDBB397FE}"/>
          </ac:spMkLst>
        </pc:spChg>
        <pc:spChg chg="add del mod ord">
          <ac:chgData name="VICENTE NAFRI MACHADO AREVALO" userId="6d45cc9e94857aa8" providerId="LiveId" clId="{89E5A0B7-9AF4-4509-A08B-E88077F1635E}" dt="2025-04-02T10:06:33.852" v="849" actId="478"/>
          <ac:spMkLst>
            <pc:docMk/>
            <pc:sldMk cId="3156112416" sldId="353"/>
            <ac:spMk id="4" creationId="{664CDD97-52BB-79C9-AC02-681DBC6634CD}"/>
          </ac:spMkLst>
        </pc:spChg>
        <pc:spChg chg="add del mod ord">
          <ac:chgData name="VICENTE NAFRI MACHADO AREVALO" userId="6d45cc9e94857aa8" providerId="LiveId" clId="{89E5A0B7-9AF4-4509-A08B-E88077F1635E}" dt="2025-04-02T10:06:57.528" v="861" actId="12084"/>
          <ac:spMkLst>
            <pc:docMk/>
            <pc:sldMk cId="3156112416" sldId="353"/>
            <ac:spMk id="5" creationId="{FD29FD08-C23C-51F4-7529-1067A6F8F8A3}"/>
          </ac:spMkLst>
        </pc:spChg>
        <pc:spChg chg="add del">
          <ac:chgData name="VICENTE NAFRI MACHADO AREVALO" userId="6d45cc9e94857aa8" providerId="LiveId" clId="{89E5A0B7-9AF4-4509-A08B-E88077F1635E}" dt="2025-04-02T10:08:28.530" v="883" actId="26606"/>
          <ac:spMkLst>
            <pc:docMk/>
            <pc:sldMk cId="3156112416" sldId="353"/>
            <ac:spMk id="13" creationId="{C630F413-44CE-4746-9821-9E0107978E7A}"/>
          </ac:spMkLst>
        </pc:spChg>
        <pc:spChg chg="add del">
          <ac:chgData name="VICENTE NAFRI MACHADO AREVALO" userId="6d45cc9e94857aa8" providerId="LiveId" clId="{89E5A0B7-9AF4-4509-A08B-E88077F1635E}" dt="2025-04-02T10:08:28.530" v="883" actId="26606"/>
          <ac:spMkLst>
            <pc:docMk/>
            <pc:sldMk cId="3156112416" sldId="353"/>
            <ac:spMk id="15" creationId="{22D671B1-B099-4F9C-B9CC-9D22B4DAF8A8}"/>
          </ac:spMkLst>
        </pc:spChg>
        <pc:spChg chg="add del">
          <ac:chgData name="VICENTE NAFRI MACHADO AREVALO" userId="6d45cc9e94857aa8" providerId="LiveId" clId="{89E5A0B7-9AF4-4509-A08B-E88077F1635E}" dt="2025-04-02T10:08:28.530" v="883" actId="26606"/>
          <ac:spMkLst>
            <pc:docMk/>
            <pc:sldMk cId="3156112416" sldId="353"/>
            <ac:spMk id="19" creationId="{898488B7-DBD3-40E7-B54B-4DA6C5693EF3}"/>
          </ac:spMkLst>
        </pc:spChg>
        <pc:graphicFrameChg chg="add mod ord modGraphic">
          <ac:chgData name="VICENTE NAFRI MACHADO AREVALO" userId="6d45cc9e94857aa8" providerId="LiveId" clId="{89E5A0B7-9AF4-4509-A08B-E88077F1635E}" dt="2025-04-02T10:08:38.095" v="884" actId="12100"/>
          <ac:graphicFrameMkLst>
            <pc:docMk/>
            <pc:sldMk cId="3156112416" sldId="353"/>
            <ac:graphicFrameMk id="6" creationId="{7FBC61A1-1217-5758-4529-F7635AD8621A}"/>
          </ac:graphicFrameMkLst>
        </pc:graphicFrameChg>
        <pc:picChg chg="add mod modCrop">
          <ac:chgData name="VICENTE NAFRI MACHADO AREVALO" userId="6d45cc9e94857aa8" providerId="LiveId" clId="{89E5A0B7-9AF4-4509-A08B-E88077F1635E}" dt="2025-04-02T10:08:28.530" v="883" actId="26606"/>
          <ac:picMkLst>
            <pc:docMk/>
            <pc:sldMk cId="3156112416" sldId="353"/>
            <ac:picMk id="8" creationId="{683C28DD-C008-F90A-CA56-DA64F407BF7F}"/>
          </ac:picMkLst>
        </pc:picChg>
        <pc:cxnChg chg="add del">
          <ac:chgData name="VICENTE NAFRI MACHADO AREVALO" userId="6d45cc9e94857aa8" providerId="LiveId" clId="{89E5A0B7-9AF4-4509-A08B-E88077F1635E}" dt="2025-04-02T10:08:28.530" v="883" actId="26606"/>
          <ac:cxnSpMkLst>
            <pc:docMk/>
            <pc:sldMk cId="3156112416" sldId="353"/>
            <ac:cxnSpMk id="17" creationId="{7552FBEF-FA69-427B-8245-0A518E0513D5}"/>
          </ac:cxnSpMkLst>
        </pc:cxnChg>
      </pc:sldChg>
      <pc:sldChg chg="del">
        <pc:chgData name="VICENTE NAFRI MACHADO AREVALO" userId="6d45cc9e94857aa8" providerId="LiveId" clId="{89E5A0B7-9AF4-4509-A08B-E88077F1635E}" dt="2025-04-01T22:27:48.875" v="0" actId="47"/>
        <pc:sldMkLst>
          <pc:docMk/>
          <pc:sldMk cId="2761651468" sldId="354"/>
        </pc:sldMkLst>
      </pc:sldChg>
      <pc:sldChg chg="modSp add mod ord modTransition">
        <pc:chgData name="VICENTE NAFRI MACHADO AREVALO" userId="6d45cc9e94857aa8" providerId="LiveId" clId="{89E5A0B7-9AF4-4509-A08B-E88077F1635E}" dt="2025-04-02T10:44:18.506" v="1262"/>
        <pc:sldMkLst>
          <pc:docMk/>
          <pc:sldMk cId="3342464470" sldId="354"/>
        </pc:sldMkLst>
        <pc:spChg chg="mod">
          <ac:chgData name="VICENTE NAFRI MACHADO AREVALO" userId="6d45cc9e94857aa8" providerId="LiveId" clId="{89E5A0B7-9AF4-4509-A08B-E88077F1635E}" dt="2025-04-02T10:10:44.601" v="918"/>
          <ac:spMkLst>
            <pc:docMk/>
            <pc:sldMk cId="3342464470" sldId="354"/>
            <ac:spMk id="3" creationId="{6C33C4ED-A40B-6119-2948-785A2D181CBD}"/>
          </ac:spMkLst>
        </pc:spChg>
        <pc:spChg chg="mod">
          <ac:chgData name="VICENTE NAFRI MACHADO AREVALO" userId="6d45cc9e94857aa8" providerId="LiveId" clId="{89E5A0B7-9AF4-4509-A08B-E88077F1635E}" dt="2025-04-02T10:11:05.052" v="927" actId="108"/>
          <ac:spMkLst>
            <pc:docMk/>
            <pc:sldMk cId="3342464470" sldId="354"/>
            <ac:spMk id="4" creationId="{03C2703A-75F3-E0BD-81F3-689078B76980}"/>
          </ac:spMkLst>
        </pc:spChg>
      </pc:sldChg>
      <pc:sldChg chg="del">
        <pc:chgData name="VICENTE NAFRI MACHADO AREVALO" userId="6d45cc9e94857aa8" providerId="LiveId" clId="{89E5A0B7-9AF4-4509-A08B-E88077F1635E}" dt="2025-04-01T22:27:48.875" v="0" actId="47"/>
        <pc:sldMkLst>
          <pc:docMk/>
          <pc:sldMk cId="763482098" sldId="355"/>
        </pc:sldMkLst>
      </pc:sldChg>
      <pc:sldChg chg="modSp add ord modTransition">
        <pc:chgData name="VICENTE NAFRI MACHADO AREVALO" userId="6d45cc9e94857aa8" providerId="LiveId" clId="{89E5A0B7-9AF4-4509-A08B-E88077F1635E}" dt="2025-04-02T10:44:18.506" v="1262"/>
        <pc:sldMkLst>
          <pc:docMk/>
          <pc:sldMk cId="3490042996" sldId="355"/>
        </pc:sldMkLst>
        <pc:graphicFrameChg chg="mod">
          <ac:chgData name="VICENTE NAFRI MACHADO AREVALO" userId="6d45cc9e94857aa8" providerId="LiveId" clId="{89E5A0B7-9AF4-4509-A08B-E88077F1635E}" dt="2025-04-02T10:12:10.019" v="943" actId="20577"/>
          <ac:graphicFrameMkLst>
            <pc:docMk/>
            <pc:sldMk cId="3490042996" sldId="355"/>
            <ac:graphicFrameMk id="6" creationId="{14DF7B26-31A8-AAD0-829D-569E98D2EE4F}"/>
          </ac:graphicFrameMkLst>
        </pc:graphicFrameChg>
      </pc:sldChg>
      <pc:sldChg chg="del">
        <pc:chgData name="VICENTE NAFRI MACHADO AREVALO" userId="6d45cc9e94857aa8" providerId="LiveId" clId="{89E5A0B7-9AF4-4509-A08B-E88077F1635E}" dt="2025-04-01T22:27:48.875" v="0" actId="47"/>
        <pc:sldMkLst>
          <pc:docMk/>
          <pc:sldMk cId="105326219" sldId="356"/>
        </pc:sldMkLst>
      </pc:sldChg>
      <pc:sldChg chg="modSp add mod ord modTransition">
        <pc:chgData name="VICENTE NAFRI MACHADO AREVALO" userId="6d45cc9e94857aa8" providerId="LiveId" clId="{89E5A0B7-9AF4-4509-A08B-E88077F1635E}" dt="2025-04-02T10:44:18.506" v="1262"/>
        <pc:sldMkLst>
          <pc:docMk/>
          <pc:sldMk cId="1035451901" sldId="356"/>
        </pc:sldMkLst>
        <pc:spChg chg="mod">
          <ac:chgData name="VICENTE NAFRI MACHADO AREVALO" userId="6d45cc9e94857aa8" providerId="LiveId" clId="{89E5A0B7-9AF4-4509-A08B-E88077F1635E}" dt="2025-04-02T10:12:58.014" v="962"/>
          <ac:spMkLst>
            <pc:docMk/>
            <pc:sldMk cId="1035451901" sldId="356"/>
            <ac:spMk id="3" creationId="{427420FF-5854-1721-876A-3F36D28187DD}"/>
          </ac:spMkLst>
        </pc:spChg>
        <pc:spChg chg="mod">
          <ac:chgData name="VICENTE NAFRI MACHADO AREVALO" userId="6d45cc9e94857aa8" providerId="LiveId" clId="{89E5A0B7-9AF4-4509-A08B-E88077F1635E}" dt="2025-04-02T10:27:31.917" v="969" actId="108"/>
          <ac:spMkLst>
            <pc:docMk/>
            <pc:sldMk cId="1035451901" sldId="356"/>
            <ac:spMk id="4" creationId="{751B94E0-A6A8-13A2-9A2E-BCCCA8A32583}"/>
          </ac:spMkLst>
        </pc:spChg>
      </pc:sldChg>
      <pc:sldChg chg="del">
        <pc:chgData name="VICENTE NAFRI MACHADO AREVALO" userId="6d45cc9e94857aa8" providerId="LiveId" clId="{89E5A0B7-9AF4-4509-A08B-E88077F1635E}" dt="2025-04-01T22:27:48.875" v="0" actId="47"/>
        <pc:sldMkLst>
          <pc:docMk/>
          <pc:sldMk cId="1847590437" sldId="357"/>
        </pc:sldMkLst>
      </pc:sldChg>
      <pc:sldChg chg="addSp delSp modSp add mod ord modTransition">
        <pc:chgData name="VICENTE NAFRI MACHADO AREVALO" userId="6d45cc9e94857aa8" providerId="LiveId" clId="{89E5A0B7-9AF4-4509-A08B-E88077F1635E}" dt="2025-04-02T10:44:18.506" v="1262"/>
        <pc:sldMkLst>
          <pc:docMk/>
          <pc:sldMk cId="3528163169" sldId="357"/>
        </pc:sldMkLst>
        <pc:spChg chg="mod">
          <ac:chgData name="VICENTE NAFRI MACHADO AREVALO" userId="6d45cc9e94857aa8" providerId="LiveId" clId="{89E5A0B7-9AF4-4509-A08B-E88077F1635E}" dt="2025-04-02T10:28:55.331" v="993" actId="20577"/>
          <ac:spMkLst>
            <pc:docMk/>
            <pc:sldMk cId="3528163169" sldId="357"/>
            <ac:spMk id="3" creationId="{CF8A0B71-FC05-4473-B802-91ACD73600D0}"/>
          </ac:spMkLst>
        </pc:spChg>
        <pc:spChg chg="mod">
          <ac:chgData name="VICENTE NAFRI MACHADO AREVALO" userId="6d45cc9e94857aa8" providerId="LiveId" clId="{89E5A0B7-9AF4-4509-A08B-E88077F1635E}" dt="2025-04-02T10:30:10.933" v="1015" actId="108"/>
          <ac:spMkLst>
            <pc:docMk/>
            <pc:sldMk cId="3528163169" sldId="357"/>
            <ac:spMk id="4" creationId="{C83671CD-1F67-6B35-D3DF-98E7A75DF641}"/>
          </ac:spMkLst>
        </pc:spChg>
        <pc:spChg chg="add del">
          <ac:chgData name="VICENTE NAFRI MACHADO AREVALO" userId="6d45cc9e94857aa8" providerId="LiveId" clId="{89E5A0B7-9AF4-4509-A08B-E88077F1635E}" dt="2025-04-02T10:27:38.827" v="971" actId="22"/>
          <ac:spMkLst>
            <pc:docMk/>
            <pc:sldMk cId="3528163169" sldId="357"/>
            <ac:spMk id="5" creationId="{F79DF66F-62EA-4F45-855F-D53C9629C548}"/>
          </ac:spMkLst>
        </pc:spChg>
      </pc:sldChg>
      <pc:sldChg chg="modSp add mod modTransition">
        <pc:chgData name="VICENTE NAFRI MACHADO AREVALO" userId="6d45cc9e94857aa8" providerId="LiveId" clId="{89E5A0B7-9AF4-4509-A08B-E88077F1635E}" dt="2025-04-02T10:44:18.506" v="1262"/>
        <pc:sldMkLst>
          <pc:docMk/>
          <pc:sldMk cId="839450994" sldId="358"/>
        </pc:sldMkLst>
        <pc:spChg chg="mod">
          <ac:chgData name="VICENTE NAFRI MACHADO AREVALO" userId="6d45cc9e94857aa8" providerId="LiveId" clId="{89E5A0B7-9AF4-4509-A08B-E88077F1635E}" dt="2025-04-02T10:30:50.501" v="1018"/>
          <ac:spMkLst>
            <pc:docMk/>
            <pc:sldMk cId="839450994" sldId="358"/>
            <ac:spMk id="3" creationId="{01C76ECB-D810-38BD-CE68-4775A3818FD3}"/>
          </ac:spMkLst>
        </pc:spChg>
        <pc:spChg chg="mod">
          <ac:chgData name="VICENTE NAFRI MACHADO AREVALO" userId="6d45cc9e94857aa8" providerId="LiveId" clId="{89E5A0B7-9AF4-4509-A08B-E88077F1635E}" dt="2025-04-02T10:32:07.566" v="1049" actId="108"/>
          <ac:spMkLst>
            <pc:docMk/>
            <pc:sldMk cId="839450994" sldId="358"/>
            <ac:spMk id="4" creationId="{0DD430FC-C44A-BE76-1FDB-45BC79878169}"/>
          </ac:spMkLst>
        </pc:spChg>
      </pc:sldChg>
      <pc:sldChg chg="del">
        <pc:chgData name="VICENTE NAFRI MACHADO AREVALO" userId="6d45cc9e94857aa8" providerId="LiveId" clId="{89E5A0B7-9AF4-4509-A08B-E88077F1635E}" dt="2025-04-01T22:27:48.875" v="0" actId="47"/>
        <pc:sldMkLst>
          <pc:docMk/>
          <pc:sldMk cId="4183508169" sldId="358"/>
        </pc:sldMkLst>
      </pc:sldChg>
      <pc:sldChg chg="del">
        <pc:chgData name="VICENTE NAFRI MACHADO AREVALO" userId="6d45cc9e94857aa8" providerId="LiveId" clId="{89E5A0B7-9AF4-4509-A08B-E88077F1635E}" dt="2025-04-01T22:27:48.875" v="0" actId="47"/>
        <pc:sldMkLst>
          <pc:docMk/>
          <pc:sldMk cId="146909078" sldId="359"/>
        </pc:sldMkLst>
      </pc:sldChg>
      <pc:sldChg chg="modSp add mod ord modTransition">
        <pc:chgData name="VICENTE NAFRI MACHADO AREVALO" userId="6d45cc9e94857aa8" providerId="LiveId" clId="{89E5A0B7-9AF4-4509-A08B-E88077F1635E}" dt="2025-04-02T10:44:18.506" v="1262"/>
        <pc:sldMkLst>
          <pc:docMk/>
          <pc:sldMk cId="2364408592" sldId="359"/>
        </pc:sldMkLst>
        <pc:spChg chg="mod">
          <ac:chgData name="VICENTE NAFRI MACHADO AREVALO" userId="6d45cc9e94857aa8" providerId="LiveId" clId="{89E5A0B7-9AF4-4509-A08B-E88077F1635E}" dt="2025-04-02T10:33:01.027" v="1057"/>
          <ac:spMkLst>
            <pc:docMk/>
            <pc:sldMk cId="2364408592" sldId="359"/>
            <ac:spMk id="4" creationId="{2A19CA9F-E49A-E531-201E-CD298C559DCC}"/>
          </ac:spMkLst>
        </pc:spChg>
      </pc:sldChg>
      <pc:sldChg chg="del">
        <pc:chgData name="VICENTE NAFRI MACHADO AREVALO" userId="6d45cc9e94857aa8" providerId="LiveId" clId="{89E5A0B7-9AF4-4509-A08B-E88077F1635E}" dt="2025-04-01T22:27:48.875" v="0" actId="47"/>
        <pc:sldMkLst>
          <pc:docMk/>
          <pc:sldMk cId="1054914948" sldId="360"/>
        </pc:sldMkLst>
      </pc:sldChg>
      <pc:sldChg chg="addSp delSp modSp new mod modTransition">
        <pc:chgData name="VICENTE NAFRI MACHADO AREVALO" userId="6d45cc9e94857aa8" providerId="LiveId" clId="{89E5A0B7-9AF4-4509-A08B-E88077F1635E}" dt="2025-04-02T10:44:18.506" v="1262"/>
        <pc:sldMkLst>
          <pc:docMk/>
          <pc:sldMk cId="2048029534" sldId="360"/>
        </pc:sldMkLst>
        <pc:spChg chg="mod">
          <ac:chgData name="VICENTE NAFRI MACHADO AREVALO" userId="6d45cc9e94857aa8" providerId="LiveId" clId="{89E5A0B7-9AF4-4509-A08B-E88077F1635E}" dt="2025-04-02T10:33:32.501" v="1069" actId="14100"/>
          <ac:spMkLst>
            <pc:docMk/>
            <pc:sldMk cId="2048029534" sldId="360"/>
            <ac:spMk id="2" creationId="{FADB3B97-F979-6310-31FB-B0233452971F}"/>
          </ac:spMkLst>
        </pc:spChg>
        <pc:spChg chg="del">
          <ac:chgData name="VICENTE NAFRI MACHADO AREVALO" userId="6d45cc9e94857aa8" providerId="LiveId" clId="{89E5A0B7-9AF4-4509-A08B-E88077F1635E}" dt="2025-04-02T10:33:07.431" v="1059" actId="478"/>
          <ac:spMkLst>
            <pc:docMk/>
            <pc:sldMk cId="2048029534" sldId="360"/>
            <ac:spMk id="3" creationId="{F8B90CD5-E68D-D279-0A36-2986A4241046}"/>
          </ac:spMkLst>
        </pc:spChg>
        <pc:picChg chg="add mod">
          <ac:chgData name="VICENTE NAFRI MACHADO AREVALO" userId="6d45cc9e94857aa8" providerId="LiveId" clId="{89E5A0B7-9AF4-4509-A08B-E88077F1635E}" dt="2025-04-02T10:34:13.477" v="1073" actId="962"/>
          <ac:picMkLst>
            <pc:docMk/>
            <pc:sldMk cId="2048029534" sldId="360"/>
            <ac:picMk id="5" creationId="{F7470291-2F44-0713-ED12-58944186347C}"/>
          </ac:picMkLst>
        </pc:picChg>
      </pc:sldChg>
      <pc:sldChg chg="addSp modSp new mod modTransition">
        <pc:chgData name="VICENTE NAFRI MACHADO AREVALO" userId="6d45cc9e94857aa8" providerId="LiveId" clId="{89E5A0B7-9AF4-4509-A08B-E88077F1635E}" dt="2025-04-02T10:44:18.506" v="1262"/>
        <pc:sldMkLst>
          <pc:docMk/>
          <pc:sldMk cId="2188109392" sldId="361"/>
        </pc:sldMkLst>
        <pc:spChg chg="mod">
          <ac:chgData name="VICENTE NAFRI MACHADO AREVALO" userId="6d45cc9e94857aa8" providerId="LiveId" clId="{89E5A0B7-9AF4-4509-A08B-E88077F1635E}" dt="2025-04-02T10:35:46.633" v="1113" actId="27636"/>
          <ac:spMkLst>
            <pc:docMk/>
            <pc:sldMk cId="2188109392" sldId="361"/>
            <ac:spMk id="2" creationId="{0C28D4AC-0A2D-AD28-65D1-AE52244C9C64}"/>
          </ac:spMkLst>
        </pc:spChg>
        <pc:spChg chg="mod">
          <ac:chgData name="VICENTE NAFRI MACHADO AREVALO" userId="6d45cc9e94857aa8" providerId="LiveId" clId="{89E5A0B7-9AF4-4509-A08B-E88077F1635E}" dt="2025-04-02T10:36:31.457" v="1120" actId="108"/>
          <ac:spMkLst>
            <pc:docMk/>
            <pc:sldMk cId="2188109392" sldId="361"/>
            <ac:spMk id="3" creationId="{0D84C31D-6B91-1EC0-F3BA-1EB295F78FEE}"/>
          </ac:spMkLst>
        </pc:spChg>
        <pc:picChg chg="add mod">
          <ac:chgData name="VICENTE NAFRI MACHADO AREVALO" userId="6d45cc9e94857aa8" providerId="LiveId" clId="{89E5A0B7-9AF4-4509-A08B-E88077F1635E}" dt="2025-04-02T10:36:14.274" v="1115" actId="1076"/>
          <ac:picMkLst>
            <pc:docMk/>
            <pc:sldMk cId="2188109392" sldId="361"/>
            <ac:picMk id="1026" creationId="{5548FCEF-70C5-0D94-43B2-5D53C7EA52DD}"/>
          </ac:picMkLst>
        </pc:picChg>
      </pc:sldChg>
      <pc:sldChg chg="del">
        <pc:chgData name="VICENTE NAFRI MACHADO AREVALO" userId="6d45cc9e94857aa8" providerId="LiveId" clId="{89E5A0B7-9AF4-4509-A08B-E88077F1635E}" dt="2025-04-01T22:27:48.875" v="0" actId="47"/>
        <pc:sldMkLst>
          <pc:docMk/>
          <pc:sldMk cId="2700565092" sldId="361"/>
        </pc:sldMkLst>
      </pc:sldChg>
      <pc:sldChg chg="addSp delSp modSp new mod modTransition">
        <pc:chgData name="VICENTE NAFRI MACHADO AREVALO" userId="6d45cc9e94857aa8" providerId="LiveId" clId="{89E5A0B7-9AF4-4509-A08B-E88077F1635E}" dt="2025-04-02T10:44:18.506" v="1262"/>
        <pc:sldMkLst>
          <pc:docMk/>
          <pc:sldMk cId="485796160" sldId="362"/>
        </pc:sldMkLst>
        <pc:spChg chg="mod">
          <ac:chgData name="VICENTE NAFRI MACHADO AREVALO" userId="6d45cc9e94857aa8" providerId="LiveId" clId="{89E5A0B7-9AF4-4509-A08B-E88077F1635E}" dt="2025-04-02T10:37:35.218" v="1122"/>
          <ac:spMkLst>
            <pc:docMk/>
            <pc:sldMk cId="485796160" sldId="362"/>
            <ac:spMk id="2" creationId="{FB2EE9E2-4E99-EDC1-EAD3-9F72FE1B5ACC}"/>
          </ac:spMkLst>
        </pc:spChg>
        <pc:spChg chg="del mod">
          <ac:chgData name="VICENTE NAFRI MACHADO AREVALO" userId="6d45cc9e94857aa8" providerId="LiveId" clId="{89E5A0B7-9AF4-4509-A08B-E88077F1635E}" dt="2025-04-02T10:39:21.917" v="1159" actId="12084"/>
          <ac:spMkLst>
            <pc:docMk/>
            <pc:sldMk cId="485796160" sldId="362"/>
            <ac:spMk id="3" creationId="{9DA59A53-F3D3-58E0-E225-E0CE62EF83FA}"/>
          </ac:spMkLst>
        </pc:spChg>
        <pc:graphicFrameChg chg="add mod">
          <ac:chgData name="VICENTE NAFRI MACHADO AREVALO" userId="6d45cc9e94857aa8" providerId="LiveId" clId="{89E5A0B7-9AF4-4509-A08B-E88077F1635E}" dt="2025-04-02T10:39:41.934" v="1164" actId="12100"/>
          <ac:graphicFrameMkLst>
            <pc:docMk/>
            <pc:sldMk cId="485796160" sldId="362"/>
            <ac:graphicFrameMk id="4" creationId="{E1B0490E-3A79-F0C6-2FE6-FB505915E75E}"/>
          </ac:graphicFrameMkLst>
        </pc:graphicFrameChg>
      </pc:sldChg>
      <pc:sldChg chg="del">
        <pc:chgData name="VICENTE NAFRI MACHADO AREVALO" userId="6d45cc9e94857aa8" providerId="LiveId" clId="{89E5A0B7-9AF4-4509-A08B-E88077F1635E}" dt="2025-04-01T22:27:48.875" v="0" actId="47"/>
        <pc:sldMkLst>
          <pc:docMk/>
          <pc:sldMk cId="1724360057" sldId="362"/>
        </pc:sldMkLst>
      </pc:sldChg>
      <pc:sldChg chg="del">
        <pc:chgData name="VICENTE NAFRI MACHADO AREVALO" userId="6d45cc9e94857aa8" providerId="LiveId" clId="{89E5A0B7-9AF4-4509-A08B-E88077F1635E}" dt="2025-04-01T22:27:48.875" v="0" actId="47"/>
        <pc:sldMkLst>
          <pc:docMk/>
          <pc:sldMk cId="309970406" sldId="363"/>
        </pc:sldMkLst>
      </pc:sldChg>
      <pc:sldChg chg="modSp add mod ord modTransition">
        <pc:chgData name="VICENTE NAFRI MACHADO AREVALO" userId="6d45cc9e94857aa8" providerId="LiveId" clId="{89E5A0B7-9AF4-4509-A08B-E88077F1635E}" dt="2025-04-02T10:44:18.506" v="1262"/>
        <pc:sldMkLst>
          <pc:docMk/>
          <pc:sldMk cId="1327284426" sldId="363"/>
        </pc:sldMkLst>
        <pc:spChg chg="mod">
          <ac:chgData name="VICENTE NAFRI MACHADO AREVALO" userId="6d45cc9e94857aa8" providerId="LiveId" clId="{89E5A0B7-9AF4-4509-A08B-E88077F1635E}" dt="2025-04-02T10:40:43.698" v="1185"/>
          <ac:spMkLst>
            <pc:docMk/>
            <pc:sldMk cId="1327284426" sldId="363"/>
            <ac:spMk id="3" creationId="{7260C5DA-1BED-DFB7-1E80-D123757E3DD3}"/>
          </ac:spMkLst>
        </pc:spChg>
        <pc:spChg chg="mod">
          <ac:chgData name="VICENTE NAFRI MACHADO AREVALO" userId="6d45cc9e94857aa8" providerId="LiveId" clId="{89E5A0B7-9AF4-4509-A08B-E88077F1635E}" dt="2025-04-02T10:41:18.276" v="1195" actId="108"/>
          <ac:spMkLst>
            <pc:docMk/>
            <pc:sldMk cId="1327284426" sldId="363"/>
            <ac:spMk id="4" creationId="{23C5E171-1B02-AD66-E6E0-6C28DE33DE42}"/>
          </ac:spMkLst>
        </pc:spChg>
      </pc:sldChg>
      <pc:sldChg chg="new del">
        <pc:chgData name="VICENTE NAFRI MACHADO AREVALO" userId="6d45cc9e94857aa8" providerId="LiveId" clId="{89E5A0B7-9AF4-4509-A08B-E88077F1635E}" dt="2025-04-02T10:39:59.993" v="1166" actId="680"/>
        <pc:sldMkLst>
          <pc:docMk/>
          <pc:sldMk cId="2605853802" sldId="363"/>
        </pc:sldMkLst>
      </pc:sldChg>
      <pc:sldChg chg="addSp delSp modSp new mod modTransition">
        <pc:chgData name="VICENTE NAFRI MACHADO AREVALO" userId="6d45cc9e94857aa8" providerId="LiveId" clId="{89E5A0B7-9AF4-4509-A08B-E88077F1635E}" dt="2025-04-02T10:44:18.506" v="1262"/>
        <pc:sldMkLst>
          <pc:docMk/>
          <pc:sldMk cId="1289575345" sldId="364"/>
        </pc:sldMkLst>
        <pc:spChg chg="mod">
          <ac:chgData name="VICENTE NAFRI MACHADO AREVALO" userId="6d45cc9e94857aa8" providerId="LiveId" clId="{89E5A0B7-9AF4-4509-A08B-E88077F1635E}" dt="2025-04-02T10:41:36.412" v="1197"/>
          <ac:spMkLst>
            <pc:docMk/>
            <pc:sldMk cId="1289575345" sldId="364"/>
            <ac:spMk id="2" creationId="{55AB2234-E5E7-1F53-C52A-20C324A6FCD6}"/>
          </ac:spMkLst>
        </pc:spChg>
        <pc:spChg chg="del mod">
          <ac:chgData name="VICENTE NAFRI MACHADO AREVALO" userId="6d45cc9e94857aa8" providerId="LiveId" clId="{89E5A0B7-9AF4-4509-A08B-E88077F1635E}" dt="2025-04-02T10:42:44.459" v="1220" actId="12084"/>
          <ac:spMkLst>
            <pc:docMk/>
            <pc:sldMk cId="1289575345" sldId="364"/>
            <ac:spMk id="3" creationId="{568A2172-2EDE-D983-A3F5-838B87DB3E21}"/>
          </ac:spMkLst>
        </pc:spChg>
        <pc:graphicFrameChg chg="add mod">
          <ac:chgData name="VICENTE NAFRI MACHADO AREVALO" userId="6d45cc9e94857aa8" providerId="LiveId" clId="{89E5A0B7-9AF4-4509-A08B-E88077F1635E}" dt="2025-04-02T10:42:51.854" v="1223" actId="12100"/>
          <ac:graphicFrameMkLst>
            <pc:docMk/>
            <pc:sldMk cId="1289575345" sldId="364"/>
            <ac:graphicFrameMk id="4" creationId="{5E752E9F-FA60-252D-AC9E-70AA73CC72CB}"/>
          </ac:graphicFrameMkLst>
        </pc:graphicFrameChg>
      </pc:sldChg>
      <pc:sldChg chg="del">
        <pc:chgData name="VICENTE NAFRI MACHADO AREVALO" userId="6d45cc9e94857aa8" providerId="LiveId" clId="{89E5A0B7-9AF4-4509-A08B-E88077F1635E}" dt="2025-04-01T22:27:48.875" v="0" actId="47"/>
        <pc:sldMkLst>
          <pc:docMk/>
          <pc:sldMk cId="4014390308" sldId="364"/>
        </pc:sldMkLst>
      </pc:sldChg>
      <pc:sldChg chg="modSp add mod ord modTransition">
        <pc:chgData name="VICENTE NAFRI MACHADO AREVALO" userId="6d45cc9e94857aa8" providerId="LiveId" clId="{89E5A0B7-9AF4-4509-A08B-E88077F1635E}" dt="2025-04-02T10:44:18.506" v="1262"/>
        <pc:sldMkLst>
          <pc:docMk/>
          <pc:sldMk cId="2759306382" sldId="365"/>
        </pc:sldMkLst>
        <pc:spChg chg="mod">
          <ac:chgData name="VICENTE NAFRI MACHADO AREVALO" userId="6d45cc9e94857aa8" providerId="LiveId" clId="{89E5A0B7-9AF4-4509-A08B-E88077F1635E}" dt="2025-04-02T10:43:46.560" v="1249" actId="20577"/>
          <ac:spMkLst>
            <pc:docMk/>
            <pc:sldMk cId="2759306382" sldId="365"/>
            <ac:spMk id="3" creationId="{D827BF03-221B-82DE-C371-EBC31EB22929}"/>
          </ac:spMkLst>
        </pc:spChg>
        <pc:spChg chg="mod">
          <ac:chgData name="VICENTE NAFRI MACHADO AREVALO" userId="6d45cc9e94857aa8" providerId="LiveId" clId="{89E5A0B7-9AF4-4509-A08B-E88077F1635E}" dt="2025-04-02T10:44:04.132" v="1259" actId="108"/>
          <ac:spMkLst>
            <pc:docMk/>
            <pc:sldMk cId="2759306382" sldId="365"/>
            <ac:spMk id="4" creationId="{617396B0-81AA-DB8C-8161-C446B652B732}"/>
          </ac:spMkLst>
        </pc:spChg>
      </pc:sldChg>
      <pc:sldChg chg="del">
        <pc:chgData name="VICENTE NAFRI MACHADO AREVALO" userId="6d45cc9e94857aa8" providerId="LiveId" clId="{89E5A0B7-9AF4-4509-A08B-E88077F1635E}" dt="2025-04-01T22:27:48.875" v="0" actId="47"/>
        <pc:sldMkLst>
          <pc:docMk/>
          <pc:sldMk cId="2790144851" sldId="365"/>
        </pc:sldMkLst>
      </pc:sldChg>
      <pc:sldChg chg="del">
        <pc:chgData name="VICENTE NAFRI MACHADO AREVALO" userId="6d45cc9e94857aa8" providerId="LiveId" clId="{89E5A0B7-9AF4-4509-A08B-E88077F1635E}" dt="2025-04-01T22:27:48.875" v="0" actId="47"/>
        <pc:sldMkLst>
          <pc:docMk/>
          <pc:sldMk cId="1756330138" sldId="366"/>
        </pc:sldMkLst>
      </pc:sldChg>
    </pc:docChg>
  </pc:docChgLst>
</pc:chgInfo>
</file>

<file path=ppt/diagrams/_rels/data1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image" Target="../media/image23.png"/></Relationships>
</file>

<file path=ppt/diagrams/_rels/drawing1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image" Target="../media/image23.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0C636A5-3B51-41EA-82DE-35E638453D02}" type="doc">
      <dgm:prSet loTypeId="urn:microsoft.com/office/officeart/2005/8/layout/lProcess3" loCatId="process" qsTypeId="urn:microsoft.com/office/officeart/2005/8/quickstyle/simple1" qsCatId="simple" csTypeId="urn:microsoft.com/office/officeart/2005/8/colors/accent1_2" csCatId="accent1"/>
      <dgm:spPr/>
      <dgm:t>
        <a:bodyPr/>
        <a:lstStyle/>
        <a:p>
          <a:endParaRPr lang="es-419"/>
        </a:p>
      </dgm:t>
    </dgm:pt>
    <dgm:pt modelId="{BB6C211A-2D9A-490F-BF97-867AD49BAE57}">
      <dgm:prSet/>
      <dgm:spPr/>
      <dgm:t>
        <a:bodyPr/>
        <a:lstStyle/>
        <a:p>
          <a:r>
            <a:rPr lang="es-419"/>
            <a:t>Categorizar a las personas</a:t>
          </a:r>
        </a:p>
      </dgm:t>
    </dgm:pt>
    <dgm:pt modelId="{79A18332-47FB-407B-9F50-896F97A779A8}" type="parTrans" cxnId="{0637690D-1DB0-4A9A-8C61-21E6608DF099}">
      <dgm:prSet/>
      <dgm:spPr/>
      <dgm:t>
        <a:bodyPr/>
        <a:lstStyle/>
        <a:p>
          <a:endParaRPr lang="es-419"/>
        </a:p>
      </dgm:t>
    </dgm:pt>
    <dgm:pt modelId="{51BB370F-111E-4B70-84AB-F9E8CC629FCC}" type="sibTrans" cxnId="{0637690D-1DB0-4A9A-8C61-21E6608DF099}">
      <dgm:prSet/>
      <dgm:spPr/>
      <dgm:t>
        <a:bodyPr/>
        <a:lstStyle/>
        <a:p>
          <a:endParaRPr lang="es-419"/>
        </a:p>
      </dgm:t>
    </dgm:pt>
    <dgm:pt modelId="{651B6BA3-A7D5-4966-9F57-9DFE601B5248}">
      <dgm:prSet/>
      <dgm:spPr/>
      <dgm:t>
        <a:bodyPr/>
        <a:lstStyle/>
        <a:p>
          <a:r>
            <a:rPr lang="es-419" baseline="0"/>
            <a:t>Cultura</a:t>
          </a:r>
          <a:endParaRPr lang="es-419"/>
        </a:p>
      </dgm:t>
    </dgm:pt>
    <dgm:pt modelId="{EE09F01F-0609-402E-8C26-E164DBCDDBA2}" type="parTrans" cxnId="{9F4FE965-BFAD-4083-9FA3-D0D119C701B3}">
      <dgm:prSet/>
      <dgm:spPr/>
      <dgm:t>
        <a:bodyPr/>
        <a:lstStyle/>
        <a:p>
          <a:endParaRPr lang="es-419"/>
        </a:p>
      </dgm:t>
    </dgm:pt>
    <dgm:pt modelId="{B114F841-5DF7-4CAC-9168-7A3B0D3F3A28}" type="sibTrans" cxnId="{9F4FE965-BFAD-4083-9FA3-D0D119C701B3}">
      <dgm:prSet/>
      <dgm:spPr/>
      <dgm:t>
        <a:bodyPr/>
        <a:lstStyle/>
        <a:p>
          <a:endParaRPr lang="es-419"/>
        </a:p>
      </dgm:t>
    </dgm:pt>
    <dgm:pt modelId="{5BE76192-FDF4-4CE6-B8BA-8B4DC015FA8D}">
      <dgm:prSet/>
      <dgm:spPr/>
      <dgm:t>
        <a:bodyPr/>
        <a:lstStyle/>
        <a:p>
          <a:r>
            <a:rPr lang="es-419" baseline="0"/>
            <a:t>Profesión</a:t>
          </a:r>
          <a:endParaRPr lang="es-419"/>
        </a:p>
      </dgm:t>
    </dgm:pt>
    <dgm:pt modelId="{A90AF910-1252-407F-BB85-56B1AA4ACCFD}" type="parTrans" cxnId="{5BEB56E1-E85E-4688-86FC-0D2AA44200EE}">
      <dgm:prSet/>
      <dgm:spPr/>
      <dgm:t>
        <a:bodyPr/>
        <a:lstStyle/>
        <a:p>
          <a:endParaRPr lang="es-419"/>
        </a:p>
      </dgm:t>
    </dgm:pt>
    <dgm:pt modelId="{99E695F9-DD2A-4408-A7B3-517577DC8844}" type="sibTrans" cxnId="{5BEB56E1-E85E-4688-86FC-0D2AA44200EE}">
      <dgm:prSet/>
      <dgm:spPr/>
      <dgm:t>
        <a:bodyPr/>
        <a:lstStyle/>
        <a:p>
          <a:endParaRPr lang="es-419"/>
        </a:p>
      </dgm:t>
    </dgm:pt>
    <dgm:pt modelId="{1201D7B1-E387-4066-89D8-5F93F74150D4}">
      <dgm:prSet/>
      <dgm:spPr/>
      <dgm:t>
        <a:bodyPr/>
        <a:lstStyle/>
        <a:p>
          <a:r>
            <a:rPr lang="es-419" baseline="0"/>
            <a:t>Creencias</a:t>
          </a:r>
          <a:endParaRPr lang="es-419"/>
        </a:p>
      </dgm:t>
    </dgm:pt>
    <dgm:pt modelId="{2B3EBAA7-E349-4544-97FA-839148EE1E56}" type="parTrans" cxnId="{225CFE21-E551-4499-B9F2-A5C24A711BDB}">
      <dgm:prSet/>
      <dgm:spPr/>
      <dgm:t>
        <a:bodyPr/>
        <a:lstStyle/>
        <a:p>
          <a:endParaRPr lang="es-419"/>
        </a:p>
      </dgm:t>
    </dgm:pt>
    <dgm:pt modelId="{16D21CFB-273C-450D-9F92-CC9BD3E3FD75}" type="sibTrans" cxnId="{225CFE21-E551-4499-B9F2-A5C24A711BDB}">
      <dgm:prSet/>
      <dgm:spPr/>
      <dgm:t>
        <a:bodyPr/>
        <a:lstStyle/>
        <a:p>
          <a:endParaRPr lang="es-419"/>
        </a:p>
      </dgm:t>
    </dgm:pt>
    <dgm:pt modelId="{042E46D6-B61E-448D-B06D-FFAD1DD6E682}" type="pres">
      <dgm:prSet presAssocID="{90C636A5-3B51-41EA-82DE-35E638453D02}" presName="Name0" presStyleCnt="0">
        <dgm:presLayoutVars>
          <dgm:chPref val="3"/>
          <dgm:dir/>
          <dgm:animLvl val="lvl"/>
          <dgm:resizeHandles/>
        </dgm:presLayoutVars>
      </dgm:prSet>
      <dgm:spPr/>
    </dgm:pt>
    <dgm:pt modelId="{0848E886-CEDC-4548-A010-29B1365E4E55}" type="pres">
      <dgm:prSet presAssocID="{BB6C211A-2D9A-490F-BF97-867AD49BAE57}" presName="horFlow" presStyleCnt="0"/>
      <dgm:spPr/>
    </dgm:pt>
    <dgm:pt modelId="{51E13CAC-F169-42A5-A082-46EDBA7305E7}" type="pres">
      <dgm:prSet presAssocID="{BB6C211A-2D9A-490F-BF97-867AD49BAE57}" presName="bigChev" presStyleLbl="node1" presStyleIdx="0" presStyleCnt="1"/>
      <dgm:spPr/>
    </dgm:pt>
    <dgm:pt modelId="{B094BE9C-FA6A-42ED-8699-66824313FA4E}" type="pres">
      <dgm:prSet presAssocID="{EE09F01F-0609-402E-8C26-E164DBCDDBA2}" presName="parTrans" presStyleCnt="0"/>
      <dgm:spPr/>
    </dgm:pt>
    <dgm:pt modelId="{022FF56E-29F3-4184-9CF7-C595F700B746}" type="pres">
      <dgm:prSet presAssocID="{651B6BA3-A7D5-4966-9F57-9DFE601B5248}" presName="node" presStyleLbl="alignAccFollowNode1" presStyleIdx="0" presStyleCnt="3">
        <dgm:presLayoutVars>
          <dgm:bulletEnabled val="1"/>
        </dgm:presLayoutVars>
      </dgm:prSet>
      <dgm:spPr/>
    </dgm:pt>
    <dgm:pt modelId="{33E840A5-A039-4982-A5F2-35E1FB82DAB2}" type="pres">
      <dgm:prSet presAssocID="{B114F841-5DF7-4CAC-9168-7A3B0D3F3A28}" presName="sibTrans" presStyleCnt="0"/>
      <dgm:spPr/>
    </dgm:pt>
    <dgm:pt modelId="{81FF77CF-D373-4689-B22F-3213400985B7}" type="pres">
      <dgm:prSet presAssocID="{5BE76192-FDF4-4CE6-B8BA-8B4DC015FA8D}" presName="node" presStyleLbl="alignAccFollowNode1" presStyleIdx="1" presStyleCnt="3">
        <dgm:presLayoutVars>
          <dgm:bulletEnabled val="1"/>
        </dgm:presLayoutVars>
      </dgm:prSet>
      <dgm:spPr/>
    </dgm:pt>
    <dgm:pt modelId="{CCD7B010-E05E-4B17-BC43-0AB5F650CFB3}" type="pres">
      <dgm:prSet presAssocID="{99E695F9-DD2A-4408-A7B3-517577DC8844}" presName="sibTrans" presStyleCnt="0"/>
      <dgm:spPr/>
    </dgm:pt>
    <dgm:pt modelId="{F09351A4-E5C0-49F2-87A2-65A002018043}" type="pres">
      <dgm:prSet presAssocID="{1201D7B1-E387-4066-89D8-5F93F74150D4}" presName="node" presStyleLbl="alignAccFollowNode1" presStyleIdx="2" presStyleCnt="3">
        <dgm:presLayoutVars>
          <dgm:bulletEnabled val="1"/>
        </dgm:presLayoutVars>
      </dgm:prSet>
      <dgm:spPr/>
    </dgm:pt>
  </dgm:ptLst>
  <dgm:cxnLst>
    <dgm:cxn modelId="{98E20308-B4EF-4D16-AEE3-6D65141894B6}" type="presOf" srcId="{651B6BA3-A7D5-4966-9F57-9DFE601B5248}" destId="{022FF56E-29F3-4184-9CF7-C595F700B746}" srcOrd="0" destOrd="0" presId="urn:microsoft.com/office/officeart/2005/8/layout/lProcess3"/>
    <dgm:cxn modelId="{0637690D-1DB0-4A9A-8C61-21E6608DF099}" srcId="{90C636A5-3B51-41EA-82DE-35E638453D02}" destId="{BB6C211A-2D9A-490F-BF97-867AD49BAE57}" srcOrd="0" destOrd="0" parTransId="{79A18332-47FB-407B-9F50-896F97A779A8}" sibTransId="{51BB370F-111E-4B70-84AB-F9E8CC629FCC}"/>
    <dgm:cxn modelId="{225CFE21-E551-4499-B9F2-A5C24A711BDB}" srcId="{BB6C211A-2D9A-490F-BF97-867AD49BAE57}" destId="{1201D7B1-E387-4066-89D8-5F93F74150D4}" srcOrd="2" destOrd="0" parTransId="{2B3EBAA7-E349-4544-97FA-839148EE1E56}" sibTransId="{16D21CFB-273C-450D-9F92-CC9BD3E3FD75}"/>
    <dgm:cxn modelId="{79CA483B-F5BF-4637-8268-B5B62B3596E1}" type="presOf" srcId="{BB6C211A-2D9A-490F-BF97-867AD49BAE57}" destId="{51E13CAC-F169-42A5-A082-46EDBA7305E7}" srcOrd="0" destOrd="0" presId="urn:microsoft.com/office/officeart/2005/8/layout/lProcess3"/>
    <dgm:cxn modelId="{9F4FE965-BFAD-4083-9FA3-D0D119C701B3}" srcId="{BB6C211A-2D9A-490F-BF97-867AD49BAE57}" destId="{651B6BA3-A7D5-4966-9F57-9DFE601B5248}" srcOrd="0" destOrd="0" parTransId="{EE09F01F-0609-402E-8C26-E164DBCDDBA2}" sibTransId="{B114F841-5DF7-4CAC-9168-7A3B0D3F3A28}"/>
    <dgm:cxn modelId="{9955F977-E451-4CCC-9EB1-81DDD7DD65E2}" type="presOf" srcId="{90C636A5-3B51-41EA-82DE-35E638453D02}" destId="{042E46D6-B61E-448D-B06D-FFAD1DD6E682}" srcOrd="0" destOrd="0" presId="urn:microsoft.com/office/officeart/2005/8/layout/lProcess3"/>
    <dgm:cxn modelId="{2596B69F-4AE4-49EE-93A4-44E3F2A1C73E}" type="presOf" srcId="{1201D7B1-E387-4066-89D8-5F93F74150D4}" destId="{F09351A4-E5C0-49F2-87A2-65A002018043}" srcOrd="0" destOrd="0" presId="urn:microsoft.com/office/officeart/2005/8/layout/lProcess3"/>
    <dgm:cxn modelId="{A24F0AB7-4EA2-4498-B33A-EDD13A7F03BD}" type="presOf" srcId="{5BE76192-FDF4-4CE6-B8BA-8B4DC015FA8D}" destId="{81FF77CF-D373-4689-B22F-3213400985B7}" srcOrd="0" destOrd="0" presId="urn:microsoft.com/office/officeart/2005/8/layout/lProcess3"/>
    <dgm:cxn modelId="{5BEB56E1-E85E-4688-86FC-0D2AA44200EE}" srcId="{BB6C211A-2D9A-490F-BF97-867AD49BAE57}" destId="{5BE76192-FDF4-4CE6-B8BA-8B4DC015FA8D}" srcOrd="1" destOrd="0" parTransId="{A90AF910-1252-407F-BB85-56B1AA4ACCFD}" sibTransId="{99E695F9-DD2A-4408-A7B3-517577DC8844}"/>
    <dgm:cxn modelId="{AD52260C-571E-4265-85C5-03383DB63216}" type="presParOf" srcId="{042E46D6-B61E-448D-B06D-FFAD1DD6E682}" destId="{0848E886-CEDC-4548-A010-29B1365E4E55}" srcOrd="0" destOrd="0" presId="urn:microsoft.com/office/officeart/2005/8/layout/lProcess3"/>
    <dgm:cxn modelId="{CAA17EC5-9A55-4486-86C5-807ED70AF86A}" type="presParOf" srcId="{0848E886-CEDC-4548-A010-29B1365E4E55}" destId="{51E13CAC-F169-42A5-A082-46EDBA7305E7}" srcOrd="0" destOrd="0" presId="urn:microsoft.com/office/officeart/2005/8/layout/lProcess3"/>
    <dgm:cxn modelId="{23AC4C23-7D27-4176-9239-CB83298B9463}" type="presParOf" srcId="{0848E886-CEDC-4548-A010-29B1365E4E55}" destId="{B094BE9C-FA6A-42ED-8699-66824313FA4E}" srcOrd="1" destOrd="0" presId="urn:microsoft.com/office/officeart/2005/8/layout/lProcess3"/>
    <dgm:cxn modelId="{F43F4F92-9145-4D64-8407-B6D0207B3A88}" type="presParOf" srcId="{0848E886-CEDC-4548-A010-29B1365E4E55}" destId="{022FF56E-29F3-4184-9CF7-C595F700B746}" srcOrd="2" destOrd="0" presId="urn:microsoft.com/office/officeart/2005/8/layout/lProcess3"/>
    <dgm:cxn modelId="{4C2E3275-566D-49AE-827D-92FC3FF78561}" type="presParOf" srcId="{0848E886-CEDC-4548-A010-29B1365E4E55}" destId="{33E840A5-A039-4982-A5F2-35E1FB82DAB2}" srcOrd="3" destOrd="0" presId="urn:microsoft.com/office/officeart/2005/8/layout/lProcess3"/>
    <dgm:cxn modelId="{6FEBCE86-BBF4-4697-B815-983A01E7D0F4}" type="presParOf" srcId="{0848E886-CEDC-4548-A010-29B1365E4E55}" destId="{81FF77CF-D373-4689-B22F-3213400985B7}" srcOrd="4" destOrd="0" presId="urn:microsoft.com/office/officeart/2005/8/layout/lProcess3"/>
    <dgm:cxn modelId="{22C551CC-1F1C-49E8-A8FE-AD9FC992FBF7}" type="presParOf" srcId="{0848E886-CEDC-4548-A010-29B1365E4E55}" destId="{CCD7B010-E05E-4B17-BC43-0AB5F650CFB3}" srcOrd="5" destOrd="0" presId="urn:microsoft.com/office/officeart/2005/8/layout/lProcess3"/>
    <dgm:cxn modelId="{AD5A96D8-6335-45D4-A765-2016F99CF672}" type="presParOf" srcId="{0848E886-CEDC-4548-A010-29B1365E4E55}" destId="{F09351A4-E5C0-49F2-87A2-65A002018043}" srcOrd="6" destOrd="0" presId="urn:microsoft.com/office/officeart/2005/8/layout/l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55DDEB6F-6F81-4FEC-A225-AC399F39627A}" type="doc">
      <dgm:prSet loTypeId="urn:microsoft.com/office/officeart/2005/8/layout/vList2" loCatId="list" qsTypeId="urn:microsoft.com/office/officeart/2005/8/quickstyle/simple1" qsCatId="simple" csTypeId="urn:microsoft.com/office/officeart/2005/8/colors/accent0_3" csCatId="mainScheme"/>
      <dgm:spPr/>
      <dgm:t>
        <a:bodyPr/>
        <a:lstStyle/>
        <a:p>
          <a:endParaRPr lang="es-419"/>
        </a:p>
      </dgm:t>
    </dgm:pt>
    <dgm:pt modelId="{0C2DF272-4276-403E-9D2B-41B3F1BC160A}">
      <dgm:prSet/>
      <dgm:spPr/>
      <dgm:t>
        <a:bodyPr/>
        <a:lstStyle/>
        <a:p>
          <a:r>
            <a:rPr lang="es-419"/>
            <a:t>Las personas actúan bajo la influencia de juicios morales y valores.</a:t>
          </a:r>
        </a:p>
      </dgm:t>
    </dgm:pt>
    <dgm:pt modelId="{21A94071-41A1-4A02-9E2F-10AAC1735826}" type="parTrans" cxnId="{605F2C33-37DA-41FE-BF87-284461AAD4EE}">
      <dgm:prSet/>
      <dgm:spPr/>
      <dgm:t>
        <a:bodyPr/>
        <a:lstStyle/>
        <a:p>
          <a:endParaRPr lang="es-419"/>
        </a:p>
      </dgm:t>
    </dgm:pt>
    <dgm:pt modelId="{04D19AFF-FC3B-456E-A189-5E39283F2D25}" type="sibTrans" cxnId="{605F2C33-37DA-41FE-BF87-284461AAD4EE}">
      <dgm:prSet/>
      <dgm:spPr/>
      <dgm:t>
        <a:bodyPr/>
        <a:lstStyle/>
        <a:p>
          <a:endParaRPr lang="es-419"/>
        </a:p>
      </dgm:t>
    </dgm:pt>
    <dgm:pt modelId="{1A8D9B2B-B66B-439B-AFA9-040B745D14C5}">
      <dgm:prSet/>
      <dgm:spPr/>
      <dgm:t>
        <a:bodyPr/>
        <a:lstStyle/>
        <a:p>
          <a:r>
            <a:rPr lang="es-419"/>
            <a:t>Diferencian entre situaciones que involucran dinero (contextos de mercado) y aquellas que no lo hacen (contextos sociales).</a:t>
          </a:r>
        </a:p>
      </dgm:t>
    </dgm:pt>
    <dgm:pt modelId="{417513AF-267B-4324-89BB-DB4E4F9DF579}" type="parTrans" cxnId="{1B03AE47-F068-4E6B-B463-5AA3DE8F1AA9}">
      <dgm:prSet/>
      <dgm:spPr/>
      <dgm:t>
        <a:bodyPr/>
        <a:lstStyle/>
        <a:p>
          <a:endParaRPr lang="es-419"/>
        </a:p>
      </dgm:t>
    </dgm:pt>
    <dgm:pt modelId="{D556A165-DFC3-4AD4-B830-5C07F334B5A3}" type="sibTrans" cxnId="{1B03AE47-F068-4E6B-B463-5AA3DE8F1AA9}">
      <dgm:prSet/>
      <dgm:spPr/>
      <dgm:t>
        <a:bodyPr/>
        <a:lstStyle/>
        <a:p>
          <a:endParaRPr lang="es-419"/>
        </a:p>
      </dgm:t>
    </dgm:pt>
    <dgm:pt modelId="{F6D239DD-CA58-46C3-8DB3-8DC5AC12AF0E}">
      <dgm:prSet/>
      <dgm:spPr/>
      <dgm:t>
        <a:bodyPr/>
        <a:lstStyle/>
        <a:p>
          <a:r>
            <a:rPr lang="es-419"/>
            <a:t>En materia de inversiones financieras, las personas tienden a ser irracionales.</a:t>
          </a:r>
        </a:p>
      </dgm:t>
    </dgm:pt>
    <dgm:pt modelId="{B766078C-9F75-4C36-97A2-793F992F613F}" type="parTrans" cxnId="{5B41AB38-5B9C-4A72-AE6C-65E0BA573EF0}">
      <dgm:prSet/>
      <dgm:spPr/>
      <dgm:t>
        <a:bodyPr/>
        <a:lstStyle/>
        <a:p>
          <a:endParaRPr lang="es-419"/>
        </a:p>
      </dgm:t>
    </dgm:pt>
    <dgm:pt modelId="{FDBC47AD-3D38-4AA2-AA73-A899332240BB}" type="sibTrans" cxnId="{5B41AB38-5B9C-4A72-AE6C-65E0BA573EF0}">
      <dgm:prSet/>
      <dgm:spPr/>
      <dgm:t>
        <a:bodyPr/>
        <a:lstStyle/>
        <a:p>
          <a:endParaRPr lang="es-419"/>
        </a:p>
      </dgm:t>
    </dgm:pt>
    <dgm:pt modelId="{F7D2611D-B724-4E48-9183-AFF9C2A270F1}">
      <dgm:prSet/>
      <dgm:spPr/>
      <dgm:t>
        <a:bodyPr/>
        <a:lstStyle/>
        <a:p>
          <a:r>
            <a:rPr lang="es-419"/>
            <a:t>Con frecuencia, actúan basándose en hábitos en lugar de examinar si su comportamiento es óptimo.</a:t>
          </a:r>
        </a:p>
      </dgm:t>
    </dgm:pt>
    <dgm:pt modelId="{C6BA41DC-2D20-44C5-B480-A1FD3BB8DE2A}" type="parTrans" cxnId="{97CC597A-3B67-497C-AB60-312A6C776519}">
      <dgm:prSet/>
      <dgm:spPr/>
      <dgm:t>
        <a:bodyPr/>
        <a:lstStyle/>
        <a:p>
          <a:endParaRPr lang="es-419"/>
        </a:p>
      </dgm:t>
    </dgm:pt>
    <dgm:pt modelId="{589E78F1-3092-40FF-B3BD-4296EAAB3173}" type="sibTrans" cxnId="{97CC597A-3B67-497C-AB60-312A6C776519}">
      <dgm:prSet/>
      <dgm:spPr/>
      <dgm:t>
        <a:bodyPr/>
        <a:lstStyle/>
        <a:p>
          <a:endParaRPr lang="es-419"/>
        </a:p>
      </dgm:t>
    </dgm:pt>
    <dgm:pt modelId="{6A98E09F-4590-4ADE-92C9-385335C5D768}">
      <dgm:prSet/>
      <dgm:spPr/>
      <dgm:t>
        <a:bodyPr/>
        <a:lstStyle/>
        <a:p>
          <a:r>
            <a:rPr lang="es-419"/>
            <a:t>Las personas se basan en una amalgama de experiencias propias y ajenas, tomando decisiones según lo que han visto hacer a otros.</a:t>
          </a:r>
        </a:p>
      </dgm:t>
    </dgm:pt>
    <dgm:pt modelId="{6ABF63B8-2207-4065-941E-C998978D3B4B}" type="parTrans" cxnId="{0483D2A8-631C-4EE6-B7CB-27BDA28E176B}">
      <dgm:prSet/>
      <dgm:spPr/>
      <dgm:t>
        <a:bodyPr/>
        <a:lstStyle/>
        <a:p>
          <a:endParaRPr lang="es-419"/>
        </a:p>
      </dgm:t>
    </dgm:pt>
    <dgm:pt modelId="{A97CE91D-A50A-4133-A533-E41BD5CB9516}" type="sibTrans" cxnId="{0483D2A8-631C-4EE6-B7CB-27BDA28E176B}">
      <dgm:prSet/>
      <dgm:spPr/>
      <dgm:t>
        <a:bodyPr/>
        <a:lstStyle/>
        <a:p>
          <a:endParaRPr lang="es-419"/>
        </a:p>
      </dgm:t>
    </dgm:pt>
    <dgm:pt modelId="{A10E78B5-5136-47D6-88C7-D13D91894952}" type="pres">
      <dgm:prSet presAssocID="{55DDEB6F-6F81-4FEC-A225-AC399F39627A}" presName="linear" presStyleCnt="0">
        <dgm:presLayoutVars>
          <dgm:animLvl val="lvl"/>
          <dgm:resizeHandles val="exact"/>
        </dgm:presLayoutVars>
      </dgm:prSet>
      <dgm:spPr/>
    </dgm:pt>
    <dgm:pt modelId="{4404F078-AD40-4EFC-8A96-559E3C527925}" type="pres">
      <dgm:prSet presAssocID="{0C2DF272-4276-403E-9D2B-41B3F1BC160A}" presName="parentText" presStyleLbl="node1" presStyleIdx="0" presStyleCnt="5">
        <dgm:presLayoutVars>
          <dgm:chMax val="0"/>
          <dgm:bulletEnabled val="1"/>
        </dgm:presLayoutVars>
      </dgm:prSet>
      <dgm:spPr/>
    </dgm:pt>
    <dgm:pt modelId="{410FD5DC-C217-4E4F-A538-E59537604EF7}" type="pres">
      <dgm:prSet presAssocID="{04D19AFF-FC3B-456E-A189-5E39283F2D25}" presName="spacer" presStyleCnt="0"/>
      <dgm:spPr/>
    </dgm:pt>
    <dgm:pt modelId="{613778A5-2E6E-4B6E-9623-0DDE2523EBA8}" type="pres">
      <dgm:prSet presAssocID="{1A8D9B2B-B66B-439B-AFA9-040B745D14C5}" presName="parentText" presStyleLbl="node1" presStyleIdx="1" presStyleCnt="5">
        <dgm:presLayoutVars>
          <dgm:chMax val="0"/>
          <dgm:bulletEnabled val="1"/>
        </dgm:presLayoutVars>
      </dgm:prSet>
      <dgm:spPr/>
    </dgm:pt>
    <dgm:pt modelId="{B70D3B3B-7E42-4074-A5E9-65FF75C24705}" type="pres">
      <dgm:prSet presAssocID="{D556A165-DFC3-4AD4-B830-5C07F334B5A3}" presName="spacer" presStyleCnt="0"/>
      <dgm:spPr/>
    </dgm:pt>
    <dgm:pt modelId="{4318F40A-5B14-4A07-B1E9-0B282136B7CA}" type="pres">
      <dgm:prSet presAssocID="{F6D239DD-CA58-46C3-8DB3-8DC5AC12AF0E}" presName="parentText" presStyleLbl="node1" presStyleIdx="2" presStyleCnt="5">
        <dgm:presLayoutVars>
          <dgm:chMax val="0"/>
          <dgm:bulletEnabled val="1"/>
        </dgm:presLayoutVars>
      </dgm:prSet>
      <dgm:spPr/>
    </dgm:pt>
    <dgm:pt modelId="{01926B91-73E5-416F-9E1D-FF8B661F6C5B}" type="pres">
      <dgm:prSet presAssocID="{FDBC47AD-3D38-4AA2-AA73-A899332240BB}" presName="spacer" presStyleCnt="0"/>
      <dgm:spPr/>
    </dgm:pt>
    <dgm:pt modelId="{F4A216DE-737D-4938-BEBB-B672BB27C883}" type="pres">
      <dgm:prSet presAssocID="{F7D2611D-B724-4E48-9183-AFF9C2A270F1}" presName="parentText" presStyleLbl="node1" presStyleIdx="3" presStyleCnt="5">
        <dgm:presLayoutVars>
          <dgm:chMax val="0"/>
          <dgm:bulletEnabled val="1"/>
        </dgm:presLayoutVars>
      </dgm:prSet>
      <dgm:spPr/>
    </dgm:pt>
    <dgm:pt modelId="{538D27EE-2C71-4408-AD7B-020680416362}" type="pres">
      <dgm:prSet presAssocID="{589E78F1-3092-40FF-B3BD-4296EAAB3173}" presName="spacer" presStyleCnt="0"/>
      <dgm:spPr/>
    </dgm:pt>
    <dgm:pt modelId="{0C9060B1-E560-461B-A5EB-B62E7C4BBB25}" type="pres">
      <dgm:prSet presAssocID="{6A98E09F-4590-4ADE-92C9-385335C5D768}" presName="parentText" presStyleLbl="node1" presStyleIdx="4" presStyleCnt="5">
        <dgm:presLayoutVars>
          <dgm:chMax val="0"/>
          <dgm:bulletEnabled val="1"/>
        </dgm:presLayoutVars>
      </dgm:prSet>
      <dgm:spPr/>
    </dgm:pt>
  </dgm:ptLst>
  <dgm:cxnLst>
    <dgm:cxn modelId="{605F2C33-37DA-41FE-BF87-284461AAD4EE}" srcId="{55DDEB6F-6F81-4FEC-A225-AC399F39627A}" destId="{0C2DF272-4276-403E-9D2B-41B3F1BC160A}" srcOrd="0" destOrd="0" parTransId="{21A94071-41A1-4A02-9E2F-10AAC1735826}" sibTransId="{04D19AFF-FC3B-456E-A189-5E39283F2D25}"/>
    <dgm:cxn modelId="{5B41AB38-5B9C-4A72-AE6C-65E0BA573EF0}" srcId="{55DDEB6F-6F81-4FEC-A225-AC399F39627A}" destId="{F6D239DD-CA58-46C3-8DB3-8DC5AC12AF0E}" srcOrd="2" destOrd="0" parTransId="{B766078C-9F75-4C36-97A2-793F992F613F}" sibTransId="{FDBC47AD-3D38-4AA2-AA73-A899332240BB}"/>
    <dgm:cxn modelId="{1819733B-2007-4EFA-987B-C8CD89C0A924}" type="presOf" srcId="{0C2DF272-4276-403E-9D2B-41B3F1BC160A}" destId="{4404F078-AD40-4EFC-8A96-559E3C527925}" srcOrd="0" destOrd="0" presId="urn:microsoft.com/office/officeart/2005/8/layout/vList2"/>
    <dgm:cxn modelId="{1B03AE47-F068-4E6B-B463-5AA3DE8F1AA9}" srcId="{55DDEB6F-6F81-4FEC-A225-AC399F39627A}" destId="{1A8D9B2B-B66B-439B-AFA9-040B745D14C5}" srcOrd="1" destOrd="0" parTransId="{417513AF-267B-4324-89BB-DB4E4F9DF579}" sibTransId="{D556A165-DFC3-4AD4-B830-5C07F334B5A3}"/>
    <dgm:cxn modelId="{97CC597A-3B67-497C-AB60-312A6C776519}" srcId="{55DDEB6F-6F81-4FEC-A225-AC399F39627A}" destId="{F7D2611D-B724-4E48-9183-AFF9C2A270F1}" srcOrd="3" destOrd="0" parTransId="{C6BA41DC-2D20-44C5-B480-A1FD3BB8DE2A}" sibTransId="{589E78F1-3092-40FF-B3BD-4296EAAB3173}"/>
    <dgm:cxn modelId="{2BC5518B-71CA-40AF-80EB-1891D150B9C0}" type="presOf" srcId="{1A8D9B2B-B66B-439B-AFA9-040B745D14C5}" destId="{613778A5-2E6E-4B6E-9623-0DDE2523EBA8}" srcOrd="0" destOrd="0" presId="urn:microsoft.com/office/officeart/2005/8/layout/vList2"/>
    <dgm:cxn modelId="{8ECA8794-B5CF-429C-A6EF-D910EA428A59}" type="presOf" srcId="{F6D239DD-CA58-46C3-8DB3-8DC5AC12AF0E}" destId="{4318F40A-5B14-4A07-B1E9-0B282136B7CA}" srcOrd="0" destOrd="0" presId="urn:microsoft.com/office/officeart/2005/8/layout/vList2"/>
    <dgm:cxn modelId="{CB36199F-0B6C-4880-A6FC-36321B37AC33}" type="presOf" srcId="{6A98E09F-4590-4ADE-92C9-385335C5D768}" destId="{0C9060B1-E560-461B-A5EB-B62E7C4BBB25}" srcOrd="0" destOrd="0" presId="urn:microsoft.com/office/officeart/2005/8/layout/vList2"/>
    <dgm:cxn modelId="{0483D2A8-631C-4EE6-B7CB-27BDA28E176B}" srcId="{55DDEB6F-6F81-4FEC-A225-AC399F39627A}" destId="{6A98E09F-4590-4ADE-92C9-385335C5D768}" srcOrd="4" destOrd="0" parTransId="{6ABF63B8-2207-4065-941E-C998978D3B4B}" sibTransId="{A97CE91D-A50A-4133-A533-E41BD5CB9516}"/>
    <dgm:cxn modelId="{22B81CA9-DBED-49AF-9AD4-42151114C0E9}" type="presOf" srcId="{F7D2611D-B724-4E48-9183-AFF9C2A270F1}" destId="{F4A216DE-737D-4938-BEBB-B672BB27C883}" srcOrd="0" destOrd="0" presId="urn:microsoft.com/office/officeart/2005/8/layout/vList2"/>
    <dgm:cxn modelId="{215855CF-22F7-4361-8F9F-23B7AEA7582E}" type="presOf" srcId="{55DDEB6F-6F81-4FEC-A225-AC399F39627A}" destId="{A10E78B5-5136-47D6-88C7-D13D91894952}" srcOrd="0" destOrd="0" presId="urn:microsoft.com/office/officeart/2005/8/layout/vList2"/>
    <dgm:cxn modelId="{95E29F92-62AC-4698-A898-EF4DE5613DDC}" type="presParOf" srcId="{A10E78B5-5136-47D6-88C7-D13D91894952}" destId="{4404F078-AD40-4EFC-8A96-559E3C527925}" srcOrd="0" destOrd="0" presId="urn:microsoft.com/office/officeart/2005/8/layout/vList2"/>
    <dgm:cxn modelId="{BD9DAA3A-B116-45F5-B2B5-2D6F5CF6F425}" type="presParOf" srcId="{A10E78B5-5136-47D6-88C7-D13D91894952}" destId="{410FD5DC-C217-4E4F-A538-E59537604EF7}" srcOrd="1" destOrd="0" presId="urn:microsoft.com/office/officeart/2005/8/layout/vList2"/>
    <dgm:cxn modelId="{BB3C1827-C25A-45A4-AC80-3A8064108638}" type="presParOf" srcId="{A10E78B5-5136-47D6-88C7-D13D91894952}" destId="{613778A5-2E6E-4B6E-9623-0DDE2523EBA8}" srcOrd="2" destOrd="0" presId="urn:microsoft.com/office/officeart/2005/8/layout/vList2"/>
    <dgm:cxn modelId="{0DF12D8F-BDF8-406E-8CC9-BAAD0E4059CE}" type="presParOf" srcId="{A10E78B5-5136-47D6-88C7-D13D91894952}" destId="{B70D3B3B-7E42-4074-A5E9-65FF75C24705}" srcOrd="3" destOrd="0" presId="urn:microsoft.com/office/officeart/2005/8/layout/vList2"/>
    <dgm:cxn modelId="{CDD29415-BF52-43B1-9B8A-499DA3F2F8DA}" type="presParOf" srcId="{A10E78B5-5136-47D6-88C7-D13D91894952}" destId="{4318F40A-5B14-4A07-B1E9-0B282136B7CA}" srcOrd="4" destOrd="0" presId="urn:microsoft.com/office/officeart/2005/8/layout/vList2"/>
    <dgm:cxn modelId="{B5DBD184-EB46-4B05-A063-B28CE8F1CCD5}" type="presParOf" srcId="{A10E78B5-5136-47D6-88C7-D13D91894952}" destId="{01926B91-73E5-416F-9E1D-FF8B661F6C5B}" srcOrd="5" destOrd="0" presId="urn:microsoft.com/office/officeart/2005/8/layout/vList2"/>
    <dgm:cxn modelId="{096A8202-436E-4D25-8F71-2B2F34A7DB3B}" type="presParOf" srcId="{A10E78B5-5136-47D6-88C7-D13D91894952}" destId="{F4A216DE-737D-4938-BEBB-B672BB27C883}" srcOrd="6" destOrd="0" presId="urn:microsoft.com/office/officeart/2005/8/layout/vList2"/>
    <dgm:cxn modelId="{899308CC-BC03-4137-A373-B182AEBA76EA}" type="presParOf" srcId="{A10E78B5-5136-47D6-88C7-D13D91894952}" destId="{538D27EE-2C71-4408-AD7B-020680416362}" srcOrd="7" destOrd="0" presId="urn:microsoft.com/office/officeart/2005/8/layout/vList2"/>
    <dgm:cxn modelId="{B33F13C2-E32C-4872-9722-4AB04EA302EB}" type="presParOf" srcId="{A10E78B5-5136-47D6-88C7-D13D91894952}" destId="{0C9060B1-E560-461B-A5EB-B62E7C4BBB25}"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CB4527A1-A740-4973-B5E1-A98A41875A3B}" type="doc">
      <dgm:prSet loTypeId="urn:microsoft.com/office/officeart/2005/8/layout/chevron2" loCatId="process" qsTypeId="urn:microsoft.com/office/officeart/2005/8/quickstyle/simple1" qsCatId="simple" csTypeId="urn:microsoft.com/office/officeart/2005/8/colors/colorful4" csCatId="colorful"/>
      <dgm:spPr/>
      <dgm:t>
        <a:bodyPr/>
        <a:lstStyle/>
        <a:p>
          <a:endParaRPr lang="es-419"/>
        </a:p>
      </dgm:t>
    </dgm:pt>
    <dgm:pt modelId="{28DBFA24-D212-4B0F-8942-C2E4BA382CD8}">
      <dgm:prSet/>
      <dgm:spPr/>
      <dgm:t>
        <a:bodyPr/>
        <a:lstStyle/>
        <a:p>
          <a:r>
            <a:rPr lang="es-419"/>
            <a:t>1. </a:t>
          </a:r>
        </a:p>
      </dgm:t>
    </dgm:pt>
    <dgm:pt modelId="{1635A147-2654-4F6A-8A63-23CCE007C390}" type="parTrans" cxnId="{1FEA47F1-0D68-4EA7-B6F7-BD5B0A956382}">
      <dgm:prSet/>
      <dgm:spPr/>
      <dgm:t>
        <a:bodyPr/>
        <a:lstStyle/>
        <a:p>
          <a:endParaRPr lang="es-419"/>
        </a:p>
      </dgm:t>
    </dgm:pt>
    <dgm:pt modelId="{B602C0F2-543B-4E49-AABF-CACB3E6DD097}" type="sibTrans" cxnId="{1FEA47F1-0D68-4EA7-B6F7-BD5B0A956382}">
      <dgm:prSet/>
      <dgm:spPr/>
      <dgm:t>
        <a:bodyPr/>
        <a:lstStyle/>
        <a:p>
          <a:endParaRPr lang="es-419"/>
        </a:p>
      </dgm:t>
    </dgm:pt>
    <dgm:pt modelId="{F0DA55AA-24B1-4BE2-BA14-892E692C91B2}">
      <dgm:prSet/>
      <dgm:spPr/>
      <dgm:t>
        <a:bodyPr/>
        <a:lstStyle/>
        <a:p>
          <a:r>
            <a:rPr lang="es-419" baseline="0"/>
            <a:t>Nunca hagas nada que Dios claramente ha prohibido en su Palabra.</a:t>
          </a:r>
          <a:endParaRPr lang="es-419"/>
        </a:p>
      </dgm:t>
    </dgm:pt>
    <dgm:pt modelId="{002011E4-096D-4913-BEBE-FE19A6AC81A2}" type="parTrans" cxnId="{2DEA2166-231E-4E57-B7DD-894D47D7CC76}">
      <dgm:prSet/>
      <dgm:spPr/>
      <dgm:t>
        <a:bodyPr/>
        <a:lstStyle/>
        <a:p>
          <a:endParaRPr lang="es-419"/>
        </a:p>
      </dgm:t>
    </dgm:pt>
    <dgm:pt modelId="{76AB4FB8-7D43-4E27-BB79-B376E97A6E40}" type="sibTrans" cxnId="{2DEA2166-231E-4E57-B7DD-894D47D7CC76}">
      <dgm:prSet/>
      <dgm:spPr/>
      <dgm:t>
        <a:bodyPr/>
        <a:lstStyle/>
        <a:p>
          <a:endParaRPr lang="es-419"/>
        </a:p>
      </dgm:t>
    </dgm:pt>
    <dgm:pt modelId="{0F002B27-5590-41AD-B236-7406A09F314D}">
      <dgm:prSet/>
      <dgm:spPr/>
      <dgm:t>
        <a:bodyPr/>
        <a:lstStyle/>
        <a:p>
          <a:r>
            <a:rPr lang="es-419"/>
            <a:t>2. </a:t>
          </a:r>
        </a:p>
      </dgm:t>
    </dgm:pt>
    <dgm:pt modelId="{635B57DA-8F69-472B-996E-164CB1A1A1C8}" type="parTrans" cxnId="{B98D7DA6-8F11-4E4A-BFE2-A00287AAB47A}">
      <dgm:prSet/>
      <dgm:spPr/>
      <dgm:t>
        <a:bodyPr/>
        <a:lstStyle/>
        <a:p>
          <a:endParaRPr lang="es-419"/>
        </a:p>
      </dgm:t>
    </dgm:pt>
    <dgm:pt modelId="{3DD7DEDD-F094-4382-8090-AF23D216194B}" type="sibTrans" cxnId="{B98D7DA6-8F11-4E4A-BFE2-A00287AAB47A}">
      <dgm:prSet/>
      <dgm:spPr/>
      <dgm:t>
        <a:bodyPr/>
        <a:lstStyle/>
        <a:p>
          <a:endParaRPr lang="es-419"/>
        </a:p>
      </dgm:t>
    </dgm:pt>
    <dgm:pt modelId="{81DAC9F2-A7C8-4B60-A859-531EA311C33B}">
      <dgm:prSet/>
      <dgm:spPr/>
      <dgm:t>
        <a:bodyPr/>
        <a:lstStyle/>
        <a:p>
          <a:r>
            <a:rPr lang="es-419" baseline="0"/>
            <a:t>Haz siempre aquello en lo que Dios ha dado un claro «sí».</a:t>
          </a:r>
          <a:endParaRPr lang="es-419"/>
        </a:p>
      </dgm:t>
    </dgm:pt>
    <dgm:pt modelId="{FD122ABF-D85A-4EC8-A102-9A5F6CCA4F84}" type="parTrans" cxnId="{95297A38-D9E0-4D41-A709-F3957A7D73F2}">
      <dgm:prSet/>
      <dgm:spPr/>
      <dgm:t>
        <a:bodyPr/>
        <a:lstStyle/>
        <a:p>
          <a:endParaRPr lang="es-419"/>
        </a:p>
      </dgm:t>
    </dgm:pt>
    <dgm:pt modelId="{DD03D853-7055-4410-BA31-611FDA81A0BD}" type="sibTrans" cxnId="{95297A38-D9E0-4D41-A709-F3957A7D73F2}">
      <dgm:prSet/>
      <dgm:spPr/>
      <dgm:t>
        <a:bodyPr/>
        <a:lstStyle/>
        <a:p>
          <a:endParaRPr lang="es-419"/>
        </a:p>
      </dgm:t>
    </dgm:pt>
    <dgm:pt modelId="{7B6318F0-B72C-4BF0-B075-ED4031017800}">
      <dgm:prSet/>
      <dgm:spPr/>
      <dgm:t>
        <a:bodyPr/>
        <a:lstStyle/>
        <a:p>
          <a:r>
            <a:rPr lang="es-419"/>
            <a:t>3. </a:t>
          </a:r>
        </a:p>
      </dgm:t>
    </dgm:pt>
    <dgm:pt modelId="{8C0003EF-5E6F-4A08-84CE-051E3BA732D1}" type="parTrans" cxnId="{D5A4222D-9C5C-4AB9-9F6E-D05D8B6442FF}">
      <dgm:prSet/>
      <dgm:spPr/>
      <dgm:t>
        <a:bodyPr/>
        <a:lstStyle/>
        <a:p>
          <a:endParaRPr lang="es-419"/>
        </a:p>
      </dgm:t>
    </dgm:pt>
    <dgm:pt modelId="{F59DAE8F-9E81-4AD0-9EB7-5DAF37BE7CA8}" type="sibTrans" cxnId="{D5A4222D-9C5C-4AB9-9F6E-D05D8B6442FF}">
      <dgm:prSet/>
      <dgm:spPr/>
      <dgm:t>
        <a:bodyPr/>
        <a:lstStyle/>
        <a:p>
          <a:endParaRPr lang="es-419"/>
        </a:p>
      </dgm:t>
    </dgm:pt>
    <dgm:pt modelId="{5FC4C8AA-C7D2-47E9-9FF1-65B07D5277F7}">
      <dgm:prSet/>
      <dgm:spPr/>
      <dgm:t>
        <a:bodyPr/>
        <a:lstStyle/>
        <a:p>
          <a:r>
            <a:rPr lang="es-419" baseline="0"/>
            <a:t>No tomes decisiones que tu conciencia santificada pone en duda.</a:t>
          </a:r>
          <a:endParaRPr lang="es-419"/>
        </a:p>
      </dgm:t>
    </dgm:pt>
    <dgm:pt modelId="{3DBD3028-F86A-4845-801A-5C82B65593F9}" type="parTrans" cxnId="{38571969-C5A6-498F-94A2-39D674CEFDD5}">
      <dgm:prSet/>
      <dgm:spPr/>
      <dgm:t>
        <a:bodyPr/>
        <a:lstStyle/>
        <a:p>
          <a:endParaRPr lang="es-419"/>
        </a:p>
      </dgm:t>
    </dgm:pt>
    <dgm:pt modelId="{5C15CE35-542C-440C-B2D2-B851D52AF8D8}" type="sibTrans" cxnId="{38571969-C5A6-498F-94A2-39D674CEFDD5}">
      <dgm:prSet/>
      <dgm:spPr/>
      <dgm:t>
        <a:bodyPr/>
        <a:lstStyle/>
        <a:p>
          <a:endParaRPr lang="es-419"/>
        </a:p>
      </dgm:t>
    </dgm:pt>
    <dgm:pt modelId="{8D1B4FD9-4F05-4549-BFF2-37B68748A5B9}">
      <dgm:prSet/>
      <dgm:spPr/>
      <dgm:t>
        <a:bodyPr/>
        <a:lstStyle/>
        <a:p>
          <a:r>
            <a:rPr lang="es-419"/>
            <a:t>4. </a:t>
          </a:r>
        </a:p>
      </dgm:t>
    </dgm:pt>
    <dgm:pt modelId="{205BFCFF-7B01-4261-B0D0-706AE7B19458}" type="parTrans" cxnId="{DB2C9EF9-94FD-4AE4-B945-C14F6BFCE7E0}">
      <dgm:prSet/>
      <dgm:spPr/>
      <dgm:t>
        <a:bodyPr/>
        <a:lstStyle/>
        <a:p>
          <a:endParaRPr lang="es-419"/>
        </a:p>
      </dgm:t>
    </dgm:pt>
    <dgm:pt modelId="{E13951C5-36E8-4F58-9C87-F3B2F2220CA2}" type="sibTrans" cxnId="{DB2C9EF9-94FD-4AE4-B945-C14F6BFCE7E0}">
      <dgm:prSet/>
      <dgm:spPr/>
      <dgm:t>
        <a:bodyPr/>
        <a:lstStyle/>
        <a:p>
          <a:endParaRPr lang="es-419"/>
        </a:p>
      </dgm:t>
    </dgm:pt>
    <dgm:pt modelId="{97C94A61-87AF-4C46-80A1-52ECC14199B9}">
      <dgm:prSet/>
      <dgm:spPr/>
      <dgm:t>
        <a:bodyPr/>
        <a:lstStyle/>
        <a:p>
          <a:r>
            <a:rPr lang="es-419" baseline="0"/>
            <a:t>Ora en aquellas situaciones que no violen los tres filtros anteriores.</a:t>
          </a:r>
          <a:endParaRPr lang="es-419"/>
        </a:p>
      </dgm:t>
    </dgm:pt>
    <dgm:pt modelId="{4F229A53-6DDB-47DA-B25F-353922829597}" type="parTrans" cxnId="{B1426059-B828-4BF8-833F-73862D7D6557}">
      <dgm:prSet/>
      <dgm:spPr/>
      <dgm:t>
        <a:bodyPr/>
        <a:lstStyle/>
        <a:p>
          <a:endParaRPr lang="es-419"/>
        </a:p>
      </dgm:t>
    </dgm:pt>
    <dgm:pt modelId="{BDBFEDFA-8BD4-4097-AD9F-27734126D437}" type="sibTrans" cxnId="{B1426059-B828-4BF8-833F-73862D7D6557}">
      <dgm:prSet/>
      <dgm:spPr/>
      <dgm:t>
        <a:bodyPr/>
        <a:lstStyle/>
        <a:p>
          <a:endParaRPr lang="es-419"/>
        </a:p>
      </dgm:t>
    </dgm:pt>
    <dgm:pt modelId="{A09DD8E8-C898-4356-A43F-54DC2CB45F19}" type="pres">
      <dgm:prSet presAssocID="{CB4527A1-A740-4973-B5E1-A98A41875A3B}" presName="linearFlow" presStyleCnt="0">
        <dgm:presLayoutVars>
          <dgm:dir/>
          <dgm:animLvl val="lvl"/>
          <dgm:resizeHandles val="exact"/>
        </dgm:presLayoutVars>
      </dgm:prSet>
      <dgm:spPr/>
    </dgm:pt>
    <dgm:pt modelId="{42A15B6F-8578-47E4-8CFC-73A9BA7AB0BC}" type="pres">
      <dgm:prSet presAssocID="{28DBFA24-D212-4B0F-8942-C2E4BA382CD8}" presName="composite" presStyleCnt="0"/>
      <dgm:spPr/>
    </dgm:pt>
    <dgm:pt modelId="{882784F1-7BB0-464F-86ED-7CC0D1C31CA4}" type="pres">
      <dgm:prSet presAssocID="{28DBFA24-D212-4B0F-8942-C2E4BA382CD8}" presName="parentText" presStyleLbl="alignNode1" presStyleIdx="0" presStyleCnt="4">
        <dgm:presLayoutVars>
          <dgm:chMax val="1"/>
          <dgm:bulletEnabled val="1"/>
        </dgm:presLayoutVars>
      </dgm:prSet>
      <dgm:spPr/>
    </dgm:pt>
    <dgm:pt modelId="{CF83EC39-F0A6-4B9A-9E1B-3A853A02AB4A}" type="pres">
      <dgm:prSet presAssocID="{28DBFA24-D212-4B0F-8942-C2E4BA382CD8}" presName="descendantText" presStyleLbl="alignAcc1" presStyleIdx="0" presStyleCnt="4">
        <dgm:presLayoutVars>
          <dgm:bulletEnabled val="1"/>
        </dgm:presLayoutVars>
      </dgm:prSet>
      <dgm:spPr/>
    </dgm:pt>
    <dgm:pt modelId="{70780159-A327-4301-ADBC-48773104CD93}" type="pres">
      <dgm:prSet presAssocID="{B602C0F2-543B-4E49-AABF-CACB3E6DD097}" presName="sp" presStyleCnt="0"/>
      <dgm:spPr/>
    </dgm:pt>
    <dgm:pt modelId="{3C2E6CEA-AC98-41EF-B9EA-BC195FA49679}" type="pres">
      <dgm:prSet presAssocID="{0F002B27-5590-41AD-B236-7406A09F314D}" presName="composite" presStyleCnt="0"/>
      <dgm:spPr/>
    </dgm:pt>
    <dgm:pt modelId="{A8A24922-13C9-476F-8575-20DFCD56ACEF}" type="pres">
      <dgm:prSet presAssocID="{0F002B27-5590-41AD-B236-7406A09F314D}" presName="parentText" presStyleLbl="alignNode1" presStyleIdx="1" presStyleCnt="4">
        <dgm:presLayoutVars>
          <dgm:chMax val="1"/>
          <dgm:bulletEnabled val="1"/>
        </dgm:presLayoutVars>
      </dgm:prSet>
      <dgm:spPr/>
    </dgm:pt>
    <dgm:pt modelId="{7101D778-3FBA-4ADB-9E1D-7C6AEC40B2FE}" type="pres">
      <dgm:prSet presAssocID="{0F002B27-5590-41AD-B236-7406A09F314D}" presName="descendantText" presStyleLbl="alignAcc1" presStyleIdx="1" presStyleCnt="4">
        <dgm:presLayoutVars>
          <dgm:bulletEnabled val="1"/>
        </dgm:presLayoutVars>
      </dgm:prSet>
      <dgm:spPr/>
    </dgm:pt>
    <dgm:pt modelId="{55ECDFEE-B7F5-4C8F-ABBE-D2DA08E83868}" type="pres">
      <dgm:prSet presAssocID="{3DD7DEDD-F094-4382-8090-AF23D216194B}" presName="sp" presStyleCnt="0"/>
      <dgm:spPr/>
    </dgm:pt>
    <dgm:pt modelId="{88836BA0-6C1E-4239-8B58-99A7FD4FC2CC}" type="pres">
      <dgm:prSet presAssocID="{7B6318F0-B72C-4BF0-B075-ED4031017800}" presName="composite" presStyleCnt="0"/>
      <dgm:spPr/>
    </dgm:pt>
    <dgm:pt modelId="{EE1EA7CA-872C-4A40-8156-2354C764A9DE}" type="pres">
      <dgm:prSet presAssocID="{7B6318F0-B72C-4BF0-B075-ED4031017800}" presName="parentText" presStyleLbl="alignNode1" presStyleIdx="2" presStyleCnt="4">
        <dgm:presLayoutVars>
          <dgm:chMax val="1"/>
          <dgm:bulletEnabled val="1"/>
        </dgm:presLayoutVars>
      </dgm:prSet>
      <dgm:spPr/>
    </dgm:pt>
    <dgm:pt modelId="{EF20B32C-3E1E-46CA-A16F-2F67D15C9995}" type="pres">
      <dgm:prSet presAssocID="{7B6318F0-B72C-4BF0-B075-ED4031017800}" presName="descendantText" presStyleLbl="alignAcc1" presStyleIdx="2" presStyleCnt="4">
        <dgm:presLayoutVars>
          <dgm:bulletEnabled val="1"/>
        </dgm:presLayoutVars>
      </dgm:prSet>
      <dgm:spPr/>
    </dgm:pt>
    <dgm:pt modelId="{E89D736C-FCF3-493E-B89A-52F4DCD2DE81}" type="pres">
      <dgm:prSet presAssocID="{F59DAE8F-9E81-4AD0-9EB7-5DAF37BE7CA8}" presName="sp" presStyleCnt="0"/>
      <dgm:spPr/>
    </dgm:pt>
    <dgm:pt modelId="{B3C5831B-2D6F-4A9E-B6E0-2AE1D9E87562}" type="pres">
      <dgm:prSet presAssocID="{8D1B4FD9-4F05-4549-BFF2-37B68748A5B9}" presName="composite" presStyleCnt="0"/>
      <dgm:spPr/>
    </dgm:pt>
    <dgm:pt modelId="{6F7BB207-CCD1-4580-9577-1A8C5684B492}" type="pres">
      <dgm:prSet presAssocID="{8D1B4FD9-4F05-4549-BFF2-37B68748A5B9}" presName="parentText" presStyleLbl="alignNode1" presStyleIdx="3" presStyleCnt="4">
        <dgm:presLayoutVars>
          <dgm:chMax val="1"/>
          <dgm:bulletEnabled val="1"/>
        </dgm:presLayoutVars>
      </dgm:prSet>
      <dgm:spPr/>
    </dgm:pt>
    <dgm:pt modelId="{9D9AC163-DC0A-4F18-ABB5-FA186BA548C0}" type="pres">
      <dgm:prSet presAssocID="{8D1B4FD9-4F05-4549-BFF2-37B68748A5B9}" presName="descendantText" presStyleLbl="alignAcc1" presStyleIdx="3" presStyleCnt="4">
        <dgm:presLayoutVars>
          <dgm:bulletEnabled val="1"/>
        </dgm:presLayoutVars>
      </dgm:prSet>
      <dgm:spPr/>
    </dgm:pt>
  </dgm:ptLst>
  <dgm:cxnLst>
    <dgm:cxn modelId="{D5A4222D-9C5C-4AB9-9F6E-D05D8B6442FF}" srcId="{CB4527A1-A740-4973-B5E1-A98A41875A3B}" destId="{7B6318F0-B72C-4BF0-B075-ED4031017800}" srcOrd="2" destOrd="0" parTransId="{8C0003EF-5E6F-4A08-84CE-051E3BA732D1}" sibTransId="{F59DAE8F-9E81-4AD0-9EB7-5DAF37BE7CA8}"/>
    <dgm:cxn modelId="{A960ED32-BDBA-44FD-A52A-289D7E1C8C5B}" type="presOf" srcId="{5FC4C8AA-C7D2-47E9-9FF1-65B07D5277F7}" destId="{EF20B32C-3E1E-46CA-A16F-2F67D15C9995}" srcOrd="0" destOrd="0" presId="urn:microsoft.com/office/officeart/2005/8/layout/chevron2"/>
    <dgm:cxn modelId="{95297A38-D9E0-4D41-A709-F3957A7D73F2}" srcId="{0F002B27-5590-41AD-B236-7406A09F314D}" destId="{81DAC9F2-A7C8-4B60-A859-531EA311C33B}" srcOrd="0" destOrd="0" parTransId="{FD122ABF-D85A-4EC8-A102-9A5F6CCA4F84}" sibTransId="{DD03D853-7055-4410-BA31-611FDA81A0BD}"/>
    <dgm:cxn modelId="{EF28C63A-7859-4769-AB52-F9E7A089CDFF}" type="presOf" srcId="{81DAC9F2-A7C8-4B60-A859-531EA311C33B}" destId="{7101D778-3FBA-4ADB-9E1D-7C6AEC40B2FE}" srcOrd="0" destOrd="0" presId="urn:microsoft.com/office/officeart/2005/8/layout/chevron2"/>
    <dgm:cxn modelId="{2DEA2166-231E-4E57-B7DD-894D47D7CC76}" srcId="{28DBFA24-D212-4B0F-8942-C2E4BA382CD8}" destId="{F0DA55AA-24B1-4BE2-BA14-892E692C91B2}" srcOrd="0" destOrd="0" parTransId="{002011E4-096D-4913-BEBE-FE19A6AC81A2}" sibTransId="{76AB4FB8-7D43-4E27-BB79-B376E97A6E40}"/>
    <dgm:cxn modelId="{38571969-C5A6-498F-94A2-39D674CEFDD5}" srcId="{7B6318F0-B72C-4BF0-B075-ED4031017800}" destId="{5FC4C8AA-C7D2-47E9-9FF1-65B07D5277F7}" srcOrd="0" destOrd="0" parTransId="{3DBD3028-F86A-4845-801A-5C82B65593F9}" sibTransId="{5C15CE35-542C-440C-B2D2-B851D52AF8D8}"/>
    <dgm:cxn modelId="{B1426059-B828-4BF8-833F-73862D7D6557}" srcId="{8D1B4FD9-4F05-4549-BFF2-37B68748A5B9}" destId="{97C94A61-87AF-4C46-80A1-52ECC14199B9}" srcOrd="0" destOrd="0" parTransId="{4F229A53-6DDB-47DA-B25F-353922829597}" sibTransId="{BDBFEDFA-8BD4-4097-AD9F-27734126D437}"/>
    <dgm:cxn modelId="{0A2F377D-1A1E-45AE-A1F7-CF5D3FA96C91}" type="presOf" srcId="{97C94A61-87AF-4C46-80A1-52ECC14199B9}" destId="{9D9AC163-DC0A-4F18-ABB5-FA186BA548C0}" srcOrd="0" destOrd="0" presId="urn:microsoft.com/office/officeart/2005/8/layout/chevron2"/>
    <dgm:cxn modelId="{422DC584-C358-4DB5-8CB4-84CFCAB5732D}" type="presOf" srcId="{7B6318F0-B72C-4BF0-B075-ED4031017800}" destId="{EE1EA7CA-872C-4A40-8156-2354C764A9DE}" srcOrd="0" destOrd="0" presId="urn:microsoft.com/office/officeart/2005/8/layout/chevron2"/>
    <dgm:cxn modelId="{B98D7DA6-8F11-4E4A-BFE2-A00287AAB47A}" srcId="{CB4527A1-A740-4973-B5E1-A98A41875A3B}" destId="{0F002B27-5590-41AD-B236-7406A09F314D}" srcOrd="1" destOrd="0" parTransId="{635B57DA-8F69-472B-996E-164CB1A1A1C8}" sibTransId="{3DD7DEDD-F094-4382-8090-AF23D216194B}"/>
    <dgm:cxn modelId="{C5C0C5AF-B49C-49E1-A868-085E676A9E39}" type="presOf" srcId="{28DBFA24-D212-4B0F-8942-C2E4BA382CD8}" destId="{882784F1-7BB0-464F-86ED-7CC0D1C31CA4}" srcOrd="0" destOrd="0" presId="urn:microsoft.com/office/officeart/2005/8/layout/chevron2"/>
    <dgm:cxn modelId="{3579CACA-63BB-42B6-9AD2-B0D79EE74D23}" type="presOf" srcId="{CB4527A1-A740-4973-B5E1-A98A41875A3B}" destId="{A09DD8E8-C898-4356-A43F-54DC2CB45F19}" srcOrd="0" destOrd="0" presId="urn:microsoft.com/office/officeart/2005/8/layout/chevron2"/>
    <dgm:cxn modelId="{8B8512D7-0158-46B2-9DDD-EBA8C7783C4B}" type="presOf" srcId="{8D1B4FD9-4F05-4549-BFF2-37B68748A5B9}" destId="{6F7BB207-CCD1-4580-9577-1A8C5684B492}" srcOrd="0" destOrd="0" presId="urn:microsoft.com/office/officeart/2005/8/layout/chevron2"/>
    <dgm:cxn modelId="{82F729D9-F77E-489D-A782-D9F6B2A9FA74}" type="presOf" srcId="{0F002B27-5590-41AD-B236-7406A09F314D}" destId="{A8A24922-13C9-476F-8575-20DFCD56ACEF}" srcOrd="0" destOrd="0" presId="urn:microsoft.com/office/officeart/2005/8/layout/chevron2"/>
    <dgm:cxn modelId="{1FEA47F1-0D68-4EA7-B6F7-BD5B0A956382}" srcId="{CB4527A1-A740-4973-B5E1-A98A41875A3B}" destId="{28DBFA24-D212-4B0F-8942-C2E4BA382CD8}" srcOrd="0" destOrd="0" parTransId="{1635A147-2654-4F6A-8A63-23CCE007C390}" sibTransId="{B602C0F2-543B-4E49-AABF-CACB3E6DD097}"/>
    <dgm:cxn modelId="{F0C45FF4-BE12-4494-921A-A26B17DD873F}" type="presOf" srcId="{F0DA55AA-24B1-4BE2-BA14-892E692C91B2}" destId="{CF83EC39-F0A6-4B9A-9E1B-3A853A02AB4A}" srcOrd="0" destOrd="0" presId="urn:microsoft.com/office/officeart/2005/8/layout/chevron2"/>
    <dgm:cxn modelId="{DB2C9EF9-94FD-4AE4-B945-C14F6BFCE7E0}" srcId="{CB4527A1-A740-4973-B5E1-A98A41875A3B}" destId="{8D1B4FD9-4F05-4549-BFF2-37B68748A5B9}" srcOrd="3" destOrd="0" parTransId="{205BFCFF-7B01-4261-B0D0-706AE7B19458}" sibTransId="{E13951C5-36E8-4F58-9C87-F3B2F2220CA2}"/>
    <dgm:cxn modelId="{4F561FDD-F0AB-404D-9B08-4D0BF147DB54}" type="presParOf" srcId="{A09DD8E8-C898-4356-A43F-54DC2CB45F19}" destId="{42A15B6F-8578-47E4-8CFC-73A9BA7AB0BC}" srcOrd="0" destOrd="0" presId="urn:microsoft.com/office/officeart/2005/8/layout/chevron2"/>
    <dgm:cxn modelId="{0EE8742A-E7E4-42F4-8A00-C968A94CD5C8}" type="presParOf" srcId="{42A15B6F-8578-47E4-8CFC-73A9BA7AB0BC}" destId="{882784F1-7BB0-464F-86ED-7CC0D1C31CA4}" srcOrd="0" destOrd="0" presId="urn:microsoft.com/office/officeart/2005/8/layout/chevron2"/>
    <dgm:cxn modelId="{85DAC811-E7F7-4C7C-8E7F-900B06C9AD13}" type="presParOf" srcId="{42A15B6F-8578-47E4-8CFC-73A9BA7AB0BC}" destId="{CF83EC39-F0A6-4B9A-9E1B-3A853A02AB4A}" srcOrd="1" destOrd="0" presId="urn:microsoft.com/office/officeart/2005/8/layout/chevron2"/>
    <dgm:cxn modelId="{8FC39524-8A00-4A0D-8902-3E51AAD51BBC}" type="presParOf" srcId="{A09DD8E8-C898-4356-A43F-54DC2CB45F19}" destId="{70780159-A327-4301-ADBC-48773104CD93}" srcOrd="1" destOrd="0" presId="urn:microsoft.com/office/officeart/2005/8/layout/chevron2"/>
    <dgm:cxn modelId="{18D25D71-382A-4274-94F9-A79DFF9169DB}" type="presParOf" srcId="{A09DD8E8-C898-4356-A43F-54DC2CB45F19}" destId="{3C2E6CEA-AC98-41EF-B9EA-BC195FA49679}" srcOrd="2" destOrd="0" presId="urn:microsoft.com/office/officeart/2005/8/layout/chevron2"/>
    <dgm:cxn modelId="{7C59F7B4-9BD1-431E-94EA-A9E16EBA8BE6}" type="presParOf" srcId="{3C2E6CEA-AC98-41EF-B9EA-BC195FA49679}" destId="{A8A24922-13C9-476F-8575-20DFCD56ACEF}" srcOrd="0" destOrd="0" presId="urn:microsoft.com/office/officeart/2005/8/layout/chevron2"/>
    <dgm:cxn modelId="{4A9728B7-75CA-4A2F-B7B9-F35250406DA0}" type="presParOf" srcId="{3C2E6CEA-AC98-41EF-B9EA-BC195FA49679}" destId="{7101D778-3FBA-4ADB-9E1D-7C6AEC40B2FE}" srcOrd="1" destOrd="0" presId="urn:microsoft.com/office/officeart/2005/8/layout/chevron2"/>
    <dgm:cxn modelId="{DD43A92F-4C8C-4188-9B87-4B0DAEB20741}" type="presParOf" srcId="{A09DD8E8-C898-4356-A43F-54DC2CB45F19}" destId="{55ECDFEE-B7F5-4C8F-ABBE-D2DA08E83868}" srcOrd="3" destOrd="0" presId="urn:microsoft.com/office/officeart/2005/8/layout/chevron2"/>
    <dgm:cxn modelId="{814525C1-F4C4-471B-9F69-D7EE37D8C185}" type="presParOf" srcId="{A09DD8E8-C898-4356-A43F-54DC2CB45F19}" destId="{88836BA0-6C1E-4239-8B58-99A7FD4FC2CC}" srcOrd="4" destOrd="0" presId="urn:microsoft.com/office/officeart/2005/8/layout/chevron2"/>
    <dgm:cxn modelId="{E2F1CB36-4E93-4B0F-BB4B-A4CA85512C78}" type="presParOf" srcId="{88836BA0-6C1E-4239-8B58-99A7FD4FC2CC}" destId="{EE1EA7CA-872C-4A40-8156-2354C764A9DE}" srcOrd="0" destOrd="0" presId="urn:microsoft.com/office/officeart/2005/8/layout/chevron2"/>
    <dgm:cxn modelId="{FE79A773-7D58-4014-AEB5-B6DABC85A5EB}" type="presParOf" srcId="{88836BA0-6C1E-4239-8B58-99A7FD4FC2CC}" destId="{EF20B32C-3E1E-46CA-A16F-2F67D15C9995}" srcOrd="1" destOrd="0" presId="urn:microsoft.com/office/officeart/2005/8/layout/chevron2"/>
    <dgm:cxn modelId="{83B1E3DB-A1DA-435B-93CF-9929BDCEA688}" type="presParOf" srcId="{A09DD8E8-C898-4356-A43F-54DC2CB45F19}" destId="{E89D736C-FCF3-493E-B89A-52F4DCD2DE81}" srcOrd="5" destOrd="0" presId="urn:microsoft.com/office/officeart/2005/8/layout/chevron2"/>
    <dgm:cxn modelId="{9C14451C-1A3F-4BD9-9BB7-B99BDB0B6B8E}" type="presParOf" srcId="{A09DD8E8-C898-4356-A43F-54DC2CB45F19}" destId="{B3C5831B-2D6F-4A9E-B6E0-2AE1D9E87562}" srcOrd="6" destOrd="0" presId="urn:microsoft.com/office/officeart/2005/8/layout/chevron2"/>
    <dgm:cxn modelId="{2536FCA9-22A6-45A2-AAE1-B033624D19D7}" type="presParOf" srcId="{B3C5831B-2D6F-4A9E-B6E0-2AE1D9E87562}" destId="{6F7BB207-CCD1-4580-9577-1A8C5684B492}" srcOrd="0" destOrd="0" presId="urn:microsoft.com/office/officeart/2005/8/layout/chevron2"/>
    <dgm:cxn modelId="{225ED17E-D9ED-4FA2-A151-125599E773B0}" type="presParOf" srcId="{B3C5831B-2D6F-4A9E-B6E0-2AE1D9E87562}" destId="{9D9AC163-DC0A-4F18-ABB5-FA186BA548C0}"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C2CAFC09-982B-4307-ADC4-78EF8963C0F4}" type="doc">
      <dgm:prSet loTypeId="urn:microsoft.com/office/officeart/2005/8/layout/vList3" loCatId="list" qsTypeId="urn:microsoft.com/office/officeart/2005/8/quickstyle/simple1" qsCatId="simple" csTypeId="urn:microsoft.com/office/officeart/2005/8/colors/accent0_3" csCatId="mainScheme" phldr="1"/>
      <dgm:spPr/>
      <dgm:t>
        <a:bodyPr/>
        <a:lstStyle/>
        <a:p>
          <a:endParaRPr lang="es-419"/>
        </a:p>
      </dgm:t>
    </dgm:pt>
    <dgm:pt modelId="{128BDBCC-2ECB-4E4B-8F1A-E02B79490A43}">
      <dgm:prSet/>
      <dgm:spPr/>
      <dgm:t>
        <a:bodyPr/>
        <a:lstStyle/>
        <a:p>
          <a:r>
            <a:rPr lang="es-419"/>
            <a:t>Haz una lista de decisiones en tu vida que te hayan afectado negativamente.</a:t>
          </a:r>
          <a:endParaRPr lang="es-419" dirty="0"/>
        </a:p>
      </dgm:t>
    </dgm:pt>
    <dgm:pt modelId="{CE1A134B-AF7B-497F-8523-D1AC7912AE0F}" type="parTrans" cxnId="{61F9C876-8DBF-4AA5-AE2A-F8E474CDE4E6}">
      <dgm:prSet/>
      <dgm:spPr/>
      <dgm:t>
        <a:bodyPr/>
        <a:lstStyle/>
        <a:p>
          <a:endParaRPr lang="es-419"/>
        </a:p>
      </dgm:t>
    </dgm:pt>
    <dgm:pt modelId="{B311A4BE-84F1-4406-A392-96E9D85A7A61}" type="sibTrans" cxnId="{61F9C876-8DBF-4AA5-AE2A-F8E474CDE4E6}">
      <dgm:prSet/>
      <dgm:spPr/>
      <dgm:t>
        <a:bodyPr/>
        <a:lstStyle/>
        <a:p>
          <a:endParaRPr lang="es-419"/>
        </a:p>
      </dgm:t>
    </dgm:pt>
    <dgm:pt modelId="{E5E7360D-BE4D-4BA8-8281-B5CBE812C5CF}">
      <dgm:prSet/>
      <dgm:spPr/>
      <dgm:t>
        <a:bodyPr/>
        <a:lstStyle/>
        <a:p>
          <a:r>
            <a:rPr lang="es-419" dirty="0"/>
            <a:t>Reflexiona sobre tu comportamiento financiero.</a:t>
          </a:r>
        </a:p>
      </dgm:t>
    </dgm:pt>
    <dgm:pt modelId="{C673C1EC-3D9C-4CB0-ACC6-B71944386B5F}" type="parTrans" cxnId="{FDED7AB6-4210-466D-8031-63342D8399F8}">
      <dgm:prSet/>
      <dgm:spPr/>
      <dgm:t>
        <a:bodyPr/>
        <a:lstStyle/>
        <a:p>
          <a:endParaRPr lang="es-419"/>
        </a:p>
      </dgm:t>
    </dgm:pt>
    <dgm:pt modelId="{DE751F9D-5B42-4BDD-8C3A-65FE932C8389}" type="sibTrans" cxnId="{FDED7AB6-4210-466D-8031-63342D8399F8}">
      <dgm:prSet/>
      <dgm:spPr/>
      <dgm:t>
        <a:bodyPr/>
        <a:lstStyle/>
        <a:p>
          <a:endParaRPr lang="es-419"/>
        </a:p>
      </dgm:t>
    </dgm:pt>
    <dgm:pt modelId="{CC693E3C-FCBC-4534-B681-45FCAA1DF94C}">
      <dgm:prSet/>
      <dgm:spPr/>
      <dgm:t>
        <a:bodyPr/>
        <a:lstStyle/>
        <a:p>
          <a:r>
            <a:rPr lang="es-419" dirty="0"/>
            <a:t>Evalúa tu disposición para escuchar y seguir la guía del Espíritu Santo</a:t>
          </a:r>
        </a:p>
      </dgm:t>
    </dgm:pt>
    <dgm:pt modelId="{DFD3BCAB-5E50-4487-922B-D0C4B227B4E1}" type="parTrans" cxnId="{75226A7C-9BC7-4898-A5F9-DC58D3D7F730}">
      <dgm:prSet/>
      <dgm:spPr/>
      <dgm:t>
        <a:bodyPr/>
        <a:lstStyle/>
        <a:p>
          <a:endParaRPr lang="es-419"/>
        </a:p>
      </dgm:t>
    </dgm:pt>
    <dgm:pt modelId="{398B6209-60C6-44A7-95F4-89F84D4076D9}" type="sibTrans" cxnId="{75226A7C-9BC7-4898-A5F9-DC58D3D7F730}">
      <dgm:prSet/>
      <dgm:spPr/>
      <dgm:t>
        <a:bodyPr/>
        <a:lstStyle/>
        <a:p>
          <a:endParaRPr lang="es-419"/>
        </a:p>
      </dgm:t>
    </dgm:pt>
    <dgm:pt modelId="{B5D03AB7-23A7-4C8A-B98E-0E5712452F21}">
      <dgm:prSet/>
      <dgm:spPr/>
      <dgm:t>
        <a:bodyPr/>
        <a:lstStyle/>
        <a:p>
          <a:r>
            <a:rPr lang="es-419" dirty="0"/>
            <a:t>Analiza qué decisiones equivocadas han generado resultados indeseados en tu vida.</a:t>
          </a:r>
        </a:p>
      </dgm:t>
    </dgm:pt>
    <dgm:pt modelId="{A9B47FEA-5ECF-48DA-93F1-036E200A091B}" type="parTrans" cxnId="{66A6913F-5D97-4A87-A7D9-F5B41E42A291}">
      <dgm:prSet/>
      <dgm:spPr/>
      <dgm:t>
        <a:bodyPr/>
        <a:lstStyle/>
        <a:p>
          <a:endParaRPr lang="es-419"/>
        </a:p>
      </dgm:t>
    </dgm:pt>
    <dgm:pt modelId="{F8B5745C-F0CE-4A19-88DA-72345D73CCA8}" type="sibTrans" cxnId="{66A6913F-5D97-4A87-A7D9-F5B41E42A291}">
      <dgm:prSet/>
      <dgm:spPr/>
      <dgm:t>
        <a:bodyPr/>
        <a:lstStyle/>
        <a:p>
          <a:endParaRPr lang="es-419"/>
        </a:p>
      </dgm:t>
    </dgm:pt>
    <dgm:pt modelId="{CE155EDF-3866-41F2-BB5B-51CC385AD0B2}">
      <dgm:prSet/>
      <dgm:spPr/>
      <dgm:t>
        <a:bodyPr/>
        <a:lstStyle/>
        <a:p>
          <a:r>
            <a:rPr lang="es-419" dirty="0"/>
            <a:t>Considera cómo ciertas compras pueden haber afectado tu presupuesto.</a:t>
          </a:r>
        </a:p>
      </dgm:t>
    </dgm:pt>
    <dgm:pt modelId="{B664EADE-7D1E-4110-A056-ACA3B63194C4}" type="parTrans" cxnId="{2808831C-AD69-4E75-8BF8-363D44D09E1D}">
      <dgm:prSet/>
      <dgm:spPr/>
      <dgm:t>
        <a:bodyPr/>
        <a:lstStyle/>
        <a:p>
          <a:endParaRPr lang="es-419"/>
        </a:p>
      </dgm:t>
    </dgm:pt>
    <dgm:pt modelId="{1FFC16AB-793C-4C62-A11F-ED8FD5E7F4B8}" type="sibTrans" cxnId="{2808831C-AD69-4E75-8BF8-363D44D09E1D}">
      <dgm:prSet/>
      <dgm:spPr/>
      <dgm:t>
        <a:bodyPr/>
        <a:lstStyle/>
        <a:p>
          <a:endParaRPr lang="es-419"/>
        </a:p>
      </dgm:t>
    </dgm:pt>
    <dgm:pt modelId="{8B3F1C37-3053-4966-B18B-FF5937F4BFF7}">
      <dgm:prSet/>
      <dgm:spPr/>
      <dgm:t>
        <a:bodyPr/>
        <a:lstStyle/>
        <a:p>
          <a:r>
            <a:rPr lang="es-419" dirty="0"/>
            <a:t>Piensa en cómo una reorganización financiera podría mejorar tu vida espiritual.</a:t>
          </a:r>
        </a:p>
      </dgm:t>
    </dgm:pt>
    <dgm:pt modelId="{B79DE95E-29AC-4A38-8BA8-5585186AF996}" type="parTrans" cxnId="{FC4BA49F-EE9D-4D74-A39F-DE24B865FD5A}">
      <dgm:prSet/>
      <dgm:spPr/>
      <dgm:t>
        <a:bodyPr/>
        <a:lstStyle/>
        <a:p>
          <a:endParaRPr lang="es-419"/>
        </a:p>
      </dgm:t>
    </dgm:pt>
    <dgm:pt modelId="{3AC35C82-8782-44CA-A3E3-C469C1FD44E2}" type="sibTrans" cxnId="{FC4BA49F-EE9D-4D74-A39F-DE24B865FD5A}">
      <dgm:prSet/>
      <dgm:spPr/>
      <dgm:t>
        <a:bodyPr/>
        <a:lstStyle/>
        <a:p>
          <a:endParaRPr lang="es-419"/>
        </a:p>
      </dgm:t>
    </dgm:pt>
    <dgm:pt modelId="{21CC3134-FE10-4EE1-A21B-D4D663C49931}">
      <dgm:prSet/>
      <dgm:spPr/>
      <dgm:t>
        <a:bodyPr/>
        <a:lstStyle/>
        <a:p>
          <a:r>
            <a:rPr lang="es-419" dirty="0"/>
            <a:t>Revisa tus decisiones más importantes usando los cuatro filtros espirituales.</a:t>
          </a:r>
        </a:p>
      </dgm:t>
    </dgm:pt>
    <dgm:pt modelId="{2ADA3E17-6437-487F-B7F5-B5A3509669D6}" type="parTrans" cxnId="{A800A093-A0A1-4162-B4F2-6F1335A600FC}">
      <dgm:prSet/>
      <dgm:spPr/>
      <dgm:t>
        <a:bodyPr/>
        <a:lstStyle/>
        <a:p>
          <a:endParaRPr lang="es-419"/>
        </a:p>
      </dgm:t>
    </dgm:pt>
    <dgm:pt modelId="{3BDDA3C7-57D8-42AD-BCBF-AB0F883EF77D}" type="sibTrans" cxnId="{A800A093-A0A1-4162-B4F2-6F1335A600FC}">
      <dgm:prSet/>
      <dgm:spPr/>
      <dgm:t>
        <a:bodyPr/>
        <a:lstStyle/>
        <a:p>
          <a:endParaRPr lang="es-419"/>
        </a:p>
      </dgm:t>
    </dgm:pt>
    <dgm:pt modelId="{BDF82BD2-C602-4FB2-B82E-5F06671B9C65}" type="pres">
      <dgm:prSet presAssocID="{C2CAFC09-982B-4307-ADC4-78EF8963C0F4}" presName="linearFlow" presStyleCnt="0">
        <dgm:presLayoutVars>
          <dgm:dir/>
          <dgm:resizeHandles val="exact"/>
        </dgm:presLayoutVars>
      </dgm:prSet>
      <dgm:spPr/>
    </dgm:pt>
    <dgm:pt modelId="{323759D0-D06F-4C2D-8446-7B22B07827F3}" type="pres">
      <dgm:prSet presAssocID="{128BDBCC-2ECB-4E4B-8F1A-E02B79490A43}" presName="composite" presStyleCnt="0"/>
      <dgm:spPr/>
    </dgm:pt>
    <dgm:pt modelId="{90054CA4-D851-461E-B8C7-33639CA8192B}" type="pres">
      <dgm:prSet presAssocID="{128BDBCC-2ECB-4E4B-8F1A-E02B79490A43}" presName="imgShp" presStyleLbl="fgImgPlace1" presStyleIdx="0" presStyleCnt="7"/>
      <dgm:spPr>
        <a:blipFill>
          <a:blip xmlns:r="http://schemas.openxmlformats.org/officeDocument/2006/relationships" r:embed="rId1">
            <a:extLst>
              <a:ext uri="{28A0092B-C50C-407E-A947-70E740481C1C}">
                <a14:useLocalDpi xmlns:a14="http://schemas.microsoft.com/office/drawing/2010/main" val="0"/>
              </a:ext>
            </a:extLst>
          </a:blip>
          <a:srcRect/>
          <a:stretch>
            <a:fillRect l="-17000" r="-17000"/>
          </a:stretch>
        </a:blipFill>
      </dgm:spPr>
    </dgm:pt>
    <dgm:pt modelId="{09C8B9AF-B4EC-47C8-9D40-3DFBF2947B5E}" type="pres">
      <dgm:prSet presAssocID="{128BDBCC-2ECB-4E4B-8F1A-E02B79490A43}" presName="txShp" presStyleLbl="node1" presStyleIdx="0" presStyleCnt="7">
        <dgm:presLayoutVars>
          <dgm:bulletEnabled val="1"/>
        </dgm:presLayoutVars>
      </dgm:prSet>
      <dgm:spPr/>
    </dgm:pt>
    <dgm:pt modelId="{F2261600-7E25-4DF1-99D4-EFBDB758DDA7}" type="pres">
      <dgm:prSet presAssocID="{B311A4BE-84F1-4406-A392-96E9D85A7A61}" presName="spacing" presStyleCnt="0"/>
      <dgm:spPr/>
    </dgm:pt>
    <dgm:pt modelId="{77FACB61-3F2E-41DE-831F-8474111C63D5}" type="pres">
      <dgm:prSet presAssocID="{E5E7360D-BE4D-4BA8-8281-B5CBE812C5CF}" presName="composite" presStyleCnt="0"/>
      <dgm:spPr/>
    </dgm:pt>
    <dgm:pt modelId="{CAB33ED7-56BD-4053-8BF0-1B58E6545239}" type="pres">
      <dgm:prSet presAssocID="{E5E7360D-BE4D-4BA8-8281-B5CBE812C5CF}" presName="imgShp" presStyleLbl="fgImgPlace1" presStyleIdx="1" presStyleCnt="7"/>
      <dgm:spPr>
        <a:blipFill>
          <a:blip xmlns:r="http://schemas.openxmlformats.org/officeDocument/2006/relationships" r:embed="rId2">
            <a:extLst>
              <a:ext uri="{28A0092B-C50C-407E-A947-70E740481C1C}">
                <a14:useLocalDpi xmlns:a14="http://schemas.microsoft.com/office/drawing/2010/main" val="0"/>
              </a:ext>
            </a:extLst>
          </a:blip>
          <a:srcRect/>
          <a:stretch>
            <a:fillRect l="-17000" r="-17000"/>
          </a:stretch>
        </a:blipFill>
      </dgm:spPr>
    </dgm:pt>
    <dgm:pt modelId="{5FFAE28C-A8EB-4F3D-A844-D89165CF1D9A}" type="pres">
      <dgm:prSet presAssocID="{E5E7360D-BE4D-4BA8-8281-B5CBE812C5CF}" presName="txShp" presStyleLbl="node1" presStyleIdx="1" presStyleCnt="7">
        <dgm:presLayoutVars>
          <dgm:bulletEnabled val="1"/>
        </dgm:presLayoutVars>
      </dgm:prSet>
      <dgm:spPr/>
    </dgm:pt>
    <dgm:pt modelId="{B2D3C1B9-6432-475A-A9D6-1A620EDCD552}" type="pres">
      <dgm:prSet presAssocID="{DE751F9D-5B42-4BDD-8C3A-65FE932C8389}" presName="spacing" presStyleCnt="0"/>
      <dgm:spPr/>
    </dgm:pt>
    <dgm:pt modelId="{465435D9-7425-4251-87BF-F925ACE78CF3}" type="pres">
      <dgm:prSet presAssocID="{CC693E3C-FCBC-4534-B681-45FCAA1DF94C}" presName="composite" presStyleCnt="0"/>
      <dgm:spPr/>
    </dgm:pt>
    <dgm:pt modelId="{6B72B4E3-8D21-466D-BD4F-6DD2BC623A34}" type="pres">
      <dgm:prSet presAssocID="{CC693E3C-FCBC-4534-B681-45FCAA1DF94C}" presName="imgShp" presStyleLbl="fgImgPlace1" presStyleIdx="2" presStyleCnt="7"/>
      <dgm:spPr>
        <a:blipFill>
          <a:blip xmlns:r="http://schemas.openxmlformats.org/officeDocument/2006/relationships" r:embed="rId2">
            <a:extLst>
              <a:ext uri="{28A0092B-C50C-407E-A947-70E740481C1C}">
                <a14:useLocalDpi xmlns:a14="http://schemas.microsoft.com/office/drawing/2010/main" val="0"/>
              </a:ext>
            </a:extLst>
          </a:blip>
          <a:srcRect/>
          <a:stretch>
            <a:fillRect l="-17000" r="-17000"/>
          </a:stretch>
        </a:blipFill>
      </dgm:spPr>
    </dgm:pt>
    <dgm:pt modelId="{EEA3613D-882F-4CD2-964C-50BAC6684C80}" type="pres">
      <dgm:prSet presAssocID="{CC693E3C-FCBC-4534-B681-45FCAA1DF94C}" presName="txShp" presStyleLbl="node1" presStyleIdx="2" presStyleCnt="7">
        <dgm:presLayoutVars>
          <dgm:bulletEnabled val="1"/>
        </dgm:presLayoutVars>
      </dgm:prSet>
      <dgm:spPr/>
    </dgm:pt>
    <dgm:pt modelId="{D4C673BC-E513-4420-89BB-92E6789FB0B0}" type="pres">
      <dgm:prSet presAssocID="{398B6209-60C6-44A7-95F4-89F84D4076D9}" presName="spacing" presStyleCnt="0"/>
      <dgm:spPr/>
    </dgm:pt>
    <dgm:pt modelId="{7E958A59-C2DB-4961-8C3C-AFC86917B4A1}" type="pres">
      <dgm:prSet presAssocID="{B5D03AB7-23A7-4C8A-B98E-0E5712452F21}" presName="composite" presStyleCnt="0"/>
      <dgm:spPr/>
    </dgm:pt>
    <dgm:pt modelId="{D4B6E7B7-6B63-44C7-908B-F1E36C0325E8}" type="pres">
      <dgm:prSet presAssocID="{B5D03AB7-23A7-4C8A-B98E-0E5712452F21}" presName="imgShp" presStyleLbl="fgImgPlace1" presStyleIdx="3" presStyleCnt="7"/>
      <dgm:spPr>
        <a:blipFill>
          <a:blip xmlns:r="http://schemas.openxmlformats.org/officeDocument/2006/relationships" r:embed="rId2">
            <a:extLst>
              <a:ext uri="{28A0092B-C50C-407E-A947-70E740481C1C}">
                <a14:useLocalDpi xmlns:a14="http://schemas.microsoft.com/office/drawing/2010/main" val="0"/>
              </a:ext>
            </a:extLst>
          </a:blip>
          <a:srcRect/>
          <a:stretch>
            <a:fillRect l="-17000" r="-17000"/>
          </a:stretch>
        </a:blipFill>
      </dgm:spPr>
    </dgm:pt>
    <dgm:pt modelId="{DD45083E-BD81-4A65-9AA9-2B1C9A62456F}" type="pres">
      <dgm:prSet presAssocID="{B5D03AB7-23A7-4C8A-B98E-0E5712452F21}" presName="txShp" presStyleLbl="node1" presStyleIdx="3" presStyleCnt="7">
        <dgm:presLayoutVars>
          <dgm:bulletEnabled val="1"/>
        </dgm:presLayoutVars>
      </dgm:prSet>
      <dgm:spPr/>
    </dgm:pt>
    <dgm:pt modelId="{1115E274-2039-4FF5-8209-2515BE244AAF}" type="pres">
      <dgm:prSet presAssocID="{F8B5745C-F0CE-4A19-88DA-72345D73CCA8}" presName="spacing" presStyleCnt="0"/>
      <dgm:spPr/>
    </dgm:pt>
    <dgm:pt modelId="{3AC83821-0A00-4805-BA0C-25DB89EFE591}" type="pres">
      <dgm:prSet presAssocID="{CE155EDF-3866-41F2-BB5B-51CC385AD0B2}" presName="composite" presStyleCnt="0"/>
      <dgm:spPr/>
    </dgm:pt>
    <dgm:pt modelId="{578174C8-7E00-4947-A83C-59DD8A5049D1}" type="pres">
      <dgm:prSet presAssocID="{CE155EDF-3866-41F2-BB5B-51CC385AD0B2}" presName="imgShp" presStyleLbl="fgImgPlace1" presStyleIdx="4" presStyleCnt="7"/>
      <dgm:spPr>
        <a:blipFill>
          <a:blip xmlns:r="http://schemas.openxmlformats.org/officeDocument/2006/relationships" r:embed="rId2">
            <a:extLst>
              <a:ext uri="{28A0092B-C50C-407E-A947-70E740481C1C}">
                <a14:useLocalDpi xmlns:a14="http://schemas.microsoft.com/office/drawing/2010/main" val="0"/>
              </a:ext>
            </a:extLst>
          </a:blip>
          <a:srcRect/>
          <a:stretch>
            <a:fillRect l="-17000" r="-17000"/>
          </a:stretch>
        </a:blipFill>
      </dgm:spPr>
    </dgm:pt>
    <dgm:pt modelId="{B6B33E69-8558-4CB9-B702-8706F503AD82}" type="pres">
      <dgm:prSet presAssocID="{CE155EDF-3866-41F2-BB5B-51CC385AD0B2}" presName="txShp" presStyleLbl="node1" presStyleIdx="4" presStyleCnt="7">
        <dgm:presLayoutVars>
          <dgm:bulletEnabled val="1"/>
        </dgm:presLayoutVars>
      </dgm:prSet>
      <dgm:spPr/>
    </dgm:pt>
    <dgm:pt modelId="{F10B1570-0D29-4284-8DEC-5EB04011E5BD}" type="pres">
      <dgm:prSet presAssocID="{1FFC16AB-793C-4C62-A11F-ED8FD5E7F4B8}" presName="spacing" presStyleCnt="0"/>
      <dgm:spPr/>
    </dgm:pt>
    <dgm:pt modelId="{7CDF8CF9-BFF1-4E3C-AE1F-2F0280858388}" type="pres">
      <dgm:prSet presAssocID="{8B3F1C37-3053-4966-B18B-FF5937F4BFF7}" presName="composite" presStyleCnt="0"/>
      <dgm:spPr/>
    </dgm:pt>
    <dgm:pt modelId="{5D078875-8CF6-48C8-ABE8-159B0861FBCF}" type="pres">
      <dgm:prSet presAssocID="{8B3F1C37-3053-4966-B18B-FF5937F4BFF7}" presName="imgShp" presStyleLbl="fgImgPlace1" presStyleIdx="5" presStyleCnt="7"/>
      <dgm:spPr>
        <a:blipFill>
          <a:blip xmlns:r="http://schemas.openxmlformats.org/officeDocument/2006/relationships" r:embed="rId2">
            <a:extLst>
              <a:ext uri="{28A0092B-C50C-407E-A947-70E740481C1C}">
                <a14:useLocalDpi xmlns:a14="http://schemas.microsoft.com/office/drawing/2010/main" val="0"/>
              </a:ext>
            </a:extLst>
          </a:blip>
          <a:srcRect/>
          <a:stretch>
            <a:fillRect l="-17000" r="-17000"/>
          </a:stretch>
        </a:blipFill>
      </dgm:spPr>
    </dgm:pt>
    <dgm:pt modelId="{97D03F45-3159-4196-BBA1-E0BA9905B3BB}" type="pres">
      <dgm:prSet presAssocID="{8B3F1C37-3053-4966-B18B-FF5937F4BFF7}" presName="txShp" presStyleLbl="node1" presStyleIdx="5" presStyleCnt="7">
        <dgm:presLayoutVars>
          <dgm:bulletEnabled val="1"/>
        </dgm:presLayoutVars>
      </dgm:prSet>
      <dgm:spPr/>
    </dgm:pt>
    <dgm:pt modelId="{EDD14213-BD3E-45B5-80E0-7E98B189BDBB}" type="pres">
      <dgm:prSet presAssocID="{3AC35C82-8782-44CA-A3E3-C469C1FD44E2}" presName="spacing" presStyleCnt="0"/>
      <dgm:spPr/>
    </dgm:pt>
    <dgm:pt modelId="{5F917C71-7CC3-41F1-A1DA-0B2BC47C13D3}" type="pres">
      <dgm:prSet presAssocID="{21CC3134-FE10-4EE1-A21B-D4D663C49931}" presName="composite" presStyleCnt="0"/>
      <dgm:spPr/>
    </dgm:pt>
    <dgm:pt modelId="{1FB1F4AB-7ABB-41DC-8B1A-B9DF86B668BF}" type="pres">
      <dgm:prSet presAssocID="{21CC3134-FE10-4EE1-A21B-D4D663C49931}" presName="imgShp" presStyleLbl="fgImgPlace1" presStyleIdx="6" presStyleCnt="7"/>
      <dgm:spPr>
        <a:blipFill>
          <a:blip xmlns:r="http://schemas.openxmlformats.org/officeDocument/2006/relationships" r:embed="rId2">
            <a:extLst>
              <a:ext uri="{28A0092B-C50C-407E-A947-70E740481C1C}">
                <a14:useLocalDpi xmlns:a14="http://schemas.microsoft.com/office/drawing/2010/main" val="0"/>
              </a:ext>
            </a:extLst>
          </a:blip>
          <a:srcRect/>
          <a:stretch>
            <a:fillRect l="-17000" r="-17000"/>
          </a:stretch>
        </a:blipFill>
      </dgm:spPr>
    </dgm:pt>
    <dgm:pt modelId="{8EF0D627-F9BF-4C65-AC9E-034044E6B600}" type="pres">
      <dgm:prSet presAssocID="{21CC3134-FE10-4EE1-A21B-D4D663C49931}" presName="txShp" presStyleLbl="node1" presStyleIdx="6" presStyleCnt="7">
        <dgm:presLayoutVars>
          <dgm:bulletEnabled val="1"/>
        </dgm:presLayoutVars>
      </dgm:prSet>
      <dgm:spPr/>
    </dgm:pt>
  </dgm:ptLst>
  <dgm:cxnLst>
    <dgm:cxn modelId="{309A3C06-D812-4C54-99F9-0175D973D911}" type="presOf" srcId="{21CC3134-FE10-4EE1-A21B-D4D663C49931}" destId="{8EF0D627-F9BF-4C65-AC9E-034044E6B600}" srcOrd="0" destOrd="0" presId="urn:microsoft.com/office/officeart/2005/8/layout/vList3"/>
    <dgm:cxn modelId="{2808831C-AD69-4E75-8BF8-363D44D09E1D}" srcId="{C2CAFC09-982B-4307-ADC4-78EF8963C0F4}" destId="{CE155EDF-3866-41F2-BB5B-51CC385AD0B2}" srcOrd="4" destOrd="0" parTransId="{B664EADE-7D1E-4110-A056-ACA3B63194C4}" sibTransId="{1FFC16AB-793C-4C62-A11F-ED8FD5E7F4B8}"/>
    <dgm:cxn modelId="{66A6913F-5D97-4A87-A7D9-F5B41E42A291}" srcId="{C2CAFC09-982B-4307-ADC4-78EF8963C0F4}" destId="{B5D03AB7-23A7-4C8A-B98E-0E5712452F21}" srcOrd="3" destOrd="0" parTransId="{A9B47FEA-5ECF-48DA-93F1-036E200A091B}" sibTransId="{F8B5745C-F0CE-4A19-88DA-72345D73CCA8}"/>
    <dgm:cxn modelId="{2B58055C-975E-409A-8148-0D47BA42FD0D}" type="presOf" srcId="{E5E7360D-BE4D-4BA8-8281-B5CBE812C5CF}" destId="{5FFAE28C-A8EB-4F3D-A844-D89165CF1D9A}" srcOrd="0" destOrd="0" presId="urn:microsoft.com/office/officeart/2005/8/layout/vList3"/>
    <dgm:cxn modelId="{17EF6664-66DF-46A1-8197-65435C98DF1E}" type="presOf" srcId="{128BDBCC-2ECB-4E4B-8F1A-E02B79490A43}" destId="{09C8B9AF-B4EC-47C8-9D40-3DFBF2947B5E}" srcOrd="0" destOrd="0" presId="urn:microsoft.com/office/officeart/2005/8/layout/vList3"/>
    <dgm:cxn modelId="{61F9C876-8DBF-4AA5-AE2A-F8E474CDE4E6}" srcId="{C2CAFC09-982B-4307-ADC4-78EF8963C0F4}" destId="{128BDBCC-2ECB-4E4B-8F1A-E02B79490A43}" srcOrd="0" destOrd="0" parTransId="{CE1A134B-AF7B-497F-8523-D1AC7912AE0F}" sibTransId="{B311A4BE-84F1-4406-A392-96E9D85A7A61}"/>
    <dgm:cxn modelId="{12A25858-9624-4AF8-8799-A9D52AFE5B2C}" type="presOf" srcId="{8B3F1C37-3053-4966-B18B-FF5937F4BFF7}" destId="{97D03F45-3159-4196-BBA1-E0BA9905B3BB}" srcOrd="0" destOrd="0" presId="urn:microsoft.com/office/officeart/2005/8/layout/vList3"/>
    <dgm:cxn modelId="{75226A7C-9BC7-4898-A5F9-DC58D3D7F730}" srcId="{C2CAFC09-982B-4307-ADC4-78EF8963C0F4}" destId="{CC693E3C-FCBC-4534-B681-45FCAA1DF94C}" srcOrd="2" destOrd="0" parTransId="{DFD3BCAB-5E50-4487-922B-D0C4B227B4E1}" sibTransId="{398B6209-60C6-44A7-95F4-89F84D4076D9}"/>
    <dgm:cxn modelId="{A800A093-A0A1-4162-B4F2-6F1335A600FC}" srcId="{C2CAFC09-982B-4307-ADC4-78EF8963C0F4}" destId="{21CC3134-FE10-4EE1-A21B-D4D663C49931}" srcOrd="6" destOrd="0" parTransId="{2ADA3E17-6437-487F-B7F5-B5A3509669D6}" sibTransId="{3BDDA3C7-57D8-42AD-BCBF-AB0F883EF77D}"/>
    <dgm:cxn modelId="{73CBEA9C-7FD5-4412-B08C-7C70E856D85B}" type="presOf" srcId="{B5D03AB7-23A7-4C8A-B98E-0E5712452F21}" destId="{DD45083E-BD81-4A65-9AA9-2B1C9A62456F}" srcOrd="0" destOrd="0" presId="urn:microsoft.com/office/officeart/2005/8/layout/vList3"/>
    <dgm:cxn modelId="{FC4BA49F-EE9D-4D74-A39F-DE24B865FD5A}" srcId="{C2CAFC09-982B-4307-ADC4-78EF8963C0F4}" destId="{8B3F1C37-3053-4966-B18B-FF5937F4BFF7}" srcOrd="5" destOrd="0" parTransId="{B79DE95E-29AC-4A38-8BA8-5585186AF996}" sibTransId="{3AC35C82-8782-44CA-A3E3-C469C1FD44E2}"/>
    <dgm:cxn modelId="{7A140DA1-520C-40F4-8CA8-29356611BD63}" type="presOf" srcId="{CC693E3C-FCBC-4534-B681-45FCAA1DF94C}" destId="{EEA3613D-882F-4CD2-964C-50BAC6684C80}" srcOrd="0" destOrd="0" presId="urn:microsoft.com/office/officeart/2005/8/layout/vList3"/>
    <dgm:cxn modelId="{FDED7AB6-4210-466D-8031-63342D8399F8}" srcId="{C2CAFC09-982B-4307-ADC4-78EF8963C0F4}" destId="{E5E7360D-BE4D-4BA8-8281-B5CBE812C5CF}" srcOrd="1" destOrd="0" parTransId="{C673C1EC-3D9C-4CB0-ACC6-B71944386B5F}" sibTransId="{DE751F9D-5B42-4BDD-8C3A-65FE932C8389}"/>
    <dgm:cxn modelId="{F153E7BF-5BC2-418D-8ED1-8A1D8F0DC267}" type="presOf" srcId="{CE155EDF-3866-41F2-BB5B-51CC385AD0B2}" destId="{B6B33E69-8558-4CB9-B702-8706F503AD82}" srcOrd="0" destOrd="0" presId="urn:microsoft.com/office/officeart/2005/8/layout/vList3"/>
    <dgm:cxn modelId="{EB110DDF-B3EE-4767-A640-82D20D5F9719}" type="presOf" srcId="{C2CAFC09-982B-4307-ADC4-78EF8963C0F4}" destId="{BDF82BD2-C602-4FB2-B82E-5F06671B9C65}" srcOrd="0" destOrd="0" presId="urn:microsoft.com/office/officeart/2005/8/layout/vList3"/>
    <dgm:cxn modelId="{0A47FE0F-4B52-40C5-8E1C-2B60A60FCB04}" type="presParOf" srcId="{BDF82BD2-C602-4FB2-B82E-5F06671B9C65}" destId="{323759D0-D06F-4C2D-8446-7B22B07827F3}" srcOrd="0" destOrd="0" presId="urn:microsoft.com/office/officeart/2005/8/layout/vList3"/>
    <dgm:cxn modelId="{21BD8184-19DF-4366-A789-CECF9DEBEBEE}" type="presParOf" srcId="{323759D0-D06F-4C2D-8446-7B22B07827F3}" destId="{90054CA4-D851-461E-B8C7-33639CA8192B}" srcOrd="0" destOrd="0" presId="urn:microsoft.com/office/officeart/2005/8/layout/vList3"/>
    <dgm:cxn modelId="{E7E8715B-ED5C-47A7-8878-DA7BA03EAFA9}" type="presParOf" srcId="{323759D0-D06F-4C2D-8446-7B22B07827F3}" destId="{09C8B9AF-B4EC-47C8-9D40-3DFBF2947B5E}" srcOrd="1" destOrd="0" presId="urn:microsoft.com/office/officeart/2005/8/layout/vList3"/>
    <dgm:cxn modelId="{766BB8C7-D4FD-45D0-8983-CFD4A34FBF8E}" type="presParOf" srcId="{BDF82BD2-C602-4FB2-B82E-5F06671B9C65}" destId="{F2261600-7E25-4DF1-99D4-EFBDB758DDA7}" srcOrd="1" destOrd="0" presId="urn:microsoft.com/office/officeart/2005/8/layout/vList3"/>
    <dgm:cxn modelId="{E547AC96-1699-4940-A5AA-8E740BAAFBE2}" type="presParOf" srcId="{BDF82BD2-C602-4FB2-B82E-5F06671B9C65}" destId="{77FACB61-3F2E-41DE-831F-8474111C63D5}" srcOrd="2" destOrd="0" presId="urn:microsoft.com/office/officeart/2005/8/layout/vList3"/>
    <dgm:cxn modelId="{93A87D78-C348-4F7C-9ECC-0EF99A54CA52}" type="presParOf" srcId="{77FACB61-3F2E-41DE-831F-8474111C63D5}" destId="{CAB33ED7-56BD-4053-8BF0-1B58E6545239}" srcOrd="0" destOrd="0" presId="urn:microsoft.com/office/officeart/2005/8/layout/vList3"/>
    <dgm:cxn modelId="{E418726C-929D-4AC4-A128-191A8502717B}" type="presParOf" srcId="{77FACB61-3F2E-41DE-831F-8474111C63D5}" destId="{5FFAE28C-A8EB-4F3D-A844-D89165CF1D9A}" srcOrd="1" destOrd="0" presId="urn:microsoft.com/office/officeart/2005/8/layout/vList3"/>
    <dgm:cxn modelId="{17A1A50E-AE61-43A5-9400-6940E22CC213}" type="presParOf" srcId="{BDF82BD2-C602-4FB2-B82E-5F06671B9C65}" destId="{B2D3C1B9-6432-475A-A9D6-1A620EDCD552}" srcOrd="3" destOrd="0" presId="urn:microsoft.com/office/officeart/2005/8/layout/vList3"/>
    <dgm:cxn modelId="{9760347C-5D32-484F-BC69-B40F26F37AE1}" type="presParOf" srcId="{BDF82BD2-C602-4FB2-B82E-5F06671B9C65}" destId="{465435D9-7425-4251-87BF-F925ACE78CF3}" srcOrd="4" destOrd="0" presId="urn:microsoft.com/office/officeart/2005/8/layout/vList3"/>
    <dgm:cxn modelId="{72BB932C-8BFB-48CC-B3A9-909029B087DB}" type="presParOf" srcId="{465435D9-7425-4251-87BF-F925ACE78CF3}" destId="{6B72B4E3-8D21-466D-BD4F-6DD2BC623A34}" srcOrd="0" destOrd="0" presId="urn:microsoft.com/office/officeart/2005/8/layout/vList3"/>
    <dgm:cxn modelId="{29B01203-6B7A-4E46-9213-0A51438D22D2}" type="presParOf" srcId="{465435D9-7425-4251-87BF-F925ACE78CF3}" destId="{EEA3613D-882F-4CD2-964C-50BAC6684C80}" srcOrd="1" destOrd="0" presId="urn:microsoft.com/office/officeart/2005/8/layout/vList3"/>
    <dgm:cxn modelId="{88F87DC6-E191-4364-BD57-EBE9562EDF22}" type="presParOf" srcId="{BDF82BD2-C602-4FB2-B82E-5F06671B9C65}" destId="{D4C673BC-E513-4420-89BB-92E6789FB0B0}" srcOrd="5" destOrd="0" presId="urn:microsoft.com/office/officeart/2005/8/layout/vList3"/>
    <dgm:cxn modelId="{9304012A-42A1-4DE0-B14C-C3259C8C4228}" type="presParOf" srcId="{BDF82BD2-C602-4FB2-B82E-5F06671B9C65}" destId="{7E958A59-C2DB-4961-8C3C-AFC86917B4A1}" srcOrd="6" destOrd="0" presId="urn:microsoft.com/office/officeart/2005/8/layout/vList3"/>
    <dgm:cxn modelId="{88026306-CAC7-473C-9EFF-801FCA905A7A}" type="presParOf" srcId="{7E958A59-C2DB-4961-8C3C-AFC86917B4A1}" destId="{D4B6E7B7-6B63-44C7-908B-F1E36C0325E8}" srcOrd="0" destOrd="0" presId="urn:microsoft.com/office/officeart/2005/8/layout/vList3"/>
    <dgm:cxn modelId="{B08A7327-AA09-4795-9D37-F99DBBF0F3B8}" type="presParOf" srcId="{7E958A59-C2DB-4961-8C3C-AFC86917B4A1}" destId="{DD45083E-BD81-4A65-9AA9-2B1C9A62456F}" srcOrd="1" destOrd="0" presId="urn:microsoft.com/office/officeart/2005/8/layout/vList3"/>
    <dgm:cxn modelId="{C7A430E1-2A7C-4D32-8BA2-86C5EED2B255}" type="presParOf" srcId="{BDF82BD2-C602-4FB2-B82E-5F06671B9C65}" destId="{1115E274-2039-4FF5-8209-2515BE244AAF}" srcOrd="7" destOrd="0" presId="urn:microsoft.com/office/officeart/2005/8/layout/vList3"/>
    <dgm:cxn modelId="{57DA66C8-BBF5-4F4D-8C5B-C5EEE2E4A5F2}" type="presParOf" srcId="{BDF82BD2-C602-4FB2-B82E-5F06671B9C65}" destId="{3AC83821-0A00-4805-BA0C-25DB89EFE591}" srcOrd="8" destOrd="0" presId="urn:microsoft.com/office/officeart/2005/8/layout/vList3"/>
    <dgm:cxn modelId="{724A1A9C-72B7-4EC3-944A-EBABC394F66B}" type="presParOf" srcId="{3AC83821-0A00-4805-BA0C-25DB89EFE591}" destId="{578174C8-7E00-4947-A83C-59DD8A5049D1}" srcOrd="0" destOrd="0" presId="urn:microsoft.com/office/officeart/2005/8/layout/vList3"/>
    <dgm:cxn modelId="{F2C0F98F-C699-43B7-9FD2-D1BE862FA06C}" type="presParOf" srcId="{3AC83821-0A00-4805-BA0C-25DB89EFE591}" destId="{B6B33E69-8558-4CB9-B702-8706F503AD82}" srcOrd="1" destOrd="0" presId="urn:microsoft.com/office/officeart/2005/8/layout/vList3"/>
    <dgm:cxn modelId="{B56BE277-EB52-4B2C-AE58-371C7BD7E57E}" type="presParOf" srcId="{BDF82BD2-C602-4FB2-B82E-5F06671B9C65}" destId="{F10B1570-0D29-4284-8DEC-5EB04011E5BD}" srcOrd="9" destOrd="0" presId="urn:microsoft.com/office/officeart/2005/8/layout/vList3"/>
    <dgm:cxn modelId="{FE47B886-A485-4A7F-9542-10BB8957958E}" type="presParOf" srcId="{BDF82BD2-C602-4FB2-B82E-5F06671B9C65}" destId="{7CDF8CF9-BFF1-4E3C-AE1F-2F0280858388}" srcOrd="10" destOrd="0" presId="urn:microsoft.com/office/officeart/2005/8/layout/vList3"/>
    <dgm:cxn modelId="{B51C14AC-3917-4C53-8482-56384182DF54}" type="presParOf" srcId="{7CDF8CF9-BFF1-4E3C-AE1F-2F0280858388}" destId="{5D078875-8CF6-48C8-ABE8-159B0861FBCF}" srcOrd="0" destOrd="0" presId="urn:microsoft.com/office/officeart/2005/8/layout/vList3"/>
    <dgm:cxn modelId="{6814F8A9-71C8-450B-8CF4-6F097C25D3F3}" type="presParOf" srcId="{7CDF8CF9-BFF1-4E3C-AE1F-2F0280858388}" destId="{97D03F45-3159-4196-BBA1-E0BA9905B3BB}" srcOrd="1" destOrd="0" presId="urn:microsoft.com/office/officeart/2005/8/layout/vList3"/>
    <dgm:cxn modelId="{C5C28B61-53BE-43E0-B03E-C500649C50C5}" type="presParOf" srcId="{BDF82BD2-C602-4FB2-B82E-5F06671B9C65}" destId="{EDD14213-BD3E-45B5-80E0-7E98B189BDBB}" srcOrd="11" destOrd="0" presId="urn:microsoft.com/office/officeart/2005/8/layout/vList3"/>
    <dgm:cxn modelId="{B548831C-341E-467E-9D16-E2008A1DFC33}" type="presParOf" srcId="{BDF82BD2-C602-4FB2-B82E-5F06671B9C65}" destId="{5F917C71-7CC3-41F1-A1DA-0B2BC47C13D3}" srcOrd="12" destOrd="0" presId="urn:microsoft.com/office/officeart/2005/8/layout/vList3"/>
    <dgm:cxn modelId="{232928E9-1DAB-46DB-BFE0-4FC8BF2C6CB3}" type="presParOf" srcId="{5F917C71-7CC3-41F1-A1DA-0B2BC47C13D3}" destId="{1FB1F4AB-7ABB-41DC-8B1A-B9DF86B668BF}" srcOrd="0" destOrd="0" presId="urn:microsoft.com/office/officeart/2005/8/layout/vList3"/>
    <dgm:cxn modelId="{088DB001-41F4-48B1-A234-BB4D9DB8C30F}" type="presParOf" srcId="{5F917C71-7CC3-41F1-A1DA-0B2BC47C13D3}" destId="{8EF0D627-F9BF-4C65-AC9E-034044E6B600}"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DD282DA-317C-4CA3-9984-985EAFA8F482}" type="doc">
      <dgm:prSet loTypeId="urn:microsoft.com/office/officeart/2005/8/layout/hList1" loCatId="list" qsTypeId="urn:microsoft.com/office/officeart/2005/8/quickstyle/simple1" qsCatId="simple" csTypeId="urn:microsoft.com/office/officeart/2005/8/colors/colorful4" csCatId="colorful" phldr="1"/>
      <dgm:spPr/>
      <dgm:t>
        <a:bodyPr/>
        <a:lstStyle/>
        <a:p>
          <a:endParaRPr lang="es-419"/>
        </a:p>
      </dgm:t>
    </dgm:pt>
    <dgm:pt modelId="{3161994D-21E2-4819-9C15-7E7B4D934A04}">
      <dgm:prSet/>
      <dgm:spPr/>
      <dgm:t>
        <a:bodyPr/>
        <a:lstStyle/>
        <a:p>
          <a:r>
            <a:rPr lang="es-419"/>
            <a:t>Los carnales</a:t>
          </a:r>
        </a:p>
      </dgm:t>
    </dgm:pt>
    <dgm:pt modelId="{C2D53B29-021C-4F34-98C9-C6919AE85D37}" type="parTrans" cxnId="{6961484E-86E6-4BDF-9FF5-676E3B9D8B7A}">
      <dgm:prSet/>
      <dgm:spPr/>
      <dgm:t>
        <a:bodyPr/>
        <a:lstStyle/>
        <a:p>
          <a:endParaRPr lang="es-419"/>
        </a:p>
      </dgm:t>
    </dgm:pt>
    <dgm:pt modelId="{4C339F47-DC07-4800-BCB9-703931BCF8E3}" type="sibTrans" cxnId="{6961484E-86E6-4BDF-9FF5-676E3B9D8B7A}">
      <dgm:prSet/>
      <dgm:spPr/>
      <dgm:t>
        <a:bodyPr/>
        <a:lstStyle/>
        <a:p>
          <a:endParaRPr lang="es-419"/>
        </a:p>
      </dgm:t>
    </dgm:pt>
    <dgm:pt modelId="{75DB1F8B-922C-425D-8724-E83006EE4551}">
      <dgm:prSet/>
      <dgm:spPr/>
      <dgm:t>
        <a:bodyPr/>
        <a:lstStyle/>
        <a:p>
          <a:r>
            <a:rPr lang="es-419" baseline="0"/>
            <a:t>Viven conforme a su naturaleza terrenal.</a:t>
          </a:r>
          <a:endParaRPr lang="es-419"/>
        </a:p>
      </dgm:t>
    </dgm:pt>
    <dgm:pt modelId="{152D28C0-D572-4D55-A710-091766020C82}" type="parTrans" cxnId="{AAEA2F28-492E-4498-9C30-9B9176DFEF8F}">
      <dgm:prSet/>
      <dgm:spPr/>
      <dgm:t>
        <a:bodyPr/>
        <a:lstStyle/>
        <a:p>
          <a:endParaRPr lang="es-419"/>
        </a:p>
      </dgm:t>
    </dgm:pt>
    <dgm:pt modelId="{B8480A20-558E-47AA-9BF8-A0B1BD910BBA}" type="sibTrans" cxnId="{AAEA2F28-492E-4498-9C30-9B9176DFEF8F}">
      <dgm:prSet/>
      <dgm:spPr/>
      <dgm:t>
        <a:bodyPr/>
        <a:lstStyle/>
        <a:p>
          <a:endParaRPr lang="es-419"/>
        </a:p>
      </dgm:t>
    </dgm:pt>
    <dgm:pt modelId="{C9EC80C1-5319-4230-B3B0-7A8C65947E0F}">
      <dgm:prSet/>
      <dgm:spPr/>
      <dgm:t>
        <a:bodyPr/>
        <a:lstStyle/>
        <a:p>
          <a:r>
            <a:rPr lang="es-419" baseline="0"/>
            <a:t>Piensan y actúan conforme a sus deseos terrenales.</a:t>
          </a:r>
          <a:endParaRPr lang="es-419"/>
        </a:p>
      </dgm:t>
    </dgm:pt>
    <dgm:pt modelId="{AFE3F399-70C7-430E-99CA-D334C99C72E6}" type="parTrans" cxnId="{6553DC82-0107-424C-BFCF-E78195DCA380}">
      <dgm:prSet/>
      <dgm:spPr/>
      <dgm:t>
        <a:bodyPr/>
        <a:lstStyle/>
        <a:p>
          <a:endParaRPr lang="es-419"/>
        </a:p>
      </dgm:t>
    </dgm:pt>
    <dgm:pt modelId="{C60615F0-3105-47F9-A277-DD1283A1BDE5}" type="sibTrans" cxnId="{6553DC82-0107-424C-BFCF-E78195DCA380}">
      <dgm:prSet/>
      <dgm:spPr/>
      <dgm:t>
        <a:bodyPr/>
        <a:lstStyle/>
        <a:p>
          <a:endParaRPr lang="es-419"/>
        </a:p>
      </dgm:t>
    </dgm:pt>
    <dgm:pt modelId="{AD6BDA6E-5C57-458B-B18F-454E180AA78B}">
      <dgm:prSet/>
      <dgm:spPr/>
      <dgm:t>
        <a:bodyPr/>
        <a:lstStyle/>
        <a:p>
          <a:r>
            <a:rPr lang="es-419" baseline="0" dirty="0"/>
            <a:t>Organiza su vida dentro de un marco materialista.</a:t>
          </a:r>
          <a:endParaRPr lang="es-419" dirty="0"/>
        </a:p>
      </dgm:t>
    </dgm:pt>
    <dgm:pt modelId="{CEB0E4C3-7797-49C6-9F10-DC728C183987}" type="parTrans" cxnId="{3AA88C3C-320A-41FF-93E7-86DE88076BA2}">
      <dgm:prSet/>
      <dgm:spPr/>
      <dgm:t>
        <a:bodyPr/>
        <a:lstStyle/>
        <a:p>
          <a:endParaRPr lang="es-419"/>
        </a:p>
      </dgm:t>
    </dgm:pt>
    <dgm:pt modelId="{AB2CAFB8-54F4-4040-9ECE-8931501E74FD}" type="sibTrans" cxnId="{3AA88C3C-320A-41FF-93E7-86DE88076BA2}">
      <dgm:prSet/>
      <dgm:spPr/>
      <dgm:t>
        <a:bodyPr/>
        <a:lstStyle/>
        <a:p>
          <a:endParaRPr lang="es-419"/>
        </a:p>
      </dgm:t>
    </dgm:pt>
    <dgm:pt modelId="{CAE7EFD4-B68E-4CDA-BFB6-9A59C2785992}">
      <dgm:prSet/>
      <dgm:spPr/>
      <dgm:t>
        <a:bodyPr/>
        <a:lstStyle/>
        <a:p>
          <a:r>
            <a:rPr lang="es-419"/>
            <a:t>Los espirituales</a:t>
          </a:r>
        </a:p>
      </dgm:t>
    </dgm:pt>
    <dgm:pt modelId="{8D355040-F28C-482C-9493-427A85984D1E}" type="parTrans" cxnId="{AA0A3EC6-00DF-42BD-B688-F80E6387B00C}">
      <dgm:prSet/>
      <dgm:spPr/>
      <dgm:t>
        <a:bodyPr/>
        <a:lstStyle/>
        <a:p>
          <a:endParaRPr lang="es-419"/>
        </a:p>
      </dgm:t>
    </dgm:pt>
    <dgm:pt modelId="{54759F5A-15A1-4789-8F20-99B2B0B46198}" type="sibTrans" cxnId="{AA0A3EC6-00DF-42BD-B688-F80E6387B00C}">
      <dgm:prSet/>
      <dgm:spPr/>
      <dgm:t>
        <a:bodyPr/>
        <a:lstStyle/>
        <a:p>
          <a:endParaRPr lang="es-419"/>
        </a:p>
      </dgm:t>
    </dgm:pt>
    <dgm:pt modelId="{EFE6F7EA-B3F8-4DDF-8CD8-23024246ED3D}">
      <dgm:prSet/>
      <dgm:spPr/>
      <dgm:t>
        <a:bodyPr/>
        <a:lstStyle/>
        <a:p>
          <a:r>
            <a:rPr lang="es-419" baseline="0"/>
            <a:t>Se orientan hacia las cosas del Espíritu.</a:t>
          </a:r>
          <a:endParaRPr lang="es-419"/>
        </a:p>
      </dgm:t>
    </dgm:pt>
    <dgm:pt modelId="{A29BF185-4AC9-4DA3-8904-3F2B6B55292D}" type="parTrans" cxnId="{B1E95345-B218-479D-A942-F2BA77089159}">
      <dgm:prSet/>
      <dgm:spPr/>
      <dgm:t>
        <a:bodyPr/>
        <a:lstStyle/>
        <a:p>
          <a:endParaRPr lang="es-419"/>
        </a:p>
      </dgm:t>
    </dgm:pt>
    <dgm:pt modelId="{926A2D57-6D2B-43FB-A51F-3BDF0DE49D39}" type="sibTrans" cxnId="{B1E95345-B218-479D-A942-F2BA77089159}">
      <dgm:prSet/>
      <dgm:spPr/>
      <dgm:t>
        <a:bodyPr/>
        <a:lstStyle/>
        <a:p>
          <a:endParaRPr lang="es-419"/>
        </a:p>
      </dgm:t>
    </dgm:pt>
    <dgm:pt modelId="{BC488156-2515-4D86-BA69-B1FDC5060BAC}">
      <dgm:prSet/>
      <dgm:spPr/>
      <dgm:t>
        <a:bodyPr/>
        <a:lstStyle/>
        <a:p>
          <a:r>
            <a:rPr lang="es-419" baseline="0"/>
            <a:t>Piensan y actúan conforme a la voluntad de Dios.</a:t>
          </a:r>
          <a:endParaRPr lang="es-419"/>
        </a:p>
      </dgm:t>
    </dgm:pt>
    <dgm:pt modelId="{D7448440-1B51-4A21-9EB2-D185AB59FA7E}" type="parTrans" cxnId="{D5C72735-D800-4AEE-B398-9D94648EA91F}">
      <dgm:prSet/>
      <dgm:spPr/>
      <dgm:t>
        <a:bodyPr/>
        <a:lstStyle/>
        <a:p>
          <a:endParaRPr lang="es-419"/>
        </a:p>
      </dgm:t>
    </dgm:pt>
    <dgm:pt modelId="{3CD38F6E-44FE-49BB-A000-27FC794948FC}" type="sibTrans" cxnId="{D5C72735-D800-4AEE-B398-9D94648EA91F}">
      <dgm:prSet/>
      <dgm:spPr/>
      <dgm:t>
        <a:bodyPr/>
        <a:lstStyle/>
        <a:p>
          <a:endParaRPr lang="es-419"/>
        </a:p>
      </dgm:t>
    </dgm:pt>
    <dgm:pt modelId="{80080412-1451-4AB6-9586-0AF38AA8F8BD}">
      <dgm:prSet/>
      <dgm:spPr/>
      <dgm:t>
        <a:bodyPr/>
        <a:lstStyle/>
        <a:p>
          <a:r>
            <a:rPr lang="es-419" baseline="0" dirty="0"/>
            <a:t>Organiza su vida dentro de un marco espiritual.</a:t>
          </a:r>
          <a:endParaRPr lang="es-419" dirty="0"/>
        </a:p>
      </dgm:t>
    </dgm:pt>
    <dgm:pt modelId="{9A086FA9-D689-4458-9108-2FE13EFD4DD5}" type="parTrans" cxnId="{C9DC125E-4988-4BA8-A40B-C8FCE95C1E3B}">
      <dgm:prSet/>
      <dgm:spPr/>
      <dgm:t>
        <a:bodyPr/>
        <a:lstStyle/>
        <a:p>
          <a:endParaRPr lang="es-419"/>
        </a:p>
      </dgm:t>
    </dgm:pt>
    <dgm:pt modelId="{C7F4A317-8300-427A-B71A-4685254140C2}" type="sibTrans" cxnId="{C9DC125E-4988-4BA8-A40B-C8FCE95C1E3B}">
      <dgm:prSet/>
      <dgm:spPr/>
      <dgm:t>
        <a:bodyPr/>
        <a:lstStyle/>
        <a:p>
          <a:endParaRPr lang="es-419"/>
        </a:p>
      </dgm:t>
    </dgm:pt>
    <dgm:pt modelId="{4C4D6852-8CDA-4070-9EBC-1763D2FBF5FD}">
      <dgm:prSet/>
      <dgm:spPr/>
      <dgm:t>
        <a:bodyPr/>
        <a:lstStyle/>
        <a:p>
          <a:r>
            <a:rPr lang="es-419" dirty="0"/>
            <a:t>Su destino final es la muerte.</a:t>
          </a:r>
        </a:p>
      </dgm:t>
    </dgm:pt>
    <dgm:pt modelId="{F3C7C87B-DE8C-4566-9C2E-844DB16AB036}" type="parTrans" cxnId="{30C6EC7B-7BD6-4B64-A5A1-D16CE75F17F1}">
      <dgm:prSet/>
      <dgm:spPr/>
      <dgm:t>
        <a:bodyPr/>
        <a:lstStyle/>
        <a:p>
          <a:endParaRPr lang="es-419"/>
        </a:p>
      </dgm:t>
    </dgm:pt>
    <dgm:pt modelId="{D17C9F3C-ADDF-4733-88AF-71D489C2D34C}" type="sibTrans" cxnId="{30C6EC7B-7BD6-4B64-A5A1-D16CE75F17F1}">
      <dgm:prSet/>
      <dgm:spPr/>
      <dgm:t>
        <a:bodyPr/>
        <a:lstStyle/>
        <a:p>
          <a:endParaRPr lang="es-419"/>
        </a:p>
      </dgm:t>
    </dgm:pt>
    <dgm:pt modelId="{8532C974-CFC8-4D21-8AC6-281D42D741E3}">
      <dgm:prSet/>
      <dgm:spPr/>
      <dgm:t>
        <a:bodyPr/>
        <a:lstStyle/>
        <a:p>
          <a:r>
            <a:rPr lang="es-419" dirty="0"/>
            <a:t>Su destino final es la vida.</a:t>
          </a:r>
        </a:p>
      </dgm:t>
    </dgm:pt>
    <dgm:pt modelId="{F5B771E4-B64D-4C0E-851C-39E8AD135FC1}" type="parTrans" cxnId="{F72E4087-D899-432D-AC67-A1AC4A5C7A1E}">
      <dgm:prSet/>
      <dgm:spPr/>
      <dgm:t>
        <a:bodyPr/>
        <a:lstStyle/>
        <a:p>
          <a:endParaRPr lang="es-419"/>
        </a:p>
      </dgm:t>
    </dgm:pt>
    <dgm:pt modelId="{B925FAC6-7D9F-4B26-9464-5F086B41FBF4}" type="sibTrans" cxnId="{F72E4087-D899-432D-AC67-A1AC4A5C7A1E}">
      <dgm:prSet/>
      <dgm:spPr/>
      <dgm:t>
        <a:bodyPr/>
        <a:lstStyle/>
        <a:p>
          <a:endParaRPr lang="es-419"/>
        </a:p>
      </dgm:t>
    </dgm:pt>
    <dgm:pt modelId="{AC1B7546-FFF1-4AA0-88ED-8EC97F35C118}" type="pres">
      <dgm:prSet presAssocID="{FDD282DA-317C-4CA3-9984-985EAFA8F482}" presName="Name0" presStyleCnt="0">
        <dgm:presLayoutVars>
          <dgm:dir/>
          <dgm:animLvl val="lvl"/>
          <dgm:resizeHandles val="exact"/>
        </dgm:presLayoutVars>
      </dgm:prSet>
      <dgm:spPr/>
    </dgm:pt>
    <dgm:pt modelId="{DCD3550C-05F2-4AB9-9D70-74B527CF0C6F}" type="pres">
      <dgm:prSet presAssocID="{3161994D-21E2-4819-9C15-7E7B4D934A04}" presName="composite" presStyleCnt="0"/>
      <dgm:spPr/>
    </dgm:pt>
    <dgm:pt modelId="{29603C3C-BF0F-4215-8EAB-322CC263467C}" type="pres">
      <dgm:prSet presAssocID="{3161994D-21E2-4819-9C15-7E7B4D934A04}" presName="parTx" presStyleLbl="alignNode1" presStyleIdx="0" presStyleCnt="2">
        <dgm:presLayoutVars>
          <dgm:chMax val="0"/>
          <dgm:chPref val="0"/>
          <dgm:bulletEnabled val="1"/>
        </dgm:presLayoutVars>
      </dgm:prSet>
      <dgm:spPr/>
    </dgm:pt>
    <dgm:pt modelId="{8218EABB-BD8A-4940-811C-7FD662E03482}" type="pres">
      <dgm:prSet presAssocID="{3161994D-21E2-4819-9C15-7E7B4D934A04}" presName="desTx" presStyleLbl="alignAccFollowNode1" presStyleIdx="0" presStyleCnt="2">
        <dgm:presLayoutVars>
          <dgm:bulletEnabled val="1"/>
        </dgm:presLayoutVars>
      </dgm:prSet>
      <dgm:spPr/>
    </dgm:pt>
    <dgm:pt modelId="{E90BAFE6-0ADF-4309-BF08-16C03B73BC4C}" type="pres">
      <dgm:prSet presAssocID="{4C339F47-DC07-4800-BCB9-703931BCF8E3}" presName="space" presStyleCnt="0"/>
      <dgm:spPr/>
    </dgm:pt>
    <dgm:pt modelId="{9916413E-209D-4235-AD72-A49C03250F6E}" type="pres">
      <dgm:prSet presAssocID="{CAE7EFD4-B68E-4CDA-BFB6-9A59C2785992}" presName="composite" presStyleCnt="0"/>
      <dgm:spPr/>
    </dgm:pt>
    <dgm:pt modelId="{17037EC0-BC9D-4AB9-8E84-1EBAF342C77B}" type="pres">
      <dgm:prSet presAssocID="{CAE7EFD4-B68E-4CDA-BFB6-9A59C2785992}" presName="parTx" presStyleLbl="alignNode1" presStyleIdx="1" presStyleCnt="2">
        <dgm:presLayoutVars>
          <dgm:chMax val="0"/>
          <dgm:chPref val="0"/>
          <dgm:bulletEnabled val="1"/>
        </dgm:presLayoutVars>
      </dgm:prSet>
      <dgm:spPr/>
    </dgm:pt>
    <dgm:pt modelId="{EEE2ED27-0332-4F6D-A797-E58792702719}" type="pres">
      <dgm:prSet presAssocID="{CAE7EFD4-B68E-4CDA-BFB6-9A59C2785992}" presName="desTx" presStyleLbl="alignAccFollowNode1" presStyleIdx="1" presStyleCnt="2">
        <dgm:presLayoutVars>
          <dgm:bulletEnabled val="1"/>
        </dgm:presLayoutVars>
      </dgm:prSet>
      <dgm:spPr/>
    </dgm:pt>
  </dgm:ptLst>
  <dgm:cxnLst>
    <dgm:cxn modelId="{0032390E-CED5-490C-86CB-228946A5FFDB}" type="presOf" srcId="{C9EC80C1-5319-4230-B3B0-7A8C65947E0F}" destId="{8218EABB-BD8A-4940-811C-7FD662E03482}" srcOrd="0" destOrd="1" presId="urn:microsoft.com/office/officeart/2005/8/layout/hList1"/>
    <dgm:cxn modelId="{A40D4818-2E98-45CA-883A-9C2E11EF697A}" type="presOf" srcId="{75DB1F8B-922C-425D-8724-E83006EE4551}" destId="{8218EABB-BD8A-4940-811C-7FD662E03482}" srcOrd="0" destOrd="0" presId="urn:microsoft.com/office/officeart/2005/8/layout/hList1"/>
    <dgm:cxn modelId="{019E2E28-70FF-44C4-B1BE-BCA71CBC71D4}" type="presOf" srcId="{CAE7EFD4-B68E-4CDA-BFB6-9A59C2785992}" destId="{17037EC0-BC9D-4AB9-8E84-1EBAF342C77B}" srcOrd="0" destOrd="0" presId="urn:microsoft.com/office/officeart/2005/8/layout/hList1"/>
    <dgm:cxn modelId="{AAEA2F28-492E-4498-9C30-9B9176DFEF8F}" srcId="{3161994D-21E2-4819-9C15-7E7B4D934A04}" destId="{75DB1F8B-922C-425D-8724-E83006EE4551}" srcOrd="0" destOrd="0" parTransId="{152D28C0-D572-4D55-A710-091766020C82}" sibTransId="{B8480A20-558E-47AA-9BF8-A0B1BD910BBA}"/>
    <dgm:cxn modelId="{D5C72735-D800-4AEE-B398-9D94648EA91F}" srcId="{CAE7EFD4-B68E-4CDA-BFB6-9A59C2785992}" destId="{BC488156-2515-4D86-BA69-B1FDC5060BAC}" srcOrd="1" destOrd="0" parTransId="{D7448440-1B51-4A21-9EB2-D185AB59FA7E}" sibTransId="{3CD38F6E-44FE-49BB-A000-27FC794948FC}"/>
    <dgm:cxn modelId="{3AA88C3C-320A-41FF-93E7-86DE88076BA2}" srcId="{3161994D-21E2-4819-9C15-7E7B4D934A04}" destId="{AD6BDA6E-5C57-458B-B18F-454E180AA78B}" srcOrd="2" destOrd="0" parTransId="{CEB0E4C3-7797-49C6-9F10-DC728C183987}" sibTransId="{AB2CAFB8-54F4-4040-9ECE-8931501E74FD}"/>
    <dgm:cxn modelId="{C9DC125E-4988-4BA8-A40B-C8FCE95C1E3B}" srcId="{CAE7EFD4-B68E-4CDA-BFB6-9A59C2785992}" destId="{80080412-1451-4AB6-9586-0AF38AA8F8BD}" srcOrd="2" destOrd="0" parTransId="{9A086FA9-D689-4458-9108-2FE13EFD4DD5}" sibTransId="{C7F4A317-8300-427A-B71A-4685254140C2}"/>
    <dgm:cxn modelId="{86634D45-4712-4D24-B14F-1A24DE64500C}" type="presOf" srcId="{BC488156-2515-4D86-BA69-B1FDC5060BAC}" destId="{EEE2ED27-0332-4F6D-A797-E58792702719}" srcOrd="0" destOrd="1" presId="urn:microsoft.com/office/officeart/2005/8/layout/hList1"/>
    <dgm:cxn modelId="{B1E95345-B218-479D-A942-F2BA77089159}" srcId="{CAE7EFD4-B68E-4CDA-BFB6-9A59C2785992}" destId="{EFE6F7EA-B3F8-4DDF-8CD8-23024246ED3D}" srcOrd="0" destOrd="0" parTransId="{A29BF185-4AC9-4DA3-8904-3F2B6B55292D}" sibTransId="{926A2D57-6D2B-43FB-A51F-3BDF0DE49D39}"/>
    <dgm:cxn modelId="{CCA0846C-0495-4FAC-8235-4134D32C9402}" type="presOf" srcId="{FDD282DA-317C-4CA3-9984-985EAFA8F482}" destId="{AC1B7546-FFF1-4AA0-88ED-8EC97F35C118}" srcOrd="0" destOrd="0" presId="urn:microsoft.com/office/officeart/2005/8/layout/hList1"/>
    <dgm:cxn modelId="{6961484E-86E6-4BDF-9FF5-676E3B9D8B7A}" srcId="{FDD282DA-317C-4CA3-9984-985EAFA8F482}" destId="{3161994D-21E2-4819-9C15-7E7B4D934A04}" srcOrd="0" destOrd="0" parTransId="{C2D53B29-021C-4F34-98C9-C6919AE85D37}" sibTransId="{4C339F47-DC07-4800-BCB9-703931BCF8E3}"/>
    <dgm:cxn modelId="{30C6EC7B-7BD6-4B64-A5A1-D16CE75F17F1}" srcId="{3161994D-21E2-4819-9C15-7E7B4D934A04}" destId="{4C4D6852-8CDA-4070-9EBC-1763D2FBF5FD}" srcOrd="3" destOrd="0" parTransId="{F3C7C87B-DE8C-4566-9C2E-844DB16AB036}" sibTransId="{D17C9F3C-ADDF-4733-88AF-71D489C2D34C}"/>
    <dgm:cxn modelId="{DF046F81-67FE-4FFA-81C5-AB4CFFDD8D3D}" type="presOf" srcId="{3161994D-21E2-4819-9C15-7E7B4D934A04}" destId="{29603C3C-BF0F-4215-8EAB-322CC263467C}" srcOrd="0" destOrd="0" presId="urn:microsoft.com/office/officeart/2005/8/layout/hList1"/>
    <dgm:cxn modelId="{AB87A381-623C-4A00-9027-0D2FF15DE9AB}" type="presOf" srcId="{4C4D6852-8CDA-4070-9EBC-1763D2FBF5FD}" destId="{8218EABB-BD8A-4940-811C-7FD662E03482}" srcOrd="0" destOrd="3" presId="urn:microsoft.com/office/officeart/2005/8/layout/hList1"/>
    <dgm:cxn modelId="{6553DC82-0107-424C-BFCF-E78195DCA380}" srcId="{3161994D-21E2-4819-9C15-7E7B4D934A04}" destId="{C9EC80C1-5319-4230-B3B0-7A8C65947E0F}" srcOrd="1" destOrd="0" parTransId="{AFE3F399-70C7-430E-99CA-D334C99C72E6}" sibTransId="{C60615F0-3105-47F9-A277-DD1283A1BDE5}"/>
    <dgm:cxn modelId="{A28EE782-F957-453D-AEE2-50E3794D2532}" type="presOf" srcId="{EFE6F7EA-B3F8-4DDF-8CD8-23024246ED3D}" destId="{EEE2ED27-0332-4F6D-A797-E58792702719}" srcOrd="0" destOrd="0" presId="urn:microsoft.com/office/officeart/2005/8/layout/hList1"/>
    <dgm:cxn modelId="{F72E4087-D899-432D-AC67-A1AC4A5C7A1E}" srcId="{CAE7EFD4-B68E-4CDA-BFB6-9A59C2785992}" destId="{8532C974-CFC8-4D21-8AC6-281D42D741E3}" srcOrd="3" destOrd="0" parTransId="{F5B771E4-B64D-4C0E-851C-39E8AD135FC1}" sibTransId="{B925FAC6-7D9F-4B26-9464-5F086B41FBF4}"/>
    <dgm:cxn modelId="{AA0A3EC6-00DF-42BD-B688-F80E6387B00C}" srcId="{FDD282DA-317C-4CA3-9984-985EAFA8F482}" destId="{CAE7EFD4-B68E-4CDA-BFB6-9A59C2785992}" srcOrd="1" destOrd="0" parTransId="{8D355040-F28C-482C-9493-427A85984D1E}" sibTransId="{54759F5A-15A1-4789-8F20-99B2B0B46198}"/>
    <dgm:cxn modelId="{10181DCB-4411-4A09-9A31-810CA11703F6}" type="presOf" srcId="{AD6BDA6E-5C57-458B-B18F-454E180AA78B}" destId="{8218EABB-BD8A-4940-811C-7FD662E03482}" srcOrd="0" destOrd="2" presId="urn:microsoft.com/office/officeart/2005/8/layout/hList1"/>
    <dgm:cxn modelId="{ACE4BEDA-283E-4769-B8AB-E9052F1D1AA5}" type="presOf" srcId="{80080412-1451-4AB6-9586-0AF38AA8F8BD}" destId="{EEE2ED27-0332-4F6D-A797-E58792702719}" srcOrd="0" destOrd="2" presId="urn:microsoft.com/office/officeart/2005/8/layout/hList1"/>
    <dgm:cxn modelId="{00430BEA-5358-49F4-970D-4DDD07104995}" type="presOf" srcId="{8532C974-CFC8-4D21-8AC6-281D42D741E3}" destId="{EEE2ED27-0332-4F6D-A797-E58792702719}" srcOrd="0" destOrd="3" presId="urn:microsoft.com/office/officeart/2005/8/layout/hList1"/>
    <dgm:cxn modelId="{A0391057-9971-482E-93BB-66B9DD5091FF}" type="presParOf" srcId="{AC1B7546-FFF1-4AA0-88ED-8EC97F35C118}" destId="{DCD3550C-05F2-4AB9-9D70-74B527CF0C6F}" srcOrd="0" destOrd="0" presId="urn:microsoft.com/office/officeart/2005/8/layout/hList1"/>
    <dgm:cxn modelId="{C5C143EB-16AF-4952-907C-3D512CC8A41C}" type="presParOf" srcId="{DCD3550C-05F2-4AB9-9D70-74B527CF0C6F}" destId="{29603C3C-BF0F-4215-8EAB-322CC263467C}" srcOrd="0" destOrd="0" presId="urn:microsoft.com/office/officeart/2005/8/layout/hList1"/>
    <dgm:cxn modelId="{DEAF546D-C860-416E-99F6-9EE558897A88}" type="presParOf" srcId="{DCD3550C-05F2-4AB9-9D70-74B527CF0C6F}" destId="{8218EABB-BD8A-4940-811C-7FD662E03482}" srcOrd="1" destOrd="0" presId="urn:microsoft.com/office/officeart/2005/8/layout/hList1"/>
    <dgm:cxn modelId="{71DD51D9-A3CB-4C5A-AB0E-28063DDEAEFF}" type="presParOf" srcId="{AC1B7546-FFF1-4AA0-88ED-8EC97F35C118}" destId="{E90BAFE6-0ADF-4309-BF08-16C03B73BC4C}" srcOrd="1" destOrd="0" presId="urn:microsoft.com/office/officeart/2005/8/layout/hList1"/>
    <dgm:cxn modelId="{4E632913-9A2C-4F60-BBB8-0AAC9F85BD7E}" type="presParOf" srcId="{AC1B7546-FFF1-4AA0-88ED-8EC97F35C118}" destId="{9916413E-209D-4235-AD72-A49C03250F6E}" srcOrd="2" destOrd="0" presId="urn:microsoft.com/office/officeart/2005/8/layout/hList1"/>
    <dgm:cxn modelId="{1BEDDFE6-76C4-4F7B-936B-D3C82483EF2E}" type="presParOf" srcId="{9916413E-209D-4235-AD72-A49C03250F6E}" destId="{17037EC0-BC9D-4AB9-8E84-1EBAF342C77B}" srcOrd="0" destOrd="0" presId="urn:microsoft.com/office/officeart/2005/8/layout/hList1"/>
    <dgm:cxn modelId="{33165455-4AD6-455E-AC67-548BC8812044}" type="presParOf" srcId="{9916413E-209D-4235-AD72-A49C03250F6E}" destId="{EEE2ED27-0332-4F6D-A797-E58792702719}"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396BE15-1CCB-465B-B21F-E1540F86655D}" type="doc">
      <dgm:prSet loTypeId="urn:microsoft.com/office/officeart/2005/8/layout/lProcess2" loCatId="list" qsTypeId="urn:microsoft.com/office/officeart/2005/8/quickstyle/simple1" qsCatId="simple" csTypeId="urn:microsoft.com/office/officeart/2005/8/colors/colorful4" csCatId="colorful"/>
      <dgm:spPr/>
      <dgm:t>
        <a:bodyPr/>
        <a:lstStyle/>
        <a:p>
          <a:endParaRPr lang="es-419"/>
        </a:p>
      </dgm:t>
    </dgm:pt>
    <dgm:pt modelId="{75A1BB87-5DFF-4EBC-B1A1-F82650D41922}">
      <dgm:prSet/>
      <dgm:spPr/>
      <dgm:t>
        <a:bodyPr/>
        <a:lstStyle/>
        <a:p>
          <a:r>
            <a:rPr lang="es-419"/>
            <a:t>Gordon Gekko, el villano de la película Wall Street, interpretado por Michael Douglas dijo:  </a:t>
          </a:r>
        </a:p>
      </dgm:t>
    </dgm:pt>
    <dgm:pt modelId="{D8E02E80-686F-4F59-ADB9-78AC93F85DDD}" type="parTrans" cxnId="{09609A6D-2BB7-41B6-AD1C-D798DEE6E6B3}">
      <dgm:prSet/>
      <dgm:spPr/>
      <dgm:t>
        <a:bodyPr/>
        <a:lstStyle/>
        <a:p>
          <a:endParaRPr lang="es-419"/>
        </a:p>
      </dgm:t>
    </dgm:pt>
    <dgm:pt modelId="{E6ED1FE7-4E1D-400F-B0DC-CC8BE6918C18}" type="sibTrans" cxnId="{09609A6D-2BB7-41B6-AD1C-D798DEE6E6B3}">
      <dgm:prSet/>
      <dgm:spPr/>
      <dgm:t>
        <a:bodyPr/>
        <a:lstStyle/>
        <a:p>
          <a:endParaRPr lang="es-419"/>
        </a:p>
      </dgm:t>
    </dgm:pt>
    <dgm:pt modelId="{98893A49-37D1-4A09-A8C4-F346EE950929}">
      <dgm:prSet/>
      <dgm:spPr/>
      <dgm:t>
        <a:bodyPr/>
        <a:lstStyle/>
        <a:p>
          <a:r>
            <a:rPr lang="es-419" baseline="0"/>
            <a:t>«La codicia es buena»</a:t>
          </a:r>
          <a:endParaRPr lang="es-419"/>
        </a:p>
      </dgm:t>
    </dgm:pt>
    <dgm:pt modelId="{B2DDD680-D95C-4101-B0E4-7AE3A417D63B}" type="parTrans" cxnId="{08073F8E-C292-41C6-A21A-82C953D81D00}">
      <dgm:prSet/>
      <dgm:spPr/>
      <dgm:t>
        <a:bodyPr/>
        <a:lstStyle/>
        <a:p>
          <a:endParaRPr lang="es-419"/>
        </a:p>
      </dgm:t>
    </dgm:pt>
    <dgm:pt modelId="{D0516EBF-FD7F-4EDC-A199-C0E165192AB0}" type="sibTrans" cxnId="{08073F8E-C292-41C6-A21A-82C953D81D00}">
      <dgm:prSet/>
      <dgm:spPr/>
      <dgm:t>
        <a:bodyPr/>
        <a:lstStyle/>
        <a:p>
          <a:endParaRPr lang="es-419"/>
        </a:p>
      </dgm:t>
    </dgm:pt>
    <dgm:pt modelId="{1B54B631-826A-4A33-B458-D5BEE56E2801}">
      <dgm:prSet/>
      <dgm:spPr/>
      <dgm:t>
        <a:bodyPr/>
        <a:lstStyle/>
        <a:p>
          <a:r>
            <a:rPr lang="es-419"/>
            <a:t>La Biblia en Romanos 7: 7 (NTV) dice: </a:t>
          </a:r>
        </a:p>
      </dgm:t>
    </dgm:pt>
    <dgm:pt modelId="{58AE2086-81B2-4258-909B-18781DDC28A9}" type="parTrans" cxnId="{B05FB5CB-21D0-405B-B5E5-B93B40C02DEE}">
      <dgm:prSet/>
      <dgm:spPr/>
      <dgm:t>
        <a:bodyPr/>
        <a:lstStyle/>
        <a:p>
          <a:endParaRPr lang="es-419"/>
        </a:p>
      </dgm:t>
    </dgm:pt>
    <dgm:pt modelId="{C7915CBA-DA3A-46DC-8327-75434956CB21}" type="sibTrans" cxnId="{B05FB5CB-21D0-405B-B5E5-B93B40C02DEE}">
      <dgm:prSet/>
      <dgm:spPr/>
      <dgm:t>
        <a:bodyPr/>
        <a:lstStyle/>
        <a:p>
          <a:endParaRPr lang="es-419"/>
        </a:p>
      </dgm:t>
    </dgm:pt>
    <dgm:pt modelId="{B5B29590-ADB5-4969-9582-CE721722BAD0}">
      <dgm:prSet/>
      <dgm:spPr/>
      <dgm:t>
        <a:bodyPr/>
        <a:lstStyle/>
        <a:p>
          <a:r>
            <a:rPr lang="es-419" baseline="0"/>
            <a:t>«Codiciar es malo»</a:t>
          </a:r>
          <a:endParaRPr lang="es-419"/>
        </a:p>
      </dgm:t>
    </dgm:pt>
    <dgm:pt modelId="{B770F3B4-8EED-4803-AF2F-A801330AE715}" type="parTrans" cxnId="{E40D414D-67D5-4E2C-B4A2-10A8A8F979A8}">
      <dgm:prSet/>
      <dgm:spPr/>
      <dgm:t>
        <a:bodyPr/>
        <a:lstStyle/>
        <a:p>
          <a:endParaRPr lang="es-419"/>
        </a:p>
      </dgm:t>
    </dgm:pt>
    <dgm:pt modelId="{67A139DF-ABDF-426B-9018-40B122207422}" type="sibTrans" cxnId="{E40D414D-67D5-4E2C-B4A2-10A8A8F979A8}">
      <dgm:prSet/>
      <dgm:spPr/>
      <dgm:t>
        <a:bodyPr/>
        <a:lstStyle/>
        <a:p>
          <a:endParaRPr lang="es-419"/>
        </a:p>
      </dgm:t>
    </dgm:pt>
    <dgm:pt modelId="{A0B55E3A-8EBB-48E0-9B57-62B40D841CB8}" type="pres">
      <dgm:prSet presAssocID="{E396BE15-1CCB-465B-B21F-E1540F86655D}" presName="theList" presStyleCnt="0">
        <dgm:presLayoutVars>
          <dgm:dir/>
          <dgm:animLvl val="lvl"/>
          <dgm:resizeHandles val="exact"/>
        </dgm:presLayoutVars>
      </dgm:prSet>
      <dgm:spPr/>
    </dgm:pt>
    <dgm:pt modelId="{BAF564EA-B30D-472E-92B5-9A26EECD0A78}" type="pres">
      <dgm:prSet presAssocID="{75A1BB87-5DFF-4EBC-B1A1-F82650D41922}" presName="compNode" presStyleCnt="0"/>
      <dgm:spPr/>
    </dgm:pt>
    <dgm:pt modelId="{54A45CCA-D726-48DE-AC70-B401D8875626}" type="pres">
      <dgm:prSet presAssocID="{75A1BB87-5DFF-4EBC-B1A1-F82650D41922}" presName="aNode" presStyleLbl="bgShp" presStyleIdx="0" presStyleCnt="2"/>
      <dgm:spPr/>
    </dgm:pt>
    <dgm:pt modelId="{E07D3D4D-8FE9-4E3C-9FF6-F4E85D24C054}" type="pres">
      <dgm:prSet presAssocID="{75A1BB87-5DFF-4EBC-B1A1-F82650D41922}" presName="textNode" presStyleLbl="bgShp" presStyleIdx="0" presStyleCnt="2"/>
      <dgm:spPr/>
    </dgm:pt>
    <dgm:pt modelId="{BDF396CC-573C-4FB0-8600-9530996827ED}" type="pres">
      <dgm:prSet presAssocID="{75A1BB87-5DFF-4EBC-B1A1-F82650D41922}" presName="compChildNode" presStyleCnt="0"/>
      <dgm:spPr/>
    </dgm:pt>
    <dgm:pt modelId="{90E479D4-24A6-41EC-A089-C0DA850268DD}" type="pres">
      <dgm:prSet presAssocID="{75A1BB87-5DFF-4EBC-B1A1-F82650D41922}" presName="theInnerList" presStyleCnt="0"/>
      <dgm:spPr/>
    </dgm:pt>
    <dgm:pt modelId="{512C1CD4-02B3-4E2C-9880-D260A11D2F12}" type="pres">
      <dgm:prSet presAssocID="{98893A49-37D1-4A09-A8C4-F346EE950929}" presName="childNode" presStyleLbl="node1" presStyleIdx="0" presStyleCnt="2">
        <dgm:presLayoutVars>
          <dgm:bulletEnabled val="1"/>
        </dgm:presLayoutVars>
      </dgm:prSet>
      <dgm:spPr/>
    </dgm:pt>
    <dgm:pt modelId="{19D0763F-E3CA-4989-9267-67178A0B7E17}" type="pres">
      <dgm:prSet presAssocID="{75A1BB87-5DFF-4EBC-B1A1-F82650D41922}" presName="aSpace" presStyleCnt="0"/>
      <dgm:spPr/>
    </dgm:pt>
    <dgm:pt modelId="{29530C92-481C-41BD-BB8F-5D844544B54E}" type="pres">
      <dgm:prSet presAssocID="{1B54B631-826A-4A33-B458-D5BEE56E2801}" presName="compNode" presStyleCnt="0"/>
      <dgm:spPr/>
    </dgm:pt>
    <dgm:pt modelId="{01765D52-46DF-4A61-978E-F0FAA38F9476}" type="pres">
      <dgm:prSet presAssocID="{1B54B631-826A-4A33-B458-D5BEE56E2801}" presName="aNode" presStyleLbl="bgShp" presStyleIdx="1" presStyleCnt="2"/>
      <dgm:spPr/>
    </dgm:pt>
    <dgm:pt modelId="{6FBED278-9663-4B4C-AEDF-F19FA110C0C2}" type="pres">
      <dgm:prSet presAssocID="{1B54B631-826A-4A33-B458-D5BEE56E2801}" presName="textNode" presStyleLbl="bgShp" presStyleIdx="1" presStyleCnt="2"/>
      <dgm:spPr/>
    </dgm:pt>
    <dgm:pt modelId="{1A16FA56-6A17-47B5-922F-B1D7738C1BAA}" type="pres">
      <dgm:prSet presAssocID="{1B54B631-826A-4A33-B458-D5BEE56E2801}" presName="compChildNode" presStyleCnt="0"/>
      <dgm:spPr/>
    </dgm:pt>
    <dgm:pt modelId="{368883FC-4611-4554-87AF-79F03508FFBC}" type="pres">
      <dgm:prSet presAssocID="{1B54B631-826A-4A33-B458-D5BEE56E2801}" presName="theInnerList" presStyleCnt="0"/>
      <dgm:spPr/>
    </dgm:pt>
    <dgm:pt modelId="{32EDA973-3E23-4E2C-BC86-55B2A4AB0432}" type="pres">
      <dgm:prSet presAssocID="{B5B29590-ADB5-4969-9582-CE721722BAD0}" presName="childNode" presStyleLbl="node1" presStyleIdx="1" presStyleCnt="2">
        <dgm:presLayoutVars>
          <dgm:bulletEnabled val="1"/>
        </dgm:presLayoutVars>
      </dgm:prSet>
      <dgm:spPr/>
    </dgm:pt>
  </dgm:ptLst>
  <dgm:cxnLst>
    <dgm:cxn modelId="{5259EA15-63B5-406A-BB01-2774EC7C1EB7}" type="presOf" srcId="{1B54B631-826A-4A33-B458-D5BEE56E2801}" destId="{01765D52-46DF-4A61-978E-F0FAA38F9476}" srcOrd="0" destOrd="0" presId="urn:microsoft.com/office/officeart/2005/8/layout/lProcess2"/>
    <dgm:cxn modelId="{E1EBAF1D-555A-4D2C-819D-010FF91656D2}" type="presOf" srcId="{98893A49-37D1-4A09-A8C4-F346EE950929}" destId="{512C1CD4-02B3-4E2C-9880-D260A11D2F12}" srcOrd="0" destOrd="0" presId="urn:microsoft.com/office/officeart/2005/8/layout/lProcess2"/>
    <dgm:cxn modelId="{C2AD0645-DE9B-4CCF-B01C-206B4961F0A6}" type="presOf" srcId="{B5B29590-ADB5-4969-9582-CE721722BAD0}" destId="{32EDA973-3E23-4E2C-BC86-55B2A4AB0432}" srcOrd="0" destOrd="0" presId="urn:microsoft.com/office/officeart/2005/8/layout/lProcess2"/>
    <dgm:cxn modelId="{E40D414D-67D5-4E2C-B4A2-10A8A8F979A8}" srcId="{1B54B631-826A-4A33-B458-D5BEE56E2801}" destId="{B5B29590-ADB5-4969-9582-CE721722BAD0}" srcOrd="0" destOrd="0" parTransId="{B770F3B4-8EED-4803-AF2F-A801330AE715}" sibTransId="{67A139DF-ABDF-426B-9018-40B122207422}"/>
    <dgm:cxn modelId="{09609A6D-2BB7-41B6-AD1C-D798DEE6E6B3}" srcId="{E396BE15-1CCB-465B-B21F-E1540F86655D}" destId="{75A1BB87-5DFF-4EBC-B1A1-F82650D41922}" srcOrd="0" destOrd="0" parTransId="{D8E02E80-686F-4F59-ADB9-78AC93F85DDD}" sibTransId="{E6ED1FE7-4E1D-400F-B0DC-CC8BE6918C18}"/>
    <dgm:cxn modelId="{9940C37E-BE69-4286-AF98-3E0906773F45}" type="presOf" srcId="{75A1BB87-5DFF-4EBC-B1A1-F82650D41922}" destId="{E07D3D4D-8FE9-4E3C-9FF6-F4E85D24C054}" srcOrd="1" destOrd="0" presId="urn:microsoft.com/office/officeart/2005/8/layout/lProcess2"/>
    <dgm:cxn modelId="{08073F8E-C292-41C6-A21A-82C953D81D00}" srcId="{75A1BB87-5DFF-4EBC-B1A1-F82650D41922}" destId="{98893A49-37D1-4A09-A8C4-F346EE950929}" srcOrd="0" destOrd="0" parTransId="{B2DDD680-D95C-4101-B0E4-7AE3A417D63B}" sibTransId="{D0516EBF-FD7F-4EDC-A199-C0E165192AB0}"/>
    <dgm:cxn modelId="{7597BF91-CAC9-40D4-B766-E23F17450190}" type="presOf" srcId="{1B54B631-826A-4A33-B458-D5BEE56E2801}" destId="{6FBED278-9663-4B4C-AEDF-F19FA110C0C2}" srcOrd="1" destOrd="0" presId="urn:microsoft.com/office/officeart/2005/8/layout/lProcess2"/>
    <dgm:cxn modelId="{B05FB5CB-21D0-405B-B5E5-B93B40C02DEE}" srcId="{E396BE15-1CCB-465B-B21F-E1540F86655D}" destId="{1B54B631-826A-4A33-B458-D5BEE56E2801}" srcOrd="1" destOrd="0" parTransId="{58AE2086-81B2-4258-909B-18781DDC28A9}" sibTransId="{C7915CBA-DA3A-46DC-8327-75434956CB21}"/>
    <dgm:cxn modelId="{EA5ADBCD-A7B2-448D-98B0-CF184B3DB351}" type="presOf" srcId="{E396BE15-1CCB-465B-B21F-E1540F86655D}" destId="{A0B55E3A-8EBB-48E0-9B57-62B40D841CB8}" srcOrd="0" destOrd="0" presId="urn:microsoft.com/office/officeart/2005/8/layout/lProcess2"/>
    <dgm:cxn modelId="{902052F1-DD02-4E92-838E-B35DF94C6F1D}" type="presOf" srcId="{75A1BB87-5DFF-4EBC-B1A1-F82650D41922}" destId="{54A45CCA-D726-48DE-AC70-B401D8875626}" srcOrd="0" destOrd="0" presId="urn:microsoft.com/office/officeart/2005/8/layout/lProcess2"/>
    <dgm:cxn modelId="{7E1CD252-EA49-45CF-A451-F7FA8143EBB2}" type="presParOf" srcId="{A0B55E3A-8EBB-48E0-9B57-62B40D841CB8}" destId="{BAF564EA-B30D-472E-92B5-9A26EECD0A78}" srcOrd="0" destOrd="0" presId="urn:microsoft.com/office/officeart/2005/8/layout/lProcess2"/>
    <dgm:cxn modelId="{D9DBDD72-AC58-4AA7-B63C-60213F410E51}" type="presParOf" srcId="{BAF564EA-B30D-472E-92B5-9A26EECD0A78}" destId="{54A45CCA-D726-48DE-AC70-B401D8875626}" srcOrd="0" destOrd="0" presId="urn:microsoft.com/office/officeart/2005/8/layout/lProcess2"/>
    <dgm:cxn modelId="{D07EC387-32DD-4453-91FA-CC46848108EB}" type="presParOf" srcId="{BAF564EA-B30D-472E-92B5-9A26EECD0A78}" destId="{E07D3D4D-8FE9-4E3C-9FF6-F4E85D24C054}" srcOrd="1" destOrd="0" presId="urn:microsoft.com/office/officeart/2005/8/layout/lProcess2"/>
    <dgm:cxn modelId="{B3C4E4DD-7D55-4D63-B512-7906D59929A7}" type="presParOf" srcId="{BAF564EA-B30D-472E-92B5-9A26EECD0A78}" destId="{BDF396CC-573C-4FB0-8600-9530996827ED}" srcOrd="2" destOrd="0" presId="urn:microsoft.com/office/officeart/2005/8/layout/lProcess2"/>
    <dgm:cxn modelId="{B2E93F8E-999A-4008-9B3D-4CE03E7868A6}" type="presParOf" srcId="{BDF396CC-573C-4FB0-8600-9530996827ED}" destId="{90E479D4-24A6-41EC-A089-C0DA850268DD}" srcOrd="0" destOrd="0" presId="urn:microsoft.com/office/officeart/2005/8/layout/lProcess2"/>
    <dgm:cxn modelId="{97440AD6-1ED2-4DC4-98DD-666AE319D930}" type="presParOf" srcId="{90E479D4-24A6-41EC-A089-C0DA850268DD}" destId="{512C1CD4-02B3-4E2C-9880-D260A11D2F12}" srcOrd="0" destOrd="0" presId="urn:microsoft.com/office/officeart/2005/8/layout/lProcess2"/>
    <dgm:cxn modelId="{CD4F33FE-F969-4C66-8379-FFC92E16094A}" type="presParOf" srcId="{A0B55E3A-8EBB-48E0-9B57-62B40D841CB8}" destId="{19D0763F-E3CA-4989-9267-67178A0B7E17}" srcOrd="1" destOrd="0" presId="urn:microsoft.com/office/officeart/2005/8/layout/lProcess2"/>
    <dgm:cxn modelId="{6C2F7E79-6BAF-406A-9E1F-4BDCA8907B02}" type="presParOf" srcId="{A0B55E3A-8EBB-48E0-9B57-62B40D841CB8}" destId="{29530C92-481C-41BD-BB8F-5D844544B54E}" srcOrd="2" destOrd="0" presId="urn:microsoft.com/office/officeart/2005/8/layout/lProcess2"/>
    <dgm:cxn modelId="{02A95D69-910B-4CF7-94C3-5B120C38DBC3}" type="presParOf" srcId="{29530C92-481C-41BD-BB8F-5D844544B54E}" destId="{01765D52-46DF-4A61-978E-F0FAA38F9476}" srcOrd="0" destOrd="0" presId="urn:microsoft.com/office/officeart/2005/8/layout/lProcess2"/>
    <dgm:cxn modelId="{ABE4769B-768F-473F-848D-BCEDA9DB450C}" type="presParOf" srcId="{29530C92-481C-41BD-BB8F-5D844544B54E}" destId="{6FBED278-9663-4B4C-AEDF-F19FA110C0C2}" srcOrd="1" destOrd="0" presId="urn:microsoft.com/office/officeart/2005/8/layout/lProcess2"/>
    <dgm:cxn modelId="{B2577192-BAC8-4F9A-ACBD-7C0AAEFDE698}" type="presParOf" srcId="{29530C92-481C-41BD-BB8F-5D844544B54E}" destId="{1A16FA56-6A17-47B5-922F-B1D7738C1BAA}" srcOrd="2" destOrd="0" presId="urn:microsoft.com/office/officeart/2005/8/layout/lProcess2"/>
    <dgm:cxn modelId="{E6A81883-D984-489D-AD8B-20F6830756EC}" type="presParOf" srcId="{1A16FA56-6A17-47B5-922F-B1D7738C1BAA}" destId="{368883FC-4611-4554-87AF-79F03508FFBC}" srcOrd="0" destOrd="0" presId="urn:microsoft.com/office/officeart/2005/8/layout/lProcess2"/>
    <dgm:cxn modelId="{FC2014A9-911D-43DA-93F2-7B390D5CF578}" type="presParOf" srcId="{368883FC-4611-4554-87AF-79F03508FFBC}" destId="{32EDA973-3E23-4E2C-BC86-55B2A4AB0432}" srcOrd="0"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57F08DD-49B7-4B4E-A417-EA5296C930D4}" type="doc">
      <dgm:prSet loTypeId="urn:microsoft.com/office/officeart/2005/8/layout/vList5" loCatId="list" qsTypeId="urn:microsoft.com/office/officeart/2005/8/quickstyle/simple1" qsCatId="simple" csTypeId="urn:microsoft.com/office/officeart/2005/8/colors/accent1_2" csCatId="accent1"/>
      <dgm:spPr/>
      <dgm:t>
        <a:bodyPr/>
        <a:lstStyle/>
        <a:p>
          <a:endParaRPr lang="es-419"/>
        </a:p>
      </dgm:t>
    </dgm:pt>
    <dgm:pt modelId="{78C865F4-1C51-4585-938D-AC0402A979DD}">
      <dgm:prSet/>
      <dgm:spPr/>
      <dgm:t>
        <a:bodyPr/>
        <a:lstStyle/>
        <a:p>
          <a:r>
            <a:rPr lang="es-419"/>
            <a:t>¿Cómo saber si soy carnal o espiritual? </a:t>
          </a:r>
        </a:p>
      </dgm:t>
    </dgm:pt>
    <dgm:pt modelId="{7324A484-1127-4FD2-BF3C-ACC541FCAF89}" type="parTrans" cxnId="{82045BB5-9836-4A37-ACDD-FA0B7204732C}">
      <dgm:prSet/>
      <dgm:spPr/>
      <dgm:t>
        <a:bodyPr/>
        <a:lstStyle/>
        <a:p>
          <a:endParaRPr lang="es-419"/>
        </a:p>
      </dgm:t>
    </dgm:pt>
    <dgm:pt modelId="{70AAC8C7-0D72-49AE-AB4C-26BDCDB76AEA}" type="sibTrans" cxnId="{82045BB5-9836-4A37-ACDD-FA0B7204732C}">
      <dgm:prSet/>
      <dgm:spPr/>
      <dgm:t>
        <a:bodyPr/>
        <a:lstStyle/>
        <a:p>
          <a:endParaRPr lang="es-419"/>
        </a:p>
      </dgm:t>
    </dgm:pt>
    <dgm:pt modelId="{AA76D7AB-DE1D-4136-BE40-C70E22E563C1}">
      <dgm:prSet/>
      <dgm:spPr/>
      <dgm:t>
        <a:bodyPr/>
        <a:lstStyle/>
        <a:p>
          <a:r>
            <a:rPr lang="es-419" baseline="0"/>
            <a:t>La respuesta a esta última se encuentra en el enfoque de nuestras decisiones, acciones y prioridades.</a:t>
          </a:r>
          <a:endParaRPr lang="es-419"/>
        </a:p>
      </dgm:t>
    </dgm:pt>
    <dgm:pt modelId="{CAE464B7-3A07-4F24-AF75-8860735D7986}" type="parTrans" cxnId="{8B137855-A4C8-4F9E-B583-68011FC908FB}">
      <dgm:prSet/>
      <dgm:spPr/>
      <dgm:t>
        <a:bodyPr/>
        <a:lstStyle/>
        <a:p>
          <a:endParaRPr lang="es-419"/>
        </a:p>
      </dgm:t>
    </dgm:pt>
    <dgm:pt modelId="{5B223C7C-1B4A-47A6-8E58-E6BB476F7E0A}" type="sibTrans" cxnId="{8B137855-A4C8-4F9E-B583-68011FC908FB}">
      <dgm:prSet/>
      <dgm:spPr/>
      <dgm:t>
        <a:bodyPr/>
        <a:lstStyle/>
        <a:p>
          <a:endParaRPr lang="es-419"/>
        </a:p>
      </dgm:t>
    </dgm:pt>
    <dgm:pt modelId="{1602D7B5-166E-49FD-9A15-143AEEB90646}">
      <dgm:prSet/>
      <dgm:spPr/>
      <dgm:t>
        <a:bodyPr/>
        <a:lstStyle/>
        <a:p>
          <a:r>
            <a:rPr lang="es-419" baseline="0"/>
            <a:t>Aquello que gobierna nuestros pensamientos y deseos revela nuestra verdadera naturaleza.</a:t>
          </a:r>
          <a:endParaRPr lang="es-419"/>
        </a:p>
      </dgm:t>
    </dgm:pt>
    <dgm:pt modelId="{91329441-57B0-46B5-B5FE-21165FECC163}" type="parTrans" cxnId="{33A85ACC-BF3E-4348-86E3-129B26316A9D}">
      <dgm:prSet/>
      <dgm:spPr/>
      <dgm:t>
        <a:bodyPr/>
        <a:lstStyle/>
        <a:p>
          <a:endParaRPr lang="es-419"/>
        </a:p>
      </dgm:t>
    </dgm:pt>
    <dgm:pt modelId="{66B8D27A-5A6D-4A61-949A-ABB79D8F7BCD}" type="sibTrans" cxnId="{33A85ACC-BF3E-4348-86E3-129B26316A9D}">
      <dgm:prSet/>
      <dgm:spPr/>
      <dgm:t>
        <a:bodyPr/>
        <a:lstStyle/>
        <a:p>
          <a:endParaRPr lang="es-419"/>
        </a:p>
      </dgm:t>
    </dgm:pt>
    <dgm:pt modelId="{4AE67B9C-F03D-4B7E-9EA5-2900B35892B4}" type="pres">
      <dgm:prSet presAssocID="{557F08DD-49B7-4B4E-A417-EA5296C930D4}" presName="Name0" presStyleCnt="0">
        <dgm:presLayoutVars>
          <dgm:dir/>
          <dgm:animLvl val="lvl"/>
          <dgm:resizeHandles val="exact"/>
        </dgm:presLayoutVars>
      </dgm:prSet>
      <dgm:spPr/>
    </dgm:pt>
    <dgm:pt modelId="{95C775A7-79CD-4BB8-AD37-B44716BD6216}" type="pres">
      <dgm:prSet presAssocID="{78C865F4-1C51-4585-938D-AC0402A979DD}" presName="linNode" presStyleCnt="0"/>
      <dgm:spPr/>
    </dgm:pt>
    <dgm:pt modelId="{48B32697-434E-44D4-9D40-4CAAA61E0422}" type="pres">
      <dgm:prSet presAssocID="{78C865F4-1C51-4585-938D-AC0402A979DD}" presName="parentText" presStyleLbl="node1" presStyleIdx="0" presStyleCnt="1">
        <dgm:presLayoutVars>
          <dgm:chMax val="1"/>
          <dgm:bulletEnabled val="1"/>
        </dgm:presLayoutVars>
      </dgm:prSet>
      <dgm:spPr/>
    </dgm:pt>
    <dgm:pt modelId="{C756F694-6909-4062-A93E-351D4C27AB50}" type="pres">
      <dgm:prSet presAssocID="{78C865F4-1C51-4585-938D-AC0402A979DD}" presName="descendantText" presStyleLbl="alignAccFollowNode1" presStyleIdx="0" presStyleCnt="1">
        <dgm:presLayoutVars>
          <dgm:bulletEnabled val="1"/>
        </dgm:presLayoutVars>
      </dgm:prSet>
      <dgm:spPr/>
    </dgm:pt>
  </dgm:ptLst>
  <dgm:cxnLst>
    <dgm:cxn modelId="{08C9BE3B-5729-42E6-BA4B-DB4CA0CB211A}" type="presOf" srcId="{1602D7B5-166E-49FD-9A15-143AEEB90646}" destId="{C756F694-6909-4062-A93E-351D4C27AB50}" srcOrd="0" destOrd="1" presId="urn:microsoft.com/office/officeart/2005/8/layout/vList5"/>
    <dgm:cxn modelId="{8B137855-A4C8-4F9E-B583-68011FC908FB}" srcId="{78C865F4-1C51-4585-938D-AC0402A979DD}" destId="{AA76D7AB-DE1D-4136-BE40-C70E22E563C1}" srcOrd="0" destOrd="0" parTransId="{CAE464B7-3A07-4F24-AF75-8860735D7986}" sibTransId="{5B223C7C-1B4A-47A6-8E58-E6BB476F7E0A}"/>
    <dgm:cxn modelId="{8B2BDC97-0EA8-45DD-8CA5-CD661284418F}" type="presOf" srcId="{AA76D7AB-DE1D-4136-BE40-C70E22E563C1}" destId="{C756F694-6909-4062-A93E-351D4C27AB50}" srcOrd="0" destOrd="0" presId="urn:microsoft.com/office/officeart/2005/8/layout/vList5"/>
    <dgm:cxn modelId="{82045BB5-9836-4A37-ACDD-FA0B7204732C}" srcId="{557F08DD-49B7-4B4E-A417-EA5296C930D4}" destId="{78C865F4-1C51-4585-938D-AC0402A979DD}" srcOrd="0" destOrd="0" parTransId="{7324A484-1127-4FD2-BF3C-ACC541FCAF89}" sibTransId="{70AAC8C7-0D72-49AE-AB4C-26BDCDB76AEA}"/>
    <dgm:cxn modelId="{2BD1D3C9-47BD-45CE-9774-3BD6872C57BC}" type="presOf" srcId="{78C865F4-1C51-4585-938D-AC0402A979DD}" destId="{48B32697-434E-44D4-9D40-4CAAA61E0422}" srcOrd="0" destOrd="0" presId="urn:microsoft.com/office/officeart/2005/8/layout/vList5"/>
    <dgm:cxn modelId="{33A85ACC-BF3E-4348-86E3-129B26316A9D}" srcId="{78C865F4-1C51-4585-938D-AC0402A979DD}" destId="{1602D7B5-166E-49FD-9A15-143AEEB90646}" srcOrd="1" destOrd="0" parTransId="{91329441-57B0-46B5-B5FE-21165FECC163}" sibTransId="{66B8D27A-5A6D-4A61-949A-ABB79D8F7BCD}"/>
    <dgm:cxn modelId="{5EB773EE-F520-4168-9D74-7E1209C5A34D}" type="presOf" srcId="{557F08DD-49B7-4B4E-A417-EA5296C930D4}" destId="{4AE67B9C-F03D-4B7E-9EA5-2900B35892B4}" srcOrd="0" destOrd="0" presId="urn:microsoft.com/office/officeart/2005/8/layout/vList5"/>
    <dgm:cxn modelId="{F4953A7C-388E-4875-B171-5F5D8DCCA71E}" type="presParOf" srcId="{4AE67B9C-F03D-4B7E-9EA5-2900B35892B4}" destId="{95C775A7-79CD-4BB8-AD37-B44716BD6216}" srcOrd="0" destOrd="0" presId="urn:microsoft.com/office/officeart/2005/8/layout/vList5"/>
    <dgm:cxn modelId="{AD2C35ED-4BE1-4AC5-B305-114E8CE25121}" type="presParOf" srcId="{95C775A7-79CD-4BB8-AD37-B44716BD6216}" destId="{48B32697-434E-44D4-9D40-4CAAA61E0422}" srcOrd="0" destOrd="0" presId="urn:microsoft.com/office/officeart/2005/8/layout/vList5"/>
    <dgm:cxn modelId="{D0CB28D3-2D24-4779-809E-67C9FC816257}" type="presParOf" srcId="{95C775A7-79CD-4BB8-AD37-B44716BD6216}" destId="{C756F694-6909-4062-A93E-351D4C27AB50}"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9BA1E08-D319-429F-8E39-303B3B2137EE}" type="doc">
      <dgm:prSet loTypeId="urn:microsoft.com/office/officeart/2005/8/layout/hProcess9" loCatId="process" qsTypeId="urn:microsoft.com/office/officeart/2005/8/quickstyle/simple1" qsCatId="simple" csTypeId="urn:microsoft.com/office/officeart/2005/8/colors/accent0_3" csCatId="mainScheme"/>
      <dgm:spPr/>
      <dgm:t>
        <a:bodyPr/>
        <a:lstStyle/>
        <a:p>
          <a:endParaRPr lang="es-419"/>
        </a:p>
      </dgm:t>
    </dgm:pt>
    <dgm:pt modelId="{669C4B38-FF81-433E-92B6-0B6FF0B64A77}">
      <dgm:prSet/>
      <dgm:spPr/>
      <dgm:t>
        <a:bodyPr/>
        <a:lstStyle/>
        <a:p>
          <a:r>
            <a:rPr lang="es-419"/>
            <a:t>Afectan nuestras decisiones y actitudes.</a:t>
          </a:r>
        </a:p>
      </dgm:t>
    </dgm:pt>
    <dgm:pt modelId="{E76F03CF-AF06-4478-ADAD-3C19929374C6}" type="parTrans" cxnId="{9A62DE48-840B-49D4-95FA-9DF1D7EA3ACA}">
      <dgm:prSet/>
      <dgm:spPr/>
      <dgm:t>
        <a:bodyPr/>
        <a:lstStyle/>
        <a:p>
          <a:endParaRPr lang="es-419"/>
        </a:p>
      </dgm:t>
    </dgm:pt>
    <dgm:pt modelId="{9CCD3A6D-5475-4280-A257-884FE8FE1E70}" type="sibTrans" cxnId="{9A62DE48-840B-49D4-95FA-9DF1D7EA3ACA}">
      <dgm:prSet/>
      <dgm:spPr/>
      <dgm:t>
        <a:bodyPr/>
        <a:lstStyle/>
        <a:p>
          <a:endParaRPr lang="es-419"/>
        </a:p>
      </dgm:t>
    </dgm:pt>
    <dgm:pt modelId="{182D1F29-C27F-4399-8F19-0905A61AD712}">
      <dgm:prSet/>
      <dgm:spPr/>
      <dgm:t>
        <a:bodyPr/>
        <a:lstStyle/>
        <a:p>
          <a:r>
            <a:rPr lang="es-419"/>
            <a:t>Nuestras decisiones y actitudes guían nuestro comportamiento.</a:t>
          </a:r>
        </a:p>
      </dgm:t>
    </dgm:pt>
    <dgm:pt modelId="{133981C6-DEE4-4D61-90C6-42FFB0183998}" type="parTrans" cxnId="{260C7321-DABD-4B1B-A37A-82227A4CCDB3}">
      <dgm:prSet/>
      <dgm:spPr/>
      <dgm:t>
        <a:bodyPr/>
        <a:lstStyle/>
        <a:p>
          <a:endParaRPr lang="es-419"/>
        </a:p>
      </dgm:t>
    </dgm:pt>
    <dgm:pt modelId="{27A4FAC1-02E8-4513-B910-4551CFCACCB3}" type="sibTrans" cxnId="{260C7321-DABD-4B1B-A37A-82227A4CCDB3}">
      <dgm:prSet/>
      <dgm:spPr/>
      <dgm:t>
        <a:bodyPr/>
        <a:lstStyle/>
        <a:p>
          <a:endParaRPr lang="es-419"/>
        </a:p>
      </dgm:t>
    </dgm:pt>
    <dgm:pt modelId="{06B3F7E8-3D62-4EF2-BDF5-7E0EF35D75D0}">
      <dgm:prSet/>
      <dgm:spPr/>
      <dgm:t>
        <a:bodyPr/>
        <a:lstStyle/>
        <a:p>
          <a:r>
            <a:rPr lang="es-419"/>
            <a:t>Nuestro comportamiento finalmente impacta nuestro bolsillo.</a:t>
          </a:r>
        </a:p>
      </dgm:t>
    </dgm:pt>
    <dgm:pt modelId="{9C81869F-8D3C-43C3-89B3-42E9A4D1AEFD}" type="parTrans" cxnId="{4C893B63-E32C-4EF9-AAA9-325F213266BB}">
      <dgm:prSet/>
      <dgm:spPr/>
      <dgm:t>
        <a:bodyPr/>
        <a:lstStyle/>
        <a:p>
          <a:endParaRPr lang="es-419"/>
        </a:p>
      </dgm:t>
    </dgm:pt>
    <dgm:pt modelId="{28CC3CD3-C219-4543-A380-8A11E4DE027A}" type="sibTrans" cxnId="{4C893B63-E32C-4EF9-AAA9-325F213266BB}">
      <dgm:prSet/>
      <dgm:spPr/>
      <dgm:t>
        <a:bodyPr/>
        <a:lstStyle/>
        <a:p>
          <a:endParaRPr lang="es-419"/>
        </a:p>
      </dgm:t>
    </dgm:pt>
    <dgm:pt modelId="{9EF94B66-E621-44A5-B9A5-0912C269E564}" type="pres">
      <dgm:prSet presAssocID="{39BA1E08-D319-429F-8E39-303B3B2137EE}" presName="CompostProcess" presStyleCnt="0">
        <dgm:presLayoutVars>
          <dgm:dir/>
          <dgm:resizeHandles val="exact"/>
        </dgm:presLayoutVars>
      </dgm:prSet>
      <dgm:spPr/>
    </dgm:pt>
    <dgm:pt modelId="{3F637FF9-7190-4312-B0AF-2077BB3EDAA9}" type="pres">
      <dgm:prSet presAssocID="{39BA1E08-D319-429F-8E39-303B3B2137EE}" presName="arrow" presStyleLbl="bgShp" presStyleIdx="0" presStyleCnt="1"/>
      <dgm:spPr/>
    </dgm:pt>
    <dgm:pt modelId="{288A4169-3392-4538-BA64-E663EEA5D214}" type="pres">
      <dgm:prSet presAssocID="{39BA1E08-D319-429F-8E39-303B3B2137EE}" presName="linearProcess" presStyleCnt="0"/>
      <dgm:spPr/>
    </dgm:pt>
    <dgm:pt modelId="{C72A70D6-DF3D-4126-9016-8BC47D431E8B}" type="pres">
      <dgm:prSet presAssocID="{669C4B38-FF81-433E-92B6-0B6FF0B64A77}" presName="textNode" presStyleLbl="node1" presStyleIdx="0" presStyleCnt="3">
        <dgm:presLayoutVars>
          <dgm:bulletEnabled val="1"/>
        </dgm:presLayoutVars>
      </dgm:prSet>
      <dgm:spPr/>
    </dgm:pt>
    <dgm:pt modelId="{3DCE7869-5298-4AA8-BA59-EE835825B162}" type="pres">
      <dgm:prSet presAssocID="{9CCD3A6D-5475-4280-A257-884FE8FE1E70}" presName="sibTrans" presStyleCnt="0"/>
      <dgm:spPr/>
    </dgm:pt>
    <dgm:pt modelId="{FCBCBB85-AAC3-4B89-8E46-06C8ED781CED}" type="pres">
      <dgm:prSet presAssocID="{182D1F29-C27F-4399-8F19-0905A61AD712}" presName="textNode" presStyleLbl="node1" presStyleIdx="1" presStyleCnt="3">
        <dgm:presLayoutVars>
          <dgm:bulletEnabled val="1"/>
        </dgm:presLayoutVars>
      </dgm:prSet>
      <dgm:spPr/>
    </dgm:pt>
    <dgm:pt modelId="{A5C1881C-4DCD-4297-8178-119656234A2E}" type="pres">
      <dgm:prSet presAssocID="{27A4FAC1-02E8-4513-B910-4551CFCACCB3}" presName="sibTrans" presStyleCnt="0"/>
      <dgm:spPr/>
    </dgm:pt>
    <dgm:pt modelId="{F27228F7-E24B-4C55-B7C2-C7E9AB6C1DE5}" type="pres">
      <dgm:prSet presAssocID="{06B3F7E8-3D62-4EF2-BDF5-7E0EF35D75D0}" presName="textNode" presStyleLbl="node1" presStyleIdx="2" presStyleCnt="3">
        <dgm:presLayoutVars>
          <dgm:bulletEnabled val="1"/>
        </dgm:presLayoutVars>
      </dgm:prSet>
      <dgm:spPr/>
    </dgm:pt>
  </dgm:ptLst>
  <dgm:cxnLst>
    <dgm:cxn modelId="{260C7321-DABD-4B1B-A37A-82227A4CCDB3}" srcId="{39BA1E08-D319-429F-8E39-303B3B2137EE}" destId="{182D1F29-C27F-4399-8F19-0905A61AD712}" srcOrd="1" destOrd="0" parTransId="{133981C6-DEE4-4D61-90C6-42FFB0183998}" sibTransId="{27A4FAC1-02E8-4513-B910-4551CFCACCB3}"/>
    <dgm:cxn modelId="{56DB7623-06B0-46E9-AF60-312C0866B611}" type="presOf" srcId="{669C4B38-FF81-433E-92B6-0B6FF0B64A77}" destId="{C72A70D6-DF3D-4126-9016-8BC47D431E8B}" srcOrd="0" destOrd="0" presId="urn:microsoft.com/office/officeart/2005/8/layout/hProcess9"/>
    <dgm:cxn modelId="{AFFBC939-182F-407B-8202-1A4ED02E8F94}" type="presOf" srcId="{182D1F29-C27F-4399-8F19-0905A61AD712}" destId="{FCBCBB85-AAC3-4B89-8E46-06C8ED781CED}" srcOrd="0" destOrd="0" presId="urn:microsoft.com/office/officeart/2005/8/layout/hProcess9"/>
    <dgm:cxn modelId="{4C893B63-E32C-4EF9-AAA9-325F213266BB}" srcId="{39BA1E08-D319-429F-8E39-303B3B2137EE}" destId="{06B3F7E8-3D62-4EF2-BDF5-7E0EF35D75D0}" srcOrd="2" destOrd="0" parTransId="{9C81869F-8D3C-43C3-89B3-42E9A4D1AEFD}" sibTransId="{28CC3CD3-C219-4543-A380-8A11E4DE027A}"/>
    <dgm:cxn modelId="{9A62DE48-840B-49D4-95FA-9DF1D7EA3ACA}" srcId="{39BA1E08-D319-429F-8E39-303B3B2137EE}" destId="{669C4B38-FF81-433E-92B6-0B6FF0B64A77}" srcOrd="0" destOrd="0" parTransId="{E76F03CF-AF06-4478-ADAD-3C19929374C6}" sibTransId="{9CCD3A6D-5475-4280-A257-884FE8FE1E70}"/>
    <dgm:cxn modelId="{80AE016D-EDAE-4140-A1A5-D39F7064EABE}" type="presOf" srcId="{39BA1E08-D319-429F-8E39-303B3B2137EE}" destId="{9EF94B66-E621-44A5-B9A5-0912C269E564}" srcOrd="0" destOrd="0" presId="urn:microsoft.com/office/officeart/2005/8/layout/hProcess9"/>
    <dgm:cxn modelId="{A41092E6-BC5F-4BBE-8F3A-5A28FADE1F25}" type="presOf" srcId="{06B3F7E8-3D62-4EF2-BDF5-7E0EF35D75D0}" destId="{F27228F7-E24B-4C55-B7C2-C7E9AB6C1DE5}" srcOrd="0" destOrd="0" presId="urn:microsoft.com/office/officeart/2005/8/layout/hProcess9"/>
    <dgm:cxn modelId="{2AEAF106-B50B-442C-8B99-1055681FC326}" type="presParOf" srcId="{9EF94B66-E621-44A5-B9A5-0912C269E564}" destId="{3F637FF9-7190-4312-B0AF-2077BB3EDAA9}" srcOrd="0" destOrd="0" presId="urn:microsoft.com/office/officeart/2005/8/layout/hProcess9"/>
    <dgm:cxn modelId="{5FE97F7E-DA6C-4072-BA9B-D12243AC4C5F}" type="presParOf" srcId="{9EF94B66-E621-44A5-B9A5-0912C269E564}" destId="{288A4169-3392-4538-BA64-E663EEA5D214}" srcOrd="1" destOrd="0" presId="urn:microsoft.com/office/officeart/2005/8/layout/hProcess9"/>
    <dgm:cxn modelId="{86926FE9-F9BC-4DE7-B1B6-69B6C24AF7C9}" type="presParOf" srcId="{288A4169-3392-4538-BA64-E663EEA5D214}" destId="{C72A70D6-DF3D-4126-9016-8BC47D431E8B}" srcOrd="0" destOrd="0" presId="urn:microsoft.com/office/officeart/2005/8/layout/hProcess9"/>
    <dgm:cxn modelId="{BC7EABD9-35B4-4E22-BE8C-A9CCDFD5666F}" type="presParOf" srcId="{288A4169-3392-4538-BA64-E663EEA5D214}" destId="{3DCE7869-5298-4AA8-BA59-EE835825B162}" srcOrd="1" destOrd="0" presId="urn:microsoft.com/office/officeart/2005/8/layout/hProcess9"/>
    <dgm:cxn modelId="{4DC47867-65C5-42CB-8BDF-BEEB6F572142}" type="presParOf" srcId="{288A4169-3392-4538-BA64-E663EEA5D214}" destId="{FCBCBB85-AAC3-4B89-8E46-06C8ED781CED}" srcOrd="2" destOrd="0" presId="urn:microsoft.com/office/officeart/2005/8/layout/hProcess9"/>
    <dgm:cxn modelId="{AF672292-C097-43E3-9168-45CD28DDD8C5}" type="presParOf" srcId="{288A4169-3392-4538-BA64-E663EEA5D214}" destId="{A5C1881C-4DCD-4297-8178-119656234A2E}" srcOrd="3" destOrd="0" presId="urn:microsoft.com/office/officeart/2005/8/layout/hProcess9"/>
    <dgm:cxn modelId="{BF1D0C92-B4E4-4539-AEE0-ABC4DE1FD5F3}" type="presParOf" srcId="{288A4169-3392-4538-BA64-E663EEA5D214}" destId="{F27228F7-E24B-4C55-B7C2-C7E9AB6C1DE5}"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333D494-ECE5-4A0B-8086-901E68D582C7}" type="doc">
      <dgm:prSet loTypeId="urn:microsoft.com/office/officeart/2009/3/layout/OpposingIdeas" loCatId="relationship" qsTypeId="urn:microsoft.com/office/officeart/2005/8/quickstyle/simple1" qsCatId="simple" csTypeId="urn:microsoft.com/office/officeart/2005/8/colors/accent0_3" csCatId="mainScheme" phldr="1"/>
      <dgm:spPr/>
      <dgm:t>
        <a:bodyPr/>
        <a:lstStyle/>
        <a:p>
          <a:endParaRPr lang="es-419"/>
        </a:p>
      </dgm:t>
    </dgm:pt>
    <dgm:pt modelId="{EB571E67-F2FF-4B76-87B0-665E9669AB57}">
      <dgm:prSet/>
      <dgm:spPr/>
      <dgm:t>
        <a:bodyPr/>
        <a:lstStyle/>
        <a:p>
          <a:r>
            <a:rPr lang="es-419" dirty="0"/>
            <a:t>El hombre espiritual</a:t>
          </a:r>
        </a:p>
      </dgm:t>
    </dgm:pt>
    <dgm:pt modelId="{8F90CD14-16FF-4D0D-930D-350BC236F711}" type="parTrans" cxnId="{596831EC-074B-40AE-9C31-56A72121B65F}">
      <dgm:prSet/>
      <dgm:spPr/>
      <dgm:t>
        <a:bodyPr/>
        <a:lstStyle/>
        <a:p>
          <a:endParaRPr lang="es-419"/>
        </a:p>
      </dgm:t>
    </dgm:pt>
    <dgm:pt modelId="{F631624A-CAB4-4A3B-87F9-143DDB2D719A}" type="sibTrans" cxnId="{596831EC-074B-40AE-9C31-56A72121B65F}">
      <dgm:prSet/>
      <dgm:spPr/>
      <dgm:t>
        <a:bodyPr/>
        <a:lstStyle/>
        <a:p>
          <a:endParaRPr lang="es-419"/>
        </a:p>
      </dgm:t>
    </dgm:pt>
    <dgm:pt modelId="{8CB43556-4052-4AA1-A2EA-7BFB50CD0766}">
      <dgm:prSet/>
      <dgm:spPr/>
      <dgm:t>
        <a:bodyPr/>
        <a:lstStyle/>
        <a:p>
          <a:r>
            <a:rPr lang="es-419" dirty="0"/>
            <a:t>El hombre carnal, </a:t>
          </a:r>
        </a:p>
      </dgm:t>
    </dgm:pt>
    <dgm:pt modelId="{87B4972F-2FAA-4A19-B7D9-4E87C849DCCB}" type="parTrans" cxnId="{67BAB08A-D512-41FF-866B-EEF244BD8B7A}">
      <dgm:prSet/>
      <dgm:spPr/>
      <dgm:t>
        <a:bodyPr/>
        <a:lstStyle/>
        <a:p>
          <a:endParaRPr lang="es-419"/>
        </a:p>
      </dgm:t>
    </dgm:pt>
    <dgm:pt modelId="{9D99C8E1-5083-422F-9C73-F1CCEE175596}" type="sibTrans" cxnId="{67BAB08A-D512-41FF-866B-EEF244BD8B7A}">
      <dgm:prSet/>
      <dgm:spPr/>
      <dgm:t>
        <a:bodyPr/>
        <a:lstStyle/>
        <a:p>
          <a:endParaRPr lang="es-419"/>
        </a:p>
      </dgm:t>
    </dgm:pt>
    <dgm:pt modelId="{314E9E39-5A64-46A7-8300-5F8D2F700277}">
      <dgm:prSet/>
      <dgm:spPr/>
      <dgm:t>
        <a:bodyPr/>
        <a:lstStyle/>
        <a:p>
          <a:r>
            <a:rPr lang="es-419" dirty="0">
              <a:solidFill>
                <a:schemeClr val="bg1"/>
              </a:solidFill>
            </a:rPr>
            <a:t>toma decisiones basadas en la dirección del Espíritu de Dios, que se encuentra reflejada en la Palabra escrita.</a:t>
          </a:r>
        </a:p>
      </dgm:t>
    </dgm:pt>
    <dgm:pt modelId="{396C2C27-74B1-4F10-AA7D-CDE09F67818B}" type="parTrans" cxnId="{23196B56-0E1A-40BE-851D-1E41E558B845}">
      <dgm:prSet/>
      <dgm:spPr/>
      <dgm:t>
        <a:bodyPr/>
        <a:lstStyle/>
        <a:p>
          <a:endParaRPr lang="es-419"/>
        </a:p>
      </dgm:t>
    </dgm:pt>
    <dgm:pt modelId="{DC7D7041-394A-4DB3-B616-64FC7911FFAC}" type="sibTrans" cxnId="{23196B56-0E1A-40BE-851D-1E41E558B845}">
      <dgm:prSet/>
      <dgm:spPr/>
      <dgm:t>
        <a:bodyPr/>
        <a:lstStyle/>
        <a:p>
          <a:endParaRPr lang="es-419"/>
        </a:p>
      </dgm:t>
    </dgm:pt>
    <dgm:pt modelId="{A2906F44-1BBD-40CC-BB44-24472030ED5B}">
      <dgm:prSet/>
      <dgm:spPr/>
      <dgm:t>
        <a:bodyPr/>
        <a:lstStyle/>
        <a:p>
          <a:r>
            <a:rPr lang="es-419" dirty="0">
              <a:solidFill>
                <a:schemeClr val="bg1"/>
              </a:solidFill>
            </a:rPr>
            <a:t>dominado por sus emociones y el egoísmo, toma decisiones centradas en sí mismo. </a:t>
          </a:r>
        </a:p>
      </dgm:t>
    </dgm:pt>
    <dgm:pt modelId="{C688A7BE-F7EC-46EA-9870-A2E15DE842FF}" type="parTrans" cxnId="{BCD03487-D269-4BB9-9914-971F3AC9FEC8}">
      <dgm:prSet/>
      <dgm:spPr/>
      <dgm:t>
        <a:bodyPr/>
        <a:lstStyle/>
        <a:p>
          <a:endParaRPr lang="es-419"/>
        </a:p>
      </dgm:t>
    </dgm:pt>
    <dgm:pt modelId="{1FA06B2F-8013-4341-B511-72EA97178E84}" type="sibTrans" cxnId="{BCD03487-D269-4BB9-9914-971F3AC9FEC8}">
      <dgm:prSet/>
      <dgm:spPr/>
      <dgm:t>
        <a:bodyPr/>
        <a:lstStyle/>
        <a:p>
          <a:endParaRPr lang="es-419"/>
        </a:p>
      </dgm:t>
    </dgm:pt>
    <dgm:pt modelId="{9EB9AC69-8EF8-4A5E-8F0A-5C7721D1F6F0}" type="pres">
      <dgm:prSet presAssocID="{C333D494-ECE5-4A0B-8086-901E68D582C7}" presName="Name0" presStyleCnt="0">
        <dgm:presLayoutVars>
          <dgm:chMax val="2"/>
          <dgm:dir/>
          <dgm:animOne val="branch"/>
          <dgm:animLvl val="lvl"/>
          <dgm:resizeHandles val="exact"/>
        </dgm:presLayoutVars>
      </dgm:prSet>
      <dgm:spPr/>
    </dgm:pt>
    <dgm:pt modelId="{B6ACB2EA-8C78-44C7-8B56-0BB123BB3876}" type="pres">
      <dgm:prSet presAssocID="{C333D494-ECE5-4A0B-8086-901E68D582C7}" presName="Background" presStyleLbl="node1" presStyleIdx="0" presStyleCnt="1"/>
      <dgm:spPr/>
    </dgm:pt>
    <dgm:pt modelId="{27AE3E8D-88D9-4E50-ACE6-E8035FA051CA}" type="pres">
      <dgm:prSet presAssocID="{C333D494-ECE5-4A0B-8086-901E68D582C7}" presName="Divider" presStyleLbl="callout" presStyleIdx="0" presStyleCnt="1"/>
      <dgm:spPr/>
    </dgm:pt>
    <dgm:pt modelId="{081C00F2-C361-47A5-B042-BBF3B3E66105}" type="pres">
      <dgm:prSet presAssocID="{C333D494-ECE5-4A0B-8086-901E68D582C7}" presName="ChildText1" presStyleLbl="revTx" presStyleIdx="0" presStyleCnt="0">
        <dgm:presLayoutVars>
          <dgm:chMax val="0"/>
          <dgm:chPref val="0"/>
          <dgm:bulletEnabled val="1"/>
        </dgm:presLayoutVars>
      </dgm:prSet>
      <dgm:spPr/>
    </dgm:pt>
    <dgm:pt modelId="{5D736E97-B781-41B8-AD0A-5A0BD9ED033E}" type="pres">
      <dgm:prSet presAssocID="{C333D494-ECE5-4A0B-8086-901E68D582C7}" presName="ChildText2" presStyleLbl="revTx" presStyleIdx="0" presStyleCnt="0">
        <dgm:presLayoutVars>
          <dgm:chMax val="0"/>
          <dgm:chPref val="0"/>
          <dgm:bulletEnabled val="1"/>
        </dgm:presLayoutVars>
      </dgm:prSet>
      <dgm:spPr/>
    </dgm:pt>
    <dgm:pt modelId="{314761C9-EC79-49C5-8F2F-644B7BDDF8B1}" type="pres">
      <dgm:prSet presAssocID="{C333D494-ECE5-4A0B-8086-901E68D582C7}" presName="ParentText1" presStyleLbl="revTx" presStyleIdx="0" presStyleCnt="0">
        <dgm:presLayoutVars>
          <dgm:chMax val="1"/>
          <dgm:chPref val="1"/>
        </dgm:presLayoutVars>
      </dgm:prSet>
      <dgm:spPr/>
    </dgm:pt>
    <dgm:pt modelId="{8EF62639-97F9-41E9-836B-B681FA7A5CD5}" type="pres">
      <dgm:prSet presAssocID="{C333D494-ECE5-4A0B-8086-901E68D582C7}" presName="ParentShape1" presStyleLbl="alignImgPlace1" presStyleIdx="0" presStyleCnt="2">
        <dgm:presLayoutVars/>
      </dgm:prSet>
      <dgm:spPr/>
    </dgm:pt>
    <dgm:pt modelId="{6C5CE574-DAE5-4FB3-9ACC-9E7E4FDE5C5A}" type="pres">
      <dgm:prSet presAssocID="{C333D494-ECE5-4A0B-8086-901E68D582C7}" presName="ParentText2" presStyleLbl="revTx" presStyleIdx="0" presStyleCnt="0">
        <dgm:presLayoutVars>
          <dgm:chMax val="1"/>
          <dgm:chPref val="1"/>
        </dgm:presLayoutVars>
      </dgm:prSet>
      <dgm:spPr/>
    </dgm:pt>
    <dgm:pt modelId="{4F220849-2080-4020-8DBE-5852A766777B}" type="pres">
      <dgm:prSet presAssocID="{C333D494-ECE5-4A0B-8086-901E68D582C7}" presName="ParentShape2" presStyleLbl="alignImgPlace1" presStyleIdx="1" presStyleCnt="2">
        <dgm:presLayoutVars/>
      </dgm:prSet>
      <dgm:spPr/>
    </dgm:pt>
  </dgm:ptLst>
  <dgm:cxnLst>
    <dgm:cxn modelId="{12D1F91F-9227-47A7-B665-0DA568FB1543}" type="presOf" srcId="{C333D494-ECE5-4A0B-8086-901E68D582C7}" destId="{9EB9AC69-8EF8-4A5E-8F0A-5C7721D1F6F0}" srcOrd="0" destOrd="0" presId="urn:microsoft.com/office/officeart/2009/3/layout/OpposingIdeas"/>
    <dgm:cxn modelId="{4D069B61-B04F-4ED1-8917-6967EBF7B854}" type="presOf" srcId="{8CB43556-4052-4AA1-A2EA-7BFB50CD0766}" destId="{6C5CE574-DAE5-4FB3-9ACC-9E7E4FDE5C5A}" srcOrd="0" destOrd="0" presId="urn:microsoft.com/office/officeart/2009/3/layout/OpposingIdeas"/>
    <dgm:cxn modelId="{23196B56-0E1A-40BE-851D-1E41E558B845}" srcId="{EB571E67-F2FF-4B76-87B0-665E9669AB57}" destId="{314E9E39-5A64-46A7-8300-5F8D2F700277}" srcOrd="0" destOrd="0" parTransId="{396C2C27-74B1-4F10-AA7D-CDE09F67818B}" sibTransId="{DC7D7041-394A-4DB3-B616-64FC7911FFAC}"/>
    <dgm:cxn modelId="{BCD03487-D269-4BB9-9914-971F3AC9FEC8}" srcId="{8CB43556-4052-4AA1-A2EA-7BFB50CD0766}" destId="{A2906F44-1BBD-40CC-BB44-24472030ED5B}" srcOrd="0" destOrd="0" parTransId="{C688A7BE-F7EC-46EA-9870-A2E15DE842FF}" sibTransId="{1FA06B2F-8013-4341-B511-72EA97178E84}"/>
    <dgm:cxn modelId="{67BAB08A-D512-41FF-866B-EEF244BD8B7A}" srcId="{C333D494-ECE5-4A0B-8086-901E68D582C7}" destId="{8CB43556-4052-4AA1-A2EA-7BFB50CD0766}" srcOrd="1" destOrd="0" parTransId="{87B4972F-2FAA-4A19-B7D9-4E87C849DCCB}" sibTransId="{9D99C8E1-5083-422F-9C73-F1CCEE175596}"/>
    <dgm:cxn modelId="{C34A3891-896F-47A5-A326-22E79091AEB2}" type="presOf" srcId="{A2906F44-1BBD-40CC-BB44-24472030ED5B}" destId="{5D736E97-B781-41B8-AD0A-5A0BD9ED033E}" srcOrd="0" destOrd="0" presId="urn:microsoft.com/office/officeart/2009/3/layout/OpposingIdeas"/>
    <dgm:cxn modelId="{F7195F98-0CD2-42CC-94BA-39AEF824D221}" type="presOf" srcId="{EB571E67-F2FF-4B76-87B0-665E9669AB57}" destId="{8EF62639-97F9-41E9-836B-B681FA7A5CD5}" srcOrd="1" destOrd="0" presId="urn:microsoft.com/office/officeart/2009/3/layout/OpposingIdeas"/>
    <dgm:cxn modelId="{B0FFDDBD-5A88-4876-856B-613956CF3AA1}" type="presOf" srcId="{8CB43556-4052-4AA1-A2EA-7BFB50CD0766}" destId="{4F220849-2080-4020-8DBE-5852A766777B}" srcOrd="1" destOrd="0" presId="urn:microsoft.com/office/officeart/2009/3/layout/OpposingIdeas"/>
    <dgm:cxn modelId="{33835DCD-FCF1-4794-848E-F8BFA1B9E1F2}" type="presOf" srcId="{314E9E39-5A64-46A7-8300-5F8D2F700277}" destId="{081C00F2-C361-47A5-B042-BBF3B3E66105}" srcOrd="0" destOrd="0" presId="urn:microsoft.com/office/officeart/2009/3/layout/OpposingIdeas"/>
    <dgm:cxn modelId="{596831EC-074B-40AE-9C31-56A72121B65F}" srcId="{C333D494-ECE5-4A0B-8086-901E68D582C7}" destId="{EB571E67-F2FF-4B76-87B0-665E9669AB57}" srcOrd="0" destOrd="0" parTransId="{8F90CD14-16FF-4D0D-930D-350BC236F711}" sibTransId="{F631624A-CAB4-4A3B-87F9-143DDB2D719A}"/>
    <dgm:cxn modelId="{026713FA-15C7-4E24-92B6-B5A221B60BDE}" type="presOf" srcId="{EB571E67-F2FF-4B76-87B0-665E9669AB57}" destId="{314761C9-EC79-49C5-8F2F-644B7BDDF8B1}" srcOrd="0" destOrd="0" presId="urn:microsoft.com/office/officeart/2009/3/layout/OpposingIdeas"/>
    <dgm:cxn modelId="{10AB6411-7930-4DE7-953F-942ABE4680D2}" type="presParOf" srcId="{9EB9AC69-8EF8-4A5E-8F0A-5C7721D1F6F0}" destId="{B6ACB2EA-8C78-44C7-8B56-0BB123BB3876}" srcOrd="0" destOrd="0" presId="urn:microsoft.com/office/officeart/2009/3/layout/OpposingIdeas"/>
    <dgm:cxn modelId="{4942251A-6BA6-476E-83FD-460AD719BE2E}" type="presParOf" srcId="{9EB9AC69-8EF8-4A5E-8F0A-5C7721D1F6F0}" destId="{27AE3E8D-88D9-4E50-ACE6-E8035FA051CA}" srcOrd="1" destOrd="0" presId="urn:microsoft.com/office/officeart/2009/3/layout/OpposingIdeas"/>
    <dgm:cxn modelId="{AEFB6BD2-786F-4423-AF11-849D28829E04}" type="presParOf" srcId="{9EB9AC69-8EF8-4A5E-8F0A-5C7721D1F6F0}" destId="{081C00F2-C361-47A5-B042-BBF3B3E66105}" srcOrd="2" destOrd="0" presId="urn:microsoft.com/office/officeart/2009/3/layout/OpposingIdeas"/>
    <dgm:cxn modelId="{A3FA571B-8B81-44DC-AE9B-6A26A0CBA1FD}" type="presParOf" srcId="{9EB9AC69-8EF8-4A5E-8F0A-5C7721D1F6F0}" destId="{5D736E97-B781-41B8-AD0A-5A0BD9ED033E}" srcOrd="3" destOrd="0" presId="urn:microsoft.com/office/officeart/2009/3/layout/OpposingIdeas"/>
    <dgm:cxn modelId="{FF090F28-3404-40A7-907A-DFADB58333B2}" type="presParOf" srcId="{9EB9AC69-8EF8-4A5E-8F0A-5C7721D1F6F0}" destId="{314761C9-EC79-49C5-8F2F-644B7BDDF8B1}" srcOrd="4" destOrd="0" presId="urn:microsoft.com/office/officeart/2009/3/layout/OpposingIdeas"/>
    <dgm:cxn modelId="{E3A65A2C-4322-437B-A24A-6AD7F30FE276}" type="presParOf" srcId="{9EB9AC69-8EF8-4A5E-8F0A-5C7721D1F6F0}" destId="{8EF62639-97F9-41E9-836B-B681FA7A5CD5}" srcOrd="5" destOrd="0" presId="urn:microsoft.com/office/officeart/2009/3/layout/OpposingIdeas"/>
    <dgm:cxn modelId="{B48A0546-50F6-4FFE-91FB-B47CE2D96FD2}" type="presParOf" srcId="{9EB9AC69-8EF8-4A5E-8F0A-5C7721D1F6F0}" destId="{6C5CE574-DAE5-4FB3-9ACC-9E7E4FDE5C5A}" srcOrd="6" destOrd="0" presId="urn:microsoft.com/office/officeart/2009/3/layout/OpposingIdeas"/>
    <dgm:cxn modelId="{59A0ABF4-F2E7-4A84-B799-BD00FCA939B5}" type="presParOf" srcId="{9EB9AC69-8EF8-4A5E-8F0A-5C7721D1F6F0}" destId="{4F220849-2080-4020-8DBE-5852A766777B}" srcOrd="7" destOrd="0" presId="urn:microsoft.com/office/officeart/2009/3/layout/OpposingIdea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4C35687-63D5-4ECA-931B-B3B3CF572955}" type="doc">
      <dgm:prSet loTypeId="urn:microsoft.com/office/officeart/2005/8/layout/default" loCatId="list" qsTypeId="urn:microsoft.com/office/officeart/2005/8/quickstyle/simple1" qsCatId="simple" csTypeId="urn:microsoft.com/office/officeart/2005/8/colors/accent1_2" csCatId="accent1"/>
      <dgm:spPr/>
      <dgm:t>
        <a:bodyPr/>
        <a:lstStyle/>
        <a:p>
          <a:endParaRPr lang="es-419"/>
        </a:p>
      </dgm:t>
    </dgm:pt>
    <dgm:pt modelId="{49A4EAEF-EBCD-4D2B-A88B-C61850F9DFDB}">
      <dgm:prSet/>
      <dgm:spPr/>
      <dgm:t>
        <a:bodyPr/>
        <a:lstStyle/>
        <a:p>
          <a:r>
            <a:rPr lang="es-419"/>
            <a:t>¿Qué motivó la compra de un auto nuevo cuando el que tenía funcionaba perfectamente? </a:t>
          </a:r>
        </a:p>
      </dgm:t>
    </dgm:pt>
    <dgm:pt modelId="{B4F56E3C-D8D1-40F1-B9F1-C971EF39BB44}" type="parTrans" cxnId="{5A439FB3-3CFC-4529-8D1B-304444FA1C24}">
      <dgm:prSet/>
      <dgm:spPr/>
      <dgm:t>
        <a:bodyPr/>
        <a:lstStyle/>
        <a:p>
          <a:endParaRPr lang="es-419"/>
        </a:p>
      </dgm:t>
    </dgm:pt>
    <dgm:pt modelId="{05248F43-B040-4D6A-9324-1374A04354DD}" type="sibTrans" cxnId="{5A439FB3-3CFC-4529-8D1B-304444FA1C24}">
      <dgm:prSet/>
      <dgm:spPr/>
      <dgm:t>
        <a:bodyPr/>
        <a:lstStyle/>
        <a:p>
          <a:endParaRPr lang="es-419"/>
        </a:p>
      </dgm:t>
    </dgm:pt>
    <dgm:pt modelId="{ACD05583-E84B-4DB2-B06F-B3A4F7D11428}">
      <dgm:prSet/>
      <dgm:spPr/>
      <dgm:t>
        <a:bodyPr/>
        <a:lstStyle/>
        <a:p>
          <a:r>
            <a:rPr lang="es-419"/>
            <a:t>¿Por qué adquirir cosas que no eran imprescindibles?</a:t>
          </a:r>
        </a:p>
      </dgm:t>
    </dgm:pt>
    <dgm:pt modelId="{A5437676-0791-4572-8BDD-8EE6991B1678}" type="parTrans" cxnId="{A85F10B9-FDEF-488B-8E93-C214638C640E}">
      <dgm:prSet/>
      <dgm:spPr/>
      <dgm:t>
        <a:bodyPr/>
        <a:lstStyle/>
        <a:p>
          <a:endParaRPr lang="es-419"/>
        </a:p>
      </dgm:t>
    </dgm:pt>
    <dgm:pt modelId="{257F7998-4F83-4F9F-86FD-6574EF9D5BF4}" type="sibTrans" cxnId="{A85F10B9-FDEF-488B-8E93-C214638C640E}">
      <dgm:prSet/>
      <dgm:spPr/>
      <dgm:t>
        <a:bodyPr/>
        <a:lstStyle/>
        <a:p>
          <a:endParaRPr lang="es-419"/>
        </a:p>
      </dgm:t>
    </dgm:pt>
    <dgm:pt modelId="{3EADFEB9-DB75-4CA0-B8B4-22454498B37F}" type="pres">
      <dgm:prSet presAssocID="{64C35687-63D5-4ECA-931B-B3B3CF572955}" presName="diagram" presStyleCnt="0">
        <dgm:presLayoutVars>
          <dgm:dir/>
          <dgm:resizeHandles val="exact"/>
        </dgm:presLayoutVars>
      </dgm:prSet>
      <dgm:spPr/>
    </dgm:pt>
    <dgm:pt modelId="{8046E919-038F-4E80-902D-CD00DCC778E6}" type="pres">
      <dgm:prSet presAssocID="{49A4EAEF-EBCD-4D2B-A88B-C61850F9DFDB}" presName="node" presStyleLbl="node1" presStyleIdx="0" presStyleCnt="2">
        <dgm:presLayoutVars>
          <dgm:bulletEnabled val="1"/>
        </dgm:presLayoutVars>
      </dgm:prSet>
      <dgm:spPr/>
    </dgm:pt>
    <dgm:pt modelId="{9A79DFAC-FF47-47B2-BB21-F04A4AA80B4C}" type="pres">
      <dgm:prSet presAssocID="{05248F43-B040-4D6A-9324-1374A04354DD}" presName="sibTrans" presStyleCnt="0"/>
      <dgm:spPr/>
    </dgm:pt>
    <dgm:pt modelId="{2D967306-1DB7-42F0-84BE-32FE90863089}" type="pres">
      <dgm:prSet presAssocID="{ACD05583-E84B-4DB2-B06F-B3A4F7D11428}" presName="node" presStyleLbl="node1" presStyleIdx="1" presStyleCnt="2">
        <dgm:presLayoutVars>
          <dgm:bulletEnabled val="1"/>
        </dgm:presLayoutVars>
      </dgm:prSet>
      <dgm:spPr/>
    </dgm:pt>
  </dgm:ptLst>
  <dgm:cxnLst>
    <dgm:cxn modelId="{F59A9518-D480-4643-8320-EC3273D8659A}" type="presOf" srcId="{ACD05583-E84B-4DB2-B06F-B3A4F7D11428}" destId="{2D967306-1DB7-42F0-84BE-32FE90863089}" srcOrd="0" destOrd="0" presId="urn:microsoft.com/office/officeart/2005/8/layout/default"/>
    <dgm:cxn modelId="{4B45D097-8529-41ED-B9EB-5A607543BD6E}" type="presOf" srcId="{64C35687-63D5-4ECA-931B-B3B3CF572955}" destId="{3EADFEB9-DB75-4CA0-B8B4-22454498B37F}" srcOrd="0" destOrd="0" presId="urn:microsoft.com/office/officeart/2005/8/layout/default"/>
    <dgm:cxn modelId="{5A439FB3-3CFC-4529-8D1B-304444FA1C24}" srcId="{64C35687-63D5-4ECA-931B-B3B3CF572955}" destId="{49A4EAEF-EBCD-4D2B-A88B-C61850F9DFDB}" srcOrd="0" destOrd="0" parTransId="{B4F56E3C-D8D1-40F1-B9F1-C971EF39BB44}" sibTransId="{05248F43-B040-4D6A-9324-1374A04354DD}"/>
    <dgm:cxn modelId="{A85F10B9-FDEF-488B-8E93-C214638C640E}" srcId="{64C35687-63D5-4ECA-931B-B3B3CF572955}" destId="{ACD05583-E84B-4DB2-B06F-B3A4F7D11428}" srcOrd="1" destOrd="0" parTransId="{A5437676-0791-4572-8BDD-8EE6991B1678}" sibTransId="{257F7998-4F83-4F9F-86FD-6574EF9D5BF4}"/>
    <dgm:cxn modelId="{B7E1D5BD-2A6E-4152-A3A2-08F883EBAAD4}" type="presOf" srcId="{49A4EAEF-EBCD-4D2B-A88B-C61850F9DFDB}" destId="{8046E919-038F-4E80-902D-CD00DCC778E6}" srcOrd="0" destOrd="0" presId="urn:microsoft.com/office/officeart/2005/8/layout/default"/>
    <dgm:cxn modelId="{B720356F-B21D-42C6-8700-BA3D80E2944F}" type="presParOf" srcId="{3EADFEB9-DB75-4CA0-B8B4-22454498B37F}" destId="{8046E919-038F-4E80-902D-CD00DCC778E6}" srcOrd="0" destOrd="0" presId="urn:microsoft.com/office/officeart/2005/8/layout/default"/>
    <dgm:cxn modelId="{B91086B9-BBDE-4CD1-B024-B207ECBF4CC2}" type="presParOf" srcId="{3EADFEB9-DB75-4CA0-B8B4-22454498B37F}" destId="{9A79DFAC-FF47-47B2-BB21-F04A4AA80B4C}" srcOrd="1" destOrd="0" presId="urn:microsoft.com/office/officeart/2005/8/layout/default"/>
    <dgm:cxn modelId="{E09EAD0F-E8A5-4AD3-B8BA-FABCCB8AC465}" type="presParOf" srcId="{3EADFEB9-DB75-4CA0-B8B4-22454498B37F}" destId="{2D967306-1DB7-42F0-84BE-32FE90863089}" srcOrd="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1EC114EB-3D79-4696-A3D1-6586AFB1944F}" type="doc">
      <dgm:prSet loTypeId="urn:microsoft.com/office/officeart/2005/8/layout/chevron2" loCatId="process" qsTypeId="urn:microsoft.com/office/officeart/2005/8/quickstyle/simple1" qsCatId="simple" csTypeId="urn:microsoft.com/office/officeart/2005/8/colors/colorful5" csCatId="colorful"/>
      <dgm:spPr/>
      <dgm:t>
        <a:bodyPr/>
        <a:lstStyle/>
        <a:p>
          <a:endParaRPr lang="es-419"/>
        </a:p>
      </dgm:t>
    </dgm:pt>
    <dgm:pt modelId="{36CF40E0-69D3-45C8-825D-51A7572FBDC0}">
      <dgm:prSet/>
      <dgm:spPr/>
      <dgm:t>
        <a:bodyPr/>
        <a:lstStyle/>
        <a:p>
          <a:pPr>
            <a:lnSpc>
              <a:spcPct val="100000"/>
            </a:lnSpc>
          </a:pPr>
          <a:r>
            <a:rPr lang="es-419"/>
            <a:t>1</a:t>
          </a:r>
        </a:p>
      </dgm:t>
    </dgm:pt>
    <dgm:pt modelId="{4A111C27-964A-48AC-AF30-AF99E3EF6F7E}" type="parTrans" cxnId="{CE9D39D9-A5D4-492D-8BDC-4A03215B8910}">
      <dgm:prSet/>
      <dgm:spPr/>
      <dgm:t>
        <a:bodyPr/>
        <a:lstStyle/>
        <a:p>
          <a:endParaRPr lang="es-419"/>
        </a:p>
      </dgm:t>
    </dgm:pt>
    <dgm:pt modelId="{D8DD8B45-55FC-4BDC-A7BF-FCECF679E118}" type="sibTrans" cxnId="{CE9D39D9-A5D4-492D-8BDC-4A03215B8910}">
      <dgm:prSet/>
      <dgm:spPr/>
      <dgm:t>
        <a:bodyPr/>
        <a:lstStyle/>
        <a:p>
          <a:endParaRPr lang="es-419"/>
        </a:p>
      </dgm:t>
    </dgm:pt>
    <dgm:pt modelId="{E5853325-BCD1-4D1A-9B1E-9E85903CAD8E}">
      <dgm:prSet/>
      <dgm:spPr/>
      <dgm:t>
        <a:bodyPr/>
        <a:lstStyle/>
        <a:p>
          <a:pPr>
            <a:lnSpc>
              <a:spcPct val="100000"/>
            </a:lnSpc>
          </a:pPr>
          <a:r>
            <a:rPr lang="es-419" baseline="0" dirty="0"/>
            <a:t>¿Cómo es posible que ustedes se consideren espirituales?</a:t>
          </a:r>
          <a:endParaRPr lang="es-419" dirty="0"/>
        </a:p>
      </dgm:t>
    </dgm:pt>
    <dgm:pt modelId="{A5C05E02-27F6-438F-9D21-EA0728314430}" type="parTrans" cxnId="{D5D65250-5FAC-4C08-A896-AE27D0BD8C19}">
      <dgm:prSet/>
      <dgm:spPr/>
      <dgm:t>
        <a:bodyPr/>
        <a:lstStyle/>
        <a:p>
          <a:endParaRPr lang="es-419"/>
        </a:p>
      </dgm:t>
    </dgm:pt>
    <dgm:pt modelId="{83D4A6AC-1A3D-4B07-8916-912A932CBE13}" type="sibTrans" cxnId="{D5D65250-5FAC-4C08-A896-AE27D0BD8C19}">
      <dgm:prSet/>
      <dgm:spPr/>
      <dgm:t>
        <a:bodyPr/>
        <a:lstStyle/>
        <a:p>
          <a:endParaRPr lang="es-419"/>
        </a:p>
      </dgm:t>
    </dgm:pt>
    <dgm:pt modelId="{0FA27AB9-8E6F-423F-BADD-FC83BFCC9F10}">
      <dgm:prSet/>
      <dgm:spPr/>
      <dgm:t>
        <a:bodyPr/>
        <a:lstStyle/>
        <a:p>
          <a:pPr>
            <a:lnSpc>
              <a:spcPct val="100000"/>
            </a:lnSpc>
          </a:pPr>
          <a:r>
            <a:rPr lang="es-419"/>
            <a:t>2</a:t>
          </a:r>
        </a:p>
      </dgm:t>
    </dgm:pt>
    <dgm:pt modelId="{4F74E335-E04B-4469-9638-7B1E214A2AEF}" type="parTrans" cxnId="{1DE49EA7-3516-474E-9607-5A72E48E77FE}">
      <dgm:prSet/>
      <dgm:spPr/>
      <dgm:t>
        <a:bodyPr/>
        <a:lstStyle/>
        <a:p>
          <a:endParaRPr lang="es-419"/>
        </a:p>
      </dgm:t>
    </dgm:pt>
    <dgm:pt modelId="{16D207F9-76B6-4897-9D72-562D6AC32C22}" type="sibTrans" cxnId="{1DE49EA7-3516-474E-9607-5A72E48E77FE}">
      <dgm:prSet/>
      <dgm:spPr/>
      <dgm:t>
        <a:bodyPr/>
        <a:lstStyle/>
        <a:p>
          <a:endParaRPr lang="es-419"/>
        </a:p>
      </dgm:t>
    </dgm:pt>
    <dgm:pt modelId="{CB009261-DAD1-498A-9ADB-9426DF03ACF4}">
      <dgm:prSet/>
      <dgm:spPr/>
      <dgm:t>
        <a:bodyPr/>
        <a:lstStyle/>
        <a:p>
          <a:pPr>
            <a:lnSpc>
              <a:spcPct val="100000"/>
            </a:lnSpc>
          </a:pPr>
          <a:r>
            <a:rPr lang="es-419" baseline="0"/>
            <a:t>¿Por qué, si el apóstol Pablo era un creyente, cristiano, bautizado y transformado, se consideraba carnal?</a:t>
          </a:r>
          <a:endParaRPr lang="es-419"/>
        </a:p>
      </dgm:t>
    </dgm:pt>
    <dgm:pt modelId="{979391B7-D593-4CDC-9C36-FE1038BFA7AA}" type="parTrans" cxnId="{167C6C74-C649-4A4A-9C28-DC18CA089C4A}">
      <dgm:prSet/>
      <dgm:spPr/>
      <dgm:t>
        <a:bodyPr/>
        <a:lstStyle/>
        <a:p>
          <a:endParaRPr lang="es-419"/>
        </a:p>
      </dgm:t>
    </dgm:pt>
    <dgm:pt modelId="{BF252B40-153F-4D55-BB1D-8007D6131A8D}" type="sibTrans" cxnId="{167C6C74-C649-4A4A-9C28-DC18CA089C4A}">
      <dgm:prSet/>
      <dgm:spPr/>
      <dgm:t>
        <a:bodyPr/>
        <a:lstStyle/>
        <a:p>
          <a:endParaRPr lang="es-419"/>
        </a:p>
      </dgm:t>
    </dgm:pt>
    <dgm:pt modelId="{1482BDB9-FDA6-4B2D-BEB7-25832635C55E}">
      <dgm:prSet/>
      <dgm:spPr/>
      <dgm:t>
        <a:bodyPr/>
        <a:lstStyle/>
        <a:p>
          <a:pPr>
            <a:lnSpc>
              <a:spcPct val="100000"/>
            </a:lnSpc>
          </a:pPr>
          <a:r>
            <a:rPr lang="es-419"/>
            <a:t>3</a:t>
          </a:r>
        </a:p>
      </dgm:t>
    </dgm:pt>
    <dgm:pt modelId="{188242A8-B303-49F5-A12B-F8E6AB7F52EF}" type="parTrans" cxnId="{EBD0FA55-981A-4C18-8026-F52014567C44}">
      <dgm:prSet/>
      <dgm:spPr/>
      <dgm:t>
        <a:bodyPr/>
        <a:lstStyle/>
        <a:p>
          <a:endParaRPr lang="es-419"/>
        </a:p>
      </dgm:t>
    </dgm:pt>
    <dgm:pt modelId="{0199D5B2-6666-4B1A-8C78-0C0E2603E074}" type="sibTrans" cxnId="{EBD0FA55-981A-4C18-8026-F52014567C44}">
      <dgm:prSet/>
      <dgm:spPr/>
      <dgm:t>
        <a:bodyPr/>
        <a:lstStyle/>
        <a:p>
          <a:endParaRPr lang="es-419"/>
        </a:p>
      </dgm:t>
    </dgm:pt>
    <dgm:pt modelId="{215860C0-0448-4002-8E99-CDD6DFCD4911}">
      <dgm:prSet/>
      <dgm:spPr/>
      <dgm:t>
        <a:bodyPr/>
        <a:lstStyle/>
        <a:p>
          <a:pPr>
            <a:lnSpc>
              <a:spcPct val="100000"/>
            </a:lnSpc>
          </a:pPr>
          <a:r>
            <a:rPr lang="es-419" baseline="0"/>
            <a:t>¿Qué sabía él que nosotros no sabemos?</a:t>
          </a:r>
          <a:endParaRPr lang="es-419"/>
        </a:p>
      </dgm:t>
    </dgm:pt>
    <dgm:pt modelId="{E5F2A3CB-D3A5-44A0-B81E-F65D10638617}" type="parTrans" cxnId="{B8D53F11-48A4-4148-8AD5-3517595B4BD1}">
      <dgm:prSet/>
      <dgm:spPr/>
      <dgm:t>
        <a:bodyPr/>
        <a:lstStyle/>
        <a:p>
          <a:endParaRPr lang="es-419"/>
        </a:p>
      </dgm:t>
    </dgm:pt>
    <dgm:pt modelId="{6A6A3924-6BC6-460E-9DF6-8A052747D54B}" type="sibTrans" cxnId="{B8D53F11-48A4-4148-8AD5-3517595B4BD1}">
      <dgm:prSet/>
      <dgm:spPr/>
      <dgm:t>
        <a:bodyPr/>
        <a:lstStyle/>
        <a:p>
          <a:endParaRPr lang="es-419"/>
        </a:p>
      </dgm:t>
    </dgm:pt>
    <dgm:pt modelId="{90C7B21C-AE3D-40E4-BE68-C795B324CBF8}" type="pres">
      <dgm:prSet presAssocID="{1EC114EB-3D79-4696-A3D1-6586AFB1944F}" presName="linearFlow" presStyleCnt="0">
        <dgm:presLayoutVars>
          <dgm:dir/>
          <dgm:animLvl val="lvl"/>
          <dgm:resizeHandles val="exact"/>
        </dgm:presLayoutVars>
      </dgm:prSet>
      <dgm:spPr/>
    </dgm:pt>
    <dgm:pt modelId="{933563A6-20DE-4BC0-A134-EE2E66D17776}" type="pres">
      <dgm:prSet presAssocID="{36CF40E0-69D3-45C8-825D-51A7572FBDC0}" presName="composite" presStyleCnt="0"/>
      <dgm:spPr/>
    </dgm:pt>
    <dgm:pt modelId="{A0D73732-114B-424A-893A-A818B4A8FFE9}" type="pres">
      <dgm:prSet presAssocID="{36CF40E0-69D3-45C8-825D-51A7572FBDC0}" presName="parentText" presStyleLbl="alignNode1" presStyleIdx="0" presStyleCnt="3">
        <dgm:presLayoutVars>
          <dgm:chMax val="1"/>
          <dgm:bulletEnabled val="1"/>
        </dgm:presLayoutVars>
      </dgm:prSet>
      <dgm:spPr/>
    </dgm:pt>
    <dgm:pt modelId="{0FD14242-76F8-4778-82E7-9F775980A1FC}" type="pres">
      <dgm:prSet presAssocID="{36CF40E0-69D3-45C8-825D-51A7572FBDC0}" presName="descendantText" presStyleLbl="alignAcc1" presStyleIdx="0" presStyleCnt="3">
        <dgm:presLayoutVars>
          <dgm:bulletEnabled val="1"/>
        </dgm:presLayoutVars>
      </dgm:prSet>
      <dgm:spPr/>
    </dgm:pt>
    <dgm:pt modelId="{E38A2C2E-DE1F-4851-B458-6D3B35F72FB2}" type="pres">
      <dgm:prSet presAssocID="{D8DD8B45-55FC-4BDC-A7BF-FCECF679E118}" presName="sp" presStyleCnt="0"/>
      <dgm:spPr/>
    </dgm:pt>
    <dgm:pt modelId="{CC3467B3-E37C-4B3B-8DF4-C0AFCBA30E1D}" type="pres">
      <dgm:prSet presAssocID="{0FA27AB9-8E6F-423F-BADD-FC83BFCC9F10}" presName="composite" presStyleCnt="0"/>
      <dgm:spPr/>
    </dgm:pt>
    <dgm:pt modelId="{5336A995-53CA-487D-897D-A0232A96CCC9}" type="pres">
      <dgm:prSet presAssocID="{0FA27AB9-8E6F-423F-BADD-FC83BFCC9F10}" presName="parentText" presStyleLbl="alignNode1" presStyleIdx="1" presStyleCnt="3">
        <dgm:presLayoutVars>
          <dgm:chMax val="1"/>
          <dgm:bulletEnabled val="1"/>
        </dgm:presLayoutVars>
      </dgm:prSet>
      <dgm:spPr/>
    </dgm:pt>
    <dgm:pt modelId="{EF559859-6665-49B7-A77E-C8D44AACD143}" type="pres">
      <dgm:prSet presAssocID="{0FA27AB9-8E6F-423F-BADD-FC83BFCC9F10}" presName="descendantText" presStyleLbl="alignAcc1" presStyleIdx="1" presStyleCnt="3">
        <dgm:presLayoutVars>
          <dgm:bulletEnabled val="1"/>
        </dgm:presLayoutVars>
      </dgm:prSet>
      <dgm:spPr/>
    </dgm:pt>
    <dgm:pt modelId="{FC1A4B0B-61A9-4E8F-99DB-D2C933555FFE}" type="pres">
      <dgm:prSet presAssocID="{16D207F9-76B6-4897-9D72-562D6AC32C22}" presName="sp" presStyleCnt="0"/>
      <dgm:spPr/>
    </dgm:pt>
    <dgm:pt modelId="{E602CA2E-BCEE-4FB4-902A-9CF83E7C57F7}" type="pres">
      <dgm:prSet presAssocID="{1482BDB9-FDA6-4B2D-BEB7-25832635C55E}" presName="composite" presStyleCnt="0"/>
      <dgm:spPr/>
    </dgm:pt>
    <dgm:pt modelId="{47272663-B3E1-4E4E-97BA-191A965E4651}" type="pres">
      <dgm:prSet presAssocID="{1482BDB9-FDA6-4B2D-BEB7-25832635C55E}" presName="parentText" presStyleLbl="alignNode1" presStyleIdx="2" presStyleCnt="3">
        <dgm:presLayoutVars>
          <dgm:chMax val="1"/>
          <dgm:bulletEnabled val="1"/>
        </dgm:presLayoutVars>
      </dgm:prSet>
      <dgm:spPr/>
    </dgm:pt>
    <dgm:pt modelId="{CA82F46E-7B57-47E9-9D86-CA9E84150908}" type="pres">
      <dgm:prSet presAssocID="{1482BDB9-FDA6-4B2D-BEB7-25832635C55E}" presName="descendantText" presStyleLbl="alignAcc1" presStyleIdx="2" presStyleCnt="3">
        <dgm:presLayoutVars>
          <dgm:bulletEnabled val="1"/>
        </dgm:presLayoutVars>
      </dgm:prSet>
      <dgm:spPr/>
    </dgm:pt>
  </dgm:ptLst>
  <dgm:cxnLst>
    <dgm:cxn modelId="{0FC01B03-64CE-40CD-A775-E7167140C8F7}" type="presOf" srcId="{1EC114EB-3D79-4696-A3D1-6586AFB1944F}" destId="{90C7B21C-AE3D-40E4-BE68-C795B324CBF8}" srcOrd="0" destOrd="0" presId="urn:microsoft.com/office/officeart/2005/8/layout/chevron2"/>
    <dgm:cxn modelId="{B8D53F11-48A4-4148-8AD5-3517595B4BD1}" srcId="{1482BDB9-FDA6-4B2D-BEB7-25832635C55E}" destId="{215860C0-0448-4002-8E99-CDD6DFCD4911}" srcOrd="0" destOrd="0" parTransId="{E5F2A3CB-D3A5-44A0-B81E-F65D10638617}" sibTransId="{6A6A3924-6BC6-460E-9DF6-8A052747D54B}"/>
    <dgm:cxn modelId="{86E05E28-CF7F-4E11-979B-855F9B4013C9}" type="presOf" srcId="{0FA27AB9-8E6F-423F-BADD-FC83BFCC9F10}" destId="{5336A995-53CA-487D-897D-A0232A96CCC9}" srcOrd="0" destOrd="0" presId="urn:microsoft.com/office/officeart/2005/8/layout/chevron2"/>
    <dgm:cxn modelId="{D5D65250-5FAC-4C08-A896-AE27D0BD8C19}" srcId="{36CF40E0-69D3-45C8-825D-51A7572FBDC0}" destId="{E5853325-BCD1-4D1A-9B1E-9E85903CAD8E}" srcOrd="0" destOrd="0" parTransId="{A5C05E02-27F6-438F-9D21-EA0728314430}" sibTransId="{83D4A6AC-1A3D-4B07-8916-912A932CBE13}"/>
    <dgm:cxn modelId="{167C6C74-C649-4A4A-9C28-DC18CA089C4A}" srcId="{0FA27AB9-8E6F-423F-BADD-FC83BFCC9F10}" destId="{CB009261-DAD1-498A-9ADB-9426DF03ACF4}" srcOrd="0" destOrd="0" parTransId="{979391B7-D593-4CDC-9C36-FE1038BFA7AA}" sibTransId="{BF252B40-153F-4D55-BB1D-8007D6131A8D}"/>
    <dgm:cxn modelId="{EBD0FA55-981A-4C18-8026-F52014567C44}" srcId="{1EC114EB-3D79-4696-A3D1-6586AFB1944F}" destId="{1482BDB9-FDA6-4B2D-BEB7-25832635C55E}" srcOrd="2" destOrd="0" parTransId="{188242A8-B303-49F5-A12B-F8E6AB7F52EF}" sibTransId="{0199D5B2-6666-4B1A-8C78-0C0E2603E074}"/>
    <dgm:cxn modelId="{5250A48E-AFF9-4565-B7FC-77B880A777CF}" type="presOf" srcId="{1482BDB9-FDA6-4B2D-BEB7-25832635C55E}" destId="{47272663-B3E1-4E4E-97BA-191A965E4651}" srcOrd="0" destOrd="0" presId="urn:microsoft.com/office/officeart/2005/8/layout/chevron2"/>
    <dgm:cxn modelId="{1DE49EA7-3516-474E-9607-5A72E48E77FE}" srcId="{1EC114EB-3D79-4696-A3D1-6586AFB1944F}" destId="{0FA27AB9-8E6F-423F-BADD-FC83BFCC9F10}" srcOrd="1" destOrd="0" parTransId="{4F74E335-E04B-4469-9638-7B1E214A2AEF}" sibTransId="{16D207F9-76B6-4897-9D72-562D6AC32C22}"/>
    <dgm:cxn modelId="{D2A0BCB2-17E2-499B-8667-4B60F734AD8C}" type="presOf" srcId="{36CF40E0-69D3-45C8-825D-51A7572FBDC0}" destId="{A0D73732-114B-424A-893A-A818B4A8FFE9}" srcOrd="0" destOrd="0" presId="urn:microsoft.com/office/officeart/2005/8/layout/chevron2"/>
    <dgm:cxn modelId="{B28819D0-2B32-4E84-A313-BC313FC53F0B}" type="presOf" srcId="{E5853325-BCD1-4D1A-9B1E-9E85903CAD8E}" destId="{0FD14242-76F8-4778-82E7-9F775980A1FC}" srcOrd="0" destOrd="0" presId="urn:microsoft.com/office/officeart/2005/8/layout/chevron2"/>
    <dgm:cxn modelId="{CA2AEBD1-C24D-4A68-966D-77CEF8B235F2}" type="presOf" srcId="{CB009261-DAD1-498A-9ADB-9426DF03ACF4}" destId="{EF559859-6665-49B7-A77E-C8D44AACD143}" srcOrd="0" destOrd="0" presId="urn:microsoft.com/office/officeart/2005/8/layout/chevron2"/>
    <dgm:cxn modelId="{CE9D39D9-A5D4-492D-8BDC-4A03215B8910}" srcId="{1EC114EB-3D79-4696-A3D1-6586AFB1944F}" destId="{36CF40E0-69D3-45C8-825D-51A7572FBDC0}" srcOrd="0" destOrd="0" parTransId="{4A111C27-964A-48AC-AF30-AF99E3EF6F7E}" sibTransId="{D8DD8B45-55FC-4BDC-A7BF-FCECF679E118}"/>
    <dgm:cxn modelId="{9C1D03EB-AB09-4F4E-85C0-7EB714E38B47}" type="presOf" srcId="{215860C0-0448-4002-8E99-CDD6DFCD4911}" destId="{CA82F46E-7B57-47E9-9D86-CA9E84150908}" srcOrd="0" destOrd="0" presId="urn:microsoft.com/office/officeart/2005/8/layout/chevron2"/>
    <dgm:cxn modelId="{BAE6F84D-EC4A-48FC-AFCB-688B35C3242E}" type="presParOf" srcId="{90C7B21C-AE3D-40E4-BE68-C795B324CBF8}" destId="{933563A6-20DE-4BC0-A134-EE2E66D17776}" srcOrd="0" destOrd="0" presId="urn:microsoft.com/office/officeart/2005/8/layout/chevron2"/>
    <dgm:cxn modelId="{C2D275F7-25AA-4B76-A11C-145F352A6968}" type="presParOf" srcId="{933563A6-20DE-4BC0-A134-EE2E66D17776}" destId="{A0D73732-114B-424A-893A-A818B4A8FFE9}" srcOrd="0" destOrd="0" presId="urn:microsoft.com/office/officeart/2005/8/layout/chevron2"/>
    <dgm:cxn modelId="{DC35D0FB-BDCE-410C-AC13-0CBC73AC18D8}" type="presParOf" srcId="{933563A6-20DE-4BC0-A134-EE2E66D17776}" destId="{0FD14242-76F8-4778-82E7-9F775980A1FC}" srcOrd="1" destOrd="0" presId="urn:microsoft.com/office/officeart/2005/8/layout/chevron2"/>
    <dgm:cxn modelId="{CC83CF5B-38BC-4FF7-A70B-90A199D05857}" type="presParOf" srcId="{90C7B21C-AE3D-40E4-BE68-C795B324CBF8}" destId="{E38A2C2E-DE1F-4851-B458-6D3B35F72FB2}" srcOrd="1" destOrd="0" presId="urn:microsoft.com/office/officeart/2005/8/layout/chevron2"/>
    <dgm:cxn modelId="{6D023AB7-3B6E-4BB1-9BEA-967E5440A64E}" type="presParOf" srcId="{90C7B21C-AE3D-40E4-BE68-C795B324CBF8}" destId="{CC3467B3-E37C-4B3B-8DF4-C0AFCBA30E1D}" srcOrd="2" destOrd="0" presId="urn:microsoft.com/office/officeart/2005/8/layout/chevron2"/>
    <dgm:cxn modelId="{14799AD6-B84C-4D66-B1D2-7DC6644B040E}" type="presParOf" srcId="{CC3467B3-E37C-4B3B-8DF4-C0AFCBA30E1D}" destId="{5336A995-53CA-487D-897D-A0232A96CCC9}" srcOrd="0" destOrd="0" presId="urn:microsoft.com/office/officeart/2005/8/layout/chevron2"/>
    <dgm:cxn modelId="{C95ADC90-CBC0-4D78-A57E-50506D15813A}" type="presParOf" srcId="{CC3467B3-E37C-4B3B-8DF4-C0AFCBA30E1D}" destId="{EF559859-6665-49B7-A77E-C8D44AACD143}" srcOrd="1" destOrd="0" presId="urn:microsoft.com/office/officeart/2005/8/layout/chevron2"/>
    <dgm:cxn modelId="{264A561C-EDB0-4BEF-A510-41AF9A640C36}" type="presParOf" srcId="{90C7B21C-AE3D-40E4-BE68-C795B324CBF8}" destId="{FC1A4B0B-61A9-4E8F-99DB-D2C933555FFE}" srcOrd="3" destOrd="0" presId="urn:microsoft.com/office/officeart/2005/8/layout/chevron2"/>
    <dgm:cxn modelId="{7FC876B7-954C-4F61-B1F7-223962C5B443}" type="presParOf" srcId="{90C7B21C-AE3D-40E4-BE68-C795B324CBF8}" destId="{E602CA2E-BCEE-4FB4-902A-9CF83E7C57F7}" srcOrd="4" destOrd="0" presId="urn:microsoft.com/office/officeart/2005/8/layout/chevron2"/>
    <dgm:cxn modelId="{15F619A9-D9B5-46C4-BE02-AB06EB2C80E0}" type="presParOf" srcId="{E602CA2E-BCEE-4FB4-902A-9CF83E7C57F7}" destId="{47272663-B3E1-4E4E-97BA-191A965E4651}" srcOrd="0" destOrd="0" presId="urn:microsoft.com/office/officeart/2005/8/layout/chevron2"/>
    <dgm:cxn modelId="{D5E14F9C-5E11-4EEB-850C-CD4E40B2C077}" type="presParOf" srcId="{E602CA2E-BCEE-4FB4-902A-9CF83E7C57F7}" destId="{CA82F46E-7B57-47E9-9D86-CA9E84150908}"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1EC114EB-3D79-4696-A3D1-6586AFB1944F}" type="doc">
      <dgm:prSet loTypeId="urn:microsoft.com/office/officeart/2005/8/layout/chevron2" loCatId="process" qsTypeId="urn:microsoft.com/office/officeart/2005/8/quickstyle/simple1" qsCatId="simple" csTypeId="urn:microsoft.com/office/officeart/2005/8/colors/colorful5" csCatId="colorful" phldr="1"/>
      <dgm:spPr/>
      <dgm:t>
        <a:bodyPr/>
        <a:lstStyle/>
        <a:p>
          <a:endParaRPr lang="es-419"/>
        </a:p>
      </dgm:t>
    </dgm:pt>
    <dgm:pt modelId="{36CF40E0-69D3-45C8-825D-51A7572FBDC0}">
      <dgm:prSet/>
      <dgm:spPr/>
      <dgm:t>
        <a:bodyPr/>
        <a:lstStyle/>
        <a:p>
          <a:pPr>
            <a:lnSpc>
              <a:spcPct val="100000"/>
            </a:lnSpc>
          </a:pPr>
          <a:r>
            <a:rPr lang="es-419" dirty="0"/>
            <a:t>1</a:t>
          </a:r>
        </a:p>
      </dgm:t>
    </dgm:pt>
    <dgm:pt modelId="{4A111C27-964A-48AC-AF30-AF99E3EF6F7E}" type="parTrans" cxnId="{CE9D39D9-A5D4-492D-8BDC-4A03215B8910}">
      <dgm:prSet/>
      <dgm:spPr/>
      <dgm:t>
        <a:bodyPr/>
        <a:lstStyle/>
        <a:p>
          <a:endParaRPr lang="es-419"/>
        </a:p>
      </dgm:t>
    </dgm:pt>
    <dgm:pt modelId="{D8DD8B45-55FC-4BDC-A7BF-FCECF679E118}" type="sibTrans" cxnId="{CE9D39D9-A5D4-492D-8BDC-4A03215B8910}">
      <dgm:prSet/>
      <dgm:spPr/>
      <dgm:t>
        <a:bodyPr/>
        <a:lstStyle/>
        <a:p>
          <a:endParaRPr lang="es-419"/>
        </a:p>
      </dgm:t>
    </dgm:pt>
    <dgm:pt modelId="{69FEDE9D-E8ED-44B5-BF33-0E54152EBE2F}">
      <dgm:prSet/>
      <dgm:spPr/>
      <dgm:t>
        <a:bodyPr/>
        <a:lstStyle/>
        <a:p>
          <a:pPr>
            <a:lnSpc>
              <a:spcPct val="100000"/>
            </a:lnSpc>
          </a:pPr>
          <a:r>
            <a:rPr lang="es-419" dirty="0"/>
            <a:t>¿Son nuestras decisiones financieras filtradas por la Palabra de Dios? </a:t>
          </a:r>
        </a:p>
      </dgm:t>
    </dgm:pt>
    <dgm:pt modelId="{3F95B01A-36A7-4D3D-89CB-19C2ACFA4541}" type="parTrans" cxnId="{B9754665-F2EC-4C5B-8601-CFC6445CB4D4}">
      <dgm:prSet/>
      <dgm:spPr/>
      <dgm:t>
        <a:bodyPr/>
        <a:lstStyle/>
        <a:p>
          <a:endParaRPr lang="es-419"/>
        </a:p>
      </dgm:t>
    </dgm:pt>
    <dgm:pt modelId="{E2459E7B-2A59-404D-969A-7FA824A31271}" type="sibTrans" cxnId="{B9754665-F2EC-4C5B-8601-CFC6445CB4D4}">
      <dgm:prSet/>
      <dgm:spPr/>
      <dgm:t>
        <a:bodyPr/>
        <a:lstStyle/>
        <a:p>
          <a:endParaRPr lang="es-419"/>
        </a:p>
      </dgm:t>
    </dgm:pt>
    <dgm:pt modelId="{C8713F38-E1E9-4E46-AB64-CF80F6864998}">
      <dgm:prSet/>
      <dgm:spPr/>
      <dgm:t>
        <a:bodyPr/>
        <a:lstStyle/>
        <a:p>
          <a:pPr>
            <a:lnSpc>
              <a:spcPct val="100000"/>
            </a:lnSpc>
          </a:pPr>
          <a:r>
            <a:rPr lang="es-419" dirty="0"/>
            <a:t>2</a:t>
          </a:r>
        </a:p>
      </dgm:t>
    </dgm:pt>
    <dgm:pt modelId="{D85F0FE3-A44F-4D68-94ED-C838B9863249}" type="parTrans" cxnId="{20B02CE5-74FD-4C16-9EA9-0BA5A626BD80}">
      <dgm:prSet/>
      <dgm:spPr/>
      <dgm:t>
        <a:bodyPr/>
        <a:lstStyle/>
        <a:p>
          <a:endParaRPr lang="es-419"/>
        </a:p>
      </dgm:t>
    </dgm:pt>
    <dgm:pt modelId="{BBB03B20-DF9D-4E18-B8EC-0300C3F753B2}" type="sibTrans" cxnId="{20B02CE5-74FD-4C16-9EA9-0BA5A626BD80}">
      <dgm:prSet/>
      <dgm:spPr/>
      <dgm:t>
        <a:bodyPr/>
        <a:lstStyle/>
        <a:p>
          <a:endParaRPr lang="es-419"/>
        </a:p>
      </dgm:t>
    </dgm:pt>
    <dgm:pt modelId="{87398EA1-B5BB-4465-8EB2-E693575E9374}">
      <dgm:prSet/>
      <dgm:spPr/>
      <dgm:t>
        <a:bodyPr/>
        <a:lstStyle/>
        <a:p>
          <a:pPr>
            <a:lnSpc>
              <a:spcPct val="100000"/>
            </a:lnSpc>
          </a:pPr>
          <a:r>
            <a:rPr lang="es-419" dirty="0"/>
            <a:t>¿Consultamos al Señor en la administración de nuestro tiempo y recursos?</a:t>
          </a:r>
        </a:p>
      </dgm:t>
    </dgm:pt>
    <dgm:pt modelId="{6E2B8AAB-3D02-4A1A-80DB-BC8556F81AB6}" type="parTrans" cxnId="{AC43D677-D28A-450A-8FD7-E7CA449A15F1}">
      <dgm:prSet/>
      <dgm:spPr/>
      <dgm:t>
        <a:bodyPr/>
        <a:lstStyle/>
        <a:p>
          <a:endParaRPr lang="es-419"/>
        </a:p>
      </dgm:t>
    </dgm:pt>
    <dgm:pt modelId="{E302B8D7-C2B8-4884-990E-0832B0E16416}" type="sibTrans" cxnId="{AC43D677-D28A-450A-8FD7-E7CA449A15F1}">
      <dgm:prSet/>
      <dgm:spPr/>
      <dgm:t>
        <a:bodyPr/>
        <a:lstStyle/>
        <a:p>
          <a:endParaRPr lang="es-419"/>
        </a:p>
      </dgm:t>
    </dgm:pt>
    <dgm:pt modelId="{90C7B21C-AE3D-40E4-BE68-C795B324CBF8}" type="pres">
      <dgm:prSet presAssocID="{1EC114EB-3D79-4696-A3D1-6586AFB1944F}" presName="linearFlow" presStyleCnt="0">
        <dgm:presLayoutVars>
          <dgm:dir/>
          <dgm:animLvl val="lvl"/>
          <dgm:resizeHandles val="exact"/>
        </dgm:presLayoutVars>
      </dgm:prSet>
      <dgm:spPr/>
    </dgm:pt>
    <dgm:pt modelId="{933563A6-20DE-4BC0-A134-EE2E66D17776}" type="pres">
      <dgm:prSet presAssocID="{36CF40E0-69D3-45C8-825D-51A7572FBDC0}" presName="composite" presStyleCnt="0"/>
      <dgm:spPr/>
    </dgm:pt>
    <dgm:pt modelId="{A0D73732-114B-424A-893A-A818B4A8FFE9}" type="pres">
      <dgm:prSet presAssocID="{36CF40E0-69D3-45C8-825D-51A7572FBDC0}" presName="parentText" presStyleLbl="alignNode1" presStyleIdx="0" presStyleCnt="2">
        <dgm:presLayoutVars>
          <dgm:chMax val="1"/>
          <dgm:bulletEnabled val="1"/>
        </dgm:presLayoutVars>
      </dgm:prSet>
      <dgm:spPr/>
    </dgm:pt>
    <dgm:pt modelId="{0FD14242-76F8-4778-82E7-9F775980A1FC}" type="pres">
      <dgm:prSet presAssocID="{36CF40E0-69D3-45C8-825D-51A7572FBDC0}" presName="descendantText" presStyleLbl="alignAcc1" presStyleIdx="0" presStyleCnt="2">
        <dgm:presLayoutVars>
          <dgm:bulletEnabled val="1"/>
        </dgm:presLayoutVars>
      </dgm:prSet>
      <dgm:spPr/>
    </dgm:pt>
    <dgm:pt modelId="{E38A2C2E-DE1F-4851-B458-6D3B35F72FB2}" type="pres">
      <dgm:prSet presAssocID="{D8DD8B45-55FC-4BDC-A7BF-FCECF679E118}" presName="sp" presStyleCnt="0"/>
      <dgm:spPr/>
    </dgm:pt>
    <dgm:pt modelId="{3DD743C0-59E8-4157-8100-F8297D22099D}" type="pres">
      <dgm:prSet presAssocID="{C8713F38-E1E9-4E46-AB64-CF80F6864998}" presName="composite" presStyleCnt="0"/>
      <dgm:spPr/>
    </dgm:pt>
    <dgm:pt modelId="{44EDB08D-36C4-4A7F-9CFF-81223DA42BE3}" type="pres">
      <dgm:prSet presAssocID="{C8713F38-E1E9-4E46-AB64-CF80F6864998}" presName="parentText" presStyleLbl="alignNode1" presStyleIdx="1" presStyleCnt="2">
        <dgm:presLayoutVars>
          <dgm:chMax val="1"/>
          <dgm:bulletEnabled val="1"/>
        </dgm:presLayoutVars>
      </dgm:prSet>
      <dgm:spPr/>
    </dgm:pt>
    <dgm:pt modelId="{537B3FE1-46CA-4B22-90B0-06F2F0C69D4D}" type="pres">
      <dgm:prSet presAssocID="{C8713F38-E1E9-4E46-AB64-CF80F6864998}" presName="descendantText" presStyleLbl="alignAcc1" presStyleIdx="1" presStyleCnt="2">
        <dgm:presLayoutVars>
          <dgm:bulletEnabled val="1"/>
        </dgm:presLayoutVars>
      </dgm:prSet>
      <dgm:spPr/>
    </dgm:pt>
  </dgm:ptLst>
  <dgm:cxnLst>
    <dgm:cxn modelId="{0FC01B03-64CE-40CD-A775-E7167140C8F7}" type="presOf" srcId="{1EC114EB-3D79-4696-A3D1-6586AFB1944F}" destId="{90C7B21C-AE3D-40E4-BE68-C795B324CBF8}" srcOrd="0" destOrd="0" presId="urn:microsoft.com/office/officeart/2005/8/layout/chevron2"/>
    <dgm:cxn modelId="{B9754665-F2EC-4C5B-8601-CFC6445CB4D4}" srcId="{36CF40E0-69D3-45C8-825D-51A7572FBDC0}" destId="{69FEDE9D-E8ED-44B5-BF33-0E54152EBE2F}" srcOrd="0" destOrd="0" parTransId="{3F95B01A-36A7-4D3D-89CB-19C2ACFA4541}" sibTransId="{E2459E7B-2A59-404D-969A-7FA824A31271}"/>
    <dgm:cxn modelId="{AC43D677-D28A-450A-8FD7-E7CA449A15F1}" srcId="{C8713F38-E1E9-4E46-AB64-CF80F6864998}" destId="{87398EA1-B5BB-4465-8EB2-E693575E9374}" srcOrd="0" destOrd="0" parTransId="{6E2B8AAB-3D02-4A1A-80DB-BC8556F81AB6}" sibTransId="{E302B8D7-C2B8-4884-990E-0832B0E16416}"/>
    <dgm:cxn modelId="{92314684-3BC3-4687-98B4-BD217AB8AF4E}" type="presOf" srcId="{69FEDE9D-E8ED-44B5-BF33-0E54152EBE2F}" destId="{0FD14242-76F8-4778-82E7-9F775980A1FC}" srcOrd="0" destOrd="0" presId="urn:microsoft.com/office/officeart/2005/8/layout/chevron2"/>
    <dgm:cxn modelId="{D2A0BCB2-17E2-499B-8667-4B60F734AD8C}" type="presOf" srcId="{36CF40E0-69D3-45C8-825D-51A7572FBDC0}" destId="{A0D73732-114B-424A-893A-A818B4A8FFE9}" srcOrd="0" destOrd="0" presId="urn:microsoft.com/office/officeart/2005/8/layout/chevron2"/>
    <dgm:cxn modelId="{CE9D39D9-A5D4-492D-8BDC-4A03215B8910}" srcId="{1EC114EB-3D79-4696-A3D1-6586AFB1944F}" destId="{36CF40E0-69D3-45C8-825D-51A7572FBDC0}" srcOrd="0" destOrd="0" parTransId="{4A111C27-964A-48AC-AF30-AF99E3EF6F7E}" sibTransId="{D8DD8B45-55FC-4BDC-A7BF-FCECF679E118}"/>
    <dgm:cxn modelId="{20B02CE5-74FD-4C16-9EA9-0BA5A626BD80}" srcId="{1EC114EB-3D79-4696-A3D1-6586AFB1944F}" destId="{C8713F38-E1E9-4E46-AB64-CF80F6864998}" srcOrd="1" destOrd="0" parTransId="{D85F0FE3-A44F-4D68-94ED-C838B9863249}" sibTransId="{BBB03B20-DF9D-4E18-B8EC-0300C3F753B2}"/>
    <dgm:cxn modelId="{0D6889F9-6DF2-4FA6-BAEE-9C04A36640A9}" type="presOf" srcId="{87398EA1-B5BB-4465-8EB2-E693575E9374}" destId="{537B3FE1-46CA-4B22-90B0-06F2F0C69D4D}" srcOrd="0" destOrd="0" presId="urn:microsoft.com/office/officeart/2005/8/layout/chevron2"/>
    <dgm:cxn modelId="{5A89D8F9-94D0-43A9-979A-FC52818B9E6F}" type="presOf" srcId="{C8713F38-E1E9-4E46-AB64-CF80F6864998}" destId="{44EDB08D-36C4-4A7F-9CFF-81223DA42BE3}" srcOrd="0" destOrd="0" presId="urn:microsoft.com/office/officeart/2005/8/layout/chevron2"/>
    <dgm:cxn modelId="{BAE6F84D-EC4A-48FC-AFCB-688B35C3242E}" type="presParOf" srcId="{90C7B21C-AE3D-40E4-BE68-C795B324CBF8}" destId="{933563A6-20DE-4BC0-A134-EE2E66D17776}" srcOrd="0" destOrd="0" presId="urn:microsoft.com/office/officeart/2005/8/layout/chevron2"/>
    <dgm:cxn modelId="{C2D275F7-25AA-4B76-A11C-145F352A6968}" type="presParOf" srcId="{933563A6-20DE-4BC0-A134-EE2E66D17776}" destId="{A0D73732-114B-424A-893A-A818B4A8FFE9}" srcOrd="0" destOrd="0" presId="urn:microsoft.com/office/officeart/2005/8/layout/chevron2"/>
    <dgm:cxn modelId="{DC35D0FB-BDCE-410C-AC13-0CBC73AC18D8}" type="presParOf" srcId="{933563A6-20DE-4BC0-A134-EE2E66D17776}" destId="{0FD14242-76F8-4778-82E7-9F775980A1FC}" srcOrd="1" destOrd="0" presId="urn:microsoft.com/office/officeart/2005/8/layout/chevron2"/>
    <dgm:cxn modelId="{CC83CF5B-38BC-4FF7-A70B-90A199D05857}" type="presParOf" srcId="{90C7B21C-AE3D-40E4-BE68-C795B324CBF8}" destId="{E38A2C2E-DE1F-4851-B458-6D3B35F72FB2}" srcOrd="1" destOrd="0" presId="urn:microsoft.com/office/officeart/2005/8/layout/chevron2"/>
    <dgm:cxn modelId="{AAE6CFE0-253E-40BC-98EF-6F9C6EC24654}" type="presParOf" srcId="{90C7B21C-AE3D-40E4-BE68-C795B324CBF8}" destId="{3DD743C0-59E8-4157-8100-F8297D22099D}" srcOrd="2" destOrd="0" presId="urn:microsoft.com/office/officeart/2005/8/layout/chevron2"/>
    <dgm:cxn modelId="{B2FA828F-733B-4D6F-B580-172D7AB77DD0}" type="presParOf" srcId="{3DD743C0-59E8-4157-8100-F8297D22099D}" destId="{44EDB08D-36C4-4A7F-9CFF-81223DA42BE3}" srcOrd="0" destOrd="0" presId="urn:microsoft.com/office/officeart/2005/8/layout/chevron2"/>
    <dgm:cxn modelId="{B9131DA0-F2E5-4356-AC01-CC9611F25DF6}" type="presParOf" srcId="{3DD743C0-59E8-4157-8100-F8297D22099D}" destId="{537B3FE1-46CA-4B22-90B0-06F2F0C69D4D}"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E13CAC-F169-42A5-A082-46EDBA7305E7}">
      <dsp:nvSpPr>
        <dsp:cNvPr id="0" name=""/>
        <dsp:cNvSpPr/>
      </dsp:nvSpPr>
      <dsp:spPr>
        <a:xfrm>
          <a:off x="6574" y="599253"/>
          <a:ext cx="3372773" cy="1349109"/>
        </a:xfrm>
        <a:prstGeom prst="chevron">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20320" rIns="0" bIns="20320" numCol="1" spcCol="1270" anchor="ctr" anchorCtr="0">
          <a:noAutofit/>
        </a:bodyPr>
        <a:lstStyle/>
        <a:p>
          <a:pPr marL="0" lvl="0" indent="0" algn="ctr" defTabSz="1422400">
            <a:lnSpc>
              <a:spcPct val="90000"/>
            </a:lnSpc>
            <a:spcBef>
              <a:spcPct val="0"/>
            </a:spcBef>
            <a:spcAft>
              <a:spcPct val="35000"/>
            </a:spcAft>
            <a:buNone/>
          </a:pPr>
          <a:r>
            <a:rPr lang="es-419" sz="3200" kern="1200"/>
            <a:t>Categorizar a las personas</a:t>
          </a:r>
        </a:p>
      </dsp:txBody>
      <dsp:txXfrm>
        <a:off x="681129" y="599253"/>
        <a:ext cx="2023664" cy="1349109"/>
      </dsp:txXfrm>
    </dsp:sp>
    <dsp:sp modelId="{022FF56E-29F3-4184-9CF7-C595F700B746}">
      <dsp:nvSpPr>
        <dsp:cNvPr id="0" name=""/>
        <dsp:cNvSpPr/>
      </dsp:nvSpPr>
      <dsp:spPr>
        <a:xfrm>
          <a:off x="2940887" y="713927"/>
          <a:ext cx="2799401" cy="1119760"/>
        </a:xfrm>
        <a:prstGeom prst="chevron">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0640" tIns="20320" rIns="0" bIns="20320" numCol="1" spcCol="1270" anchor="ctr" anchorCtr="0">
          <a:noAutofit/>
        </a:bodyPr>
        <a:lstStyle/>
        <a:p>
          <a:pPr marL="0" lvl="0" indent="0" algn="ctr" defTabSz="1422400">
            <a:lnSpc>
              <a:spcPct val="90000"/>
            </a:lnSpc>
            <a:spcBef>
              <a:spcPct val="0"/>
            </a:spcBef>
            <a:spcAft>
              <a:spcPct val="35000"/>
            </a:spcAft>
            <a:buNone/>
          </a:pPr>
          <a:r>
            <a:rPr lang="es-419" sz="3200" kern="1200" baseline="0"/>
            <a:t>Cultura</a:t>
          </a:r>
          <a:endParaRPr lang="es-419" sz="3200" kern="1200"/>
        </a:p>
      </dsp:txBody>
      <dsp:txXfrm>
        <a:off x="3500767" y="713927"/>
        <a:ext cx="1679641" cy="1119760"/>
      </dsp:txXfrm>
    </dsp:sp>
    <dsp:sp modelId="{81FF77CF-D373-4689-B22F-3213400985B7}">
      <dsp:nvSpPr>
        <dsp:cNvPr id="0" name=""/>
        <dsp:cNvSpPr/>
      </dsp:nvSpPr>
      <dsp:spPr>
        <a:xfrm>
          <a:off x="5348372" y="713927"/>
          <a:ext cx="2799401" cy="1119760"/>
        </a:xfrm>
        <a:prstGeom prst="chevron">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0640" tIns="20320" rIns="0" bIns="20320" numCol="1" spcCol="1270" anchor="ctr" anchorCtr="0">
          <a:noAutofit/>
        </a:bodyPr>
        <a:lstStyle/>
        <a:p>
          <a:pPr marL="0" lvl="0" indent="0" algn="ctr" defTabSz="1422400">
            <a:lnSpc>
              <a:spcPct val="90000"/>
            </a:lnSpc>
            <a:spcBef>
              <a:spcPct val="0"/>
            </a:spcBef>
            <a:spcAft>
              <a:spcPct val="35000"/>
            </a:spcAft>
            <a:buNone/>
          </a:pPr>
          <a:r>
            <a:rPr lang="es-419" sz="3200" kern="1200" baseline="0"/>
            <a:t>Profesión</a:t>
          </a:r>
          <a:endParaRPr lang="es-419" sz="3200" kern="1200"/>
        </a:p>
      </dsp:txBody>
      <dsp:txXfrm>
        <a:off x="5908252" y="713927"/>
        <a:ext cx="1679641" cy="1119760"/>
      </dsp:txXfrm>
    </dsp:sp>
    <dsp:sp modelId="{F09351A4-E5C0-49F2-87A2-65A002018043}">
      <dsp:nvSpPr>
        <dsp:cNvPr id="0" name=""/>
        <dsp:cNvSpPr/>
      </dsp:nvSpPr>
      <dsp:spPr>
        <a:xfrm>
          <a:off x="7755858" y="713927"/>
          <a:ext cx="2799401" cy="1119760"/>
        </a:xfrm>
        <a:prstGeom prst="chevron">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0640" tIns="20320" rIns="0" bIns="20320" numCol="1" spcCol="1270" anchor="ctr" anchorCtr="0">
          <a:noAutofit/>
        </a:bodyPr>
        <a:lstStyle/>
        <a:p>
          <a:pPr marL="0" lvl="0" indent="0" algn="ctr" defTabSz="1422400">
            <a:lnSpc>
              <a:spcPct val="90000"/>
            </a:lnSpc>
            <a:spcBef>
              <a:spcPct val="0"/>
            </a:spcBef>
            <a:spcAft>
              <a:spcPct val="35000"/>
            </a:spcAft>
            <a:buNone/>
          </a:pPr>
          <a:r>
            <a:rPr lang="es-419" sz="3200" kern="1200" baseline="0"/>
            <a:t>Creencias</a:t>
          </a:r>
          <a:endParaRPr lang="es-419" sz="3200" kern="1200"/>
        </a:p>
      </dsp:txBody>
      <dsp:txXfrm>
        <a:off x="8315738" y="713927"/>
        <a:ext cx="1679641" cy="111976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04F078-AD40-4EFC-8A96-559E3C527925}">
      <dsp:nvSpPr>
        <dsp:cNvPr id="0" name=""/>
        <dsp:cNvSpPr/>
      </dsp:nvSpPr>
      <dsp:spPr>
        <a:xfrm>
          <a:off x="0" y="11626"/>
          <a:ext cx="9603275" cy="912600"/>
        </a:xfrm>
        <a:prstGeom prst="roundRect">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s-419" sz="2400" kern="1200"/>
            <a:t>Las personas actúan bajo la influencia de juicios morales y valores.</a:t>
          </a:r>
        </a:p>
      </dsp:txBody>
      <dsp:txXfrm>
        <a:off x="44549" y="56175"/>
        <a:ext cx="9514177" cy="823502"/>
      </dsp:txXfrm>
    </dsp:sp>
    <dsp:sp modelId="{613778A5-2E6E-4B6E-9623-0DDE2523EBA8}">
      <dsp:nvSpPr>
        <dsp:cNvPr id="0" name=""/>
        <dsp:cNvSpPr/>
      </dsp:nvSpPr>
      <dsp:spPr>
        <a:xfrm>
          <a:off x="0" y="993346"/>
          <a:ext cx="9603275" cy="912600"/>
        </a:xfrm>
        <a:prstGeom prst="roundRect">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s-419" sz="2400" kern="1200"/>
            <a:t>Diferencian entre situaciones que involucran dinero (contextos de mercado) y aquellas que no lo hacen (contextos sociales).</a:t>
          </a:r>
        </a:p>
      </dsp:txBody>
      <dsp:txXfrm>
        <a:off x="44549" y="1037895"/>
        <a:ext cx="9514177" cy="823502"/>
      </dsp:txXfrm>
    </dsp:sp>
    <dsp:sp modelId="{4318F40A-5B14-4A07-B1E9-0B282136B7CA}">
      <dsp:nvSpPr>
        <dsp:cNvPr id="0" name=""/>
        <dsp:cNvSpPr/>
      </dsp:nvSpPr>
      <dsp:spPr>
        <a:xfrm>
          <a:off x="0" y="1975066"/>
          <a:ext cx="9603275" cy="912600"/>
        </a:xfrm>
        <a:prstGeom prst="roundRect">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s-419" sz="2400" kern="1200"/>
            <a:t>En materia de inversiones financieras, las personas tienden a ser irracionales.</a:t>
          </a:r>
        </a:p>
      </dsp:txBody>
      <dsp:txXfrm>
        <a:off x="44549" y="2019615"/>
        <a:ext cx="9514177" cy="823502"/>
      </dsp:txXfrm>
    </dsp:sp>
    <dsp:sp modelId="{F4A216DE-737D-4938-BEBB-B672BB27C883}">
      <dsp:nvSpPr>
        <dsp:cNvPr id="0" name=""/>
        <dsp:cNvSpPr/>
      </dsp:nvSpPr>
      <dsp:spPr>
        <a:xfrm>
          <a:off x="0" y="2956786"/>
          <a:ext cx="9603275" cy="912600"/>
        </a:xfrm>
        <a:prstGeom prst="roundRect">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s-419" sz="2400" kern="1200"/>
            <a:t>Con frecuencia, actúan basándose en hábitos en lugar de examinar si su comportamiento es óptimo.</a:t>
          </a:r>
        </a:p>
      </dsp:txBody>
      <dsp:txXfrm>
        <a:off x="44549" y="3001335"/>
        <a:ext cx="9514177" cy="823502"/>
      </dsp:txXfrm>
    </dsp:sp>
    <dsp:sp modelId="{0C9060B1-E560-461B-A5EB-B62E7C4BBB25}">
      <dsp:nvSpPr>
        <dsp:cNvPr id="0" name=""/>
        <dsp:cNvSpPr/>
      </dsp:nvSpPr>
      <dsp:spPr>
        <a:xfrm>
          <a:off x="0" y="3938506"/>
          <a:ext cx="9603275" cy="912600"/>
        </a:xfrm>
        <a:prstGeom prst="roundRect">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s-419" sz="2400" kern="1200"/>
            <a:t>Las personas se basan en una amalgama de experiencias propias y ajenas, tomando decisiones según lo que han visto hacer a otros.</a:t>
          </a:r>
        </a:p>
      </dsp:txBody>
      <dsp:txXfrm>
        <a:off x="44549" y="3983055"/>
        <a:ext cx="9514177" cy="823502"/>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2784F1-7BB0-464F-86ED-7CC0D1C31CA4}">
      <dsp:nvSpPr>
        <dsp:cNvPr id="0" name=""/>
        <dsp:cNvSpPr/>
      </dsp:nvSpPr>
      <dsp:spPr>
        <a:xfrm rot="5400000">
          <a:off x="-206646" y="210924"/>
          <a:ext cx="1377643" cy="964350"/>
        </a:xfrm>
        <a:prstGeom prst="chevron">
          <a:avLst/>
        </a:prstGeom>
        <a:solidFill>
          <a:schemeClr val="accent4">
            <a:hueOff val="0"/>
            <a:satOff val="0"/>
            <a:lumOff val="0"/>
            <a:alphaOff val="0"/>
          </a:schemeClr>
        </a:solidFill>
        <a:ln w="158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s-419" sz="2800" kern="1200"/>
            <a:t>1. </a:t>
          </a:r>
        </a:p>
      </dsp:txBody>
      <dsp:txXfrm rot="-5400000">
        <a:off x="1" y="486452"/>
        <a:ext cx="964350" cy="413293"/>
      </dsp:txXfrm>
    </dsp:sp>
    <dsp:sp modelId="{CF83EC39-F0A6-4B9A-9E1B-3A853A02AB4A}">
      <dsp:nvSpPr>
        <dsp:cNvPr id="0" name=""/>
        <dsp:cNvSpPr/>
      </dsp:nvSpPr>
      <dsp:spPr>
        <a:xfrm rot="5400000">
          <a:off x="4836078" y="-3867449"/>
          <a:ext cx="895468" cy="8638924"/>
        </a:xfrm>
        <a:prstGeom prst="round2SameRect">
          <a:avLst/>
        </a:prstGeom>
        <a:solidFill>
          <a:schemeClr val="lt1">
            <a:alpha val="90000"/>
            <a:hueOff val="0"/>
            <a:satOff val="0"/>
            <a:lumOff val="0"/>
            <a:alphaOff val="0"/>
          </a:schemeClr>
        </a:solidFill>
        <a:ln w="158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6248" tIns="18415" rIns="18415" bIns="18415" numCol="1" spcCol="1270" anchor="ctr" anchorCtr="0">
          <a:noAutofit/>
        </a:bodyPr>
        <a:lstStyle/>
        <a:p>
          <a:pPr marL="285750" lvl="1" indent="-285750" algn="l" defTabSz="1289050">
            <a:lnSpc>
              <a:spcPct val="90000"/>
            </a:lnSpc>
            <a:spcBef>
              <a:spcPct val="0"/>
            </a:spcBef>
            <a:spcAft>
              <a:spcPct val="15000"/>
            </a:spcAft>
            <a:buChar char="•"/>
          </a:pPr>
          <a:r>
            <a:rPr lang="es-419" sz="2900" kern="1200" baseline="0"/>
            <a:t>Nunca hagas nada que Dios claramente ha prohibido en su Palabra.</a:t>
          </a:r>
          <a:endParaRPr lang="es-419" sz="2900" kern="1200"/>
        </a:p>
      </dsp:txBody>
      <dsp:txXfrm rot="-5400000">
        <a:off x="964351" y="47991"/>
        <a:ext cx="8595211" cy="808042"/>
      </dsp:txXfrm>
    </dsp:sp>
    <dsp:sp modelId="{A8A24922-13C9-476F-8575-20DFCD56ACEF}">
      <dsp:nvSpPr>
        <dsp:cNvPr id="0" name=""/>
        <dsp:cNvSpPr/>
      </dsp:nvSpPr>
      <dsp:spPr>
        <a:xfrm rot="5400000">
          <a:off x="-206646" y="1443401"/>
          <a:ext cx="1377643" cy="964350"/>
        </a:xfrm>
        <a:prstGeom prst="chevron">
          <a:avLst/>
        </a:prstGeom>
        <a:solidFill>
          <a:schemeClr val="accent4">
            <a:hueOff val="-728438"/>
            <a:satOff val="-875"/>
            <a:lumOff val="-1046"/>
            <a:alphaOff val="0"/>
          </a:schemeClr>
        </a:solidFill>
        <a:ln w="15875" cap="flat" cmpd="sng" algn="ctr">
          <a:solidFill>
            <a:schemeClr val="accent4">
              <a:hueOff val="-728438"/>
              <a:satOff val="-875"/>
              <a:lumOff val="-1046"/>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s-419" sz="2800" kern="1200"/>
            <a:t>2. </a:t>
          </a:r>
        </a:p>
      </dsp:txBody>
      <dsp:txXfrm rot="-5400000">
        <a:off x="1" y="1718929"/>
        <a:ext cx="964350" cy="413293"/>
      </dsp:txXfrm>
    </dsp:sp>
    <dsp:sp modelId="{7101D778-3FBA-4ADB-9E1D-7C6AEC40B2FE}">
      <dsp:nvSpPr>
        <dsp:cNvPr id="0" name=""/>
        <dsp:cNvSpPr/>
      </dsp:nvSpPr>
      <dsp:spPr>
        <a:xfrm rot="5400000">
          <a:off x="4836078" y="-2634973"/>
          <a:ext cx="895468" cy="8638924"/>
        </a:xfrm>
        <a:prstGeom prst="round2SameRect">
          <a:avLst/>
        </a:prstGeom>
        <a:solidFill>
          <a:schemeClr val="lt1">
            <a:alpha val="90000"/>
            <a:hueOff val="0"/>
            <a:satOff val="0"/>
            <a:lumOff val="0"/>
            <a:alphaOff val="0"/>
          </a:schemeClr>
        </a:solidFill>
        <a:ln w="15875" cap="flat" cmpd="sng" algn="ctr">
          <a:solidFill>
            <a:schemeClr val="accent4">
              <a:hueOff val="-728438"/>
              <a:satOff val="-875"/>
              <a:lumOff val="-104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6248" tIns="18415" rIns="18415" bIns="18415" numCol="1" spcCol="1270" anchor="ctr" anchorCtr="0">
          <a:noAutofit/>
        </a:bodyPr>
        <a:lstStyle/>
        <a:p>
          <a:pPr marL="285750" lvl="1" indent="-285750" algn="l" defTabSz="1289050">
            <a:lnSpc>
              <a:spcPct val="90000"/>
            </a:lnSpc>
            <a:spcBef>
              <a:spcPct val="0"/>
            </a:spcBef>
            <a:spcAft>
              <a:spcPct val="15000"/>
            </a:spcAft>
            <a:buChar char="•"/>
          </a:pPr>
          <a:r>
            <a:rPr lang="es-419" sz="2900" kern="1200" baseline="0"/>
            <a:t>Haz siempre aquello en lo que Dios ha dado un claro «sí».</a:t>
          </a:r>
          <a:endParaRPr lang="es-419" sz="2900" kern="1200"/>
        </a:p>
      </dsp:txBody>
      <dsp:txXfrm rot="-5400000">
        <a:off x="964351" y="1280467"/>
        <a:ext cx="8595211" cy="808042"/>
      </dsp:txXfrm>
    </dsp:sp>
    <dsp:sp modelId="{EE1EA7CA-872C-4A40-8156-2354C764A9DE}">
      <dsp:nvSpPr>
        <dsp:cNvPr id="0" name=""/>
        <dsp:cNvSpPr/>
      </dsp:nvSpPr>
      <dsp:spPr>
        <a:xfrm rot="5400000">
          <a:off x="-206646" y="2675877"/>
          <a:ext cx="1377643" cy="964350"/>
        </a:xfrm>
        <a:prstGeom prst="chevron">
          <a:avLst/>
        </a:prstGeom>
        <a:solidFill>
          <a:schemeClr val="accent4">
            <a:hueOff val="-1456876"/>
            <a:satOff val="-1750"/>
            <a:lumOff val="-2092"/>
            <a:alphaOff val="0"/>
          </a:schemeClr>
        </a:solidFill>
        <a:ln w="15875" cap="flat" cmpd="sng" algn="ctr">
          <a:solidFill>
            <a:schemeClr val="accent4">
              <a:hueOff val="-1456876"/>
              <a:satOff val="-1750"/>
              <a:lumOff val="-2092"/>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s-419" sz="2800" kern="1200"/>
            <a:t>3. </a:t>
          </a:r>
        </a:p>
      </dsp:txBody>
      <dsp:txXfrm rot="-5400000">
        <a:off x="1" y="2951405"/>
        <a:ext cx="964350" cy="413293"/>
      </dsp:txXfrm>
    </dsp:sp>
    <dsp:sp modelId="{EF20B32C-3E1E-46CA-A16F-2F67D15C9995}">
      <dsp:nvSpPr>
        <dsp:cNvPr id="0" name=""/>
        <dsp:cNvSpPr/>
      </dsp:nvSpPr>
      <dsp:spPr>
        <a:xfrm rot="5400000">
          <a:off x="4836078" y="-1402497"/>
          <a:ext cx="895468" cy="8638924"/>
        </a:xfrm>
        <a:prstGeom prst="round2SameRect">
          <a:avLst/>
        </a:prstGeom>
        <a:solidFill>
          <a:schemeClr val="lt1">
            <a:alpha val="90000"/>
            <a:hueOff val="0"/>
            <a:satOff val="0"/>
            <a:lumOff val="0"/>
            <a:alphaOff val="0"/>
          </a:schemeClr>
        </a:solidFill>
        <a:ln w="15875" cap="flat" cmpd="sng" algn="ctr">
          <a:solidFill>
            <a:schemeClr val="accent4">
              <a:hueOff val="-1456876"/>
              <a:satOff val="-1750"/>
              <a:lumOff val="-209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6248" tIns="18415" rIns="18415" bIns="18415" numCol="1" spcCol="1270" anchor="ctr" anchorCtr="0">
          <a:noAutofit/>
        </a:bodyPr>
        <a:lstStyle/>
        <a:p>
          <a:pPr marL="285750" lvl="1" indent="-285750" algn="l" defTabSz="1289050">
            <a:lnSpc>
              <a:spcPct val="90000"/>
            </a:lnSpc>
            <a:spcBef>
              <a:spcPct val="0"/>
            </a:spcBef>
            <a:spcAft>
              <a:spcPct val="15000"/>
            </a:spcAft>
            <a:buChar char="•"/>
          </a:pPr>
          <a:r>
            <a:rPr lang="es-419" sz="2900" kern="1200" baseline="0"/>
            <a:t>No tomes decisiones que tu conciencia santificada pone en duda.</a:t>
          </a:r>
          <a:endParaRPr lang="es-419" sz="2900" kern="1200"/>
        </a:p>
      </dsp:txBody>
      <dsp:txXfrm rot="-5400000">
        <a:off x="964351" y="2512943"/>
        <a:ext cx="8595211" cy="808042"/>
      </dsp:txXfrm>
    </dsp:sp>
    <dsp:sp modelId="{6F7BB207-CCD1-4580-9577-1A8C5684B492}">
      <dsp:nvSpPr>
        <dsp:cNvPr id="0" name=""/>
        <dsp:cNvSpPr/>
      </dsp:nvSpPr>
      <dsp:spPr>
        <a:xfrm rot="5400000">
          <a:off x="-206646" y="3908353"/>
          <a:ext cx="1377643" cy="964350"/>
        </a:xfrm>
        <a:prstGeom prst="chevron">
          <a:avLst/>
        </a:prstGeom>
        <a:solidFill>
          <a:schemeClr val="accent4">
            <a:hueOff val="-2185313"/>
            <a:satOff val="-2625"/>
            <a:lumOff val="-3138"/>
            <a:alphaOff val="0"/>
          </a:schemeClr>
        </a:solidFill>
        <a:ln w="15875" cap="flat" cmpd="sng" algn="ctr">
          <a:solidFill>
            <a:schemeClr val="accent4">
              <a:hueOff val="-2185313"/>
              <a:satOff val="-2625"/>
              <a:lumOff val="-3138"/>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s-419" sz="2800" kern="1200"/>
            <a:t>4. </a:t>
          </a:r>
        </a:p>
      </dsp:txBody>
      <dsp:txXfrm rot="-5400000">
        <a:off x="1" y="4183881"/>
        <a:ext cx="964350" cy="413293"/>
      </dsp:txXfrm>
    </dsp:sp>
    <dsp:sp modelId="{9D9AC163-DC0A-4F18-ABB5-FA186BA548C0}">
      <dsp:nvSpPr>
        <dsp:cNvPr id="0" name=""/>
        <dsp:cNvSpPr/>
      </dsp:nvSpPr>
      <dsp:spPr>
        <a:xfrm rot="5400000">
          <a:off x="4836078" y="-170020"/>
          <a:ext cx="895468" cy="8638924"/>
        </a:xfrm>
        <a:prstGeom prst="round2SameRect">
          <a:avLst/>
        </a:prstGeom>
        <a:solidFill>
          <a:schemeClr val="lt1">
            <a:alpha val="90000"/>
            <a:hueOff val="0"/>
            <a:satOff val="0"/>
            <a:lumOff val="0"/>
            <a:alphaOff val="0"/>
          </a:schemeClr>
        </a:solidFill>
        <a:ln w="15875" cap="flat" cmpd="sng" algn="ctr">
          <a:solidFill>
            <a:schemeClr val="accent4">
              <a:hueOff val="-2185313"/>
              <a:satOff val="-2625"/>
              <a:lumOff val="-313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6248" tIns="18415" rIns="18415" bIns="18415" numCol="1" spcCol="1270" anchor="ctr" anchorCtr="0">
          <a:noAutofit/>
        </a:bodyPr>
        <a:lstStyle/>
        <a:p>
          <a:pPr marL="285750" lvl="1" indent="-285750" algn="l" defTabSz="1289050">
            <a:lnSpc>
              <a:spcPct val="90000"/>
            </a:lnSpc>
            <a:spcBef>
              <a:spcPct val="0"/>
            </a:spcBef>
            <a:spcAft>
              <a:spcPct val="15000"/>
            </a:spcAft>
            <a:buChar char="•"/>
          </a:pPr>
          <a:r>
            <a:rPr lang="es-419" sz="2900" kern="1200" baseline="0"/>
            <a:t>Ora en aquellas situaciones que no violen los tres filtros anteriores.</a:t>
          </a:r>
          <a:endParaRPr lang="es-419" sz="2900" kern="1200"/>
        </a:p>
      </dsp:txBody>
      <dsp:txXfrm rot="-5400000">
        <a:off x="964351" y="3745420"/>
        <a:ext cx="8595211" cy="808042"/>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C8B9AF-B4EC-47C8-9D40-3DFBF2947B5E}">
      <dsp:nvSpPr>
        <dsp:cNvPr id="0" name=""/>
        <dsp:cNvSpPr/>
      </dsp:nvSpPr>
      <dsp:spPr>
        <a:xfrm rot="10800000">
          <a:off x="1996049" y="3889"/>
          <a:ext cx="7337905" cy="591121"/>
        </a:xfrm>
        <a:prstGeom prst="homePlate">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0668" tIns="64770" rIns="120904" bIns="64770" numCol="1" spcCol="1270" anchor="ctr" anchorCtr="0">
          <a:noAutofit/>
        </a:bodyPr>
        <a:lstStyle/>
        <a:p>
          <a:pPr marL="0" lvl="0" indent="0" algn="ctr" defTabSz="755650">
            <a:lnSpc>
              <a:spcPct val="90000"/>
            </a:lnSpc>
            <a:spcBef>
              <a:spcPct val="0"/>
            </a:spcBef>
            <a:spcAft>
              <a:spcPct val="35000"/>
            </a:spcAft>
            <a:buNone/>
          </a:pPr>
          <a:r>
            <a:rPr lang="es-419" sz="1700" kern="1200"/>
            <a:t>Haz una lista de decisiones en tu vida que te hayan afectado negativamente.</a:t>
          </a:r>
          <a:endParaRPr lang="es-419" sz="1700" kern="1200" dirty="0"/>
        </a:p>
      </dsp:txBody>
      <dsp:txXfrm rot="10800000">
        <a:off x="2143829" y="3889"/>
        <a:ext cx="7190125" cy="591121"/>
      </dsp:txXfrm>
    </dsp:sp>
    <dsp:sp modelId="{90054CA4-D851-461E-B8C7-33639CA8192B}">
      <dsp:nvSpPr>
        <dsp:cNvPr id="0" name=""/>
        <dsp:cNvSpPr/>
      </dsp:nvSpPr>
      <dsp:spPr>
        <a:xfrm>
          <a:off x="1700489" y="3889"/>
          <a:ext cx="591121" cy="591121"/>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17000" r="-17000"/>
          </a:stretch>
        </a:blip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FFAE28C-A8EB-4F3D-A844-D89165CF1D9A}">
      <dsp:nvSpPr>
        <dsp:cNvPr id="0" name=""/>
        <dsp:cNvSpPr/>
      </dsp:nvSpPr>
      <dsp:spPr>
        <a:xfrm rot="10800000">
          <a:off x="1996049" y="771464"/>
          <a:ext cx="7337905" cy="591121"/>
        </a:xfrm>
        <a:prstGeom prst="homePlate">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0668" tIns="64770" rIns="120904" bIns="64770" numCol="1" spcCol="1270" anchor="ctr" anchorCtr="0">
          <a:noAutofit/>
        </a:bodyPr>
        <a:lstStyle/>
        <a:p>
          <a:pPr marL="0" lvl="0" indent="0" algn="ctr" defTabSz="755650">
            <a:lnSpc>
              <a:spcPct val="90000"/>
            </a:lnSpc>
            <a:spcBef>
              <a:spcPct val="0"/>
            </a:spcBef>
            <a:spcAft>
              <a:spcPct val="35000"/>
            </a:spcAft>
            <a:buNone/>
          </a:pPr>
          <a:r>
            <a:rPr lang="es-419" sz="1700" kern="1200" dirty="0"/>
            <a:t>Reflexiona sobre tu comportamiento financiero.</a:t>
          </a:r>
        </a:p>
      </dsp:txBody>
      <dsp:txXfrm rot="10800000">
        <a:off x="2143829" y="771464"/>
        <a:ext cx="7190125" cy="591121"/>
      </dsp:txXfrm>
    </dsp:sp>
    <dsp:sp modelId="{CAB33ED7-56BD-4053-8BF0-1B58E6545239}">
      <dsp:nvSpPr>
        <dsp:cNvPr id="0" name=""/>
        <dsp:cNvSpPr/>
      </dsp:nvSpPr>
      <dsp:spPr>
        <a:xfrm>
          <a:off x="1700489" y="771464"/>
          <a:ext cx="591121" cy="591121"/>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17000" r="-17000"/>
          </a:stretch>
        </a:blip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EA3613D-882F-4CD2-964C-50BAC6684C80}">
      <dsp:nvSpPr>
        <dsp:cNvPr id="0" name=""/>
        <dsp:cNvSpPr/>
      </dsp:nvSpPr>
      <dsp:spPr>
        <a:xfrm rot="10800000">
          <a:off x="1996049" y="1539040"/>
          <a:ext cx="7337905" cy="591121"/>
        </a:xfrm>
        <a:prstGeom prst="homePlate">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0668" tIns="64770" rIns="120904" bIns="64770" numCol="1" spcCol="1270" anchor="ctr" anchorCtr="0">
          <a:noAutofit/>
        </a:bodyPr>
        <a:lstStyle/>
        <a:p>
          <a:pPr marL="0" lvl="0" indent="0" algn="ctr" defTabSz="755650">
            <a:lnSpc>
              <a:spcPct val="90000"/>
            </a:lnSpc>
            <a:spcBef>
              <a:spcPct val="0"/>
            </a:spcBef>
            <a:spcAft>
              <a:spcPct val="35000"/>
            </a:spcAft>
            <a:buNone/>
          </a:pPr>
          <a:r>
            <a:rPr lang="es-419" sz="1700" kern="1200" dirty="0"/>
            <a:t>Evalúa tu disposición para escuchar y seguir la guía del Espíritu Santo</a:t>
          </a:r>
        </a:p>
      </dsp:txBody>
      <dsp:txXfrm rot="10800000">
        <a:off x="2143829" y="1539040"/>
        <a:ext cx="7190125" cy="591121"/>
      </dsp:txXfrm>
    </dsp:sp>
    <dsp:sp modelId="{6B72B4E3-8D21-466D-BD4F-6DD2BC623A34}">
      <dsp:nvSpPr>
        <dsp:cNvPr id="0" name=""/>
        <dsp:cNvSpPr/>
      </dsp:nvSpPr>
      <dsp:spPr>
        <a:xfrm>
          <a:off x="1700489" y="1539040"/>
          <a:ext cx="591121" cy="591121"/>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17000" r="-17000"/>
          </a:stretch>
        </a:blip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D45083E-BD81-4A65-9AA9-2B1C9A62456F}">
      <dsp:nvSpPr>
        <dsp:cNvPr id="0" name=""/>
        <dsp:cNvSpPr/>
      </dsp:nvSpPr>
      <dsp:spPr>
        <a:xfrm rot="10800000">
          <a:off x="1996049" y="2306615"/>
          <a:ext cx="7337905" cy="591121"/>
        </a:xfrm>
        <a:prstGeom prst="homePlate">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0668" tIns="64770" rIns="120904" bIns="64770" numCol="1" spcCol="1270" anchor="ctr" anchorCtr="0">
          <a:noAutofit/>
        </a:bodyPr>
        <a:lstStyle/>
        <a:p>
          <a:pPr marL="0" lvl="0" indent="0" algn="ctr" defTabSz="755650">
            <a:lnSpc>
              <a:spcPct val="90000"/>
            </a:lnSpc>
            <a:spcBef>
              <a:spcPct val="0"/>
            </a:spcBef>
            <a:spcAft>
              <a:spcPct val="35000"/>
            </a:spcAft>
            <a:buNone/>
          </a:pPr>
          <a:r>
            <a:rPr lang="es-419" sz="1700" kern="1200" dirty="0"/>
            <a:t>Analiza qué decisiones equivocadas han generado resultados indeseados en tu vida.</a:t>
          </a:r>
        </a:p>
      </dsp:txBody>
      <dsp:txXfrm rot="10800000">
        <a:off x="2143829" y="2306615"/>
        <a:ext cx="7190125" cy="591121"/>
      </dsp:txXfrm>
    </dsp:sp>
    <dsp:sp modelId="{D4B6E7B7-6B63-44C7-908B-F1E36C0325E8}">
      <dsp:nvSpPr>
        <dsp:cNvPr id="0" name=""/>
        <dsp:cNvSpPr/>
      </dsp:nvSpPr>
      <dsp:spPr>
        <a:xfrm>
          <a:off x="1700489" y="2306615"/>
          <a:ext cx="591121" cy="591121"/>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17000" r="-17000"/>
          </a:stretch>
        </a:blip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6B33E69-8558-4CB9-B702-8706F503AD82}">
      <dsp:nvSpPr>
        <dsp:cNvPr id="0" name=""/>
        <dsp:cNvSpPr/>
      </dsp:nvSpPr>
      <dsp:spPr>
        <a:xfrm rot="10800000">
          <a:off x="1996049" y="3074191"/>
          <a:ext cx="7337905" cy="591121"/>
        </a:xfrm>
        <a:prstGeom prst="homePlate">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0668" tIns="64770" rIns="120904" bIns="64770" numCol="1" spcCol="1270" anchor="ctr" anchorCtr="0">
          <a:noAutofit/>
        </a:bodyPr>
        <a:lstStyle/>
        <a:p>
          <a:pPr marL="0" lvl="0" indent="0" algn="ctr" defTabSz="755650">
            <a:lnSpc>
              <a:spcPct val="90000"/>
            </a:lnSpc>
            <a:spcBef>
              <a:spcPct val="0"/>
            </a:spcBef>
            <a:spcAft>
              <a:spcPct val="35000"/>
            </a:spcAft>
            <a:buNone/>
          </a:pPr>
          <a:r>
            <a:rPr lang="es-419" sz="1700" kern="1200" dirty="0"/>
            <a:t>Considera cómo ciertas compras pueden haber afectado tu presupuesto.</a:t>
          </a:r>
        </a:p>
      </dsp:txBody>
      <dsp:txXfrm rot="10800000">
        <a:off x="2143829" y="3074191"/>
        <a:ext cx="7190125" cy="591121"/>
      </dsp:txXfrm>
    </dsp:sp>
    <dsp:sp modelId="{578174C8-7E00-4947-A83C-59DD8A5049D1}">
      <dsp:nvSpPr>
        <dsp:cNvPr id="0" name=""/>
        <dsp:cNvSpPr/>
      </dsp:nvSpPr>
      <dsp:spPr>
        <a:xfrm>
          <a:off x="1700489" y="3074191"/>
          <a:ext cx="591121" cy="591121"/>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17000" r="-17000"/>
          </a:stretch>
        </a:blip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7D03F45-3159-4196-BBA1-E0BA9905B3BB}">
      <dsp:nvSpPr>
        <dsp:cNvPr id="0" name=""/>
        <dsp:cNvSpPr/>
      </dsp:nvSpPr>
      <dsp:spPr>
        <a:xfrm rot="10800000">
          <a:off x="1996049" y="3841766"/>
          <a:ext cx="7337905" cy="591121"/>
        </a:xfrm>
        <a:prstGeom prst="homePlate">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0668" tIns="64770" rIns="120904" bIns="64770" numCol="1" spcCol="1270" anchor="ctr" anchorCtr="0">
          <a:noAutofit/>
        </a:bodyPr>
        <a:lstStyle/>
        <a:p>
          <a:pPr marL="0" lvl="0" indent="0" algn="ctr" defTabSz="755650">
            <a:lnSpc>
              <a:spcPct val="90000"/>
            </a:lnSpc>
            <a:spcBef>
              <a:spcPct val="0"/>
            </a:spcBef>
            <a:spcAft>
              <a:spcPct val="35000"/>
            </a:spcAft>
            <a:buNone/>
          </a:pPr>
          <a:r>
            <a:rPr lang="es-419" sz="1700" kern="1200" dirty="0"/>
            <a:t>Piensa en cómo una reorganización financiera podría mejorar tu vida espiritual.</a:t>
          </a:r>
        </a:p>
      </dsp:txBody>
      <dsp:txXfrm rot="10800000">
        <a:off x="2143829" y="3841766"/>
        <a:ext cx="7190125" cy="591121"/>
      </dsp:txXfrm>
    </dsp:sp>
    <dsp:sp modelId="{5D078875-8CF6-48C8-ABE8-159B0861FBCF}">
      <dsp:nvSpPr>
        <dsp:cNvPr id="0" name=""/>
        <dsp:cNvSpPr/>
      </dsp:nvSpPr>
      <dsp:spPr>
        <a:xfrm>
          <a:off x="1700489" y="3841766"/>
          <a:ext cx="591121" cy="591121"/>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17000" r="-17000"/>
          </a:stretch>
        </a:blip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EF0D627-F9BF-4C65-AC9E-034044E6B600}">
      <dsp:nvSpPr>
        <dsp:cNvPr id="0" name=""/>
        <dsp:cNvSpPr/>
      </dsp:nvSpPr>
      <dsp:spPr>
        <a:xfrm rot="10800000">
          <a:off x="1996049" y="4609342"/>
          <a:ext cx="7337905" cy="591121"/>
        </a:xfrm>
        <a:prstGeom prst="homePlate">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0668" tIns="64770" rIns="120904" bIns="64770" numCol="1" spcCol="1270" anchor="ctr" anchorCtr="0">
          <a:noAutofit/>
        </a:bodyPr>
        <a:lstStyle/>
        <a:p>
          <a:pPr marL="0" lvl="0" indent="0" algn="ctr" defTabSz="755650">
            <a:lnSpc>
              <a:spcPct val="90000"/>
            </a:lnSpc>
            <a:spcBef>
              <a:spcPct val="0"/>
            </a:spcBef>
            <a:spcAft>
              <a:spcPct val="35000"/>
            </a:spcAft>
            <a:buNone/>
          </a:pPr>
          <a:r>
            <a:rPr lang="es-419" sz="1700" kern="1200" dirty="0"/>
            <a:t>Revisa tus decisiones más importantes usando los cuatro filtros espirituales.</a:t>
          </a:r>
        </a:p>
      </dsp:txBody>
      <dsp:txXfrm rot="10800000">
        <a:off x="2143829" y="4609342"/>
        <a:ext cx="7190125" cy="591121"/>
      </dsp:txXfrm>
    </dsp:sp>
    <dsp:sp modelId="{1FB1F4AB-7ABB-41DC-8B1A-B9DF86B668BF}">
      <dsp:nvSpPr>
        <dsp:cNvPr id="0" name=""/>
        <dsp:cNvSpPr/>
      </dsp:nvSpPr>
      <dsp:spPr>
        <a:xfrm>
          <a:off x="1700489" y="4609342"/>
          <a:ext cx="591121" cy="591121"/>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17000" r="-17000"/>
          </a:stretch>
        </a:blip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603C3C-BF0F-4215-8EAB-322CC263467C}">
      <dsp:nvSpPr>
        <dsp:cNvPr id="0" name=""/>
        <dsp:cNvSpPr/>
      </dsp:nvSpPr>
      <dsp:spPr>
        <a:xfrm>
          <a:off x="51" y="80528"/>
          <a:ext cx="4938123" cy="864000"/>
        </a:xfrm>
        <a:prstGeom prst="rect">
          <a:avLst/>
        </a:prstGeom>
        <a:solidFill>
          <a:schemeClr val="accent4">
            <a:hueOff val="0"/>
            <a:satOff val="0"/>
            <a:lumOff val="0"/>
            <a:alphaOff val="0"/>
          </a:schemeClr>
        </a:solidFill>
        <a:ln w="158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121920" rIns="213360" bIns="121920" numCol="1" spcCol="1270" anchor="ctr" anchorCtr="0">
          <a:noAutofit/>
        </a:bodyPr>
        <a:lstStyle/>
        <a:p>
          <a:pPr marL="0" lvl="0" indent="0" algn="ctr" defTabSz="1333500">
            <a:lnSpc>
              <a:spcPct val="90000"/>
            </a:lnSpc>
            <a:spcBef>
              <a:spcPct val="0"/>
            </a:spcBef>
            <a:spcAft>
              <a:spcPct val="35000"/>
            </a:spcAft>
            <a:buNone/>
          </a:pPr>
          <a:r>
            <a:rPr lang="es-419" sz="3000" kern="1200"/>
            <a:t>Los carnales</a:t>
          </a:r>
        </a:p>
      </dsp:txBody>
      <dsp:txXfrm>
        <a:off x="51" y="80528"/>
        <a:ext cx="4938123" cy="864000"/>
      </dsp:txXfrm>
    </dsp:sp>
    <dsp:sp modelId="{8218EABB-BD8A-4940-811C-7FD662E03482}">
      <dsp:nvSpPr>
        <dsp:cNvPr id="0" name=""/>
        <dsp:cNvSpPr/>
      </dsp:nvSpPr>
      <dsp:spPr>
        <a:xfrm>
          <a:off x="51" y="944528"/>
          <a:ext cx="4938123" cy="3788100"/>
        </a:xfrm>
        <a:prstGeom prst="rect">
          <a:avLst/>
        </a:prstGeom>
        <a:solidFill>
          <a:schemeClr val="accent4">
            <a:tint val="40000"/>
            <a:alpha val="90000"/>
            <a:hueOff val="0"/>
            <a:satOff val="0"/>
            <a:lumOff val="0"/>
            <a:alphaOff val="0"/>
          </a:schemeClr>
        </a:solidFill>
        <a:ln w="15875"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0020" tIns="160020" rIns="213360" bIns="240030" numCol="1" spcCol="1270" anchor="t" anchorCtr="0">
          <a:noAutofit/>
        </a:bodyPr>
        <a:lstStyle/>
        <a:p>
          <a:pPr marL="285750" lvl="1" indent="-285750" algn="l" defTabSz="1333500">
            <a:lnSpc>
              <a:spcPct val="90000"/>
            </a:lnSpc>
            <a:spcBef>
              <a:spcPct val="0"/>
            </a:spcBef>
            <a:spcAft>
              <a:spcPct val="15000"/>
            </a:spcAft>
            <a:buChar char="•"/>
          </a:pPr>
          <a:r>
            <a:rPr lang="es-419" sz="3000" kern="1200" baseline="0"/>
            <a:t>Viven conforme a su naturaleza terrenal.</a:t>
          </a:r>
          <a:endParaRPr lang="es-419" sz="3000" kern="1200"/>
        </a:p>
        <a:p>
          <a:pPr marL="285750" lvl="1" indent="-285750" algn="l" defTabSz="1333500">
            <a:lnSpc>
              <a:spcPct val="90000"/>
            </a:lnSpc>
            <a:spcBef>
              <a:spcPct val="0"/>
            </a:spcBef>
            <a:spcAft>
              <a:spcPct val="15000"/>
            </a:spcAft>
            <a:buChar char="•"/>
          </a:pPr>
          <a:r>
            <a:rPr lang="es-419" sz="3000" kern="1200" baseline="0"/>
            <a:t>Piensan y actúan conforme a sus deseos terrenales.</a:t>
          </a:r>
          <a:endParaRPr lang="es-419" sz="3000" kern="1200"/>
        </a:p>
        <a:p>
          <a:pPr marL="285750" lvl="1" indent="-285750" algn="l" defTabSz="1333500">
            <a:lnSpc>
              <a:spcPct val="90000"/>
            </a:lnSpc>
            <a:spcBef>
              <a:spcPct val="0"/>
            </a:spcBef>
            <a:spcAft>
              <a:spcPct val="15000"/>
            </a:spcAft>
            <a:buChar char="•"/>
          </a:pPr>
          <a:r>
            <a:rPr lang="es-419" sz="3000" kern="1200" baseline="0" dirty="0"/>
            <a:t>Organiza su vida dentro de un marco materialista.</a:t>
          </a:r>
          <a:endParaRPr lang="es-419" sz="3000" kern="1200" dirty="0"/>
        </a:p>
        <a:p>
          <a:pPr marL="285750" lvl="1" indent="-285750" algn="l" defTabSz="1333500">
            <a:lnSpc>
              <a:spcPct val="90000"/>
            </a:lnSpc>
            <a:spcBef>
              <a:spcPct val="0"/>
            </a:spcBef>
            <a:spcAft>
              <a:spcPct val="15000"/>
            </a:spcAft>
            <a:buChar char="•"/>
          </a:pPr>
          <a:r>
            <a:rPr lang="es-419" sz="3000" kern="1200" dirty="0"/>
            <a:t>Su destino final es la muerte.</a:t>
          </a:r>
        </a:p>
      </dsp:txBody>
      <dsp:txXfrm>
        <a:off x="51" y="944528"/>
        <a:ext cx="4938123" cy="3788100"/>
      </dsp:txXfrm>
    </dsp:sp>
    <dsp:sp modelId="{17037EC0-BC9D-4AB9-8E84-1EBAF342C77B}">
      <dsp:nvSpPr>
        <dsp:cNvPr id="0" name=""/>
        <dsp:cNvSpPr/>
      </dsp:nvSpPr>
      <dsp:spPr>
        <a:xfrm>
          <a:off x="5629512" y="80528"/>
          <a:ext cx="4938123" cy="864000"/>
        </a:xfrm>
        <a:prstGeom prst="rect">
          <a:avLst/>
        </a:prstGeom>
        <a:solidFill>
          <a:schemeClr val="accent4">
            <a:hueOff val="-2185313"/>
            <a:satOff val="-2625"/>
            <a:lumOff val="-3138"/>
            <a:alphaOff val="0"/>
          </a:schemeClr>
        </a:solidFill>
        <a:ln w="15875" cap="flat" cmpd="sng" algn="ctr">
          <a:solidFill>
            <a:schemeClr val="accent4">
              <a:hueOff val="-2185313"/>
              <a:satOff val="-2625"/>
              <a:lumOff val="-3138"/>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121920" rIns="213360" bIns="121920" numCol="1" spcCol="1270" anchor="ctr" anchorCtr="0">
          <a:noAutofit/>
        </a:bodyPr>
        <a:lstStyle/>
        <a:p>
          <a:pPr marL="0" lvl="0" indent="0" algn="ctr" defTabSz="1333500">
            <a:lnSpc>
              <a:spcPct val="90000"/>
            </a:lnSpc>
            <a:spcBef>
              <a:spcPct val="0"/>
            </a:spcBef>
            <a:spcAft>
              <a:spcPct val="35000"/>
            </a:spcAft>
            <a:buNone/>
          </a:pPr>
          <a:r>
            <a:rPr lang="es-419" sz="3000" kern="1200"/>
            <a:t>Los espirituales</a:t>
          </a:r>
        </a:p>
      </dsp:txBody>
      <dsp:txXfrm>
        <a:off x="5629512" y="80528"/>
        <a:ext cx="4938123" cy="864000"/>
      </dsp:txXfrm>
    </dsp:sp>
    <dsp:sp modelId="{EEE2ED27-0332-4F6D-A797-E58792702719}">
      <dsp:nvSpPr>
        <dsp:cNvPr id="0" name=""/>
        <dsp:cNvSpPr/>
      </dsp:nvSpPr>
      <dsp:spPr>
        <a:xfrm>
          <a:off x="5629512" y="944528"/>
          <a:ext cx="4938123" cy="3788100"/>
        </a:xfrm>
        <a:prstGeom prst="rect">
          <a:avLst/>
        </a:prstGeom>
        <a:solidFill>
          <a:schemeClr val="accent4">
            <a:tint val="40000"/>
            <a:alpha val="90000"/>
            <a:hueOff val="-1683299"/>
            <a:satOff val="-3082"/>
            <a:lumOff val="-679"/>
            <a:alphaOff val="0"/>
          </a:schemeClr>
        </a:solidFill>
        <a:ln w="15875" cap="flat" cmpd="sng" algn="ctr">
          <a:solidFill>
            <a:schemeClr val="accent4">
              <a:tint val="40000"/>
              <a:alpha val="90000"/>
              <a:hueOff val="-1683299"/>
              <a:satOff val="-3082"/>
              <a:lumOff val="-67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0020" tIns="160020" rIns="213360" bIns="240030" numCol="1" spcCol="1270" anchor="t" anchorCtr="0">
          <a:noAutofit/>
        </a:bodyPr>
        <a:lstStyle/>
        <a:p>
          <a:pPr marL="285750" lvl="1" indent="-285750" algn="l" defTabSz="1333500">
            <a:lnSpc>
              <a:spcPct val="90000"/>
            </a:lnSpc>
            <a:spcBef>
              <a:spcPct val="0"/>
            </a:spcBef>
            <a:spcAft>
              <a:spcPct val="15000"/>
            </a:spcAft>
            <a:buChar char="•"/>
          </a:pPr>
          <a:r>
            <a:rPr lang="es-419" sz="3000" kern="1200" baseline="0"/>
            <a:t>Se orientan hacia las cosas del Espíritu.</a:t>
          </a:r>
          <a:endParaRPr lang="es-419" sz="3000" kern="1200"/>
        </a:p>
        <a:p>
          <a:pPr marL="285750" lvl="1" indent="-285750" algn="l" defTabSz="1333500">
            <a:lnSpc>
              <a:spcPct val="90000"/>
            </a:lnSpc>
            <a:spcBef>
              <a:spcPct val="0"/>
            </a:spcBef>
            <a:spcAft>
              <a:spcPct val="15000"/>
            </a:spcAft>
            <a:buChar char="•"/>
          </a:pPr>
          <a:r>
            <a:rPr lang="es-419" sz="3000" kern="1200" baseline="0"/>
            <a:t>Piensan y actúan conforme a la voluntad de Dios.</a:t>
          </a:r>
          <a:endParaRPr lang="es-419" sz="3000" kern="1200"/>
        </a:p>
        <a:p>
          <a:pPr marL="285750" lvl="1" indent="-285750" algn="l" defTabSz="1333500">
            <a:lnSpc>
              <a:spcPct val="90000"/>
            </a:lnSpc>
            <a:spcBef>
              <a:spcPct val="0"/>
            </a:spcBef>
            <a:spcAft>
              <a:spcPct val="15000"/>
            </a:spcAft>
            <a:buChar char="•"/>
          </a:pPr>
          <a:r>
            <a:rPr lang="es-419" sz="3000" kern="1200" baseline="0" dirty="0"/>
            <a:t>Organiza su vida dentro de un marco espiritual.</a:t>
          </a:r>
          <a:endParaRPr lang="es-419" sz="3000" kern="1200" dirty="0"/>
        </a:p>
        <a:p>
          <a:pPr marL="285750" lvl="1" indent="-285750" algn="l" defTabSz="1333500">
            <a:lnSpc>
              <a:spcPct val="90000"/>
            </a:lnSpc>
            <a:spcBef>
              <a:spcPct val="0"/>
            </a:spcBef>
            <a:spcAft>
              <a:spcPct val="15000"/>
            </a:spcAft>
            <a:buChar char="•"/>
          </a:pPr>
          <a:r>
            <a:rPr lang="es-419" sz="3000" kern="1200" dirty="0"/>
            <a:t>Su destino final es la vida.</a:t>
          </a:r>
        </a:p>
      </dsp:txBody>
      <dsp:txXfrm>
        <a:off x="5629512" y="944528"/>
        <a:ext cx="4938123" cy="37881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A45CCA-D726-48DE-AC70-B401D8875626}">
      <dsp:nvSpPr>
        <dsp:cNvPr id="0" name=""/>
        <dsp:cNvSpPr/>
      </dsp:nvSpPr>
      <dsp:spPr>
        <a:xfrm>
          <a:off x="5064" y="0"/>
          <a:ext cx="4872195" cy="4812331"/>
        </a:xfrm>
        <a:prstGeom prst="roundRect">
          <a:avLst>
            <a:gd name="adj" fmla="val 10000"/>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s-419" sz="2700" kern="1200"/>
            <a:t>Gordon Gekko, el villano de la película Wall Street, interpretado por Michael Douglas dijo:  </a:t>
          </a:r>
        </a:p>
      </dsp:txBody>
      <dsp:txXfrm>
        <a:off x="5064" y="0"/>
        <a:ext cx="4872195" cy="1443699"/>
      </dsp:txXfrm>
    </dsp:sp>
    <dsp:sp modelId="{512C1CD4-02B3-4E2C-9880-D260A11D2F12}">
      <dsp:nvSpPr>
        <dsp:cNvPr id="0" name=""/>
        <dsp:cNvSpPr/>
      </dsp:nvSpPr>
      <dsp:spPr>
        <a:xfrm>
          <a:off x="492284" y="1443699"/>
          <a:ext cx="3897756" cy="3128015"/>
        </a:xfrm>
        <a:prstGeom prst="roundRect">
          <a:avLst>
            <a:gd name="adj" fmla="val 10000"/>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0" tIns="123825" rIns="165100" bIns="123825" numCol="1" spcCol="1270" anchor="ctr" anchorCtr="0">
          <a:noAutofit/>
        </a:bodyPr>
        <a:lstStyle/>
        <a:p>
          <a:pPr marL="0" lvl="0" indent="0" algn="ctr" defTabSz="2889250">
            <a:lnSpc>
              <a:spcPct val="90000"/>
            </a:lnSpc>
            <a:spcBef>
              <a:spcPct val="0"/>
            </a:spcBef>
            <a:spcAft>
              <a:spcPct val="35000"/>
            </a:spcAft>
            <a:buNone/>
          </a:pPr>
          <a:r>
            <a:rPr lang="es-419" sz="6500" kern="1200" baseline="0"/>
            <a:t>«La codicia es buena»</a:t>
          </a:r>
          <a:endParaRPr lang="es-419" sz="6500" kern="1200"/>
        </a:p>
      </dsp:txBody>
      <dsp:txXfrm>
        <a:off x="583900" y="1535315"/>
        <a:ext cx="3714524" cy="2944783"/>
      </dsp:txXfrm>
    </dsp:sp>
    <dsp:sp modelId="{01765D52-46DF-4A61-978E-F0FAA38F9476}">
      <dsp:nvSpPr>
        <dsp:cNvPr id="0" name=""/>
        <dsp:cNvSpPr/>
      </dsp:nvSpPr>
      <dsp:spPr>
        <a:xfrm>
          <a:off x="5242674" y="0"/>
          <a:ext cx="4872195" cy="4812331"/>
        </a:xfrm>
        <a:prstGeom prst="roundRect">
          <a:avLst>
            <a:gd name="adj" fmla="val 10000"/>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s-419" sz="2700" kern="1200"/>
            <a:t>La Biblia en Romanos 7: 7 (NTV) dice: </a:t>
          </a:r>
        </a:p>
      </dsp:txBody>
      <dsp:txXfrm>
        <a:off x="5242674" y="0"/>
        <a:ext cx="4872195" cy="1443699"/>
      </dsp:txXfrm>
    </dsp:sp>
    <dsp:sp modelId="{32EDA973-3E23-4E2C-BC86-55B2A4AB0432}">
      <dsp:nvSpPr>
        <dsp:cNvPr id="0" name=""/>
        <dsp:cNvSpPr/>
      </dsp:nvSpPr>
      <dsp:spPr>
        <a:xfrm>
          <a:off x="5729894" y="1443699"/>
          <a:ext cx="3897756" cy="3128015"/>
        </a:xfrm>
        <a:prstGeom prst="roundRect">
          <a:avLst>
            <a:gd name="adj" fmla="val 10000"/>
          </a:avLst>
        </a:prstGeom>
        <a:solidFill>
          <a:schemeClr val="accent4">
            <a:hueOff val="-2185313"/>
            <a:satOff val="-2625"/>
            <a:lumOff val="-3138"/>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0" tIns="123825" rIns="165100" bIns="123825" numCol="1" spcCol="1270" anchor="ctr" anchorCtr="0">
          <a:noAutofit/>
        </a:bodyPr>
        <a:lstStyle/>
        <a:p>
          <a:pPr marL="0" lvl="0" indent="0" algn="ctr" defTabSz="2889250">
            <a:lnSpc>
              <a:spcPct val="90000"/>
            </a:lnSpc>
            <a:spcBef>
              <a:spcPct val="0"/>
            </a:spcBef>
            <a:spcAft>
              <a:spcPct val="35000"/>
            </a:spcAft>
            <a:buNone/>
          </a:pPr>
          <a:r>
            <a:rPr lang="es-419" sz="6500" kern="1200" baseline="0"/>
            <a:t>«Codiciar es malo»</a:t>
          </a:r>
          <a:endParaRPr lang="es-419" sz="6500" kern="1200"/>
        </a:p>
      </dsp:txBody>
      <dsp:txXfrm>
        <a:off x="5821510" y="1535315"/>
        <a:ext cx="3714524" cy="294478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56F694-6909-4062-A93E-351D4C27AB50}">
      <dsp:nvSpPr>
        <dsp:cNvPr id="0" name=""/>
        <dsp:cNvSpPr/>
      </dsp:nvSpPr>
      <dsp:spPr>
        <a:xfrm rot="5400000">
          <a:off x="2801547" y="259732"/>
          <a:ext cx="4049484" cy="4542390"/>
        </a:xfrm>
        <a:prstGeom prst="round2Same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0490" tIns="55245" rIns="110490" bIns="55245" numCol="1" spcCol="1270" anchor="ctr" anchorCtr="0">
          <a:noAutofit/>
        </a:bodyPr>
        <a:lstStyle/>
        <a:p>
          <a:pPr marL="285750" lvl="1" indent="-285750" algn="l" defTabSz="1289050">
            <a:lnSpc>
              <a:spcPct val="90000"/>
            </a:lnSpc>
            <a:spcBef>
              <a:spcPct val="0"/>
            </a:spcBef>
            <a:spcAft>
              <a:spcPct val="15000"/>
            </a:spcAft>
            <a:buChar char="•"/>
          </a:pPr>
          <a:r>
            <a:rPr lang="es-419" sz="2900" kern="1200" baseline="0"/>
            <a:t>La respuesta a esta última se encuentra en el enfoque de nuestras decisiones, acciones y prioridades.</a:t>
          </a:r>
          <a:endParaRPr lang="es-419" sz="2900" kern="1200"/>
        </a:p>
        <a:p>
          <a:pPr marL="285750" lvl="1" indent="-285750" algn="l" defTabSz="1289050">
            <a:lnSpc>
              <a:spcPct val="90000"/>
            </a:lnSpc>
            <a:spcBef>
              <a:spcPct val="0"/>
            </a:spcBef>
            <a:spcAft>
              <a:spcPct val="15000"/>
            </a:spcAft>
            <a:buChar char="•"/>
          </a:pPr>
          <a:r>
            <a:rPr lang="es-419" sz="2900" kern="1200" baseline="0"/>
            <a:t>Aquello que gobierna nuestros pensamientos y deseos revela nuestra verdadera naturaleza.</a:t>
          </a:r>
          <a:endParaRPr lang="es-419" sz="2900" kern="1200"/>
        </a:p>
      </dsp:txBody>
      <dsp:txXfrm rot="-5400000">
        <a:off x="2555094" y="703865"/>
        <a:ext cx="4344710" cy="3654124"/>
      </dsp:txXfrm>
    </dsp:sp>
    <dsp:sp modelId="{48B32697-434E-44D4-9D40-4CAAA61E0422}">
      <dsp:nvSpPr>
        <dsp:cNvPr id="0" name=""/>
        <dsp:cNvSpPr/>
      </dsp:nvSpPr>
      <dsp:spPr>
        <a:xfrm>
          <a:off x="0" y="0"/>
          <a:ext cx="2555094" cy="5061856"/>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74295" rIns="148590" bIns="74295" numCol="1" spcCol="1270" anchor="ctr" anchorCtr="0">
          <a:noAutofit/>
        </a:bodyPr>
        <a:lstStyle/>
        <a:p>
          <a:pPr marL="0" lvl="0" indent="0" algn="ctr" defTabSz="1733550">
            <a:lnSpc>
              <a:spcPct val="90000"/>
            </a:lnSpc>
            <a:spcBef>
              <a:spcPct val="0"/>
            </a:spcBef>
            <a:spcAft>
              <a:spcPct val="35000"/>
            </a:spcAft>
            <a:buNone/>
          </a:pPr>
          <a:r>
            <a:rPr lang="es-419" sz="3900" kern="1200"/>
            <a:t>¿Cómo saber si soy carnal o espiritual? </a:t>
          </a:r>
        </a:p>
      </dsp:txBody>
      <dsp:txXfrm>
        <a:off x="124729" y="124729"/>
        <a:ext cx="2305636" cy="481239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637FF9-7190-4312-B0AF-2077BB3EDAA9}">
      <dsp:nvSpPr>
        <dsp:cNvPr id="0" name=""/>
        <dsp:cNvSpPr/>
      </dsp:nvSpPr>
      <dsp:spPr>
        <a:xfrm>
          <a:off x="679268" y="0"/>
          <a:ext cx="7698376" cy="4851846"/>
        </a:xfrm>
        <a:prstGeom prst="rightArrow">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72A70D6-DF3D-4126-9016-8BC47D431E8B}">
      <dsp:nvSpPr>
        <dsp:cNvPr id="0" name=""/>
        <dsp:cNvSpPr/>
      </dsp:nvSpPr>
      <dsp:spPr>
        <a:xfrm>
          <a:off x="9729" y="1455553"/>
          <a:ext cx="2915193" cy="1940738"/>
        </a:xfrm>
        <a:prstGeom prst="roundRect">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s-419" sz="2400" kern="1200"/>
            <a:t>Afectan nuestras decisiones y actitudes.</a:t>
          </a:r>
        </a:p>
      </dsp:txBody>
      <dsp:txXfrm>
        <a:off x="104468" y="1550292"/>
        <a:ext cx="2725715" cy="1751260"/>
      </dsp:txXfrm>
    </dsp:sp>
    <dsp:sp modelId="{FCBCBB85-AAC3-4B89-8E46-06C8ED781CED}">
      <dsp:nvSpPr>
        <dsp:cNvPr id="0" name=""/>
        <dsp:cNvSpPr/>
      </dsp:nvSpPr>
      <dsp:spPr>
        <a:xfrm>
          <a:off x="3070859" y="1455553"/>
          <a:ext cx="2915193" cy="1940738"/>
        </a:xfrm>
        <a:prstGeom prst="roundRect">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s-419" sz="2400" kern="1200"/>
            <a:t>Nuestras decisiones y actitudes guían nuestro comportamiento.</a:t>
          </a:r>
        </a:p>
      </dsp:txBody>
      <dsp:txXfrm>
        <a:off x="3165598" y="1550292"/>
        <a:ext cx="2725715" cy="1751260"/>
      </dsp:txXfrm>
    </dsp:sp>
    <dsp:sp modelId="{F27228F7-E24B-4C55-B7C2-C7E9AB6C1DE5}">
      <dsp:nvSpPr>
        <dsp:cNvPr id="0" name=""/>
        <dsp:cNvSpPr/>
      </dsp:nvSpPr>
      <dsp:spPr>
        <a:xfrm>
          <a:off x="6131990" y="1455553"/>
          <a:ext cx="2915193" cy="1940738"/>
        </a:xfrm>
        <a:prstGeom prst="roundRect">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s-419" sz="2400" kern="1200"/>
            <a:t>Nuestro comportamiento finalmente impacta nuestro bolsillo.</a:t>
          </a:r>
        </a:p>
      </dsp:txBody>
      <dsp:txXfrm>
        <a:off x="6226729" y="1550292"/>
        <a:ext cx="2725715" cy="175126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ACB2EA-8C78-44C7-8B56-0BB123BB3876}">
      <dsp:nvSpPr>
        <dsp:cNvPr id="0" name=""/>
        <dsp:cNvSpPr/>
      </dsp:nvSpPr>
      <dsp:spPr>
        <a:xfrm>
          <a:off x="1221448" y="1344139"/>
          <a:ext cx="7328694" cy="3941121"/>
        </a:xfrm>
        <a:prstGeom prst="round2DiagRect">
          <a:avLst>
            <a:gd name="adj1" fmla="val 0"/>
            <a:gd name="adj2" fmla="val 16670"/>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7AE3E8D-88D9-4E50-ACE6-E8035FA051CA}">
      <dsp:nvSpPr>
        <dsp:cNvPr id="0" name=""/>
        <dsp:cNvSpPr/>
      </dsp:nvSpPr>
      <dsp:spPr>
        <a:xfrm>
          <a:off x="4885795" y="1762137"/>
          <a:ext cx="977" cy="3105125"/>
        </a:xfrm>
        <a:prstGeom prst="line">
          <a:avLst/>
        </a:prstGeom>
        <a:solidFill>
          <a:schemeClr val="dk2">
            <a:hueOff val="0"/>
            <a:satOff val="0"/>
            <a:lumOff val="0"/>
            <a:alphaOff val="0"/>
          </a:schemeClr>
        </a:solidFill>
        <a:ln w="15875" cap="flat" cmpd="sng" algn="ctr">
          <a:solidFill>
            <a:schemeClr val="dk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81C00F2-C361-47A5-B042-BBF3B3E66105}">
      <dsp:nvSpPr>
        <dsp:cNvPr id="0" name=""/>
        <dsp:cNvSpPr/>
      </dsp:nvSpPr>
      <dsp:spPr>
        <a:xfrm>
          <a:off x="1465738" y="1642709"/>
          <a:ext cx="3175767" cy="3343981"/>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125730" tIns="125730" rIns="125730" bIns="125730" numCol="1" spcCol="1270" anchor="t" anchorCtr="0">
          <a:noAutofit/>
        </a:bodyPr>
        <a:lstStyle/>
        <a:p>
          <a:pPr marL="0" lvl="0" indent="0" algn="l" defTabSz="1466850">
            <a:lnSpc>
              <a:spcPct val="90000"/>
            </a:lnSpc>
            <a:spcBef>
              <a:spcPct val="0"/>
            </a:spcBef>
            <a:spcAft>
              <a:spcPct val="35000"/>
            </a:spcAft>
            <a:buNone/>
          </a:pPr>
          <a:r>
            <a:rPr lang="es-419" sz="3300" kern="1200" dirty="0">
              <a:solidFill>
                <a:schemeClr val="bg1"/>
              </a:solidFill>
            </a:rPr>
            <a:t>toma decisiones basadas en la dirección del Espíritu de Dios, que se encuentra reflejada en la Palabra escrita.</a:t>
          </a:r>
        </a:p>
      </dsp:txBody>
      <dsp:txXfrm>
        <a:off x="1465738" y="1642709"/>
        <a:ext cx="3175767" cy="3343981"/>
      </dsp:txXfrm>
    </dsp:sp>
    <dsp:sp modelId="{5D736E97-B781-41B8-AD0A-5A0BD9ED033E}">
      <dsp:nvSpPr>
        <dsp:cNvPr id="0" name=""/>
        <dsp:cNvSpPr/>
      </dsp:nvSpPr>
      <dsp:spPr>
        <a:xfrm>
          <a:off x="5130085" y="1642709"/>
          <a:ext cx="3175767" cy="3343981"/>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125730" tIns="125730" rIns="125730" bIns="125730" numCol="1" spcCol="1270" anchor="t" anchorCtr="0">
          <a:noAutofit/>
        </a:bodyPr>
        <a:lstStyle/>
        <a:p>
          <a:pPr marL="0" lvl="0" indent="0" algn="l" defTabSz="1466850">
            <a:lnSpc>
              <a:spcPct val="90000"/>
            </a:lnSpc>
            <a:spcBef>
              <a:spcPct val="0"/>
            </a:spcBef>
            <a:spcAft>
              <a:spcPct val="35000"/>
            </a:spcAft>
            <a:buNone/>
          </a:pPr>
          <a:r>
            <a:rPr lang="es-419" sz="3300" kern="1200" dirty="0">
              <a:solidFill>
                <a:schemeClr val="bg1"/>
              </a:solidFill>
            </a:rPr>
            <a:t>dominado por sus emociones y el egoísmo, toma decisiones centradas en sí mismo. </a:t>
          </a:r>
        </a:p>
      </dsp:txBody>
      <dsp:txXfrm>
        <a:off x="5130085" y="1642709"/>
        <a:ext cx="3175767" cy="3343981"/>
      </dsp:txXfrm>
    </dsp:sp>
    <dsp:sp modelId="{8EF62639-97F9-41E9-836B-B681FA7A5CD5}">
      <dsp:nvSpPr>
        <dsp:cNvPr id="0" name=""/>
        <dsp:cNvSpPr/>
      </dsp:nvSpPr>
      <dsp:spPr>
        <a:xfrm rot="16200000">
          <a:off x="-1538977" y="1867980"/>
          <a:ext cx="4299404" cy="1221448"/>
        </a:xfrm>
        <a:prstGeom prst="rightArrow">
          <a:avLst>
            <a:gd name="adj1" fmla="val 49830"/>
            <a:gd name="adj2" fmla="val 60660"/>
          </a:avLst>
        </a:prstGeom>
        <a:solidFill>
          <a:schemeClr val="dk2">
            <a:tint val="50000"/>
            <a:hueOff val="0"/>
            <a:satOff val="0"/>
            <a:lumOff val="0"/>
            <a:alphaOff val="0"/>
          </a:schemeClr>
        </a:solidFill>
        <a:ln w="15875"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0490" tIns="110490" rIns="110490" bIns="110490" numCol="1" spcCol="1270" anchor="ctr" anchorCtr="0">
          <a:noAutofit/>
        </a:bodyPr>
        <a:lstStyle/>
        <a:p>
          <a:pPr marL="0" lvl="0" indent="0" algn="r" defTabSz="1289050">
            <a:lnSpc>
              <a:spcPct val="90000"/>
            </a:lnSpc>
            <a:spcBef>
              <a:spcPct val="0"/>
            </a:spcBef>
            <a:spcAft>
              <a:spcPct val="35000"/>
            </a:spcAft>
            <a:buNone/>
          </a:pPr>
          <a:r>
            <a:rPr lang="es-419" sz="2900" kern="1200" dirty="0"/>
            <a:t>El hombre espiritual</a:t>
          </a:r>
        </a:p>
      </dsp:txBody>
      <dsp:txXfrm>
        <a:off x="-1354374" y="2358983"/>
        <a:ext cx="3930198" cy="608648"/>
      </dsp:txXfrm>
    </dsp:sp>
    <dsp:sp modelId="{4F220849-2080-4020-8DBE-5852A766777B}">
      <dsp:nvSpPr>
        <dsp:cNvPr id="0" name=""/>
        <dsp:cNvSpPr/>
      </dsp:nvSpPr>
      <dsp:spPr>
        <a:xfrm rot="5400000">
          <a:off x="7011165" y="3539970"/>
          <a:ext cx="4299404" cy="1221448"/>
        </a:xfrm>
        <a:prstGeom prst="rightArrow">
          <a:avLst>
            <a:gd name="adj1" fmla="val 49830"/>
            <a:gd name="adj2" fmla="val 60660"/>
          </a:avLst>
        </a:prstGeom>
        <a:solidFill>
          <a:schemeClr val="dk2">
            <a:tint val="50000"/>
            <a:hueOff val="0"/>
            <a:satOff val="0"/>
            <a:lumOff val="0"/>
            <a:alphaOff val="0"/>
          </a:schemeClr>
        </a:solidFill>
        <a:ln w="15875"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0490" tIns="110490" rIns="110490" bIns="110490" numCol="1" spcCol="1270" anchor="ctr" anchorCtr="0">
          <a:noAutofit/>
        </a:bodyPr>
        <a:lstStyle/>
        <a:p>
          <a:pPr marL="0" lvl="0" indent="0" algn="r" defTabSz="1289050">
            <a:lnSpc>
              <a:spcPct val="90000"/>
            </a:lnSpc>
            <a:spcBef>
              <a:spcPct val="0"/>
            </a:spcBef>
            <a:spcAft>
              <a:spcPct val="35000"/>
            </a:spcAft>
            <a:buNone/>
          </a:pPr>
          <a:r>
            <a:rPr lang="es-419" sz="2900" kern="1200" dirty="0"/>
            <a:t>El hombre carnal, </a:t>
          </a:r>
        </a:p>
      </dsp:txBody>
      <dsp:txXfrm>
        <a:off x="7195768" y="3661767"/>
        <a:ext cx="3930198" cy="60864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46E919-038F-4E80-902D-CD00DCC778E6}">
      <dsp:nvSpPr>
        <dsp:cNvPr id="0" name=""/>
        <dsp:cNvSpPr/>
      </dsp:nvSpPr>
      <dsp:spPr>
        <a:xfrm>
          <a:off x="57086" y="1700"/>
          <a:ext cx="3782912" cy="2269747"/>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s-419" sz="3000" kern="1200"/>
            <a:t>¿Qué motivó la compra de un auto nuevo cuando el que tenía funcionaba perfectamente? </a:t>
          </a:r>
        </a:p>
      </dsp:txBody>
      <dsp:txXfrm>
        <a:off x="57086" y="1700"/>
        <a:ext cx="3782912" cy="2269747"/>
      </dsp:txXfrm>
    </dsp:sp>
    <dsp:sp modelId="{2D967306-1DB7-42F0-84BE-32FE90863089}">
      <dsp:nvSpPr>
        <dsp:cNvPr id="0" name=""/>
        <dsp:cNvSpPr/>
      </dsp:nvSpPr>
      <dsp:spPr>
        <a:xfrm>
          <a:off x="57086" y="2649739"/>
          <a:ext cx="3782912" cy="2269747"/>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s-419" sz="3000" kern="1200"/>
            <a:t>¿Por qué adquirir cosas que no eran imprescindibles?</a:t>
          </a:r>
        </a:p>
      </dsp:txBody>
      <dsp:txXfrm>
        <a:off x="57086" y="2649739"/>
        <a:ext cx="3782912" cy="226974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D73732-114B-424A-893A-A818B4A8FFE9}">
      <dsp:nvSpPr>
        <dsp:cNvPr id="0" name=""/>
        <dsp:cNvSpPr/>
      </dsp:nvSpPr>
      <dsp:spPr>
        <a:xfrm rot="5400000">
          <a:off x="-336066" y="337697"/>
          <a:ext cx="2240442" cy="1568309"/>
        </a:xfrm>
        <a:prstGeom prst="chevron">
          <a:avLst/>
        </a:prstGeom>
        <a:solidFill>
          <a:schemeClr val="accent5">
            <a:hueOff val="0"/>
            <a:satOff val="0"/>
            <a:lumOff val="0"/>
            <a:alphaOff val="0"/>
          </a:schemeClr>
        </a:solidFill>
        <a:ln w="1587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1866900">
            <a:lnSpc>
              <a:spcPct val="100000"/>
            </a:lnSpc>
            <a:spcBef>
              <a:spcPct val="0"/>
            </a:spcBef>
            <a:spcAft>
              <a:spcPct val="35000"/>
            </a:spcAft>
            <a:buNone/>
          </a:pPr>
          <a:r>
            <a:rPr lang="es-419" sz="4200" kern="1200"/>
            <a:t>1</a:t>
          </a:r>
        </a:p>
      </dsp:txBody>
      <dsp:txXfrm rot="-5400000">
        <a:off x="1" y="785786"/>
        <a:ext cx="1568309" cy="672133"/>
      </dsp:txXfrm>
    </dsp:sp>
    <dsp:sp modelId="{0FD14242-76F8-4778-82E7-9F775980A1FC}">
      <dsp:nvSpPr>
        <dsp:cNvPr id="0" name=""/>
        <dsp:cNvSpPr/>
      </dsp:nvSpPr>
      <dsp:spPr>
        <a:xfrm rot="5400000">
          <a:off x="3316282" y="-1746340"/>
          <a:ext cx="1456287" cy="4952232"/>
        </a:xfrm>
        <a:prstGeom prst="round2SameRect">
          <a:avLst/>
        </a:prstGeom>
        <a:solidFill>
          <a:schemeClr val="lt1">
            <a:alpha val="90000"/>
            <a:hueOff val="0"/>
            <a:satOff val="0"/>
            <a:lumOff val="0"/>
            <a:alphaOff val="0"/>
          </a:schemeClr>
        </a:solidFill>
        <a:ln w="1587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3576" tIns="14605" rIns="14605" bIns="14605" numCol="1" spcCol="1270" anchor="ctr" anchorCtr="0">
          <a:noAutofit/>
        </a:bodyPr>
        <a:lstStyle/>
        <a:p>
          <a:pPr marL="228600" lvl="1" indent="-228600" algn="l" defTabSz="1022350">
            <a:lnSpc>
              <a:spcPct val="100000"/>
            </a:lnSpc>
            <a:spcBef>
              <a:spcPct val="0"/>
            </a:spcBef>
            <a:spcAft>
              <a:spcPct val="15000"/>
            </a:spcAft>
            <a:buChar char="•"/>
          </a:pPr>
          <a:r>
            <a:rPr lang="es-419" sz="2300" kern="1200" baseline="0" dirty="0"/>
            <a:t>¿Cómo es posible que ustedes se consideren espirituales?</a:t>
          </a:r>
          <a:endParaRPr lang="es-419" sz="2300" kern="1200" dirty="0"/>
        </a:p>
      </dsp:txBody>
      <dsp:txXfrm rot="-5400000">
        <a:off x="1568310" y="72722"/>
        <a:ext cx="4881142" cy="1314107"/>
      </dsp:txXfrm>
    </dsp:sp>
    <dsp:sp modelId="{5336A995-53CA-487D-897D-A0232A96CCC9}">
      <dsp:nvSpPr>
        <dsp:cNvPr id="0" name=""/>
        <dsp:cNvSpPr/>
      </dsp:nvSpPr>
      <dsp:spPr>
        <a:xfrm rot="5400000">
          <a:off x="-336066" y="2389030"/>
          <a:ext cx="2240442" cy="1568309"/>
        </a:xfrm>
        <a:prstGeom prst="chevron">
          <a:avLst/>
        </a:prstGeom>
        <a:solidFill>
          <a:schemeClr val="accent5">
            <a:hueOff val="-842315"/>
            <a:satOff val="-3972"/>
            <a:lumOff val="980"/>
            <a:alphaOff val="0"/>
          </a:schemeClr>
        </a:solidFill>
        <a:ln w="15875" cap="flat" cmpd="sng" algn="ctr">
          <a:solidFill>
            <a:schemeClr val="accent5">
              <a:hueOff val="-842315"/>
              <a:satOff val="-3972"/>
              <a:lumOff val="98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1866900">
            <a:lnSpc>
              <a:spcPct val="100000"/>
            </a:lnSpc>
            <a:spcBef>
              <a:spcPct val="0"/>
            </a:spcBef>
            <a:spcAft>
              <a:spcPct val="35000"/>
            </a:spcAft>
            <a:buNone/>
          </a:pPr>
          <a:r>
            <a:rPr lang="es-419" sz="4200" kern="1200"/>
            <a:t>2</a:t>
          </a:r>
        </a:p>
      </dsp:txBody>
      <dsp:txXfrm rot="-5400000">
        <a:off x="1" y="2837119"/>
        <a:ext cx="1568309" cy="672133"/>
      </dsp:txXfrm>
    </dsp:sp>
    <dsp:sp modelId="{EF559859-6665-49B7-A77E-C8D44AACD143}">
      <dsp:nvSpPr>
        <dsp:cNvPr id="0" name=""/>
        <dsp:cNvSpPr/>
      </dsp:nvSpPr>
      <dsp:spPr>
        <a:xfrm rot="5400000">
          <a:off x="3316282" y="304991"/>
          <a:ext cx="1456287" cy="4952232"/>
        </a:xfrm>
        <a:prstGeom prst="round2SameRect">
          <a:avLst/>
        </a:prstGeom>
        <a:solidFill>
          <a:schemeClr val="lt1">
            <a:alpha val="90000"/>
            <a:hueOff val="0"/>
            <a:satOff val="0"/>
            <a:lumOff val="0"/>
            <a:alphaOff val="0"/>
          </a:schemeClr>
        </a:solidFill>
        <a:ln w="15875" cap="flat" cmpd="sng" algn="ctr">
          <a:solidFill>
            <a:schemeClr val="accent5">
              <a:hueOff val="-842315"/>
              <a:satOff val="-3972"/>
              <a:lumOff val="98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3576" tIns="14605" rIns="14605" bIns="14605" numCol="1" spcCol="1270" anchor="ctr" anchorCtr="0">
          <a:noAutofit/>
        </a:bodyPr>
        <a:lstStyle/>
        <a:p>
          <a:pPr marL="228600" lvl="1" indent="-228600" algn="l" defTabSz="1022350">
            <a:lnSpc>
              <a:spcPct val="100000"/>
            </a:lnSpc>
            <a:spcBef>
              <a:spcPct val="0"/>
            </a:spcBef>
            <a:spcAft>
              <a:spcPct val="15000"/>
            </a:spcAft>
            <a:buChar char="•"/>
          </a:pPr>
          <a:r>
            <a:rPr lang="es-419" sz="2300" kern="1200" baseline="0"/>
            <a:t>¿Por qué, si el apóstol Pablo era un creyente, cristiano, bautizado y transformado, se consideraba carnal?</a:t>
          </a:r>
          <a:endParaRPr lang="es-419" sz="2300" kern="1200"/>
        </a:p>
      </dsp:txBody>
      <dsp:txXfrm rot="-5400000">
        <a:off x="1568310" y="2124053"/>
        <a:ext cx="4881142" cy="1314107"/>
      </dsp:txXfrm>
    </dsp:sp>
    <dsp:sp modelId="{47272663-B3E1-4E4E-97BA-191A965E4651}">
      <dsp:nvSpPr>
        <dsp:cNvPr id="0" name=""/>
        <dsp:cNvSpPr/>
      </dsp:nvSpPr>
      <dsp:spPr>
        <a:xfrm rot="5400000">
          <a:off x="-336066" y="4440363"/>
          <a:ext cx="2240442" cy="1568309"/>
        </a:xfrm>
        <a:prstGeom prst="chevron">
          <a:avLst/>
        </a:prstGeom>
        <a:solidFill>
          <a:schemeClr val="accent5">
            <a:hueOff val="-1684631"/>
            <a:satOff val="-7944"/>
            <a:lumOff val="1960"/>
            <a:alphaOff val="0"/>
          </a:schemeClr>
        </a:solidFill>
        <a:ln w="15875" cap="flat" cmpd="sng" algn="ctr">
          <a:solidFill>
            <a:schemeClr val="accent5">
              <a:hueOff val="-1684631"/>
              <a:satOff val="-7944"/>
              <a:lumOff val="196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1866900">
            <a:lnSpc>
              <a:spcPct val="100000"/>
            </a:lnSpc>
            <a:spcBef>
              <a:spcPct val="0"/>
            </a:spcBef>
            <a:spcAft>
              <a:spcPct val="35000"/>
            </a:spcAft>
            <a:buNone/>
          </a:pPr>
          <a:r>
            <a:rPr lang="es-419" sz="4200" kern="1200"/>
            <a:t>3</a:t>
          </a:r>
        </a:p>
      </dsp:txBody>
      <dsp:txXfrm rot="-5400000">
        <a:off x="1" y="4888452"/>
        <a:ext cx="1568309" cy="672133"/>
      </dsp:txXfrm>
    </dsp:sp>
    <dsp:sp modelId="{CA82F46E-7B57-47E9-9D86-CA9E84150908}">
      <dsp:nvSpPr>
        <dsp:cNvPr id="0" name=""/>
        <dsp:cNvSpPr/>
      </dsp:nvSpPr>
      <dsp:spPr>
        <a:xfrm rot="5400000">
          <a:off x="3316282" y="2356324"/>
          <a:ext cx="1456287" cy="4952232"/>
        </a:xfrm>
        <a:prstGeom prst="round2SameRect">
          <a:avLst/>
        </a:prstGeom>
        <a:solidFill>
          <a:schemeClr val="lt1">
            <a:alpha val="90000"/>
            <a:hueOff val="0"/>
            <a:satOff val="0"/>
            <a:lumOff val="0"/>
            <a:alphaOff val="0"/>
          </a:schemeClr>
        </a:solidFill>
        <a:ln w="15875" cap="flat" cmpd="sng" algn="ctr">
          <a:solidFill>
            <a:schemeClr val="accent5">
              <a:hueOff val="-1684631"/>
              <a:satOff val="-7944"/>
              <a:lumOff val="196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3576" tIns="14605" rIns="14605" bIns="14605" numCol="1" spcCol="1270" anchor="ctr" anchorCtr="0">
          <a:noAutofit/>
        </a:bodyPr>
        <a:lstStyle/>
        <a:p>
          <a:pPr marL="228600" lvl="1" indent="-228600" algn="l" defTabSz="1022350">
            <a:lnSpc>
              <a:spcPct val="100000"/>
            </a:lnSpc>
            <a:spcBef>
              <a:spcPct val="0"/>
            </a:spcBef>
            <a:spcAft>
              <a:spcPct val="15000"/>
            </a:spcAft>
            <a:buChar char="•"/>
          </a:pPr>
          <a:r>
            <a:rPr lang="es-419" sz="2300" kern="1200" baseline="0"/>
            <a:t>¿Qué sabía él que nosotros no sabemos?</a:t>
          </a:r>
          <a:endParaRPr lang="es-419" sz="2300" kern="1200"/>
        </a:p>
      </dsp:txBody>
      <dsp:txXfrm rot="-5400000">
        <a:off x="1568310" y="4175386"/>
        <a:ext cx="4881142" cy="1314107"/>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D73732-114B-424A-893A-A818B4A8FFE9}">
      <dsp:nvSpPr>
        <dsp:cNvPr id="0" name=""/>
        <dsp:cNvSpPr/>
      </dsp:nvSpPr>
      <dsp:spPr>
        <a:xfrm rot="5400000">
          <a:off x="-496429" y="499756"/>
          <a:ext cx="3309533" cy="2316673"/>
        </a:xfrm>
        <a:prstGeom prst="chevron">
          <a:avLst/>
        </a:prstGeom>
        <a:solidFill>
          <a:schemeClr val="accent5">
            <a:hueOff val="0"/>
            <a:satOff val="0"/>
            <a:lumOff val="0"/>
            <a:alphaOff val="0"/>
          </a:schemeClr>
        </a:solidFill>
        <a:ln w="1587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370" tIns="39370" rIns="39370" bIns="39370" numCol="1" spcCol="1270" anchor="ctr" anchorCtr="0">
          <a:noAutofit/>
        </a:bodyPr>
        <a:lstStyle/>
        <a:p>
          <a:pPr marL="0" lvl="0" indent="0" algn="ctr" defTabSz="2755900">
            <a:lnSpc>
              <a:spcPct val="100000"/>
            </a:lnSpc>
            <a:spcBef>
              <a:spcPct val="0"/>
            </a:spcBef>
            <a:spcAft>
              <a:spcPct val="35000"/>
            </a:spcAft>
            <a:buNone/>
          </a:pPr>
          <a:r>
            <a:rPr lang="es-419" sz="6200" kern="1200" dirty="0"/>
            <a:t>1</a:t>
          </a:r>
        </a:p>
      </dsp:txBody>
      <dsp:txXfrm rot="-5400000">
        <a:off x="2" y="1161663"/>
        <a:ext cx="2316673" cy="992860"/>
      </dsp:txXfrm>
    </dsp:sp>
    <dsp:sp modelId="{0FD14242-76F8-4778-82E7-9F775980A1FC}">
      <dsp:nvSpPr>
        <dsp:cNvPr id="0" name=""/>
        <dsp:cNvSpPr/>
      </dsp:nvSpPr>
      <dsp:spPr>
        <a:xfrm rot="5400000">
          <a:off x="3343009" y="-1023009"/>
          <a:ext cx="2151196" cy="4203868"/>
        </a:xfrm>
        <a:prstGeom prst="round2SameRect">
          <a:avLst/>
        </a:prstGeom>
        <a:solidFill>
          <a:schemeClr val="lt1">
            <a:alpha val="90000"/>
            <a:hueOff val="0"/>
            <a:satOff val="0"/>
            <a:lumOff val="0"/>
            <a:alphaOff val="0"/>
          </a:schemeClr>
        </a:solidFill>
        <a:ln w="1587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13360" tIns="19050" rIns="19050" bIns="19050" numCol="1" spcCol="1270" anchor="ctr" anchorCtr="0">
          <a:noAutofit/>
        </a:bodyPr>
        <a:lstStyle/>
        <a:p>
          <a:pPr marL="285750" lvl="1" indent="-285750" algn="l" defTabSz="1333500">
            <a:lnSpc>
              <a:spcPct val="100000"/>
            </a:lnSpc>
            <a:spcBef>
              <a:spcPct val="0"/>
            </a:spcBef>
            <a:spcAft>
              <a:spcPct val="15000"/>
            </a:spcAft>
            <a:buChar char="•"/>
          </a:pPr>
          <a:r>
            <a:rPr lang="es-419" sz="3000" kern="1200" dirty="0"/>
            <a:t>¿Son nuestras decisiones financieras filtradas por la Palabra de Dios? </a:t>
          </a:r>
        </a:p>
      </dsp:txBody>
      <dsp:txXfrm rot="-5400000">
        <a:off x="2316674" y="108339"/>
        <a:ext cx="4098855" cy="1941170"/>
      </dsp:txXfrm>
    </dsp:sp>
    <dsp:sp modelId="{44EDB08D-36C4-4A7F-9CFF-81223DA42BE3}">
      <dsp:nvSpPr>
        <dsp:cNvPr id="0" name=""/>
        <dsp:cNvSpPr/>
      </dsp:nvSpPr>
      <dsp:spPr>
        <a:xfrm rot="5400000">
          <a:off x="-496429" y="3529941"/>
          <a:ext cx="3309533" cy="2316673"/>
        </a:xfrm>
        <a:prstGeom prst="chevron">
          <a:avLst/>
        </a:prstGeom>
        <a:solidFill>
          <a:schemeClr val="accent5">
            <a:hueOff val="-1684631"/>
            <a:satOff val="-7944"/>
            <a:lumOff val="1960"/>
            <a:alphaOff val="0"/>
          </a:schemeClr>
        </a:solidFill>
        <a:ln w="15875" cap="flat" cmpd="sng" algn="ctr">
          <a:solidFill>
            <a:schemeClr val="accent5">
              <a:hueOff val="-1684631"/>
              <a:satOff val="-7944"/>
              <a:lumOff val="196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370" tIns="39370" rIns="39370" bIns="39370" numCol="1" spcCol="1270" anchor="ctr" anchorCtr="0">
          <a:noAutofit/>
        </a:bodyPr>
        <a:lstStyle/>
        <a:p>
          <a:pPr marL="0" lvl="0" indent="0" algn="ctr" defTabSz="2755900">
            <a:lnSpc>
              <a:spcPct val="100000"/>
            </a:lnSpc>
            <a:spcBef>
              <a:spcPct val="0"/>
            </a:spcBef>
            <a:spcAft>
              <a:spcPct val="35000"/>
            </a:spcAft>
            <a:buNone/>
          </a:pPr>
          <a:r>
            <a:rPr lang="es-419" sz="6200" kern="1200" dirty="0"/>
            <a:t>2</a:t>
          </a:r>
        </a:p>
      </dsp:txBody>
      <dsp:txXfrm rot="-5400000">
        <a:off x="2" y="4191848"/>
        <a:ext cx="2316673" cy="992860"/>
      </dsp:txXfrm>
    </dsp:sp>
    <dsp:sp modelId="{537B3FE1-46CA-4B22-90B0-06F2F0C69D4D}">
      <dsp:nvSpPr>
        <dsp:cNvPr id="0" name=""/>
        <dsp:cNvSpPr/>
      </dsp:nvSpPr>
      <dsp:spPr>
        <a:xfrm rot="5400000">
          <a:off x="3343009" y="2007175"/>
          <a:ext cx="2151196" cy="4203868"/>
        </a:xfrm>
        <a:prstGeom prst="round2SameRect">
          <a:avLst/>
        </a:prstGeom>
        <a:solidFill>
          <a:schemeClr val="lt1">
            <a:alpha val="90000"/>
            <a:hueOff val="0"/>
            <a:satOff val="0"/>
            <a:lumOff val="0"/>
            <a:alphaOff val="0"/>
          </a:schemeClr>
        </a:solidFill>
        <a:ln w="15875" cap="flat" cmpd="sng" algn="ctr">
          <a:solidFill>
            <a:schemeClr val="accent5">
              <a:hueOff val="-1684631"/>
              <a:satOff val="-7944"/>
              <a:lumOff val="196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13360" tIns="19050" rIns="19050" bIns="19050" numCol="1" spcCol="1270" anchor="ctr" anchorCtr="0">
          <a:noAutofit/>
        </a:bodyPr>
        <a:lstStyle/>
        <a:p>
          <a:pPr marL="285750" lvl="1" indent="-285750" algn="l" defTabSz="1333500">
            <a:lnSpc>
              <a:spcPct val="100000"/>
            </a:lnSpc>
            <a:spcBef>
              <a:spcPct val="0"/>
            </a:spcBef>
            <a:spcAft>
              <a:spcPct val="15000"/>
            </a:spcAft>
            <a:buChar char="•"/>
          </a:pPr>
          <a:r>
            <a:rPr lang="es-419" sz="3000" kern="1200" dirty="0"/>
            <a:t>¿Consultamos al Señor en la administración de nuestro tiempo y recursos?</a:t>
          </a:r>
        </a:p>
      </dsp:txBody>
      <dsp:txXfrm rot="-5400000">
        <a:off x="2316674" y="3138524"/>
        <a:ext cx="4098855" cy="1941170"/>
      </dsp:txXfrm>
    </dsp:sp>
  </dsp:spTree>
</dsp:drawing>
</file>

<file path=ppt/diagrams/layout1.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6.xml><?xml version="1.0" encoding="utf-8"?>
<dgm:layoutDef xmlns:dgm="http://schemas.openxmlformats.org/drawingml/2006/diagram" xmlns:a="http://schemas.openxmlformats.org/drawingml/2006/main" uniqueId="urn:microsoft.com/office/officeart/2009/3/layout/OpposingIdeas">
  <dgm:title val=""/>
  <dgm:desc val=""/>
  <dgm:catLst>
    <dgm:cat type="relationship" pri="3400"/>
  </dgm:catLst>
  <dgm:sampData>
    <dgm:dataModel>
      <dgm:ptLst>
        <dgm:pt modelId="0" type="doc"/>
        <dgm:pt modelId="10">
          <dgm:prSet phldr="1"/>
        </dgm:pt>
        <dgm:pt modelId="11">
          <dgm:prSet phldr="1"/>
        </dgm:pt>
        <dgm:pt modelId="20">
          <dgm:prSet phldr="1"/>
        </dgm:pt>
        <dgm:pt modelId="21">
          <dgm:prSet phldr="1"/>
        </dgm:pt>
      </dgm:ptLst>
      <dgm:cxnLst>
        <dgm:cxn modelId="30" srcId="0" destId="10" srcOrd="0" destOrd="0"/>
        <dgm:cxn modelId="12" srcId="10" destId="11" srcOrd="0" destOrd="0"/>
        <dgm:cxn modelId="40" srcId="0" destId="20" srcOrd="1" destOrd="0"/>
        <dgm:cxn modelId="22" srcId="20" destId="2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30" srcId="0" destId="10" srcOrd="0" destOrd="0"/>
        <dgm:cxn modelId="12" srcId="10" destId="11" srcOrd="0" destOrd="0"/>
        <dgm:cxn modelId="4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Lst>
      <dgm:cxnLst>
        <dgm:cxn modelId="30" srcId="0" destId="10" srcOrd="0" destOrd="0"/>
        <dgm:cxn modelId="12" srcId="10" destId="11" srcOrd="0" destOrd="0"/>
        <dgm:cxn modelId="40" srcId="0" destId="20" srcOrd="1" destOrd="0"/>
        <dgm:cxn modelId="22" srcId="20" destId="21" srcOrd="0" destOrd="0"/>
      </dgm:cxnLst>
      <dgm:bg/>
      <dgm:whole/>
    </dgm:dataModel>
  </dgm:clrData>
  <dgm:layoutNode name="Name0">
    <dgm:varLst>
      <dgm:chMax val="2"/>
      <dgm:dir/>
      <dgm:animOne val="branch"/>
      <dgm:animLvl val="lvl"/>
      <dgm:resizeHandles val="exact"/>
    </dgm:varLst>
    <dgm:choose name="Name1">
      <dgm:if name="Name2" axis="ch" ptType="node" func="cnt" op="lte" val="1">
        <dgm:alg type="composite">
          <dgm:param type="ar" val="0.9928"/>
        </dgm:alg>
      </dgm:if>
      <dgm:else name="Name3">
        <dgm:alg type="composite">
          <dgm:param type="ar" val="1.6364"/>
        </dgm:alg>
      </dgm:else>
    </dgm:choose>
    <dgm:shape xmlns:r="http://schemas.openxmlformats.org/officeDocument/2006/relationships" r:blip="">
      <dgm:adjLst/>
    </dgm:shape>
    <dgm:choose name="Name4">
      <dgm:if name="Name5" func="var" arg="dir" op="equ" val="norm">
        <dgm:choose name="Name6">
          <dgm:if name="Name7" axis="ch" ptType="node" func="cnt" op="lte" val="1">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l" for="ch" forName="ChildText1" refType="w" fact="0.2963"/>
              <dgm:constr type="t" for="ch" forName="ChildText1" refType="h" fact="0.2722"/>
              <dgm:constr type="w" for="ch" forName="ChildText1" refType="w" fact="0.6534"/>
              <dgm:constr type="h" for="ch" forName="ChildText1" refType="h" fact="0.6682"/>
              <dgm:constr type="l" for="ch" forName="Background" refType="w" fact="0.246"/>
              <dgm:constr type="t" for="ch" forName="Background" refType="h" fact="0.2125"/>
              <dgm:constr type="w" for="ch" forName="Background" refType="w" fact="0.754"/>
              <dgm:constr type="h" for="ch" forName="Background" refType="h" fact="0.7875"/>
              <dgm:constr type="l" for="ch" forName="ParentText1" refType="w" fact="0"/>
              <dgm:constr type="t" for="ch" forName="ParentText1" refType="h" fact="0"/>
              <dgm:constr type="w" for="ch" forName="ParentText1" refType="w" fact="0.234"/>
              <dgm:constr type="h" for="ch" forName="ParentText1" refType="h" fact="0.8713"/>
              <dgm:constr type="l" for="ch" forName="ParentShape1" refType="w" fact="0"/>
              <dgm:constr type="t" for="ch" forName="ParentShape1" refType="h" fact="0"/>
              <dgm:constr type="w" for="ch" forName="ParentShape1" refType="w" fact="0.234"/>
              <dgm:constr type="h" for="ch" forName="ParentShape1" refType="h" fact="0.8713"/>
            </dgm:constrLst>
          </dgm:if>
          <dgm:else name="Name8">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l" for="ch" forName="ChildText1" refType="w" fact="0.15"/>
              <dgm:constr type="t" for="ch" forName="ChildText1" refType="h" fact="0.22"/>
              <dgm:constr type="w" for="ch" forName="ChildText1" refType="w" fact="0.325"/>
              <dgm:constr type="h" for="ch" forName="ChildText1" refType="h" fact="0.56"/>
              <dgm:constr type="l" for="ch" forName="ChildText2" refType="w" fact="0.525"/>
              <dgm:constr type="t" for="ch" forName="ChildText2" refType="h" fact="0.22"/>
              <dgm:constr type="w" for="ch" forName="ChildText2" refType="w" fact="0.325"/>
              <dgm:constr type="h" for="ch" forName="ChildText2" refType="h" fact="0.56"/>
              <dgm:constr type="l" for="ch" forName="Background" refType="w" fact="0.125"/>
              <dgm:constr type="t" for="ch" forName="Background" refType="h" fact="0.17"/>
              <dgm:constr type="w" for="ch" forName="Background" refType="w" fact="0.75"/>
              <dgm:constr type="h" for="ch" forName="Background" refType="h" fact="0.66"/>
              <dgm:constr type="l" for="ch" forName="ParentText1" refType="w" fact="0"/>
              <dgm:constr type="t" for="ch" forName="ParentText1" refType="h" fact="0"/>
              <dgm:constr type="w" for="ch" forName="ParentText1" refType="w" fact="0.125"/>
              <dgm:constr type="h" for="ch" forName="ParentText1" refType="h" fact="0.72"/>
              <dgm:constr type="l" for="ch" forName="ParentShape1" refType="w" fact="0"/>
              <dgm:constr type="t" for="ch" forName="ParentShape1" refType="h" fact="0"/>
              <dgm:constr type="w" for="ch" forName="ParentShape1" refType="w" fact="0.125"/>
              <dgm:constr type="h" for="ch" forName="ParentShape1" refType="h" fact="0.72"/>
              <dgm:constr type="l" for="ch" forName="ParentText2" refType="w" fact="0.875"/>
              <dgm:constr type="t" for="ch" forName="ParentText2" refType="h" fact="0.28"/>
              <dgm:constr type="w" for="ch" forName="ParentText2" refType="w" fact="0.125"/>
              <dgm:constr type="h" for="ch" forName="ParentText2" refType="h" fact="0.72"/>
              <dgm:constr type="l" for="ch" forName="ParentShape2" refType="w" fact="0.875"/>
              <dgm:constr type="t" for="ch" forName="ParentShape2" refType="h" fact="0.28"/>
              <dgm:constr type="w" for="ch" forName="ParentShape2" refType="w" fact="0.125"/>
              <dgm:constr type="h" for="ch" forName="ParentShape2" refType="h" fact="0.72"/>
              <dgm:constr type="l" for="ch" forName="Divider" refType="w" fact="0.5"/>
              <dgm:constr type="t" for="ch" forName="Divider" refType="h" fact="0.24"/>
              <dgm:constr type="w" for="ch" forName="Divider" refType="w" fact="0.0001"/>
              <dgm:constr type="h" for="ch" forName="Divider" refType="h" fact="0.52"/>
            </dgm:constrLst>
          </dgm:else>
        </dgm:choose>
      </dgm:if>
      <dgm:else name="Name9">
        <dgm:choose name="Name10">
          <dgm:if name="Name11" axis="ch" ptType="node" func="cnt" op="lte" val="1">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r" for="ch" forName="ChildText1" refType="w" fact="-0.2455"/>
              <dgm:constr type="t" for="ch" forName="ChildText1" refType="h" fact="0.2651"/>
              <dgm:constr type="w" for="ch" forName="ChildText1" refType="w" fact="0.5351"/>
              <dgm:constr type="h" for="ch" forName="ChildText1" refType="h" fact="0.56"/>
              <dgm:constr type="r" for="ch" forName="Background" refType="w" fact="-0.246"/>
              <dgm:constr type="t" for="ch" forName="Background" refType="h" fact="0.2125"/>
              <dgm:constr type="w" for="ch" forName="Background" refType="w" fact="0.754"/>
              <dgm:constr type="h" for="ch" forName="Background" refType="h" fact="0.7875"/>
              <dgm:constr type="r" for="ch" forName="ParentText1" refType="w" fact="0"/>
              <dgm:constr type="t" for="ch" forName="ParentText1" refType="h" fact="0"/>
              <dgm:constr type="w" for="ch" forName="ParentText1" refType="w" fact="0.234"/>
              <dgm:constr type="h" for="ch" forName="ParentText1" refType="h" fact="0.8713"/>
              <dgm:constr type="r" for="ch" forName="ParentShape1" refType="w" fact="0"/>
              <dgm:constr type="t" for="ch" forName="ParentShape1" refType="h" fact="0"/>
              <dgm:constr type="w" for="ch" forName="ParentShape1" refType="w" fact="0.234"/>
              <dgm:constr type="h" for="ch" forName="ParentShape1" refType="h" fact="0.8713"/>
            </dgm:constrLst>
          </dgm:if>
          <dgm:else name="Name12">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r" for="ch" forName="ChildText1" refType="w" fact="-0.15"/>
              <dgm:constr type="t" for="ch" forName="ChildText1" refType="h" fact="0.22"/>
              <dgm:constr type="w" for="ch" forName="ChildText1" refType="w" fact="0.325"/>
              <dgm:constr type="h" for="ch" forName="ChildText1" refType="h" fact="0.56"/>
              <dgm:constr type="r" for="ch" forName="ChildText2" refType="w" fact="-0.525"/>
              <dgm:constr type="t" for="ch" forName="ChildText2" refType="h" fact="0.22"/>
              <dgm:constr type="w" for="ch" forName="ChildText2" refType="w" fact="0.325"/>
              <dgm:constr type="h" for="ch" forName="ChildText2" refType="h" fact="0.56"/>
              <dgm:constr type="r" for="ch" forName="Background" refType="w" fact="-0.125"/>
              <dgm:constr type="t" for="ch" forName="Background" refType="h" fact="0.17"/>
              <dgm:constr type="w" for="ch" forName="Background" refType="w" fact="0.75"/>
              <dgm:constr type="h" for="ch" forName="Background" refType="h" fact="0.66"/>
              <dgm:constr type="r" for="ch" forName="ParentText1" refType="w" fact="0"/>
              <dgm:constr type="t" for="ch" forName="ParentText1" refType="h" fact="0"/>
              <dgm:constr type="w" for="ch" forName="ParentText1" refType="w" fact="0.125"/>
              <dgm:constr type="h" for="ch" forName="ParentText1" refType="h" fact="0.72"/>
              <dgm:constr type="r" for="ch" forName="ParentShape1" refType="w" fact="0"/>
              <dgm:constr type="t" for="ch" forName="ParentShape1" refType="h" fact="0"/>
              <dgm:constr type="w" for="ch" forName="ParentShape1" refType="w" fact="0.125"/>
              <dgm:constr type="h" for="ch" forName="ParentShape1" refType="h" fact="0.72"/>
              <dgm:constr type="r" for="ch" forName="ParentText2" refType="w" fact="-0.875"/>
              <dgm:constr type="t" for="ch" forName="ParentText2" refType="h" fact="0.28"/>
              <dgm:constr type="w" for="ch" forName="ParentText2" refType="w" fact="0.125"/>
              <dgm:constr type="h" for="ch" forName="ParentText2" refType="h" fact="0.72"/>
              <dgm:constr type="r" for="ch" forName="ParentShape2" refType="w" fact="-0.875"/>
              <dgm:constr type="t" for="ch" forName="ParentShape2" refType="h" fact="0.28"/>
              <dgm:constr type="w" for="ch" forName="ParentShape2" refType="w" fact="0.125"/>
              <dgm:constr type="h" for="ch" forName="ParentShape2" refType="h" fact="0.72"/>
              <dgm:constr type="r" for="ch" forName="Divider" refType="w" fact="-0.5"/>
              <dgm:constr type="t" for="ch" forName="Divider" refType="h" fact="0.24"/>
              <dgm:constr type="w" for="ch" forName="Divider" refType="w" fact="0.0001"/>
              <dgm:constr type="h" for="ch" forName="Divider" refType="h" fact="0.52"/>
            </dgm:constrLst>
          </dgm:else>
        </dgm:choose>
      </dgm:else>
    </dgm:choose>
    <dgm:choose name="Name13">
      <dgm:if name="Name14" axis="ch" ptType="node" func="cnt" op="gte" val="1">
        <dgm:layoutNode name="Background" styleLbl="node1">
          <dgm:alg type="sp"/>
          <dgm:choose name="Name15">
            <dgm:if name="Name16" func="var" arg="dir" op="equ" val="norm">
              <dgm:shape xmlns:r="http://schemas.openxmlformats.org/officeDocument/2006/relationships" type="round2DiagRect" r:blip="">
                <dgm:adjLst>
                  <dgm:adj idx="1" val="0"/>
                  <dgm:adj idx="2" val="0.1667"/>
                </dgm:adjLst>
              </dgm:shape>
            </dgm:if>
            <dgm:else name="Name17">
              <dgm:shape xmlns:r="http://schemas.openxmlformats.org/officeDocument/2006/relationships" type="round2DiagRect" r:blip="">
                <dgm:adjLst>
                  <dgm:adj idx="1" val="0.1667"/>
                  <dgm:adj idx="2" val="0"/>
                </dgm:adjLst>
              </dgm:shape>
            </dgm:else>
          </dgm:choose>
          <dgm:presOf/>
        </dgm:layoutNode>
        <dgm:choose name="Name18">
          <dgm:if name="Name19" axis="ch" ptType="node" func="cnt" op="gte" val="2">
            <dgm:layoutNode name="Divider" styleLbl="callout">
              <dgm:alg type="sp"/>
              <dgm:shape xmlns:r="http://schemas.openxmlformats.org/officeDocument/2006/relationships" type="line" r:blip="">
                <dgm:adjLst/>
              </dgm:shape>
              <dgm:presOf/>
            </dgm:layoutNode>
          </dgm:if>
          <dgm:else name="Name20"/>
        </dgm:choose>
        <dgm:layoutNode name="ChildText1" styleLbl="revTx">
          <dgm:varLst>
            <dgm:chMax val="0"/>
            <dgm:chPref val="0"/>
            <dgm:bulletEnabled val="1"/>
          </dgm:varLst>
          <dgm:alg type="tx">
            <dgm:param type="parTxLTRAlign" val="l"/>
            <dgm:param type="txAnchorVert" val="t"/>
          </dgm:alg>
          <dgm:shape xmlns:r="http://schemas.openxmlformats.org/officeDocument/2006/relationships" type="rect" r:blip="" hideGeom="1">
            <dgm:adjLst/>
          </dgm:shape>
          <dgm:presOf axis="ch des"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21">
          <dgm:if name="Name22" axis="ch" ptType="node" func="cnt" op="gte" val="2">
            <dgm:layoutNode name="ChildText2" styleLbl="revTx">
              <dgm:varLst>
                <dgm:chMax val="0"/>
                <dgm:chPref val="0"/>
                <dgm:bulletEnabled val="1"/>
              </dgm:varLst>
              <dgm:alg type="tx">
                <dgm:param type="parTxLTRAlign" val="l"/>
                <dgm:param type="txAnchorVert" val="t"/>
              </dgm:alg>
              <dgm:shape xmlns:r="http://schemas.openxmlformats.org/officeDocument/2006/relationships" type="rect" r:blip="" hideGeom="1">
                <dgm:adjLst/>
              </dgm:shape>
              <dgm:presOf axis="ch des"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3"/>
        </dgm:choose>
        <dgm:layoutNode name="ParentText1" styleLbl="revTx">
          <dgm:varLst>
            <dgm:chMax val="1"/>
            <dgm:chPref val="1"/>
          </dgm:varLst>
          <dgm:choose name="Name24">
            <dgm:if name="Name25" func="var" arg="dir" op="equ" val="norm">
              <dgm:alg type="tx">
                <dgm:param type="parTxLTRAlign" val="r"/>
                <dgm:param type="shpTxLTRAlignCh" val="r"/>
                <dgm:param type="txAnchorVertCh" val="mid"/>
                <dgm:param type="autoTxRot" val="grav"/>
              </dgm:alg>
            </dgm:if>
            <dgm:else name="Name26">
              <dgm:alg type="tx">
                <dgm:param type="parTxLTRAlign" val="l"/>
                <dgm:param type="shpTxLTRAlignCh" val="r"/>
                <dgm:param type="txAnchorVertCh" val="mid"/>
                <dgm:param type="autoTxRot" val="grav"/>
              </dgm:alg>
            </dgm:else>
          </dgm:choose>
          <dgm:choose name="Name27">
            <dgm:if name="Name28" func="var" arg="dir" op="equ" val="norm">
              <dgm:shape xmlns:r="http://schemas.openxmlformats.org/officeDocument/2006/relationships" rot="-90" type="rightArrow" r:blip="" hideGeom="1">
                <dgm:adjLst>
                  <dgm:adj idx="1" val="0.4983"/>
                  <dgm:adj idx="2" val="0.6066"/>
                </dgm:adjLst>
              </dgm:shape>
            </dgm:if>
            <dgm:else name="Name29">
              <dgm:shape xmlns:r="http://schemas.openxmlformats.org/officeDocument/2006/relationships" rot="90" type="leftArrow" r:blip="" hideGeom="1">
                <dgm:adjLst>
                  <dgm:adj idx="1" val="0.4983"/>
                  <dgm:adj idx="2" val="0.6066"/>
                </dgm:adjLst>
              </dgm:shape>
            </dgm:else>
          </dgm:choose>
          <dgm:presOf axis="ch 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Shape1" styleLbl="alignImgPlace1">
          <dgm:varLst/>
          <dgm:alg type="sp"/>
          <dgm:presOf axis="ch self" ptType="node node" st="1 1" cnt="1 0"/>
          <dgm:choose name="Name30">
            <dgm:if name="Name31" func="var" arg="dir" op="equ" val="norm">
              <dgm:shape xmlns:r="http://schemas.openxmlformats.org/officeDocument/2006/relationships" rot="-90" type="rightArrow" r:blip="">
                <dgm:adjLst>
                  <dgm:adj idx="1" val="0.4983"/>
                  <dgm:adj idx="2" val="0.6066"/>
                </dgm:adjLst>
              </dgm:shape>
            </dgm:if>
            <dgm:else name="Name32">
              <dgm:shape xmlns:r="http://schemas.openxmlformats.org/officeDocument/2006/relationships" rot="90" type="leftArrow" r:blip="">
                <dgm:adjLst>
                  <dgm:adj idx="1" val="0.4983"/>
                  <dgm:adj idx="2" val="0.6066"/>
                </dgm:adjLst>
              </dgm:shape>
            </dgm:else>
          </dgm:choose>
        </dgm:layoutNode>
        <dgm:choose name="Name33">
          <dgm:if name="Name34" axis="ch" ptType="node" func="cnt" op="gte" val="2">
            <dgm:layoutNode name="ParentText2" styleLbl="revTx">
              <dgm:varLst>
                <dgm:chMax val="1"/>
                <dgm:chPref val="1"/>
              </dgm:varLst>
              <dgm:choose name="Name35">
                <dgm:if name="Name36" func="var" arg="dir" op="equ" val="norm">
                  <dgm:alg type="tx">
                    <dgm:param type="parTxLTRAlign" val="r"/>
                    <dgm:param type="shpTxLTRAlignCh" val="r"/>
                    <dgm:param type="txAnchorVertCh" val="mid"/>
                    <dgm:param type="autoTxRot" val="grav"/>
                  </dgm:alg>
                </dgm:if>
                <dgm:else name="Name37">
                  <dgm:alg type="tx">
                    <dgm:param type="parTxLTRAlign" val="l"/>
                    <dgm:param type="shpTxLTRAlignCh" val="r"/>
                    <dgm:param type="txAnchorVertCh" val="mid"/>
                    <dgm:param type="autoTxRot" val="grav"/>
                  </dgm:alg>
                </dgm:else>
              </dgm:choose>
              <dgm:choose name="Name38">
                <dgm:if name="Name39" func="var" arg="dir" op="equ" val="norm">
                  <dgm:shape xmlns:r="http://schemas.openxmlformats.org/officeDocument/2006/relationships" rot="90" type="rightArrow" r:blip="" hideGeom="1">
                    <dgm:adjLst>
                      <dgm:adj idx="1" val="0.4983"/>
                      <dgm:adj idx="2" val="0.6066"/>
                    </dgm:adjLst>
                  </dgm:shape>
                </dgm:if>
                <dgm:else name="Name40">
                  <dgm:shape xmlns:r="http://schemas.openxmlformats.org/officeDocument/2006/relationships" rot="-90" type="leftArrow" r:blip="" hideGeom="1">
                    <dgm:adjLst>
                      <dgm:adj idx="1" val="0.4983"/>
                      <dgm:adj idx="2" val="0.6066"/>
                    </dgm:adjLst>
                  </dgm:shape>
                </dgm:else>
              </dgm:choose>
              <dgm:presOf axis="ch 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Shape2" styleLbl="alignImgPlace1">
              <dgm:varLst/>
              <dgm:alg type="sp"/>
              <dgm:choose name="Name41">
                <dgm:if name="Name42" func="var" arg="dir" op="equ" val="norm">
                  <dgm:shape xmlns:r="http://schemas.openxmlformats.org/officeDocument/2006/relationships" rot="90" type="rightArrow" r:blip="">
                    <dgm:adjLst>
                      <dgm:adj idx="1" val="0.4983"/>
                      <dgm:adj idx="2" val="0.6066"/>
                    </dgm:adjLst>
                  </dgm:shape>
                </dgm:if>
                <dgm:else name="Name43">
                  <dgm:shape xmlns:r="http://schemas.openxmlformats.org/officeDocument/2006/relationships" rot="-90" type="leftArrow" r:blip="">
                    <dgm:adjLst>
                      <dgm:adj idx="1" val="0.4983"/>
                      <dgm:adj idx="2" val="0.6066"/>
                    </dgm:adjLst>
                  </dgm:shape>
                </dgm:else>
              </dgm:choose>
              <dgm:presOf axis="ch self" ptType="node node" st="2 1" cnt="1 0"/>
            </dgm:layoutNode>
          </dgm:if>
          <dgm:else name="Name44"/>
        </dgm:choose>
      </dgm:if>
      <dgm:else name="Name45"/>
    </dgm:choose>
  </dgm:layoutNode>
</dgm:layoutDef>
</file>

<file path=ppt/diagrams/layout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419"/>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FA2B12E-53BD-442D-BA93-77771651725A}" type="datetimeFigureOut">
              <a:rPr lang="es-419" smtClean="0"/>
              <a:t>1/4/2025</a:t>
            </a:fld>
            <a:endParaRPr lang="es-419"/>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419"/>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419"/>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419"/>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44B0C85-08DE-4939-B669-00E9DE2A6563}" type="slidenum">
              <a:rPr lang="es-419" smtClean="0"/>
              <a:t>‹Nº›</a:t>
            </a:fld>
            <a:endParaRPr lang="es-419"/>
          </a:p>
        </p:txBody>
      </p:sp>
    </p:spTree>
    <p:extLst>
      <p:ext uri="{BB962C8B-B14F-4D97-AF65-F5344CB8AC3E}">
        <p14:creationId xmlns:p14="http://schemas.microsoft.com/office/powerpoint/2010/main" val="31227481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C29F4176-FAA9-4A31-8AFC-6D01438B0E2B}" type="slidenum">
              <a:rPr lang="en-US" smtClean="0"/>
              <a:t>1</a:t>
            </a:fld>
            <a:endParaRPr lang="en-US" dirty="0"/>
          </a:p>
        </p:txBody>
      </p:sp>
    </p:spTree>
    <p:extLst>
      <p:ext uri="{BB962C8B-B14F-4D97-AF65-F5344CB8AC3E}">
        <p14:creationId xmlns:p14="http://schemas.microsoft.com/office/powerpoint/2010/main" val="31490409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a:p>
        </p:txBody>
      </p:sp>
      <p:sp>
        <p:nvSpPr>
          <p:cNvPr id="4" name="Marcador de número de diapositiva 3"/>
          <p:cNvSpPr>
            <a:spLocks noGrp="1"/>
          </p:cNvSpPr>
          <p:nvPr>
            <p:ph type="sldNum" sz="quarter" idx="10"/>
          </p:nvPr>
        </p:nvSpPr>
        <p:spPr/>
        <p:txBody>
          <a:bodyPr/>
          <a:lstStyle/>
          <a:p>
            <a:fld id="{C29F4176-FAA9-4A31-8AFC-6D01438B0E2B}" type="slidenum">
              <a:rPr lang="en-US" smtClean="0"/>
              <a:t>40</a:t>
            </a:fld>
            <a:endParaRPr lang="en-US"/>
          </a:p>
        </p:txBody>
      </p:sp>
    </p:spTree>
    <p:extLst>
      <p:ext uri="{BB962C8B-B14F-4D97-AF65-F5344CB8AC3E}">
        <p14:creationId xmlns:p14="http://schemas.microsoft.com/office/powerpoint/2010/main" val="79935320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pic>
        <p:nvPicPr>
          <p:cNvPr id="8" name="Imagen 7" descr="Forma, Cuadrado&#10;&#10;El contenido generado por IA puede ser incorrecto.">
            <a:extLst>
              <a:ext uri="{FF2B5EF4-FFF2-40B4-BE49-F238E27FC236}">
                <a16:creationId xmlns:a16="http://schemas.microsoft.com/office/drawing/2014/main" id="{6F2E697C-28D2-178D-300F-0EFD155111A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647257" y="1906369"/>
            <a:ext cx="4448743" cy="2381219"/>
          </a:xfrm>
        </p:spPr>
        <p:txBody>
          <a:bodyPr bIns="0" anchor="b">
            <a:noAutofit/>
          </a:bodyPr>
          <a:lstStyle>
            <a:lvl1pPr algn="l">
              <a:defRPr sz="4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334704" y="4951631"/>
            <a:ext cx="4631090" cy="1577062"/>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a:xfrm>
            <a:off x="7554138" y="330370"/>
            <a:ext cx="3500715" cy="309201"/>
          </a:xfrm>
          <a:prstGeom prst="rect">
            <a:avLst/>
          </a:prstGeom>
        </p:spPr>
        <p:txBody>
          <a:bodyPr/>
          <a:lstStyle/>
          <a:p>
            <a:fld id="{48A87A34-81AB-432B-8DAE-1953F412C126}" type="datetimeFigureOut">
              <a:rPr lang="en-US" smtClean="0"/>
              <a:t>4/1/2025</a:t>
            </a:fld>
            <a:endParaRPr lang="en-US" dirty="0"/>
          </a:p>
        </p:txBody>
      </p:sp>
      <p:sp>
        <p:nvSpPr>
          <p:cNvPr id="5" name="Footer Placeholder 4"/>
          <p:cNvSpPr>
            <a:spLocks noGrp="1"/>
          </p:cNvSpPr>
          <p:nvPr>
            <p:ph type="ftr" sz="quarter" idx="11"/>
          </p:nvPr>
        </p:nvSpPr>
        <p:spPr>
          <a:xfrm>
            <a:off x="2416500" y="329307"/>
            <a:ext cx="4973915" cy="309201"/>
          </a:xfrm>
          <a:prstGeom prst="rect">
            <a:avLst/>
          </a:prstGeom>
        </p:spPr>
        <p:txBody>
          <a:bodyPr/>
          <a:lstStyle/>
          <a:p>
            <a:endParaRPr lang="en-US" dirty="0"/>
          </a:p>
        </p:txBody>
      </p:sp>
    </p:spTree>
    <p:extLst>
      <p:ext uri="{BB962C8B-B14F-4D97-AF65-F5344CB8AC3E}">
        <p14:creationId xmlns:p14="http://schemas.microsoft.com/office/powerpoint/2010/main" val="38003960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1447191" y="2824269"/>
            <a:ext cx="4645152" cy="2644457"/>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6412362" y="2821491"/>
            <a:ext cx="4645152" cy="2637371"/>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a:xfrm>
            <a:off x="7554138" y="330370"/>
            <a:ext cx="3500715" cy="309201"/>
          </a:xfrm>
          <a:prstGeom prst="rect">
            <a:avLst/>
          </a:prstGeom>
        </p:spPr>
        <p:txBody>
          <a:bodyPr/>
          <a:lstStyle/>
          <a:p>
            <a:fld id="{48A87A34-81AB-432B-8DAE-1953F412C126}" type="datetimeFigureOut">
              <a:rPr lang="en-US" smtClean="0"/>
              <a:t>4/1/2025</a:t>
            </a:fld>
            <a:endParaRPr lang="en-US" dirty="0"/>
          </a:p>
        </p:txBody>
      </p:sp>
      <p:sp>
        <p:nvSpPr>
          <p:cNvPr id="8" name="Footer Placeholder 7"/>
          <p:cNvSpPr>
            <a:spLocks noGrp="1"/>
          </p:cNvSpPr>
          <p:nvPr>
            <p:ph type="ftr" sz="quarter" idx="11"/>
          </p:nvPr>
        </p:nvSpPr>
        <p:spPr>
          <a:xfrm>
            <a:off x="1451579" y="329307"/>
            <a:ext cx="5938836" cy="309201"/>
          </a:xfrm>
          <a:prstGeom prst="rect">
            <a:avLst/>
          </a:prstGeom>
        </p:spPr>
        <p:txBody>
          <a:bodyPr/>
          <a:lstStyle/>
          <a:p>
            <a:endParaRPr lang="en-US" dirty="0"/>
          </a:p>
        </p:txBody>
      </p:sp>
      <p:sp>
        <p:nvSpPr>
          <p:cNvPr id="9" name="Slide Number Placeholder 8"/>
          <p:cNvSpPr>
            <a:spLocks noGrp="1"/>
          </p:cNvSpPr>
          <p:nvPr>
            <p:ph type="sldNum" sz="quarter" idx="12"/>
          </p:nvPr>
        </p:nvSpPr>
        <p:spPr>
          <a:xfrm>
            <a:off x="480060" y="798973"/>
            <a:ext cx="811019" cy="503578"/>
          </a:xfrm>
          <a:prstGeom prst="rect">
            <a:avLst/>
          </a:prstGeom>
        </p:spPr>
        <p:txBody>
          <a:bodyPr/>
          <a:lstStyle/>
          <a:p>
            <a:fld id="{6D22F896-40B5-4ADD-8801-0D06FADFA095}" type="slidenum">
              <a:rPr lang="en-US" smtClean="0"/>
              <a:t>‹Nº›</a:t>
            </a:fld>
            <a:endParaRPr lang="en-US" dirty="0"/>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2205987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a:xfrm>
            <a:off x="7554138" y="330370"/>
            <a:ext cx="3500715" cy="309201"/>
          </a:xfrm>
          <a:prstGeom prst="rect">
            <a:avLst/>
          </a:prstGeom>
        </p:spPr>
        <p:txBody>
          <a:bodyPr/>
          <a:lstStyle/>
          <a:p>
            <a:fld id="{48A87A34-81AB-432B-8DAE-1953F412C126}" type="datetimeFigureOut">
              <a:rPr lang="en-US" smtClean="0"/>
              <a:t>4/1/2025</a:t>
            </a:fld>
            <a:endParaRPr lang="en-US" dirty="0"/>
          </a:p>
        </p:txBody>
      </p:sp>
      <p:sp>
        <p:nvSpPr>
          <p:cNvPr id="4" name="Footer Placeholder 3"/>
          <p:cNvSpPr>
            <a:spLocks noGrp="1"/>
          </p:cNvSpPr>
          <p:nvPr>
            <p:ph type="ftr" sz="quarter" idx="11"/>
          </p:nvPr>
        </p:nvSpPr>
        <p:spPr>
          <a:xfrm>
            <a:off x="1451579" y="329307"/>
            <a:ext cx="5938836" cy="309201"/>
          </a:xfrm>
          <a:prstGeom prst="rect">
            <a:avLst/>
          </a:prstGeom>
        </p:spPr>
        <p:txBody>
          <a:bodyPr/>
          <a:lstStyle/>
          <a:p>
            <a:endParaRPr lang="en-US" dirty="0"/>
          </a:p>
        </p:txBody>
      </p:sp>
      <p:sp>
        <p:nvSpPr>
          <p:cNvPr id="5" name="Slide Number Placeholder 4"/>
          <p:cNvSpPr>
            <a:spLocks noGrp="1"/>
          </p:cNvSpPr>
          <p:nvPr>
            <p:ph type="sldNum" sz="quarter" idx="12"/>
          </p:nvPr>
        </p:nvSpPr>
        <p:spPr>
          <a:xfrm>
            <a:off x="480060" y="798973"/>
            <a:ext cx="811019" cy="503578"/>
          </a:xfrm>
          <a:prstGeom prst="rect">
            <a:avLst/>
          </a:prstGeom>
        </p:spPr>
        <p:txBody>
          <a:bodyPr/>
          <a:lstStyle/>
          <a:p>
            <a:fld id="{6D22F896-40B5-4ADD-8801-0D06FADFA095}" type="slidenum">
              <a:rPr lang="en-US" smtClean="0"/>
              <a:t>‹Nº›</a:t>
            </a:fld>
            <a:endParaRPr lang="en-US" dirty="0"/>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5012462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7554138" y="330370"/>
            <a:ext cx="3500715" cy="309201"/>
          </a:xfrm>
          <a:prstGeom prst="rect">
            <a:avLst/>
          </a:prstGeom>
        </p:spPr>
        <p:txBody>
          <a:bodyPr/>
          <a:lstStyle/>
          <a:p>
            <a:fld id="{48A87A34-81AB-432B-8DAE-1953F412C126}" type="datetimeFigureOut">
              <a:rPr lang="en-US" smtClean="0"/>
              <a:t>4/1/2025</a:t>
            </a:fld>
            <a:endParaRPr lang="en-US" dirty="0"/>
          </a:p>
        </p:txBody>
      </p:sp>
      <p:sp>
        <p:nvSpPr>
          <p:cNvPr id="3" name="Footer Placeholder 2"/>
          <p:cNvSpPr>
            <a:spLocks noGrp="1"/>
          </p:cNvSpPr>
          <p:nvPr>
            <p:ph type="ftr" sz="quarter" idx="11"/>
          </p:nvPr>
        </p:nvSpPr>
        <p:spPr>
          <a:xfrm>
            <a:off x="1451579" y="329307"/>
            <a:ext cx="5938836" cy="309201"/>
          </a:xfrm>
          <a:prstGeom prst="rect">
            <a:avLst/>
          </a:prstGeom>
        </p:spPr>
        <p:txBody>
          <a:bodyPr/>
          <a:lstStyle/>
          <a:p>
            <a:endParaRPr lang="en-US" dirty="0"/>
          </a:p>
        </p:txBody>
      </p:sp>
      <p:sp>
        <p:nvSpPr>
          <p:cNvPr id="4" name="Slide Number Placeholder 3"/>
          <p:cNvSpPr>
            <a:spLocks noGrp="1"/>
          </p:cNvSpPr>
          <p:nvPr>
            <p:ph type="sldNum" sz="quarter" idx="12"/>
          </p:nvPr>
        </p:nvSpPr>
        <p:spPr>
          <a:xfrm>
            <a:off x="480060" y="798973"/>
            <a:ext cx="811019" cy="503578"/>
          </a:xfrm>
          <a:prstGeom prst="rect">
            <a:avLst/>
          </a:prstGeom>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6168887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a:xfrm>
            <a:off x="7554138" y="330370"/>
            <a:ext cx="3500715" cy="309201"/>
          </a:xfrm>
          <a:prstGeom prst="rect">
            <a:avLst/>
          </a:prstGeom>
        </p:spPr>
        <p:txBody>
          <a:bodyPr/>
          <a:lstStyle/>
          <a:p>
            <a:fld id="{48A87A34-81AB-432B-8DAE-1953F412C126}" type="datetimeFigureOut">
              <a:rPr lang="en-US" smtClean="0"/>
              <a:t>4/1/2025</a:t>
            </a:fld>
            <a:endParaRPr lang="en-US" dirty="0"/>
          </a:p>
        </p:txBody>
      </p:sp>
      <p:sp>
        <p:nvSpPr>
          <p:cNvPr id="6" name="Footer Placeholder 5"/>
          <p:cNvSpPr>
            <a:spLocks noGrp="1"/>
          </p:cNvSpPr>
          <p:nvPr>
            <p:ph type="ftr" sz="quarter" idx="11"/>
          </p:nvPr>
        </p:nvSpPr>
        <p:spPr>
          <a:xfrm>
            <a:off x="1451579" y="329307"/>
            <a:ext cx="5938836" cy="309201"/>
          </a:xfrm>
          <a:prstGeom prst="rect">
            <a:avLst/>
          </a:prstGeom>
        </p:spPr>
        <p:txBody>
          <a:bodyPr/>
          <a:lstStyle/>
          <a:p>
            <a:endParaRPr lang="en-US" dirty="0"/>
          </a:p>
        </p:txBody>
      </p:sp>
      <p:sp>
        <p:nvSpPr>
          <p:cNvPr id="7" name="Slide Number Placeholder 6"/>
          <p:cNvSpPr>
            <a:spLocks noGrp="1"/>
          </p:cNvSpPr>
          <p:nvPr>
            <p:ph type="sldNum" sz="quarter" idx="12"/>
          </p:nvPr>
        </p:nvSpPr>
        <p:spPr>
          <a:xfrm>
            <a:off x="480060" y="798973"/>
            <a:ext cx="811019" cy="503578"/>
          </a:xfrm>
          <a:prstGeom prst="rect">
            <a:avLst/>
          </a:prstGeom>
        </p:spPr>
        <p:txBody>
          <a:bodyPr/>
          <a:lstStyle/>
          <a:p>
            <a:fld id="{6D22F896-40B5-4ADD-8801-0D06FADFA095}" type="slidenum">
              <a:rPr lang="en-US" smtClean="0"/>
              <a:t>‹Nº›</a:t>
            </a:fld>
            <a:endParaRPr lang="en-US" dirty="0"/>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6393857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a:xfrm>
            <a:off x="1447382" y="5469856"/>
            <a:ext cx="5527351" cy="320123"/>
          </a:xfrm>
          <a:prstGeom prst="rect">
            <a:avLst/>
          </a:prstGeom>
        </p:spPr>
        <p:txBody>
          <a:bodyPr/>
          <a:lstStyle>
            <a:lvl1pPr algn="l">
              <a:defRPr/>
            </a:lvl1pPr>
          </a:lstStyle>
          <a:p>
            <a:fld id="{48A87A34-81AB-432B-8DAE-1953F412C126}" type="datetimeFigureOut">
              <a:rPr lang="en-US" smtClean="0"/>
              <a:pPr/>
              <a:t>4/1/2025</a:t>
            </a:fld>
            <a:endParaRPr lang="en-US" dirty="0"/>
          </a:p>
        </p:txBody>
      </p:sp>
      <p:sp>
        <p:nvSpPr>
          <p:cNvPr id="6" name="Footer Placeholder 5"/>
          <p:cNvSpPr>
            <a:spLocks noGrp="1"/>
          </p:cNvSpPr>
          <p:nvPr>
            <p:ph type="ftr" sz="quarter" idx="11"/>
          </p:nvPr>
        </p:nvSpPr>
        <p:spPr>
          <a:xfrm>
            <a:off x="1447382" y="318640"/>
            <a:ext cx="5541004" cy="320931"/>
          </a:xfrm>
          <a:prstGeom prst="rect">
            <a:avLst/>
          </a:prstGeom>
        </p:spPr>
        <p:txBody>
          <a:bodyPr/>
          <a:lstStyle/>
          <a:p>
            <a:endParaRPr lang="en-US" dirty="0"/>
          </a:p>
        </p:txBody>
      </p:sp>
      <p:sp>
        <p:nvSpPr>
          <p:cNvPr id="7" name="Slide Number Placeholder 6"/>
          <p:cNvSpPr>
            <a:spLocks noGrp="1"/>
          </p:cNvSpPr>
          <p:nvPr>
            <p:ph type="sldNum" sz="quarter" idx="12"/>
          </p:nvPr>
        </p:nvSpPr>
        <p:spPr>
          <a:xfrm>
            <a:off x="480060" y="798973"/>
            <a:ext cx="811019" cy="503578"/>
          </a:xfrm>
          <a:prstGeom prst="rect">
            <a:avLst/>
          </a:prstGeom>
        </p:spPr>
        <p:txBody>
          <a:bodyPr/>
          <a:lstStyle/>
          <a:p>
            <a:fld id="{6D22F896-40B5-4ADD-8801-0D06FADFA095}" type="slidenum">
              <a:rPr lang="en-US" smtClean="0"/>
              <a:t>‹Nº›</a:t>
            </a:fld>
            <a:endParaRPr lang="en-US" dirty="0"/>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3436779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a:xfrm>
            <a:off x="7554138" y="330370"/>
            <a:ext cx="3500715" cy="309201"/>
          </a:xfrm>
          <a:prstGeom prst="rect">
            <a:avLst/>
          </a:prstGeom>
        </p:spPr>
        <p:txBody>
          <a:bodyPr/>
          <a:lstStyle/>
          <a:p>
            <a:fld id="{48A87A34-81AB-432B-8DAE-1953F412C126}" type="datetimeFigureOut">
              <a:rPr lang="en-US" smtClean="0"/>
              <a:t>4/1/2025</a:t>
            </a:fld>
            <a:endParaRPr lang="en-US" dirty="0"/>
          </a:p>
        </p:txBody>
      </p:sp>
      <p:sp>
        <p:nvSpPr>
          <p:cNvPr id="5" name="Footer Placeholder 4"/>
          <p:cNvSpPr>
            <a:spLocks noGrp="1"/>
          </p:cNvSpPr>
          <p:nvPr>
            <p:ph type="ftr" sz="quarter" idx="11"/>
          </p:nvPr>
        </p:nvSpPr>
        <p:spPr>
          <a:xfrm>
            <a:off x="1451579" y="329307"/>
            <a:ext cx="5938836" cy="309201"/>
          </a:xfrm>
          <a:prstGeom prst="rect">
            <a:avLst/>
          </a:prstGeom>
        </p:spPr>
        <p:txBody>
          <a:bodyPr/>
          <a:lstStyle/>
          <a:p>
            <a:endParaRPr lang="en-US" dirty="0"/>
          </a:p>
        </p:txBody>
      </p:sp>
      <p:sp>
        <p:nvSpPr>
          <p:cNvPr id="6" name="Slide Number Placeholder 5"/>
          <p:cNvSpPr>
            <a:spLocks noGrp="1"/>
          </p:cNvSpPr>
          <p:nvPr>
            <p:ph type="sldNum" sz="quarter" idx="12"/>
          </p:nvPr>
        </p:nvSpPr>
        <p:spPr>
          <a:xfrm>
            <a:off x="480060" y="798973"/>
            <a:ext cx="811019" cy="503578"/>
          </a:xfrm>
          <a:prstGeom prst="rect">
            <a:avLst/>
          </a:prstGeom>
        </p:spPr>
        <p:txBody>
          <a:bodyPr/>
          <a:lstStyle/>
          <a:p>
            <a:fld id="{6D22F896-40B5-4ADD-8801-0D06FADFA095}" type="slidenum">
              <a:rPr lang="en-US" smtClean="0"/>
              <a:t>‹Nº›</a:t>
            </a:fld>
            <a:endParaRPr lang="en-US" dirty="0"/>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0323883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a:xfrm>
            <a:off x="7554138" y="330370"/>
            <a:ext cx="3500715" cy="309201"/>
          </a:xfrm>
          <a:prstGeom prst="rect">
            <a:avLst/>
          </a:prstGeom>
        </p:spPr>
        <p:txBody>
          <a:bodyPr/>
          <a:lstStyle/>
          <a:p>
            <a:fld id="{48A87A34-81AB-432B-8DAE-1953F412C126}" type="datetimeFigureOut">
              <a:rPr lang="en-US" smtClean="0"/>
              <a:t>4/1/2025</a:t>
            </a:fld>
            <a:endParaRPr lang="en-US" dirty="0"/>
          </a:p>
        </p:txBody>
      </p:sp>
      <p:sp>
        <p:nvSpPr>
          <p:cNvPr id="5" name="Footer Placeholder 4"/>
          <p:cNvSpPr>
            <a:spLocks noGrp="1"/>
          </p:cNvSpPr>
          <p:nvPr>
            <p:ph type="ftr" sz="quarter" idx="11"/>
          </p:nvPr>
        </p:nvSpPr>
        <p:spPr>
          <a:xfrm>
            <a:off x="1451579" y="329307"/>
            <a:ext cx="5938836" cy="309201"/>
          </a:xfrm>
          <a:prstGeom prst="rect">
            <a:avLst/>
          </a:prstGeom>
        </p:spPr>
        <p:txBody>
          <a:bodyPr/>
          <a:lstStyle/>
          <a:p>
            <a:endParaRPr lang="en-US" dirty="0"/>
          </a:p>
        </p:txBody>
      </p:sp>
      <p:sp>
        <p:nvSpPr>
          <p:cNvPr id="6" name="Slide Number Placeholder 5"/>
          <p:cNvSpPr>
            <a:spLocks noGrp="1"/>
          </p:cNvSpPr>
          <p:nvPr>
            <p:ph type="sldNum" sz="quarter" idx="12"/>
          </p:nvPr>
        </p:nvSpPr>
        <p:spPr>
          <a:xfrm>
            <a:off x="480060" y="798973"/>
            <a:ext cx="811019" cy="503578"/>
          </a:xfrm>
          <a:prstGeom prst="rect">
            <a:avLst/>
          </a:prstGeom>
        </p:spPr>
        <p:txBody>
          <a:bodyPr/>
          <a:lstStyle/>
          <a:p>
            <a:fld id="{6D22F896-40B5-4ADD-8801-0D06FADFA095}" type="slidenum">
              <a:rPr lang="en-US" smtClean="0"/>
              <a:t>‹Nº›</a:t>
            </a:fld>
            <a:endParaRPr lang="en-US" dirty="0"/>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6475839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Diapositiva de título">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6F2E697C-28D2-178D-300F-0EFD155111A7}"/>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itle 1"/>
          <p:cNvSpPr>
            <a:spLocks noGrp="1"/>
          </p:cNvSpPr>
          <p:nvPr>
            <p:ph type="ctrTitle"/>
          </p:nvPr>
        </p:nvSpPr>
        <p:spPr>
          <a:xfrm>
            <a:off x="1647257" y="1906369"/>
            <a:ext cx="4448743" cy="2381219"/>
          </a:xfrm>
        </p:spPr>
        <p:txBody>
          <a:bodyPr bIns="0" anchor="b">
            <a:noAutofit/>
          </a:bodyPr>
          <a:lstStyle>
            <a:lvl1pPr algn="l">
              <a:defRPr sz="4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334704" y="4951631"/>
            <a:ext cx="4631090" cy="1577062"/>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a:xfrm>
            <a:off x="7554138" y="330370"/>
            <a:ext cx="3500715" cy="309201"/>
          </a:xfrm>
          <a:prstGeom prst="rect">
            <a:avLst/>
          </a:prstGeom>
        </p:spPr>
        <p:txBody>
          <a:bodyPr/>
          <a:lstStyle/>
          <a:p>
            <a:fld id="{48A87A34-81AB-432B-8DAE-1953F412C126}" type="datetimeFigureOut">
              <a:rPr lang="en-US" smtClean="0"/>
              <a:pPr/>
              <a:t>4/1/2025</a:t>
            </a:fld>
            <a:endParaRPr lang="en-US" dirty="0"/>
          </a:p>
        </p:txBody>
      </p:sp>
      <p:sp>
        <p:nvSpPr>
          <p:cNvPr id="5" name="Footer Placeholder 4"/>
          <p:cNvSpPr>
            <a:spLocks noGrp="1"/>
          </p:cNvSpPr>
          <p:nvPr>
            <p:ph type="ftr" sz="quarter" idx="11"/>
          </p:nvPr>
        </p:nvSpPr>
        <p:spPr>
          <a:xfrm>
            <a:off x="2416500" y="329307"/>
            <a:ext cx="4973915" cy="309201"/>
          </a:xfrm>
          <a:prstGeom prst="rect">
            <a:avLst/>
          </a:prstGeom>
        </p:spPr>
        <p:txBody>
          <a:bodyPr/>
          <a:lstStyle/>
          <a:p>
            <a:endParaRPr lang="en-US" dirty="0"/>
          </a:p>
        </p:txBody>
      </p:sp>
    </p:spTree>
    <p:extLst>
      <p:ext uri="{BB962C8B-B14F-4D97-AF65-F5344CB8AC3E}">
        <p14:creationId xmlns:p14="http://schemas.microsoft.com/office/powerpoint/2010/main" val="12294842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a:xfrm>
            <a:off x="1451579" y="2015732"/>
            <a:ext cx="9603275" cy="4429456"/>
          </a:xfrm>
        </p:spPr>
        <p:txBody>
          <a:bodyPr ancho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Tree>
    <p:extLst>
      <p:ext uri="{BB962C8B-B14F-4D97-AF65-F5344CB8AC3E}">
        <p14:creationId xmlns:p14="http://schemas.microsoft.com/office/powerpoint/2010/main" val="4862077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ítulo y objetos">
    <p:spTree>
      <p:nvGrpSpPr>
        <p:cNvPr id="1" name=""/>
        <p:cNvGrpSpPr/>
        <p:nvPr/>
      </p:nvGrpSpPr>
      <p:grpSpPr>
        <a:xfrm>
          <a:off x="0" y="0"/>
          <a:ext cx="0" cy="0"/>
          <a:chOff x="0" y="0"/>
          <a:chExt cx="0" cy="0"/>
        </a:xfrm>
      </p:grpSpPr>
      <p:pic>
        <p:nvPicPr>
          <p:cNvPr id="5" name="Imagen 4" descr="Imagen que contiene Forma&#10;&#10;El contenido generado por IA puede ser incorrecto.">
            <a:extLst>
              <a:ext uri="{FF2B5EF4-FFF2-40B4-BE49-F238E27FC236}">
                <a16:creationId xmlns:a16="http://schemas.microsoft.com/office/drawing/2014/main" id="{3E8B2018-BD89-42FB-4169-6E96D754FD5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a:xfrm>
            <a:off x="1451579" y="2015732"/>
            <a:ext cx="9603275" cy="4429456"/>
          </a:xfrm>
        </p:spPr>
        <p:txBody>
          <a:bodyPr ancho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6" name="Rectangle 7">
            <a:extLst>
              <a:ext uri="{FF2B5EF4-FFF2-40B4-BE49-F238E27FC236}">
                <a16:creationId xmlns:a16="http://schemas.microsoft.com/office/drawing/2014/main" id="{5619CEA0-BE7F-420F-9C0D-896673F67E69}"/>
              </a:ext>
            </a:extLst>
          </p:cNvPr>
          <p:cNvSpPr/>
          <p:nvPr/>
        </p:nvSpPr>
        <p:spPr>
          <a:xfrm>
            <a:off x="0" y="2019476"/>
            <a:ext cx="12192000" cy="4838524"/>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067795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2_Título y objetos">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3E8B2018-BD89-42FB-4169-6E96D754FD5A}"/>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a:xfrm>
            <a:off x="1451579" y="2015732"/>
            <a:ext cx="9603275" cy="4429456"/>
          </a:xfrm>
        </p:spPr>
        <p:txBody>
          <a:bodyPr ancho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Tree>
    <p:extLst>
      <p:ext uri="{BB962C8B-B14F-4D97-AF65-F5344CB8AC3E}">
        <p14:creationId xmlns:p14="http://schemas.microsoft.com/office/powerpoint/2010/main" val="37288786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3_Título y objetos">
    <p:spTree>
      <p:nvGrpSpPr>
        <p:cNvPr id="1" name=""/>
        <p:cNvGrpSpPr/>
        <p:nvPr/>
      </p:nvGrpSpPr>
      <p:grpSpPr>
        <a:xfrm>
          <a:off x="0" y="0"/>
          <a:ext cx="0" cy="0"/>
          <a:chOff x="0" y="0"/>
          <a:chExt cx="0" cy="0"/>
        </a:xfrm>
      </p:grpSpPr>
      <p:pic>
        <p:nvPicPr>
          <p:cNvPr id="6" name="Imagen 5" descr="Gráfico, Gráfico de barras&#10;&#10;El contenido generado por IA puede ser incorrecto.">
            <a:extLst>
              <a:ext uri="{FF2B5EF4-FFF2-40B4-BE49-F238E27FC236}">
                <a16:creationId xmlns:a16="http://schemas.microsoft.com/office/drawing/2014/main" id="{EEBBD892-B7BC-3722-A296-54A5DE62DE8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5" name="Imagen 4">
            <a:extLst>
              <a:ext uri="{FF2B5EF4-FFF2-40B4-BE49-F238E27FC236}">
                <a16:creationId xmlns:a16="http://schemas.microsoft.com/office/drawing/2014/main" id="{3E8B2018-BD89-42FB-4169-6E96D754FD5A}"/>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a:xfrm>
            <a:off x="1451579" y="2015732"/>
            <a:ext cx="9603275" cy="4429456"/>
          </a:xfrm>
        </p:spPr>
        <p:txBody>
          <a:bodyPr ancho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Tree>
    <p:extLst>
      <p:ext uri="{BB962C8B-B14F-4D97-AF65-F5344CB8AC3E}">
        <p14:creationId xmlns:p14="http://schemas.microsoft.com/office/powerpoint/2010/main" val="15183354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4_Título y objetos">
    <p:spTree>
      <p:nvGrpSpPr>
        <p:cNvPr id="1" name=""/>
        <p:cNvGrpSpPr/>
        <p:nvPr/>
      </p:nvGrpSpPr>
      <p:grpSpPr>
        <a:xfrm>
          <a:off x="0" y="0"/>
          <a:ext cx="0" cy="0"/>
          <a:chOff x="0" y="0"/>
          <a:chExt cx="0" cy="0"/>
        </a:xfrm>
      </p:grpSpPr>
      <p:pic>
        <p:nvPicPr>
          <p:cNvPr id="6" name="Imagen 5" descr="Gráfico, Gráfico de barras&#10;&#10;El contenido generado por IA puede ser incorrecto.">
            <a:extLst>
              <a:ext uri="{FF2B5EF4-FFF2-40B4-BE49-F238E27FC236}">
                <a16:creationId xmlns:a16="http://schemas.microsoft.com/office/drawing/2014/main" id="{EEBBD892-B7BC-3722-A296-54A5DE62DE8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5" name="Imagen 4">
            <a:extLst>
              <a:ext uri="{FF2B5EF4-FFF2-40B4-BE49-F238E27FC236}">
                <a16:creationId xmlns:a16="http://schemas.microsoft.com/office/drawing/2014/main" id="{3E8B2018-BD89-42FB-4169-6E96D754FD5A}"/>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itle 1"/>
          <p:cNvSpPr>
            <a:spLocks noGrp="1"/>
          </p:cNvSpPr>
          <p:nvPr>
            <p:ph type="title"/>
          </p:nvPr>
        </p:nvSpPr>
        <p:spPr>
          <a:xfrm>
            <a:off x="2019750" y="856110"/>
            <a:ext cx="7683544" cy="4213040"/>
          </a:xfrm>
        </p:spPr>
        <p:txBody>
          <a:bodyPr/>
          <a:lstStyle/>
          <a:p>
            <a:r>
              <a:rPr lang="es-ES"/>
              <a:t>Haga clic para modificar el estilo de título del patrón</a:t>
            </a:r>
            <a:endParaRPr lang="en-US" dirty="0"/>
          </a:p>
        </p:txBody>
      </p:sp>
      <p:sp>
        <p:nvSpPr>
          <p:cNvPr id="3" name="Content Placeholder 2"/>
          <p:cNvSpPr>
            <a:spLocks noGrp="1"/>
          </p:cNvSpPr>
          <p:nvPr>
            <p:ph idx="1"/>
          </p:nvPr>
        </p:nvSpPr>
        <p:spPr>
          <a:xfrm>
            <a:off x="1416069" y="5395951"/>
            <a:ext cx="8597944" cy="685253"/>
          </a:xfrm>
        </p:spPr>
        <p:txBody>
          <a:bodyPr anchor="t">
            <a:noAutofit/>
          </a:bodyPr>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600"/>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Tree>
    <p:extLst>
      <p:ext uri="{BB962C8B-B14F-4D97-AF65-F5344CB8AC3E}">
        <p14:creationId xmlns:p14="http://schemas.microsoft.com/office/powerpoint/2010/main" val="23675669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a:xfrm>
            <a:off x="7554138" y="330370"/>
            <a:ext cx="3500715" cy="309201"/>
          </a:xfrm>
          <a:prstGeom prst="rect">
            <a:avLst/>
          </a:prstGeom>
        </p:spPr>
        <p:txBody>
          <a:bodyPr/>
          <a:lstStyle/>
          <a:p>
            <a:fld id="{48A87A34-81AB-432B-8DAE-1953F412C126}" type="datetimeFigureOut">
              <a:rPr lang="en-US" smtClean="0"/>
              <a:t>4/1/2025</a:t>
            </a:fld>
            <a:endParaRPr lang="en-US" dirty="0"/>
          </a:p>
        </p:txBody>
      </p:sp>
      <p:sp>
        <p:nvSpPr>
          <p:cNvPr id="5" name="Footer Placeholder 4"/>
          <p:cNvSpPr>
            <a:spLocks noGrp="1"/>
          </p:cNvSpPr>
          <p:nvPr>
            <p:ph type="ftr" sz="quarter" idx="11"/>
          </p:nvPr>
        </p:nvSpPr>
        <p:spPr>
          <a:xfrm>
            <a:off x="1451579" y="329307"/>
            <a:ext cx="5938836" cy="309201"/>
          </a:xfrm>
          <a:prstGeom prst="rect">
            <a:avLst/>
          </a:prstGeom>
        </p:spPr>
        <p:txBody>
          <a:bodyPr/>
          <a:lstStyle/>
          <a:p>
            <a:endParaRPr lang="en-US" dirty="0"/>
          </a:p>
        </p:txBody>
      </p:sp>
      <p:sp>
        <p:nvSpPr>
          <p:cNvPr id="6" name="Slide Number Placeholder 5"/>
          <p:cNvSpPr>
            <a:spLocks noGrp="1"/>
          </p:cNvSpPr>
          <p:nvPr>
            <p:ph type="sldNum" sz="quarter" idx="12"/>
          </p:nvPr>
        </p:nvSpPr>
        <p:spPr>
          <a:xfrm>
            <a:off x="480060" y="798973"/>
            <a:ext cx="811019" cy="503578"/>
          </a:xfrm>
          <a:prstGeom prst="rect">
            <a:avLst/>
          </a:prstGeom>
        </p:spPr>
        <p:txBody>
          <a:bodyPr/>
          <a:lstStyle/>
          <a:p>
            <a:fld id="{6D22F896-40B5-4ADD-8801-0D06FADFA095}" type="slidenum">
              <a:rPr lang="en-US" smtClean="0"/>
              <a:t>‹Nº›</a:t>
            </a:fld>
            <a:endParaRPr lang="en-US" dirty="0"/>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3118953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a:xfrm>
            <a:off x="7554138" y="330370"/>
            <a:ext cx="3500715" cy="309201"/>
          </a:xfrm>
          <a:prstGeom prst="rect">
            <a:avLst/>
          </a:prstGeom>
        </p:spPr>
        <p:txBody>
          <a:bodyPr/>
          <a:lstStyle/>
          <a:p>
            <a:fld id="{48A87A34-81AB-432B-8DAE-1953F412C126}" type="datetimeFigureOut">
              <a:rPr lang="en-US" smtClean="0"/>
              <a:t>4/1/2025</a:t>
            </a:fld>
            <a:endParaRPr lang="en-US" dirty="0"/>
          </a:p>
        </p:txBody>
      </p:sp>
      <p:sp>
        <p:nvSpPr>
          <p:cNvPr id="6" name="Footer Placeholder 5"/>
          <p:cNvSpPr>
            <a:spLocks noGrp="1"/>
          </p:cNvSpPr>
          <p:nvPr>
            <p:ph type="ftr" sz="quarter" idx="11"/>
          </p:nvPr>
        </p:nvSpPr>
        <p:spPr>
          <a:xfrm>
            <a:off x="1451579" y="329307"/>
            <a:ext cx="5938836" cy="309201"/>
          </a:xfrm>
          <a:prstGeom prst="rect">
            <a:avLst/>
          </a:prstGeom>
        </p:spPr>
        <p:txBody>
          <a:bodyPr/>
          <a:lstStyle/>
          <a:p>
            <a:endParaRPr lang="en-US" dirty="0"/>
          </a:p>
        </p:txBody>
      </p:sp>
      <p:sp>
        <p:nvSpPr>
          <p:cNvPr id="7" name="Slide Number Placeholder 6"/>
          <p:cNvSpPr>
            <a:spLocks noGrp="1"/>
          </p:cNvSpPr>
          <p:nvPr>
            <p:ph type="sldNum" sz="quarter" idx="12"/>
          </p:nvPr>
        </p:nvSpPr>
        <p:spPr>
          <a:xfrm>
            <a:off x="480060" y="798973"/>
            <a:ext cx="811019" cy="503578"/>
          </a:xfrm>
          <a:prstGeom prst="rect">
            <a:avLst/>
          </a:prstGeom>
        </p:spPr>
        <p:txBody>
          <a:bodyPr/>
          <a:lstStyle/>
          <a:p>
            <a:fld id="{6D22F896-40B5-4ADD-8801-0D06FADFA095}" type="slidenum">
              <a:rPr lang="en-US" smtClean="0"/>
              <a:t>‹Nº›</a:t>
            </a:fld>
            <a:endParaRPr lang="en-US" dirty="0"/>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6913935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1" name="Imagen 10">
            <a:extLst>
              <a:ext uri="{FF2B5EF4-FFF2-40B4-BE49-F238E27FC236}">
                <a16:creationId xmlns:a16="http://schemas.microsoft.com/office/drawing/2014/main" id="{2D72CEBF-694B-4200-0147-260592C574AA}"/>
              </a:ext>
            </a:extLst>
          </p:cNvPr>
          <p:cNvPicPr>
            <a:picLocks noChangeAspect="1"/>
          </p:cNvPicPr>
          <p:nvPr/>
        </p:nvPicPr>
        <p:blipFill>
          <a:blip r:embed="rId18"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8" name="Rectangle 7"/>
          <p:cNvSpPr/>
          <p:nvPr/>
        </p:nvSpPr>
        <p:spPr>
          <a:xfrm>
            <a:off x="0" y="2019476"/>
            <a:ext cx="12192000" cy="4838524"/>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US" dirty="0"/>
          </a:p>
        </p:txBody>
      </p:sp>
    </p:spTree>
    <p:extLst>
      <p:ext uri="{BB962C8B-B14F-4D97-AF65-F5344CB8AC3E}">
        <p14:creationId xmlns:p14="http://schemas.microsoft.com/office/powerpoint/2010/main" val="93104503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rgbClr val="006699"/>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rgbClr val="006699"/>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rgbClr val="006699"/>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rgbClr val="006699"/>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rgbClr val="006699"/>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17.jpg"/><Relationship Id="rId1" Type="http://schemas.openxmlformats.org/officeDocument/2006/relationships/slideLayout" Target="../slideLayouts/slideLayout3.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3.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7.xml"/><Relationship Id="rId7" Type="http://schemas.openxmlformats.org/officeDocument/2006/relationships/image" Target="../media/image18.jpg"/><Relationship Id="rId2" Type="http://schemas.openxmlformats.org/officeDocument/2006/relationships/diagramData" Target="../diagrams/data7.xml"/><Relationship Id="rId1" Type="http://schemas.openxmlformats.org/officeDocument/2006/relationships/slideLayout" Target="../slideLayouts/slideLayout3.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2.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8.xml"/><Relationship Id="rId7" Type="http://schemas.openxmlformats.org/officeDocument/2006/relationships/image" Target="../media/image20.jpg"/><Relationship Id="rId2" Type="http://schemas.openxmlformats.org/officeDocument/2006/relationships/diagramData" Target="../diagrams/data8.xml"/><Relationship Id="rId1" Type="http://schemas.openxmlformats.org/officeDocument/2006/relationships/slideLayout" Target="../slideLayouts/slideLayout3.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9.xml"/><Relationship Id="rId7" Type="http://schemas.openxmlformats.org/officeDocument/2006/relationships/image" Target="../media/image20.jpg"/><Relationship Id="rId2" Type="http://schemas.openxmlformats.org/officeDocument/2006/relationships/diagramData" Target="../diagrams/data9.xml"/><Relationship Id="rId1" Type="http://schemas.openxmlformats.org/officeDocument/2006/relationships/slideLayout" Target="../slideLayouts/slideLayout3.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3.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3.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3.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3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1.jpg"/><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12.jpg"/><Relationship Id="rId2" Type="http://schemas.openxmlformats.org/officeDocument/2006/relationships/diagramData" Target="../diagrams/data4.xml"/><Relationship Id="rId1" Type="http://schemas.openxmlformats.org/officeDocument/2006/relationships/slideLayout" Target="../slideLayouts/slideLayout3.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SV" dirty="0"/>
          </a:p>
        </p:txBody>
      </p:sp>
      <p:pic>
        <p:nvPicPr>
          <p:cNvPr id="4" name="Marcador de contenido 3"/>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0" y="0"/>
            <a:ext cx="12207240" cy="6858000"/>
          </a:xfrm>
        </p:spPr>
      </p:pic>
      <p:sp>
        <p:nvSpPr>
          <p:cNvPr id="3" name="CuadroTexto 2">
            <a:extLst>
              <a:ext uri="{FF2B5EF4-FFF2-40B4-BE49-F238E27FC236}">
                <a16:creationId xmlns:a16="http://schemas.microsoft.com/office/drawing/2014/main" id="{FB8578DB-586D-F041-6461-B8C8F5D4BC1D}"/>
              </a:ext>
            </a:extLst>
          </p:cNvPr>
          <p:cNvSpPr txBox="1"/>
          <p:nvPr/>
        </p:nvSpPr>
        <p:spPr>
          <a:xfrm>
            <a:off x="4428161" y="4274050"/>
            <a:ext cx="5681610" cy="446276"/>
          </a:xfrm>
          <a:prstGeom prst="rect">
            <a:avLst/>
          </a:prstGeom>
          <a:noFill/>
        </p:spPr>
        <p:txBody>
          <a:bodyPr wrap="square" rtlCol="0">
            <a:spAutoFit/>
          </a:bodyPr>
          <a:lstStyle/>
          <a:p>
            <a:r>
              <a:rPr lang="es-419" sz="2300" dirty="0">
                <a:solidFill>
                  <a:schemeClr val="bg1"/>
                </a:solidFill>
                <a:latin typeface="Advent Sans Logo" panose="020B0502040504020204" pitchFamily="34" charset="0"/>
                <a:ea typeface="Advent Sans Logo" panose="020B0502040504020204" pitchFamily="34" charset="0"/>
                <a:cs typeface="Advent Sans Logo" panose="020B0502040504020204" pitchFamily="34" charset="0"/>
              </a:rPr>
              <a:t>DEPARTAMENTO DE MAYORDOMÍA</a:t>
            </a:r>
          </a:p>
        </p:txBody>
      </p:sp>
    </p:spTree>
    <p:extLst>
      <p:ext uri="{BB962C8B-B14F-4D97-AF65-F5344CB8AC3E}">
        <p14:creationId xmlns:p14="http://schemas.microsoft.com/office/powerpoint/2010/main" val="1846276947"/>
      </p:ext>
    </p:extLst>
  </p:cSld>
  <p:clrMapOvr>
    <a:masterClrMapping/>
  </p:clrMapOvr>
  <p:transition spd="slow">
    <p:split orient="ver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DD00DCA-8935-F6FE-1D56-AA32CAF3B991}"/>
              </a:ext>
            </a:extLst>
          </p:cNvPr>
          <p:cNvSpPr>
            <a:spLocks noGrp="1"/>
          </p:cNvSpPr>
          <p:nvPr>
            <p:ph type="title"/>
          </p:nvPr>
        </p:nvSpPr>
        <p:spPr>
          <a:xfrm>
            <a:off x="156179" y="412633"/>
            <a:ext cx="1117449" cy="2069310"/>
          </a:xfrm>
        </p:spPr>
        <p:txBody>
          <a:bodyPr>
            <a:noAutofit/>
          </a:bodyPr>
          <a:lstStyle/>
          <a:p>
            <a:r>
              <a:rPr lang="es-419" sz="17900" b="1" dirty="0">
                <a:latin typeface="Arial Nova" panose="020B0504020202020204" pitchFamily="34" charset="0"/>
              </a:rPr>
              <a:t>1</a:t>
            </a:r>
          </a:p>
        </p:txBody>
      </p:sp>
      <p:sp>
        <p:nvSpPr>
          <p:cNvPr id="3" name="Marcador de contenido 2">
            <a:extLst>
              <a:ext uri="{FF2B5EF4-FFF2-40B4-BE49-F238E27FC236}">
                <a16:creationId xmlns:a16="http://schemas.microsoft.com/office/drawing/2014/main" id="{9B661CBB-6E1E-3FA6-182B-F4F5F75A4048}"/>
              </a:ext>
            </a:extLst>
          </p:cNvPr>
          <p:cNvSpPr>
            <a:spLocks noGrp="1"/>
          </p:cNvSpPr>
          <p:nvPr>
            <p:ph idx="1"/>
          </p:nvPr>
        </p:nvSpPr>
        <p:spPr>
          <a:xfrm>
            <a:off x="1451579" y="1328058"/>
            <a:ext cx="3349021" cy="5117130"/>
          </a:xfrm>
        </p:spPr>
        <p:txBody>
          <a:bodyPr>
            <a:normAutofit/>
          </a:bodyPr>
          <a:lstStyle/>
          <a:p>
            <a:pPr marL="0" indent="0">
              <a:buNone/>
            </a:pPr>
            <a:r>
              <a:rPr lang="es-419" sz="3200" dirty="0"/>
              <a:t>Escritura nos enseña que el hombre carnal </a:t>
            </a:r>
            <a:r>
              <a:rPr lang="es-419" sz="3200" dirty="0">
                <a:solidFill>
                  <a:schemeClr val="accent1"/>
                </a:solidFill>
              </a:rPr>
              <a:t>no se identifica con los principios morales de Dios</a:t>
            </a:r>
            <a:r>
              <a:rPr lang="es-419" sz="3200" dirty="0"/>
              <a:t> y, por lo tanto, no se somete a su ley.</a:t>
            </a:r>
          </a:p>
        </p:txBody>
      </p:sp>
      <p:pic>
        <p:nvPicPr>
          <p:cNvPr id="5" name="Imagen 4" descr="Un hombre con una camisa blanca&#10;&#10;El contenido generado por IA puede ser incorrecto.">
            <a:extLst>
              <a:ext uri="{FF2B5EF4-FFF2-40B4-BE49-F238E27FC236}">
                <a16:creationId xmlns:a16="http://schemas.microsoft.com/office/drawing/2014/main" id="{66B5430C-8C7B-367B-F7D7-186F8CA6F6F9}"/>
              </a:ext>
            </a:extLst>
          </p:cNvPr>
          <p:cNvPicPr>
            <a:picLocks noChangeAspect="1"/>
          </p:cNvPicPr>
          <p:nvPr/>
        </p:nvPicPr>
        <p:blipFill>
          <a:blip r:embed="rId2"/>
          <a:stretch>
            <a:fillRect/>
          </a:stretch>
        </p:blipFill>
        <p:spPr>
          <a:xfrm>
            <a:off x="5785703" y="0"/>
            <a:ext cx="5671566" cy="6858000"/>
          </a:xfrm>
          <a:prstGeom prst="rect">
            <a:avLst/>
          </a:prstGeom>
        </p:spPr>
      </p:pic>
    </p:spTree>
    <p:extLst>
      <p:ext uri="{BB962C8B-B14F-4D97-AF65-F5344CB8AC3E}">
        <p14:creationId xmlns:p14="http://schemas.microsoft.com/office/powerpoint/2010/main" val="1769592086"/>
      </p:ext>
    </p:extLst>
  </p:cSld>
  <p:clrMapOvr>
    <a:masterClrMapping/>
  </p:clrMapOvr>
  <p:transition spd="slow">
    <p:split orient="ver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BBE201-34E1-BBF5-26E9-C925D7D3F857}"/>
            </a:ext>
          </a:extLst>
        </p:cNvPr>
        <p:cNvGrpSpPr/>
        <p:nvPr/>
      </p:nvGrpSpPr>
      <p:grpSpPr>
        <a:xfrm>
          <a:off x="0" y="0"/>
          <a:ext cx="0" cy="0"/>
          <a:chOff x="0" y="0"/>
          <a:chExt cx="0" cy="0"/>
        </a:xfrm>
      </p:grpSpPr>
      <p:sp>
        <p:nvSpPr>
          <p:cNvPr id="4" name="Título 3">
            <a:extLst>
              <a:ext uri="{FF2B5EF4-FFF2-40B4-BE49-F238E27FC236}">
                <a16:creationId xmlns:a16="http://schemas.microsoft.com/office/drawing/2014/main" id="{A4E52F53-1784-17C6-AC67-21CCBC7A3654}"/>
              </a:ext>
            </a:extLst>
          </p:cNvPr>
          <p:cNvSpPr>
            <a:spLocks noGrp="1"/>
          </p:cNvSpPr>
          <p:nvPr>
            <p:ph type="title"/>
          </p:nvPr>
        </p:nvSpPr>
        <p:spPr>
          <a:xfrm>
            <a:off x="2019750" y="957943"/>
            <a:ext cx="8182488" cy="4111207"/>
          </a:xfrm>
        </p:spPr>
        <p:txBody>
          <a:bodyPr>
            <a:noAutofit/>
          </a:bodyPr>
          <a:lstStyle/>
          <a:p>
            <a:pPr algn="ctr"/>
            <a:r>
              <a:rPr lang="es-419" sz="4400" dirty="0"/>
              <a:t>Por cuanto los </a:t>
            </a:r>
            <a:r>
              <a:rPr lang="es-419" sz="4400" dirty="0">
                <a:solidFill>
                  <a:schemeClr val="accent1"/>
                </a:solidFill>
              </a:rPr>
              <a:t>designios</a:t>
            </a:r>
            <a:r>
              <a:rPr lang="es-419" sz="4400" dirty="0"/>
              <a:t> de la </a:t>
            </a:r>
            <a:r>
              <a:rPr lang="es-419" sz="4400" dirty="0">
                <a:solidFill>
                  <a:schemeClr val="accent1"/>
                </a:solidFill>
              </a:rPr>
              <a:t>carne</a:t>
            </a:r>
            <a:r>
              <a:rPr lang="es-419" sz="4400" dirty="0"/>
              <a:t> son </a:t>
            </a:r>
            <a:r>
              <a:rPr lang="es-419" sz="4400" dirty="0">
                <a:solidFill>
                  <a:schemeClr val="accent1"/>
                </a:solidFill>
              </a:rPr>
              <a:t>enemistad</a:t>
            </a:r>
            <a:r>
              <a:rPr lang="es-419" sz="4400" dirty="0"/>
              <a:t> contra </a:t>
            </a:r>
            <a:r>
              <a:rPr lang="es-419" sz="4400" dirty="0">
                <a:solidFill>
                  <a:schemeClr val="accent1"/>
                </a:solidFill>
              </a:rPr>
              <a:t>Dios</a:t>
            </a:r>
            <a:r>
              <a:rPr lang="es-419" sz="4400" dirty="0"/>
              <a:t>, porque </a:t>
            </a:r>
            <a:r>
              <a:rPr lang="es-419" sz="4400" dirty="0">
                <a:solidFill>
                  <a:schemeClr val="accent1"/>
                </a:solidFill>
              </a:rPr>
              <a:t>no</a:t>
            </a:r>
            <a:r>
              <a:rPr lang="es-419" sz="4400" dirty="0"/>
              <a:t> se </a:t>
            </a:r>
            <a:r>
              <a:rPr lang="es-419" sz="4400" dirty="0">
                <a:solidFill>
                  <a:schemeClr val="accent1"/>
                </a:solidFill>
              </a:rPr>
              <a:t>sujetan</a:t>
            </a:r>
            <a:r>
              <a:rPr lang="es-419" sz="4400" dirty="0"/>
              <a:t> a </a:t>
            </a:r>
            <a:r>
              <a:rPr lang="es-419" sz="4400" dirty="0">
                <a:solidFill>
                  <a:schemeClr val="accent1"/>
                </a:solidFill>
              </a:rPr>
              <a:t>la</a:t>
            </a:r>
            <a:r>
              <a:rPr lang="es-419" sz="4400" dirty="0"/>
              <a:t> </a:t>
            </a:r>
            <a:r>
              <a:rPr lang="es-419" sz="4400" dirty="0">
                <a:solidFill>
                  <a:schemeClr val="accent1"/>
                </a:solidFill>
              </a:rPr>
              <a:t>Ley</a:t>
            </a:r>
            <a:r>
              <a:rPr lang="es-419" sz="4400" dirty="0"/>
              <a:t> de Dios, ni tampoco pueden; y los que </a:t>
            </a:r>
            <a:r>
              <a:rPr lang="es-419" sz="4400" dirty="0">
                <a:solidFill>
                  <a:schemeClr val="accent1"/>
                </a:solidFill>
              </a:rPr>
              <a:t>viven</a:t>
            </a:r>
            <a:r>
              <a:rPr lang="es-419" sz="4400" dirty="0"/>
              <a:t> según la </a:t>
            </a:r>
            <a:r>
              <a:rPr lang="es-419" sz="4400" dirty="0">
                <a:solidFill>
                  <a:schemeClr val="accent1"/>
                </a:solidFill>
              </a:rPr>
              <a:t>carne</a:t>
            </a:r>
            <a:r>
              <a:rPr lang="es-419" sz="4400" dirty="0"/>
              <a:t> </a:t>
            </a:r>
            <a:r>
              <a:rPr lang="es-419" sz="4400" dirty="0">
                <a:solidFill>
                  <a:schemeClr val="accent1"/>
                </a:solidFill>
              </a:rPr>
              <a:t>no</a:t>
            </a:r>
            <a:r>
              <a:rPr lang="es-419" sz="4400" dirty="0"/>
              <a:t> </a:t>
            </a:r>
            <a:r>
              <a:rPr lang="es-419" sz="4400" dirty="0">
                <a:solidFill>
                  <a:schemeClr val="accent1"/>
                </a:solidFill>
              </a:rPr>
              <a:t>pueden</a:t>
            </a:r>
            <a:r>
              <a:rPr lang="es-419" sz="4400" dirty="0"/>
              <a:t> </a:t>
            </a:r>
            <a:r>
              <a:rPr lang="es-419" sz="4400" dirty="0">
                <a:solidFill>
                  <a:schemeClr val="accent1"/>
                </a:solidFill>
              </a:rPr>
              <a:t>agradar</a:t>
            </a:r>
            <a:r>
              <a:rPr lang="es-419" sz="4400" dirty="0"/>
              <a:t> a </a:t>
            </a:r>
            <a:r>
              <a:rPr lang="es-419" sz="4400" dirty="0">
                <a:solidFill>
                  <a:schemeClr val="accent1"/>
                </a:solidFill>
              </a:rPr>
              <a:t>Dios</a:t>
            </a:r>
            <a:r>
              <a:rPr lang="es-419" sz="4400" dirty="0"/>
              <a:t>.</a:t>
            </a:r>
          </a:p>
        </p:txBody>
      </p:sp>
      <p:sp>
        <p:nvSpPr>
          <p:cNvPr id="3" name="Marcador de contenido 2">
            <a:extLst>
              <a:ext uri="{FF2B5EF4-FFF2-40B4-BE49-F238E27FC236}">
                <a16:creationId xmlns:a16="http://schemas.microsoft.com/office/drawing/2014/main" id="{8BB65463-FA76-4945-64AB-9CFEED47E200}"/>
              </a:ext>
            </a:extLst>
          </p:cNvPr>
          <p:cNvSpPr>
            <a:spLocks noGrp="1"/>
          </p:cNvSpPr>
          <p:nvPr>
            <p:ph idx="1"/>
          </p:nvPr>
        </p:nvSpPr>
        <p:spPr/>
        <p:txBody>
          <a:bodyPr>
            <a:normAutofit lnSpcReduction="10000"/>
          </a:bodyPr>
          <a:lstStyle/>
          <a:p>
            <a:r>
              <a:rPr lang="es-ES" sz="3600" dirty="0">
                <a:latin typeface="Calibri" panose="020F0502020204030204" pitchFamily="34" charset="0"/>
                <a:cs typeface="Calibri" panose="020F0502020204030204" pitchFamily="34" charset="0"/>
              </a:rPr>
              <a:t>Romanos 8: 7-8</a:t>
            </a:r>
            <a:endParaRPr lang="en-US" sz="3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79082004"/>
      </p:ext>
    </p:extLst>
  </p:cSld>
  <p:clrMapOvr>
    <a:masterClrMapping/>
  </p:clrMapOvr>
  <p:transition spd="slow">
    <p:split orient="ver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66CDC0-B782-E96B-9EA5-D812C640691E}"/>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BF04C72E-D57A-F028-2FE7-1FA155A4C4C3}"/>
              </a:ext>
            </a:extLst>
          </p:cNvPr>
          <p:cNvSpPr>
            <a:spLocks noGrp="1"/>
          </p:cNvSpPr>
          <p:nvPr>
            <p:ph type="title"/>
          </p:nvPr>
        </p:nvSpPr>
        <p:spPr>
          <a:xfrm>
            <a:off x="156179" y="412633"/>
            <a:ext cx="1117449" cy="2069310"/>
          </a:xfrm>
        </p:spPr>
        <p:txBody>
          <a:bodyPr>
            <a:noAutofit/>
          </a:bodyPr>
          <a:lstStyle/>
          <a:p>
            <a:r>
              <a:rPr lang="es-419" sz="17900" b="1" dirty="0">
                <a:latin typeface="Arial Nova" panose="020B0504020202020204" pitchFamily="34" charset="0"/>
              </a:rPr>
              <a:t>2</a:t>
            </a:r>
          </a:p>
        </p:txBody>
      </p:sp>
      <p:sp>
        <p:nvSpPr>
          <p:cNvPr id="3" name="Marcador de contenido 2">
            <a:extLst>
              <a:ext uri="{FF2B5EF4-FFF2-40B4-BE49-F238E27FC236}">
                <a16:creationId xmlns:a16="http://schemas.microsoft.com/office/drawing/2014/main" id="{1E956691-9B70-A9BD-156F-FE20AA98ED0B}"/>
              </a:ext>
            </a:extLst>
          </p:cNvPr>
          <p:cNvSpPr>
            <a:spLocks noGrp="1"/>
          </p:cNvSpPr>
          <p:nvPr>
            <p:ph idx="1"/>
          </p:nvPr>
        </p:nvSpPr>
        <p:spPr>
          <a:xfrm>
            <a:off x="1451579" y="1328058"/>
            <a:ext cx="3349021" cy="5117130"/>
          </a:xfrm>
        </p:spPr>
        <p:txBody>
          <a:bodyPr>
            <a:normAutofit lnSpcReduction="10000"/>
          </a:bodyPr>
          <a:lstStyle/>
          <a:p>
            <a:pPr marL="0" indent="0">
              <a:buNone/>
            </a:pPr>
            <a:r>
              <a:rPr lang="es-419" sz="3200" dirty="0"/>
              <a:t>La Biblia nos muestra que las </a:t>
            </a:r>
            <a:r>
              <a:rPr lang="es-419" sz="3200" dirty="0">
                <a:solidFill>
                  <a:schemeClr val="accent1"/>
                </a:solidFill>
              </a:rPr>
              <a:t>obras</a:t>
            </a:r>
            <a:r>
              <a:rPr lang="es-419" sz="3200" dirty="0"/>
              <a:t> de la </a:t>
            </a:r>
            <a:r>
              <a:rPr lang="es-419" sz="3200" dirty="0">
                <a:solidFill>
                  <a:schemeClr val="accent1"/>
                </a:solidFill>
              </a:rPr>
              <a:t>carne</a:t>
            </a:r>
            <a:r>
              <a:rPr lang="es-419" sz="3200" dirty="0"/>
              <a:t> son claramente </a:t>
            </a:r>
            <a:r>
              <a:rPr lang="es-419" sz="3200" dirty="0">
                <a:solidFill>
                  <a:schemeClr val="accent1"/>
                </a:solidFill>
              </a:rPr>
              <a:t>visibles</a:t>
            </a:r>
            <a:r>
              <a:rPr lang="es-419" sz="3200" dirty="0"/>
              <a:t> en la </a:t>
            </a:r>
            <a:r>
              <a:rPr lang="es-419" sz="3200" dirty="0">
                <a:solidFill>
                  <a:schemeClr val="accent1"/>
                </a:solidFill>
              </a:rPr>
              <a:t>vida</a:t>
            </a:r>
            <a:r>
              <a:rPr lang="es-419" sz="3200" dirty="0"/>
              <a:t> del hombre o la mujer que se </a:t>
            </a:r>
            <a:r>
              <a:rPr lang="es-419" sz="3200" dirty="0">
                <a:solidFill>
                  <a:schemeClr val="accent1"/>
                </a:solidFill>
              </a:rPr>
              <a:t>deja</a:t>
            </a:r>
            <a:r>
              <a:rPr lang="es-419" sz="3200" dirty="0"/>
              <a:t> </a:t>
            </a:r>
            <a:r>
              <a:rPr lang="es-419" sz="3200" dirty="0">
                <a:solidFill>
                  <a:schemeClr val="accent1"/>
                </a:solidFill>
              </a:rPr>
              <a:t>llevar</a:t>
            </a:r>
            <a:r>
              <a:rPr lang="es-419" sz="3200" dirty="0"/>
              <a:t> por los </a:t>
            </a:r>
            <a:r>
              <a:rPr lang="es-419" sz="3200" dirty="0">
                <a:solidFill>
                  <a:schemeClr val="accent1"/>
                </a:solidFill>
              </a:rPr>
              <a:t>deseos</a:t>
            </a:r>
            <a:r>
              <a:rPr lang="es-419" sz="3200" dirty="0"/>
              <a:t> </a:t>
            </a:r>
            <a:r>
              <a:rPr lang="es-419" sz="3200" dirty="0">
                <a:solidFill>
                  <a:schemeClr val="accent1"/>
                </a:solidFill>
              </a:rPr>
              <a:t>carnales</a:t>
            </a:r>
            <a:r>
              <a:rPr lang="es-419" sz="3200" dirty="0"/>
              <a:t>.</a:t>
            </a:r>
          </a:p>
        </p:txBody>
      </p:sp>
      <p:pic>
        <p:nvPicPr>
          <p:cNvPr id="6" name="Imagen 5" descr="Una persona sentada en un sillón&#10;&#10;El contenido generado por IA puede ser incorrecto.">
            <a:extLst>
              <a:ext uri="{FF2B5EF4-FFF2-40B4-BE49-F238E27FC236}">
                <a16:creationId xmlns:a16="http://schemas.microsoft.com/office/drawing/2014/main" id="{6EF86400-5026-A764-B993-5E597A69605C}"/>
              </a:ext>
            </a:extLst>
          </p:cNvPr>
          <p:cNvPicPr>
            <a:picLocks noChangeAspect="1"/>
          </p:cNvPicPr>
          <p:nvPr/>
        </p:nvPicPr>
        <p:blipFill>
          <a:blip r:embed="rId2"/>
          <a:stretch>
            <a:fillRect/>
          </a:stretch>
        </p:blipFill>
        <p:spPr>
          <a:xfrm>
            <a:off x="6610731" y="0"/>
            <a:ext cx="3847338" cy="6858000"/>
          </a:xfrm>
          <a:prstGeom prst="rect">
            <a:avLst/>
          </a:prstGeom>
        </p:spPr>
      </p:pic>
    </p:spTree>
    <p:extLst>
      <p:ext uri="{BB962C8B-B14F-4D97-AF65-F5344CB8AC3E}">
        <p14:creationId xmlns:p14="http://schemas.microsoft.com/office/powerpoint/2010/main" val="2815213406"/>
      </p:ext>
    </p:extLst>
  </p:cSld>
  <p:clrMapOvr>
    <a:masterClrMapping/>
  </p:clrMapOvr>
  <p:transition spd="slow">
    <p:split orient="ver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449E10-749B-9746-ECB7-34D8FE5A211F}"/>
            </a:ext>
          </a:extLst>
        </p:cNvPr>
        <p:cNvGrpSpPr/>
        <p:nvPr/>
      </p:nvGrpSpPr>
      <p:grpSpPr>
        <a:xfrm>
          <a:off x="0" y="0"/>
          <a:ext cx="0" cy="0"/>
          <a:chOff x="0" y="0"/>
          <a:chExt cx="0" cy="0"/>
        </a:xfrm>
      </p:grpSpPr>
      <p:sp>
        <p:nvSpPr>
          <p:cNvPr id="4" name="Título 3">
            <a:extLst>
              <a:ext uri="{FF2B5EF4-FFF2-40B4-BE49-F238E27FC236}">
                <a16:creationId xmlns:a16="http://schemas.microsoft.com/office/drawing/2014/main" id="{D4B8E9CB-F8CA-4C1C-56AA-A2556043D6C4}"/>
              </a:ext>
            </a:extLst>
          </p:cNvPr>
          <p:cNvSpPr>
            <a:spLocks noGrp="1"/>
          </p:cNvSpPr>
          <p:nvPr>
            <p:ph type="title"/>
          </p:nvPr>
        </p:nvSpPr>
        <p:spPr>
          <a:xfrm>
            <a:off x="2019750" y="1088571"/>
            <a:ext cx="8182488" cy="3980579"/>
          </a:xfrm>
        </p:spPr>
        <p:txBody>
          <a:bodyPr>
            <a:noAutofit/>
          </a:bodyPr>
          <a:lstStyle/>
          <a:p>
            <a:pPr algn="ctr"/>
            <a:r>
              <a:rPr lang="es-419" sz="2800" dirty="0">
                <a:solidFill>
                  <a:schemeClr val="accent1"/>
                </a:solidFill>
              </a:rPr>
              <a:t>Manifiestas</a:t>
            </a:r>
            <a:r>
              <a:rPr lang="es-419" sz="2800" dirty="0"/>
              <a:t> son las </a:t>
            </a:r>
            <a:r>
              <a:rPr lang="es-419" sz="2800" dirty="0">
                <a:solidFill>
                  <a:schemeClr val="accent1"/>
                </a:solidFill>
              </a:rPr>
              <a:t>obras</a:t>
            </a:r>
            <a:r>
              <a:rPr lang="es-419" sz="2800" dirty="0"/>
              <a:t> de la </a:t>
            </a:r>
            <a:r>
              <a:rPr lang="es-419" sz="2800" dirty="0">
                <a:solidFill>
                  <a:schemeClr val="accent1"/>
                </a:solidFill>
              </a:rPr>
              <a:t>carne</a:t>
            </a:r>
            <a:r>
              <a:rPr lang="es-419" sz="2800" dirty="0"/>
              <a:t>, que son: </a:t>
            </a:r>
            <a:r>
              <a:rPr lang="es-419" sz="2800" dirty="0">
                <a:solidFill>
                  <a:schemeClr val="accent1"/>
                </a:solidFill>
              </a:rPr>
              <a:t>adulterio</a:t>
            </a:r>
            <a:r>
              <a:rPr lang="es-419" sz="2800" dirty="0"/>
              <a:t>, </a:t>
            </a:r>
            <a:r>
              <a:rPr lang="es-419" sz="2800" dirty="0">
                <a:solidFill>
                  <a:schemeClr val="accent1"/>
                </a:solidFill>
              </a:rPr>
              <a:t>fornicación</a:t>
            </a:r>
            <a:r>
              <a:rPr lang="es-419" sz="2800" dirty="0"/>
              <a:t>, </a:t>
            </a:r>
            <a:r>
              <a:rPr lang="es-419" sz="2800" dirty="0">
                <a:solidFill>
                  <a:schemeClr val="accent1"/>
                </a:solidFill>
              </a:rPr>
              <a:t>inmundicia</a:t>
            </a:r>
            <a:r>
              <a:rPr lang="es-419" sz="2800" dirty="0"/>
              <a:t>, </a:t>
            </a:r>
            <a:r>
              <a:rPr lang="es-419" sz="2800" dirty="0">
                <a:solidFill>
                  <a:schemeClr val="accent1"/>
                </a:solidFill>
              </a:rPr>
              <a:t>lujuria</a:t>
            </a:r>
            <a:r>
              <a:rPr lang="es-419" sz="2800" dirty="0"/>
              <a:t>, </a:t>
            </a:r>
            <a:r>
              <a:rPr lang="es-419" sz="2800" dirty="0">
                <a:solidFill>
                  <a:schemeClr val="accent1"/>
                </a:solidFill>
              </a:rPr>
              <a:t>idolatría</a:t>
            </a:r>
            <a:r>
              <a:rPr lang="es-419" sz="2800" dirty="0"/>
              <a:t>, </a:t>
            </a:r>
            <a:r>
              <a:rPr lang="es-419" sz="2800" dirty="0">
                <a:solidFill>
                  <a:schemeClr val="accent1"/>
                </a:solidFill>
              </a:rPr>
              <a:t>hechicerías</a:t>
            </a:r>
            <a:r>
              <a:rPr lang="es-419" sz="2800" dirty="0"/>
              <a:t>, </a:t>
            </a:r>
            <a:r>
              <a:rPr lang="es-419" sz="2800" dirty="0">
                <a:solidFill>
                  <a:schemeClr val="accent1"/>
                </a:solidFill>
              </a:rPr>
              <a:t>enemistades</a:t>
            </a:r>
            <a:r>
              <a:rPr lang="es-419" sz="2800" dirty="0"/>
              <a:t>, </a:t>
            </a:r>
            <a:r>
              <a:rPr lang="es-419" sz="2800" dirty="0">
                <a:solidFill>
                  <a:schemeClr val="accent1"/>
                </a:solidFill>
              </a:rPr>
              <a:t>pleitos</a:t>
            </a:r>
            <a:r>
              <a:rPr lang="es-419" sz="2800" dirty="0"/>
              <a:t>, </a:t>
            </a:r>
            <a:r>
              <a:rPr lang="es-419" sz="2800" dirty="0">
                <a:solidFill>
                  <a:schemeClr val="accent1"/>
                </a:solidFill>
              </a:rPr>
              <a:t>celos</a:t>
            </a:r>
            <a:r>
              <a:rPr lang="es-419" sz="2800" dirty="0"/>
              <a:t>, </a:t>
            </a:r>
            <a:r>
              <a:rPr lang="es-419" sz="2800" dirty="0">
                <a:solidFill>
                  <a:schemeClr val="accent1"/>
                </a:solidFill>
              </a:rPr>
              <a:t>iras</a:t>
            </a:r>
            <a:r>
              <a:rPr lang="es-419" sz="2800" dirty="0"/>
              <a:t>, </a:t>
            </a:r>
            <a:r>
              <a:rPr lang="es-419" sz="2800" dirty="0">
                <a:solidFill>
                  <a:schemeClr val="accent1"/>
                </a:solidFill>
              </a:rPr>
              <a:t>contiendas</a:t>
            </a:r>
            <a:r>
              <a:rPr lang="es-419" sz="2800" dirty="0"/>
              <a:t>, </a:t>
            </a:r>
            <a:r>
              <a:rPr lang="es-419" sz="2800" dirty="0">
                <a:solidFill>
                  <a:schemeClr val="accent1"/>
                </a:solidFill>
              </a:rPr>
              <a:t>divisiones</a:t>
            </a:r>
            <a:r>
              <a:rPr lang="es-419" sz="2800" dirty="0"/>
              <a:t>, </a:t>
            </a:r>
            <a:r>
              <a:rPr lang="es-419" sz="2800" dirty="0">
                <a:solidFill>
                  <a:schemeClr val="accent1"/>
                </a:solidFill>
              </a:rPr>
              <a:t>herejías</a:t>
            </a:r>
            <a:r>
              <a:rPr lang="es-419" sz="2800" dirty="0"/>
              <a:t>, </a:t>
            </a:r>
            <a:r>
              <a:rPr lang="es-419" sz="2800" dirty="0">
                <a:solidFill>
                  <a:schemeClr val="accent1"/>
                </a:solidFill>
              </a:rPr>
              <a:t>envidias</a:t>
            </a:r>
            <a:r>
              <a:rPr lang="es-419" sz="2800" dirty="0"/>
              <a:t>, </a:t>
            </a:r>
            <a:r>
              <a:rPr lang="es-419" sz="2800" dirty="0">
                <a:solidFill>
                  <a:schemeClr val="accent1"/>
                </a:solidFill>
              </a:rPr>
              <a:t>homicidios</a:t>
            </a:r>
            <a:r>
              <a:rPr lang="es-419" sz="2800" dirty="0"/>
              <a:t>, </a:t>
            </a:r>
            <a:r>
              <a:rPr lang="es-419" sz="2800" dirty="0">
                <a:solidFill>
                  <a:schemeClr val="accent1"/>
                </a:solidFill>
              </a:rPr>
              <a:t>borracheras</a:t>
            </a:r>
            <a:r>
              <a:rPr lang="es-419" sz="2800" dirty="0"/>
              <a:t>, </a:t>
            </a:r>
            <a:r>
              <a:rPr lang="es-419" sz="2800" dirty="0">
                <a:solidFill>
                  <a:schemeClr val="accent1"/>
                </a:solidFill>
              </a:rPr>
              <a:t>orgías</a:t>
            </a:r>
            <a:r>
              <a:rPr lang="es-419" sz="2800" dirty="0"/>
              <a:t>, y cosas semejantes a éstas. En cuanto a esto, os advierto, como ya os he dicho antes, que los que </a:t>
            </a:r>
            <a:r>
              <a:rPr lang="es-419" sz="2800" dirty="0">
                <a:solidFill>
                  <a:schemeClr val="accent1"/>
                </a:solidFill>
              </a:rPr>
              <a:t>practican</a:t>
            </a:r>
            <a:r>
              <a:rPr lang="es-419" sz="2800" dirty="0"/>
              <a:t> </a:t>
            </a:r>
            <a:r>
              <a:rPr lang="es-419" sz="2800" dirty="0">
                <a:solidFill>
                  <a:schemeClr val="accent1"/>
                </a:solidFill>
              </a:rPr>
              <a:t>tales</a:t>
            </a:r>
            <a:r>
              <a:rPr lang="es-419" sz="2800" dirty="0"/>
              <a:t> </a:t>
            </a:r>
            <a:r>
              <a:rPr lang="es-419" sz="2800" dirty="0">
                <a:solidFill>
                  <a:schemeClr val="accent1"/>
                </a:solidFill>
              </a:rPr>
              <a:t>cosas</a:t>
            </a:r>
            <a:r>
              <a:rPr lang="es-419" sz="2800" dirty="0"/>
              <a:t> </a:t>
            </a:r>
            <a:r>
              <a:rPr lang="es-419" sz="2800" dirty="0">
                <a:solidFill>
                  <a:schemeClr val="accent1"/>
                </a:solidFill>
              </a:rPr>
              <a:t>no</a:t>
            </a:r>
            <a:r>
              <a:rPr lang="es-419" sz="2800" dirty="0"/>
              <a:t> </a:t>
            </a:r>
            <a:r>
              <a:rPr lang="es-419" sz="2800" dirty="0">
                <a:solidFill>
                  <a:schemeClr val="accent1"/>
                </a:solidFill>
              </a:rPr>
              <a:t>heredarán</a:t>
            </a:r>
            <a:r>
              <a:rPr lang="es-419" sz="2800" dirty="0"/>
              <a:t> el </a:t>
            </a:r>
            <a:r>
              <a:rPr lang="es-419" sz="2800" dirty="0">
                <a:solidFill>
                  <a:schemeClr val="accent1"/>
                </a:solidFill>
              </a:rPr>
              <a:t>reino</a:t>
            </a:r>
            <a:r>
              <a:rPr lang="es-419" sz="2800" dirty="0"/>
              <a:t> de Dios.</a:t>
            </a:r>
          </a:p>
        </p:txBody>
      </p:sp>
      <p:sp>
        <p:nvSpPr>
          <p:cNvPr id="3" name="Marcador de contenido 2">
            <a:extLst>
              <a:ext uri="{FF2B5EF4-FFF2-40B4-BE49-F238E27FC236}">
                <a16:creationId xmlns:a16="http://schemas.microsoft.com/office/drawing/2014/main" id="{3566AF03-55C3-8282-6878-DACF202BB070}"/>
              </a:ext>
            </a:extLst>
          </p:cNvPr>
          <p:cNvSpPr>
            <a:spLocks noGrp="1"/>
          </p:cNvSpPr>
          <p:nvPr>
            <p:ph idx="1"/>
          </p:nvPr>
        </p:nvSpPr>
        <p:spPr/>
        <p:txBody>
          <a:bodyPr>
            <a:normAutofit lnSpcReduction="10000"/>
          </a:bodyPr>
          <a:lstStyle/>
          <a:p>
            <a:r>
              <a:rPr lang="es-ES" sz="3600" dirty="0">
                <a:latin typeface="Calibri" panose="020F0502020204030204" pitchFamily="34" charset="0"/>
                <a:cs typeface="Calibri" panose="020F0502020204030204" pitchFamily="34" charset="0"/>
              </a:rPr>
              <a:t>Gálatas 5: 19-21</a:t>
            </a:r>
            <a:endParaRPr lang="en-US" sz="3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59631234"/>
      </p:ext>
    </p:extLst>
  </p:cSld>
  <p:clrMapOvr>
    <a:masterClrMapping/>
  </p:clrMapOvr>
  <p:transition spd="slow">
    <p:split orient="ver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CD3045-ED37-D7E8-8216-089915B2EF53}"/>
            </a:ext>
          </a:extLst>
        </p:cNvPr>
        <p:cNvGrpSpPr/>
        <p:nvPr/>
      </p:nvGrpSpPr>
      <p:grpSpPr>
        <a:xfrm>
          <a:off x="0" y="0"/>
          <a:ext cx="0" cy="0"/>
          <a:chOff x="0" y="0"/>
          <a:chExt cx="0" cy="0"/>
        </a:xfrm>
      </p:grpSpPr>
      <p:sp>
        <p:nvSpPr>
          <p:cNvPr id="4" name="Título 3">
            <a:extLst>
              <a:ext uri="{FF2B5EF4-FFF2-40B4-BE49-F238E27FC236}">
                <a16:creationId xmlns:a16="http://schemas.microsoft.com/office/drawing/2014/main" id="{5886722F-291F-36F4-BC7B-4618739A5F46}"/>
              </a:ext>
            </a:extLst>
          </p:cNvPr>
          <p:cNvSpPr>
            <a:spLocks noGrp="1"/>
          </p:cNvSpPr>
          <p:nvPr>
            <p:ph type="title"/>
          </p:nvPr>
        </p:nvSpPr>
        <p:spPr>
          <a:xfrm>
            <a:off x="2019750" y="1088571"/>
            <a:ext cx="8182488" cy="3980579"/>
          </a:xfrm>
        </p:spPr>
        <p:txBody>
          <a:bodyPr>
            <a:noAutofit/>
          </a:bodyPr>
          <a:lstStyle/>
          <a:p>
            <a:pPr algn="ctr"/>
            <a:r>
              <a:rPr lang="es-419" sz="4800" dirty="0">
                <a:solidFill>
                  <a:schemeClr val="accent1"/>
                </a:solidFill>
              </a:rPr>
              <a:t>amor</a:t>
            </a:r>
            <a:r>
              <a:rPr lang="es-419" sz="4800" dirty="0"/>
              <a:t>, </a:t>
            </a:r>
            <a:r>
              <a:rPr lang="es-419" sz="4800" dirty="0">
                <a:solidFill>
                  <a:schemeClr val="accent1"/>
                </a:solidFill>
              </a:rPr>
              <a:t>gozo</a:t>
            </a:r>
            <a:r>
              <a:rPr lang="es-419" sz="4800" dirty="0"/>
              <a:t>, </a:t>
            </a:r>
            <a:r>
              <a:rPr lang="es-419" sz="4800" dirty="0">
                <a:solidFill>
                  <a:schemeClr val="accent1"/>
                </a:solidFill>
              </a:rPr>
              <a:t>paz</a:t>
            </a:r>
            <a:r>
              <a:rPr lang="es-419" sz="4800" dirty="0"/>
              <a:t>, </a:t>
            </a:r>
            <a:r>
              <a:rPr lang="es-419" sz="4800" dirty="0">
                <a:solidFill>
                  <a:schemeClr val="accent1"/>
                </a:solidFill>
              </a:rPr>
              <a:t>paciencia</a:t>
            </a:r>
            <a:r>
              <a:rPr lang="es-419" sz="4800" dirty="0"/>
              <a:t>, </a:t>
            </a:r>
            <a:r>
              <a:rPr lang="es-419" sz="4800" dirty="0">
                <a:solidFill>
                  <a:schemeClr val="accent1"/>
                </a:solidFill>
              </a:rPr>
              <a:t>benignidad</a:t>
            </a:r>
            <a:r>
              <a:rPr lang="es-419" sz="4800" dirty="0"/>
              <a:t>, </a:t>
            </a:r>
            <a:r>
              <a:rPr lang="es-419" sz="4800" dirty="0">
                <a:solidFill>
                  <a:schemeClr val="accent1"/>
                </a:solidFill>
              </a:rPr>
              <a:t>bondad</a:t>
            </a:r>
            <a:r>
              <a:rPr lang="es-419" sz="4800" dirty="0"/>
              <a:t>, </a:t>
            </a:r>
            <a:r>
              <a:rPr lang="es-419" sz="4800" dirty="0">
                <a:solidFill>
                  <a:schemeClr val="accent1"/>
                </a:solidFill>
              </a:rPr>
              <a:t>fe</a:t>
            </a:r>
            <a:r>
              <a:rPr lang="es-419" sz="4800" dirty="0"/>
              <a:t>, </a:t>
            </a:r>
            <a:r>
              <a:rPr lang="es-419" sz="4800" dirty="0">
                <a:solidFill>
                  <a:schemeClr val="accent1"/>
                </a:solidFill>
              </a:rPr>
              <a:t>mansedumbre</a:t>
            </a:r>
            <a:r>
              <a:rPr lang="es-419" sz="4800" dirty="0"/>
              <a:t>, </a:t>
            </a:r>
            <a:r>
              <a:rPr lang="es-419" sz="4800" dirty="0">
                <a:solidFill>
                  <a:schemeClr val="accent1"/>
                </a:solidFill>
              </a:rPr>
              <a:t>templanza</a:t>
            </a:r>
            <a:r>
              <a:rPr lang="es-419" sz="4800" dirty="0"/>
              <a:t>; contra tales cosas no hay ley.</a:t>
            </a:r>
          </a:p>
        </p:txBody>
      </p:sp>
      <p:sp>
        <p:nvSpPr>
          <p:cNvPr id="3" name="Marcador de contenido 2">
            <a:extLst>
              <a:ext uri="{FF2B5EF4-FFF2-40B4-BE49-F238E27FC236}">
                <a16:creationId xmlns:a16="http://schemas.microsoft.com/office/drawing/2014/main" id="{70A5EE0C-B2CA-A7D9-AADD-D816FACE81C4}"/>
              </a:ext>
            </a:extLst>
          </p:cNvPr>
          <p:cNvSpPr>
            <a:spLocks noGrp="1"/>
          </p:cNvSpPr>
          <p:nvPr>
            <p:ph idx="1"/>
          </p:nvPr>
        </p:nvSpPr>
        <p:spPr/>
        <p:txBody>
          <a:bodyPr>
            <a:normAutofit lnSpcReduction="10000"/>
          </a:bodyPr>
          <a:lstStyle/>
          <a:p>
            <a:r>
              <a:rPr lang="es-ES" sz="3600" dirty="0">
                <a:latin typeface="Calibri" panose="020F0502020204030204" pitchFamily="34" charset="0"/>
                <a:cs typeface="Calibri" panose="020F0502020204030204" pitchFamily="34" charset="0"/>
              </a:rPr>
              <a:t>Gálatas 5: 22-23</a:t>
            </a:r>
            <a:endParaRPr lang="en-US" sz="3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25564732"/>
      </p:ext>
    </p:extLst>
  </p:cSld>
  <p:clrMapOvr>
    <a:masterClrMapping/>
  </p:clrMapOvr>
  <p:transition spd="slow">
    <p:split orient="ver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907658-0544-BC21-7280-49877BBAF9BE}"/>
            </a:ext>
          </a:extLst>
        </p:cNvPr>
        <p:cNvGrpSpPr/>
        <p:nvPr/>
      </p:nvGrpSpPr>
      <p:grpSpPr>
        <a:xfrm>
          <a:off x="0" y="0"/>
          <a:ext cx="0" cy="0"/>
          <a:chOff x="0" y="0"/>
          <a:chExt cx="0" cy="0"/>
        </a:xfrm>
      </p:grpSpPr>
      <p:sp>
        <p:nvSpPr>
          <p:cNvPr id="4" name="Título 3">
            <a:extLst>
              <a:ext uri="{FF2B5EF4-FFF2-40B4-BE49-F238E27FC236}">
                <a16:creationId xmlns:a16="http://schemas.microsoft.com/office/drawing/2014/main" id="{B5809FC2-0F2E-606D-AA05-3430B0F3C27B}"/>
              </a:ext>
            </a:extLst>
          </p:cNvPr>
          <p:cNvSpPr>
            <a:spLocks noGrp="1"/>
          </p:cNvSpPr>
          <p:nvPr>
            <p:ph type="title"/>
          </p:nvPr>
        </p:nvSpPr>
        <p:spPr>
          <a:xfrm>
            <a:off x="2019750" y="957943"/>
            <a:ext cx="8182488" cy="4111207"/>
          </a:xfrm>
        </p:spPr>
        <p:txBody>
          <a:bodyPr>
            <a:noAutofit/>
          </a:bodyPr>
          <a:lstStyle/>
          <a:p>
            <a:pPr algn="ctr"/>
            <a:r>
              <a:rPr lang="es-419" sz="4400" dirty="0"/>
              <a:t>Porque el deseo de la </a:t>
            </a:r>
            <a:r>
              <a:rPr lang="es-419" sz="4400" dirty="0">
                <a:solidFill>
                  <a:schemeClr val="accent1"/>
                </a:solidFill>
              </a:rPr>
              <a:t>carne</a:t>
            </a:r>
            <a:r>
              <a:rPr lang="es-419" sz="4400" dirty="0"/>
              <a:t> se </a:t>
            </a:r>
            <a:r>
              <a:rPr lang="es-419" sz="4400" dirty="0">
                <a:solidFill>
                  <a:schemeClr val="accent1"/>
                </a:solidFill>
              </a:rPr>
              <a:t>opone</a:t>
            </a:r>
            <a:r>
              <a:rPr lang="es-419" sz="4400" dirty="0"/>
              <a:t> al </a:t>
            </a:r>
            <a:r>
              <a:rPr lang="es-419" sz="4400" dirty="0">
                <a:solidFill>
                  <a:schemeClr val="accent1"/>
                </a:solidFill>
              </a:rPr>
              <a:t>Espíritu</a:t>
            </a:r>
            <a:r>
              <a:rPr lang="es-419" sz="4400" dirty="0"/>
              <a:t>, y el del </a:t>
            </a:r>
            <a:r>
              <a:rPr lang="es-419" sz="4400" dirty="0">
                <a:solidFill>
                  <a:schemeClr val="accent1"/>
                </a:solidFill>
              </a:rPr>
              <a:t>Espíritu</a:t>
            </a:r>
            <a:r>
              <a:rPr lang="es-419" sz="4400" dirty="0"/>
              <a:t> se </a:t>
            </a:r>
            <a:r>
              <a:rPr lang="es-419" sz="4400" dirty="0">
                <a:solidFill>
                  <a:schemeClr val="accent1"/>
                </a:solidFill>
              </a:rPr>
              <a:t>opone</a:t>
            </a:r>
            <a:r>
              <a:rPr lang="es-419" sz="4400" dirty="0"/>
              <a:t> a la </a:t>
            </a:r>
            <a:r>
              <a:rPr lang="es-419" sz="4400" dirty="0">
                <a:solidFill>
                  <a:schemeClr val="accent1"/>
                </a:solidFill>
              </a:rPr>
              <a:t>carne</a:t>
            </a:r>
            <a:r>
              <a:rPr lang="es-419" sz="4400" dirty="0"/>
              <a:t>; y estos se </a:t>
            </a:r>
            <a:r>
              <a:rPr lang="es-419" sz="4400" dirty="0">
                <a:solidFill>
                  <a:schemeClr val="accent1"/>
                </a:solidFill>
              </a:rPr>
              <a:t>oponen</a:t>
            </a:r>
            <a:r>
              <a:rPr lang="es-419" sz="4400" dirty="0"/>
              <a:t> </a:t>
            </a:r>
            <a:r>
              <a:rPr lang="es-419" sz="4400" dirty="0">
                <a:solidFill>
                  <a:schemeClr val="accent1"/>
                </a:solidFill>
              </a:rPr>
              <a:t>entre</a:t>
            </a:r>
            <a:r>
              <a:rPr lang="es-419" sz="4400" dirty="0"/>
              <a:t> </a:t>
            </a:r>
            <a:r>
              <a:rPr lang="es-419" sz="4400" dirty="0">
                <a:solidFill>
                  <a:schemeClr val="accent1"/>
                </a:solidFill>
              </a:rPr>
              <a:t>sí</a:t>
            </a:r>
            <a:r>
              <a:rPr lang="es-419" sz="4400" dirty="0"/>
              <a:t> para que ustedes no hagan lo que quisieran hacer.</a:t>
            </a:r>
          </a:p>
        </p:txBody>
      </p:sp>
      <p:sp>
        <p:nvSpPr>
          <p:cNvPr id="3" name="Marcador de contenido 2">
            <a:extLst>
              <a:ext uri="{FF2B5EF4-FFF2-40B4-BE49-F238E27FC236}">
                <a16:creationId xmlns:a16="http://schemas.microsoft.com/office/drawing/2014/main" id="{C9FCCB3B-547C-0FD5-9330-5F2019D29D04}"/>
              </a:ext>
            </a:extLst>
          </p:cNvPr>
          <p:cNvSpPr>
            <a:spLocks noGrp="1"/>
          </p:cNvSpPr>
          <p:nvPr>
            <p:ph idx="1"/>
          </p:nvPr>
        </p:nvSpPr>
        <p:spPr/>
        <p:txBody>
          <a:bodyPr>
            <a:normAutofit lnSpcReduction="10000"/>
          </a:bodyPr>
          <a:lstStyle/>
          <a:p>
            <a:r>
              <a:rPr lang="es-ES" sz="3600" dirty="0">
                <a:latin typeface="Calibri" panose="020F0502020204030204" pitchFamily="34" charset="0"/>
                <a:cs typeface="Calibri" panose="020F0502020204030204" pitchFamily="34" charset="0"/>
              </a:rPr>
              <a:t>Gálatas 5: 17, </a:t>
            </a:r>
            <a:r>
              <a:rPr lang="es-ES" sz="3600" dirty="0" err="1">
                <a:latin typeface="Calibri" panose="020F0502020204030204" pitchFamily="34" charset="0"/>
                <a:cs typeface="Calibri" panose="020F0502020204030204" pitchFamily="34" charset="0"/>
              </a:rPr>
              <a:t>RVC</a:t>
            </a:r>
            <a:endParaRPr lang="en-US" sz="3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85530850"/>
      </p:ext>
    </p:extLst>
  </p:cSld>
  <p:clrMapOvr>
    <a:masterClrMapping/>
  </p:clrMapOvr>
  <p:transition spd="slow">
    <p:split orient="ver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B3CA99-1A07-0FBB-D260-50F3924A5EDC}"/>
            </a:ext>
          </a:extLst>
        </p:cNvPr>
        <p:cNvGrpSpPr/>
        <p:nvPr/>
      </p:nvGrpSpPr>
      <p:grpSpPr>
        <a:xfrm>
          <a:off x="0" y="0"/>
          <a:ext cx="0" cy="0"/>
          <a:chOff x="0" y="0"/>
          <a:chExt cx="0" cy="0"/>
        </a:xfrm>
      </p:grpSpPr>
      <p:sp>
        <p:nvSpPr>
          <p:cNvPr id="4" name="Título 3">
            <a:extLst>
              <a:ext uri="{FF2B5EF4-FFF2-40B4-BE49-F238E27FC236}">
                <a16:creationId xmlns:a16="http://schemas.microsoft.com/office/drawing/2014/main" id="{53FA1631-5134-6FAA-BF35-DC6A41B6D3A9}"/>
              </a:ext>
            </a:extLst>
          </p:cNvPr>
          <p:cNvSpPr>
            <a:spLocks noGrp="1"/>
          </p:cNvSpPr>
          <p:nvPr>
            <p:ph type="title"/>
          </p:nvPr>
        </p:nvSpPr>
        <p:spPr>
          <a:xfrm>
            <a:off x="1451206" y="1129513"/>
            <a:ext cx="5853720" cy="1830584"/>
          </a:xfrm>
        </p:spPr>
        <p:txBody>
          <a:bodyPr>
            <a:normAutofit fontScale="90000"/>
          </a:bodyPr>
          <a:lstStyle/>
          <a:p>
            <a:r>
              <a:rPr lang="es-419" sz="4400" dirty="0"/>
              <a:t>ACTUAMOS EN FUNCIÓN DE LO QUE CREEMOS</a:t>
            </a:r>
          </a:p>
        </p:txBody>
      </p:sp>
      <p:pic>
        <p:nvPicPr>
          <p:cNvPr id="7" name="Marcador de posición de imagen 6" descr="Dibujo de un barco en el mar&#10;&#10;El contenido generado por IA puede ser incorrecto.">
            <a:extLst>
              <a:ext uri="{FF2B5EF4-FFF2-40B4-BE49-F238E27FC236}">
                <a16:creationId xmlns:a16="http://schemas.microsoft.com/office/drawing/2014/main" id="{E419E6B4-C8BA-B901-4290-F9457BD7A882}"/>
              </a:ext>
            </a:extLst>
          </p:cNvPr>
          <p:cNvPicPr>
            <a:picLocks noGrp="1" noChangeAspect="1"/>
          </p:cNvPicPr>
          <p:nvPr>
            <p:ph type="pic" idx="1"/>
          </p:nvPr>
        </p:nvPicPr>
        <p:blipFill>
          <a:blip r:embed="rId2"/>
          <a:srcRect t="3788" b="3788"/>
          <a:stretch>
            <a:fillRect/>
          </a:stretch>
        </p:blipFill>
        <p:spPr/>
      </p:pic>
    </p:spTree>
    <p:extLst>
      <p:ext uri="{BB962C8B-B14F-4D97-AF65-F5344CB8AC3E}">
        <p14:creationId xmlns:p14="http://schemas.microsoft.com/office/powerpoint/2010/main" val="1664094840"/>
      </p:ext>
    </p:extLst>
  </p:cSld>
  <p:clrMapOvr>
    <a:masterClrMapping/>
  </p:clrMapOvr>
  <p:transition spd="slow">
    <p:split orient="ver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D1F0E1-9288-0AA8-DE2B-8E594931BD65}"/>
            </a:ext>
          </a:extLst>
        </p:cNvPr>
        <p:cNvGrpSpPr/>
        <p:nvPr/>
      </p:nvGrpSpPr>
      <p:grpSpPr>
        <a:xfrm>
          <a:off x="0" y="0"/>
          <a:ext cx="0" cy="0"/>
          <a:chOff x="0" y="0"/>
          <a:chExt cx="0" cy="0"/>
        </a:xfrm>
      </p:grpSpPr>
      <p:sp>
        <p:nvSpPr>
          <p:cNvPr id="4" name="Título 3">
            <a:extLst>
              <a:ext uri="{FF2B5EF4-FFF2-40B4-BE49-F238E27FC236}">
                <a16:creationId xmlns:a16="http://schemas.microsoft.com/office/drawing/2014/main" id="{466FFA1E-CAD2-2813-A94E-1CF6FDA811E9}"/>
              </a:ext>
            </a:extLst>
          </p:cNvPr>
          <p:cNvSpPr>
            <a:spLocks noGrp="1"/>
          </p:cNvSpPr>
          <p:nvPr>
            <p:ph type="title"/>
          </p:nvPr>
        </p:nvSpPr>
        <p:spPr>
          <a:xfrm>
            <a:off x="2019750" y="957943"/>
            <a:ext cx="8182488" cy="4111207"/>
          </a:xfrm>
        </p:spPr>
        <p:txBody>
          <a:bodyPr>
            <a:noAutofit/>
          </a:bodyPr>
          <a:lstStyle/>
          <a:p>
            <a:pPr algn="ctr"/>
            <a:r>
              <a:rPr lang="es-419" sz="5400" dirty="0"/>
              <a:t>La </a:t>
            </a:r>
            <a:r>
              <a:rPr lang="es-419" sz="5400" dirty="0">
                <a:solidFill>
                  <a:schemeClr val="accent1"/>
                </a:solidFill>
              </a:rPr>
              <a:t>forma</a:t>
            </a:r>
            <a:r>
              <a:rPr lang="es-419" sz="5400" dirty="0"/>
              <a:t> en la que </a:t>
            </a:r>
            <a:r>
              <a:rPr lang="es-419" sz="5400" dirty="0">
                <a:solidFill>
                  <a:schemeClr val="accent1"/>
                </a:solidFill>
              </a:rPr>
              <a:t>manejamos</a:t>
            </a:r>
            <a:r>
              <a:rPr lang="es-419" sz="5400" dirty="0"/>
              <a:t> el </a:t>
            </a:r>
            <a:r>
              <a:rPr lang="es-419" sz="5400" dirty="0">
                <a:solidFill>
                  <a:schemeClr val="accent1"/>
                </a:solidFill>
              </a:rPr>
              <a:t>dinero</a:t>
            </a:r>
            <a:r>
              <a:rPr lang="es-419" sz="5400" dirty="0"/>
              <a:t> es una </a:t>
            </a:r>
            <a:r>
              <a:rPr lang="es-419" sz="5400" dirty="0">
                <a:solidFill>
                  <a:schemeClr val="accent1"/>
                </a:solidFill>
              </a:rPr>
              <a:t>expresión</a:t>
            </a:r>
            <a:r>
              <a:rPr lang="es-419" sz="5400" dirty="0"/>
              <a:t> </a:t>
            </a:r>
            <a:r>
              <a:rPr lang="es-419" sz="5400" dirty="0">
                <a:solidFill>
                  <a:schemeClr val="accent1"/>
                </a:solidFill>
              </a:rPr>
              <a:t>externa</a:t>
            </a:r>
            <a:r>
              <a:rPr lang="es-419" sz="5400" dirty="0"/>
              <a:t> de una </a:t>
            </a:r>
            <a:r>
              <a:rPr lang="es-419" sz="5400" dirty="0">
                <a:solidFill>
                  <a:schemeClr val="accent1"/>
                </a:solidFill>
              </a:rPr>
              <a:t>condición</a:t>
            </a:r>
            <a:r>
              <a:rPr lang="es-419" sz="5400" dirty="0"/>
              <a:t> espiritual </a:t>
            </a:r>
            <a:r>
              <a:rPr lang="es-419" sz="5400" dirty="0">
                <a:solidFill>
                  <a:schemeClr val="accent1"/>
                </a:solidFill>
              </a:rPr>
              <a:t>interna</a:t>
            </a:r>
            <a:r>
              <a:rPr lang="es-419" sz="5400" dirty="0"/>
              <a:t>.</a:t>
            </a:r>
          </a:p>
        </p:txBody>
      </p:sp>
      <p:sp>
        <p:nvSpPr>
          <p:cNvPr id="3" name="Marcador de contenido 2">
            <a:extLst>
              <a:ext uri="{FF2B5EF4-FFF2-40B4-BE49-F238E27FC236}">
                <a16:creationId xmlns:a16="http://schemas.microsoft.com/office/drawing/2014/main" id="{030A2DDF-A9FF-AFF1-F318-00201F5B0958}"/>
              </a:ext>
            </a:extLst>
          </p:cNvPr>
          <p:cNvSpPr>
            <a:spLocks noGrp="1"/>
          </p:cNvSpPr>
          <p:nvPr>
            <p:ph idx="1"/>
          </p:nvPr>
        </p:nvSpPr>
        <p:spPr/>
        <p:txBody>
          <a:bodyPr>
            <a:normAutofit lnSpcReduction="10000"/>
          </a:bodyPr>
          <a:lstStyle/>
          <a:p>
            <a:r>
              <a:rPr lang="es-ES" sz="3600" dirty="0">
                <a:latin typeface="Calibri" panose="020F0502020204030204" pitchFamily="34" charset="0"/>
                <a:cs typeface="Calibri" panose="020F0502020204030204" pitchFamily="34" charset="0"/>
              </a:rPr>
              <a:t>Larry </a:t>
            </a:r>
            <a:r>
              <a:rPr lang="es-ES" sz="3600" dirty="0" err="1">
                <a:latin typeface="Calibri" panose="020F0502020204030204" pitchFamily="34" charset="0"/>
                <a:cs typeface="Calibri" panose="020F0502020204030204" pitchFamily="34" charset="0"/>
              </a:rPr>
              <a:t>Burkett</a:t>
            </a:r>
            <a:endParaRPr lang="en-US" sz="3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19729109"/>
      </p:ext>
    </p:extLst>
  </p:cSld>
  <p:clrMapOvr>
    <a:masterClrMapping/>
  </p:clrMapOvr>
  <p:transition spd="slow">
    <p:split orient="ver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descr="Imagen que contiene tabla&#10;&#10;El contenido generado por IA puede ser incorrecto.">
            <a:extLst>
              <a:ext uri="{FF2B5EF4-FFF2-40B4-BE49-F238E27FC236}">
                <a16:creationId xmlns:a16="http://schemas.microsoft.com/office/drawing/2014/main" id="{C94DA1BD-DFF7-9CF4-9B20-2BF5983201A2}"/>
              </a:ext>
            </a:extLst>
          </p:cNvPr>
          <p:cNvPicPr>
            <a:picLocks noChangeAspect="1"/>
          </p:cNvPicPr>
          <p:nvPr/>
        </p:nvPicPr>
        <p:blipFill>
          <a:blip r:embed="rId2"/>
          <a:stretch>
            <a:fillRect/>
          </a:stretch>
        </p:blipFill>
        <p:spPr>
          <a:xfrm>
            <a:off x="8318864" y="0"/>
            <a:ext cx="3840480" cy="6858000"/>
          </a:xfrm>
          <a:prstGeom prst="rect">
            <a:avLst/>
          </a:prstGeom>
        </p:spPr>
      </p:pic>
      <p:sp>
        <p:nvSpPr>
          <p:cNvPr id="2" name="Título 1">
            <a:extLst>
              <a:ext uri="{FF2B5EF4-FFF2-40B4-BE49-F238E27FC236}">
                <a16:creationId xmlns:a16="http://schemas.microsoft.com/office/drawing/2014/main" id="{B5B9914C-141A-8324-C8B1-07F6FB45F5B2}"/>
              </a:ext>
            </a:extLst>
          </p:cNvPr>
          <p:cNvSpPr>
            <a:spLocks noGrp="1"/>
          </p:cNvSpPr>
          <p:nvPr>
            <p:ph type="title"/>
          </p:nvPr>
        </p:nvSpPr>
        <p:spPr>
          <a:xfrm>
            <a:off x="1451580" y="804519"/>
            <a:ext cx="6527650" cy="1144024"/>
          </a:xfrm>
        </p:spPr>
        <p:txBody>
          <a:bodyPr/>
          <a:lstStyle/>
          <a:p>
            <a:r>
              <a:rPr lang="es-419" dirty="0"/>
              <a:t>Nuestras creencias moldean nuestros valores y principios</a:t>
            </a:r>
          </a:p>
        </p:txBody>
      </p:sp>
      <p:graphicFrame>
        <p:nvGraphicFramePr>
          <p:cNvPr id="4" name="Marcador de contenido 3">
            <a:extLst>
              <a:ext uri="{FF2B5EF4-FFF2-40B4-BE49-F238E27FC236}">
                <a16:creationId xmlns:a16="http://schemas.microsoft.com/office/drawing/2014/main" id="{0A7FFC7C-F6F0-6C4B-5817-A95C6A8B7354}"/>
              </a:ext>
            </a:extLst>
          </p:cNvPr>
          <p:cNvGraphicFramePr>
            <a:graphicFrameLocks noGrp="1"/>
          </p:cNvGraphicFramePr>
          <p:nvPr>
            <p:ph idx="1"/>
            <p:extLst>
              <p:ext uri="{D42A27DB-BD31-4B8C-83A1-F6EECF244321}">
                <p14:modId xmlns:p14="http://schemas.microsoft.com/office/powerpoint/2010/main" val="843758308"/>
              </p:ext>
            </p:extLst>
          </p:nvPr>
        </p:nvGraphicFramePr>
        <p:xfrm>
          <a:off x="141516" y="1856937"/>
          <a:ext cx="9056913" cy="485184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38586118"/>
      </p:ext>
    </p:extLst>
  </p:cSld>
  <p:clrMapOvr>
    <a:masterClrMapping/>
  </p:clrMapOvr>
  <p:transition spd="slow">
    <p:split orient="ver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B953C5-1096-3E64-7298-15D64F293A8E}"/>
            </a:ext>
          </a:extLst>
        </p:cNvPr>
        <p:cNvGrpSpPr/>
        <p:nvPr/>
      </p:nvGrpSpPr>
      <p:grpSpPr>
        <a:xfrm>
          <a:off x="0" y="0"/>
          <a:ext cx="0" cy="0"/>
          <a:chOff x="0" y="0"/>
          <a:chExt cx="0" cy="0"/>
        </a:xfrm>
      </p:grpSpPr>
      <p:sp>
        <p:nvSpPr>
          <p:cNvPr id="4" name="Título 3">
            <a:extLst>
              <a:ext uri="{FF2B5EF4-FFF2-40B4-BE49-F238E27FC236}">
                <a16:creationId xmlns:a16="http://schemas.microsoft.com/office/drawing/2014/main" id="{2D15A7F8-1776-7CAB-519D-60CD537B0C22}"/>
              </a:ext>
            </a:extLst>
          </p:cNvPr>
          <p:cNvSpPr>
            <a:spLocks noGrp="1"/>
          </p:cNvSpPr>
          <p:nvPr>
            <p:ph type="title"/>
          </p:nvPr>
        </p:nvSpPr>
        <p:spPr>
          <a:xfrm>
            <a:off x="2019750" y="957943"/>
            <a:ext cx="8182488" cy="4111207"/>
          </a:xfrm>
        </p:spPr>
        <p:txBody>
          <a:bodyPr>
            <a:noAutofit/>
          </a:bodyPr>
          <a:lstStyle/>
          <a:p>
            <a:pPr algn="ctr"/>
            <a:r>
              <a:rPr lang="es-419" sz="6600" dirty="0"/>
              <a:t>Digo, pues, </a:t>
            </a:r>
            <a:r>
              <a:rPr lang="es-419" sz="6600" dirty="0">
                <a:solidFill>
                  <a:schemeClr val="accent1"/>
                </a:solidFill>
              </a:rPr>
              <a:t>vivan</a:t>
            </a:r>
            <a:br>
              <a:rPr lang="es-419" sz="6600" dirty="0">
                <a:solidFill>
                  <a:schemeClr val="accent1"/>
                </a:solidFill>
              </a:rPr>
            </a:br>
            <a:r>
              <a:rPr lang="es-419" sz="6600" dirty="0">
                <a:solidFill>
                  <a:schemeClr val="accent1"/>
                </a:solidFill>
              </a:rPr>
              <a:t>según el Espíritu</a:t>
            </a:r>
            <a:r>
              <a:rPr lang="es-419" sz="6600" dirty="0"/>
              <a:t>, y no satisfagan los deseos de la carne.</a:t>
            </a:r>
          </a:p>
        </p:txBody>
      </p:sp>
      <p:sp>
        <p:nvSpPr>
          <p:cNvPr id="3" name="Marcador de contenido 2">
            <a:extLst>
              <a:ext uri="{FF2B5EF4-FFF2-40B4-BE49-F238E27FC236}">
                <a16:creationId xmlns:a16="http://schemas.microsoft.com/office/drawing/2014/main" id="{0E776CB7-51CE-9E15-7B8A-08D379BF682F}"/>
              </a:ext>
            </a:extLst>
          </p:cNvPr>
          <p:cNvSpPr>
            <a:spLocks noGrp="1"/>
          </p:cNvSpPr>
          <p:nvPr>
            <p:ph idx="1"/>
          </p:nvPr>
        </p:nvSpPr>
        <p:spPr/>
        <p:txBody>
          <a:bodyPr>
            <a:normAutofit lnSpcReduction="10000"/>
          </a:bodyPr>
          <a:lstStyle/>
          <a:p>
            <a:r>
              <a:rPr lang="es-ES" sz="3600" dirty="0">
                <a:latin typeface="Calibri" panose="020F0502020204030204" pitchFamily="34" charset="0"/>
                <a:cs typeface="Calibri" panose="020F0502020204030204" pitchFamily="34" charset="0"/>
              </a:rPr>
              <a:t>Gálatas 5: 16, </a:t>
            </a:r>
            <a:r>
              <a:rPr lang="es-ES" sz="3600" dirty="0" err="1">
                <a:latin typeface="Calibri" panose="020F0502020204030204" pitchFamily="34" charset="0"/>
                <a:cs typeface="Calibri" panose="020F0502020204030204" pitchFamily="34" charset="0"/>
              </a:rPr>
              <a:t>RVC</a:t>
            </a:r>
            <a:endParaRPr lang="es-ES" sz="3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44186961"/>
      </p:ext>
    </p:extLst>
  </p:cSld>
  <p:clrMapOvr>
    <a:masterClrMapping/>
  </p:clrMapOvr>
  <p:transition spd="slow">
    <p:split orient="ver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28ECE3B-6510-7CDE-1EA3-285789CA58AA}"/>
              </a:ext>
            </a:extLst>
          </p:cNvPr>
          <p:cNvSpPr>
            <a:spLocks noGrp="1"/>
          </p:cNvSpPr>
          <p:nvPr>
            <p:ph type="ctrTitle"/>
          </p:nvPr>
        </p:nvSpPr>
        <p:spPr>
          <a:xfrm>
            <a:off x="3154166" y="1613043"/>
            <a:ext cx="3054848" cy="2763747"/>
          </a:xfrm>
        </p:spPr>
        <p:txBody>
          <a:bodyPr vert="horz" lIns="91440" tIns="91440" rIns="91440" bIns="91440" rtlCol="0">
            <a:noAutofit/>
          </a:bodyPr>
          <a:lstStyle/>
          <a:p>
            <a:pPr>
              <a:lnSpc>
                <a:spcPct val="100000"/>
              </a:lnSpc>
              <a:spcBef>
                <a:spcPts val="1000"/>
              </a:spcBef>
              <a:buClr>
                <a:srgbClr val="006699"/>
              </a:buClr>
              <a:buSzPct val="100000"/>
              <a:buFont typeface="Arial" panose="020B0604020202020204" pitchFamily="34" charset="0"/>
            </a:pPr>
            <a:r>
              <a:rPr lang="es-419" sz="3200" dirty="0">
                <a:solidFill>
                  <a:schemeClr val="accent1"/>
                </a:solidFill>
                <a:latin typeface="+mn-lt"/>
                <a:ea typeface="+mn-ea"/>
                <a:cs typeface="+mn-cs"/>
              </a:rPr>
              <a:t>Prosperidad</a:t>
            </a:r>
            <a:br>
              <a:rPr lang="es-419" sz="3200" dirty="0">
                <a:solidFill>
                  <a:schemeClr val="accent1"/>
                </a:solidFill>
                <a:latin typeface="+mn-lt"/>
                <a:ea typeface="+mn-ea"/>
                <a:cs typeface="+mn-cs"/>
              </a:rPr>
            </a:br>
            <a:r>
              <a:rPr lang="es-419" sz="3200" dirty="0">
                <a:solidFill>
                  <a:schemeClr val="accent1"/>
                </a:solidFill>
                <a:latin typeface="+mn-lt"/>
                <a:ea typeface="+mn-ea"/>
                <a:cs typeface="+mn-cs"/>
              </a:rPr>
              <a:t>carnal contra</a:t>
            </a:r>
            <a:br>
              <a:rPr lang="es-419" sz="3200" dirty="0">
                <a:solidFill>
                  <a:schemeClr val="accent1"/>
                </a:solidFill>
                <a:latin typeface="+mn-lt"/>
                <a:ea typeface="+mn-ea"/>
                <a:cs typeface="+mn-cs"/>
              </a:rPr>
            </a:br>
            <a:r>
              <a:rPr lang="es-419" sz="3200" dirty="0">
                <a:solidFill>
                  <a:schemeClr val="accent1"/>
                </a:solidFill>
                <a:latin typeface="+mn-lt"/>
                <a:ea typeface="+mn-ea"/>
                <a:cs typeface="+mn-cs"/>
              </a:rPr>
              <a:t>prosperidad</a:t>
            </a:r>
            <a:br>
              <a:rPr lang="es-419" sz="3200" dirty="0">
                <a:solidFill>
                  <a:schemeClr val="accent1"/>
                </a:solidFill>
                <a:latin typeface="+mn-lt"/>
                <a:ea typeface="+mn-ea"/>
                <a:cs typeface="+mn-cs"/>
              </a:rPr>
            </a:br>
            <a:r>
              <a:rPr lang="es-419" sz="3200" dirty="0">
                <a:solidFill>
                  <a:schemeClr val="accent1"/>
                </a:solidFill>
                <a:latin typeface="+mn-lt"/>
                <a:ea typeface="+mn-ea"/>
                <a:cs typeface="+mn-cs"/>
              </a:rPr>
              <a:t>espiritual</a:t>
            </a:r>
            <a:endParaRPr lang="en-US" sz="3200" dirty="0">
              <a:solidFill>
                <a:schemeClr val="accent1"/>
              </a:solidFill>
              <a:latin typeface="+mn-lt"/>
              <a:ea typeface="+mn-ea"/>
              <a:cs typeface="+mn-cs"/>
            </a:endParaRPr>
          </a:p>
        </p:txBody>
      </p:sp>
      <p:sp>
        <p:nvSpPr>
          <p:cNvPr id="4" name="Título 1">
            <a:extLst>
              <a:ext uri="{FF2B5EF4-FFF2-40B4-BE49-F238E27FC236}">
                <a16:creationId xmlns:a16="http://schemas.microsoft.com/office/drawing/2014/main" id="{C18208E5-3118-40D3-B9E9-5E63AD47EF0C}"/>
              </a:ext>
            </a:extLst>
          </p:cNvPr>
          <p:cNvSpPr txBox="1">
            <a:spLocks/>
          </p:cNvSpPr>
          <p:nvPr/>
        </p:nvSpPr>
        <p:spPr>
          <a:xfrm>
            <a:off x="1466156" y="1990618"/>
            <a:ext cx="2047606" cy="2876764"/>
          </a:xfrm>
          <a:prstGeom prst="rect">
            <a:avLst/>
          </a:prstGeom>
        </p:spPr>
        <p:txBody>
          <a:bodyPr vert="horz" lIns="91440" tIns="45720" rIns="91440" bIns="0" rtlCol="0" anchor="b">
            <a:noAutofit/>
          </a:bodyPr>
          <a:lstStyle>
            <a:lvl1pPr algn="l" defTabSz="914400" rtl="0" eaLnBrk="1" latinLnBrk="0" hangingPunct="1">
              <a:lnSpc>
                <a:spcPct val="90000"/>
              </a:lnSpc>
              <a:spcBef>
                <a:spcPct val="0"/>
              </a:spcBef>
              <a:buNone/>
              <a:defRPr sz="4000" b="0" i="0" kern="1200" cap="all">
                <a:solidFill>
                  <a:schemeClr val="tx1"/>
                </a:solidFill>
                <a:effectLst/>
                <a:latin typeface="+mj-lt"/>
                <a:ea typeface="+mj-ea"/>
                <a:cs typeface="+mj-cs"/>
              </a:defRPr>
            </a:lvl1pPr>
          </a:lstStyle>
          <a:p>
            <a:r>
              <a:rPr lang="en-US" sz="23900" b="1" dirty="0">
                <a:latin typeface="Arial Nova" panose="020B0504020202020204" pitchFamily="34" charset="0"/>
                <a:ea typeface="Advent Sans Logo" panose="020B0502040504020204" pitchFamily="34" charset="0"/>
                <a:cs typeface="Advent Sans Logo" panose="020B0502040504020204" pitchFamily="34" charset="0"/>
              </a:rPr>
              <a:t>5</a:t>
            </a:r>
          </a:p>
        </p:txBody>
      </p:sp>
      <p:pic>
        <p:nvPicPr>
          <p:cNvPr id="7" name="Imagen 6">
            <a:extLst>
              <a:ext uri="{FF2B5EF4-FFF2-40B4-BE49-F238E27FC236}">
                <a16:creationId xmlns:a16="http://schemas.microsoft.com/office/drawing/2014/main" id="{1145B090-ED10-7708-FE85-CF7E8F4442B2}"/>
              </a:ext>
            </a:extLst>
          </p:cNvPr>
          <p:cNvPicPr>
            <a:picLocks noChangeAspect="1"/>
          </p:cNvPicPr>
          <p:nvPr/>
        </p:nvPicPr>
        <p:blipFill>
          <a:blip r:embed="rId2"/>
          <a:srcRect/>
          <a:stretch/>
        </p:blipFill>
        <p:spPr>
          <a:xfrm>
            <a:off x="7030468" y="1047964"/>
            <a:ext cx="4952145" cy="4952145"/>
          </a:xfrm>
          <a:prstGeom prst="rect">
            <a:avLst/>
          </a:prstGeom>
        </p:spPr>
      </p:pic>
      <p:pic>
        <p:nvPicPr>
          <p:cNvPr id="3" name="Imagen 2" descr="Imagen que contiene Flecha&#10;&#10;El contenido generado por IA puede ser incorrecto.">
            <a:extLst>
              <a:ext uri="{FF2B5EF4-FFF2-40B4-BE49-F238E27FC236}">
                <a16:creationId xmlns:a16="http://schemas.microsoft.com/office/drawing/2014/main" id="{B1A9225E-F861-02CA-05C1-D8C6A12B684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17228" y="4908854"/>
            <a:ext cx="2638263" cy="1969317"/>
          </a:xfrm>
          <a:prstGeom prst="rect">
            <a:avLst/>
          </a:prstGeom>
        </p:spPr>
      </p:pic>
    </p:spTree>
    <p:extLst>
      <p:ext uri="{BB962C8B-B14F-4D97-AF65-F5344CB8AC3E}">
        <p14:creationId xmlns:p14="http://schemas.microsoft.com/office/powerpoint/2010/main" val="3014007573"/>
      </p:ext>
    </p:extLst>
  </p:cSld>
  <p:clrMapOvr>
    <a:masterClrMapping/>
  </p:clrMapOvr>
  <p:transition spd="slow">
    <p:split orient="ver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Marcador de contenido 5">
            <a:extLst>
              <a:ext uri="{FF2B5EF4-FFF2-40B4-BE49-F238E27FC236}">
                <a16:creationId xmlns:a16="http://schemas.microsoft.com/office/drawing/2014/main" id="{B980ED1A-51FB-CFDE-621A-33D9BB75813D}"/>
              </a:ext>
            </a:extLst>
          </p:cNvPr>
          <p:cNvGraphicFramePr>
            <a:graphicFrameLocks noGrp="1"/>
          </p:cNvGraphicFramePr>
          <p:nvPr>
            <p:ph idx="1"/>
            <p:extLst>
              <p:ext uri="{D42A27DB-BD31-4B8C-83A1-F6EECF244321}">
                <p14:modId xmlns:p14="http://schemas.microsoft.com/office/powerpoint/2010/main" val="2206114360"/>
              </p:ext>
            </p:extLst>
          </p:nvPr>
        </p:nvGraphicFramePr>
        <p:xfrm>
          <a:off x="1408037" y="119744"/>
          <a:ext cx="9771592" cy="6629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30902594"/>
      </p:ext>
    </p:extLst>
  </p:cSld>
  <p:clrMapOvr>
    <a:masterClrMapping/>
  </p:clrMapOvr>
  <p:transition spd="slow">
    <p:split orient="ver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54D1832-F8F4-6606-22C5-ADCE5E4370CE}"/>
              </a:ext>
            </a:extLst>
          </p:cNvPr>
          <p:cNvSpPr>
            <a:spLocks noGrp="1"/>
          </p:cNvSpPr>
          <p:nvPr>
            <p:ph type="title"/>
          </p:nvPr>
        </p:nvSpPr>
        <p:spPr>
          <a:xfrm>
            <a:off x="1451579" y="412813"/>
            <a:ext cx="3719135" cy="1440942"/>
          </a:xfrm>
        </p:spPr>
        <p:txBody>
          <a:bodyPr/>
          <a:lstStyle/>
          <a:p>
            <a:r>
              <a:rPr lang="es-419" dirty="0"/>
              <a:t>UN TESTIMONIO PERSONAL</a:t>
            </a:r>
          </a:p>
        </p:txBody>
      </p:sp>
      <p:graphicFrame>
        <p:nvGraphicFramePr>
          <p:cNvPr id="4" name="Marcador de contenido 3">
            <a:extLst>
              <a:ext uri="{FF2B5EF4-FFF2-40B4-BE49-F238E27FC236}">
                <a16:creationId xmlns:a16="http://schemas.microsoft.com/office/drawing/2014/main" id="{6DE599FB-0B9B-C2E0-EEBB-E6F656381D51}"/>
              </a:ext>
            </a:extLst>
          </p:cNvPr>
          <p:cNvGraphicFramePr>
            <a:graphicFrameLocks noGrp="1"/>
          </p:cNvGraphicFramePr>
          <p:nvPr>
            <p:ph idx="1"/>
            <p:extLst>
              <p:ext uri="{D42A27DB-BD31-4B8C-83A1-F6EECF244321}">
                <p14:modId xmlns:p14="http://schemas.microsoft.com/office/powerpoint/2010/main" val="3880036565"/>
              </p:ext>
            </p:extLst>
          </p:nvPr>
        </p:nvGraphicFramePr>
        <p:xfrm>
          <a:off x="609600" y="1524000"/>
          <a:ext cx="3897085" cy="49211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Imagen 5" descr="Una persona sentado en un coche&#10;&#10;El contenido generado por IA puede ser incorrecto.">
            <a:extLst>
              <a:ext uri="{FF2B5EF4-FFF2-40B4-BE49-F238E27FC236}">
                <a16:creationId xmlns:a16="http://schemas.microsoft.com/office/drawing/2014/main" id="{ED354D93-95CD-9B21-FD70-ED11258A0F2A}"/>
              </a:ext>
            </a:extLst>
          </p:cNvPr>
          <p:cNvPicPr>
            <a:picLocks noChangeAspect="1"/>
          </p:cNvPicPr>
          <p:nvPr/>
        </p:nvPicPr>
        <p:blipFill>
          <a:blip r:embed="rId7"/>
          <a:stretch>
            <a:fillRect/>
          </a:stretch>
        </p:blipFill>
        <p:spPr>
          <a:xfrm>
            <a:off x="6665160" y="0"/>
            <a:ext cx="3847338" cy="6858000"/>
          </a:xfrm>
          <a:prstGeom prst="rect">
            <a:avLst/>
          </a:prstGeom>
        </p:spPr>
      </p:pic>
    </p:spTree>
    <p:extLst>
      <p:ext uri="{BB962C8B-B14F-4D97-AF65-F5344CB8AC3E}">
        <p14:creationId xmlns:p14="http://schemas.microsoft.com/office/powerpoint/2010/main" val="3792367734"/>
      </p:ext>
    </p:extLst>
  </p:cSld>
  <p:clrMapOvr>
    <a:masterClrMapping/>
  </p:clrMapOvr>
  <p:transition spd="slow">
    <p:split orient="ver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2BB0EB-2DAF-D6AD-862C-6C9016E64886}"/>
            </a:ext>
          </a:extLst>
        </p:cNvPr>
        <p:cNvGrpSpPr/>
        <p:nvPr/>
      </p:nvGrpSpPr>
      <p:grpSpPr>
        <a:xfrm>
          <a:off x="0" y="0"/>
          <a:ext cx="0" cy="0"/>
          <a:chOff x="0" y="0"/>
          <a:chExt cx="0" cy="0"/>
        </a:xfrm>
      </p:grpSpPr>
      <p:sp>
        <p:nvSpPr>
          <p:cNvPr id="4" name="Título 3">
            <a:extLst>
              <a:ext uri="{FF2B5EF4-FFF2-40B4-BE49-F238E27FC236}">
                <a16:creationId xmlns:a16="http://schemas.microsoft.com/office/drawing/2014/main" id="{1C9B6487-C929-4CD8-EEB8-E47EDF8E3DA6}"/>
              </a:ext>
            </a:extLst>
          </p:cNvPr>
          <p:cNvSpPr>
            <a:spLocks noGrp="1"/>
          </p:cNvSpPr>
          <p:nvPr>
            <p:ph type="title"/>
          </p:nvPr>
        </p:nvSpPr>
        <p:spPr>
          <a:xfrm>
            <a:off x="1451206" y="1129513"/>
            <a:ext cx="5853720" cy="1830584"/>
          </a:xfrm>
        </p:spPr>
        <p:txBody>
          <a:bodyPr>
            <a:normAutofit/>
          </a:bodyPr>
          <a:lstStyle/>
          <a:p>
            <a:r>
              <a:rPr lang="es-419" sz="4400" dirty="0"/>
              <a:t>¿POR QUÉ ESTO ES IMPORTANTE?</a:t>
            </a:r>
          </a:p>
        </p:txBody>
      </p:sp>
      <p:pic>
        <p:nvPicPr>
          <p:cNvPr id="6" name="Marcador de posición de imagen 5" descr="Imagen que contiene persona, sostener, vistiendo, hombre&#10;&#10;El contenido generado por IA puede ser incorrecto.">
            <a:extLst>
              <a:ext uri="{FF2B5EF4-FFF2-40B4-BE49-F238E27FC236}">
                <a16:creationId xmlns:a16="http://schemas.microsoft.com/office/drawing/2014/main" id="{D8543B34-F331-F109-21A6-ABCD4765954D}"/>
              </a:ext>
            </a:extLst>
          </p:cNvPr>
          <p:cNvPicPr>
            <a:picLocks noGrp="1" noChangeAspect="1"/>
          </p:cNvPicPr>
          <p:nvPr>
            <p:ph type="pic" idx="1"/>
          </p:nvPr>
        </p:nvPicPr>
        <p:blipFill>
          <a:blip r:embed="rId2"/>
          <a:srcRect t="11201" b="11201"/>
          <a:stretch>
            <a:fillRect/>
          </a:stretch>
        </p:blipFill>
        <p:spPr/>
      </p:pic>
    </p:spTree>
    <p:extLst>
      <p:ext uri="{BB962C8B-B14F-4D97-AF65-F5344CB8AC3E}">
        <p14:creationId xmlns:p14="http://schemas.microsoft.com/office/powerpoint/2010/main" val="2913214365"/>
      </p:ext>
    </p:extLst>
  </p:cSld>
  <p:clrMapOvr>
    <a:masterClrMapping/>
  </p:clrMapOvr>
  <p:transition spd="slow">
    <p:split orient="ver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135D03-A418-33E4-441B-8F37CC90924A}"/>
            </a:ext>
          </a:extLst>
        </p:cNvPr>
        <p:cNvGrpSpPr/>
        <p:nvPr/>
      </p:nvGrpSpPr>
      <p:grpSpPr>
        <a:xfrm>
          <a:off x="0" y="0"/>
          <a:ext cx="0" cy="0"/>
          <a:chOff x="0" y="0"/>
          <a:chExt cx="0" cy="0"/>
        </a:xfrm>
      </p:grpSpPr>
      <p:sp>
        <p:nvSpPr>
          <p:cNvPr id="4" name="Título 3">
            <a:extLst>
              <a:ext uri="{FF2B5EF4-FFF2-40B4-BE49-F238E27FC236}">
                <a16:creationId xmlns:a16="http://schemas.microsoft.com/office/drawing/2014/main" id="{D38BCAB1-A186-84CD-4D53-35A897CF0AAC}"/>
              </a:ext>
            </a:extLst>
          </p:cNvPr>
          <p:cNvSpPr>
            <a:spLocks noGrp="1"/>
          </p:cNvSpPr>
          <p:nvPr>
            <p:ph type="title"/>
          </p:nvPr>
        </p:nvSpPr>
        <p:spPr>
          <a:xfrm>
            <a:off x="2019750" y="870855"/>
            <a:ext cx="8430536" cy="4111207"/>
          </a:xfrm>
        </p:spPr>
        <p:txBody>
          <a:bodyPr>
            <a:noAutofit/>
          </a:bodyPr>
          <a:lstStyle/>
          <a:p>
            <a:pPr algn="ctr"/>
            <a:r>
              <a:rPr lang="es-419" sz="6600" dirty="0"/>
              <a:t>Sabemos que la Ley es espiritual; pero </a:t>
            </a:r>
            <a:r>
              <a:rPr lang="es-419" sz="6600" dirty="0">
                <a:solidFill>
                  <a:schemeClr val="accent1"/>
                </a:solidFill>
              </a:rPr>
              <a:t>yo soy carnal</a:t>
            </a:r>
            <a:r>
              <a:rPr lang="es-419" sz="6600" dirty="0"/>
              <a:t>, vendido al pecado.</a:t>
            </a:r>
          </a:p>
        </p:txBody>
      </p:sp>
      <p:sp>
        <p:nvSpPr>
          <p:cNvPr id="3" name="Marcador de contenido 2">
            <a:extLst>
              <a:ext uri="{FF2B5EF4-FFF2-40B4-BE49-F238E27FC236}">
                <a16:creationId xmlns:a16="http://schemas.microsoft.com/office/drawing/2014/main" id="{B66212E4-5D82-2A91-740A-B6D4BB046E8F}"/>
              </a:ext>
            </a:extLst>
          </p:cNvPr>
          <p:cNvSpPr>
            <a:spLocks noGrp="1"/>
          </p:cNvSpPr>
          <p:nvPr>
            <p:ph idx="1"/>
          </p:nvPr>
        </p:nvSpPr>
        <p:spPr/>
        <p:txBody>
          <a:bodyPr>
            <a:normAutofit lnSpcReduction="10000"/>
          </a:bodyPr>
          <a:lstStyle/>
          <a:p>
            <a:r>
              <a:rPr lang="es-ES" sz="3600" dirty="0">
                <a:latin typeface="Calibri" panose="020F0502020204030204" pitchFamily="34" charset="0"/>
                <a:cs typeface="Calibri" panose="020F0502020204030204" pitchFamily="34" charset="0"/>
              </a:rPr>
              <a:t>Romanos 7: 14</a:t>
            </a:r>
            <a:endParaRPr lang="en-US" sz="3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98572078"/>
      </p:ext>
    </p:extLst>
  </p:cSld>
  <p:clrMapOvr>
    <a:masterClrMapping/>
  </p:clrMapOvr>
  <p:transition spd="slow">
    <p:split orient="vert"/>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Marcador de contenido 5">
            <a:extLst>
              <a:ext uri="{FF2B5EF4-FFF2-40B4-BE49-F238E27FC236}">
                <a16:creationId xmlns:a16="http://schemas.microsoft.com/office/drawing/2014/main" id="{7FBC61A1-1217-5758-4529-F7635AD8621A}"/>
              </a:ext>
            </a:extLst>
          </p:cNvPr>
          <p:cNvGraphicFramePr>
            <a:graphicFrameLocks noGrp="1"/>
          </p:cNvGraphicFramePr>
          <p:nvPr>
            <p:ph idx="1"/>
            <p:extLst>
              <p:ext uri="{D42A27DB-BD31-4B8C-83A1-F6EECF244321}">
                <p14:modId xmlns:p14="http://schemas.microsoft.com/office/powerpoint/2010/main" val="867917000"/>
              </p:ext>
            </p:extLst>
          </p:nvPr>
        </p:nvGraphicFramePr>
        <p:xfrm>
          <a:off x="892629" y="326573"/>
          <a:ext cx="6520542" cy="634637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Imagen 7" descr="Mano de una persona&#10;&#10;El contenido generado por IA puede ser incorrecto.">
            <a:extLst>
              <a:ext uri="{FF2B5EF4-FFF2-40B4-BE49-F238E27FC236}">
                <a16:creationId xmlns:a16="http://schemas.microsoft.com/office/drawing/2014/main" id="{683C28DD-C008-F90A-CA56-DA64F407BF7F}"/>
              </a:ext>
            </a:extLst>
          </p:cNvPr>
          <p:cNvPicPr>
            <a:picLocks noChangeAspect="1"/>
          </p:cNvPicPr>
          <p:nvPr/>
        </p:nvPicPr>
        <p:blipFill>
          <a:blip r:embed="rId7"/>
          <a:srcRect l="17863"/>
          <a:stretch/>
        </p:blipFill>
        <p:spPr>
          <a:xfrm>
            <a:off x="7837714" y="0"/>
            <a:ext cx="4354286" cy="6858000"/>
          </a:xfrm>
          <a:prstGeom prst="rect">
            <a:avLst/>
          </a:prstGeom>
        </p:spPr>
      </p:pic>
    </p:spTree>
    <p:extLst>
      <p:ext uri="{BB962C8B-B14F-4D97-AF65-F5344CB8AC3E}">
        <p14:creationId xmlns:p14="http://schemas.microsoft.com/office/powerpoint/2010/main" val="3156112416"/>
      </p:ext>
    </p:extLst>
  </p:cSld>
  <p:clrMapOvr>
    <a:masterClrMapping/>
  </p:clrMapOvr>
  <p:transition spd="slow">
    <p:split orient="vert"/>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63DB57-ED5C-5D4D-66AC-D75180560DEB}"/>
            </a:ext>
          </a:extLst>
        </p:cNvPr>
        <p:cNvGrpSpPr/>
        <p:nvPr/>
      </p:nvGrpSpPr>
      <p:grpSpPr>
        <a:xfrm>
          <a:off x="0" y="0"/>
          <a:ext cx="0" cy="0"/>
          <a:chOff x="0" y="0"/>
          <a:chExt cx="0" cy="0"/>
        </a:xfrm>
      </p:grpSpPr>
      <p:sp>
        <p:nvSpPr>
          <p:cNvPr id="4" name="Título 3">
            <a:extLst>
              <a:ext uri="{FF2B5EF4-FFF2-40B4-BE49-F238E27FC236}">
                <a16:creationId xmlns:a16="http://schemas.microsoft.com/office/drawing/2014/main" id="{03C2703A-75F3-E0BD-81F3-689078B76980}"/>
              </a:ext>
            </a:extLst>
          </p:cNvPr>
          <p:cNvSpPr>
            <a:spLocks noGrp="1"/>
          </p:cNvSpPr>
          <p:nvPr>
            <p:ph type="title"/>
          </p:nvPr>
        </p:nvSpPr>
        <p:spPr>
          <a:xfrm>
            <a:off x="2019750" y="870855"/>
            <a:ext cx="8430536" cy="4111207"/>
          </a:xfrm>
        </p:spPr>
        <p:txBody>
          <a:bodyPr>
            <a:noAutofit/>
          </a:bodyPr>
          <a:lstStyle/>
          <a:p>
            <a:pPr algn="ctr"/>
            <a:r>
              <a:rPr lang="es-419" sz="3600" dirty="0"/>
              <a:t>En cuanto a la pasada manera de vivir, </a:t>
            </a:r>
            <a:r>
              <a:rPr lang="es-419" sz="3600" dirty="0">
                <a:solidFill>
                  <a:schemeClr val="accent1"/>
                </a:solidFill>
              </a:rPr>
              <a:t>despojaos</a:t>
            </a:r>
            <a:r>
              <a:rPr lang="es-419" sz="3600" dirty="0"/>
              <a:t> del </a:t>
            </a:r>
            <a:r>
              <a:rPr lang="es-419" sz="3600" dirty="0">
                <a:solidFill>
                  <a:schemeClr val="accent1"/>
                </a:solidFill>
              </a:rPr>
              <a:t>viejo</a:t>
            </a:r>
            <a:r>
              <a:rPr lang="es-419" sz="3600" dirty="0"/>
              <a:t> </a:t>
            </a:r>
            <a:r>
              <a:rPr lang="es-419" sz="3600" dirty="0">
                <a:solidFill>
                  <a:schemeClr val="accent1"/>
                </a:solidFill>
              </a:rPr>
              <a:t>hombre</a:t>
            </a:r>
            <a:r>
              <a:rPr lang="es-419" sz="3600" dirty="0"/>
              <a:t>, que está viciado conforme a los deseos engañosos, y </a:t>
            </a:r>
            <a:r>
              <a:rPr lang="es-419" sz="3600" dirty="0">
                <a:solidFill>
                  <a:schemeClr val="accent1"/>
                </a:solidFill>
              </a:rPr>
              <a:t>renovaos</a:t>
            </a:r>
            <a:r>
              <a:rPr lang="es-419" sz="3600" dirty="0"/>
              <a:t> en el </a:t>
            </a:r>
            <a:r>
              <a:rPr lang="es-419" sz="3600" dirty="0">
                <a:solidFill>
                  <a:schemeClr val="accent1"/>
                </a:solidFill>
              </a:rPr>
              <a:t>espíritu</a:t>
            </a:r>
            <a:r>
              <a:rPr lang="es-419" sz="3600" dirty="0"/>
              <a:t> de vuestra </a:t>
            </a:r>
            <a:r>
              <a:rPr lang="es-419" sz="3600" dirty="0">
                <a:solidFill>
                  <a:schemeClr val="accent1"/>
                </a:solidFill>
              </a:rPr>
              <a:t>mente</a:t>
            </a:r>
            <a:r>
              <a:rPr lang="es-419" sz="3600" dirty="0"/>
              <a:t>,  y </a:t>
            </a:r>
            <a:r>
              <a:rPr lang="es-419" sz="3600" dirty="0">
                <a:solidFill>
                  <a:schemeClr val="accent1"/>
                </a:solidFill>
              </a:rPr>
              <a:t>vestíos</a:t>
            </a:r>
            <a:r>
              <a:rPr lang="es-419" sz="3600" dirty="0"/>
              <a:t> del </a:t>
            </a:r>
            <a:r>
              <a:rPr lang="es-419" sz="3600" dirty="0">
                <a:solidFill>
                  <a:schemeClr val="accent1"/>
                </a:solidFill>
              </a:rPr>
              <a:t>nuevo</a:t>
            </a:r>
            <a:r>
              <a:rPr lang="es-419" sz="3600" dirty="0"/>
              <a:t> </a:t>
            </a:r>
            <a:r>
              <a:rPr lang="es-419" sz="3600" dirty="0">
                <a:solidFill>
                  <a:schemeClr val="accent1"/>
                </a:solidFill>
              </a:rPr>
              <a:t>hombre</a:t>
            </a:r>
            <a:r>
              <a:rPr lang="es-419" sz="3600" dirty="0"/>
              <a:t>, creado según Dios en la justicia y santidad de la verdad. </a:t>
            </a:r>
          </a:p>
        </p:txBody>
      </p:sp>
      <p:sp>
        <p:nvSpPr>
          <p:cNvPr id="3" name="Marcador de contenido 2">
            <a:extLst>
              <a:ext uri="{FF2B5EF4-FFF2-40B4-BE49-F238E27FC236}">
                <a16:creationId xmlns:a16="http://schemas.microsoft.com/office/drawing/2014/main" id="{6C33C4ED-A40B-6119-2948-785A2D181CBD}"/>
              </a:ext>
            </a:extLst>
          </p:cNvPr>
          <p:cNvSpPr>
            <a:spLocks noGrp="1"/>
          </p:cNvSpPr>
          <p:nvPr>
            <p:ph idx="1"/>
          </p:nvPr>
        </p:nvSpPr>
        <p:spPr/>
        <p:txBody>
          <a:bodyPr>
            <a:normAutofit lnSpcReduction="10000"/>
          </a:bodyPr>
          <a:lstStyle/>
          <a:p>
            <a:r>
              <a:rPr lang="es-ES" sz="3600" dirty="0">
                <a:latin typeface="Calibri" panose="020F0502020204030204" pitchFamily="34" charset="0"/>
                <a:cs typeface="Calibri" panose="020F0502020204030204" pitchFamily="34" charset="0"/>
              </a:rPr>
              <a:t>Efesios 4: 22-24</a:t>
            </a:r>
            <a:endParaRPr lang="en-US" sz="3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42464470"/>
      </p:ext>
    </p:extLst>
  </p:cSld>
  <p:clrMapOvr>
    <a:masterClrMapping/>
  </p:clrMapOvr>
  <p:transition spd="slow">
    <p:split orient="vert"/>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14831D-206F-5ADC-342C-0A52754F855D}"/>
            </a:ext>
          </a:extLst>
        </p:cNvPr>
        <p:cNvGrpSpPr/>
        <p:nvPr/>
      </p:nvGrpSpPr>
      <p:grpSpPr>
        <a:xfrm>
          <a:off x="0" y="0"/>
          <a:ext cx="0" cy="0"/>
          <a:chOff x="0" y="0"/>
          <a:chExt cx="0" cy="0"/>
        </a:xfrm>
      </p:grpSpPr>
      <p:graphicFrame>
        <p:nvGraphicFramePr>
          <p:cNvPr id="6" name="Marcador de contenido 5">
            <a:extLst>
              <a:ext uri="{FF2B5EF4-FFF2-40B4-BE49-F238E27FC236}">
                <a16:creationId xmlns:a16="http://schemas.microsoft.com/office/drawing/2014/main" id="{14DF7B26-31A8-AAD0-829D-569E98D2EE4F}"/>
              </a:ext>
            </a:extLst>
          </p:cNvPr>
          <p:cNvGraphicFramePr>
            <a:graphicFrameLocks noGrp="1"/>
          </p:cNvGraphicFramePr>
          <p:nvPr>
            <p:ph idx="1"/>
            <p:extLst>
              <p:ext uri="{D42A27DB-BD31-4B8C-83A1-F6EECF244321}">
                <p14:modId xmlns:p14="http://schemas.microsoft.com/office/powerpoint/2010/main" val="713780011"/>
              </p:ext>
            </p:extLst>
          </p:nvPr>
        </p:nvGraphicFramePr>
        <p:xfrm>
          <a:off x="892629" y="326573"/>
          <a:ext cx="6520542" cy="634637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Imagen 7" descr="Mano de una persona&#10;&#10;El contenido generado por IA puede ser incorrecto.">
            <a:extLst>
              <a:ext uri="{FF2B5EF4-FFF2-40B4-BE49-F238E27FC236}">
                <a16:creationId xmlns:a16="http://schemas.microsoft.com/office/drawing/2014/main" id="{6BE5C8ED-B905-C471-96BA-225A47FBC0A0}"/>
              </a:ext>
            </a:extLst>
          </p:cNvPr>
          <p:cNvPicPr>
            <a:picLocks noChangeAspect="1"/>
          </p:cNvPicPr>
          <p:nvPr/>
        </p:nvPicPr>
        <p:blipFill>
          <a:blip r:embed="rId7"/>
          <a:srcRect l="17863"/>
          <a:stretch/>
        </p:blipFill>
        <p:spPr>
          <a:xfrm>
            <a:off x="7837714" y="0"/>
            <a:ext cx="4354286" cy="6858000"/>
          </a:xfrm>
          <a:prstGeom prst="rect">
            <a:avLst/>
          </a:prstGeom>
        </p:spPr>
      </p:pic>
    </p:spTree>
    <p:extLst>
      <p:ext uri="{BB962C8B-B14F-4D97-AF65-F5344CB8AC3E}">
        <p14:creationId xmlns:p14="http://schemas.microsoft.com/office/powerpoint/2010/main" val="3490042996"/>
      </p:ext>
    </p:extLst>
  </p:cSld>
  <p:clrMapOvr>
    <a:masterClrMapping/>
  </p:clrMapOvr>
  <p:transition spd="slow">
    <p:split orient="vert"/>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B9FC2D-2998-9BDA-9629-0BA8C7955281}"/>
            </a:ext>
          </a:extLst>
        </p:cNvPr>
        <p:cNvGrpSpPr/>
        <p:nvPr/>
      </p:nvGrpSpPr>
      <p:grpSpPr>
        <a:xfrm>
          <a:off x="0" y="0"/>
          <a:ext cx="0" cy="0"/>
          <a:chOff x="0" y="0"/>
          <a:chExt cx="0" cy="0"/>
        </a:xfrm>
      </p:grpSpPr>
      <p:sp>
        <p:nvSpPr>
          <p:cNvPr id="4" name="Título 3">
            <a:extLst>
              <a:ext uri="{FF2B5EF4-FFF2-40B4-BE49-F238E27FC236}">
                <a16:creationId xmlns:a16="http://schemas.microsoft.com/office/drawing/2014/main" id="{751B94E0-A6A8-13A2-9A2E-BCCCA8A32583}"/>
              </a:ext>
            </a:extLst>
          </p:cNvPr>
          <p:cNvSpPr>
            <a:spLocks noGrp="1"/>
          </p:cNvSpPr>
          <p:nvPr>
            <p:ph type="title"/>
          </p:nvPr>
        </p:nvSpPr>
        <p:spPr>
          <a:xfrm>
            <a:off x="2019750" y="870855"/>
            <a:ext cx="8430536" cy="4111207"/>
          </a:xfrm>
        </p:spPr>
        <p:txBody>
          <a:bodyPr>
            <a:noAutofit/>
          </a:bodyPr>
          <a:lstStyle/>
          <a:p>
            <a:pPr algn="ctr"/>
            <a:r>
              <a:rPr lang="es-419" sz="7200" dirty="0"/>
              <a:t>Porque </a:t>
            </a:r>
            <a:r>
              <a:rPr lang="es-419" sz="7200" dirty="0">
                <a:solidFill>
                  <a:schemeClr val="accent1"/>
                </a:solidFill>
              </a:rPr>
              <a:t>separados</a:t>
            </a:r>
            <a:r>
              <a:rPr lang="es-419" sz="7200" dirty="0"/>
              <a:t> de </a:t>
            </a:r>
            <a:r>
              <a:rPr lang="es-419" sz="7200" dirty="0">
                <a:solidFill>
                  <a:schemeClr val="accent1"/>
                </a:solidFill>
              </a:rPr>
              <a:t>mí</a:t>
            </a:r>
            <a:r>
              <a:rPr lang="es-419" sz="7200" dirty="0"/>
              <a:t> ustedes </a:t>
            </a:r>
            <a:r>
              <a:rPr lang="es-419" sz="7200" dirty="0">
                <a:solidFill>
                  <a:schemeClr val="accent1"/>
                </a:solidFill>
              </a:rPr>
              <a:t>nada</a:t>
            </a:r>
            <a:r>
              <a:rPr lang="es-419" sz="7200" dirty="0"/>
              <a:t> pueden </a:t>
            </a:r>
            <a:r>
              <a:rPr lang="es-419" sz="7200" dirty="0">
                <a:solidFill>
                  <a:schemeClr val="accent1"/>
                </a:solidFill>
              </a:rPr>
              <a:t>hacer</a:t>
            </a:r>
            <a:r>
              <a:rPr lang="es-419" sz="7200" dirty="0"/>
              <a:t>.</a:t>
            </a:r>
          </a:p>
        </p:txBody>
      </p:sp>
      <p:sp>
        <p:nvSpPr>
          <p:cNvPr id="3" name="Marcador de contenido 2">
            <a:extLst>
              <a:ext uri="{FF2B5EF4-FFF2-40B4-BE49-F238E27FC236}">
                <a16:creationId xmlns:a16="http://schemas.microsoft.com/office/drawing/2014/main" id="{427420FF-5854-1721-876A-3F36D28187DD}"/>
              </a:ext>
            </a:extLst>
          </p:cNvPr>
          <p:cNvSpPr>
            <a:spLocks noGrp="1"/>
          </p:cNvSpPr>
          <p:nvPr>
            <p:ph idx="1"/>
          </p:nvPr>
        </p:nvSpPr>
        <p:spPr/>
        <p:txBody>
          <a:bodyPr>
            <a:normAutofit lnSpcReduction="10000"/>
          </a:bodyPr>
          <a:lstStyle/>
          <a:p>
            <a:r>
              <a:rPr lang="es-ES" sz="3600" dirty="0">
                <a:latin typeface="Calibri" panose="020F0502020204030204" pitchFamily="34" charset="0"/>
                <a:cs typeface="Calibri" panose="020F0502020204030204" pitchFamily="34" charset="0"/>
              </a:rPr>
              <a:t>Juan 15: 5, </a:t>
            </a:r>
            <a:r>
              <a:rPr lang="es-ES" sz="3600" dirty="0" err="1">
                <a:latin typeface="Calibri" panose="020F0502020204030204" pitchFamily="34" charset="0"/>
                <a:cs typeface="Calibri" panose="020F0502020204030204" pitchFamily="34" charset="0"/>
              </a:rPr>
              <a:t>RVC</a:t>
            </a:r>
            <a:endParaRPr lang="en-US" sz="3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35451901"/>
      </p:ext>
    </p:extLst>
  </p:cSld>
  <p:clrMapOvr>
    <a:masterClrMapping/>
  </p:clrMapOvr>
  <p:transition spd="slow">
    <p:split orient="vert"/>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1C495E-324D-E09D-90EB-29D77ACDA46B}"/>
            </a:ext>
          </a:extLst>
        </p:cNvPr>
        <p:cNvGrpSpPr/>
        <p:nvPr/>
      </p:nvGrpSpPr>
      <p:grpSpPr>
        <a:xfrm>
          <a:off x="0" y="0"/>
          <a:ext cx="0" cy="0"/>
          <a:chOff x="0" y="0"/>
          <a:chExt cx="0" cy="0"/>
        </a:xfrm>
      </p:grpSpPr>
      <p:sp>
        <p:nvSpPr>
          <p:cNvPr id="4" name="Título 3">
            <a:extLst>
              <a:ext uri="{FF2B5EF4-FFF2-40B4-BE49-F238E27FC236}">
                <a16:creationId xmlns:a16="http://schemas.microsoft.com/office/drawing/2014/main" id="{C83671CD-1F67-6B35-D3DF-98E7A75DF641}"/>
              </a:ext>
            </a:extLst>
          </p:cNvPr>
          <p:cNvSpPr>
            <a:spLocks noGrp="1"/>
          </p:cNvSpPr>
          <p:nvPr>
            <p:ph type="title"/>
          </p:nvPr>
        </p:nvSpPr>
        <p:spPr>
          <a:xfrm>
            <a:off x="2019750" y="870855"/>
            <a:ext cx="8430536" cy="4111207"/>
          </a:xfrm>
        </p:spPr>
        <p:txBody>
          <a:bodyPr>
            <a:noAutofit/>
          </a:bodyPr>
          <a:lstStyle/>
          <a:p>
            <a:pPr algn="ctr"/>
            <a:r>
              <a:rPr lang="es-419" sz="2400" dirty="0"/>
              <a:t>Un bebé toma una dieta a base de leche y verduras trituradas. Esa es la imagen de un bebé. Aún no puede digerir alimentos sólidos. Todo debe estar triturado para no perjudicar su delicado aparato digestivo. Un </a:t>
            </a:r>
            <a:r>
              <a:rPr lang="es-419" sz="2400" dirty="0">
                <a:solidFill>
                  <a:schemeClr val="accent1"/>
                </a:solidFill>
              </a:rPr>
              <a:t>cristiano</a:t>
            </a:r>
            <a:r>
              <a:rPr lang="es-419" sz="2400" dirty="0"/>
              <a:t> </a:t>
            </a:r>
            <a:r>
              <a:rPr lang="es-419" sz="2400" dirty="0">
                <a:solidFill>
                  <a:schemeClr val="accent1"/>
                </a:solidFill>
              </a:rPr>
              <a:t>carnal</a:t>
            </a:r>
            <a:r>
              <a:rPr lang="es-419" sz="2400" dirty="0"/>
              <a:t> señala en su </a:t>
            </a:r>
            <a:r>
              <a:rPr lang="es-419" sz="2400" dirty="0">
                <a:solidFill>
                  <a:schemeClr val="accent1"/>
                </a:solidFill>
              </a:rPr>
              <a:t>Biblia</a:t>
            </a:r>
            <a:r>
              <a:rPr lang="es-419" sz="2400" dirty="0"/>
              <a:t> </a:t>
            </a:r>
            <a:r>
              <a:rPr lang="es-419" sz="2400" dirty="0">
                <a:solidFill>
                  <a:schemeClr val="accent1"/>
                </a:solidFill>
              </a:rPr>
              <a:t>pasajes</a:t>
            </a:r>
            <a:r>
              <a:rPr lang="es-419" sz="2400" dirty="0"/>
              <a:t> </a:t>
            </a:r>
            <a:r>
              <a:rPr lang="es-419" sz="2400" dirty="0">
                <a:solidFill>
                  <a:schemeClr val="accent1"/>
                </a:solidFill>
              </a:rPr>
              <a:t>breves</a:t>
            </a:r>
            <a:r>
              <a:rPr lang="es-419" sz="2400" dirty="0"/>
              <a:t> y </a:t>
            </a:r>
            <a:r>
              <a:rPr lang="es-419" sz="2400" dirty="0">
                <a:solidFill>
                  <a:schemeClr val="accent1"/>
                </a:solidFill>
              </a:rPr>
              <a:t>tiernos</a:t>
            </a:r>
            <a:r>
              <a:rPr lang="es-419" sz="2400" dirty="0"/>
              <a:t>, </a:t>
            </a:r>
            <a:r>
              <a:rPr lang="es-419" sz="2400" dirty="0">
                <a:solidFill>
                  <a:schemeClr val="accent1"/>
                </a:solidFill>
              </a:rPr>
              <a:t>pasando</a:t>
            </a:r>
            <a:r>
              <a:rPr lang="es-419" sz="2400" dirty="0"/>
              <a:t> por </a:t>
            </a:r>
            <a:r>
              <a:rPr lang="es-419" sz="2400" dirty="0">
                <a:solidFill>
                  <a:schemeClr val="accent1"/>
                </a:solidFill>
              </a:rPr>
              <a:t>alto</a:t>
            </a:r>
            <a:r>
              <a:rPr lang="es-419" sz="2400" dirty="0"/>
              <a:t> aquellos otros que </a:t>
            </a:r>
            <a:r>
              <a:rPr lang="es-419" sz="2400" dirty="0">
                <a:solidFill>
                  <a:schemeClr val="accent1"/>
                </a:solidFill>
              </a:rPr>
              <a:t>desgarran</a:t>
            </a:r>
            <a:r>
              <a:rPr lang="es-419" sz="2400" dirty="0"/>
              <a:t> el alma, nos </a:t>
            </a:r>
            <a:r>
              <a:rPr lang="es-419" sz="2400" dirty="0">
                <a:solidFill>
                  <a:schemeClr val="accent1"/>
                </a:solidFill>
              </a:rPr>
              <a:t>reprenden</a:t>
            </a:r>
            <a:r>
              <a:rPr lang="es-419" sz="2400" dirty="0"/>
              <a:t>, nos </a:t>
            </a:r>
            <a:r>
              <a:rPr lang="es-419" sz="2400" dirty="0">
                <a:solidFill>
                  <a:schemeClr val="accent1"/>
                </a:solidFill>
              </a:rPr>
              <a:t>disciplinan</a:t>
            </a:r>
            <a:r>
              <a:rPr lang="es-419" sz="2400" dirty="0"/>
              <a:t> y nos </a:t>
            </a:r>
            <a:r>
              <a:rPr lang="es-419" sz="2400" dirty="0">
                <a:solidFill>
                  <a:schemeClr val="accent1"/>
                </a:solidFill>
              </a:rPr>
              <a:t>castigan</a:t>
            </a:r>
            <a:r>
              <a:rPr lang="es-419" sz="2400" dirty="0"/>
              <a:t>. </a:t>
            </a:r>
            <a:r>
              <a:rPr lang="es-419" sz="2400" dirty="0">
                <a:solidFill>
                  <a:schemeClr val="accent1"/>
                </a:solidFill>
              </a:rPr>
              <a:t>No</a:t>
            </a:r>
            <a:r>
              <a:rPr lang="es-419" sz="2400" dirty="0"/>
              <a:t> es </a:t>
            </a:r>
            <a:r>
              <a:rPr lang="es-419" sz="2400" dirty="0">
                <a:solidFill>
                  <a:schemeClr val="accent1"/>
                </a:solidFill>
              </a:rPr>
              <a:t>capaz</a:t>
            </a:r>
            <a:r>
              <a:rPr lang="es-419" sz="2400" dirty="0"/>
              <a:t> de </a:t>
            </a:r>
            <a:r>
              <a:rPr lang="es-419" sz="2400" dirty="0">
                <a:solidFill>
                  <a:schemeClr val="accent1"/>
                </a:solidFill>
              </a:rPr>
              <a:t>digerir</a:t>
            </a:r>
            <a:r>
              <a:rPr lang="es-419" sz="2400" dirty="0"/>
              <a:t> “la </a:t>
            </a:r>
            <a:r>
              <a:rPr lang="es-419" sz="2400" dirty="0">
                <a:solidFill>
                  <a:schemeClr val="accent1"/>
                </a:solidFill>
              </a:rPr>
              <a:t>carne</a:t>
            </a:r>
            <a:r>
              <a:rPr lang="es-419" sz="2400" dirty="0"/>
              <a:t> de la </a:t>
            </a:r>
            <a:r>
              <a:rPr lang="es-419" sz="2400" dirty="0">
                <a:solidFill>
                  <a:schemeClr val="accent1"/>
                </a:solidFill>
              </a:rPr>
              <a:t>Palabra</a:t>
            </a:r>
            <a:r>
              <a:rPr lang="es-419" sz="2400" dirty="0"/>
              <a:t>”. Todo debe estar </a:t>
            </a:r>
            <a:r>
              <a:rPr lang="es-419" sz="2400" dirty="0" err="1">
                <a:solidFill>
                  <a:schemeClr val="accent1"/>
                </a:solidFill>
              </a:rPr>
              <a:t>predigerido</a:t>
            </a:r>
            <a:r>
              <a:rPr lang="es-419" sz="2400" dirty="0"/>
              <a:t> y administrado en </a:t>
            </a:r>
            <a:r>
              <a:rPr lang="es-419" sz="2400" dirty="0">
                <a:solidFill>
                  <a:schemeClr val="accent1"/>
                </a:solidFill>
              </a:rPr>
              <a:t>dosis</a:t>
            </a:r>
            <a:r>
              <a:rPr lang="es-419" sz="2400" dirty="0"/>
              <a:t> </a:t>
            </a:r>
            <a:r>
              <a:rPr lang="es-419" sz="2400" dirty="0">
                <a:solidFill>
                  <a:schemeClr val="accent1"/>
                </a:solidFill>
              </a:rPr>
              <a:t>medidas</a:t>
            </a:r>
            <a:r>
              <a:rPr lang="es-419" sz="2400" dirty="0"/>
              <a:t>, para </a:t>
            </a:r>
            <a:r>
              <a:rPr lang="es-419" sz="2400" dirty="0">
                <a:solidFill>
                  <a:schemeClr val="accent1"/>
                </a:solidFill>
              </a:rPr>
              <a:t>no</a:t>
            </a:r>
            <a:r>
              <a:rPr lang="es-419" sz="2400" dirty="0"/>
              <a:t> </a:t>
            </a:r>
            <a:r>
              <a:rPr lang="es-419" sz="2400" dirty="0">
                <a:solidFill>
                  <a:schemeClr val="accent1"/>
                </a:solidFill>
              </a:rPr>
              <a:t>ofender</a:t>
            </a:r>
            <a:r>
              <a:rPr lang="es-419" sz="2400" dirty="0"/>
              <a:t> su delicado aparato digestivo.</a:t>
            </a:r>
          </a:p>
        </p:txBody>
      </p:sp>
      <p:sp>
        <p:nvSpPr>
          <p:cNvPr id="3" name="Marcador de contenido 2">
            <a:extLst>
              <a:ext uri="{FF2B5EF4-FFF2-40B4-BE49-F238E27FC236}">
                <a16:creationId xmlns:a16="http://schemas.microsoft.com/office/drawing/2014/main" id="{CF8A0B71-FC05-4473-B802-91ACD73600D0}"/>
              </a:ext>
            </a:extLst>
          </p:cNvPr>
          <p:cNvSpPr>
            <a:spLocks noGrp="1"/>
          </p:cNvSpPr>
          <p:nvPr>
            <p:ph idx="1"/>
          </p:nvPr>
        </p:nvSpPr>
        <p:spPr/>
        <p:txBody>
          <a:bodyPr>
            <a:normAutofit lnSpcReduction="10000"/>
          </a:bodyPr>
          <a:lstStyle/>
          <a:p>
            <a:r>
              <a:rPr lang="es-419" sz="3600" dirty="0" err="1">
                <a:latin typeface="Calibri" panose="020F0502020204030204" pitchFamily="34" charset="0"/>
                <a:cs typeface="Calibri" panose="020F0502020204030204" pitchFamily="34" charset="0"/>
              </a:rPr>
              <a:t>A.W</a:t>
            </a:r>
            <a:r>
              <a:rPr lang="es-419" sz="3600" dirty="0">
                <a:latin typeface="Calibri" panose="020F0502020204030204" pitchFamily="34" charset="0"/>
                <a:cs typeface="Calibri" panose="020F0502020204030204" pitchFamily="34" charset="0"/>
              </a:rPr>
              <a:t>. </a:t>
            </a:r>
            <a:r>
              <a:rPr lang="es-419" sz="3600" dirty="0" err="1">
                <a:latin typeface="Calibri" panose="020F0502020204030204" pitchFamily="34" charset="0"/>
                <a:cs typeface="Calibri" panose="020F0502020204030204" pitchFamily="34" charset="0"/>
              </a:rPr>
              <a:t>Tozer</a:t>
            </a:r>
            <a:r>
              <a:rPr lang="es-419" sz="3600" dirty="0">
                <a:latin typeface="Calibri" panose="020F0502020204030204" pitchFamily="34" charset="0"/>
                <a:cs typeface="Calibri" panose="020F0502020204030204" pitchFamily="34" charset="0"/>
              </a:rPr>
              <a:t>, Fe auténtica, 109</a:t>
            </a:r>
            <a:endParaRPr lang="en-US" sz="3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28163169"/>
      </p:ext>
    </p:extLst>
  </p:cSld>
  <p:clrMapOvr>
    <a:masterClrMapping/>
  </p:clrMapOvr>
  <p:transition spd="slow">
    <p:split orient="vert"/>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5A1511-31F8-6C4B-C5F0-61A9F8CAEE8A}"/>
            </a:ext>
          </a:extLst>
        </p:cNvPr>
        <p:cNvGrpSpPr/>
        <p:nvPr/>
      </p:nvGrpSpPr>
      <p:grpSpPr>
        <a:xfrm>
          <a:off x="0" y="0"/>
          <a:ext cx="0" cy="0"/>
          <a:chOff x="0" y="0"/>
          <a:chExt cx="0" cy="0"/>
        </a:xfrm>
      </p:grpSpPr>
      <p:sp>
        <p:nvSpPr>
          <p:cNvPr id="4" name="Título 3">
            <a:extLst>
              <a:ext uri="{FF2B5EF4-FFF2-40B4-BE49-F238E27FC236}">
                <a16:creationId xmlns:a16="http://schemas.microsoft.com/office/drawing/2014/main" id="{0DD430FC-C44A-BE76-1FDB-45BC79878169}"/>
              </a:ext>
            </a:extLst>
          </p:cNvPr>
          <p:cNvSpPr>
            <a:spLocks noGrp="1"/>
          </p:cNvSpPr>
          <p:nvPr>
            <p:ph type="title"/>
          </p:nvPr>
        </p:nvSpPr>
        <p:spPr>
          <a:xfrm>
            <a:off x="2019750" y="870855"/>
            <a:ext cx="8430536" cy="4111207"/>
          </a:xfrm>
        </p:spPr>
        <p:txBody>
          <a:bodyPr>
            <a:noAutofit/>
          </a:bodyPr>
          <a:lstStyle/>
          <a:p>
            <a:pPr algn="ctr"/>
            <a:r>
              <a:rPr lang="es-419" sz="3600" dirty="0"/>
              <a:t>Y todo aquel que participa de la </a:t>
            </a:r>
            <a:r>
              <a:rPr lang="es-419" sz="3600" dirty="0">
                <a:solidFill>
                  <a:schemeClr val="accent1"/>
                </a:solidFill>
              </a:rPr>
              <a:t>leche</a:t>
            </a:r>
            <a:r>
              <a:rPr lang="es-419" sz="3600" dirty="0"/>
              <a:t> es </a:t>
            </a:r>
            <a:r>
              <a:rPr lang="es-419" sz="3600" dirty="0">
                <a:solidFill>
                  <a:schemeClr val="accent1"/>
                </a:solidFill>
              </a:rPr>
              <a:t>inexperto</a:t>
            </a:r>
            <a:r>
              <a:rPr lang="es-419" sz="3600" dirty="0"/>
              <a:t> en la </a:t>
            </a:r>
            <a:r>
              <a:rPr lang="es-419" sz="3600" dirty="0">
                <a:solidFill>
                  <a:schemeClr val="accent1"/>
                </a:solidFill>
              </a:rPr>
              <a:t>palabra</a:t>
            </a:r>
            <a:r>
              <a:rPr lang="es-419" sz="3600" dirty="0"/>
              <a:t> de justicia, porque es </a:t>
            </a:r>
            <a:r>
              <a:rPr lang="es-419" sz="3600" dirty="0">
                <a:solidFill>
                  <a:schemeClr val="accent1"/>
                </a:solidFill>
              </a:rPr>
              <a:t>niño</a:t>
            </a:r>
            <a:r>
              <a:rPr lang="es-419" sz="3600" dirty="0"/>
              <a:t>. El </a:t>
            </a:r>
            <a:r>
              <a:rPr lang="es-419" sz="3600" dirty="0">
                <a:solidFill>
                  <a:schemeClr val="accent1"/>
                </a:solidFill>
              </a:rPr>
              <a:t>alimento</a:t>
            </a:r>
            <a:r>
              <a:rPr lang="es-419" sz="3600" dirty="0"/>
              <a:t> </a:t>
            </a:r>
            <a:r>
              <a:rPr lang="es-419" sz="3600" dirty="0">
                <a:solidFill>
                  <a:schemeClr val="accent1"/>
                </a:solidFill>
              </a:rPr>
              <a:t>sólido</a:t>
            </a:r>
            <a:r>
              <a:rPr lang="es-419" sz="3600" dirty="0"/>
              <a:t> es para los que han alcanzado </a:t>
            </a:r>
            <a:r>
              <a:rPr lang="es-419" sz="3600" dirty="0">
                <a:solidFill>
                  <a:schemeClr val="accent1"/>
                </a:solidFill>
              </a:rPr>
              <a:t>madurez</a:t>
            </a:r>
            <a:r>
              <a:rPr lang="es-419" sz="3600" dirty="0"/>
              <a:t>, para los que por el uso tienen los sentidos ejercitados en el </a:t>
            </a:r>
            <a:r>
              <a:rPr lang="es-419" sz="3600" dirty="0">
                <a:solidFill>
                  <a:schemeClr val="accent1"/>
                </a:solidFill>
              </a:rPr>
              <a:t>discernimiento</a:t>
            </a:r>
            <a:r>
              <a:rPr lang="es-419" sz="3600" dirty="0"/>
              <a:t> del </a:t>
            </a:r>
            <a:r>
              <a:rPr lang="es-419" sz="3600" dirty="0">
                <a:solidFill>
                  <a:schemeClr val="accent1"/>
                </a:solidFill>
              </a:rPr>
              <a:t>bien</a:t>
            </a:r>
            <a:r>
              <a:rPr lang="es-419" sz="3600" dirty="0"/>
              <a:t> y del </a:t>
            </a:r>
            <a:r>
              <a:rPr lang="es-419" sz="3600" dirty="0">
                <a:solidFill>
                  <a:schemeClr val="accent1"/>
                </a:solidFill>
              </a:rPr>
              <a:t>mal</a:t>
            </a:r>
            <a:r>
              <a:rPr lang="es-419" sz="3600" dirty="0"/>
              <a:t>.</a:t>
            </a:r>
          </a:p>
        </p:txBody>
      </p:sp>
      <p:sp>
        <p:nvSpPr>
          <p:cNvPr id="3" name="Marcador de contenido 2">
            <a:extLst>
              <a:ext uri="{FF2B5EF4-FFF2-40B4-BE49-F238E27FC236}">
                <a16:creationId xmlns:a16="http://schemas.microsoft.com/office/drawing/2014/main" id="{01C76ECB-D810-38BD-CE68-4775A3818FD3}"/>
              </a:ext>
            </a:extLst>
          </p:cNvPr>
          <p:cNvSpPr>
            <a:spLocks noGrp="1"/>
          </p:cNvSpPr>
          <p:nvPr>
            <p:ph idx="1"/>
          </p:nvPr>
        </p:nvSpPr>
        <p:spPr/>
        <p:txBody>
          <a:bodyPr>
            <a:normAutofit lnSpcReduction="10000"/>
          </a:bodyPr>
          <a:lstStyle/>
          <a:p>
            <a:r>
              <a:rPr lang="es-419" sz="3600" dirty="0">
                <a:latin typeface="Calibri" panose="020F0502020204030204" pitchFamily="34" charset="0"/>
                <a:cs typeface="Calibri" panose="020F0502020204030204" pitchFamily="34" charset="0"/>
              </a:rPr>
              <a:t>Hebreos 5: 13-14</a:t>
            </a:r>
            <a:endParaRPr lang="en-US" sz="3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39450994"/>
      </p:ext>
    </p:extLst>
  </p:cSld>
  <p:clrMapOvr>
    <a:masterClrMapping/>
  </p:clrMapOvr>
  <p:transition spd="slow">
    <p:split orient="ver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D6CD7FFD-7181-45FB-6C7E-0194D7175F37}"/>
              </a:ext>
            </a:extLst>
          </p:cNvPr>
          <p:cNvSpPr>
            <a:spLocks noGrp="1"/>
          </p:cNvSpPr>
          <p:nvPr>
            <p:ph type="title"/>
          </p:nvPr>
        </p:nvSpPr>
        <p:spPr>
          <a:xfrm>
            <a:off x="2019750" y="1304818"/>
            <a:ext cx="8182488" cy="3764332"/>
          </a:xfrm>
        </p:spPr>
        <p:txBody>
          <a:bodyPr>
            <a:noAutofit/>
          </a:bodyPr>
          <a:lstStyle/>
          <a:p>
            <a:pPr algn="ctr"/>
            <a:r>
              <a:rPr lang="es-419" sz="4800" dirty="0"/>
              <a:t>Porque los que son de la </a:t>
            </a:r>
            <a:r>
              <a:rPr lang="es-419" sz="4800" dirty="0">
                <a:solidFill>
                  <a:schemeClr val="accent1"/>
                </a:solidFill>
              </a:rPr>
              <a:t>carne</a:t>
            </a:r>
            <a:r>
              <a:rPr lang="es-419" sz="4800" dirty="0"/>
              <a:t> </a:t>
            </a:r>
            <a:r>
              <a:rPr lang="es-419" sz="4800" dirty="0">
                <a:solidFill>
                  <a:schemeClr val="accent1"/>
                </a:solidFill>
              </a:rPr>
              <a:t>piensan</a:t>
            </a:r>
            <a:r>
              <a:rPr lang="es-419" sz="4800" dirty="0"/>
              <a:t> en las </a:t>
            </a:r>
            <a:r>
              <a:rPr lang="es-419" sz="4800" dirty="0">
                <a:solidFill>
                  <a:schemeClr val="accent1"/>
                </a:solidFill>
              </a:rPr>
              <a:t>cosas</a:t>
            </a:r>
            <a:r>
              <a:rPr lang="es-419" sz="4800" dirty="0"/>
              <a:t> de la </a:t>
            </a:r>
            <a:r>
              <a:rPr lang="es-419" sz="4800" dirty="0">
                <a:solidFill>
                  <a:schemeClr val="accent1"/>
                </a:solidFill>
              </a:rPr>
              <a:t>carne</a:t>
            </a:r>
            <a:r>
              <a:rPr lang="es-419" sz="4800" dirty="0"/>
              <a:t>; pero los que son del </a:t>
            </a:r>
            <a:r>
              <a:rPr lang="es-419" sz="4800" dirty="0">
                <a:solidFill>
                  <a:schemeClr val="accent1"/>
                </a:solidFill>
              </a:rPr>
              <a:t>Espíritu</a:t>
            </a:r>
            <a:r>
              <a:rPr lang="es-419" sz="4800" dirty="0"/>
              <a:t>, en las </a:t>
            </a:r>
            <a:r>
              <a:rPr lang="es-419" sz="4800" dirty="0">
                <a:solidFill>
                  <a:schemeClr val="accent1"/>
                </a:solidFill>
              </a:rPr>
              <a:t>cosas</a:t>
            </a:r>
            <a:r>
              <a:rPr lang="es-419" sz="4800" dirty="0"/>
              <a:t> del </a:t>
            </a:r>
            <a:r>
              <a:rPr lang="es-419" sz="4800" dirty="0">
                <a:solidFill>
                  <a:schemeClr val="accent1"/>
                </a:solidFill>
              </a:rPr>
              <a:t>Espíritu</a:t>
            </a:r>
            <a:r>
              <a:rPr lang="es-419" sz="4800" dirty="0"/>
              <a:t>.</a:t>
            </a:r>
          </a:p>
        </p:txBody>
      </p:sp>
      <p:sp>
        <p:nvSpPr>
          <p:cNvPr id="3" name="Marcador de contenido 2">
            <a:extLst>
              <a:ext uri="{FF2B5EF4-FFF2-40B4-BE49-F238E27FC236}">
                <a16:creationId xmlns:a16="http://schemas.microsoft.com/office/drawing/2014/main" id="{CB9BF219-1AD5-D70A-A7C6-F0D5BD1AA747}"/>
              </a:ext>
            </a:extLst>
          </p:cNvPr>
          <p:cNvSpPr>
            <a:spLocks noGrp="1"/>
          </p:cNvSpPr>
          <p:nvPr>
            <p:ph idx="1"/>
          </p:nvPr>
        </p:nvSpPr>
        <p:spPr/>
        <p:txBody>
          <a:bodyPr>
            <a:normAutofit lnSpcReduction="10000"/>
          </a:bodyPr>
          <a:lstStyle/>
          <a:p>
            <a:r>
              <a:rPr lang="es-ES" sz="3600" dirty="0">
                <a:latin typeface="Calibri" panose="020F0502020204030204" pitchFamily="34" charset="0"/>
                <a:cs typeface="Calibri" panose="020F0502020204030204" pitchFamily="34" charset="0"/>
              </a:rPr>
              <a:t>Romanos 8: 5</a:t>
            </a:r>
            <a:endParaRPr lang="en-US" sz="3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79717299"/>
      </p:ext>
    </p:extLst>
  </p:cSld>
  <p:clrMapOvr>
    <a:masterClrMapping/>
  </p:clrMapOvr>
  <p:transition spd="slow">
    <p:split orient="vert"/>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67D49A-0BD6-6F9F-F831-9BBC05A75D5F}"/>
            </a:ext>
          </a:extLst>
        </p:cNvPr>
        <p:cNvGrpSpPr/>
        <p:nvPr/>
      </p:nvGrpSpPr>
      <p:grpSpPr>
        <a:xfrm>
          <a:off x="0" y="0"/>
          <a:ext cx="0" cy="0"/>
          <a:chOff x="0" y="0"/>
          <a:chExt cx="0" cy="0"/>
        </a:xfrm>
      </p:grpSpPr>
      <p:sp>
        <p:nvSpPr>
          <p:cNvPr id="4" name="Título 3">
            <a:extLst>
              <a:ext uri="{FF2B5EF4-FFF2-40B4-BE49-F238E27FC236}">
                <a16:creationId xmlns:a16="http://schemas.microsoft.com/office/drawing/2014/main" id="{2A19CA9F-E49A-E531-201E-CD298C559DCC}"/>
              </a:ext>
            </a:extLst>
          </p:cNvPr>
          <p:cNvSpPr>
            <a:spLocks noGrp="1"/>
          </p:cNvSpPr>
          <p:nvPr>
            <p:ph type="title"/>
          </p:nvPr>
        </p:nvSpPr>
        <p:spPr>
          <a:xfrm>
            <a:off x="1451206" y="1129513"/>
            <a:ext cx="5853720" cy="1830584"/>
          </a:xfrm>
        </p:spPr>
        <p:txBody>
          <a:bodyPr>
            <a:normAutofit/>
          </a:bodyPr>
          <a:lstStyle/>
          <a:p>
            <a:r>
              <a:rPr lang="es-419" sz="4400" dirty="0"/>
              <a:t>LA ECONOMÍA DEL COMPORTAMIENTO</a:t>
            </a:r>
          </a:p>
        </p:txBody>
      </p:sp>
      <p:pic>
        <p:nvPicPr>
          <p:cNvPr id="6" name="Marcador de posición de imagen 5" descr="Imagen que contiene persona, sostener, vistiendo, hombre&#10;&#10;El contenido generado por IA puede ser incorrecto.">
            <a:extLst>
              <a:ext uri="{FF2B5EF4-FFF2-40B4-BE49-F238E27FC236}">
                <a16:creationId xmlns:a16="http://schemas.microsoft.com/office/drawing/2014/main" id="{3A36AD4B-F575-FC81-C1DA-903DD5ABFBE2}"/>
              </a:ext>
            </a:extLst>
          </p:cNvPr>
          <p:cNvPicPr>
            <a:picLocks noGrp="1" noChangeAspect="1"/>
          </p:cNvPicPr>
          <p:nvPr>
            <p:ph type="pic" idx="1"/>
          </p:nvPr>
        </p:nvPicPr>
        <p:blipFill>
          <a:blip r:embed="rId2"/>
          <a:srcRect t="11201" b="11201"/>
          <a:stretch>
            <a:fillRect/>
          </a:stretch>
        </p:blipFill>
        <p:spPr/>
      </p:pic>
    </p:spTree>
    <p:extLst>
      <p:ext uri="{BB962C8B-B14F-4D97-AF65-F5344CB8AC3E}">
        <p14:creationId xmlns:p14="http://schemas.microsoft.com/office/powerpoint/2010/main" val="2364408592"/>
      </p:ext>
    </p:extLst>
  </p:cSld>
  <p:clrMapOvr>
    <a:masterClrMapping/>
  </p:clrMapOvr>
  <p:transition spd="slow">
    <p:split orient="vert"/>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ADB3B97-F979-6310-31FB-B0233452971F}"/>
              </a:ext>
            </a:extLst>
          </p:cNvPr>
          <p:cNvSpPr>
            <a:spLocks noGrp="1"/>
          </p:cNvSpPr>
          <p:nvPr>
            <p:ph type="title"/>
          </p:nvPr>
        </p:nvSpPr>
        <p:spPr>
          <a:xfrm>
            <a:off x="1451579" y="804519"/>
            <a:ext cx="4056592" cy="5487424"/>
          </a:xfrm>
        </p:spPr>
        <p:txBody>
          <a:bodyPr>
            <a:normAutofit/>
          </a:bodyPr>
          <a:lstStyle/>
          <a:p>
            <a:r>
              <a:rPr lang="es-419" sz="3600" dirty="0"/>
              <a:t>Compramos cosas que no necesitamos, con dinero que no tenemos, para impresionar a gente a la que no le importamos</a:t>
            </a:r>
          </a:p>
        </p:txBody>
      </p:sp>
      <p:pic>
        <p:nvPicPr>
          <p:cNvPr id="5" name="Imagen 4" descr="Imagen que contiene persona, interior, niño, joven&#10;&#10;El contenido generado por IA puede ser incorrecto.">
            <a:extLst>
              <a:ext uri="{FF2B5EF4-FFF2-40B4-BE49-F238E27FC236}">
                <a16:creationId xmlns:a16="http://schemas.microsoft.com/office/drawing/2014/main" id="{F7470291-2F44-0713-ED12-58944186347C}"/>
              </a:ext>
            </a:extLst>
          </p:cNvPr>
          <p:cNvPicPr>
            <a:picLocks noChangeAspect="1"/>
          </p:cNvPicPr>
          <p:nvPr/>
        </p:nvPicPr>
        <p:blipFill>
          <a:blip r:embed="rId2"/>
          <a:stretch>
            <a:fillRect/>
          </a:stretch>
        </p:blipFill>
        <p:spPr>
          <a:xfrm>
            <a:off x="6291538" y="0"/>
            <a:ext cx="3861054" cy="6858000"/>
          </a:xfrm>
          <a:prstGeom prst="rect">
            <a:avLst/>
          </a:prstGeom>
        </p:spPr>
      </p:pic>
    </p:spTree>
    <p:extLst>
      <p:ext uri="{BB962C8B-B14F-4D97-AF65-F5344CB8AC3E}">
        <p14:creationId xmlns:p14="http://schemas.microsoft.com/office/powerpoint/2010/main" val="2048029534"/>
      </p:ext>
    </p:extLst>
  </p:cSld>
  <p:clrMapOvr>
    <a:masterClrMapping/>
  </p:clrMapOvr>
  <p:transition spd="slow">
    <p:split orient="vert"/>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C28D4AC-0A2D-AD28-65D1-AE52244C9C64}"/>
              </a:ext>
            </a:extLst>
          </p:cNvPr>
          <p:cNvSpPr>
            <a:spLocks noGrp="1"/>
          </p:cNvSpPr>
          <p:nvPr>
            <p:ph type="title"/>
          </p:nvPr>
        </p:nvSpPr>
        <p:spPr>
          <a:xfrm>
            <a:off x="6923314" y="620487"/>
            <a:ext cx="4131540" cy="1233268"/>
          </a:xfrm>
        </p:spPr>
        <p:txBody>
          <a:bodyPr>
            <a:normAutofit fontScale="90000"/>
          </a:bodyPr>
          <a:lstStyle/>
          <a:p>
            <a:r>
              <a:rPr lang="es-419" dirty="0"/>
              <a:t>El talón de Aquiles para la economía</a:t>
            </a:r>
          </a:p>
        </p:txBody>
      </p:sp>
      <p:sp>
        <p:nvSpPr>
          <p:cNvPr id="3" name="Marcador de contenido 2">
            <a:extLst>
              <a:ext uri="{FF2B5EF4-FFF2-40B4-BE49-F238E27FC236}">
                <a16:creationId xmlns:a16="http://schemas.microsoft.com/office/drawing/2014/main" id="{0D84C31D-6B91-1EC0-F3BA-1EB295F78FEE}"/>
              </a:ext>
            </a:extLst>
          </p:cNvPr>
          <p:cNvSpPr>
            <a:spLocks noGrp="1"/>
          </p:cNvSpPr>
          <p:nvPr>
            <p:ph idx="1"/>
          </p:nvPr>
        </p:nvSpPr>
        <p:spPr>
          <a:xfrm>
            <a:off x="6506667" y="2177142"/>
            <a:ext cx="4548187" cy="4268045"/>
          </a:xfrm>
        </p:spPr>
        <p:txBody>
          <a:bodyPr>
            <a:normAutofit/>
          </a:bodyPr>
          <a:lstStyle/>
          <a:p>
            <a:pPr marL="0" indent="0">
              <a:buNone/>
            </a:pPr>
            <a:r>
              <a:rPr lang="es-419" sz="2800" dirty="0"/>
              <a:t>En su libro </a:t>
            </a:r>
            <a:r>
              <a:rPr lang="es-419" sz="2800" i="1" dirty="0"/>
              <a:t>La inteligencia emocional</a:t>
            </a:r>
            <a:r>
              <a:rPr lang="es-419" sz="2800" dirty="0"/>
              <a:t>, Daniel Goleman expone cómo la dinámica emocional afecta nuestra capacidad racional. La relación </a:t>
            </a:r>
            <a:r>
              <a:rPr lang="es-419" sz="2800" dirty="0">
                <a:solidFill>
                  <a:schemeClr val="accent1"/>
                </a:solidFill>
              </a:rPr>
              <a:t>emoción/razón </a:t>
            </a:r>
            <a:r>
              <a:rPr lang="es-419" sz="2800" dirty="0"/>
              <a:t>en cada decisión que tomamos es de </a:t>
            </a:r>
            <a:r>
              <a:rPr lang="es-419" sz="2800" dirty="0">
                <a:solidFill>
                  <a:schemeClr val="accent1"/>
                </a:solidFill>
              </a:rPr>
              <a:t>24/1</a:t>
            </a:r>
            <a:r>
              <a:rPr lang="es-419" sz="2800" dirty="0"/>
              <a:t>.</a:t>
            </a:r>
          </a:p>
        </p:txBody>
      </p:sp>
      <p:pic>
        <p:nvPicPr>
          <p:cNvPr id="1026" name="Picture 2" descr="Amazon.com: La Inteligencia emocional: Por qué es más importante que el  cociente intelectual / Emotional Intelligence (Colección Daniel Goleman) ...">
            <a:extLst>
              <a:ext uri="{FF2B5EF4-FFF2-40B4-BE49-F238E27FC236}">
                <a16:creationId xmlns:a16="http://schemas.microsoft.com/office/drawing/2014/main" id="{5548FCEF-70C5-0D94-43B2-5D53C7EA52D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8027" y="0"/>
            <a:ext cx="4548187"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8109392"/>
      </p:ext>
    </p:extLst>
  </p:cSld>
  <p:clrMapOvr>
    <a:masterClrMapping/>
  </p:clrMapOvr>
  <p:transition spd="slow">
    <p:split orient="vert"/>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B2EE9E2-4E99-EDC1-EAD3-9F72FE1B5ACC}"/>
              </a:ext>
            </a:extLst>
          </p:cNvPr>
          <p:cNvSpPr>
            <a:spLocks noGrp="1"/>
          </p:cNvSpPr>
          <p:nvPr>
            <p:ph type="title"/>
          </p:nvPr>
        </p:nvSpPr>
        <p:spPr/>
        <p:txBody>
          <a:bodyPr/>
          <a:lstStyle/>
          <a:p>
            <a:r>
              <a:rPr lang="es-419" dirty="0"/>
              <a:t>Algunos principios fundamentales de la economía del comportamiento</a:t>
            </a:r>
          </a:p>
        </p:txBody>
      </p:sp>
      <p:graphicFrame>
        <p:nvGraphicFramePr>
          <p:cNvPr id="4" name="Marcador de contenido 3">
            <a:extLst>
              <a:ext uri="{FF2B5EF4-FFF2-40B4-BE49-F238E27FC236}">
                <a16:creationId xmlns:a16="http://schemas.microsoft.com/office/drawing/2014/main" id="{E1B0490E-3A79-F0C6-2FE6-FB505915E75E}"/>
              </a:ext>
            </a:extLst>
          </p:cNvPr>
          <p:cNvGraphicFramePr>
            <a:graphicFrameLocks noGrp="1"/>
          </p:cNvGraphicFramePr>
          <p:nvPr>
            <p:ph idx="1"/>
            <p:extLst>
              <p:ext uri="{D42A27DB-BD31-4B8C-83A1-F6EECF244321}">
                <p14:modId xmlns:p14="http://schemas.microsoft.com/office/powerpoint/2010/main" val="8984049"/>
              </p:ext>
            </p:extLst>
          </p:nvPr>
        </p:nvGraphicFramePr>
        <p:xfrm>
          <a:off x="1451579" y="1853754"/>
          <a:ext cx="9603275" cy="48627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85796160"/>
      </p:ext>
    </p:extLst>
  </p:cSld>
  <p:clrMapOvr>
    <a:masterClrMapping/>
  </p:clrMapOvr>
  <p:transition spd="slow">
    <p:split orient="vert"/>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90DD9B-5CA0-D35A-B449-BCC05CD33A8F}"/>
            </a:ext>
          </a:extLst>
        </p:cNvPr>
        <p:cNvGrpSpPr/>
        <p:nvPr/>
      </p:nvGrpSpPr>
      <p:grpSpPr>
        <a:xfrm>
          <a:off x="0" y="0"/>
          <a:ext cx="0" cy="0"/>
          <a:chOff x="0" y="0"/>
          <a:chExt cx="0" cy="0"/>
        </a:xfrm>
      </p:grpSpPr>
      <p:sp>
        <p:nvSpPr>
          <p:cNvPr id="4" name="Título 3">
            <a:extLst>
              <a:ext uri="{FF2B5EF4-FFF2-40B4-BE49-F238E27FC236}">
                <a16:creationId xmlns:a16="http://schemas.microsoft.com/office/drawing/2014/main" id="{23C5E171-1B02-AD66-E6E0-6C28DE33DE42}"/>
              </a:ext>
            </a:extLst>
          </p:cNvPr>
          <p:cNvSpPr>
            <a:spLocks noGrp="1"/>
          </p:cNvSpPr>
          <p:nvPr>
            <p:ph type="title"/>
          </p:nvPr>
        </p:nvSpPr>
        <p:spPr>
          <a:xfrm>
            <a:off x="2019750" y="870855"/>
            <a:ext cx="8430536" cy="4111207"/>
          </a:xfrm>
        </p:spPr>
        <p:txBody>
          <a:bodyPr>
            <a:noAutofit/>
          </a:bodyPr>
          <a:lstStyle/>
          <a:p>
            <a:pPr algn="ctr"/>
            <a:r>
              <a:rPr lang="es-419" sz="3600" dirty="0">
                <a:solidFill>
                  <a:schemeClr val="accent1"/>
                </a:solidFill>
              </a:rPr>
              <a:t>No amen al mundo</a:t>
            </a:r>
            <a:r>
              <a:rPr lang="es-419" sz="3600" dirty="0"/>
              <a:t>, ni las </a:t>
            </a:r>
            <a:r>
              <a:rPr lang="es-419" sz="3600" dirty="0">
                <a:solidFill>
                  <a:schemeClr val="accent1"/>
                </a:solidFill>
              </a:rPr>
              <a:t>cosas</a:t>
            </a:r>
            <a:r>
              <a:rPr lang="es-419" sz="3600" dirty="0"/>
              <a:t> que están en el mundo. Si alguno ama al mundo, el amor del Padre no está en él. Porque todo lo que hay en el mundo, es decir, los </a:t>
            </a:r>
            <a:r>
              <a:rPr lang="es-419" sz="3600" dirty="0">
                <a:solidFill>
                  <a:schemeClr val="accent1"/>
                </a:solidFill>
              </a:rPr>
              <a:t>deseos</a:t>
            </a:r>
            <a:r>
              <a:rPr lang="es-419" sz="3600" dirty="0"/>
              <a:t> de la </a:t>
            </a:r>
            <a:r>
              <a:rPr lang="es-419" sz="3600" dirty="0">
                <a:solidFill>
                  <a:schemeClr val="accent1"/>
                </a:solidFill>
              </a:rPr>
              <a:t>carne</a:t>
            </a:r>
            <a:r>
              <a:rPr lang="es-419" sz="3600" dirty="0"/>
              <a:t>, los </a:t>
            </a:r>
            <a:r>
              <a:rPr lang="es-419" sz="3600" dirty="0">
                <a:solidFill>
                  <a:schemeClr val="accent1"/>
                </a:solidFill>
              </a:rPr>
              <a:t>deseos</a:t>
            </a:r>
            <a:r>
              <a:rPr lang="es-419" sz="3600" dirty="0"/>
              <a:t> de los </a:t>
            </a:r>
            <a:r>
              <a:rPr lang="es-419" sz="3600" dirty="0">
                <a:solidFill>
                  <a:schemeClr val="accent1"/>
                </a:solidFill>
              </a:rPr>
              <a:t>ojos</a:t>
            </a:r>
            <a:r>
              <a:rPr lang="es-419" sz="3600" dirty="0"/>
              <a:t>, y la </a:t>
            </a:r>
            <a:r>
              <a:rPr lang="es-419" sz="3600" dirty="0">
                <a:solidFill>
                  <a:schemeClr val="accent1"/>
                </a:solidFill>
              </a:rPr>
              <a:t>vanagloria</a:t>
            </a:r>
            <a:r>
              <a:rPr lang="es-419" sz="3600" dirty="0"/>
              <a:t> de la vida, </a:t>
            </a:r>
            <a:r>
              <a:rPr lang="es-419" sz="3600" dirty="0">
                <a:solidFill>
                  <a:schemeClr val="accent1"/>
                </a:solidFill>
              </a:rPr>
              <a:t>no</a:t>
            </a:r>
            <a:r>
              <a:rPr lang="es-419" sz="3600" dirty="0"/>
              <a:t> </a:t>
            </a:r>
            <a:r>
              <a:rPr lang="es-419" sz="3600" dirty="0">
                <a:solidFill>
                  <a:schemeClr val="accent1"/>
                </a:solidFill>
              </a:rPr>
              <a:t>proviene</a:t>
            </a:r>
            <a:r>
              <a:rPr lang="es-419" sz="3600" dirty="0"/>
              <a:t> del </a:t>
            </a:r>
            <a:r>
              <a:rPr lang="es-419" sz="3600" dirty="0">
                <a:solidFill>
                  <a:schemeClr val="accent1"/>
                </a:solidFill>
              </a:rPr>
              <a:t>Padre</a:t>
            </a:r>
            <a:r>
              <a:rPr lang="es-419" sz="3600" dirty="0"/>
              <a:t>, sino del mundo.</a:t>
            </a:r>
          </a:p>
        </p:txBody>
      </p:sp>
      <p:sp>
        <p:nvSpPr>
          <p:cNvPr id="3" name="Marcador de contenido 2">
            <a:extLst>
              <a:ext uri="{FF2B5EF4-FFF2-40B4-BE49-F238E27FC236}">
                <a16:creationId xmlns:a16="http://schemas.microsoft.com/office/drawing/2014/main" id="{7260C5DA-1BED-DFB7-1E80-D123757E3DD3}"/>
              </a:ext>
            </a:extLst>
          </p:cNvPr>
          <p:cNvSpPr>
            <a:spLocks noGrp="1"/>
          </p:cNvSpPr>
          <p:nvPr>
            <p:ph idx="1"/>
          </p:nvPr>
        </p:nvSpPr>
        <p:spPr/>
        <p:txBody>
          <a:bodyPr>
            <a:normAutofit lnSpcReduction="10000"/>
          </a:bodyPr>
          <a:lstStyle/>
          <a:p>
            <a:r>
              <a:rPr lang="fi-FI" sz="3600" dirty="0">
                <a:latin typeface="Calibri" panose="020F0502020204030204" pitchFamily="34" charset="0"/>
                <a:cs typeface="Calibri" panose="020F0502020204030204" pitchFamily="34" charset="0"/>
              </a:rPr>
              <a:t>1 Juan 2: 15-16, RVC</a:t>
            </a:r>
            <a:endParaRPr lang="en-US" sz="3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27284426"/>
      </p:ext>
    </p:extLst>
  </p:cSld>
  <p:clrMapOvr>
    <a:masterClrMapping/>
  </p:clrMapOvr>
  <p:transition spd="slow">
    <p:split orient="vert"/>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5AB2234-E5E7-1F53-C52A-20C324A6FCD6}"/>
              </a:ext>
            </a:extLst>
          </p:cNvPr>
          <p:cNvSpPr>
            <a:spLocks noGrp="1"/>
          </p:cNvSpPr>
          <p:nvPr>
            <p:ph type="title"/>
          </p:nvPr>
        </p:nvSpPr>
        <p:spPr/>
        <p:txBody>
          <a:bodyPr/>
          <a:lstStyle/>
          <a:p>
            <a:r>
              <a:rPr lang="es-419" dirty="0"/>
              <a:t>LOS CUATRO FILTROS</a:t>
            </a:r>
          </a:p>
        </p:txBody>
      </p:sp>
      <p:graphicFrame>
        <p:nvGraphicFramePr>
          <p:cNvPr id="4" name="Marcador de contenido 3">
            <a:extLst>
              <a:ext uri="{FF2B5EF4-FFF2-40B4-BE49-F238E27FC236}">
                <a16:creationId xmlns:a16="http://schemas.microsoft.com/office/drawing/2014/main" id="{5E752E9F-FA60-252D-AC9E-70AA73CC72CB}"/>
              </a:ext>
            </a:extLst>
          </p:cNvPr>
          <p:cNvGraphicFramePr>
            <a:graphicFrameLocks noGrp="1"/>
          </p:cNvGraphicFramePr>
          <p:nvPr>
            <p:ph idx="1"/>
            <p:extLst>
              <p:ext uri="{D42A27DB-BD31-4B8C-83A1-F6EECF244321}">
                <p14:modId xmlns:p14="http://schemas.microsoft.com/office/powerpoint/2010/main" val="1655008772"/>
              </p:ext>
            </p:extLst>
          </p:nvPr>
        </p:nvGraphicFramePr>
        <p:xfrm>
          <a:off x="1451579" y="1621971"/>
          <a:ext cx="9603275" cy="508362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89575345"/>
      </p:ext>
    </p:extLst>
  </p:cSld>
  <p:clrMapOvr>
    <a:masterClrMapping/>
  </p:clrMapOvr>
  <p:transition spd="slow">
    <p:split orient="vert"/>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25D28C-E928-CC59-F4C4-0895E07588DC}"/>
            </a:ext>
          </a:extLst>
        </p:cNvPr>
        <p:cNvGrpSpPr/>
        <p:nvPr/>
      </p:nvGrpSpPr>
      <p:grpSpPr>
        <a:xfrm>
          <a:off x="0" y="0"/>
          <a:ext cx="0" cy="0"/>
          <a:chOff x="0" y="0"/>
          <a:chExt cx="0" cy="0"/>
        </a:xfrm>
      </p:grpSpPr>
      <p:sp>
        <p:nvSpPr>
          <p:cNvPr id="4" name="Título 3">
            <a:extLst>
              <a:ext uri="{FF2B5EF4-FFF2-40B4-BE49-F238E27FC236}">
                <a16:creationId xmlns:a16="http://schemas.microsoft.com/office/drawing/2014/main" id="{617396B0-81AA-DB8C-8161-C446B652B732}"/>
              </a:ext>
            </a:extLst>
          </p:cNvPr>
          <p:cNvSpPr>
            <a:spLocks noGrp="1"/>
          </p:cNvSpPr>
          <p:nvPr>
            <p:ph type="title"/>
          </p:nvPr>
        </p:nvSpPr>
        <p:spPr>
          <a:xfrm>
            <a:off x="2019750" y="870855"/>
            <a:ext cx="8430536" cy="4111207"/>
          </a:xfrm>
        </p:spPr>
        <p:txBody>
          <a:bodyPr>
            <a:noAutofit/>
          </a:bodyPr>
          <a:lstStyle/>
          <a:p>
            <a:pPr algn="ctr"/>
            <a:r>
              <a:rPr lang="es-419" sz="5400" dirty="0"/>
              <a:t>Y el </a:t>
            </a:r>
            <a:r>
              <a:rPr lang="es-419" sz="5400" dirty="0">
                <a:solidFill>
                  <a:schemeClr val="accent1"/>
                </a:solidFill>
              </a:rPr>
              <a:t>mundo</a:t>
            </a:r>
            <a:r>
              <a:rPr lang="es-419" sz="5400" dirty="0"/>
              <a:t> </a:t>
            </a:r>
            <a:r>
              <a:rPr lang="es-419" sz="5400" dirty="0">
                <a:solidFill>
                  <a:schemeClr val="accent1"/>
                </a:solidFill>
              </a:rPr>
              <a:t>pasa</a:t>
            </a:r>
            <a:r>
              <a:rPr lang="es-419" sz="5400" dirty="0"/>
              <a:t>, y sus </a:t>
            </a:r>
            <a:r>
              <a:rPr lang="es-419" sz="5400" dirty="0">
                <a:solidFill>
                  <a:schemeClr val="accent1"/>
                </a:solidFill>
              </a:rPr>
              <a:t>deseos</a:t>
            </a:r>
            <a:r>
              <a:rPr lang="es-419" sz="5400" dirty="0"/>
              <a:t>, pero el que hace la </a:t>
            </a:r>
            <a:r>
              <a:rPr lang="es-419" sz="5400" dirty="0">
                <a:solidFill>
                  <a:schemeClr val="accent1"/>
                </a:solidFill>
              </a:rPr>
              <a:t>voluntad</a:t>
            </a:r>
            <a:r>
              <a:rPr lang="es-419" sz="5400" dirty="0"/>
              <a:t> de Dios </a:t>
            </a:r>
            <a:r>
              <a:rPr lang="es-419" sz="5400" dirty="0">
                <a:solidFill>
                  <a:schemeClr val="accent1"/>
                </a:solidFill>
              </a:rPr>
              <a:t>permanece</a:t>
            </a:r>
            <a:r>
              <a:rPr lang="es-419" sz="5400" dirty="0"/>
              <a:t> para </a:t>
            </a:r>
            <a:r>
              <a:rPr lang="es-419" sz="5400" dirty="0">
                <a:solidFill>
                  <a:schemeClr val="accent1"/>
                </a:solidFill>
              </a:rPr>
              <a:t>siempre</a:t>
            </a:r>
            <a:r>
              <a:rPr lang="es-419" sz="5400" dirty="0"/>
              <a:t>.</a:t>
            </a:r>
          </a:p>
        </p:txBody>
      </p:sp>
      <p:sp>
        <p:nvSpPr>
          <p:cNvPr id="3" name="Marcador de contenido 2">
            <a:extLst>
              <a:ext uri="{FF2B5EF4-FFF2-40B4-BE49-F238E27FC236}">
                <a16:creationId xmlns:a16="http://schemas.microsoft.com/office/drawing/2014/main" id="{D827BF03-221B-82DE-C371-EBC31EB22929}"/>
              </a:ext>
            </a:extLst>
          </p:cNvPr>
          <p:cNvSpPr>
            <a:spLocks noGrp="1"/>
          </p:cNvSpPr>
          <p:nvPr>
            <p:ph idx="1"/>
          </p:nvPr>
        </p:nvSpPr>
        <p:spPr/>
        <p:txBody>
          <a:bodyPr>
            <a:normAutofit lnSpcReduction="10000"/>
          </a:bodyPr>
          <a:lstStyle/>
          <a:p>
            <a:r>
              <a:rPr lang="fi-FI" sz="3600" dirty="0">
                <a:latin typeface="Calibri" panose="020F0502020204030204" pitchFamily="34" charset="0"/>
                <a:cs typeface="Calibri" panose="020F0502020204030204" pitchFamily="34" charset="0"/>
              </a:rPr>
              <a:t>1 Juan 2: 17</a:t>
            </a:r>
            <a:endParaRPr lang="en-US" sz="3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59306382"/>
      </p:ext>
    </p:extLst>
  </p:cSld>
  <p:clrMapOvr>
    <a:masterClrMapping/>
  </p:clrMapOvr>
  <p:transition spd="slow">
    <p:split orient="vert"/>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3260396-9B81-999E-C6FA-5623271A981E}"/>
              </a:ext>
            </a:extLst>
          </p:cNvPr>
          <p:cNvSpPr>
            <a:spLocks noGrp="1"/>
          </p:cNvSpPr>
          <p:nvPr>
            <p:ph type="title"/>
          </p:nvPr>
        </p:nvSpPr>
        <p:spPr>
          <a:xfrm>
            <a:off x="1451579" y="431515"/>
            <a:ext cx="9603275" cy="960141"/>
          </a:xfrm>
        </p:spPr>
        <p:txBody>
          <a:bodyPr>
            <a:normAutofit/>
          </a:bodyPr>
          <a:lstStyle/>
          <a:p>
            <a:r>
              <a:rPr lang="es-419" sz="4800" noProof="0" dirty="0"/>
              <a:t>En síntesis</a:t>
            </a:r>
          </a:p>
        </p:txBody>
      </p:sp>
      <p:sp>
        <p:nvSpPr>
          <p:cNvPr id="3" name="Marcador de contenido 2">
            <a:extLst>
              <a:ext uri="{FF2B5EF4-FFF2-40B4-BE49-F238E27FC236}">
                <a16:creationId xmlns:a16="http://schemas.microsoft.com/office/drawing/2014/main" id="{21170EFD-A39D-B49C-2844-B6A73DFE05F0}"/>
              </a:ext>
            </a:extLst>
          </p:cNvPr>
          <p:cNvSpPr>
            <a:spLocks noGrp="1"/>
          </p:cNvSpPr>
          <p:nvPr>
            <p:ph idx="1"/>
          </p:nvPr>
        </p:nvSpPr>
        <p:spPr>
          <a:xfrm>
            <a:off x="1451579" y="1469205"/>
            <a:ext cx="10106848" cy="5126804"/>
          </a:xfrm>
        </p:spPr>
        <p:txBody>
          <a:bodyPr>
            <a:normAutofit fontScale="92500" lnSpcReduction="10000"/>
          </a:bodyPr>
          <a:lstStyle/>
          <a:p>
            <a:pPr>
              <a:buFont typeface="Wingdings" panose="05000000000000000000" pitchFamily="2" charset="2"/>
              <a:buChar char="ü"/>
            </a:pPr>
            <a:r>
              <a:rPr lang="es-419" sz="2400" dirty="0"/>
              <a:t>En el mundo, solo existen dos tipos de personas: las carnales y las espirituales.</a:t>
            </a:r>
          </a:p>
          <a:p>
            <a:pPr>
              <a:buFont typeface="Wingdings" panose="05000000000000000000" pitchFamily="2" charset="2"/>
              <a:buChar char="ü"/>
            </a:pPr>
            <a:r>
              <a:rPr lang="es-419" sz="2400" dirty="0"/>
              <a:t>Los carnales piensan y actúan conforme a su naturaleza carnal, mientras que los espirituales lo hacen según la dirección del Espíritu.</a:t>
            </a:r>
          </a:p>
          <a:p>
            <a:pPr>
              <a:buFont typeface="Wingdings" panose="05000000000000000000" pitchFamily="2" charset="2"/>
              <a:buChar char="ü"/>
            </a:pPr>
            <a:r>
              <a:rPr lang="es-419" sz="2400" dirty="0"/>
              <a:t>Siempre actuamos en función de lo que creemos.</a:t>
            </a:r>
          </a:p>
          <a:p>
            <a:pPr>
              <a:buFont typeface="Wingdings" panose="05000000000000000000" pitchFamily="2" charset="2"/>
              <a:buChar char="ü"/>
            </a:pPr>
            <a:r>
              <a:rPr lang="es-419" sz="2400" dirty="0"/>
              <a:t>Incluso como creyentes, mantenemos una naturaleza carnal que nos afecta.</a:t>
            </a:r>
          </a:p>
          <a:p>
            <a:pPr>
              <a:buFont typeface="Wingdings" panose="05000000000000000000" pitchFamily="2" charset="2"/>
              <a:buChar char="ü"/>
            </a:pPr>
            <a:r>
              <a:rPr lang="es-419" sz="2400" dirty="0"/>
              <a:t>Nuestro comportamiento financiero suele ser impulsivo y está influenciado por nuestro entorno socioeconómico.</a:t>
            </a:r>
          </a:p>
          <a:p>
            <a:pPr>
              <a:buFont typeface="Wingdings" panose="05000000000000000000" pitchFamily="2" charset="2"/>
              <a:buChar char="ü"/>
            </a:pPr>
            <a:r>
              <a:rPr lang="es-419" sz="2400" dirty="0"/>
              <a:t>Debido a esta naturaleza carnal, nuestras decisiones financieras tienden a estar alejadas de los principios espirituales.</a:t>
            </a:r>
          </a:p>
          <a:p>
            <a:pPr>
              <a:buFont typeface="Wingdings" panose="05000000000000000000" pitchFamily="2" charset="2"/>
              <a:buChar char="ü"/>
            </a:pPr>
            <a:r>
              <a:rPr lang="es-419" sz="2400" dirty="0"/>
              <a:t>Necesitamos ayuda divina para tomar decisiones que estén alineadas con la Palabra de Dios.</a:t>
            </a:r>
            <a:endParaRPr lang="en-US" sz="2400" dirty="0"/>
          </a:p>
        </p:txBody>
      </p:sp>
    </p:spTree>
    <p:extLst>
      <p:ext uri="{BB962C8B-B14F-4D97-AF65-F5344CB8AC3E}">
        <p14:creationId xmlns:p14="http://schemas.microsoft.com/office/powerpoint/2010/main" val="2211669364"/>
      </p:ext>
    </p:extLst>
  </p:cSld>
  <p:clrMapOvr>
    <a:masterClrMapping/>
  </p:clrMapOvr>
  <p:transition spd="slow">
    <p:split orient="vert"/>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B192E0-792C-5545-AA99-18C691A39220}"/>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9428CFE3-1448-C7F4-84BE-D19BDFFE3AC6}"/>
              </a:ext>
            </a:extLst>
          </p:cNvPr>
          <p:cNvSpPr>
            <a:spLocks noGrp="1"/>
          </p:cNvSpPr>
          <p:nvPr>
            <p:ph type="title"/>
          </p:nvPr>
        </p:nvSpPr>
        <p:spPr>
          <a:xfrm>
            <a:off x="1451579" y="534256"/>
            <a:ext cx="9603275" cy="857400"/>
          </a:xfrm>
        </p:spPr>
        <p:txBody>
          <a:bodyPr>
            <a:normAutofit/>
          </a:bodyPr>
          <a:lstStyle/>
          <a:p>
            <a:r>
              <a:rPr lang="es-419" sz="4000" noProof="0" dirty="0"/>
              <a:t>APLICACIONES PRÁCTICAS</a:t>
            </a:r>
          </a:p>
        </p:txBody>
      </p:sp>
      <p:graphicFrame>
        <p:nvGraphicFramePr>
          <p:cNvPr id="4" name="Marcador de contenido 3">
            <a:extLst>
              <a:ext uri="{FF2B5EF4-FFF2-40B4-BE49-F238E27FC236}">
                <a16:creationId xmlns:a16="http://schemas.microsoft.com/office/drawing/2014/main" id="{D0294A82-C4A9-F256-3A8A-858B1169BE80}"/>
              </a:ext>
            </a:extLst>
          </p:cNvPr>
          <p:cNvGraphicFramePr>
            <a:graphicFrameLocks noGrp="1"/>
          </p:cNvGraphicFramePr>
          <p:nvPr>
            <p:ph idx="1"/>
            <p:extLst>
              <p:ext uri="{D42A27DB-BD31-4B8C-83A1-F6EECF244321}">
                <p14:modId xmlns:p14="http://schemas.microsoft.com/office/powerpoint/2010/main" val="3014247811"/>
              </p:ext>
            </p:extLst>
          </p:nvPr>
        </p:nvGraphicFramePr>
        <p:xfrm>
          <a:off x="523982" y="1391656"/>
          <a:ext cx="11034445" cy="520435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6895078"/>
      </p:ext>
    </p:extLst>
  </p:cSld>
  <p:clrMapOvr>
    <a:masterClrMapping/>
  </p:clrMapOvr>
  <p:transition spd="slow">
    <p:split orient="vert"/>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3D3C25-A92A-82B1-CBBB-B67465BA5D27}"/>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C6F0E2FA-98C8-4BB9-8C01-795068FC2510}"/>
              </a:ext>
            </a:extLst>
          </p:cNvPr>
          <p:cNvSpPr>
            <a:spLocks noGrp="1"/>
          </p:cNvSpPr>
          <p:nvPr>
            <p:ph type="ctrTitle"/>
          </p:nvPr>
        </p:nvSpPr>
        <p:spPr>
          <a:xfrm>
            <a:off x="3154166" y="1613043"/>
            <a:ext cx="3054848" cy="2763747"/>
          </a:xfrm>
        </p:spPr>
        <p:txBody>
          <a:bodyPr vert="horz" lIns="91440" tIns="91440" rIns="91440" bIns="91440" rtlCol="0">
            <a:noAutofit/>
          </a:bodyPr>
          <a:lstStyle/>
          <a:p>
            <a:pPr>
              <a:lnSpc>
                <a:spcPct val="100000"/>
              </a:lnSpc>
              <a:spcBef>
                <a:spcPts val="1000"/>
              </a:spcBef>
              <a:buClr>
                <a:srgbClr val="006699"/>
              </a:buClr>
              <a:buSzPct val="100000"/>
              <a:buFont typeface="Arial" panose="020B0604020202020204" pitchFamily="34" charset="0"/>
            </a:pPr>
            <a:r>
              <a:rPr lang="es-419" sz="3200" dirty="0">
                <a:solidFill>
                  <a:schemeClr val="accent1"/>
                </a:solidFill>
                <a:latin typeface="+mn-lt"/>
                <a:ea typeface="+mn-ea"/>
                <a:cs typeface="+mn-cs"/>
              </a:rPr>
              <a:t>Prosperidad</a:t>
            </a:r>
            <a:br>
              <a:rPr lang="es-419" sz="3200" dirty="0">
                <a:solidFill>
                  <a:schemeClr val="accent1"/>
                </a:solidFill>
                <a:latin typeface="+mn-lt"/>
                <a:ea typeface="+mn-ea"/>
                <a:cs typeface="+mn-cs"/>
              </a:rPr>
            </a:br>
            <a:r>
              <a:rPr lang="es-419" sz="3200" dirty="0">
                <a:solidFill>
                  <a:schemeClr val="accent1"/>
                </a:solidFill>
                <a:latin typeface="+mn-lt"/>
                <a:ea typeface="+mn-ea"/>
                <a:cs typeface="+mn-cs"/>
              </a:rPr>
              <a:t>carnal contra</a:t>
            </a:r>
            <a:br>
              <a:rPr lang="es-419" sz="3200" dirty="0">
                <a:solidFill>
                  <a:schemeClr val="accent1"/>
                </a:solidFill>
                <a:latin typeface="+mn-lt"/>
                <a:ea typeface="+mn-ea"/>
                <a:cs typeface="+mn-cs"/>
              </a:rPr>
            </a:br>
            <a:r>
              <a:rPr lang="es-419" sz="3200" dirty="0">
                <a:solidFill>
                  <a:schemeClr val="accent1"/>
                </a:solidFill>
                <a:latin typeface="+mn-lt"/>
                <a:ea typeface="+mn-ea"/>
                <a:cs typeface="+mn-cs"/>
              </a:rPr>
              <a:t>prosperidad</a:t>
            </a:r>
            <a:br>
              <a:rPr lang="es-419" sz="3200" dirty="0">
                <a:solidFill>
                  <a:schemeClr val="accent1"/>
                </a:solidFill>
                <a:latin typeface="+mn-lt"/>
                <a:ea typeface="+mn-ea"/>
                <a:cs typeface="+mn-cs"/>
              </a:rPr>
            </a:br>
            <a:r>
              <a:rPr lang="es-419" sz="3200" dirty="0">
                <a:solidFill>
                  <a:schemeClr val="accent1"/>
                </a:solidFill>
                <a:latin typeface="+mn-lt"/>
                <a:ea typeface="+mn-ea"/>
                <a:cs typeface="+mn-cs"/>
              </a:rPr>
              <a:t>espiritual</a:t>
            </a:r>
            <a:endParaRPr lang="en-US" sz="3200" dirty="0">
              <a:solidFill>
                <a:schemeClr val="accent1"/>
              </a:solidFill>
              <a:latin typeface="+mn-lt"/>
              <a:ea typeface="+mn-ea"/>
              <a:cs typeface="+mn-cs"/>
            </a:endParaRPr>
          </a:p>
        </p:txBody>
      </p:sp>
      <p:sp>
        <p:nvSpPr>
          <p:cNvPr id="4" name="Título 1">
            <a:extLst>
              <a:ext uri="{FF2B5EF4-FFF2-40B4-BE49-F238E27FC236}">
                <a16:creationId xmlns:a16="http://schemas.microsoft.com/office/drawing/2014/main" id="{1F1A644D-B03E-9E64-7FF0-DB1CFF394108}"/>
              </a:ext>
            </a:extLst>
          </p:cNvPr>
          <p:cNvSpPr txBox="1">
            <a:spLocks/>
          </p:cNvSpPr>
          <p:nvPr/>
        </p:nvSpPr>
        <p:spPr>
          <a:xfrm>
            <a:off x="1466156" y="1990618"/>
            <a:ext cx="2047606" cy="2876764"/>
          </a:xfrm>
          <a:prstGeom prst="rect">
            <a:avLst/>
          </a:prstGeom>
        </p:spPr>
        <p:txBody>
          <a:bodyPr vert="horz" lIns="91440" tIns="45720" rIns="91440" bIns="0" rtlCol="0" anchor="b">
            <a:noAutofit/>
          </a:bodyPr>
          <a:lstStyle>
            <a:lvl1pPr algn="l" defTabSz="914400" rtl="0" eaLnBrk="1" latinLnBrk="0" hangingPunct="1">
              <a:lnSpc>
                <a:spcPct val="90000"/>
              </a:lnSpc>
              <a:spcBef>
                <a:spcPct val="0"/>
              </a:spcBef>
              <a:buNone/>
              <a:defRPr sz="4000" b="0" i="0" kern="1200" cap="all">
                <a:solidFill>
                  <a:schemeClr val="tx1"/>
                </a:solidFill>
                <a:effectLst/>
                <a:latin typeface="+mj-lt"/>
                <a:ea typeface="+mj-ea"/>
                <a:cs typeface="+mj-cs"/>
              </a:defRPr>
            </a:lvl1pPr>
          </a:lstStyle>
          <a:p>
            <a:r>
              <a:rPr lang="en-US" sz="23900" b="1" dirty="0">
                <a:latin typeface="Arial Nova" panose="020B0504020202020204" pitchFamily="34" charset="0"/>
                <a:ea typeface="Advent Sans Logo" panose="020B0502040504020204" pitchFamily="34" charset="0"/>
                <a:cs typeface="Advent Sans Logo" panose="020B0502040504020204" pitchFamily="34" charset="0"/>
              </a:rPr>
              <a:t>5</a:t>
            </a:r>
          </a:p>
        </p:txBody>
      </p:sp>
      <p:pic>
        <p:nvPicPr>
          <p:cNvPr id="7" name="Imagen 6">
            <a:extLst>
              <a:ext uri="{FF2B5EF4-FFF2-40B4-BE49-F238E27FC236}">
                <a16:creationId xmlns:a16="http://schemas.microsoft.com/office/drawing/2014/main" id="{77C06E51-FAB2-DDBB-00FD-14E5FF03FD84}"/>
              </a:ext>
            </a:extLst>
          </p:cNvPr>
          <p:cNvPicPr>
            <a:picLocks noChangeAspect="1"/>
          </p:cNvPicPr>
          <p:nvPr/>
        </p:nvPicPr>
        <p:blipFill>
          <a:blip r:embed="rId2"/>
          <a:srcRect/>
          <a:stretch/>
        </p:blipFill>
        <p:spPr>
          <a:xfrm>
            <a:off x="7030468" y="1047964"/>
            <a:ext cx="4952145" cy="4952145"/>
          </a:xfrm>
          <a:prstGeom prst="rect">
            <a:avLst/>
          </a:prstGeom>
        </p:spPr>
      </p:pic>
      <p:pic>
        <p:nvPicPr>
          <p:cNvPr id="3" name="Imagen 2" descr="Imagen que contiene Flecha&#10;&#10;El contenido generado por IA puede ser incorrecto.">
            <a:extLst>
              <a:ext uri="{FF2B5EF4-FFF2-40B4-BE49-F238E27FC236}">
                <a16:creationId xmlns:a16="http://schemas.microsoft.com/office/drawing/2014/main" id="{3C60C6C2-4BAB-EE8E-BA01-A8703809185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17228" y="4908854"/>
            <a:ext cx="2638263" cy="1969317"/>
          </a:xfrm>
          <a:prstGeom prst="rect">
            <a:avLst/>
          </a:prstGeom>
        </p:spPr>
      </p:pic>
    </p:spTree>
    <p:extLst>
      <p:ext uri="{BB962C8B-B14F-4D97-AF65-F5344CB8AC3E}">
        <p14:creationId xmlns:p14="http://schemas.microsoft.com/office/powerpoint/2010/main" val="1414836264"/>
      </p:ext>
    </p:extLst>
  </p:cSld>
  <p:clrMapOvr>
    <a:masterClrMapping/>
  </p:clrMapOvr>
  <p:transition spd="slow">
    <p:split orient="ver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a:extLst>
              <a:ext uri="{FF2B5EF4-FFF2-40B4-BE49-F238E27FC236}">
                <a16:creationId xmlns:a16="http://schemas.microsoft.com/office/drawing/2014/main" id="{C3021494-DDBA-1739-54B4-40B49E68D54B}"/>
              </a:ext>
            </a:extLst>
          </p:cNvPr>
          <p:cNvGraphicFramePr>
            <a:graphicFrameLocks noGrp="1"/>
          </p:cNvGraphicFramePr>
          <p:nvPr>
            <p:ph idx="1"/>
            <p:extLst>
              <p:ext uri="{D42A27DB-BD31-4B8C-83A1-F6EECF244321}">
                <p14:modId xmlns:p14="http://schemas.microsoft.com/office/powerpoint/2010/main" val="591135701"/>
              </p:ext>
            </p:extLst>
          </p:nvPr>
        </p:nvGraphicFramePr>
        <p:xfrm>
          <a:off x="544529" y="4762500"/>
          <a:ext cx="10561835" cy="25476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Imagen 5" descr="Imagen que contiene tabla, cuarto&#10;&#10;El contenido generado por IA puede ser incorrecto.">
            <a:extLst>
              <a:ext uri="{FF2B5EF4-FFF2-40B4-BE49-F238E27FC236}">
                <a16:creationId xmlns:a16="http://schemas.microsoft.com/office/drawing/2014/main" id="{8BDA14E7-D879-5F51-B46F-29E27D29F1A7}"/>
              </a:ext>
            </a:extLst>
          </p:cNvPr>
          <p:cNvPicPr>
            <a:picLocks noChangeAspect="1"/>
          </p:cNvPicPr>
          <p:nvPr/>
        </p:nvPicPr>
        <p:blipFill>
          <a:blip r:embed="rId7"/>
          <a:stretch>
            <a:fillRect/>
          </a:stretch>
        </p:blipFill>
        <p:spPr>
          <a:xfrm>
            <a:off x="544529" y="0"/>
            <a:ext cx="10476216" cy="5238108"/>
          </a:xfrm>
          <a:prstGeom prst="rect">
            <a:avLst/>
          </a:prstGeom>
        </p:spPr>
      </p:pic>
    </p:spTree>
    <p:extLst>
      <p:ext uri="{BB962C8B-B14F-4D97-AF65-F5344CB8AC3E}">
        <p14:creationId xmlns:p14="http://schemas.microsoft.com/office/powerpoint/2010/main" val="4271006297"/>
      </p:ext>
    </p:extLst>
  </p:cSld>
  <p:clrMapOvr>
    <a:masterClrMapping/>
  </p:clrMapOvr>
  <p:transition spd="slow">
    <p:split orient="vert"/>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SV"/>
          </a:p>
        </p:txBody>
      </p:sp>
      <p:pic>
        <p:nvPicPr>
          <p:cNvPr id="4" name="Marcador de contenido 3"/>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0" y="0"/>
            <a:ext cx="12207240" cy="6858000"/>
          </a:xfrm>
        </p:spPr>
      </p:pic>
    </p:spTree>
    <p:extLst>
      <p:ext uri="{BB962C8B-B14F-4D97-AF65-F5344CB8AC3E}">
        <p14:creationId xmlns:p14="http://schemas.microsoft.com/office/powerpoint/2010/main" val="2890126717"/>
      </p:ext>
    </p:extLst>
  </p:cSld>
  <p:clrMapOvr>
    <a:masterClrMapping/>
  </p:clrMapOvr>
  <p:transition spd="slow">
    <p:split orient="ver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D3E2B19-117B-1309-AC22-48054117BADC}"/>
              </a:ext>
            </a:extLst>
          </p:cNvPr>
          <p:cNvSpPr>
            <a:spLocks noGrp="1"/>
          </p:cNvSpPr>
          <p:nvPr>
            <p:ph type="title"/>
          </p:nvPr>
        </p:nvSpPr>
        <p:spPr/>
        <p:txBody>
          <a:bodyPr/>
          <a:lstStyle/>
          <a:p>
            <a:r>
              <a:rPr lang="es-419" dirty="0"/>
              <a:t>LOS DOS TIPOS DE SERES HUMANOS</a:t>
            </a:r>
          </a:p>
        </p:txBody>
      </p:sp>
      <p:graphicFrame>
        <p:nvGraphicFramePr>
          <p:cNvPr id="4" name="Marcador de contenido 3">
            <a:extLst>
              <a:ext uri="{FF2B5EF4-FFF2-40B4-BE49-F238E27FC236}">
                <a16:creationId xmlns:a16="http://schemas.microsoft.com/office/drawing/2014/main" id="{6AA34C21-AAFE-ED70-9EEB-76E728A012CF}"/>
              </a:ext>
            </a:extLst>
          </p:cNvPr>
          <p:cNvGraphicFramePr>
            <a:graphicFrameLocks noGrp="1"/>
          </p:cNvGraphicFramePr>
          <p:nvPr>
            <p:ph idx="1"/>
            <p:extLst>
              <p:ext uri="{D42A27DB-BD31-4B8C-83A1-F6EECF244321}">
                <p14:modId xmlns:p14="http://schemas.microsoft.com/office/powerpoint/2010/main" val="2178030195"/>
              </p:ext>
            </p:extLst>
          </p:nvPr>
        </p:nvGraphicFramePr>
        <p:xfrm>
          <a:off x="1006997" y="1632031"/>
          <a:ext cx="10567687" cy="481315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62387162"/>
      </p:ext>
    </p:extLst>
  </p:cSld>
  <p:clrMapOvr>
    <a:masterClrMapping/>
  </p:clrMapOvr>
  <p:transition spd="slow">
    <p:split orient="ver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9B7592B-C101-1A52-DFD1-12CCDE53DA98}"/>
              </a:ext>
            </a:extLst>
          </p:cNvPr>
          <p:cNvSpPr>
            <a:spLocks noGrp="1"/>
          </p:cNvSpPr>
          <p:nvPr>
            <p:ph type="title"/>
          </p:nvPr>
        </p:nvSpPr>
        <p:spPr/>
        <p:txBody>
          <a:bodyPr>
            <a:normAutofit/>
          </a:bodyPr>
          <a:lstStyle/>
          <a:p>
            <a:r>
              <a:rPr lang="es-419" sz="4000" dirty="0"/>
              <a:t>La Codicia</a:t>
            </a:r>
          </a:p>
        </p:txBody>
      </p:sp>
      <p:graphicFrame>
        <p:nvGraphicFramePr>
          <p:cNvPr id="4" name="Marcador de contenido 3">
            <a:extLst>
              <a:ext uri="{FF2B5EF4-FFF2-40B4-BE49-F238E27FC236}">
                <a16:creationId xmlns:a16="http://schemas.microsoft.com/office/drawing/2014/main" id="{55134764-E008-DFF5-2F19-93E87E510FC1}"/>
              </a:ext>
            </a:extLst>
          </p:cNvPr>
          <p:cNvGraphicFramePr>
            <a:graphicFrameLocks noGrp="1"/>
          </p:cNvGraphicFramePr>
          <p:nvPr>
            <p:ph idx="1"/>
            <p:extLst>
              <p:ext uri="{D42A27DB-BD31-4B8C-83A1-F6EECF244321}">
                <p14:modId xmlns:p14="http://schemas.microsoft.com/office/powerpoint/2010/main" val="3976987529"/>
              </p:ext>
            </p:extLst>
          </p:nvPr>
        </p:nvGraphicFramePr>
        <p:xfrm>
          <a:off x="1451579" y="1632857"/>
          <a:ext cx="10119935" cy="48123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90644580"/>
      </p:ext>
    </p:extLst>
  </p:cSld>
  <p:clrMapOvr>
    <a:masterClrMapping/>
  </p:clrMapOvr>
  <p:transition spd="slow">
    <p:split orient="ver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9860BC-533E-7BC6-DA94-2871EB4CE706}"/>
            </a:ext>
          </a:extLst>
        </p:cNvPr>
        <p:cNvGrpSpPr/>
        <p:nvPr/>
      </p:nvGrpSpPr>
      <p:grpSpPr>
        <a:xfrm>
          <a:off x="0" y="0"/>
          <a:ext cx="0" cy="0"/>
          <a:chOff x="0" y="0"/>
          <a:chExt cx="0" cy="0"/>
        </a:xfrm>
      </p:grpSpPr>
      <p:sp>
        <p:nvSpPr>
          <p:cNvPr id="4" name="Título 3">
            <a:extLst>
              <a:ext uri="{FF2B5EF4-FFF2-40B4-BE49-F238E27FC236}">
                <a16:creationId xmlns:a16="http://schemas.microsoft.com/office/drawing/2014/main" id="{6970F8AF-4475-BFA2-CE1E-90D98A1628DA}"/>
              </a:ext>
            </a:extLst>
          </p:cNvPr>
          <p:cNvSpPr>
            <a:spLocks noGrp="1"/>
          </p:cNvSpPr>
          <p:nvPr>
            <p:ph type="title"/>
          </p:nvPr>
        </p:nvSpPr>
        <p:spPr>
          <a:xfrm>
            <a:off x="2019750" y="1304818"/>
            <a:ext cx="8182488" cy="3764332"/>
          </a:xfrm>
        </p:spPr>
        <p:txBody>
          <a:bodyPr>
            <a:noAutofit/>
          </a:bodyPr>
          <a:lstStyle/>
          <a:p>
            <a:pPr algn="ctr"/>
            <a:r>
              <a:rPr lang="es-419" sz="6000" dirty="0"/>
              <a:t>El </a:t>
            </a:r>
            <a:r>
              <a:rPr lang="es-419" sz="6000" dirty="0">
                <a:solidFill>
                  <a:schemeClr val="accent1"/>
                </a:solidFill>
              </a:rPr>
              <a:t>ocuparse</a:t>
            </a:r>
            <a:r>
              <a:rPr lang="es-419" sz="6000" dirty="0"/>
              <a:t> de la </a:t>
            </a:r>
            <a:r>
              <a:rPr lang="es-419" sz="6000" dirty="0">
                <a:solidFill>
                  <a:schemeClr val="accent1"/>
                </a:solidFill>
              </a:rPr>
              <a:t>carne</a:t>
            </a:r>
            <a:r>
              <a:rPr lang="es-419" sz="6000" dirty="0"/>
              <a:t> es </a:t>
            </a:r>
            <a:r>
              <a:rPr lang="es-419" sz="6000" dirty="0">
                <a:solidFill>
                  <a:schemeClr val="accent1"/>
                </a:solidFill>
              </a:rPr>
              <a:t>muerte</a:t>
            </a:r>
            <a:r>
              <a:rPr lang="es-419" sz="6000" dirty="0"/>
              <a:t>, pero el ocuparse del </a:t>
            </a:r>
            <a:r>
              <a:rPr lang="es-419" sz="6000" dirty="0">
                <a:solidFill>
                  <a:schemeClr val="accent1"/>
                </a:solidFill>
              </a:rPr>
              <a:t>Espíritu</a:t>
            </a:r>
            <a:r>
              <a:rPr lang="es-419" sz="6000" dirty="0"/>
              <a:t> es </a:t>
            </a:r>
            <a:r>
              <a:rPr lang="es-419" sz="6000" dirty="0">
                <a:solidFill>
                  <a:schemeClr val="accent1"/>
                </a:solidFill>
              </a:rPr>
              <a:t>vida</a:t>
            </a:r>
            <a:r>
              <a:rPr lang="es-419" sz="6000" dirty="0"/>
              <a:t> y </a:t>
            </a:r>
            <a:r>
              <a:rPr lang="es-419" sz="6000" dirty="0">
                <a:solidFill>
                  <a:schemeClr val="accent1"/>
                </a:solidFill>
              </a:rPr>
              <a:t>paz</a:t>
            </a:r>
            <a:r>
              <a:rPr lang="es-419" sz="6000" dirty="0"/>
              <a:t>.</a:t>
            </a:r>
          </a:p>
        </p:txBody>
      </p:sp>
      <p:sp>
        <p:nvSpPr>
          <p:cNvPr id="3" name="Marcador de contenido 2">
            <a:extLst>
              <a:ext uri="{FF2B5EF4-FFF2-40B4-BE49-F238E27FC236}">
                <a16:creationId xmlns:a16="http://schemas.microsoft.com/office/drawing/2014/main" id="{C0837454-8D90-423F-9860-F320798A9EA9}"/>
              </a:ext>
            </a:extLst>
          </p:cNvPr>
          <p:cNvSpPr>
            <a:spLocks noGrp="1"/>
          </p:cNvSpPr>
          <p:nvPr>
            <p:ph idx="1"/>
          </p:nvPr>
        </p:nvSpPr>
        <p:spPr/>
        <p:txBody>
          <a:bodyPr>
            <a:normAutofit lnSpcReduction="10000"/>
          </a:bodyPr>
          <a:lstStyle/>
          <a:p>
            <a:r>
              <a:rPr lang="es-ES" sz="3600" dirty="0">
                <a:latin typeface="Calibri" panose="020F0502020204030204" pitchFamily="34" charset="0"/>
                <a:cs typeface="Calibri" panose="020F0502020204030204" pitchFamily="34" charset="0"/>
              </a:rPr>
              <a:t>Romanos 8: 6</a:t>
            </a:r>
            <a:endParaRPr lang="en-US" sz="3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10947264"/>
      </p:ext>
    </p:extLst>
  </p:cSld>
  <p:clrMapOvr>
    <a:masterClrMapping/>
  </p:clrMapOvr>
  <p:transition spd="slow">
    <p:split orient="ver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8ED0BF3-8AB3-D3C2-1D9C-91996654E15B}"/>
              </a:ext>
            </a:extLst>
          </p:cNvPr>
          <p:cNvSpPr>
            <a:spLocks noGrp="1"/>
          </p:cNvSpPr>
          <p:nvPr>
            <p:ph type="title"/>
          </p:nvPr>
        </p:nvSpPr>
        <p:spPr/>
        <p:txBody>
          <a:bodyPr/>
          <a:lstStyle/>
          <a:p>
            <a:r>
              <a:rPr lang="es-419" dirty="0"/>
              <a:t>¿Soy carnal o espiritual?</a:t>
            </a:r>
          </a:p>
        </p:txBody>
      </p:sp>
      <p:graphicFrame>
        <p:nvGraphicFramePr>
          <p:cNvPr id="4" name="Marcador de contenido 3">
            <a:extLst>
              <a:ext uri="{FF2B5EF4-FFF2-40B4-BE49-F238E27FC236}">
                <a16:creationId xmlns:a16="http://schemas.microsoft.com/office/drawing/2014/main" id="{1DEAAE5B-35B3-86D5-EBA5-61D5735CF4E2}"/>
              </a:ext>
            </a:extLst>
          </p:cNvPr>
          <p:cNvGraphicFramePr>
            <a:graphicFrameLocks noGrp="1"/>
          </p:cNvGraphicFramePr>
          <p:nvPr>
            <p:ph idx="1"/>
            <p:extLst>
              <p:ext uri="{D42A27DB-BD31-4B8C-83A1-F6EECF244321}">
                <p14:modId xmlns:p14="http://schemas.microsoft.com/office/powerpoint/2010/main" val="308689194"/>
              </p:ext>
            </p:extLst>
          </p:nvPr>
        </p:nvGraphicFramePr>
        <p:xfrm>
          <a:off x="794658" y="1578430"/>
          <a:ext cx="7097485" cy="50618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Imagen 5" descr="Un hombre con una camisa amarilla&#10;&#10;El contenido generado por IA puede ser incorrecto.">
            <a:extLst>
              <a:ext uri="{FF2B5EF4-FFF2-40B4-BE49-F238E27FC236}">
                <a16:creationId xmlns:a16="http://schemas.microsoft.com/office/drawing/2014/main" id="{C5BC4576-C6E7-AF2D-6E28-D3DCD34CA932}"/>
              </a:ext>
            </a:extLst>
          </p:cNvPr>
          <p:cNvPicPr>
            <a:picLocks noChangeAspect="1"/>
          </p:cNvPicPr>
          <p:nvPr/>
        </p:nvPicPr>
        <p:blipFill>
          <a:blip r:embed="rId7"/>
          <a:stretch>
            <a:fillRect/>
          </a:stretch>
        </p:blipFill>
        <p:spPr>
          <a:xfrm>
            <a:off x="8089555" y="0"/>
            <a:ext cx="3915918" cy="6858000"/>
          </a:xfrm>
          <a:prstGeom prst="rect">
            <a:avLst/>
          </a:prstGeom>
        </p:spPr>
      </p:pic>
    </p:spTree>
    <p:extLst>
      <p:ext uri="{BB962C8B-B14F-4D97-AF65-F5344CB8AC3E}">
        <p14:creationId xmlns:p14="http://schemas.microsoft.com/office/powerpoint/2010/main" val="2405253389"/>
      </p:ext>
    </p:extLst>
  </p:cSld>
  <p:clrMapOvr>
    <a:masterClrMapping/>
  </p:clrMapOvr>
  <p:transition spd="slow">
    <p:split orient="ver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125BE894-8FC1-12C9-ADF9-7C35EB19218E}"/>
              </a:ext>
            </a:extLst>
          </p:cNvPr>
          <p:cNvSpPr>
            <a:spLocks noGrp="1"/>
          </p:cNvSpPr>
          <p:nvPr>
            <p:ph type="title"/>
          </p:nvPr>
        </p:nvSpPr>
        <p:spPr>
          <a:xfrm>
            <a:off x="1451206" y="1129513"/>
            <a:ext cx="5853720" cy="1830584"/>
          </a:xfrm>
        </p:spPr>
        <p:txBody>
          <a:bodyPr>
            <a:normAutofit fontScale="90000"/>
          </a:bodyPr>
          <a:lstStyle/>
          <a:p>
            <a:r>
              <a:rPr lang="es-419" sz="4400" dirty="0"/>
              <a:t>¿CÓMO SABER SI SOMOS CARNALES O ESPIRITUALES?</a:t>
            </a:r>
          </a:p>
        </p:txBody>
      </p:sp>
      <p:pic>
        <p:nvPicPr>
          <p:cNvPr id="6" name="Marcador de posición de imagen 5" descr="Hombre parado con un traje de color negro&#10;&#10;El contenido generado por IA puede ser incorrecto.">
            <a:extLst>
              <a:ext uri="{FF2B5EF4-FFF2-40B4-BE49-F238E27FC236}">
                <a16:creationId xmlns:a16="http://schemas.microsoft.com/office/drawing/2014/main" id="{F4A04236-C512-BEAC-7422-BEF72A1FE492}"/>
              </a:ext>
            </a:extLst>
          </p:cNvPr>
          <p:cNvPicPr>
            <a:picLocks noGrp="1" noChangeAspect="1"/>
          </p:cNvPicPr>
          <p:nvPr>
            <p:ph type="pic" idx="1"/>
          </p:nvPr>
        </p:nvPicPr>
        <p:blipFill>
          <a:blip r:embed="rId2"/>
          <a:srcRect t="3788" b="3788"/>
          <a:stretch>
            <a:fillRect/>
          </a:stretch>
        </p:blipFill>
        <p:spPr/>
      </p:pic>
    </p:spTree>
    <p:extLst>
      <p:ext uri="{BB962C8B-B14F-4D97-AF65-F5344CB8AC3E}">
        <p14:creationId xmlns:p14="http://schemas.microsoft.com/office/powerpoint/2010/main" val="2711857707"/>
      </p:ext>
    </p:extLst>
  </p:cSld>
  <p:clrMapOvr>
    <a:masterClrMapping/>
  </p:clrMapOvr>
  <p:transition spd="slow">
    <p:split orient="vert"/>
  </p:transition>
</p:sld>
</file>

<file path=ppt/theme/theme1.xml><?xml version="1.0" encoding="utf-8"?>
<a:theme xmlns:a="http://schemas.openxmlformats.org/drawingml/2006/main" name="Galería">
  <a:themeElements>
    <a:clrScheme name="Galería">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ería">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ería">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1. Una prosperidad incómoda</Template>
  <TotalTime>1847</TotalTime>
  <Words>1510</Words>
  <Application>Microsoft Office PowerPoint</Application>
  <PresentationFormat>Panorámica</PresentationFormat>
  <Paragraphs>124</Paragraphs>
  <Slides>40</Slides>
  <Notes>2</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40</vt:i4>
      </vt:variant>
    </vt:vector>
  </HeadingPairs>
  <TitlesOfParts>
    <vt:vector size="48" baseType="lpstr">
      <vt:lpstr>Advent Sans Logo</vt:lpstr>
      <vt:lpstr>Aptos</vt:lpstr>
      <vt:lpstr>Arial</vt:lpstr>
      <vt:lpstr>Arial Nova</vt:lpstr>
      <vt:lpstr>Calibri</vt:lpstr>
      <vt:lpstr>Gill Sans MT</vt:lpstr>
      <vt:lpstr>Wingdings</vt:lpstr>
      <vt:lpstr>Galería</vt:lpstr>
      <vt:lpstr>Presentación de PowerPoint</vt:lpstr>
      <vt:lpstr>Prosperidad carnal contra prosperidad espiritual</vt:lpstr>
      <vt:lpstr>Porque los que son de la carne piensan en las cosas de la carne; pero los que son del Espíritu, en las cosas del Espíritu.</vt:lpstr>
      <vt:lpstr>Presentación de PowerPoint</vt:lpstr>
      <vt:lpstr>LOS DOS TIPOS DE SERES HUMANOS</vt:lpstr>
      <vt:lpstr>La Codicia</vt:lpstr>
      <vt:lpstr>El ocuparse de la carne es muerte, pero el ocuparse del Espíritu es vida y paz.</vt:lpstr>
      <vt:lpstr>¿Soy carnal o espiritual?</vt:lpstr>
      <vt:lpstr>¿CÓMO SABER SI SOMOS CARNALES O ESPIRITUALES?</vt:lpstr>
      <vt:lpstr>1</vt:lpstr>
      <vt:lpstr>Por cuanto los designios de la carne son enemistad contra Dios, porque no se sujetan a la Ley de Dios, ni tampoco pueden; y los que viven según la carne no pueden agradar a Dios.</vt:lpstr>
      <vt:lpstr>2</vt:lpstr>
      <vt:lpstr>Manifiestas son las obras de la carne, que son: adulterio, fornicación, inmundicia, lujuria, idolatría, hechicerías, enemistades, pleitos, celos, iras, contiendas, divisiones, herejías, envidias, homicidios, borracheras, orgías, y cosas semejantes a éstas. En cuanto a esto, os advierto, como ya os he dicho antes, que los que practican tales cosas no heredarán el reino de Dios.</vt:lpstr>
      <vt:lpstr>amor, gozo, paz, paciencia, benignidad, bondad, fe, mansedumbre, templanza; contra tales cosas no hay ley.</vt:lpstr>
      <vt:lpstr>Porque el deseo de la carne se opone al Espíritu, y el del Espíritu se opone a la carne; y estos se oponen entre sí para que ustedes no hagan lo que quisieran hacer.</vt:lpstr>
      <vt:lpstr>ACTUAMOS EN FUNCIÓN DE LO QUE CREEMOS</vt:lpstr>
      <vt:lpstr>La forma en la que manejamos el dinero es una expresión externa de una condición espiritual interna.</vt:lpstr>
      <vt:lpstr>Nuestras creencias moldean nuestros valores y principios</vt:lpstr>
      <vt:lpstr>Digo, pues, vivan según el Espíritu, y no satisfagan los deseos de la carne.</vt:lpstr>
      <vt:lpstr>Presentación de PowerPoint</vt:lpstr>
      <vt:lpstr>UN TESTIMONIO PERSONAL</vt:lpstr>
      <vt:lpstr>¿POR QUÉ ESTO ES IMPORTANTE?</vt:lpstr>
      <vt:lpstr>Sabemos que la Ley es espiritual; pero yo soy carnal, vendido al pecado.</vt:lpstr>
      <vt:lpstr>Presentación de PowerPoint</vt:lpstr>
      <vt:lpstr>En cuanto a la pasada manera de vivir, despojaos del viejo hombre, que está viciado conforme a los deseos engañosos, y renovaos en el espíritu de vuestra mente,  y vestíos del nuevo hombre, creado según Dios en la justicia y santidad de la verdad. </vt:lpstr>
      <vt:lpstr>Presentación de PowerPoint</vt:lpstr>
      <vt:lpstr>Porque separados de mí ustedes nada pueden hacer.</vt:lpstr>
      <vt:lpstr>Un bebé toma una dieta a base de leche y verduras trituradas. Esa es la imagen de un bebé. Aún no puede digerir alimentos sólidos. Todo debe estar triturado para no perjudicar su delicado aparato digestivo. Un cristiano carnal señala en su Biblia pasajes breves y tiernos, pasando por alto aquellos otros que desgarran el alma, nos reprenden, nos disciplinan y nos castigan. No es capaz de digerir “la carne de la Palabra”. Todo debe estar predigerido y administrado en dosis medidas, para no ofender su delicado aparato digestivo.</vt:lpstr>
      <vt:lpstr>Y todo aquel que participa de la leche es inexperto en la palabra de justicia, porque es niño. El alimento sólido es para los que han alcanzado madurez, para los que por el uso tienen los sentidos ejercitados en el discernimiento del bien y del mal.</vt:lpstr>
      <vt:lpstr>LA ECONOMÍA DEL COMPORTAMIENTO</vt:lpstr>
      <vt:lpstr>Compramos cosas que no necesitamos, con dinero que no tenemos, para impresionar a gente a la que no le importamos</vt:lpstr>
      <vt:lpstr>El talón de Aquiles para la economía</vt:lpstr>
      <vt:lpstr>Algunos principios fundamentales de la economía del comportamiento</vt:lpstr>
      <vt:lpstr>No amen al mundo, ni las cosas que están en el mundo. Si alguno ama al mundo, el amor del Padre no está en él. Porque todo lo que hay en el mundo, es decir, los deseos de la carne, los deseos de los ojos, y la vanagloria de la vida, no proviene del Padre, sino del mundo.</vt:lpstr>
      <vt:lpstr>LOS CUATRO FILTROS</vt:lpstr>
      <vt:lpstr>Y el mundo pasa, y sus deseos, pero el que hace la voluntad de Dios permanece para siempre.</vt:lpstr>
      <vt:lpstr>En síntesis</vt:lpstr>
      <vt:lpstr>APLICACIONES PRÁCTICAS</vt:lpstr>
      <vt:lpstr>Prosperidad carnal contra prosperidad espiritual</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Jaime Torres</dc:creator>
  <cp:lastModifiedBy>VICENTE NAFRI MACHADO AREVALO</cp:lastModifiedBy>
  <cp:revision>4</cp:revision>
  <dcterms:created xsi:type="dcterms:W3CDTF">2025-02-25T22:44:36Z</dcterms:created>
  <dcterms:modified xsi:type="dcterms:W3CDTF">2025-04-02T10:49:45Z</dcterms:modified>
</cp:coreProperties>
</file>