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43"/>
  </p:notesMasterIdLst>
  <p:sldIdLst>
    <p:sldId id="291" r:id="rId2"/>
    <p:sldId id="256" r:id="rId3"/>
    <p:sldId id="294" r:id="rId4"/>
    <p:sldId id="334" r:id="rId5"/>
    <p:sldId id="301" r:id="rId6"/>
    <p:sldId id="335" r:id="rId7"/>
    <p:sldId id="336" r:id="rId8"/>
    <p:sldId id="337" r:id="rId9"/>
    <p:sldId id="338" r:id="rId10"/>
    <p:sldId id="339" r:id="rId11"/>
    <p:sldId id="340" r:id="rId12"/>
    <p:sldId id="341" r:id="rId13"/>
    <p:sldId id="342" r:id="rId14"/>
    <p:sldId id="343" r:id="rId15"/>
    <p:sldId id="344" r:id="rId16"/>
    <p:sldId id="345" r:id="rId17"/>
    <p:sldId id="346" r:id="rId18"/>
    <p:sldId id="347" r:id="rId19"/>
    <p:sldId id="348" r:id="rId20"/>
    <p:sldId id="349" r:id="rId21"/>
    <p:sldId id="350" r:id="rId22"/>
    <p:sldId id="351" r:id="rId23"/>
    <p:sldId id="352" r:id="rId24"/>
    <p:sldId id="353" r:id="rId25"/>
    <p:sldId id="354" r:id="rId26"/>
    <p:sldId id="355" r:id="rId27"/>
    <p:sldId id="356" r:id="rId28"/>
    <p:sldId id="357" r:id="rId29"/>
    <p:sldId id="358" r:id="rId30"/>
    <p:sldId id="359" r:id="rId31"/>
    <p:sldId id="360" r:id="rId32"/>
    <p:sldId id="361" r:id="rId33"/>
    <p:sldId id="362" r:id="rId34"/>
    <p:sldId id="363" r:id="rId35"/>
    <p:sldId id="364" r:id="rId36"/>
    <p:sldId id="365" r:id="rId37"/>
    <p:sldId id="366" r:id="rId38"/>
    <p:sldId id="275" r:id="rId39"/>
    <p:sldId id="333" r:id="rId40"/>
    <p:sldId id="367" r:id="rId41"/>
    <p:sldId id="293"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A13D85-C09D-4CFD-8E3F-3792531CCBFB}" v="72" dt="2025-04-01T22:27:33.0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93" d="100"/>
          <a:sy n="93" d="100"/>
        </p:scale>
        <p:origin x="1188"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ENTE NAFRI MACHADO AREVALO" userId="6d45cc9e94857aa8" providerId="LiveId" clId="{67A13D85-C09D-4CFD-8E3F-3792531CCBFB}"/>
    <pc:docChg chg="undo custSel addSld delSld modSld sldOrd">
      <pc:chgData name="VICENTE NAFRI MACHADO AREVALO" userId="6d45cc9e94857aa8" providerId="LiveId" clId="{67A13D85-C09D-4CFD-8E3F-3792531CCBFB}" dt="2025-04-01T22:27:33.023" v="1335"/>
      <pc:docMkLst>
        <pc:docMk/>
      </pc:docMkLst>
      <pc:sldChg chg="modSp mod modTransition">
        <pc:chgData name="VICENTE NAFRI MACHADO AREVALO" userId="6d45cc9e94857aa8" providerId="LiveId" clId="{67A13D85-C09D-4CFD-8E3F-3792531CCBFB}" dt="2025-04-01T20:57:09.587" v="1319"/>
        <pc:sldMkLst>
          <pc:docMk/>
          <pc:sldMk cId="3014007573" sldId="256"/>
        </pc:sldMkLst>
        <pc:spChg chg="mod">
          <ac:chgData name="VICENTE NAFRI MACHADO AREVALO" userId="6d45cc9e94857aa8" providerId="LiveId" clId="{67A13D85-C09D-4CFD-8E3F-3792531CCBFB}" dt="2025-04-01T17:40:33.823" v="3"/>
          <ac:spMkLst>
            <pc:docMk/>
            <pc:sldMk cId="3014007573" sldId="256"/>
            <ac:spMk id="2" creationId="{428ECE3B-6510-7CDE-1EA3-285789CA58AA}"/>
          </ac:spMkLst>
        </pc:spChg>
        <pc:spChg chg="mod">
          <ac:chgData name="VICENTE NAFRI MACHADO AREVALO" userId="6d45cc9e94857aa8" providerId="LiveId" clId="{67A13D85-C09D-4CFD-8E3F-3792531CCBFB}" dt="2025-04-01T17:40:26.385" v="2" actId="20577"/>
          <ac:spMkLst>
            <pc:docMk/>
            <pc:sldMk cId="3014007573" sldId="256"/>
            <ac:spMk id="4" creationId="{C18208E5-3118-40D3-B9E9-5E63AD47EF0C}"/>
          </ac:spMkLst>
        </pc:spChg>
        <pc:picChg chg="mod">
          <ac:chgData name="VICENTE NAFRI MACHADO AREVALO" userId="6d45cc9e94857aa8" providerId="LiveId" clId="{67A13D85-C09D-4CFD-8E3F-3792531CCBFB}" dt="2025-04-01T17:41:43.712" v="4" actId="14826"/>
          <ac:picMkLst>
            <pc:docMk/>
            <pc:sldMk cId="3014007573" sldId="256"/>
            <ac:picMk id="7" creationId="{1145B090-ED10-7708-FE85-CF7E8F4442B2}"/>
          </ac:picMkLst>
        </pc:picChg>
      </pc:sldChg>
      <pc:sldChg chg="modSp mod modTransition">
        <pc:chgData name="VICENTE NAFRI MACHADO AREVALO" userId="6d45cc9e94857aa8" providerId="LiveId" clId="{67A13D85-C09D-4CFD-8E3F-3792531CCBFB}" dt="2025-04-01T20:57:09.587" v="1319"/>
        <pc:sldMkLst>
          <pc:docMk/>
          <pc:sldMk cId="2211669364" sldId="275"/>
        </pc:sldMkLst>
        <pc:spChg chg="mod">
          <ac:chgData name="VICENTE NAFRI MACHADO AREVALO" userId="6d45cc9e94857aa8" providerId="LiveId" clId="{67A13D85-C09D-4CFD-8E3F-3792531CCBFB}" dt="2025-04-01T17:46:24.262" v="89" actId="20577"/>
          <ac:spMkLst>
            <pc:docMk/>
            <pc:sldMk cId="2211669364" sldId="275"/>
            <ac:spMk id="3" creationId="{21170EFD-A39D-B49C-2844-B6A73DFE05F0}"/>
          </ac:spMkLst>
        </pc:spChg>
      </pc:sldChg>
      <pc:sldChg chg="modTransition">
        <pc:chgData name="VICENTE NAFRI MACHADO AREVALO" userId="6d45cc9e94857aa8" providerId="LiveId" clId="{67A13D85-C09D-4CFD-8E3F-3792531CCBFB}" dt="2025-04-01T20:57:09.587" v="1319"/>
        <pc:sldMkLst>
          <pc:docMk/>
          <pc:sldMk cId="1846276947" sldId="291"/>
        </pc:sldMkLst>
      </pc:sldChg>
      <pc:sldChg chg="modTransition">
        <pc:chgData name="VICENTE NAFRI MACHADO AREVALO" userId="6d45cc9e94857aa8" providerId="LiveId" clId="{67A13D85-C09D-4CFD-8E3F-3792531CCBFB}" dt="2025-04-01T20:57:09.587" v="1319"/>
        <pc:sldMkLst>
          <pc:docMk/>
          <pc:sldMk cId="2890126717" sldId="293"/>
        </pc:sldMkLst>
      </pc:sldChg>
      <pc:sldChg chg="modSp mod modTransition">
        <pc:chgData name="VICENTE NAFRI MACHADO AREVALO" userId="6d45cc9e94857aa8" providerId="LiveId" clId="{67A13D85-C09D-4CFD-8E3F-3792531CCBFB}" dt="2025-04-01T20:57:09.587" v="1319"/>
        <pc:sldMkLst>
          <pc:docMk/>
          <pc:sldMk cId="3379717299" sldId="294"/>
        </pc:sldMkLst>
        <pc:spChg chg="mod">
          <ac:chgData name="VICENTE NAFRI MACHADO AREVALO" userId="6d45cc9e94857aa8" providerId="LiveId" clId="{67A13D85-C09D-4CFD-8E3F-3792531CCBFB}" dt="2025-04-01T17:43:09.008" v="11"/>
          <ac:spMkLst>
            <pc:docMk/>
            <pc:sldMk cId="3379717299" sldId="294"/>
            <ac:spMk id="3" creationId="{CB9BF219-1AD5-D70A-A7C6-F0D5BD1AA747}"/>
          </ac:spMkLst>
        </pc:spChg>
        <pc:spChg chg="mod">
          <ac:chgData name="VICENTE NAFRI MACHADO AREVALO" userId="6d45cc9e94857aa8" providerId="LiveId" clId="{67A13D85-C09D-4CFD-8E3F-3792531CCBFB}" dt="2025-04-01T17:44:30.010" v="40" actId="108"/>
          <ac:spMkLst>
            <pc:docMk/>
            <pc:sldMk cId="3379717299" sldId="294"/>
            <ac:spMk id="4" creationId="{D6CD7FFD-7181-45FB-6C7E-0194D7175F37}"/>
          </ac:spMkLst>
        </pc:spChg>
      </pc:sldChg>
      <pc:sldChg chg="del">
        <pc:chgData name="VICENTE NAFRI MACHADO AREVALO" userId="6d45cc9e94857aa8" providerId="LiveId" clId="{67A13D85-C09D-4CFD-8E3F-3792531CCBFB}" dt="2025-04-01T17:40:14.001" v="0" actId="47"/>
        <pc:sldMkLst>
          <pc:docMk/>
          <pc:sldMk cId="2060312393" sldId="295"/>
        </pc:sldMkLst>
      </pc:sldChg>
      <pc:sldChg chg="del">
        <pc:chgData name="VICENTE NAFRI MACHADO AREVALO" userId="6d45cc9e94857aa8" providerId="LiveId" clId="{67A13D85-C09D-4CFD-8E3F-3792531CCBFB}" dt="2025-04-01T17:40:14.001" v="0" actId="47"/>
        <pc:sldMkLst>
          <pc:docMk/>
          <pc:sldMk cId="427814549" sldId="296"/>
        </pc:sldMkLst>
      </pc:sldChg>
      <pc:sldChg chg="del">
        <pc:chgData name="VICENTE NAFRI MACHADO AREVALO" userId="6d45cc9e94857aa8" providerId="LiveId" clId="{67A13D85-C09D-4CFD-8E3F-3792531CCBFB}" dt="2025-04-01T17:40:14.001" v="0" actId="47"/>
        <pc:sldMkLst>
          <pc:docMk/>
          <pc:sldMk cId="2175474550" sldId="297"/>
        </pc:sldMkLst>
      </pc:sldChg>
      <pc:sldChg chg="del">
        <pc:chgData name="VICENTE NAFRI MACHADO AREVALO" userId="6d45cc9e94857aa8" providerId="LiveId" clId="{67A13D85-C09D-4CFD-8E3F-3792531CCBFB}" dt="2025-04-01T17:40:14.001" v="0" actId="47"/>
        <pc:sldMkLst>
          <pc:docMk/>
          <pc:sldMk cId="698818857" sldId="298"/>
        </pc:sldMkLst>
      </pc:sldChg>
      <pc:sldChg chg="del">
        <pc:chgData name="VICENTE NAFRI MACHADO AREVALO" userId="6d45cc9e94857aa8" providerId="LiveId" clId="{67A13D85-C09D-4CFD-8E3F-3792531CCBFB}" dt="2025-04-01T17:40:14.001" v="0" actId="47"/>
        <pc:sldMkLst>
          <pc:docMk/>
          <pc:sldMk cId="1864729916" sldId="299"/>
        </pc:sldMkLst>
      </pc:sldChg>
      <pc:sldChg chg="del">
        <pc:chgData name="VICENTE NAFRI MACHADO AREVALO" userId="6d45cc9e94857aa8" providerId="LiveId" clId="{67A13D85-C09D-4CFD-8E3F-3792531CCBFB}" dt="2025-04-01T17:40:14.001" v="0" actId="47"/>
        <pc:sldMkLst>
          <pc:docMk/>
          <pc:sldMk cId="1208679955" sldId="300"/>
        </pc:sldMkLst>
      </pc:sldChg>
      <pc:sldChg chg="addSp delSp modSp add del mod modTransition">
        <pc:chgData name="VICENTE NAFRI MACHADO AREVALO" userId="6d45cc9e94857aa8" providerId="LiveId" clId="{67A13D85-C09D-4CFD-8E3F-3792531CCBFB}" dt="2025-04-01T22:27:05.925" v="1332" actId="47"/>
        <pc:sldMkLst>
          <pc:docMk/>
          <pc:sldMk cId="2711857707" sldId="301"/>
        </pc:sldMkLst>
        <pc:spChg chg="add del mod">
          <ac:chgData name="VICENTE NAFRI MACHADO AREVALO" userId="6d45cc9e94857aa8" providerId="LiveId" clId="{67A13D85-C09D-4CFD-8E3F-3792531CCBFB}" dt="2025-04-01T17:57:03.185" v="129" actId="931"/>
          <ac:spMkLst>
            <pc:docMk/>
            <pc:sldMk cId="2711857707" sldId="301"/>
            <ac:spMk id="3" creationId="{BE5639D3-AE7B-76F8-1B8A-35A6E101E617}"/>
          </ac:spMkLst>
        </pc:spChg>
        <pc:spChg chg="mod">
          <ac:chgData name="VICENTE NAFRI MACHADO AREVALO" userId="6d45cc9e94857aa8" providerId="LiveId" clId="{67A13D85-C09D-4CFD-8E3F-3792531CCBFB}" dt="2025-04-01T17:56:03.956" v="127"/>
          <ac:spMkLst>
            <pc:docMk/>
            <pc:sldMk cId="2711857707" sldId="301"/>
            <ac:spMk id="4" creationId="{125BE894-8FC1-12C9-ADF9-7C35EB19218E}"/>
          </ac:spMkLst>
        </pc:spChg>
        <pc:picChg chg="add mod">
          <ac:chgData name="VICENTE NAFRI MACHADO AREVALO" userId="6d45cc9e94857aa8" providerId="LiveId" clId="{67A13D85-C09D-4CFD-8E3F-3792531CCBFB}" dt="2025-04-01T17:57:03.185" v="129" actId="931"/>
          <ac:picMkLst>
            <pc:docMk/>
            <pc:sldMk cId="2711857707" sldId="301"/>
            <ac:picMk id="6" creationId="{A8C065F7-9B0A-38E4-200C-32896F120025}"/>
          </ac:picMkLst>
        </pc:picChg>
        <pc:picChg chg="del">
          <ac:chgData name="VICENTE NAFRI MACHADO AREVALO" userId="6d45cc9e94857aa8" providerId="LiveId" clId="{67A13D85-C09D-4CFD-8E3F-3792531CCBFB}" dt="2025-04-01T17:56:59.807" v="128" actId="478"/>
          <ac:picMkLst>
            <pc:docMk/>
            <pc:sldMk cId="2711857707" sldId="301"/>
            <ac:picMk id="8" creationId="{38D4106F-69DB-0130-2DBD-0E932A7E4B17}"/>
          </ac:picMkLst>
        </pc:picChg>
      </pc:sldChg>
      <pc:sldChg chg="del">
        <pc:chgData name="VICENTE NAFRI MACHADO AREVALO" userId="6d45cc9e94857aa8" providerId="LiveId" clId="{67A13D85-C09D-4CFD-8E3F-3792531CCBFB}" dt="2025-04-01T17:40:14.001" v="0" actId="47"/>
        <pc:sldMkLst>
          <pc:docMk/>
          <pc:sldMk cId="3623822880" sldId="302"/>
        </pc:sldMkLst>
      </pc:sldChg>
      <pc:sldChg chg="del">
        <pc:chgData name="VICENTE NAFRI MACHADO AREVALO" userId="6d45cc9e94857aa8" providerId="LiveId" clId="{67A13D85-C09D-4CFD-8E3F-3792531CCBFB}" dt="2025-04-01T17:40:14.001" v="0" actId="47"/>
        <pc:sldMkLst>
          <pc:docMk/>
          <pc:sldMk cId="3986268280" sldId="303"/>
        </pc:sldMkLst>
      </pc:sldChg>
      <pc:sldChg chg="del">
        <pc:chgData name="VICENTE NAFRI MACHADO AREVALO" userId="6d45cc9e94857aa8" providerId="LiveId" clId="{67A13D85-C09D-4CFD-8E3F-3792531CCBFB}" dt="2025-04-01T17:40:14.001" v="0" actId="47"/>
        <pc:sldMkLst>
          <pc:docMk/>
          <pc:sldMk cId="1743340514" sldId="304"/>
        </pc:sldMkLst>
      </pc:sldChg>
      <pc:sldChg chg="del">
        <pc:chgData name="VICENTE NAFRI MACHADO AREVALO" userId="6d45cc9e94857aa8" providerId="LiveId" clId="{67A13D85-C09D-4CFD-8E3F-3792531CCBFB}" dt="2025-04-01T17:40:14.001" v="0" actId="47"/>
        <pc:sldMkLst>
          <pc:docMk/>
          <pc:sldMk cId="1492225507" sldId="305"/>
        </pc:sldMkLst>
      </pc:sldChg>
      <pc:sldChg chg="del">
        <pc:chgData name="VICENTE NAFRI MACHADO AREVALO" userId="6d45cc9e94857aa8" providerId="LiveId" clId="{67A13D85-C09D-4CFD-8E3F-3792531CCBFB}" dt="2025-04-01T17:40:14.001" v="0" actId="47"/>
        <pc:sldMkLst>
          <pc:docMk/>
          <pc:sldMk cId="2478417328" sldId="306"/>
        </pc:sldMkLst>
      </pc:sldChg>
      <pc:sldChg chg="del">
        <pc:chgData name="VICENTE NAFRI MACHADO AREVALO" userId="6d45cc9e94857aa8" providerId="LiveId" clId="{67A13D85-C09D-4CFD-8E3F-3792531CCBFB}" dt="2025-04-01T17:40:14.001" v="0" actId="47"/>
        <pc:sldMkLst>
          <pc:docMk/>
          <pc:sldMk cId="971833766" sldId="307"/>
        </pc:sldMkLst>
      </pc:sldChg>
      <pc:sldChg chg="del">
        <pc:chgData name="VICENTE NAFRI MACHADO AREVALO" userId="6d45cc9e94857aa8" providerId="LiveId" clId="{67A13D85-C09D-4CFD-8E3F-3792531CCBFB}" dt="2025-04-01T17:40:14.001" v="0" actId="47"/>
        <pc:sldMkLst>
          <pc:docMk/>
          <pc:sldMk cId="3781998315" sldId="308"/>
        </pc:sldMkLst>
      </pc:sldChg>
      <pc:sldChg chg="del">
        <pc:chgData name="VICENTE NAFRI MACHADO AREVALO" userId="6d45cc9e94857aa8" providerId="LiveId" clId="{67A13D85-C09D-4CFD-8E3F-3792531CCBFB}" dt="2025-04-01T17:40:14.001" v="0" actId="47"/>
        <pc:sldMkLst>
          <pc:docMk/>
          <pc:sldMk cId="1033014798" sldId="309"/>
        </pc:sldMkLst>
      </pc:sldChg>
      <pc:sldChg chg="del">
        <pc:chgData name="VICENTE NAFRI MACHADO AREVALO" userId="6d45cc9e94857aa8" providerId="LiveId" clId="{67A13D85-C09D-4CFD-8E3F-3792531CCBFB}" dt="2025-04-01T17:40:14.001" v="0" actId="47"/>
        <pc:sldMkLst>
          <pc:docMk/>
          <pc:sldMk cId="2311636377" sldId="310"/>
        </pc:sldMkLst>
      </pc:sldChg>
      <pc:sldChg chg="del">
        <pc:chgData name="VICENTE NAFRI MACHADO AREVALO" userId="6d45cc9e94857aa8" providerId="LiveId" clId="{67A13D85-C09D-4CFD-8E3F-3792531CCBFB}" dt="2025-04-01T17:40:14.001" v="0" actId="47"/>
        <pc:sldMkLst>
          <pc:docMk/>
          <pc:sldMk cId="315686659" sldId="311"/>
        </pc:sldMkLst>
      </pc:sldChg>
      <pc:sldChg chg="del">
        <pc:chgData name="VICENTE NAFRI MACHADO AREVALO" userId="6d45cc9e94857aa8" providerId="LiveId" clId="{67A13D85-C09D-4CFD-8E3F-3792531CCBFB}" dt="2025-04-01T17:40:14.001" v="0" actId="47"/>
        <pc:sldMkLst>
          <pc:docMk/>
          <pc:sldMk cId="3897361786" sldId="312"/>
        </pc:sldMkLst>
      </pc:sldChg>
      <pc:sldChg chg="del">
        <pc:chgData name="VICENTE NAFRI MACHADO AREVALO" userId="6d45cc9e94857aa8" providerId="LiveId" clId="{67A13D85-C09D-4CFD-8E3F-3792531CCBFB}" dt="2025-04-01T17:40:14.001" v="0" actId="47"/>
        <pc:sldMkLst>
          <pc:docMk/>
          <pc:sldMk cId="1712011118" sldId="313"/>
        </pc:sldMkLst>
      </pc:sldChg>
      <pc:sldChg chg="del">
        <pc:chgData name="VICENTE NAFRI MACHADO AREVALO" userId="6d45cc9e94857aa8" providerId="LiveId" clId="{67A13D85-C09D-4CFD-8E3F-3792531CCBFB}" dt="2025-04-01T17:40:14.001" v="0" actId="47"/>
        <pc:sldMkLst>
          <pc:docMk/>
          <pc:sldMk cId="893691577" sldId="314"/>
        </pc:sldMkLst>
      </pc:sldChg>
      <pc:sldChg chg="del">
        <pc:chgData name="VICENTE NAFRI MACHADO AREVALO" userId="6d45cc9e94857aa8" providerId="LiveId" clId="{67A13D85-C09D-4CFD-8E3F-3792531CCBFB}" dt="2025-04-01T17:40:14.001" v="0" actId="47"/>
        <pc:sldMkLst>
          <pc:docMk/>
          <pc:sldMk cId="1230627375" sldId="315"/>
        </pc:sldMkLst>
      </pc:sldChg>
      <pc:sldChg chg="del">
        <pc:chgData name="VICENTE NAFRI MACHADO AREVALO" userId="6d45cc9e94857aa8" providerId="LiveId" clId="{67A13D85-C09D-4CFD-8E3F-3792531CCBFB}" dt="2025-04-01T17:40:14.001" v="0" actId="47"/>
        <pc:sldMkLst>
          <pc:docMk/>
          <pc:sldMk cId="102064473" sldId="316"/>
        </pc:sldMkLst>
      </pc:sldChg>
      <pc:sldChg chg="del">
        <pc:chgData name="VICENTE NAFRI MACHADO AREVALO" userId="6d45cc9e94857aa8" providerId="LiveId" clId="{67A13D85-C09D-4CFD-8E3F-3792531CCBFB}" dt="2025-04-01T17:40:14.001" v="0" actId="47"/>
        <pc:sldMkLst>
          <pc:docMk/>
          <pc:sldMk cId="3469767317" sldId="317"/>
        </pc:sldMkLst>
      </pc:sldChg>
      <pc:sldChg chg="del">
        <pc:chgData name="VICENTE NAFRI MACHADO AREVALO" userId="6d45cc9e94857aa8" providerId="LiveId" clId="{67A13D85-C09D-4CFD-8E3F-3792531CCBFB}" dt="2025-04-01T17:40:14.001" v="0" actId="47"/>
        <pc:sldMkLst>
          <pc:docMk/>
          <pc:sldMk cId="768251833" sldId="319"/>
        </pc:sldMkLst>
      </pc:sldChg>
      <pc:sldChg chg="del">
        <pc:chgData name="VICENTE NAFRI MACHADO AREVALO" userId="6d45cc9e94857aa8" providerId="LiveId" clId="{67A13D85-C09D-4CFD-8E3F-3792531CCBFB}" dt="2025-04-01T17:40:14.001" v="0" actId="47"/>
        <pc:sldMkLst>
          <pc:docMk/>
          <pc:sldMk cId="3974824002" sldId="320"/>
        </pc:sldMkLst>
      </pc:sldChg>
      <pc:sldChg chg="del">
        <pc:chgData name="VICENTE NAFRI MACHADO AREVALO" userId="6d45cc9e94857aa8" providerId="LiveId" clId="{67A13D85-C09D-4CFD-8E3F-3792531CCBFB}" dt="2025-04-01T17:40:14.001" v="0" actId="47"/>
        <pc:sldMkLst>
          <pc:docMk/>
          <pc:sldMk cId="1518984750" sldId="321"/>
        </pc:sldMkLst>
      </pc:sldChg>
      <pc:sldChg chg="del">
        <pc:chgData name="VICENTE NAFRI MACHADO AREVALO" userId="6d45cc9e94857aa8" providerId="LiveId" clId="{67A13D85-C09D-4CFD-8E3F-3792531CCBFB}" dt="2025-04-01T17:40:14.001" v="0" actId="47"/>
        <pc:sldMkLst>
          <pc:docMk/>
          <pc:sldMk cId="3619805154" sldId="322"/>
        </pc:sldMkLst>
      </pc:sldChg>
      <pc:sldChg chg="del">
        <pc:chgData name="VICENTE NAFRI MACHADO AREVALO" userId="6d45cc9e94857aa8" providerId="LiveId" clId="{67A13D85-C09D-4CFD-8E3F-3792531CCBFB}" dt="2025-04-01T17:40:14.001" v="0" actId="47"/>
        <pc:sldMkLst>
          <pc:docMk/>
          <pc:sldMk cId="4225607035" sldId="323"/>
        </pc:sldMkLst>
      </pc:sldChg>
      <pc:sldChg chg="del">
        <pc:chgData name="VICENTE NAFRI MACHADO AREVALO" userId="6d45cc9e94857aa8" providerId="LiveId" clId="{67A13D85-C09D-4CFD-8E3F-3792531CCBFB}" dt="2025-04-01T17:40:14.001" v="0" actId="47"/>
        <pc:sldMkLst>
          <pc:docMk/>
          <pc:sldMk cId="468861787" sldId="324"/>
        </pc:sldMkLst>
      </pc:sldChg>
      <pc:sldChg chg="del">
        <pc:chgData name="VICENTE NAFRI MACHADO AREVALO" userId="6d45cc9e94857aa8" providerId="LiveId" clId="{67A13D85-C09D-4CFD-8E3F-3792531CCBFB}" dt="2025-04-01T17:40:14.001" v="0" actId="47"/>
        <pc:sldMkLst>
          <pc:docMk/>
          <pc:sldMk cId="920580724" sldId="325"/>
        </pc:sldMkLst>
      </pc:sldChg>
      <pc:sldChg chg="del">
        <pc:chgData name="VICENTE NAFRI MACHADO AREVALO" userId="6d45cc9e94857aa8" providerId="LiveId" clId="{67A13D85-C09D-4CFD-8E3F-3792531CCBFB}" dt="2025-04-01T17:40:14.001" v="0" actId="47"/>
        <pc:sldMkLst>
          <pc:docMk/>
          <pc:sldMk cId="1440321683" sldId="326"/>
        </pc:sldMkLst>
      </pc:sldChg>
      <pc:sldChg chg="del">
        <pc:chgData name="VICENTE NAFRI MACHADO AREVALO" userId="6d45cc9e94857aa8" providerId="LiveId" clId="{67A13D85-C09D-4CFD-8E3F-3792531CCBFB}" dt="2025-04-01T17:40:14.001" v="0" actId="47"/>
        <pc:sldMkLst>
          <pc:docMk/>
          <pc:sldMk cId="3418950338" sldId="327"/>
        </pc:sldMkLst>
      </pc:sldChg>
      <pc:sldChg chg="del">
        <pc:chgData name="VICENTE NAFRI MACHADO AREVALO" userId="6d45cc9e94857aa8" providerId="LiveId" clId="{67A13D85-C09D-4CFD-8E3F-3792531CCBFB}" dt="2025-04-01T17:40:14.001" v="0" actId="47"/>
        <pc:sldMkLst>
          <pc:docMk/>
          <pc:sldMk cId="1698870965" sldId="328"/>
        </pc:sldMkLst>
      </pc:sldChg>
      <pc:sldChg chg="del">
        <pc:chgData name="VICENTE NAFRI MACHADO AREVALO" userId="6d45cc9e94857aa8" providerId="LiveId" clId="{67A13D85-C09D-4CFD-8E3F-3792531CCBFB}" dt="2025-04-01T17:40:14.001" v="0" actId="47"/>
        <pc:sldMkLst>
          <pc:docMk/>
          <pc:sldMk cId="4251401732" sldId="329"/>
        </pc:sldMkLst>
      </pc:sldChg>
      <pc:sldChg chg="del">
        <pc:chgData name="VICENTE NAFRI MACHADO AREVALO" userId="6d45cc9e94857aa8" providerId="LiveId" clId="{67A13D85-C09D-4CFD-8E3F-3792531CCBFB}" dt="2025-04-01T17:40:14.001" v="0" actId="47"/>
        <pc:sldMkLst>
          <pc:docMk/>
          <pc:sldMk cId="707501475" sldId="330"/>
        </pc:sldMkLst>
      </pc:sldChg>
      <pc:sldChg chg="del">
        <pc:chgData name="VICENTE NAFRI MACHADO AREVALO" userId="6d45cc9e94857aa8" providerId="LiveId" clId="{67A13D85-C09D-4CFD-8E3F-3792531CCBFB}" dt="2025-04-01T17:40:14.001" v="0" actId="47"/>
        <pc:sldMkLst>
          <pc:docMk/>
          <pc:sldMk cId="2183636640" sldId="331"/>
        </pc:sldMkLst>
      </pc:sldChg>
      <pc:sldChg chg="del">
        <pc:chgData name="VICENTE NAFRI MACHADO AREVALO" userId="6d45cc9e94857aa8" providerId="LiveId" clId="{67A13D85-C09D-4CFD-8E3F-3792531CCBFB}" dt="2025-04-01T17:40:14.001" v="0" actId="47"/>
        <pc:sldMkLst>
          <pc:docMk/>
          <pc:sldMk cId="443906436" sldId="332"/>
        </pc:sldMkLst>
      </pc:sldChg>
      <pc:sldChg chg="modSp modTransition">
        <pc:chgData name="VICENTE NAFRI MACHADO AREVALO" userId="6d45cc9e94857aa8" providerId="LiveId" clId="{67A13D85-C09D-4CFD-8E3F-3792531CCBFB}" dt="2025-04-01T20:57:09.587" v="1319"/>
        <pc:sldMkLst>
          <pc:docMk/>
          <pc:sldMk cId="206895078" sldId="333"/>
        </pc:sldMkLst>
        <pc:graphicFrameChg chg="mod">
          <ac:chgData name="VICENTE NAFRI MACHADO AREVALO" userId="6d45cc9e94857aa8" providerId="LiveId" clId="{67A13D85-C09D-4CFD-8E3F-3792531CCBFB}" dt="2025-04-01T17:47:38.882" v="96" actId="20577"/>
          <ac:graphicFrameMkLst>
            <pc:docMk/>
            <pc:sldMk cId="206895078" sldId="333"/>
            <ac:graphicFrameMk id="4" creationId="{D0294A82-C4A9-F256-3A8A-858B1169BE80}"/>
          </ac:graphicFrameMkLst>
        </pc:graphicFrameChg>
      </pc:sldChg>
      <pc:sldChg chg="addSp delSp modSp new add del mod modTransition">
        <pc:chgData name="VICENTE NAFRI MACHADO AREVALO" userId="6d45cc9e94857aa8" providerId="LiveId" clId="{67A13D85-C09D-4CFD-8E3F-3792531CCBFB}" dt="2025-04-01T22:27:05.925" v="1332" actId="47"/>
        <pc:sldMkLst>
          <pc:docMk/>
          <pc:sldMk cId="627915197" sldId="334"/>
        </pc:sldMkLst>
        <pc:spChg chg="del">
          <ac:chgData name="VICENTE NAFRI MACHADO AREVALO" userId="6d45cc9e94857aa8" providerId="LiveId" clId="{67A13D85-C09D-4CFD-8E3F-3792531CCBFB}" dt="2025-04-01T17:52:34.703" v="98" actId="478"/>
          <ac:spMkLst>
            <pc:docMk/>
            <pc:sldMk cId="627915197" sldId="334"/>
            <ac:spMk id="2" creationId="{8E8EA21B-6086-286A-387F-7737D15235BC}"/>
          </ac:spMkLst>
        </pc:spChg>
        <pc:spChg chg="mod">
          <ac:chgData name="VICENTE NAFRI MACHADO AREVALO" userId="6d45cc9e94857aa8" providerId="LiveId" clId="{67A13D85-C09D-4CFD-8E3F-3792531CCBFB}" dt="2025-04-01T17:53:37.754" v="125" actId="14100"/>
          <ac:spMkLst>
            <pc:docMk/>
            <pc:sldMk cId="627915197" sldId="334"/>
            <ac:spMk id="3" creationId="{9917F59D-16DF-B3BA-3A18-290AC3336082}"/>
          </ac:spMkLst>
        </pc:spChg>
        <pc:picChg chg="add mod">
          <ac:chgData name="VICENTE NAFRI MACHADO AREVALO" userId="6d45cc9e94857aa8" providerId="LiveId" clId="{67A13D85-C09D-4CFD-8E3F-3792531CCBFB}" dt="2025-04-01T17:53:29.528" v="120" actId="962"/>
          <ac:picMkLst>
            <pc:docMk/>
            <pc:sldMk cId="627915197" sldId="334"/>
            <ac:picMk id="5" creationId="{9D2BB0DB-8B4D-72D8-7014-D9013AC5A3E1}"/>
          </ac:picMkLst>
        </pc:picChg>
      </pc:sldChg>
      <pc:sldChg chg="del">
        <pc:chgData name="VICENTE NAFRI MACHADO AREVALO" userId="6d45cc9e94857aa8" providerId="LiveId" clId="{67A13D85-C09D-4CFD-8E3F-3792531CCBFB}" dt="2025-04-01T17:40:19.501" v="1" actId="47"/>
        <pc:sldMkLst>
          <pc:docMk/>
          <pc:sldMk cId="1971290598" sldId="334"/>
        </pc:sldMkLst>
      </pc:sldChg>
      <pc:sldChg chg="addSp delSp modSp new add del mod modTransition modClrScheme chgLayout">
        <pc:chgData name="VICENTE NAFRI MACHADO AREVALO" userId="6d45cc9e94857aa8" providerId="LiveId" clId="{67A13D85-C09D-4CFD-8E3F-3792531CCBFB}" dt="2025-04-01T22:27:05.925" v="1332" actId="47"/>
        <pc:sldMkLst>
          <pc:docMk/>
          <pc:sldMk cId="2922739541" sldId="335"/>
        </pc:sldMkLst>
        <pc:spChg chg="del mod ord">
          <ac:chgData name="VICENTE NAFRI MACHADO AREVALO" userId="6d45cc9e94857aa8" providerId="LiveId" clId="{67A13D85-C09D-4CFD-8E3F-3792531CCBFB}" dt="2025-04-01T18:01:27.211" v="131" actId="700"/>
          <ac:spMkLst>
            <pc:docMk/>
            <pc:sldMk cId="2922739541" sldId="335"/>
            <ac:spMk id="2" creationId="{D20A66BF-D31F-50D6-3941-5CF64370D289}"/>
          </ac:spMkLst>
        </pc:spChg>
        <pc:spChg chg="del mod ord">
          <ac:chgData name="VICENTE NAFRI MACHADO AREVALO" userId="6d45cc9e94857aa8" providerId="LiveId" clId="{67A13D85-C09D-4CFD-8E3F-3792531CCBFB}" dt="2025-04-01T18:01:27.211" v="131" actId="700"/>
          <ac:spMkLst>
            <pc:docMk/>
            <pc:sldMk cId="2922739541" sldId="335"/>
            <ac:spMk id="3" creationId="{C1BD6ECE-5282-A96E-CC47-189531E99212}"/>
          </ac:spMkLst>
        </pc:spChg>
        <pc:spChg chg="del">
          <ac:chgData name="VICENTE NAFRI MACHADO AREVALO" userId="6d45cc9e94857aa8" providerId="LiveId" clId="{67A13D85-C09D-4CFD-8E3F-3792531CCBFB}" dt="2025-04-01T18:01:27.211" v="131" actId="700"/>
          <ac:spMkLst>
            <pc:docMk/>
            <pc:sldMk cId="2922739541" sldId="335"/>
            <ac:spMk id="4" creationId="{EBDDFDEB-EE1D-2E30-6DE2-4ED38ADCE9F7}"/>
          </ac:spMkLst>
        </pc:spChg>
        <pc:spChg chg="add del mod ord">
          <ac:chgData name="VICENTE NAFRI MACHADO AREVALO" userId="6d45cc9e94857aa8" providerId="LiveId" clId="{67A13D85-C09D-4CFD-8E3F-3792531CCBFB}" dt="2025-04-01T18:03:19.345" v="151" actId="478"/>
          <ac:spMkLst>
            <pc:docMk/>
            <pc:sldMk cId="2922739541" sldId="335"/>
            <ac:spMk id="5" creationId="{3D2FE8FB-AF1F-29B2-E95E-714CA38A82D6}"/>
          </ac:spMkLst>
        </pc:spChg>
        <pc:spChg chg="add del mod ord">
          <ac:chgData name="VICENTE NAFRI MACHADO AREVALO" userId="6d45cc9e94857aa8" providerId="LiveId" clId="{67A13D85-C09D-4CFD-8E3F-3792531CCBFB}" dt="2025-04-01T18:03:30.857" v="152" actId="12084"/>
          <ac:spMkLst>
            <pc:docMk/>
            <pc:sldMk cId="2922739541" sldId="335"/>
            <ac:spMk id="6" creationId="{1073666C-EFE3-FC8A-748D-FEA294F5BC57}"/>
          </ac:spMkLst>
        </pc:spChg>
        <pc:graphicFrameChg chg="add mod">
          <ac:chgData name="VICENTE NAFRI MACHADO AREVALO" userId="6d45cc9e94857aa8" providerId="LiveId" clId="{67A13D85-C09D-4CFD-8E3F-3792531CCBFB}" dt="2025-04-01T18:04:06.648" v="160" actId="12100"/>
          <ac:graphicFrameMkLst>
            <pc:docMk/>
            <pc:sldMk cId="2922739541" sldId="335"/>
            <ac:graphicFrameMk id="7" creationId="{47BD1CE7-3E57-3A56-22AA-CCD8650F72EF}"/>
          </ac:graphicFrameMkLst>
        </pc:graphicFrameChg>
      </pc:sldChg>
      <pc:sldChg chg="modSp add del mod ord modTransition">
        <pc:chgData name="VICENTE NAFRI MACHADO AREVALO" userId="6d45cc9e94857aa8" providerId="LiveId" clId="{67A13D85-C09D-4CFD-8E3F-3792531CCBFB}" dt="2025-04-01T22:27:05.925" v="1332" actId="47"/>
        <pc:sldMkLst>
          <pc:docMk/>
          <pc:sldMk cId="2053873650" sldId="336"/>
        </pc:sldMkLst>
        <pc:spChg chg="mod">
          <ac:chgData name="VICENTE NAFRI MACHADO AREVALO" userId="6d45cc9e94857aa8" providerId="LiveId" clId="{67A13D85-C09D-4CFD-8E3F-3792531CCBFB}" dt="2025-04-01T18:06:30.018" v="173" actId="20577"/>
          <ac:spMkLst>
            <pc:docMk/>
            <pc:sldMk cId="2053873650" sldId="336"/>
            <ac:spMk id="3" creationId="{CD96E347-6233-0AD0-3482-1EB262FDC375}"/>
          </ac:spMkLst>
        </pc:spChg>
        <pc:spChg chg="mod">
          <ac:chgData name="VICENTE NAFRI MACHADO AREVALO" userId="6d45cc9e94857aa8" providerId="LiveId" clId="{67A13D85-C09D-4CFD-8E3F-3792531CCBFB}" dt="2025-04-01T18:07:15.045" v="195" actId="108"/>
          <ac:spMkLst>
            <pc:docMk/>
            <pc:sldMk cId="2053873650" sldId="336"/>
            <ac:spMk id="4" creationId="{23208677-099A-C46A-0837-DE864C57D777}"/>
          </ac:spMkLst>
        </pc:spChg>
      </pc:sldChg>
      <pc:sldChg chg="modSp add del mod modTransition">
        <pc:chgData name="VICENTE NAFRI MACHADO AREVALO" userId="6d45cc9e94857aa8" providerId="LiveId" clId="{67A13D85-C09D-4CFD-8E3F-3792531CCBFB}" dt="2025-04-01T22:27:05.925" v="1332" actId="47"/>
        <pc:sldMkLst>
          <pc:docMk/>
          <pc:sldMk cId="937229034" sldId="337"/>
        </pc:sldMkLst>
        <pc:spChg chg="mod">
          <ac:chgData name="VICENTE NAFRI MACHADO AREVALO" userId="6d45cc9e94857aa8" providerId="LiveId" clId="{67A13D85-C09D-4CFD-8E3F-3792531CCBFB}" dt="2025-04-01T18:09:09.268" v="198" actId="20577"/>
          <ac:spMkLst>
            <pc:docMk/>
            <pc:sldMk cId="937229034" sldId="337"/>
            <ac:spMk id="3" creationId="{2A9F491D-8A84-1A72-0406-2A332AFBFEB0}"/>
          </ac:spMkLst>
        </pc:spChg>
        <pc:spChg chg="mod">
          <ac:chgData name="VICENTE NAFRI MACHADO AREVALO" userId="6d45cc9e94857aa8" providerId="LiveId" clId="{67A13D85-C09D-4CFD-8E3F-3792531CCBFB}" dt="2025-04-01T18:09:47.548" v="216" actId="108"/>
          <ac:spMkLst>
            <pc:docMk/>
            <pc:sldMk cId="937229034" sldId="337"/>
            <ac:spMk id="4" creationId="{69DE1BBF-A86F-3073-B955-A847E24468F7}"/>
          </ac:spMkLst>
        </pc:spChg>
      </pc:sldChg>
      <pc:sldChg chg="modSp add del mod modTransition">
        <pc:chgData name="VICENTE NAFRI MACHADO AREVALO" userId="6d45cc9e94857aa8" providerId="LiveId" clId="{67A13D85-C09D-4CFD-8E3F-3792531CCBFB}" dt="2025-04-01T22:27:05.925" v="1332" actId="47"/>
        <pc:sldMkLst>
          <pc:docMk/>
          <pc:sldMk cId="1069504046" sldId="338"/>
        </pc:sldMkLst>
        <pc:spChg chg="mod">
          <ac:chgData name="VICENTE NAFRI MACHADO AREVALO" userId="6d45cc9e94857aa8" providerId="LiveId" clId="{67A13D85-C09D-4CFD-8E3F-3792531CCBFB}" dt="2025-04-01T18:10:21.544" v="221" actId="27636"/>
          <ac:spMkLst>
            <pc:docMk/>
            <pc:sldMk cId="1069504046" sldId="338"/>
            <ac:spMk id="3" creationId="{84739223-CF03-4EF9-A294-5F5645500014}"/>
          </ac:spMkLst>
        </pc:spChg>
        <pc:spChg chg="mod">
          <ac:chgData name="VICENTE NAFRI MACHADO AREVALO" userId="6d45cc9e94857aa8" providerId="LiveId" clId="{67A13D85-C09D-4CFD-8E3F-3792531CCBFB}" dt="2025-04-01T18:10:39.194" v="229" actId="108"/>
          <ac:spMkLst>
            <pc:docMk/>
            <pc:sldMk cId="1069504046" sldId="338"/>
            <ac:spMk id="4" creationId="{B616B949-12A0-C651-C56C-192CEF2B0F7B}"/>
          </ac:spMkLst>
        </pc:spChg>
      </pc:sldChg>
      <pc:sldChg chg="addSp modSp new add del mod modTransition">
        <pc:chgData name="VICENTE NAFRI MACHADO AREVALO" userId="6d45cc9e94857aa8" providerId="LiveId" clId="{67A13D85-C09D-4CFD-8E3F-3792531CCBFB}" dt="2025-04-01T22:27:05.925" v="1332" actId="47"/>
        <pc:sldMkLst>
          <pc:docMk/>
          <pc:sldMk cId="2866932385" sldId="339"/>
        </pc:sldMkLst>
        <pc:spChg chg="mod">
          <ac:chgData name="VICENTE NAFRI MACHADO AREVALO" userId="6d45cc9e94857aa8" providerId="LiveId" clId="{67A13D85-C09D-4CFD-8E3F-3792531CCBFB}" dt="2025-04-01T18:15:59.986" v="245" actId="20577"/>
          <ac:spMkLst>
            <pc:docMk/>
            <pc:sldMk cId="2866932385" sldId="339"/>
            <ac:spMk id="2" creationId="{B1875A91-EB3B-90C3-EE0F-60F5B66766AF}"/>
          </ac:spMkLst>
        </pc:spChg>
        <pc:spChg chg="mod">
          <ac:chgData name="VICENTE NAFRI MACHADO AREVALO" userId="6d45cc9e94857aa8" providerId="LiveId" clId="{67A13D85-C09D-4CFD-8E3F-3792531CCBFB}" dt="2025-04-01T20:58:11.877" v="1325" actId="108"/>
          <ac:spMkLst>
            <pc:docMk/>
            <pc:sldMk cId="2866932385" sldId="339"/>
            <ac:spMk id="3" creationId="{D1CF58D6-B39A-E138-2753-8A52E45277D3}"/>
          </ac:spMkLst>
        </pc:spChg>
        <pc:picChg chg="add mod">
          <ac:chgData name="VICENTE NAFRI MACHADO AREVALO" userId="6d45cc9e94857aa8" providerId="LiveId" clId="{67A13D85-C09D-4CFD-8E3F-3792531CCBFB}" dt="2025-04-01T19:18:45.420" v="272" actId="1076"/>
          <ac:picMkLst>
            <pc:docMk/>
            <pc:sldMk cId="2866932385" sldId="339"/>
            <ac:picMk id="5" creationId="{5BC30E93-E1F9-C4D7-B139-FB10C62E7BAC}"/>
          </ac:picMkLst>
        </pc:picChg>
      </pc:sldChg>
      <pc:sldChg chg="addSp delSp modSp new add del mod modTransition">
        <pc:chgData name="VICENTE NAFRI MACHADO AREVALO" userId="6d45cc9e94857aa8" providerId="LiveId" clId="{67A13D85-C09D-4CFD-8E3F-3792531CCBFB}" dt="2025-04-01T22:27:05.925" v="1332" actId="47"/>
        <pc:sldMkLst>
          <pc:docMk/>
          <pc:sldMk cId="1680906294" sldId="340"/>
        </pc:sldMkLst>
        <pc:spChg chg="mod">
          <ac:chgData name="VICENTE NAFRI MACHADO AREVALO" userId="6d45cc9e94857aa8" providerId="LiveId" clId="{67A13D85-C09D-4CFD-8E3F-3792531CCBFB}" dt="2025-04-01T19:20:31.494" v="296" actId="108"/>
          <ac:spMkLst>
            <pc:docMk/>
            <pc:sldMk cId="1680906294" sldId="340"/>
            <ac:spMk id="2" creationId="{F5BBDDA0-4C60-DD07-1A17-C0761261F845}"/>
          </ac:spMkLst>
        </pc:spChg>
        <pc:spChg chg="del">
          <ac:chgData name="VICENTE NAFRI MACHADO AREVALO" userId="6d45cc9e94857aa8" providerId="LiveId" clId="{67A13D85-C09D-4CFD-8E3F-3792531CCBFB}" dt="2025-04-01T19:19:48.621" v="274" actId="478"/>
          <ac:spMkLst>
            <pc:docMk/>
            <pc:sldMk cId="1680906294" sldId="340"/>
            <ac:spMk id="3" creationId="{7E467465-F1F3-6676-E2DA-BE1A812AD2BB}"/>
          </ac:spMkLst>
        </pc:spChg>
        <pc:picChg chg="add mod">
          <ac:chgData name="VICENTE NAFRI MACHADO AREVALO" userId="6d45cc9e94857aa8" providerId="LiveId" clId="{67A13D85-C09D-4CFD-8E3F-3792531CCBFB}" dt="2025-04-01T19:21:27.247" v="301" actId="1076"/>
          <ac:picMkLst>
            <pc:docMk/>
            <pc:sldMk cId="1680906294" sldId="340"/>
            <ac:picMk id="5" creationId="{63C24D5D-1348-9198-9412-D20E5F7634FD}"/>
          </ac:picMkLst>
        </pc:picChg>
      </pc:sldChg>
      <pc:sldChg chg="addSp delSp modSp add del mod ord modTransition">
        <pc:chgData name="VICENTE NAFRI MACHADO AREVALO" userId="6d45cc9e94857aa8" providerId="LiveId" clId="{67A13D85-C09D-4CFD-8E3F-3792531CCBFB}" dt="2025-04-01T22:27:05.925" v="1332" actId="47"/>
        <pc:sldMkLst>
          <pc:docMk/>
          <pc:sldMk cId="2550510448" sldId="341"/>
        </pc:sldMkLst>
        <pc:spChg chg="add del mod">
          <ac:chgData name="VICENTE NAFRI MACHADO AREVALO" userId="6d45cc9e94857aa8" providerId="LiveId" clId="{67A13D85-C09D-4CFD-8E3F-3792531CCBFB}" dt="2025-04-01T19:23:20.104" v="310" actId="931"/>
          <ac:spMkLst>
            <pc:docMk/>
            <pc:sldMk cId="2550510448" sldId="341"/>
            <ac:spMk id="3" creationId="{DEA7484B-84C9-EDCA-762C-279165518135}"/>
          </ac:spMkLst>
        </pc:spChg>
        <pc:spChg chg="mod">
          <ac:chgData name="VICENTE NAFRI MACHADO AREVALO" userId="6d45cc9e94857aa8" providerId="LiveId" clId="{67A13D85-C09D-4CFD-8E3F-3792531CCBFB}" dt="2025-04-01T19:21:53.740" v="308" actId="20577"/>
          <ac:spMkLst>
            <pc:docMk/>
            <pc:sldMk cId="2550510448" sldId="341"/>
            <ac:spMk id="4" creationId="{EA54D297-E72B-1344-3C98-3C2B2CD25DBF}"/>
          </ac:spMkLst>
        </pc:spChg>
        <pc:picChg chg="del">
          <ac:chgData name="VICENTE NAFRI MACHADO AREVALO" userId="6d45cc9e94857aa8" providerId="LiveId" clId="{67A13D85-C09D-4CFD-8E3F-3792531CCBFB}" dt="2025-04-01T19:21:56.480" v="309" actId="478"/>
          <ac:picMkLst>
            <pc:docMk/>
            <pc:sldMk cId="2550510448" sldId="341"/>
            <ac:picMk id="6" creationId="{F7CA5648-B406-A019-B850-61582F658726}"/>
          </ac:picMkLst>
        </pc:picChg>
        <pc:picChg chg="add mod">
          <ac:chgData name="VICENTE NAFRI MACHADO AREVALO" userId="6d45cc9e94857aa8" providerId="LiveId" clId="{67A13D85-C09D-4CFD-8E3F-3792531CCBFB}" dt="2025-04-01T19:23:22.723" v="311" actId="27614"/>
          <ac:picMkLst>
            <pc:docMk/>
            <pc:sldMk cId="2550510448" sldId="341"/>
            <ac:picMk id="7" creationId="{A474E4F6-C4DE-4333-FC15-7A0E6EF7BD28}"/>
          </ac:picMkLst>
        </pc:picChg>
      </pc:sldChg>
      <pc:sldChg chg="addSp delSp modSp new add del mod ord modTransition">
        <pc:chgData name="VICENTE NAFRI MACHADO AREVALO" userId="6d45cc9e94857aa8" providerId="LiveId" clId="{67A13D85-C09D-4CFD-8E3F-3792531CCBFB}" dt="2025-04-01T22:27:05.925" v="1332" actId="47"/>
        <pc:sldMkLst>
          <pc:docMk/>
          <pc:sldMk cId="2871984303" sldId="342"/>
        </pc:sldMkLst>
        <pc:spChg chg="mod">
          <ac:chgData name="VICENTE NAFRI MACHADO AREVALO" userId="6d45cc9e94857aa8" providerId="LiveId" clId="{67A13D85-C09D-4CFD-8E3F-3792531CCBFB}" dt="2025-04-01T19:24:12.188" v="313"/>
          <ac:spMkLst>
            <pc:docMk/>
            <pc:sldMk cId="2871984303" sldId="342"/>
            <ac:spMk id="2" creationId="{DC186334-611D-54DD-57DC-45C9D5C57795}"/>
          </ac:spMkLst>
        </pc:spChg>
        <pc:spChg chg="del mod">
          <ac:chgData name="VICENTE NAFRI MACHADO AREVALO" userId="6d45cc9e94857aa8" providerId="LiveId" clId="{67A13D85-C09D-4CFD-8E3F-3792531CCBFB}" dt="2025-04-01T19:24:54.297" v="326" actId="12084"/>
          <ac:spMkLst>
            <pc:docMk/>
            <pc:sldMk cId="2871984303" sldId="342"/>
            <ac:spMk id="3" creationId="{A716F36E-80DA-79C7-057E-B8BCFBF0F564}"/>
          </ac:spMkLst>
        </pc:spChg>
        <pc:graphicFrameChg chg="add mod">
          <ac:chgData name="VICENTE NAFRI MACHADO AREVALO" userId="6d45cc9e94857aa8" providerId="LiveId" clId="{67A13D85-C09D-4CFD-8E3F-3792531CCBFB}" dt="2025-04-01T19:25:00.116" v="327" actId="12100"/>
          <ac:graphicFrameMkLst>
            <pc:docMk/>
            <pc:sldMk cId="2871984303" sldId="342"/>
            <ac:graphicFrameMk id="4" creationId="{8172D616-C71C-C2FD-EE37-47D19E29626E}"/>
          </ac:graphicFrameMkLst>
        </pc:graphicFrameChg>
        <pc:picChg chg="add mod modCrop">
          <ac:chgData name="VICENTE NAFRI MACHADO AREVALO" userId="6d45cc9e94857aa8" providerId="LiveId" clId="{67A13D85-C09D-4CFD-8E3F-3792531CCBFB}" dt="2025-04-01T19:33:22.084" v="339" actId="196"/>
          <ac:picMkLst>
            <pc:docMk/>
            <pc:sldMk cId="2871984303" sldId="342"/>
            <ac:picMk id="6" creationId="{D33AFAC7-9C10-DB57-7217-CAC32FC91ADA}"/>
          </ac:picMkLst>
        </pc:picChg>
      </pc:sldChg>
      <pc:sldChg chg="modSp add del mod ord modTransition">
        <pc:chgData name="VICENTE NAFRI MACHADO AREVALO" userId="6d45cc9e94857aa8" providerId="LiveId" clId="{67A13D85-C09D-4CFD-8E3F-3792531CCBFB}" dt="2025-04-01T22:27:05.925" v="1332" actId="47"/>
        <pc:sldMkLst>
          <pc:docMk/>
          <pc:sldMk cId="1721192719" sldId="343"/>
        </pc:sldMkLst>
        <pc:spChg chg="mod">
          <ac:chgData name="VICENTE NAFRI MACHADO AREVALO" userId="6d45cc9e94857aa8" providerId="LiveId" clId="{67A13D85-C09D-4CFD-8E3F-3792531CCBFB}" dt="2025-04-01T19:34:27.861" v="359"/>
          <ac:spMkLst>
            <pc:docMk/>
            <pc:sldMk cId="1721192719" sldId="343"/>
            <ac:spMk id="3" creationId="{0DF429E8-431F-90CF-FA44-6E9EBD30A82C}"/>
          </ac:spMkLst>
        </pc:spChg>
        <pc:spChg chg="mod">
          <ac:chgData name="VICENTE NAFRI MACHADO AREVALO" userId="6d45cc9e94857aa8" providerId="LiveId" clId="{67A13D85-C09D-4CFD-8E3F-3792531CCBFB}" dt="2025-04-01T19:35:11.131" v="370" actId="108"/>
          <ac:spMkLst>
            <pc:docMk/>
            <pc:sldMk cId="1721192719" sldId="343"/>
            <ac:spMk id="4" creationId="{6D74245B-B92E-5006-03EC-C19C96BE8CBB}"/>
          </ac:spMkLst>
        </pc:spChg>
      </pc:sldChg>
      <pc:sldChg chg="addSp modSp new add del mod modTransition">
        <pc:chgData name="VICENTE NAFRI MACHADO AREVALO" userId="6d45cc9e94857aa8" providerId="LiveId" clId="{67A13D85-C09D-4CFD-8E3F-3792531CCBFB}" dt="2025-04-01T22:27:05.925" v="1332" actId="47"/>
        <pc:sldMkLst>
          <pc:docMk/>
          <pc:sldMk cId="1169564257" sldId="344"/>
        </pc:sldMkLst>
        <pc:spChg chg="mod">
          <ac:chgData name="VICENTE NAFRI MACHADO AREVALO" userId="6d45cc9e94857aa8" providerId="LiveId" clId="{67A13D85-C09D-4CFD-8E3F-3792531CCBFB}" dt="2025-04-01T19:38:02.470" v="391" actId="207"/>
          <ac:spMkLst>
            <pc:docMk/>
            <pc:sldMk cId="1169564257" sldId="344"/>
            <ac:spMk id="2" creationId="{F62D7C0D-2E1F-D027-FEBB-D1454160C7EC}"/>
          </ac:spMkLst>
        </pc:spChg>
        <pc:spChg chg="mod">
          <ac:chgData name="VICENTE NAFRI MACHADO AREVALO" userId="6d45cc9e94857aa8" providerId="LiveId" clId="{67A13D85-C09D-4CFD-8E3F-3792531CCBFB}" dt="2025-04-01T19:38:22.190" v="399" actId="108"/>
          <ac:spMkLst>
            <pc:docMk/>
            <pc:sldMk cId="1169564257" sldId="344"/>
            <ac:spMk id="3" creationId="{3651960D-03D8-B645-4447-4EF2769CD006}"/>
          </ac:spMkLst>
        </pc:spChg>
        <pc:picChg chg="add mod">
          <ac:chgData name="VICENTE NAFRI MACHADO AREVALO" userId="6d45cc9e94857aa8" providerId="LiveId" clId="{67A13D85-C09D-4CFD-8E3F-3792531CCBFB}" dt="2025-04-01T19:39:48.498" v="403" actId="962"/>
          <ac:picMkLst>
            <pc:docMk/>
            <pc:sldMk cId="1169564257" sldId="344"/>
            <ac:picMk id="5" creationId="{32057D02-3AC5-A110-D6F9-0E2BABE53C04}"/>
          </ac:picMkLst>
        </pc:picChg>
      </pc:sldChg>
      <pc:sldChg chg="addSp delSp modSp new add del mod modTransition">
        <pc:chgData name="VICENTE NAFRI MACHADO AREVALO" userId="6d45cc9e94857aa8" providerId="LiveId" clId="{67A13D85-C09D-4CFD-8E3F-3792531CCBFB}" dt="2025-04-01T22:27:05.925" v="1332" actId="47"/>
        <pc:sldMkLst>
          <pc:docMk/>
          <pc:sldMk cId="1915553858" sldId="345"/>
        </pc:sldMkLst>
        <pc:spChg chg="del mod">
          <ac:chgData name="VICENTE NAFRI MACHADO AREVALO" userId="6d45cc9e94857aa8" providerId="LiveId" clId="{67A13D85-C09D-4CFD-8E3F-3792531CCBFB}" dt="2025-04-01T19:42:32.073" v="543" actId="478"/>
          <ac:spMkLst>
            <pc:docMk/>
            <pc:sldMk cId="1915553858" sldId="345"/>
            <ac:spMk id="2" creationId="{F1A8288A-82C4-4FD7-4BD5-C1BD5FDB177D}"/>
          </ac:spMkLst>
        </pc:spChg>
        <pc:spChg chg="del mod">
          <ac:chgData name="VICENTE NAFRI MACHADO AREVALO" userId="6d45cc9e94857aa8" providerId="LiveId" clId="{67A13D85-C09D-4CFD-8E3F-3792531CCBFB}" dt="2025-04-01T19:43:08.867" v="549" actId="12084"/>
          <ac:spMkLst>
            <pc:docMk/>
            <pc:sldMk cId="1915553858" sldId="345"/>
            <ac:spMk id="3" creationId="{F59BEC6C-2F59-7A8E-ABCE-002129B49DDE}"/>
          </ac:spMkLst>
        </pc:spChg>
        <pc:spChg chg="add del mod">
          <ac:chgData name="VICENTE NAFRI MACHADO AREVALO" userId="6d45cc9e94857aa8" providerId="LiveId" clId="{67A13D85-C09D-4CFD-8E3F-3792531CCBFB}" dt="2025-04-01T19:42:36.228" v="544" actId="478"/>
          <ac:spMkLst>
            <pc:docMk/>
            <pc:sldMk cId="1915553858" sldId="345"/>
            <ac:spMk id="5" creationId="{795F55C2-DAB1-87DE-E7EC-5E18E50606FE}"/>
          </ac:spMkLst>
        </pc:spChg>
        <pc:graphicFrameChg chg="add mod">
          <ac:chgData name="VICENTE NAFRI MACHADO AREVALO" userId="6d45cc9e94857aa8" providerId="LiveId" clId="{67A13D85-C09D-4CFD-8E3F-3792531CCBFB}" dt="2025-04-01T19:44:19.546" v="624" actId="12100"/>
          <ac:graphicFrameMkLst>
            <pc:docMk/>
            <pc:sldMk cId="1915553858" sldId="345"/>
            <ac:graphicFrameMk id="6" creationId="{A532EAD3-1720-F8A4-3303-348F01C82739}"/>
          </ac:graphicFrameMkLst>
        </pc:graphicFrameChg>
      </pc:sldChg>
      <pc:sldChg chg="addSp delSp modSp new add del mod modTransition">
        <pc:chgData name="VICENTE NAFRI MACHADO AREVALO" userId="6d45cc9e94857aa8" providerId="LiveId" clId="{67A13D85-C09D-4CFD-8E3F-3792531CCBFB}" dt="2025-04-01T22:27:05.925" v="1332" actId="47"/>
        <pc:sldMkLst>
          <pc:docMk/>
          <pc:sldMk cId="2799357139" sldId="346"/>
        </pc:sldMkLst>
        <pc:spChg chg="mod">
          <ac:chgData name="VICENTE NAFRI MACHADO AREVALO" userId="6d45cc9e94857aa8" providerId="LiveId" clId="{67A13D85-C09D-4CFD-8E3F-3792531CCBFB}" dt="2025-04-01T19:45:39.519" v="639" actId="27636"/>
          <ac:spMkLst>
            <pc:docMk/>
            <pc:sldMk cId="2799357139" sldId="346"/>
            <ac:spMk id="2" creationId="{2B10A7FD-C12F-6D4B-2F93-2235011A4C5E}"/>
          </ac:spMkLst>
        </pc:spChg>
        <pc:spChg chg="del mod">
          <ac:chgData name="VICENTE NAFRI MACHADO AREVALO" userId="6d45cc9e94857aa8" providerId="LiveId" clId="{67A13D85-C09D-4CFD-8E3F-3792531CCBFB}" dt="2025-04-01T19:46:45.019" v="651" actId="12084"/>
          <ac:spMkLst>
            <pc:docMk/>
            <pc:sldMk cId="2799357139" sldId="346"/>
            <ac:spMk id="3" creationId="{BBB270A5-94A8-DF5D-1FAC-953EA6FABBCD}"/>
          </ac:spMkLst>
        </pc:spChg>
        <pc:graphicFrameChg chg="add mod">
          <ac:chgData name="VICENTE NAFRI MACHADO AREVALO" userId="6d45cc9e94857aa8" providerId="LiveId" clId="{67A13D85-C09D-4CFD-8E3F-3792531CCBFB}" dt="2025-04-01T19:47:27.496" v="659"/>
          <ac:graphicFrameMkLst>
            <pc:docMk/>
            <pc:sldMk cId="2799357139" sldId="346"/>
            <ac:graphicFrameMk id="4" creationId="{F3E6FDC9-3FD2-1F36-A470-54E5DBBA6194}"/>
          </ac:graphicFrameMkLst>
        </pc:graphicFrameChg>
      </pc:sldChg>
      <pc:sldChg chg="addSp delSp modSp add del mod ord modTransition">
        <pc:chgData name="VICENTE NAFRI MACHADO AREVALO" userId="6d45cc9e94857aa8" providerId="LiveId" clId="{67A13D85-C09D-4CFD-8E3F-3792531CCBFB}" dt="2025-04-01T22:27:05.925" v="1332" actId="47"/>
        <pc:sldMkLst>
          <pc:docMk/>
          <pc:sldMk cId="3995614361" sldId="347"/>
        </pc:sldMkLst>
        <pc:spChg chg="add del mod">
          <ac:chgData name="VICENTE NAFRI MACHADO AREVALO" userId="6d45cc9e94857aa8" providerId="LiveId" clId="{67A13D85-C09D-4CFD-8E3F-3792531CCBFB}" dt="2025-04-01T19:48:46.189" v="670" actId="931"/>
          <ac:spMkLst>
            <pc:docMk/>
            <pc:sldMk cId="3995614361" sldId="347"/>
            <ac:spMk id="3" creationId="{DBD879C4-F949-9C94-9D01-1D7A0895B7FD}"/>
          </ac:spMkLst>
        </pc:spChg>
        <pc:spChg chg="mod">
          <ac:chgData name="VICENTE NAFRI MACHADO AREVALO" userId="6d45cc9e94857aa8" providerId="LiveId" clId="{67A13D85-C09D-4CFD-8E3F-3792531CCBFB}" dt="2025-04-01T19:48:05.498" v="669" actId="404"/>
          <ac:spMkLst>
            <pc:docMk/>
            <pc:sldMk cId="3995614361" sldId="347"/>
            <ac:spMk id="4" creationId="{2CCC9DFA-5A89-019E-D315-CE0330796329}"/>
          </ac:spMkLst>
        </pc:spChg>
        <pc:picChg chg="add mod">
          <ac:chgData name="VICENTE NAFRI MACHADO AREVALO" userId="6d45cc9e94857aa8" providerId="LiveId" clId="{67A13D85-C09D-4CFD-8E3F-3792531CCBFB}" dt="2025-04-01T19:48:48.614" v="671" actId="27614"/>
          <ac:picMkLst>
            <pc:docMk/>
            <pc:sldMk cId="3995614361" sldId="347"/>
            <ac:picMk id="6" creationId="{D8A42EFA-4A77-6630-5277-753086FB9822}"/>
          </ac:picMkLst>
        </pc:picChg>
        <pc:picChg chg="del">
          <ac:chgData name="VICENTE NAFRI MACHADO AREVALO" userId="6d45cc9e94857aa8" providerId="LiveId" clId="{67A13D85-C09D-4CFD-8E3F-3792531CCBFB}" dt="2025-04-01T19:47:50.391" v="665" actId="478"/>
          <ac:picMkLst>
            <pc:docMk/>
            <pc:sldMk cId="3995614361" sldId="347"/>
            <ac:picMk id="7" creationId="{2DF15CE3-6954-985B-7EE9-B315ACB46865}"/>
          </ac:picMkLst>
        </pc:picChg>
      </pc:sldChg>
      <pc:sldChg chg="addSp modSp new add del mod modTransition">
        <pc:chgData name="VICENTE NAFRI MACHADO AREVALO" userId="6d45cc9e94857aa8" providerId="LiveId" clId="{67A13D85-C09D-4CFD-8E3F-3792531CCBFB}" dt="2025-04-01T22:27:05.925" v="1332" actId="47"/>
        <pc:sldMkLst>
          <pc:docMk/>
          <pc:sldMk cId="3451469982" sldId="348"/>
        </pc:sldMkLst>
        <pc:spChg chg="mod">
          <ac:chgData name="VICENTE NAFRI MACHADO AREVALO" userId="6d45cc9e94857aa8" providerId="LiveId" clId="{67A13D85-C09D-4CFD-8E3F-3792531CCBFB}" dt="2025-04-01T19:49:16.947" v="678" actId="20577"/>
          <ac:spMkLst>
            <pc:docMk/>
            <pc:sldMk cId="3451469982" sldId="348"/>
            <ac:spMk id="2" creationId="{E52AC654-B4C6-6E8F-5128-774C22D05B56}"/>
          </ac:spMkLst>
        </pc:spChg>
        <pc:spChg chg="mod">
          <ac:chgData name="VICENTE NAFRI MACHADO AREVALO" userId="6d45cc9e94857aa8" providerId="LiveId" clId="{67A13D85-C09D-4CFD-8E3F-3792531CCBFB}" dt="2025-04-01T19:49:58.750" v="699" actId="108"/>
          <ac:spMkLst>
            <pc:docMk/>
            <pc:sldMk cId="3451469982" sldId="348"/>
            <ac:spMk id="3" creationId="{6B3D1A22-8207-9ED1-7732-70358530DCD8}"/>
          </ac:spMkLst>
        </pc:spChg>
        <pc:picChg chg="add mod">
          <ac:chgData name="VICENTE NAFRI MACHADO AREVALO" userId="6d45cc9e94857aa8" providerId="LiveId" clId="{67A13D85-C09D-4CFD-8E3F-3792531CCBFB}" dt="2025-04-01T20:08:56.410" v="703" actId="962"/>
          <ac:picMkLst>
            <pc:docMk/>
            <pc:sldMk cId="3451469982" sldId="348"/>
            <ac:picMk id="5" creationId="{BA5C9B82-4AE3-96CC-FCBB-CD8277DBDE8C}"/>
          </ac:picMkLst>
        </pc:picChg>
      </pc:sldChg>
      <pc:sldChg chg="modSp add del mod ord modTransition">
        <pc:chgData name="VICENTE NAFRI MACHADO AREVALO" userId="6d45cc9e94857aa8" providerId="LiveId" clId="{67A13D85-C09D-4CFD-8E3F-3792531CCBFB}" dt="2025-04-01T22:27:05.925" v="1332" actId="47"/>
        <pc:sldMkLst>
          <pc:docMk/>
          <pc:sldMk cId="100840485" sldId="349"/>
        </pc:sldMkLst>
        <pc:spChg chg="mod">
          <ac:chgData name="VICENTE NAFRI MACHADO AREVALO" userId="6d45cc9e94857aa8" providerId="LiveId" clId="{67A13D85-C09D-4CFD-8E3F-3792531CCBFB}" dt="2025-04-01T20:11:51.666" v="725" actId="20577"/>
          <ac:spMkLst>
            <pc:docMk/>
            <pc:sldMk cId="100840485" sldId="349"/>
            <ac:spMk id="3" creationId="{F434000B-F2E6-F4B2-7839-84CFD06DF426}"/>
          </ac:spMkLst>
        </pc:spChg>
        <pc:spChg chg="mod">
          <ac:chgData name="VICENTE NAFRI MACHADO AREVALO" userId="6d45cc9e94857aa8" providerId="LiveId" clId="{67A13D85-C09D-4CFD-8E3F-3792531CCBFB}" dt="2025-04-01T20:13:03.436" v="749" actId="20577"/>
          <ac:spMkLst>
            <pc:docMk/>
            <pc:sldMk cId="100840485" sldId="349"/>
            <ac:spMk id="4" creationId="{F4CF7370-B71B-0BC6-DAC5-D7E9445A896D}"/>
          </ac:spMkLst>
        </pc:spChg>
      </pc:sldChg>
      <pc:sldChg chg="modSp add del mod modTransition">
        <pc:chgData name="VICENTE NAFRI MACHADO AREVALO" userId="6d45cc9e94857aa8" providerId="LiveId" clId="{67A13D85-C09D-4CFD-8E3F-3792531CCBFB}" dt="2025-04-01T22:27:05.925" v="1332" actId="47"/>
        <pc:sldMkLst>
          <pc:docMk/>
          <pc:sldMk cId="2409346949" sldId="350"/>
        </pc:sldMkLst>
        <pc:spChg chg="mod">
          <ac:chgData name="VICENTE NAFRI MACHADO AREVALO" userId="6d45cc9e94857aa8" providerId="LiveId" clId="{67A13D85-C09D-4CFD-8E3F-3792531CCBFB}" dt="2025-04-01T20:13:22.695" v="751"/>
          <ac:spMkLst>
            <pc:docMk/>
            <pc:sldMk cId="2409346949" sldId="350"/>
            <ac:spMk id="3" creationId="{1934C111-9529-534B-90DA-92C26FBBDABC}"/>
          </ac:spMkLst>
        </pc:spChg>
        <pc:spChg chg="mod">
          <ac:chgData name="VICENTE NAFRI MACHADO AREVALO" userId="6d45cc9e94857aa8" providerId="LiveId" clId="{67A13D85-C09D-4CFD-8E3F-3792531CCBFB}" dt="2025-04-01T20:14:09.589" v="773" actId="108"/>
          <ac:spMkLst>
            <pc:docMk/>
            <pc:sldMk cId="2409346949" sldId="350"/>
            <ac:spMk id="4" creationId="{C58A570F-7F6D-21AC-C40A-FE2D3C7D7130}"/>
          </ac:spMkLst>
        </pc:spChg>
      </pc:sldChg>
      <pc:sldChg chg="modSp add del mod modTransition">
        <pc:chgData name="VICENTE NAFRI MACHADO AREVALO" userId="6d45cc9e94857aa8" providerId="LiveId" clId="{67A13D85-C09D-4CFD-8E3F-3792531CCBFB}" dt="2025-04-01T22:27:05.925" v="1332" actId="47"/>
        <pc:sldMkLst>
          <pc:docMk/>
          <pc:sldMk cId="772320373" sldId="351"/>
        </pc:sldMkLst>
        <pc:spChg chg="mod">
          <ac:chgData name="VICENTE NAFRI MACHADO AREVALO" userId="6d45cc9e94857aa8" providerId="LiveId" clId="{67A13D85-C09D-4CFD-8E3F-3792531CCBFB}" dt="2025-04-01T20:15:41.365" v="800" actId="20577"/>
          <ac:spMkLst>
            <pc:docMk/>
            <pc:sldMk cId="772320373" sldId="351"/>
            <ac:spMk id="3" creationId="{0A39373C-BFCD-6CC2-33FF-08530DEA2367}"/>
          </ac:spMkLst>
        </pc:spChg>
        <pc:spChg chg="mod">
          <ac:chgData name="VICENTE NAFRI MACHADO AREVALO" userId="6d45cc9e94857aa8" providerId="LiveId" clId="{67A13D85-C09D-4CFD-8E3F-3792531CCBFB}" dt="2025-04-01T20:16:18.674" v="811" actId="108"/>
          <ac:spMkLst>
            <pc:docMk/>
            <pc:sldMk cId="772320373" sldId="351"/>
            <ac:spMk id="4" creationId="{7A4A2BD3-D6F4-A775-07BB-B027C915C2A3}"/>
          </ac:spMkLst>
        </pc:spChg>
      </pc:sldChg>
      <pc:sldChg chg="modSp add del mod ord modTransition">
        <pc:chgData name="VICENTE NAFRI MACHADO AREVALO" userId="6d45cc9e94857aa8" providerId="LiveId" clId="{67A13D85-C09D-4CFD-8E3F-3792531CCBFB}" dt="2025-04-01T22:27:05.925" v="1332" actId="47"/>
        <pc:sldMkLst>
          <pc:docMk/>
          <pc:sldMk cId="187421683" sldId="352"/>
        </pc:sldMkLst>
        <pc:spChg chg="mod">
          <ac:chgData name="VICENTE NAFRI MACHADO AREVALO" userId="6d45cc9e94857aa8" providerId="LiveId" clId="{67A13D85-C09D-4CFD-8E3F-3792531CCBFB}" dt="2025-04-01T20:17:54.839" v="821"/>
          <ac:spMkLst>
            <pc:docMk/>
            <pc:sldMk cId="187421683" sldId="352"/>
            <ac:spMk id="3" creationId="{CFDDD704-F77B-743D-E702-F958758CE918}"/>
          </ac:spMkLst>
        </pc:spChg>
        <pc:spChg chg="mod">
          <ac:chgData name="VICENTE NAFRI MACHADO AREVALO" userId="6d45cc9e94857aa8" providerId="LiveId" clId="{67A13D85-C09D-4CFD-8E3F-3792531CCBFB}" dt="2025-04-01T20:18:16.292" v="832" actId="108"/>
          <ac:spMkLst>
            <pc:docMk/>
            <pc:sldMk cId="187421683" sldId="352"/>
            <ac:spMk id="4" creationId="{9F4848CE-6F1D-77BB-E915-D725E09F4C4C}"/>
          </ac:spMkLst>
        </pc:spChg>
      </pc:sldChg>
      <pc:sldChg chg="addSp modSp new add del mod modTransition">
        <pc:chgData name="VICENTE NAFRI MACHADO AREVALO" userId="6d45cc9e94857aa8" providerId="LiveId" clId="{67A13D85-C09D-4CFD-8E3F-3792531CCBFB}" dt="2025-04-01T22:27:05.925" v="1332" actId="47"/>
        <pc:sldMkLst>
          <pc:docMk/>
          <pc:sldMk cId="96968927" sldId="353"/>
        </pc:sldMkLst>
        <pc:spChg chg="mod">
          <ac:chgData name="VICENTE NAFRI MACHADO AREVALO" userId="6d45cc9e94857aa8" providerId="LiveId" clId="{67A13D85-C09D-4CFD-8E3F-3792531CCBFB}" dt="2025-04-01T20:19:02.087" v="834"/>
          <ac:spMkLst>
            <pc:docMk/>
            <pc:sldMk cId="96968927" sldId="353"/>
            <ac:spMk id="2" creationId="{A8FFDE02-A9AB-DA87-B930-0374019CAA6D}"/>
          </ac:spMkLst>
        </pc:spChg>
        <pc:spChg chg="mod">
          <ac:chgData name="VICENTE NAFRI MACHADO AREVALO" userId="6d45cc9e94857aa8" providerId="LiveId" clId="{67A13D85-C09D-4CFD-8E3F-3792531CCBFB}" dt="2025-04-01T20:19:44.816" v="856" actId="108"/>
          <ac:spMkLst>
            <pc:docMk/>
            <pc:sldMk cId="96968927" sldId="353"/>
            <ac:spMk id="3" creationId="{BAF0DA3D-807C-8A73-8394-D9D49446845D}"/>
          </ac:spMkLst>
        </pc:spChg>
        <pc:picChg chg="add mod">
          <ac:chgData name="VICENTE NAFRI MACHADO AREVALO" userId="6d45cc9e94857aa8" providerId="LiveId" clId="{67A13D85-C09D-4CFD-8E3F-3792531CCBFB}" dt="2025-04-01T20:20:26.883" v="860" actId="962"/>
          <ac:picMkLst>
            <pc:docMk/>
            <pc:sldMk cId="96968927" sldId="353"/>
            <ac:picMk id="5" creationId="{0B028E81-BB86-8F57-B81F-1063994673B0}"/>
          </ac:picMkLst>
        </pc:picChg>
      </pc:sldChg>
      <pc:sldChg chg="addSp delSp modSp add del mod ord modTransition">
        <pc:chgData name="VICENTE NAFRI MACHADO AREVALO" userId="6d45cc9e94857aa8" providerId="LiveId" clId="{67A13D85-C09D-4CFD-8E3F-3792531CCBFB}" dt="2025-04-01T22:27:05.925" v="1332" actId="47"/>
        <pc:sldMkLst>
          <pc:docMk/>
          <pc:sldMk cId="2761651468" sldId="354"/>
        </pc:sldMkLst>
        <pc:spChg chg="add del mod">
          <ac:chgData name="VICENTE NAFRI MACHADO AREVALO" userId="6d45cc9e94857aa8" providerId="LiveId" clId="{67A13D85-C09D-4CFD-8E3F-3792531CCBFB}" dt="2025-04-01T20:21:27.496" v="870" actId="931"/>
          <ac:spMkLst>
            <pc:docMk/>
            <pc:sldMk cId="2761651468" sldId="354"/>
            <ac:spMk id="3" creationId="{C0977D54-4FDA-8180-04AD-3A4B05FC998F}"/>
          </ac:spMkLst>
        </pc:spChg>
        <pc:spChg chg="mod">
          <ac:chgData name="VICENTE NAFRI MACHADO AREVALO" userId="6d45cc9e94857aa8" providerId="LiveId" clId="{67A13D85-C09D-4CFD-8E3F-3792531CCBFB}" dt="2025-04-01T20:20:53.181" v="868" actId="20577"/>
          <ac:spMkLst>
            <pc:docMk/>
            <pc:sldMk cId="2761651468" sldId="354"/>
            <ac:spMk id="4" creationId="{83D06C87-8BE5-95A1-905A-4B8B6A6CEB46}"/>
          </ac:spMkLst>
        </pc:spChg>
        <pc:picChg chg="del">
          <ac:chgData name="VICENTE NAFRI MACHADO AREVALO" userId="6d45cc9e94857aa8" providerId="LiveId" clId="{67A13D85-C09D-4CFD-8E3F-3792531CCBFB}" dt="2025-04-01T20:20:56.285" v="869" actId="478"/>
          <ac:picMkLst>
            <pc:docMk/>
            <pc:sldMk cId="2761651468" sldId="354"/>
            <ac:picMk id="6" creationId="{885D869A-D279-570E-46C8-9254005EA5FA}"/>
          </ac:picMkLst>
        </pc:picChg>
        <pc:picChg chg="add mod">
          <ac:chgData name="VICENTE NAFRI MACHADO AREVALO" userId="6d45cc9e94857aa8" providerId="LiveId" clId="{67A13D85-C09D-4CFD-8E3F-3792531CCBFB}" dt="2025-04-01T20:21:28.876" v="871" actId="27614"/>
          <ac:picMkLst>
            <pc:docMk/>
            <pc:sldMk cId="2761651468" sldId="354"/>
            <ac:picMk id="7" creationId="{F6767342-FEAD-993E-44CA-109861FA9284}"/>
          </ac:picMkLst>
        </pc:picChg>
      </pc:sldChg>
      <pc:sldChg chg="addSp delSp modSp new add del mod modTransition">
        <pc:chgData name="VICENTE NAFRI MACHADO AREVALO" userId="6d45cc9e94857aa8" providerId="LiveId" clId="{67A13D85-C09D-4CFD-8E3F-3792531CCBFB}" dt="2025-04-01T22:27:05.925" v="1332" actId="47"/>
        <pc:sldMkLst>
          <pc:docMk/>
          <pc:sldMk cId="763482098" sldId="355"/>
        </pc:sldMkLst>
        <pc:spChg chg="mod">
          <ac:chgData name="VICENTE NAFRI MACHADO AREVALO" userId="6d45cc9e94857aa8" providerId="LiveId" clId="{67A13D85-C09D-4CFD-8E3F-3792531CCBFB}" dt="2025-04-01T20:24:11.054" v="875" actId="20577"/>
          <ac:spMkLst>
            <pc:docMk/>
            <pc:sldMk cId="763482098" sldId="355"/>
            <ac:spMk id="2" creationId="{EED053FE-5CE8-83E9-096D-89B22C7F894F}"/>
          </ac:spMkLst>
        </pc:spChg>
        <pc:spChg chg="del mod">
          <ac:chgData name="VICENTE NAFRI MACHADO AREVALO" userId="6d45cc9e94857aa8" providerId="LiveId" clId="{67A13D85-C09D-4CFD-8E3F-3792531CCBFB}" dt="2025-04-01T20:25:14.079" v="895" actId="12084"/>
          <ac:spMkLst>
            <pc:docMk/>
            <pc:sldMk cId="763482098" sldId="355"/>
            <ac:spMk id="3" creationId="{180C141C-0992-A1EC-F801-DB3AED29E8C6}"/>
          </ac:spMkLst>
        </pc:spChg>
        <pc:graphicFrameChg chg="add mod">
          <ac:chgData name="VICENTE NAFRI MACHADO AREVALO" userId="6d45cc9e94857aa8" providerId="LiveId" clId="{67A13D85-C09D-4CFD-8E3F-3792531CCBFB}" dt="2025-04-01T20:26:33.297" v="900"/>
          <ac:graphicFrameMkLst>
            <pc:docMk/>
            <pc:sldMk cId="763482098" sldId="355"/>
            <ac:graphicFrameMk id="4" creationId="{9AF29231-FA22-6490-3F5F-76F989F836A0}"/>
          </ac:graphicFrameMkLst>
        </pc:graphicFrameChg>
      </pc:sldChg>
      <pc:sldChg chg="modSp add del mod ord modTransition">
        <pc:chgData name="VICENTE NAFRI MACHADO AREVALO" userId="6d45cc9e94857aa8" providerId="LiveId" clId="{67A13D85-C09D-4CFD-8E3F-3792531CCBFB}" dt="2025-04-01T22:27:05.925" v="1332" actId="47"/>
        <pc:sldMkLst>
          <pc:docMk/>
          <pc:sldMk cId="105326219" sldId="356"/>
        </pc:sldMkLst>
        <pc:spChg chg="mod">
          <ac:chgData name="VICENTE NAFRI MACHADO AREVALO" userId="6d45cc9e94857aa8" providerId="LiveId" clId="{67A13D85-C09D-4CFD-8E3F-3792531CCBFB}" dt="2025-04-01T20:26:53.291" v="904"/>
          <ac:spMkLst>
            <pc:docMk/>
            <pc:sldMk cId="105326219" sldId="356"/>
            <ac:spMk id="3" creationId="{D4230585-DBD2-F217-9B7E-9974CA9A9A6C}"/>
          </ac:spMkLst>
        </pc:spChg>
        <pc:spChg chg="mod">
          <ac:chgData name="VICENTE NAFRI MACHADO AREVALO" userId="6d45cc9e94857aa8" providerId="LiveId" clId="{67A13D85-C09D-4CFD-8E3F-3792531CCBFB}" dt="2025-04-01T20:27:29.994" v="917" actId="108"/>
          <ac:spMkLst>
            <pc:docMk/>
            <pc:sldMk cId="105326219" sldId="356"/>
            <ac:spMk id="4" creationId="{70154BD7-32A4-69D3-DBD9-E830D3B241D7}"/>
          </ac:spMkLst>
        </pc:spChg>
      </pc:sldChg>
      <pc:sldChg chg="addSp delSp modSp new add del mod modTransition">
        <pc:chgData name="VICENTE NAFRI MACHADO AREVALO" userId="6d45cc9e94857aa8" providerId="LiveId" clId="{67A13D85-C09D-4CFD-8E3F-3792531CCBFB}" dt="2025-04-01T22:27:05.925" v="1332" actId="47"/>
        <pc:sldMkLst>
          <pc:docMk/>
          <pc:sldMk cId="1847590437" sldId="357"/>
        </pc:sldMkLst>
        <pc:spChg chg="del">
          <ac:chgData name="VICENTE NAFRI MACHADO AREVALO" userId="6d45cc9e94857aa8" providerId="LiveId" clId="{67A13D85-C09D-4CFD-8E3F-3792531CCBFB}" dt="2025-04-01T20:27:51.714" v="919" actId="478"/>
          <ac:spMkLst>
            <pc:docMk/>
            <pc:sldMk cId="1847590437" sldId="357"/>
            <ac:spMk id="2" creationId="{D60CA3A1-B9BB-A3B3-F5B4-7AA3E0A019EE}"/>
          </ac:spMkLst>
        </pc:spChg>
        <pc:spChg chg="mod">
          <ac:chgData name="VICENTE NAFRI MACHADO AREVALO" userId="6d45cc9e94857aa8" providerId="LiveId" clId="{67A13D85-C09D-4CFD-8E3F-3792531CCBFB}" dt="2025-04-01T20:29:40.121" v="953" actId="27636"/>
          <ac:spMkLst>
            <pc:docMk/>
            <pc:sldMk cId="1847590437" sldId="357"/>
            <ac:spMk id="3" creationId="{539795E2-540D-C142-E45B-0557905DB2F8}"/>
          </ac:spMkLst>
        </pc:spChg>
        <pc:picChg chg="add mod modCrop">
          <ac:chgData name="VICENTE NAFRI MACHADO AREVALO" userId="6d45cc9e94857aa8" providerId="LiveId" clId="{67A13D85-C09D-4CFD-8E3F-3792531CCBFB}" dt="2025-04-01T20:29:31.723" v="947" actId="1076"/>
          <ac:picMkLst>
            <pc:docMk/>
            <pc:sldMk cId="1847590437" sldId="357"/>
            <ac:picMk id="5" creationId="{F072C954-7743-C0B1-276F-A09E9615C925}"/>
          </ac:picMkLst>
        </pc:picChg>
      </pc:sldChg>
      <pc:sldChg chg="addSp delSp modSp new add del mod modTransition">
        <pc:chgData name="VICENTE NAFRI MACHADO AREVALO" userId="6d45cc9e94857aa8" providerId="LiveId" clId="{67A13D85-C09D-4CFD-8E3F-3792531CCBFB}" dt="2025-04-01T22:27:05.925" v="1332" actId="47"/>
        <pc:sldMkLst>
          <pc:docMk/>
          <pc:sldMk cId="4183508169" sldId="358"/>
        </pc:sldMkLst>
        <pc:spChg chg="mod">
          <ac:chgData name="VICENTE NAFRI MACHADO AREVALO" userId="6d45cc9e94857aa8" providerId="LiveId" clId="{67A13D85-C09D-4CFD-8E3F-3792531CCBFB}" dt="2025-04-01T20:30:08.267" v="977" actId="20577"/>
          <ac:spMkLst>
            <pc:docMk/>
            <pc:sldMk cId="4183508169" sldId="358"/>
            <ac:spMk id="2" creationId="{2EF9703A-E6F5-C736-46B8-E07755F3B5A5}"/>
          </ac:spMkLst>
        </pc:spChg>
        <pc:spChg chg="del">
          <ac:chgData name="VICENTE NAFRI MACHADO AREVALO" userId="6d45cc9e94857aa8" providerId="LiveId" clId="{67A13D85-C09D-4CFD-8E3F-3792531CCBFB}" dt="2025-04-01T20:30:53.591" v="978" actId="931"/>
          <ac:spMkLst>
            <pc:docMk/>
            <pc:sldMk cId="4183508169" sldId="358"/>
            <ac:spMk id="3" creationId="{BF9FD1A4-8127-4CFB-EC7E-4D9081421695}"/>
          </ac:spMkLst>
        </pc:spChg>
        <pc:picChg chg="add mod modCrop">
          <ac:chgData name="VICENTE NAFRI MACHADO AREVALO" userId="6d45cc9e94857aa8" providerId="LiveId" clId="{67A13D85-C09D-4CFD-8E3F-3792531CCBFB}" dt="2025-04-01T20:31:05.761" v="983" actId="732"/>
          <ac:picMkLst>
            <pc:docMk/>
            <pc:sldMk cId="4183508169" sldId="358"/>
            <ac:picMk id="5" creationId="{7D128047-8C5F-7B82-7588-8511BF696120}"/>
          </ac:picMkLst>
        </pc:picChg>
      </pc:sldChg>
      <pc:sldChg chg="addSp delSp modSp new add del mod modTransition">
        <pc:chgData name="VICENTE NAFRI MACHADO AREVALO" userId="6d45cc9e94857aa8" providerId="LiveId" clId="{67A13D85-C09D-4CFD-8E3F-3792531CCBFB}" dt="2025-04-01T22:27:05.925" v="1332" actId="47"/>
        <pc:sldMkLst>
          <pc:docMk/>
          <pc:sldMk cId="146909078" sldId="359"/>
        </pc:sldMkLst>
        <pc:spChg chg="del">
          <ac:chgData name="VICENTE NAFRI MACHADO AREVALO" userId="6d45cc9e94857aa8" providerId="LiveId" clId="{67A13D85-C09D-4CFD-8E3F-3792531CCBFB}" dt="2025-04-01T20:31:24.994" v="985" actId="478"/>
          <ac:spMkLst>
            <pc:docMk/>
            <pc:sldMk cId="146909078" sldId="359"/>
            <ac:spMk id="2" creationId="{126B68C5-81DD-A9A9-F56F-6AB7C5BE43DB}"/>
          </ac:spMkLst>
        </pc:spChg>
        <pc:spChg chg="mod">
          <ac:chgData name="VICENTE NAFRI MACHADO AREVALO" userId="6d45cc9e94857aa8" providerId="LiveId" clId="{67A13D85-C09D-4CFD-8E3F-3792531CCBFB}" dt="2025-04-01T20:32:16.999" v="1016" actId="108"/>
          <ac:spMkLst>
            <pc:docMk/>
            <pc:sldMk cId="146909078" sldId="359"/>
            <ac:spMk id="3" creationId="{31B7FD58-756D-3E28-2FB5-AD9E1616FF4D}"/>
          </ac:spMkLst>
        </pc:spChg>
        <pc:picChg chg="add mod">
          <ac:chgData name="VICENTE NAFRI MACHADO AREVALO" userId="6d45cc9e94857aa8" providerId="LiveId" clId="{67A13D85-C09D-4CFD-8E3F-3792531CCBFB}" dt="2025-04-01T20:33:15.400" v="1020" actId="962"/>
          <ac:picMkLst>
            <pc:docMk/>
            <pc:sldMk cId="146909078" sldId="359"/>
            <ac:picMk id="5" creationId="{C211EEF7-CFD8-29FD-0ECD-906E6B3F1F27}"/>
          </ac:picMkLst>
        </pc:picChg>
      </pc:sldChg>
      <pc:sldChg chg="addSp delSp modSp add del mod ord modTransition">
        <pc:chgData name="VICENTE NAFRI MACHADO AREVALO" userId="6d45cc9e94857aa8" providerId="LiveId" clId="{67A13D85-C09D-4CFD-8E3F-3792531CCBFB}" dt="2025-04-01T22:27:05.925" v="1332" actId="47"/>
        <pc:sldMkLst>
          <pc:docMk/>
          <pc:sldMk cId="1054914948" sldId="360"/>
        </pc:sldMkLst>
        <pc:spChg chg="add del mod">
          <ac:chgData name="VICENTE NAFRI MACHADO AREVALO" userId="6d45cc9e94857aa8" providerId="LiveId" clId="{67A13D85-C09D-4CFD-8E3F-3792531CCBFB}" dt="2025-04-01T20:52:33.709" v="1242" actId="931"/>
          <ac:spMkLst>
            <pc:docMk/>
            <pc:sldMk cId="1054914948" sldId="360"/>
            <ac:spMk id="3" creationId="{1D566297-0753-42B3-CC70-20BC11B7713F}"/>
          </ac:spMkLst>
        </pc:spChg>
        <pc:spChg chg="mod">
          <ac:chgData name="VICENTE NAFRI MACHADO AREVALO" userId="6d45cc9e94857aa8" providerId="LiveId" clId="{67A13D85-C09D-4CFD-8E3F-3792531CCBFB}" dt="2025-04-01T20:33:47.115" v="1026" actId="20577"/>
          <ac:spMkLst>
            <pc:docMk/>
            <pc:sldMk cId="1054914948" sldId="360"/>
            <ac:spMk id="4" creationId="{9C65AC7C-200B-8DD0-4A54-4DA6CC9FA454}"/>
          </ac:spMkLst>
        </pc:spChg>
        <pc:picChg chg="add mod">
          <ac:chgData name="VICENTE NAFRI MACHADO AREVALO" userId="6d45cc9e94857aa8" providerId="LiveId" clId="{67A13D85-C09D-4CFD-8E3F-3792531CCBFB}" dt="2025-04-01T20:52:35.113" v="1244" actId="962"/>
          <ac:picMkLst>
            <pc:docMk/>
            <pc:sldMk cId="1054914948" sldId="360"/>
            <ac:picMk id="6" creationId="{ECE78BB3-D3E1-AC41-F4E2-B3E42A923F19}"/>
          </ac:picMkLst>
        </pc:picChg>
        <pc:picChg chg="del">
          <ac:chgData name="VICENTE NAFRI MACHADO AREVALO" userId="6d45cc9e94857aa8" providerId="LiveId" clId="{67A13D85-C09D-4CFD-8E3F-3792531CCBFB}" dt="2025-04-01T20:52:29.268" v="1241" actId="478"/>
          <ac:picMkLst>
            <pc:docMk/>
            <pc:sldMk cId="1054914948" sldId="360"/>
            <ac:picMk id="7" creationId="{CD39DAA3-20F6-A3D3-9D29-5D514CE0B8ED}"/>
          </ac:picMkLst>
        </pc:picChg>
      </pc:sldChg>
      <pc:sldChg chg="modSp add del mod ord modTransition">
        <pc:chgData name="VICENTE NAFRI MACHADO AREVALO" userId="6d45cc9e94857aa8" providerId="LiveId" clId="{67A13D85-C09D-4CFD-8E3F-3792531CCBFB}" dt="2025-04-01T22:27:05.925" v="1332" actId="47"/>
        <pc:sldMkLst>
          <pc:docMk/>
          <pc:sldMk cId="2700565092" sldId="361"/>
        </pc:sldMkLst>
        <pc:spChg chg="mod">
          <ac:chgData name="VICENTE NAFRI MACHADO AREVALO" userId="6d45cc9e94857aa8" providerId="LiveId" clId="{67A13D85-C09D-4CFD-8E3F-3792531CCBFB}" dt="2025-04-01T20:37:38.164" v="1030"/>
          <ac:spMkLst>
            <pc:docMk/>
            <pc:sldMk cId="2700565092" sldId="361"/>
            <ac:spMk id="3" creationId="{6F44D91A-433C-570A-92B1-14977C739BCF}"/>
          </ac:spMkLst>
        </pc:spChg>
        <pc:spChg chg="mod">
          <ac:chgData name="VICENTE NAFRI MACHADO AREVALO" userId="6d45cc9e94857aa8" providerId="LiveId" clId="{67A13D85-C09D-4CFD-8E3F-3792531CCBFB}" dt="2025-04-01T20:38:56.708" v="1078" actId="108"/>
          <ac:spMkLst>
            <pc:docMk/>
            <pc:sldMk cId="2700565092" sldId="361"/>
            <ac:spMk id="4" creationId="{A4EC5118-D120-CE0C-CC21-C2BB606B6854}"/>
          </ac:spMkLst>
        </pc:spChg>
      </pc:sldChg>
      <pc:sldChg chg="addSp delSp modSp new add del mod modTransition">
        <pc:chgData name="VICENTE NAFRI MACHADO AREVALO" userId="6d45cc9e94857aa8" providerId="LiveId" clId="{67A13D85-C09D-4CFD-8E3F-3792531CCBFB}" dt="2025-04-01T22:27:05.925" v="1332" actId="47"/>
        <pc:sldMkLst>
          <pc:docMk/>
          <pc:sldMk cId="1724360057" sldId="362"/>
        </pc:sldMkLst>
        <pc:spChg chg="mod">
          <ac:chgData name="VICENTE NAFRI MACHADO AREVALO" userId="6d45cc9e94857aa8" providerId="LiveId" clId="{67A13D85-C09D-4CFD-8E3F-3792531CCBFB}" dt="2025-04-01T20:42:18.306" v="1080"/>
          <ac:spMkLst>
            <pc:docMk/>
            <pc:sldMk cId="1724360057" sldId="362"/>
            <ac:spMk id="2" creationId="{4216FCE6-CB13-548F-C9D5-F51E613A9C0F}"/>
          </ac:spMkLst>
        </pc:spChg>
        <pc:spChg chg="del mod">
          <ac:chgData name="VICENTE NAFRI MACHADO AREVALO" userId="6d45cc9e94857aa8" providerId="LiveId" clId="{67A13D85-C09D-4CFD-8E3F-3792531CCBFB}" dt="2025-04-01T20:44:32.746" v="1168" actId="12084"/>
          <ac:spMkLst>
            <pc:docMk/>
            <pc:sldMk cId="1724360057" sldId="362"/>
            <ac:spMk id="3" creationId="{DBC0101F-70B3-70A2-F8F9-5E158B2EE18F}"/>
          </ac:spMkLst>
        </pc:spChg>
        <pc:graphicFrameChg chg="add mod">
          <ac:chgData name="VICENTE NAFRI MACHADO AREVALO" userId="6d45cc9e94857aa8" providerId="LiveId" clId="{67A13D85-C09D-4CFD-8E3F-3792531CCBFB}" dt="2025-04-01T20:44:39.492" v="1170" actId="12100"/>
          <ac:graphicFrameMkLst>
            <pc:docMk/>
            <pc:sldMk cId="1724360057" sldId="362"/>
            <ac:graphicFrameMk id="4" creationId="{68BA9BFE-CD4C-8D8D-611C-7D55D811C58C}"/>
          </ac:graphicFrameMkLst>
        </pc:graphicFrameChg>
      </pc:sldChg>
      <pc:sldChg chg="addSp delSp modSp new add del mod modTransition">
        <pc:chgData name="VICENTE NAFRI MACHADO AREVALO" userId="6d45cc9e94857aa8" providerId="LiveId" clId="{67A13D85-C09D-4CFD-8E3F-3792531CCBFB}" dt="2025-04-01T22:27:05.925" v="1332" actId="47"/>
        <pc:sldMkLst>
          <pc:docMk/>
          <pc:sldMk cId="309970406" sldId="363"/>
        </pc:sldMkLst>
        <pc:spChg chg="mod">
          <ac:chgData name="VICENTE NAFRI MACHADO AREVALO" userId="6d45cc9e94857aa8" providerId="LiveId" clId="{67A13D85-C09D-4CFD-8E3F-3792531CCBFB}" dt="2025-04-01T20:45:27.011" v="1210" actId="20577"/>
          <ac:spMkLst>
            <pc:docMk/>
            <pc:sldMk cId="309970406" sldId="363"/>
            <ac:spMk id="2" creationId="{6684E482-DE09-F5C5-C613-872A6F78FF70}"/>
          </ac:spMkLst>
        </pc:spChg>
        <pc:spChg chg="del mod">
          <ac:chgData name="VICENTE NAFRI MACHADO AREVALO" userId="6d45cc9e94857aa8" providerId="LiveId" clId="{67A13D85-C09D-4CFD-8E3F-3792531CCBFB}" dt="2025-04-01T20:47:19.125" v="1227" actId="12084"/>
          <ac:spMkLst>
            <pc:docMk/>
            <pc:sldMk cId="309970406" sldId="363"/>
            <ac:spMk id="3" creationId="{20CF1BEA-88DB-2923-331D-5B78FB187C45}"/>
          </ac:spMkLst>
        </pc:spChg>
        <pc:graphicFrameChg chg="add mod">
          <ac:chgData name="VICENTE NAFRI MACHADO AREVALO" userId="6d45cc9e94857aa8" providerId="LiveId" clId="{67A13D85-C09D-4CFD-8E3F-3792531CCBFB}" dt="2025-04-01T20:49:12.948" v="1229"/>
          <ac:graphicFrameMkLst>
            <pc:docMk/>
            <pc:sldMk cId="309970406" sldId="363"/>
            <ac:graphicFrameMk id="4" creationId="{A7D604AF-E31C-EE9C-42B5-F04ABD3798DB}"/>
          </ac:graphicFrameMkLst>
        </pc:graphicFrameChg>
      </pc:sldChg>
      <pc:sldChg chg="addSp delSp modSp add del mod ord modTransition">
        <pc:chgData name="VICENTE NAFRI MACHADO AREVALO" userId="6d45cc9e94857aa8" providerId="LiveId" clId="{67A13D85-C09D-4CFD-8E3F-3792531CCBFB}" dt="2025-04-01T22:27:05.925" v="1332" actId="47"/>
        <pc:sldMkLst>
          <pc:docMk/>
          <pc:sldMk cId="4014390308" sldId="364"/>
        </pc:sldMkLst>
        <pc:spChg chg="add del mod">
          <ac:chgData name="VICENTE NAFRI MACHADO AREVALO" userId="6d45cc9e94857aa8" providerId="LiveId" clId="{67A13D85-C09D-4CFD-8E3F-3792531CCBFB}" dt="2025-04-01T20:53:14.171" v="1245" actId="931"/>
          <ac:spMkLst>
            <pc:docMk/>
            <pc:sldMk cId="4014390308" sldId="364"/>
            <ac:spMk id="3" creationId="{36609BA1-7151-3A8F-C726-554BC7ECE88B}"/>
          </ac:spMkLst>
        </pc:spChg>
        <pc:spChg chg="mod">
          <ac:chgData name="VICENTE NAFRI MACHADO AREVALO" userId="6d45cc9e94857aa8" providerId="LiveId" clId="{67A13D85-C09D-4CFD-8E3F-3792531CCBFB}" dt="2025-04-01T20:49:50.583" v="1235" actId="20577"/>
          <ac:spMkLst>
            <pc:docMk/>
            <pc:sldMk cId="4014390308" sldId="364"/>
            <ac:spMk id="4" creationId="{48E489FE-B2E7-9287-400A-6D796E0CB736}"/>
          </ac:spMkLst>
        </pc:spChg>
        <pc:picChg chg="add mod">
          <ac:chgData name="VICENTE NAFRI MACHADO AREVALO" userId="6d45cc9e94857aa8" providerId="LiveId" clId="{67A13D85-C09D-4CFD-8E3F-3792531CCBFB}" dt="2025-04-01T20:52:25.389" v="1240" actId="931"/>
          <ac:picMkLst>
            <pc:docMk/>
            <pc:sldMk cId="4014390308" sldId="364"/>
            <ac:picMk id="6" creationId="{2C9CBA03-870C-0AC1-2C99-70115BCEBA47}"/>
          </ac:picMkLst>
        </pc:picChg>
        <pc:picChg chg="del">
          <ac:chgData name="VICENTE NAFRI MACHADO AREVALO" userId="6d45cc9e94857aa8" providerId="LiveId" clId="{67A13D85-C09D-4CFD-8E3F-3792531CCBFB}" dt="2025-04-01T20:52:15.348" v="1236" actId="478"/>
          <ac:picMkLst>
            <pc:docMk/>
            <pc:sldMk cId="4014390308" sldId="364"/>
            <ac:picMk id="7" creationId="{452E4C43-E3C9-E610-99B8-DF87AF322578}"/>
          </ac:picMkLst>
        </pc:picChg>
        <pc:picChg chg="add mod">
          <ac:chgData name="VICENTE NAFRI MACHADO AREVALO" userId="6d45cc9e94857aa8" providerId="LiveId" clId="{67A13D85-C09D-4CFD-8E3F-3792531CCBFB}" dt="2025-04-01T20:53:15.431" v="1246" actId="27614"/>
          <ac:picMkLst>
            <pc:docMk/>
            <pc:sldMk cId="4014390308" sldId="364"/>
            <ac:picMk id="9" creationId="{90AEA456-9740-1F16-4891-DB84B68CFC33}"/>
          </ac:picMkLst>
        </pc:picChg>
      </pc:sldChg>
      <pc:sldChg chg="modSp add del mod ord modTransition">
        <pc:chgData name="VICENTE NAFRI MACHADO AREVALO" userId="6d45cc9e94857aa8" providerId="LiveId" clId="{67A13D85-C09D-4CFD-8E3F-3792531CCBFB}" dt="2025-04-01T22:27:05.925" v="1332" actId="47"/>
        <pc:sldMkLst>
          <pc:docMk/>
          <pc:sldMk cId="2790144851" sldId="365"/>
        </pc:sldMkLst>
        <pc:spChg chg="mod">
          <ac:chgData name="VICENTE NAFRI MACHADO AREVALO" userId="6d45cc9e94857aa8" providerId="LiveId" clId="{67A13D85-C09D-4CFD-8E3F-3792531CCBFB}" dt="2025-04-01T20:53:42.494" v="1254" actId="20577"/>
          <ac:spMkLst>
            <pc:docMk/>
            <pc:sldMk cId="2790144851" sldId="365"/>
            <ac:spMk id="3" creationId="{0722309C-6046-C332-04B6-6A45CCCF2085}"/>
          </ac:spMkLst>
        </pc:spChg>
        <pc:spChg chg="mod">
          <ac:chgData name="VICENTE NAFRI MACHADO AREVALO" userId="6d45cc9e94857aa8" providerId="LiveId" clId="{67A13D85-C09D-4CFD-8E3F-3792531CCBFB}" dt="2025-04-01T20:54:39.566" v="1273" actId="20577"/>
          <ac:spMkLst>
            <pc:docMk/>
            <pc:sldMk cId="2790144851" sldId="365"/>
            <ac:spMk id="4" creationId="{046B33D9-94A9-55A4-E48F-2C6DCDBA158E}"/>
          </ac:spMkLst>
        </pc:spChg>
      </pc:sldChg>
      <pc:sldChg chg="addSp delSp modSp new add del mod modTransition">
        <pc:chgData name="VICENTE NAFRI MACHADO AREVALO" userId="6d45cc9e94857aa8" providerId="LiveId" clId="{67A13D85-C09D-4CFD-8E3F-3792531CCBFB}" dt="2025-04-01T22:27:05.925" v="1332" actId="47"/>
        <pc:sldMkLst>
          <pc:docMk/>
          <pc:sldMk cId="1756330138" sldId="366"/>
        </pc:sldMkLst>
        <pc:spChg chg="del">
          <ac:chgData name="VICENTE NAFRI MACHADO AREVALO" userId="6d45cc9e94857aa8" providerId="LiveId" clId="{67A13D85-C09D-4CFD-8E3F-3792531CCBFB}" dt="2025-04-01T20:54:53.165" v="1275" actId="478"/>
          <ac:spMkLst>
            <pc:docMk/>
            <pc:sldMk cId="1756330138" sldId="366"/>
            <ac:spMk id="2" creationId="{9C43FFC0-64C0-4F47-AF10-AC7715616B70}"/>
          </ac:spMkLst>
        </pc:spChg>
        <pc:spChg chg="mod">
          <ac:chgData name="VICENTE NAFRI MACHADO AREVALO" userId="6d45cc9e94857aa8" providerId="LiveId" clId="{67A13D85-C09D-4CFD-8E3F-3792531CCBFB}" dt="2025-04-01T20:56:11.327" v="1307" actId="108"/>
          <ac:spMkLst>
            <pc:docMk/>
            <pc:sldMk cId="1756330138" sldId="366"/>
            <ac:spMk id="3" creationId="{5959C9EC-CE1C-A120-D281-DD37C95A12A3}"/>
          </ac:spMkLst>
        </pc:spChg>
        <pc:picChg chg="add mod">
          <ac:chgData name="VICENTE NAFRI MACHADO AREVALO" userId="6d45cc9e94857aa8" providerId="LiveId" clId="{67A13D85-C09D-4CFD-8E3F-3792531CCBFB}" dt="2025-04-01T20:56:51.878" v="1316" actId="1076"/>
          <ac:picMkLst>
            <pc:docMk/>
            <pc:sldMk cId="1756330138" sldId="366"/>
            <ac:picMk id="5" creationId="{293C972F-2B8A-77B5-F6B2-BC3AAF164665}"/>
          </ac:picMkLst>
        </pc:picChg>
      </pc:sldChg>
      <pc:sldChg chg="add del ord">
        <pc:chgData name="VICENTE NAFRI MACHADO AREVALO" userId="6d45cc9e94857aa8" providerId="LiveId" clId="{67A13D85-C09D-4CFD-8E3F-3792531CCBFB}" dt="2025-04-01T22:27:07.471" v="1334" actId="2890"/>
        <pc:sldMkLst>
          <pc:docMk/>
          <pc:sldMk cId="1730677230" sldId="367"/>
        </pc:sldMkLst>
      </pc:sldChg>
      <pc:sldChg chg="add">
        <pc:chgData name="VICENTE NAFRI MACHADO AREVALO" userId="6d45cc9e94857aa8" providerId="LiveId" clId="{67A13D85-C09D-4CFD-8E3F-3792531CCBFB}" dt="2025-04-01T22:27:33.023" v="1335"/>
        <pc:sldMkLst>
          <pc:docMk/>
          <pc:sldMk cId="2230219167" sldId="367"/>
        </pc:sldMkLst>
      </pc:sldChg>
    </pc:docChg>
  </pc:docChgLst>
</pc:chgInfo>
</file>

<file path=ppt/diagrams/_rels/data4.xml.rels><?xml version="1.0" encoding="UTF-8" standalone="yes"?>
<Relationships xmlns="http://schemas.openxmlformats.org/package/2006/relationships"><Relationship Id="rId1" Type="http://schemas.openxmlformats.org/officeDocument/2006/relationships/image" Target="../media/image18.png"/></Relationships>
</file>

<file path=ppt/diagrams/_rels/data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eg"/></Relationships>
</file>

<file path=ppt/diagrams/_rels/data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image" Target="../media/image29.jpeg"/></Relationships>
</file>

<file path=ppt/diagrams/_rels/data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image" Target="../media/image33.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eg"/></Relationships>
</file>

<file path=ppt/diagrams/_rels/drawing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image" Target="../media/image29.jpeg"/></Relationships>
</file>

<file path=ppt/diagrams/_rels/drawing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D069FB-D339-4117-9CC5-516DBB502EED}" type="doc">
      <dgm:prSet loTypeId="urn:microsoft.com/office/officeart/2009/3/layout/PlusandMinus" loCatId="relationship" qsTypeId="urn:microsoft.com/office/officeart/2005/8/quickstyle/simple1" qsCatId="simple" csTypeId="urn:microsoft.com/office/officeart/2005/8/colors/accent1_1" csCatId="accent1"/>
      <dgm:spPr/>
      <dgm:t>
        <a:bodyPr/>
        <a:lstStyle/>
        <a:p>
          <a:endParaRPr lang="es-419"/>
        </a:p>
      </dgm:t>
    </dgm:pt>
    <dgm:pt modelId="{75C9AE38-9B17-4B18-B1A6-93146A2B6C29}">
      <dgm:prSet/>
      <dgm:spPr/>
      <dgm:t>
        <a:bodyPr/>
        <a:lstStyle/>
        <a:p>
          <a:r>
            <a:rPr lang="es-419"/>
            <a:t>«activos»</a:t>
          </a:r>
        </a:p>
      </dgm:t>
    </dgm:pt>
    <dgm:pt modelId="{5D349886-BDC7-4B49-99F8-A86B7E9DAA73}" type="parTrans" cxnId="{55DA5A6A-7022-4F92-8A74-A47B975E776F}">
      <dgm:prSet/>
      <dgm:spPr/>
      <dgm:t>
        <a:bodyPr/>
        <a:lstStyle/>
        <a:p>
          <a:endParaRPr lang="es-419"/>
        </a:p>
      </dgm:t>
    </dgm:pt>
    <dgm:pt modelId="{C50F18C5-FF25-4CAA-A7C2-AEE79B50A016}" type="sibTrans" cxnId="{55DA5A6A-7022-4F92-8A74-A47B975E776F}">
      <dgm:prSet/>
      <dgm:spPr/>
      <dgm:t>
        <a:bodyPr/>
        <a:lstStyle/>
        <a:p>
          <a:endParaRPr lang="es-419"/>
        </a:p>
      </dgm:t>
    </dgm:pt>
    <dgm:pt modelId="{234BD6C7-8C0D-496D-BBE2-E5DFC6A26FF8}">
      <dgm:prSet/>
      <dgm:spPr/>
      <dgm:t>
        <a:bodyPr/>
        <a:lstStyle/>
        <a:p>
          <a:r>
            <a:rPr lang="es-419" baseline="0"/>
            <a:t>Es una inversión que produce ingresos de manera constante.</a:t>
          </a:r>
          <a:endParaRPr lang="es-419"/>
        </a:p>
      </dgm:t>
    </dgm:pt>
    <dgm:pt modelId="{50DB083E-F8F0-4A33-99A7-24586F9D6A8C}" type="parTrans" cxnId="{51406D5A-9196-4D2C-948B-50655DE25E2B}">
      <dgm:prSet/>
      <dgm:spPr/>
      <dgm:t>
        <a:bodyPr/>
        <a:lstStyle/>
        <a:p>
          <a:endParaRPr lang="es-419"/>
        </a:p>
      </dgm:t>
    </dgm:pt>
    <dgm:pt modelId="{2150E7A6-E4F0-4B37-BBBA-0FFA19084FA8}" type="sibTrans" cxnId="{51406D5A-9196-4D2C-948B-50655DE25E2B}">
      <dgm:prSet/>
      <dgm:spPr/>
      <dgm:t>
        <a:bodyPr/>
        <a:lstStyle/>
        <a:p>
          <a:endParaRPr lang="es-419"/>
        </a:p>
      </dgm:t>
    </dgm:pt>
    <dgm:pt modelId="{651A00C8-1385-4669-B489-323589C1E3A1}">
      <dgm:prSet/>
      <dgm:spPr/>
      <dgm:t>
        <a:bodyPr/>
        <a:lstStyle/>
        <a:p>
          <a:r>
            <a:rPr lang="es-419"/>
            <a:t>«pasivos»</a:t>
          </a:r>
        </a:p>
      </dgm:t>
    </dgm:pt>
    <dgm:pt modelId="{11805445-F455-4B40-B37F-A5288B643030}" type="parTrans" cxnId="{46C390DB-D53A-466E-AD1B-B7E83B639EAA}">
      <dgm:prSet/>
      <dgm:spPr/>
      <dgm:t>
        <a:bodyPr/>
        <a:lstStyle/>
        <a:p>
          <a:endParaRPr lang="es-419"/>
        </a:p>
      </dgm:t>
    </dgm:pt>
    <dgm:pt modelId="{D546D7C1-B324-445F-92AD-F7167BD898EE}" type="sibTrans" cxnId="{46C390DB-D53A-466E-AD1B-B7E83B639EAA}">
      <dgm:prSet/>
      <dgm:spPr/>
      <dgm:t>
        <a:bodyPr/>
        <a:lstStyle/>
        <a:p>
          <a:endParaRPr lang="es-419"/>
        </a:p>
      </dgm:t>
    </dgm:pt>
    <dgm:pt modelId="{1873CA2F-FD57-4B89-98C6-6942AD561F83}">
      <dgm:prSet/>
      <dgm:spPr/>
      <dgm:t>
        <a:bodyPr/>
        <a:lstStyle/>
        <a:p>
          <a:r>
            <a:rPr lang="es-419" baseline="0"/>
            <a:t>Es una inversión que genera gastos o no aporta positivamente a nuestra estructura financiera.</a:t>
          </a:r>
          <a:endParaRPr lang="es-419"/>
        </a:p>
      </dgm:t>
    </dgm:pt>
    <dgm:pt modelId="{EF1C98FB-5A75-4CB5-8B27-4A41AD1ACA0D}" type="parTrans" cxnId="{809811B4-C6C4-44EC-A0F9-2444BB800D56}">
      <dgm:prSet/>
      <dgm:spPr/>
      <dgm:t>
        <a:bodyPr/>
        <a:lstStyle/>
        <a:p>
          <a:endParaRPr lang="es-419"/>
        </a:p>
      </dgm:t>
    </dgm:pt>
    <dgm:pt modelId="{1D4843E0-A65B-41AE-A49D-42F690AE95D7}" type="sibTrans" cxnId="{809811B4-C6C4-44EC-A0F9-2444BB800D56}">
      <dgm:prSet/>
      <dgm:spPr/>
      <dgm:t>
        <a:bodyPr/>
        <a:lstStyle/>
        <a:p>
          <a:endParaRPr lang="es-419"/>
        </a:p>
      </dgm:t>
    </dgm:pt>
    <dgm:pt modelId="{14E84B48-19CC-4274-9CAE-FF66822E96B1}" type="pres">
      <dgm:prSet presAssocID="{82D069FB-D339-4117-9CC5-516DBB502EED}" presName="Name0" presStyleCnt="0">
        <dgm:presLayoutVars>
          <dgm:chMax val="2"/>
          <dgm:chPref val="2"/>
          <dgm:dir/>
          <dgm:animOne/>
          <dgm:resizeHandles val="exact"/>
        </dgm:presLayoutVars>
      </dgm:prSet>
      <dgm:spPr/>
    </dgm:pt>
    <dgm:pt modelId="{52EC098F-F274-4DA8-99AF-70C95B64065C}" type="pres">
      <dgm:prSet presAssocID="{82D069FB-D339-4117-9CC5-516DBB502EED}" presName="Background" presStyleLbl="bgImgPlace1" presStyleIdx="0" presStyleCnt="1"/>
      <dgm:spPr/>
    </dgm:pt>
    <dgm:pt modelId="{FE0E7AF9-C5A8-402C-91DD-2AA4E0C58808}" type="pres">
      <dgm:prSet presAssocID="{82D069FB-D339-4117-9CC5-516DBB502EED}" presName="ParentText1" presStyleLbl="revTx" presStyleIdx="0" presStyleCnt="2">
        <dgm:presLayoutVars>
          <dgm:chMax val="0"/>
          <dgm:chPref val="0"/>
          <dgm:bulletEnabled val="1"/>
        </dgm:presLayoutVars>
      </dgm:prSet>
      <dgm:spPr/>
    </dgm:pt>
    <dgm:pt modelId="{A381FE08-9E17-4BAD-8CD0-2C9A94D1D8D1}" type="pres">
      <dgm:prSet presAssocID="{82D069FB-D339-4117-9CC5-516DBB502EED}" presName="ParentText2" presStyleLbl="revTx" presStyleIdx="1" presStyleCnt="2">
        <dgm:presLayoutVars>
          <dgm:chMax val="0"/>
          <dgm:chPref val="0"/>
          <dgm:bulletEnabled val="1"/>
        </dgm:presLayoutVars>
      </dgm:prSet>
      <dgm:spPr/>
    </dgm:pt>
    <dgm:pt modelId="{19F76AD2-470A-48B6-B092-16B5F9E2824A}" type="pres">
      <dgm:prSet presAssocID="{82D069FB-D339-4117-9CC5-516DBB502EED}" presName="Plus" presStyleLbl="alignNode1" presStyleIdx="0" presStyleCnt="2"/>
      <dgm:spPr/>
    </dgm:pt>
    <dgm:pt modelId="{8E7E0226-5192-44C3-95B1-F4E2C9B1DA24}" type="pres">
      <dgm:prSet presAssocID="{82D069FB-D339-4117-9CC5-516DBB502EED}" presName="Minus" presStyleLbl="alignNode1" presStyleIdx="1" presStyleCnt="2"/>
      <dgm:spPr/>
    </dgm:pt>
    <dgm:pt modelId="{6DE26DFF-D2EF-4955-B706-5122D0E5FC7E}" type="pres">
      <dgm:prSet presAssocID="{82D069FB-D339-4117-9CC5-516DBB502EED}" presName="Divider" presStyleLbl="parChTrans1D1" presStyleIdx="0" presStyleCnt="1"/>
      <dgm:spPr/>
    </dgm:pt>
  </dgm:ptLst>
  <dgm:cxnLst>
    <dgm:cxn modelId="{FF240525-911D-4C3B-B3E2-A064F052705B}" type="presOf" srcId="{234BD6C7-8C0D-496D-BBE2-E5DFC6A26FF8}" destId="{FE0E7AF9-C5A8-402C-91DD-2AA4E0C58808}" srcOrd="0" destOrd="1" presId="urn:microsoft.com/office/officeart/2009/3/layout/PlusandMinus"/>
    <dgm:cxn modelId="{099DC12C-01F8-41EC-8703-538532D4306A}" type="presOf" srcId="{1873CA2F-FD57-4B89-98C6-6942AD561F83}" destId="{A381FE08-9E17-4BAD-8CD0-2C9A94D1D8D1}" srcOrd="0" destOrd="1" presId="urn:microsoft.com/office/officeart/2009/3/layout/PlusandMinus"/>
    <dgm:cxn modelId="{688F8D39-9217-4660-9E46-6BC2FC841376}" type="presOf" srcId="{651A00C8-1385-4669-B489-323589C1E3A1}" destId="{A381FE08-9E17-4BAD-8CD0-2C9A94D1D8D1}" srcOrd="0" destOrd="0" presId="urn:microsoft.com/office/officeart/2009/3/layout/PlusandMinus"/>
    <dgm:cxn modelId="{D444C969-2683-4880-B0D7-6F6DBDF90BD5}" type="presOf" srcId="{75C9AE38-9B17-4B18-B1A6-93146A2B6C29}" destId="{FE0E7AF9-C5A8-402C-91DD-2AA4E0C58808}" srcOrd="0" destOrd="0" presId="urn:microsoft.com/office/officeart/2009/3/layout/PlusandMinus"/>
    <dgm:cxn modelId="{55DA5A6A-7022-4F92-8A74-A47B975E776F}" srcId="{82D069FB-D339-4117-9CC5-516DBB502EED}" destId="{75C9AE38-9B17-4B18-B1A6-93146A2B6C29}" srcOrd="0" destOrd="0" parTransId="{5D349886-BDC7-4B49-99F8-A86B7E9DAA73}" sibTransId="{C50F18C5-FF25-4CAA-A7C2-AEE79B50A016}"/>
    <dgm:cxn modelId="{51406D5A-9196-4D2C-948B-50655DE25E2B}" srcId="{75C9AE38-9B17-4B18-B1A6-93146A2B6C29}" destId="{234BD6C7-8C0D-496D-BBE2-E5DFC6A26FF8}" srcOrd="0" destOrd="0" parTransId="{50DB083E-F8F0-4A33-99A7-24586F9D6A8C}" sibTransId="{2150E7A6-E4F0-4B37-BBBA-0FFA19084FA8}"/>
    <dgm:cxn modelId="{55ED9F5A-426D-4625-B02C-BC54C4A5E2A6}" type="presOf" srcId="{82D069FB-D339-4117-9CC5-516DBB502EED}" destId="{14E84B48-19CC-4274-9CAE-FF66822E96B1}" srcOrd="0" destOrd="0" presId="urn:microsoft.com/office/officeart/2009/3/layout/PlusandMinus"/>
    <dgm:cxn modelId="{809811B4-C6C4-44EC-A0F9-2444BB800D56}" srcId="{651A00C8-1385-4669-B489-323589C1E3A1}" destId="{1873CA2F-FD57-4B89-98C6-6942AD561F83}" srcOrd="0" destOrd="0" parTransId="{EF1C98FB-5A75-4CB5-8B27-4A41AD1ACA0D}" sibTransId="{1D4843E0-A65B-41AE-A49D-42F690AE95D7}"/>
    <dgm:cxn modelId="{46C390DB-D53A-466E-AD1B-B7E83B639EAA}" srcId="{82D069FB-D339-4117-9CC5-516DBB502EED}" destId="{651A00C8-1385-4669-B489-323589C1E3A1}" srcOrd="1" destOrd="0" parTransId="{11805445-F455-4B40-B37F-A5288B643030}" sibTransId="{D546D7C1-B324-445F-92AD-F7167BD898EE}"/>
    <dgm:cxn modelId="{E45CD9C9-CEA3-40B8-87B7-B96F9E73AE4D}" type="presParOf" srcId="{14E84B48-19CC-4274-9CAE-FF66822E96B1}" destId="{52EC098F-F274-4DA8-99AF-70C95B64065C}" srcOrd="0" destOrd="0" presId="urn:microsoft.com/office/officeart/2009/3/layout/PlusandMinus"/>
    <dgm:cxn modelId="{BA9CA8EB-56D5-4524-B25E-EB77F2BC63BB}" type="presParOf" srcId="{14E84B48-19CC-4274-9CAE-FF66822E96B1}" destId="{FE0E7AF9-C5A8-402C-91DD-2AA4E0C58808}" srcOrd="1" destOrd="0" presId="urn:microsoft.com/office/officeart/2009/3/layout/PlusandMinus"/>
    <dgm:cxn modelId="{3EAFF08C-845B-4771-9EE0-88A8EC97A4C9}" type="presParOf" srcId="{14E84B48-19CC-4274-9CAE-FF66822E96B1}" destId="{A381FE08-9E17-4BAD-8CD0-2C9A94D1D8D1}" srcOrd="2" destOrd="0" presId="urn:microsoft.com/office/officeart/2009/3/layout/PlusandMinus"/>
    <dgm:cxn modelId="{E70A5B8A-21B0-4515-928B-39AD4FB9FA2C}" type="presParOf" srcId="{14E84B48-19CC-4274-9CAE-FF66822E96B1}" destId="{19F76AD2-470A-48B6-B092-16B5F9E2824A}" srcOrd="3" destOrd="0" presId="urn:microsoft.com/office/officeart/2009/3/layout/PlusandMinus"/>
    <dgm:cxn modelId="{0CFF0947-E724-4A8D-A521-D46B74227064}" type="presParOf" srcId="{14E84B48-19CC-4274-9CAE-FF66822E96B1}" destId="{8E7E0226-5192-44C3-95B1-F4E2C9B1DA24}" srcOrd="4" destOrd="0" presId="urn:microsoft.com/office/officeart/2009/3/layout/PlusandMinus"/>
    <dgm:cxn modelId="{23BE25E8-AC0B-4B2F-B7C1-6C1530BCF353}" type="presParOf" srcId="{14E84B48-19CC-4274-9CAE-FF66822E96B1}" destId="{6DE26DFF-D2EF-4955-B706-5122D0E5FC7E}"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4D0E68-2494-4467-A204-1474B8E722CB}"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s-419"/>
        </a:p>
      </dgm:t>
    </dgm:pt>
    <dgm:pt modelId="{B638BB41-984C-4293-A399-DFB4C59F727A}">
      <dgm:prSet/>
      <dgm:spPr/>
      <dgm:t>
        <a:bodyPr/>
        <a:lstStyle/>
        <a:p>
          <a:r>
            <a:rPr lang="es-419"/>
            <a:t>Es una inversión de tiempo, dinero, bienes o dones que hacemos conforme a la voluntad de Dios y a su Palabra. </a:t>
          </a:r>
        </a:p>
      </dgm:t>
    </dgm:pt>
    <dgm:pt modelId="{C37F4EE4-C881-4BF3-B91A-476660EE4607}" type="parTrans" cxnId="{93893DF5-3FD8-4F0A-884D-839179EE37B2}">
      <dgm:prSet/>
      <dgm:spPr/>
      <dgm:t>
        <a:bodyPr/>
        <a:lstStyle/>
        <a:p>
          <a:endParaRPr lang="es-419"/>
        </a:p>
      </dgm:t>
    </dgm:pt>
    <dgm:pt modelId="{749E484C-6794-46AF-B59D-9E82AE27550B}" type="sibTrans" cxnId="{93893DF5-3FD8-4F0A-884D-839179EE37B2}">
      <dgm:prSet/>
      <dgm:spPr/>
      <dgm:t>
        <a:bodyPr/>
        <a:lstStyle/>
        <a:p>
          <a:endParaRPr lang="es-419"/>
        </a:p>
      </dgm:t>
    </dgm:pt>
    <dgm:pt modelId="{DF134483-EAD9-49B4-B155-43BDCA24B25E}">
      <dgm:prSet/>
      <dgm:spPr/>
      <dgm:t>
        <a:bodyPr/>
        <a:lstStyle/>
        <a:p>
          <a:r>
            <a:rPr lang="es-419"/>
            <a:t>Un activo espiritual es de Dios porque beneficia directamente su obra.</a:t>
          </a:r>
        </a:p>
      </dgm:t>
    </dgm:pt>
    <dgm:pt modelId="{D8278F8F-1F6D-4FFD-8C12-F5D4E51898B6}" type="parTrans" cxnId="{CFC303BE-A8D0-44AA-A9BE-71A9DC9465A3}">
      <dgm:prSet/>
      <dgm:spPr/>
      <dgm:t>
        <a:bodyPr/>
        <a:lstStyle/>
        <a:p>
          <a:endParaRPr lang="es-419"/>
        </a:p>
      </dgm:t>
    </dgm:pt>
    <dgm:pt modelId="{E23268C4-E2DA-4A40-BCF7-46B8CB6EE281}" type="sibTrans" cxnId="{CFC303BE-A8D0-44AA-A9BE-71A9DC9465A3}">
      <dgm:prSet/>
      <dgm:spPr/>
      <dgm:t>
        <a:bodyPr/>
        <a:lstStyle/>
        <a:p>
          <a:endParaRPr lang="es-419"/>
        </a:p>
      </dgm:t>
    </dgm:pt>
    <dgm:pt modelId="{9882CD60-9FE6-4DF7-A4D3-B1F7C39E836D}" type="pres">
      <dgm:prSet presAssocID="{684D0E68-2494-4467-A204-1474B8E722CB}" presName="linear" presStyleCnt="0">
        <dgm:presLayoutVars>
          <dgm:animLvl val="lvl"/>
          <dgm:resizeHandles val="exact"/>
        </dgm:presLayoutVars>
      </dgm:prSet>
      <dgm:spPr/>
    </dgm:pt>
    <dgm:pt modelId="{04232295-6F62-4C86-8D61-8D1F83E84646}" type="pres">
      <dgm:prSet presAssocID="{B638BB41-984C-4293-A399-DFB4C59F727A}" presName="parentText" presStyleLbl="node1" presStyleIdx="0" presStyleCnt="2">
        <dgm:presLayoutVars>
          <dgm:chMax val="0"/>
          <dgm:bulletEnabled val="1"/>
        </dgm:presLayoutVars>
      </dgm:prSet>
      <dgm:spPr/>
    </dgm:pt>
    <dgm:pt modelId="{601BD7F6-9679-41F0-B43B-D40A75D722AD}" type="pres">
      <dgm:prSet presAssocID="{749E484C-6794-46AF-B59D-9E82AE27550B}" presName="spacer" presStyleCnt="0"/>
      <dgm:spPr/>
    </dgm:pt>
    <dgm:pt modelId="{65D255C0-CD2C-414D-B6F8-C28B6D84DE10}" type="pres">
      <dgm:prSet presAssocID="{DF134483-EAD9-49B4-B155-43BDCA24B25E}" presName="parentText" presStyleLbl="node1" presStyleIdx="1" presStyleCnt="2">
        <dgm:presLayoutVars>
          <dgm:chMax val="0"/>
          <dgm:bulletEnabled val="1"/>
        </dgm:presLayoutVars>
      </dgm:prSet>
      <dgm:spPr/>
    </dgm:pt>
  </dgm:ptLst>
  <dgm:cxnLst>
    <dgm:cxn modelId="{790CEA24-F21A-4098-A134-D9C9897D4C83}" type="presOf" srcId="{B638BB41-984C-4293-A399-DFB4C59F727A}" destId="{04232295-6F62-4C86-8D61-8D1F83E84646}" srcOrd="0" destOrd="0" presId="urn:microsoft.com/office/officeart/2005/8/layout/vList2"/>
    <dgm:cxn modelId="{A647A229-3AB1-449C-8D8C-DF600B2D6943}" type="presOf" srcId="{684D0E68-2494-4467-A204-1474B8E722CB}" destId="{9882CD60-9FE6-4DF7-A4D3-B1F7C39E836D}" srcOrd="0" destOrd="0" presId="urn:microsoft.com/office/officeart/2005/8/layout/vList2"/>
    <dgm:cxn modelId="{67929068-B6C0-4D24-A50E-4C72F43C1EF0}" type="presOf" srcId="{DF134483-EAD9-49B4-B155-43BDCA24B25E}" destId="{65D255C0-CD2C-414D-B6F8-C28B6D84DE10}" srcOrd="0" destOrd="0" presId="urn:microsoft.com/office/officeart/2005/8/layout/vList2"/>
    <dgm:cxn modelId="{CFC303BE-A8D0-44AA-A9BE-71A9DC9465A3}" srcId="{684D0E68-2494-4467-A204-1474B8E722CB}" destId="{DF134483-EAD9-49B4-B155-43BDCA24B25E}" srcOrd="1" destOrd="0" parTransId="{D8278F8F-1F6D-4FFD-8C12-F5D4E51898B6}" sibTransId="{E23268C4-E2DA-4A40-BCF7-46B8CB6EE281}"/>
    <dgm:cxn modelId="{93893DF5-3FD8-4F0A-884D-839179EE37B2}" srcId="{684D0E68-2494-4467-A204-1474B8E722CB}" destId="{B638BB41-984C-4293-A399-DFB4C59F727A}" srcOrd="0" destOrd="0" parTransId="{C37F4EE4-C881-4BF3-B91A-476660EE4607}" sibTransId="{749E484C-6794-46AF-B59D-9E82AE27550B}"/>
    <dgm:cxn modelId="{953007E2-8F70-4222-BDCF-E48CFBD0D6BB}" type="presParOf" srcId="{9882CD60-9FE6-4DF7-A4D3-B1F7C39E836D}" destId="{04232295-6F62-4C86-8D61-8D1F83E84646}" srcOrd="0" destOrd="0" presId="urn:microsoft.com/office/officeart/2005/8/layout/vList2"/>
    <dgm:cxn modelId="{4FACCF96-8A4B-40AF-8863-007953DE9096}" type="presParOf" srcId="{9882CD60-9FE6-4DF7-A4D3-B1F7C39E836D}" destId="{601BD7F6-9679-41F0-B43B-D40A75D722AD}" srcOrd="1" destOrd="0" presId="urn:microsoft.com/office/officeart/2005/8/layout/vList2"/>
    <dgm:cxn modelId="{025DC7C4-0C15-4D15-8C0B-05C4EB423155}" type="presParOf" srcId="{9882CD60-9FE6-4DF7-A4D3-B1F7C39E836D}" destId="{65D255C0-CD2C-414D-B6F8-C28B6D84DE1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07B6D7-FEFA-4621-A388-26F3A5606639}" type="doc">
      <dgm:prSet loTypeId="urn:microsoft.com/office/officeart/2005/8/layout/hList3" loCatId="list" qsTypeId="urn:microsoft.com/office/officeart/2005/8/quickstyle/simple1" qsCatId="simple" csTypeId="urn:microsoft.com/office/officeart/2005/8/colors/colorful5" csCatId="colorful"/>
      <dgm:spPr/>
      <dgm:t>
        <a:bodyPr/>
        <a:lstStyle/>
        <a:p>
          <a:endParaRPr lang="es-419"/>
        </a:p>
      </dgm:t>
    </dgm:pt>
    <dgm:pt modelId="{A8D2222F-B2FE-4C5C-BB0C-120F6254AC74}">
      <dgm:prSet/>
      <dgm:spPr/>
      <dgm:t>
        <a:bodyPr/>
        <a:lstStyle/>
        <a:p>
          <a:r>
            <a:rPr lang="es-419"/>
            <a:t>CONFUSIÓN</a:t>
          </a:r>
        </a:p>
      </dgm:t>
    </dgm:pt>
    <dgm:pt modelId="{7A06AEDF-34FA-4AE5-B52A-CAB2D049E4A9}" type="parTrans" cxnId="{9424890D-28BF-42E2-8AF5-DC86AF7E642A}">
      <dgm:prSet/>
      <dgm:spPr/>
      <dgm:t>
        <a:bodyPr/>
        <a:lstStyle/>
        <a:p>
          <a:endParaRPr lang="es-419"/>
        </a:p>
      </dgm:t>
    </dgm:pt>
    <dgm:pt modelId="{4C25562C-40CA-44A2-A842-0925CA09216F}" type="sibTrans" cxnId="{9424890D-28BF-42E2-8AF5-DC86AF7E642A}">
      <dgm:prSet/>
      <dgm:spPr/>
      <dgm:t>
        <a:bodyPr/>
        <a:lstStyle/>
        <a:p>
          <a:endParaRPr lang="es-419"/>
        </a:p>
      </dgm:t>
    </dgm:pt>
    <dgm:pt modelId="{196F0755-E5AD-4232-A726-67A811CA4B3C}">
      <dgm:prSet/>
      <dgm:spPr/>
      <dgm:t>
        <a:bodyPr/>
        <a:lstStyle/>
        <a:p>
          <a:r>
            <a:rPr lang="es-419" baseline="0"/>
            <a:t>Asistir a la iglesia</a:t>
          </a:r>
          <a:endParaRPr lang="es-419"/>
        </a:p>
      </dgm:t>
    </dgm:pt>
    <dgm:pt modelId="{6AE456F4-AE99-4793-9277-310F6765A1B1}" type="parTrans" cxnId="{FCD2D344-8C2C-412D-A97A-0FBC0070736D}">
      <dgm:prSet/>
      <dgm:spPr/>
      <dgm:t>
        <a:bodyPr/>
        <a:lstStyle/>
        <a:p>
          <a:endParaRPr lang="es-419"/>
        </a:p>
      </dgm:t>
    </dgm:pt>
    <dgm:pt modelId="{6D05DBE1-915A-4657-9719-3BEF89629166}" type="sibTrans" cxnId="{FCD2D344-8C2C-412D-A97A-0FBC0070736D}">
      <dgm:prSet/>
      <dgm:spPr/>
      <dgm:t>
        <a:bodyPr/>
        <a:lstStyle/>
        <a:p>
          <a:endParaRPr lang="es-419"/>
        </a:p>
      </dgm:t>
    </dgm:pt>
    <dgm:pt modelId="{7F7DB3C5-4EC3-4217-9293-83E489E4D854}">
      <dgm:prSet/>
      <dgm:spPr/>
      <dgm:t>
        <a:bodyPr/>
        <a:lstStyle/>
        <a:p>
          <a:r>
            <a:rPr lang="es-419" baseline="0"/>
            <a:t>Pagar diezmos</a:t>
          </a:r>
          <a:endParaRPr lang="es-419"/>
        </a:p>
      </dgm:t>
    </dgm:pt>
    <dgm:pt modelId="{616DDB44-9F11-4DA7-BF38-D0609EBE72BD}" type="parTrans" cxnId="{293511EA-57AD-42EE-8F53-BCF178FA4C36}">
      <dgm:prSet/>
      <dgm:spPr/>
      <dgm:t>
        <a:bodyPr/>
        <a:lstStyle/>
        <a:p>
          <a:endParaRPr lang="es-419"/>
        </a:p>
      </dgm:t>
    </dgm:pt>
    <dgm:pt modelId="{913BBDFF-3823-4F91-928F-A8574A413564}" type="sibTrans" cxnId="{293511EA-57AD-42EE-8F53-BCF178FA4C36}">
      <dgm:prSet/>
      <dgm:spPr/>
      <dgm:t>
        <a:bodyPr/>
        <a:lstStyle/>
        <a:p>
          <a:endParaRPr lang="es-419"/>
        </a:p>
      </dgm:t>
    </dgm:pt>
    <dgm:pt modelId="{4E1E092E-5575-40FC-BB13-C3E2639CFFA9}">
      <dgm:prSet/>
      <dgm:spPr/>
      <dgm:t>
        <a:bodyPr/>
        <a:lstStyle/>
        <a:p>
          <a:r>
            <a:rPr lang="es-419" baseline="0"/>
            <a:t>Pagar ofrendas</a:t>
          </a:r>
          <a:endParaRPr lang="es-419"/>
        </a:p>
      </dgm:t>
    </dgm:pt>
    <dgm:pt modelId="{BA0CD22E-36A0-41DA-9D86-ACDD29942DF9}" type="parTrans" cxnId="{05762DE2-2B20-4978-827A-713AEA6C59C2}">
      <dgm:prSet/>
      <dgm:spPr/>
      <dgm:t>
        <a:bodyPr/>
        <a:lstStyle/>
        <a:p>
          <a:endParaRPr lang="es-419"/>
        </a:p>
      </dgm:t>
    </dgm:pt>
    <dgm:pt modelId="{2F4DA458-753F-4391-9B66-EA9E1A15624B}" type="sibTrans" cxnId="{05762DE2-2B20-4978-827A-713AEA6C59C2}">
      <dgm:prSet/>
      <dgm:spPr/>
      <dgm:t>
        <a:bodyPr/>
        <a:lstStyle/>
        <a:p>
          <a:endParaRPr lang="es-419"/>
        </a:p>
      </dgm:t>
    </dgm:pt>
    <dgm:pt modelId="{56D0D1EA-3E32-442E-98A4-5FB82FCC4244}">
      <dgm:prSet/>
      <dgm:spPr/>
      <dgm:t>
        <a:bodyPr/>
        <a:lstStyle/>
        <a:p>
          <a:r>
            <a:rPr lang="es-419" baseline="0"/>
            <a:t>Pero el centro es el crecimiento personal</a:t>
          </a:r>
          <a:endParaRPr lang="es-419"/>
        </a:p>
      </dgm:t>
    </dgm:pt>
    <dgm:pt modelId="{92EC3D75-5699-47FE-9FEA-9D9B4FFAA871}" type="parTrans" cxnId="{F773CEE1-F033-4606-8F57-75358EDE1AAA}">
      <dgm:prSet/>
      <dgm:spPr/>
      <dgm:t>
        <a:bodyPr/>
        <a:lstStyle/>
        <a:p>
          <a:endParaRPr lang="es-419"/>
        </a:p>
      </dgm:t>
    </dgm:pt>
    <dgm:pt modelId="{CFC2FD18-B3BE-4AA4-9B36-1E303C8D2182}" type="sibTrans" cxnId="{F773CEE1-F033-4606-8F57-75358EDE1AAA}">
      <dgm:prSet/>
      <dgm:spPr/>
      <dgm:t>
        <a:bodyPr/>
        <a:lstStyle/>
        <a:p>
          <a:endParaRPr lang="es-419"/>
        </a:p>
      </dgm:t>
    </dgm:pt>
    <dgm:pt modelId="{C6D41CAD-4280-418E-845D-60F31C08F227}" type="pres">
      <dgm:prSet presAssocID="{AF07B6D7-FEFA-4621-A388-26F3A5606639}" presName="composite" presStyleCnt="0">
        <dgm:presLayoutVars>
          <dgm:chMax val="1"/>
          <dgm:dir/>
          <dgm:resizeHandles val="exact"/>
        </dgm:presLayoutVars>
      </dgm:prSet>
      <dgm:spPr/>
    </dgm:pt>
    <dgm:pt modelId="{AA14D751-1169-4881-8970-D21AC59F65F8}" type="pres">
      <dgm:prSet presAssocID="{A8D2222F-B2FE-4C5C-BB0C-120F6254AC74}" presName="roof" presStyleLbl="dkBgShp" presStyleIdx="0" presStyleCnt="2" custAng="0" custLinFactNeighborX="1617" custLinFactNeighborY="-73286"/>
      <dgm:spPr/>
    </dgm:pt>
    <dgm:pt modelId="{D6BFBCA6-2B58-4C9D-A446-AE9C86F43386}" type="pres">
      <dgm:prSet presAssocID="{A8D2222F-B2FE-4C5C-BB0C-120F6254AC74}" presName="pillars" presStyleCnt="0"/>
      <dgm:spPr/>
    </dgm:pt>
    <dgm:pt modelId="{9EF941EE-3E17-49DA-A058-A9164C106A60}" type="pres">
      <dgm:prSet presAssocID="{A8D2222F-B2FE-4C5C-BB0C-120F6254AC74}" presName="pillar1" presStyleLbl="node1" presStyleIdx="0" presStyleCnt="4">
        <dgm:presLayoutVars>
          <dgm:bulletEnabled val="1"/>
        </dgm:presLayoutVars>
      </dgm:prSet>
      <dgm:spPr/>
    </dgm:pt>
    <dgm:pt modelId="{2CEEBDBA-1085-4FB8-BF2A-1ECB93DB4550}" type="pres">
      <dgm:prSet presAssocID="{7F7DB3C5-4EC3-4217-9293-83E489E4D854}" presName="pillarX" presStyleLbl="node1" presStyleIdx="1" presStyleCnt="4">
        <dgm:presLayoutVars>
          <dgm:bulletEnabled val="1"/>
        </dgm:presLayoutVars>
      </dgm:prSet>
      <dgm:spPr/>
    </dgm:pt>
    <dgm:pt modelId="{8BFFDFE0-938A-48E0-83CC-5B134A1A9FC4}" type="pres">
      <dgm:prSet presAssocID="{4E1E092E-5575-40FC-BB13-C3E2639CFFA9}" presName="pillarX" presStyleLbl="node1" presStyleIdx="2" presStyleCnt="4">
        <dgm:presLayoutVars>
          <dgm:bulletEnabled val="1"/>
        </dgm:presLayoutVars>
      </dgm:prSet>
      <dgm:spPr/>
    </dgm:pt>
    <dgm:pt modelId="{C9898029-D04D-4B9D-987A-9AF0D8228285}" type="pres">
      <dgm:prSet presAssocID="{56D0D1EA-3E32-442E-98A4-5FB82FCC4244}" presName="pillarX" presStyleLbl="node1" presStyleIdx="3" presStyleCnt="4">
        <dgm:presLayoutVars>
          <dgm:bulletEnabled val="1"/>
        </dgm:presLayoutVars>
      </dgm:prSet>
      <dgm:spPr/>
    </dgm:pt>
    <dgm:pt modelId="{E122443B-C40D-4604-9270-39C24335140D}" type="pres">
      <dgm:prSet presAssocID="{A8D2222F-B2FE-4C5C-BB0C-120F6254AC74}" presName="base" presStyleLbl="dkBgShp" presStyleIdx="1" presStyleCnt="2"/>
      <dgm:spPr/>
    </dgm:pt>
  </dgm:ptLst>
  <dgm:cxnLst>
    <dgm:cxn modelId="{A3DB9301-BE9E-4690-A8FC-79F120D82FD1}" type="presOf" srcId="{A8D2222F-B2FE-4C5C-BB0C-120F6254AC74}" destId="{AA14D751-1169-4881-8970-D21AC59F65F8}" srcOrd="0" destOrd="0" presId="urn:microsoft.com/office/officeart/2005/8/layout/hList3"/>
    <dgm:cxn modelId="{9424890D-28BF-42E2-8AF5-DC86AF7E642A}" srcId="{AF07B6D7-FEFA-4621-A388-26F3A5606639}" destId="{A8D2222F-B2FE-4C5C-BB0C-120F6254AC74}" srcOrd="0" destOrd="0" parTransId="{7A06AEDF-34FA-4AE5-B52A-CAB2D049E4A9}" sibTransId="{4C25562C-40CA-44A2-A842-0925CA09216F}"/>
    <dgm:cxn modelId="{A671E732-ED58-4653-B5F7-DB1B0A2EAB8D}" type="presOf" srcId="{AF07B6D7-FEFA-4621-A388-26F3A5606639}" destId="{C6D41CAD-4280-418E-845D-60F31C08F227}" srcOrd="0" destOrd="0" presId="urn:microsoft.com/office/officeart/2005/8/layout/hList3"/>
    <dgm:cxn modelId="{FCD2D344-8C2C-412D-A97A-0FBC0070736D}" srcId="{A8D2222F-B2FE-4C5C-BB0C-120F6254AC74}" destId="{196F0755-E5AD-4232-A726-67A811CA4B3C}" srcOrd="0" destOrd="0" parTransId="{6AE456F4-AE99-4793-9277-310F6765A1B1}" sibTransId="{6D05DBE1-915A-4657-9719-3BEF89629166}"/>
    <dgm:cxn modelId="{15140773-884B-448C-9ABC-493D2BA76A09}" type="presOf" srcId="{56D0D1EA-3E32-442E-98A4-5FB82FCC4244}" destId="{C9898029-D04D-4B9D-987A-9AF0D8228285}" srcOrd="0" destOrd="0" presId="urn:microsoft.com/office/officeart/2005/8/layout/hList3"/>
    <dgm:cxn modelId="{04FC6A59-FA79-4C27-A858-6E6FFB10EE3C}" type="presOf" srcId="{196F0755-E5AD-4232-A726-67A811CA4B3C}" destId="{9EF941EE-3E17-49DA-A058-A9164C106A60}" srcOrd="0" destOrd="0" presId="urn:microsoft.com/office/officeart/2005/8/layout/hList3"/>
    <dgm:cxn modelId="{7E2DFA94-4E17-407B-A86A-7DD2FDBC5AFD}" type="presOf" srcId="{4E1E092E-5575-40FC-BB13-C3E2639CFFA9}" destId="{8BFFDFE0-938A-48E0-83CC-5B134A1A9FC4}" srcOrd="0" destOrd="0" presId="urn:microsoft.com/office/officeart/2005/8/layout/hList3"/>
    <dgm:cxn modelId="{F773CEE1-F033-4606-8F57-75358EDE1AAA}" srcId="{A8D2222F-B2FE-4C5C-BB0C-120F6254AC74}" destId="{56D0D1EA-3E32-442E-98A4-5FB82FCC4244}" srcOrd="3" destOrd="0" parTransId="{92EC3D75-5699-47FE-9FEA-9D9B4FFAA871}" sibTransId="{CFC2FD18-B3BE-4AA4-9B36-1E303C8D2182}"/>
    <dgm:cxn modelId="{05762DE2-2B20-4978-827A-713AEA6C59C2}" srcId="{A8D2222F-B2FE-4C5C-BB0C-120F6254AC74}" destId="{4E1E092E-5575-40FC-BB13-C3E2639CFFA9}" srcOrd="2" destOrd="0" parTransId="{BA0CD22E-36A0-41DA-9D86-ACDD29942DF9}" sibTransId="{2F4DA458-753F-4391-9B66-EA9E1A15624B}"/>
    <dgm:cxn modelId="{B37EC5E7-862C-4A3A-9DC5-6469FDF20F2F}" type="presOf" srcId="{7F7DB3C5-4EC3-4217-9293-83E489E4D854}" destId="{2CEEBDBA-1085-4FB8-BF2A-1ECB93DB4550}" srcOrd="0" destOrd="0" presId="urn:microsoft.com/office/officeart/2005/8/layout/hList3"/>
    <dgm:cxn modelId="{293511EA-57AD-42EE-8F53-BCF178FA4C36}" srcId="{A8D2222F-B2FE-4C5C-BB0C-120F6254AC74}" destId="{7F7DB3C5-4EC3-4217-9293-83E489E4D854}" srcOrd="1" destOrd="0" parTransId="{616DDB44-9F11-4DA7-BF38-D0609EBE72BD}" sibTransId="{913BBDFF-3823-4F91-928F-A8574A413564}"/>
    <dgm:cxn modelId="{B6FBF7F3-E2CA-4C16-8B4C-305D10BC4DD6}" type="presParOf" srcId="{C6D41CAD-4280-418E-845D-60F31C08F227}" destId="{AA14D751-1169-4881-8970-D21AC59F65F8}" srcOrd="0" destOrd="0" presId="urn:microsoft.com/office/officeart/2005/8/layout/hList3"/>
    <dgm:cxn modelId="{8B7908AC-CF2A-460A-80FF-61CCD275707E}" type="presParOf" srcId="{C6D41CAD-4280-418E-845D-60F31C08F227}" destId="{D6BFBCA6-2B58-4C9D-A446-AE9C86F43386}" srcOrd="1" destOrd="0" presId="urn:microsoft.com/office/officeart/2005/8/layout/hList3"/>
    <dgm:cxn modelId="{A87E7550-C54B-44EA-8782-6D0D1E99A855}" type="presParOf" srcId="{D6BFBCA6-2B58-4C9D-A446-AE9C86F43386}" destId="{9EF941EE-3E17-49DA-A058-A9164C106A60}" srcOrd="0" destOrd="0" presId="urn:microsoft.com/office/officeart/2005/8/layout/hList3"/>
    <dgm:cxn modelId="{A2A1D11E-D31C-4C89-AEBE-1CE63E7B6C62}" type="presParOf" srcId="{D6BFBCA6-2B58-4C9D-A446-AE9C86F43386}" destId="{2CEEBDBA-1085-4FB8-BF2A-1ECB93DB4550}" srcOrd="1" destOrd="0" presId="urn:microsoft.com/office/officeart/2005/8/layout/hList3"/>
    <dgm:cxn modelId="{955605AE-8473-47F1-A71C-8D5BA6F69594}" type="presParOf" srcId="{D6BFBCA6-2B58-4C9D-A446-AE9C86F43386}" destId="{8BFFDFE0-938A-48E0-83CC-5B134A1A9FC4}" srcOrd="2" destOrd="0" presId="urn:microsoft.com/office/officeart/2005/8/layout/hList3"/>
    <dgm:cxn modelId="{7CFF6308-04FA-4030-BBB1-6D5CB4A5ECA6}" type="presParOf" srcId="{D6BFBCA6-2B58-4C9D-A446-AE9C86F43386}" destId="{C9898029-D04D-4B9D-987A-9AF0D8228285}" srcOrd="3" destOrd="0" presId="urn:microsoft.com/office/officeart/2005/8/layout/hList3"/>
    <dgm:cxn modelId="{7A9A58FB-64A5-4FED-B6BD-4A9897877717}" type="presParOf" srcId="{C6D41CAD-4280-418E-845D-60F31C08F227}" destId="{E122443B-C40D-4604-9270-39C24335140D}"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C83007-FBE5-4363-BE88-9F7265052365}" type="doc">
      <dgm:prSet loTypeId="urn:microsoft.com/office/officeart/2005/8/layout/vList3" loCatId="list" qsTypeId="urn:microsoft.com/office/officeart/2005/8/quickstyle/simple1" qsCatId="simple" csTypeId="urn:microsoft.com/office/officeart/2005/8/colors/colorful4" csCatId="colorful" phldr="1"/>
      <dgm:spPr/>
      <dgm:t>
        <a:bodyPr/>
        <a:lstStyle/>
        <a:p>
          <a:endParaRPr lang="es-419"/>
        </a:p>
      </dgm:t>
    </dgm:pt>
    <dgm:pt modelId="{3D9485FB-F50B-480B-8D22-59BD1FC8376F}">
      <dgm:prSet/>
      <dgm:spPr/>
      <dgm:t>
        <a:bodyPr/>
        <a:lstStyle/>
        <a:p>
          <a:r>
            <a:rPr lang="es-419"/>
            <a:t>Evangelizar</a:t>
          </a:r>
        </a:p>
      </dgm:t>
    </dgm:pt>
    <dgm:pt modelId="{6E9AA92E-5B8C-45BD-9866-3D318E4ABCE9}" type="parTrans" cxnId="{36E1C6C2-FE69-414C-B4E1-C4C0D1A22DB8}">
      <dgm:prSet/>
      <dgm:spPr/>
      <dgm:t>
        <a:bodyPr/>
        <a:lstStyle/>
        <a:p>
          <a:endParaRPr lang="es-419"/>
        </a:p>
      </dgm:t>
    </dgm:pt>
    <dgm:pt modelId="{E9A4918F-4EC8-439B-A5EC-2896D5442322}" type="sibTrans" cxnId="{36E1C6C2-FE69-414C-B4E1-C4C0D1A22DB8}">
      <dgm:prSet/>
      <dgm:spPr/>
      <dgm:t>
        <a:bodyPr/>
        <a:lstStyle/>
        <a:p>
          <a:endParaRPr lang="es-419"/>
        </a:p>
      </dgm:t>
    </dgm:pt>
    <dgm:pt modelId="{DC7AAC1B-52AC-4049-99CC-37ECC028EECA}">
      <dgm:prSet/>
      <dgm:spPr/>
      <dgm:t>
        <a:bodyPr/>
        <a:lstStyle/>
        <a:p>
          <a:r>
            <a:rPr lang="es-419"/>
            <a:t>Discipular</a:t>
          </a:r>
        </a:p>
      </dgm:t>
    </dgm:pt>
    <dgm:pt modelId="{C4D39E03-609E-4923-BC55-54EB904ABA90}" type="parTrans" cxnId="{937A15CE-4B7E-40BB-86B1-1F93858891CE}">
      <dgm:prSet/>
      <dgm:spPr/>
      <dgm:t>
        <a:bodyPr/>
        <a:lstStyle/>
        <a:p>
          <a:endParaRPr lang="es-419"/>
        </a:p>
      </dgm:t>
    </dgm:pt>
    <dgm:pt modelId="{4DF6C561-72F2-4286-BE6C-77B2E8CCC78F}" type="sibTrans" cxnId="{937A15CE-4B7E-40BB-86B1-1F93858891CE}">
      <dgm:prSet/>
      <dgm:spPr/>
      <dgm:t>
        <a:bodyPr/>
        <a:lstStyle/>
        <a:p>
          <a:endParaRPr lang="es-419"/>
        </a:p>
      </dgm:t>
    </dgm:pt>
    <dgm:pt modelId="{BB5BE501-F8DC-4977-AF4D-606B3E15DA38}">
      <dgm:prSet/>
      <dgm:spPr/>
      <dgm:t>
        <a:bodyPr/>
        <a:lstStyle/>
        <a:p>
          <a:r>
            <a:rPr lang="es-419"/>
            <a:t>Proveer fondos para la obra de Dios</a:t>
          </a:r>
        </a:p>
      </dgm:t>
    </dgm:pt>
    <dgm:pt modelId="{791E2EEA-1A6D-4F87-9411-FE8591415201}" type="parTrans" cxnId="{36314423-0312-4329-8697-B2130D889B52}">
      <dgm:prSet/>
      <dgm:spPr/>
      <dgm:t>
        <a:bodyPr/>
        <a:lstStyle/>
        <a:p>
          <a:endParaRPr lang="es-419"/>
        </a:p>
      </dgm:t>
    </dgm:pt>
    <dgm:pt modelId="{8CBBA37A-627C-473D-8751-1C61AA302C75}" type="sibTrans" cxnId="{36314423-0312-4329-8697-B2130D889B52}">
      <dgm:prSet/>
      <dgm:spPr/>
      <dgm:t>
        <a:bodyPr/>
        <a:lstStyle/>
        <a:p>
          <a:endParaRPr lang="es-419"/>
        </a:p>
      </dgm:t>
    </dgm:pt>
    <dgm:pt modelId="{BB4F3529-D6A1-4BF0-B97F-93B754E861B4}">
      <dgm:prSet/>
      <dgm:spPr/>
      <dgm:t>
        <a:bodyPr/>
        <a:lstStyle/>
        <a:p>
          <a:r>
            <a:rPr lang="es-419"/>
            <a:t>Proveer para las necesidades</a:t>
          </a:r>
        </a:p>
      </dgm:t>
    </dgm:pt>
    <dgm:pt modelId="{E322342F-ABDF-4D4A-BCC2-F61306D57BDE}" type="parTrans" cxnId="{5FF21809-B0BD-4336-99C6-5B18976A222B}">
      <dgm:prSet/>
      <dgm:spPr/>
      <dgm:t>
        <a:bodyPr/>
        <a:lstStyle/>
        <a:p>
          <a:endParaRPr lang="es-419"/>
        </a:p>
      </dgm:t>
    </dgm:pt>
    <dgm:pt modelId="{AFE416CD-DA34-46B2-B515-914AC1093481}" type="sibTrans" cxnId="{5FF21809-B0BD-4336-99C6-5B18976A222B}">
      <dgm:prSet/>
      <dgm:spPr/>
      <dgm:t>
        <a:bodyPr/>
        <a:lstStyle/>
        <a:p>
          <a:endParaRPr lang="es-419"/>
        </a:p>
      </dgm:t>
    </dgm:pt>
    <dgm:pt modelId="{38A00E46-067B-44F1-AFED-A9DA0D001C73}">
      <dgm:prSet/>
      <dgm:spPr/>
      <dgm:t>
        <a:bodyPr/>
        <a:lstStyle/>
        <a:p>
          <a:r>
            <a:rPr lang="es-419"/>
            <a:t>Generar ganancias</a:t>
          </a:r>
        </a:p>
      </dgm:t>
    </dgm:pt>
    <dgm:pt modelId="{CA43A205-87F7-47DA-88F3-5C944C3F8B1F}" type="parTrans" cxnId="{DD11F5BE-8D17-467E-A7AD-3553C31E5E66}">
      <dgm:prSet/>
      <dgm:spPr/>
      <dgm:t>
        <a:bodyPr/>
        <a:lstStyle/>
        <a:p>
          <a:endParaRPr lang="es-419"/>
        </a:p>
      </dgm:t>
    </dgm:pt>
    <dgm:pt modelId="{8DF4D1FF-E938-4E7F-882F-50D711BAFACD}" type="sibTrans" cxnId="{DD11F5BE-8D17-467E-A7AD-3553C31E5E66}">
      <dgm:prSet/>
      <dgm:spPr/>
      <dgm:t>
        <a:bodyPr/>
        <a:lstStyle/>
        <a:p>
          <a:endParaRPr lang="es-419"/>
        </a:p>
      </dgm:t>
    </dgm:pt>
    <dgm:pt modelId="{86A49E60-33D3-4709-8873-09332DB50E54}" type="pres">
      <dgm:prSet presAssocID="{DBC83007-FBE5-4363-BE88-9F7265052365}" presName="linearFlow" presStyleCnt="0">
        <dgm:presLayoutVars>
          <dgm:dir/>
          <dgm:resizeHandles val="exact"/>
        </dgm:presLayoutVars>
      </dgm:prSet>
      <dgm:spPr/>
    </dgm:pt>
    <dgm:pt modelId="{E3DE2E0D-1E17-4DAA-A49B-4E1BF25C789D}" type="pres">
      <dgm:prSet presAssocID="{3D9485FB-F50B-480B-8D22-59BD1FC8376F}" presName="composite" presStyleCnt="0"/>
      <dgm:spPr/>
    </dgm:pt>
    <dgm:pt modelId="{3ADCC818-F9BF-4E8C-8E2F-2FDA2BBE4D28}" type="pres">
      <dgm:prSet presAssocID="{3D9485FB-F50B-480B-8D22-59BD1FC8376F}" presName="imgShp" presStyleLbl="fgImgPlace1" presStyleIdx="0" presStyleCnt="5"/>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FBE7603B-71CD-4E49-B17D-6D68F27445BF}" type="pres">
      <dgm:prSet presAssocID="{3D9485FB-F50B-480B-8D22-59BD1FC8376F}" presName="txShp" presStyleLbl="node1" presStyleIdx="0" presStyleCnt="5">
        <dgm:presLayoutVars>
          <dgm:bulletEnabled val="1"/>
        </dgm:presLayoutVars>
      </dgm:prSet>
      <dgm:spPr/>
    </dgm:pt>
    <dgm:pt modelId="{B1988152-145E-483A-BA90-FC01B8A5EE5E}" type="pres">
      <dgm:prSet presAssocID="{E9A4918F-4EC8-439B-A5EC-2896D5442322}" presName="spacing" presStyleCnt="0"/>
      <dgm:spPr/>
    </dgm:pt>
    <dgm:pt modelId="{6469CF2A-0280-4CFB-A800-5D225E8CB37D}" type="pres">
      <dgm:prSet presAssocID="{DC7AAC1B-52AC-4049-99CC-37ECC028EECA}" presName="composite" presStyleCnt="0"/>
      <dgm:spPr/>
    </dgm:pt>
    <dgm:pt modelId="{9A198275-B5F8-4F17-858A-A70AD9B5AAE0}" type="pres">
      <dgm:prSet presAssocID="{DC7AAC1B-52AC-4049-99CC-37ECC028EECA}" presName="imgShp" presStyleLbl="fgImgPlace1" presStyleIdx="1" presStyleCnt="5"/>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176CBE64-390D-40AD-977B-BA0A1E2689D8}" type="pres">
      <dgm:prSet presAssocID="{DC7AAC1B-52AC-4049-99CC-37ECC028EECA}" presName="txShp" presStyleLbl="node1" presStyleIdx="1" presStyleCnt="5">
        <dgm:presLayoutVars>
          <dgm:bulletEnabled val="1"/>
        </dgm:presLayoutVars>
      </dgm:prSet>
      <dgm:spPr/>
    </dgm:pt>
    <dgm:pt modelId="{53261C73-E2B8-41F9-9645-DBF8BA357E49}" type="pres">
      <dgm:prSet presAssocID="{4DF6C561-72F2-4286-BE6C-77B2E8CCC78F}" presName="spacing" presStyleCnt="0"/>
      <dgm:spPr/>
    </dgm:pt>
    <dgm:pt modelId="{38DB3B33-69D3-4574-B9C2-83446DE1DA8F}" type="pres">
      <dgm:prSet presAssocID="{BB5BE501-F8DC-4977-AF4D-606B3E15DA38}" presName="composite" presStyleCnt="0"/>
      <dgm:spPr/>
    </dgm:pt>
    <dgm:pt modelId="{91218CE4-4FD3-4B31-A670-D743B67AB339}" type="pres">
      <dgm:prSet presAssocID="{BB5BE501-F8DC-4977-AF4D-606B3E15DA38}" presName="imgShp" presStyleLbl="fgImgPlace1" presStyleIdx="2" presStyleCnt="5"/>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3F52A037-B5B7-4596-8F96-9F8C4617D18B}" type="pres">
      <dgm:prSet presAssocID="{BB5BE501-F8DC-4977-AF4D-606B3E15DA38}" presName="txShp" presStyleLbl="node1" presStyleIdx="2" presStyleCnt="5">
        <dgm:presLayoutVars>
          <dgm:bulletEnabled val="1"/>
        </dgm:presLayoutVars>
      </dgm:prSet>
      <dgm:spPr/>
    </dgm:pt>
    <dgm:pt modelId="{3983F3CD-20E7-4BD3-832C-61D9F38C648B}" type="pres">
      <dgm:prSet presAssocID="{8CBBA37A-627C-473D-8751-1C61AA302C75}" presName="spacing" presStyleCnt="0"/>
      <dgm:spPr/>
    </dgm:pt>
    <dgm:pt modelId="{CF9BEC02-120A-4CD3-8B2F-15502549CFBB}" type="pres">
      <dgm:prSet presAssocID="{BB4F3529-D6A1-4BF0-B97F-93B754E861B4}" presName="composite" presStyleCnt="0"/>
      <dgm:spPr/>
    </dgm:pt>
    <dgm:pt modelId="{BD8AA5BA-134E-4E36-B6DC-06D7212227C6}" type="pres">
      <dgm:prSet presAssocID="{BB4F3529-D6A1-4BF0-B97F-93B754E861B4}" presName="imgShp" presStyleLbl="fgImgPlace1" presStyleIdx="3" presStyleCnt="5"/>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31A994DC-CAC7-4CBE-ADC0-E8B0A7A8D1CF}" type="pres">
      <dgm:prSet presAssocID="{BB4F3529-D6A1-4BF0-B97F-93B754E861B4}" presName="txShp" presStyleLbl="node1" presStyleIdx="3" presStyleCnt="5">
        <dgm:presLayoutVars>
          <dgm:bulletEnabled val="1"/>
        </dgm:presLayoutVars>
      </dgm:prSet>
      <dgm:spPr/>
    </dgm:pt>
    <dgm:pt modelId="{7A5AB8EB-7E38-4160-BE28-7E335E90E917}" type="pres">
      <dgm:prSet presAssocID="{AFE416CD-DA34-46B2-B515-914AC1093481}" presName="spacing" presStyleCnt="0"/>
      <dgm:spPr/>
    </dgm:pt>
    <dgm:pt modelId="{87B0D569-9BAE-4517-8F40-F6AA90A8146B}" type="pres">
      <dgm:prSet presAssocID="{38A00E46-067B-44F1-AFED-A9DA0D001C73}" presName="composite" presStyleCnt="0"/>
      <dgm:spPr/>
    </dgm:pt>
    <dgm:pt modelId="{A2CAE63C-7033-4305-811E-250A66D6FF3F}" type="pres">
      <dgm:prSet presAssocID="{38A00E46-067B-44F1-AFED-A9DA0D001C73}" presName="imgShp" presStyleLbl="fgImgPlace1" presStyleIdx="4" presStyleCnt="5"/>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553AA45C-0E73-4284-856E-3E465C68280D}" type="pres">
      <dgm:prSet presAssocID="{38A00E46-067B-44F1-AFED-A9DA0D001C73}" presName="txShp" presStyleLbl="node1" presStyleIdx="4" presStyleCnt="5">
        <dgm:presLayoutVars>
          <dgm:bulletEnabled val="1"/>
        </dgm:presLayoutVars>
      </dgm:prSet>
      <dgm:spPr/>
    </dgm:pt>
  </dgm:ptLst>
  <dgm:cxnLst>
    <dgm:cxn modelId="{BEA6CD03-EE01-4660-B50A-7446B21AD527}" type="presOf" srcId="{38A00E46-067B-44F1-AFED-A9DA0D001C73}" destId="{553AA45C-0E73-4284-856E-3E465C68280D}" srcOrd="0" destOrd="0" presId="urn:microsoft.com/office/officeart/2005/8/layout/vList3"/>
    <dgm:cxn modelId="{5FF21809-B0BD-4336-99C6-5B18976A222B}" srcId="{DBC83007-FBE5-4363-BE88-9F7265052365}" destId="{BB4F3529-D6A1-4BF0-B97F-93B754E861B4}" srcOrd="3" destOrd="0" parTransId="{E322342F-ABDF-4D4A-BCC2-F61306D57BDE}" sibTransId="{AFE416CD-DA34-46B2-B515-914AC1093481}"/>
    <dgm:cxn modelId="{36314423-0312-4329-8697-B2130D889B52}" srcId="{DBC83007-FBE5-4363-BE88-9F7265052365}" destId="{BB5BE501-F8DC-4977-AF4D-606B3E15DA38}" srcOrd="2" destOrd="0" parTransId="{791E2EEA-1A6D-4F87-9411-FE8591415201}" sibTransId="{8CBBA37A-627C-473D-8751-1C61AA302C75}"/>
    <dgm:cxn modelId="{54AD3641-1207-4EAD-BFD1-8C602E131D88}" type="presOf" srcId="{BB5BE501-F8DC-4977-AF4D-606B3E15DA38}" destId="{3F52A037-B5B7-4596-8F96-9F8C4617D18B}" srcOrd="0" destOrd="0" presId="urn:microsoft.com/office/officeart/2005/8/layout/vList3"/>
    <dgm:cxn modelId="{3923D452-8540-4912-A04A-2CC78832C37C}" type="presOf" srcId="{DC7AAC1B-52AC-4049-99CC-37ECC028EECA}" destId="{176CBE64-390D-40AD-977B-BA0A1E2689D8}" srcOrd="0" destOrd="0" presId="urn:microsoft.com/office/officeart/2005/8/layout/vList3"/>
    <dgm:cxn modelId="{D7C0EA7D-E004-47AA-9070-6AD2DDE570C7}" type="presOf" srcId="{3D9485FB-F50B-480B-8D22-59BD1FC8376F}" destId="{FBE7603B-71CD-4E49-B17D-6D68F27445BF}" srcOrd="0" destOrd="0" presId="urn:microsoft.com/office/officeart/2005/8/layout/vList3"/>
    <dgm:cxn modelId="{142F18AD-E7DC-4C68-BED8-746554E22731}" type="presOf" srcId="{DBC83007-FBE5-4363-BE88-9F7265052365}" destId="{86A49E60-33D3-4709-8873-09332DB50E54}" srcOrd="0" destOrd="0" presId="urn:microsoft.com/office/officeart/2005/8/layout/vList3"/>
    <dgm:cxn modelId="{DD11F5BE-8D17-467E-A7AD-3553C31E5E66}" srcId="{DBC83007-FBE5-4363-BE88-9F7265052365}" destId="{38A00E46-067B-44F1-AFED-A9DA0D001C73}" srcOrd="4" destOrd="0" parTransId="{CA43A205-87F7-47DA-88F3-5C944C3F8B1F}" sibTransId="{8DF4D1FF-E938-4E7F-882F-50D711BAFACD}"/>
    <dgm:cxn modelId="{36E1C6C2-FE69-414C-B4E1-C4C0D1A22DB8}" srcId="{DBC83007-FBE5-4363-BE88-9F7265052365}" destId="{3D9485FB-F50B-480B-8D22-59BD1FC8376F}" srcOrd="0" destOrd="0" parTransId="{6E9AA92E-5B8C-45BD-9866-3D318E4ABCE9}" sibTransId="{E9A4918F-4EC8-439B-A5EC-2896D5442322}"/>
    <dgm:cxn modelId="{937A15CE-4B7E-40BB-86B1-1F93858891CE}" srcId="{DBC83007-FBE5-4363-BE88-9F7265052365}" destId="{DC7AAC1B-52AC-4049-99CC-37ECC028EECA}" srcOrd="1" destOrd="0" parTransId="{C4D39E03-609E-4923-BC55-54EB904ABA90}" sibTransId="{4DF6C561-72F2-4286-BE6C-77B2E8CCC78F}"/>
    <dgm:cxn modelId="{8F0B89DE-9C26-4269-A6E4-50FAD19DB4AA}" type="presOf" srcId="{BB4F3529-D6A1-4BF0-B97F-93B754E861B4}" destId="{31A994DC-CAC7-4CBE-ADC0-E8B0A7A8D1CF}" srcOrd="0" destOrd="0" presId="urn:microsoft.com/office/officeart/2005/8/layout/vList3"/>
    <dgm:cxn modelId="{FD72C07C-9BEE-424F-AC7A-98E63857E4FD}" type="presParOf" srcId="{86A49E60-33D3-4709-8873-09332DB50E54}" destId="{E3DE2E0D-1E17-4DAA-A49B-4E1BF25C789D}" srcOrd="0" destOrd="0" presId="urn:microsoft.com/office/officeart/2005/8/layout/vList3"/>
    <dgm:cxn modelId="{6C34571C-B142-465E-805A-CC3FFBF6FD8C}" type="presParOf" srcId="{E3DE2E0D-1E17-4DAA-A49B-4E1BF25C789D}" destId="{3ADCC818-F9BF-4E8C-8E2F-2FDA2BBE4D28}" srcOrd="0" destOrd="0" presId="urn:microsoft.com/office/officeart/2005/8/layout/vList3"/>
    <dgm:cxn modelId="{A1BDDAF3-F8BA-416C-87D2-10FC3A7B1FB4}" type="presParOf" srcId="{E3DE2E0D-1E17-4DAA-A49B-4E1BF25C789D}" destId="{FBE7603B-71CD-4E49-B17D-6D68F27445BF}" srcOrd="1" destOrd="0" presId="urn:microsoft.com/office/officeart/2005/8/layout/vList3"/>
    <dgm:cxn modelId="{6BF92184-2CED-4AF4-9FD8-6B0A60AB3275}" type="presParOf" srcId="{86A49E60-33D3-4709-8873-09332DB50E54}" destId="{B1988152-145E-483A-BA90-FC01B8A5EE5E}" srcOrd="1" destOrd="0" presId="urn:microsoft.com/office/officeart/2005/8/layout/vList3"/>
    <dgm:cxn modelId="{D300BB31-DD0D-461B-8AC8-D8A120F15A72}" type="presParOf" srcId="{86A49E60-33D3-4709-8873-09332DB50E54}" destId="{6469CF2A-0280-4CFB-A800-5D225E8CB37D}" srcOrd="2" destOrd="0" presId="urn:microsoft.com/office/officeart/2005/8/layout/vList3"/>
    <dgm:cxn modelId="{8FF825CB-2EFA-47FE-A0CD-65FD26726D46}" type="presParOf" srcId="{6469CF2A-0280-4CFB-A800-5D225E8CB37D}" destId="{9A198275-B5F8-4F17-858A-A70AD9B5AAE0}" srcOrd="0" destOrd="0" presId="urn:microsoft.com/office/officeart/2005/8/layout/vList3"/>
    <dgm:cxn modelId="{D054E5E7-EC68-4403-A49B-3115B2F7EC34}" type="presParOf" srcId="{6469CF2A-0280-4CFB-A800-5D225E8CB37D}" destId="{176CBE64-390D-40AD-977B-BA0A1E2689D8}" srcOrd="1" destOrd="0" presId="urn:microsoft.com/office/officeart/2005/8/layout/vList3"/>
    <dgm:cxn modelId="{9FD6CA97-A730-4807-8970-2673574337B7}" type="presParOf" srcId="{86A49E60-33D3-4709-8873-09332DB50E54}" destId="{53261C73-E2B8-41F9-9645-DBF8BA357E49}" srcOrd="3" destOrd="0" presId="urn:microsoft.com/office/officeart/2005/8/layout/vList3"/>
    <dgm:cxn modelId="{583B4EFD-020A-486D-9B7D-9839461ED7B3}" type="presParOf" srcId="{86A49E60-33D3-4709-8873-09332DB50E54}" destId="{38DB3B33-69D3-4574-B9C2-83446DE1DA8F}" srcOrd="4" destOrd="0" presId="urn:microsoft.com/office/officeart/2005/8/layout/vList3"/>
    <dgm:cxn modelId="{A90C0A56-1CC9-4795-A026-C6371F1FA97B}" type="presParOf" srcId="{38DB3B33-69D3-4574-B9C2-83446DE1DA8F}" destId="{91218CE4-4FD3-4B31-A670-D743B67AB339}" srcOrd="0" destOrd="0" presId="urn:microsoft.com/office/officeart/2005/8/layout/vList3"/>
    <dgm:cxn modelId="{EFBAFAB9-148E-425E-A875-EAB9AFF6DC2B}" type="presParOf" srcId="{38DB3B33-69D3-4574-B9C2-83446DE1DA8F}" destId="{3F52A037-B5B7-4596-8F96-9F8C4617D18B}" srcOrd="1" destOrd="0" presId="urn:microsoft.com/office/officeart/2005/8/layout/vList3"/>
    <dgm:cxn modelId="{7B705340-08ED-4EBB-8494-B3891410F969}" type="presParOf" srcId="{86A49E60-33D3-4709-8873-09332DB50E54}" destId="{3983F3CD-20E7-4BD3-832C-61D9F38C648B}" srcOrd="5" destOrd="0" presId="urn:microsoft.com/office/officeart/2005/8/layout/vList3"/>
    <dgm:cxn modelId="{B6A857ED-B578-4A19-A150-FA05506684C0}" type="presParOf" srcId="{86A49E60-33D3-4709-8873-09332DB50E54}" destId="{CF9BEC02-120A-4CD3-8B2F-15502549CFBB}" srcOrd="6" destOrd="0" presId="urn:microsoft.com/office/officeart/2005/8/layout/vList3"/>
    <dgm:cxn modelId="{CB782E87-3B03-460B-B48E-D1D11B5C04C1}" type="presParOf" srcId="{CF9BEC02-120A-4CD3-8B2F-15502549CFBB}" destId="{BD8AA5BA-134E-4E36-B6DC-06D7212227C6}" srcOrd="0" destOrd="0" presId="urn:microsoft.com/office/officeart/2005/8/layout/vList3"/>
    <dgm:cxn modelId="{3F0FA7FC-0111-4C39-A65D-5B6B424954F2}" type="presParOf" srcId="{CF9BEC02-120A-4CD3-8B2F-15502549CFBB}" destId="{31A994DC-CAC7-4CBE-ADC0-E8B0A7A8D1CF}" srcOrd="1" destOrd="0" presId="urn:microsoft.com/office/officeart/2005/8/layout/vList3"/>
    <dgm:cxn modelId="{F46D85E3-B9B2-411A-8AF5-1E5F6057AC2F}" type="presParOf" srcId="{86A49E60-33D3-4709-8873-09332DB50E54}" destId="{7A5AB8EB-7E38-4160-BE28-7E335E90E917}" srcOrd="7" destOrd="0" presId="urn:microsoft.com/office/officeart/2005/8/layout/vList3"/>
    <dgm:cxn modelId="{F1B5ABF0-E56D-4BFD-B03F-A75A18AFDEC0}" type="presParOf" srcId="{86A49E60-33D3-4709-8873-09332DB50E54}" destId="{87B0D569-9BAE-4517-8F40-F6AA90A8146B}" srcOrd="8" destOrd="0" presId="urn:microsoft.com/office/officeart/2005/8/layout/vList3"/>
    <dgm:cxn modelId="{CA83FC7C-BF87-4A8A-A8A7-65B0F7A1CC31}" type="presParOf" srcId="{87B0D569-9BAE-4517-8F40-F6AA90A8146B}" destId="{A2CAE63C-7033-4305-811E-250A66D6FF3F}" srcOrd="0" destOrd="0" presId="urn:microsoft.com/office/officeart/2005/8/layout/vList3"/>
    <dgm:cxn modelId="{98F6151B-6AF6-4C3A-AF80-6EB7875882DA}" type="presParOf" srcId="{87B0D569-9BAE-4517-8F40-F6AA90A8146B}" destId="{553AA45C-0E73-4284-856E-3E465C68280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9C2F25-E1D2-4F19-878A-455E6BAE4B56}" type="doc">
      <dgm:prSet loTypeId="urn:microsoft.com/office/officeart/2005/8/layout/bList2" loCatId="list" qsTypeId="urn:microsoft.com/office/officeart/2005/8/quickstyle/simple1" qsCatId="simple" csTypeId="urn:microsoft.com/office/officeart/2005/8/colors/colorful4" csCatId="colorful" phldr="1"/>
      <dgm:spPr/>
      <dgm:t>
        <a:bodyPr/>
        <a:lstStyle/>
        <a:p>
          <a:endParaRPr lang="es-419"/>
        </a:p>
      </dgm:t>
    </dgm:pt>
    <dgm:pt modelId="{E0BBA17C-69E1-46B7-8861-8F5014EDD04F}">
      <dgm:prSet/>
      <dgm:spPr/>
      <dgm:t>
        <a:bodyPr/>
        <a:lstStyle/>
        <a:p>
          <a:r>
            <a:rPr lang="es-419"/>
            <a:t>AHORRO CON PROPÓSITO</a:t>
          </a:r>
        </a:p>
      </dgm:t>
    </dgm:pt>
    <dgm:pt modelId="{F0E2E75D-9FBD-4326-959B-8FC821CEA382}" type="parTrans" cxnId="{9E97ECF2-F9B8-4AB5-B5F9-6398170ABF24}">
      <dgm:prSet/>
      <dgm:spPr/>
      <dgm:t>
        <a:bodyPr/>
        <a:lstStyle/>
        <a:p>
          <a:endParaRPr lang="es-419"/>
        </a:p>
      </dgm:t>
    </dgm:pt>
    <dgm:pt modelId="{D7DA94DC-E655-49C3-8D1C-190F714DFDB7}" type="sibTrans" cxnId="{9E97ECF2-F9B8-4AB5-B5F9-6398170ABF24}">
      <dgm:prSet/>
      <dgm:spPr/>
      <dgm:t>
        <a:bodyPr/>
        <a:lstStyle/>
        <a:p>
          <a:endParaRPr lang="es-419"/>
        </a:p>
      </dgm:t>
    </dgm:pt>
    <dgm:pt modelId="{E61C4B62-4B6B-41D4-8A99-5EE98939D865}">
      <dgm:prSet/>
      <dgm:spPr/>
      <dgm:t>
        <a:bodyPr/>
        <a:lstStyle/>
        <a:p>
          <a:r>
            <a:rPr lang="es-419" baseline="0"/>
            <a:t>Es un acto prudente y responsable, orientado a satisfacer necesidades futuras.</a:t>
          </a:r>
          <a:endParaRPr lang="es-419"/>
        </a:p>
      </dgm:t>
    </dgm:pt>
    <dgm:pt modelId="{3B47ECCC-B58F-4C50-87C4-C3AE1968134F}" type="parTrans" cxnId="{4E94998F-06A8-4481-BA41-D066999E3C06}">
      <dgm:prSet/>
      <dgm:spPr/>
      <dgm:t>
        <a:bodyPr/>
        <a:lstStyle/>
        <a:p>
          <a:endParaRPr lang="es-419"/>
        </a:p>
      </dgm:t>
    </dgm:pt>
    <dgm:pt modelId="{9BE63A7D-6A39-47AC-A4CD-3A17A00BF4C0}" type="sibTrans" cxnId="{4E94998F-06A8-4481-BA41-D066999E3C06}">
      <dgm:prSet/>
      <dgm:spPr/>
      <dgm:t>
        <a:bodyPr/>
        <a:lstStyle/>
        <a:p>
          <a:endParaRPr lang="es-419"/>
        </a:p>
      </dgm:t>
    </dgm:pt>
    <dgm:pt modelId="{EE6C21F1-999D-46A3-A988-2DE61B288C00}">
      <dgm:prSet/>
      <dgm:spPr/>
      <dgm:t>
        <a:bodyPr/>
        <a:lstStyle/>
        <a:p>
          <a:r>
            <a:rPr lang="es-419"/>
            <a:t>ACUMULACIÓN EGOÍSTA</a:t>
          </a:r>
        </a:p>
      </dgm:t>
    </dgm:pt>
    <dgm:pt modelId="{722842D8-5800-41CA-9C8B-CE59AF8ED224}" type="parTrans" cxnId="{F5038B21-0472-4372-BF29-BA1BD51F4FFE}">
      <dgm:prSet/>
      <dgm:spPr/>
      <dgm:t>
        <a:bodyPr/>
        <a:lstStyle/>
        <a:p>
          <a:endParaRPr lang="es-419"/>
        </a:p>
      </dgm:t>
    </dgm:pt>
    <dgm:pt modelId="{BB65DF37-4CD3-4DDF-B4ED-F61A2D194FC2}" type="sibTrans" cxnId="{F5038B21-0472-4372-BF29-BA1BD51F4FFE}">
      <dgm:prSet/>
      <dgm:spPr/>
      <dgm:t>
        <a:bodyPr/>
        <a:lstStyle/>
        <a:p>
          <a:endParaRPr lang="es-419"/>
        </a:p>
      </dgm:t>
    </dgm:pt>
    <dgm:pt modelId="{7A4C6E73-9F62-4CCD-AAEC-63B73FA2A542}">
      <dgm:prSet/>
      <dgm:spPr/>
      <dgm:t>
        <a:bodyPr/>
        <a:lstStyle/>
        <a:p>
          <a:r>
            <a:rPr lang="es-419" baseline="0"/>
            <a:t>Es el almacenamiento de dinero sin otro fin que proporcionar una sensación de seguridad.</a:t>
          </a:r>
          <a:endParaRPr lang="es-419"/>
        </a:p>
      </dgm:t>
    </dgm:pt>
    <dgm:pt modelId="{C3ED310D-BD4E-4504-8288-80A8E7D3A7BA}" type="parTrans" cxnId="{79221198-F0F3-4416-A3D9-E63ECD0DE03A}">
      <dgm:prSet/>
      <dgm:spPr/>
      <dgm:t>
        <a:bodyPr/>
        <a:lstStyle/>
        <a:p>
          <a:endParaRPr lang="es-419"/>
        </a:p>
      </dgm:t>
    </dgm:pt>
    <dgm:pt modelId="{3915CBC6-89EF-4A08-BBED-C417770A7C8E}" type="sibTrans" cxnId="{79221198-F0F3-4416-A3D9-E63ECD0DE03A}">
      <dgm:prSet/>
      <dgm:spPr/>
      <dgm:t>
        <a:bodyPr/>
        <a:lstStyle/>
        <a:p>
          <a:endParaRPr lang="es-419"/>
        </a:p>
      </dgm:t>
    </dgm:pt>
    <dgm:pt modelId="{AE232FDA-A958-4803-832B-788FED7C88A9}" type="pres">
      <dgm:prSet presAssocID="{4D9C2F25-E1D2-4F19-878A-455E6BAE4B56}" presName="diagram" presStyleCnt="0">
        <dgm:presLayoutVars>
          <dgm:dir/>
          <dgm:animLvl val="lvl"/>
          <dgm:resizeHandles val="exact"/>
        </dgm:presLayoutVars>
      </dgm:prSet>
      <dgm:spPr/>
    </dgm:pt>
    <dgm:pt modelId="{EBA996A0-3E5B-4BC4-99BF-3B50E54A3E58}" type="pres">
      <dgm:prSet presAssocID="{E0BBA17C-69E1-46B7-8861-8F5014EDD04F}" presName="compNode" presStyleCnt="0"/>
      <dgm:spPr/>
    </dgm:pt>
    <dgm:pt modelId="{B70BADF8-868D-43EB-A1EF-254440673F06}" type="pres">
      <dgm:prSet presAssocID="{E0BBA17C-69E1-46B7-8861-8F5014EDD04F}" presName="childRect" presStyleLbl="bgAcc1" presStyleIdx="0" presStyleCnt="2">
        <dgm:presLayoutVars>
          <dgm:bulletEnabled val="1"/>
        </dgm:presLayoutVars>
      </dgm:prSet>
      <dgm:spPr/>
    </dgm:pt>
    <dgm:pt modelId="{1DD22CAE-E360-4B73-B2F3-92744BC7E490}" type="pres">
      <dgm:prSet presAssocID="{E0BBA17C-69E1-46B7-8861-8F5014EDD04F}" presName="parentText" presStyleLbl="node1" presStyleIdx="0" presStyleCnt="0">
        <dgm:presLayoutVars>
          <dgm:chMax val="0"/>
          <dgm:bulletEnabled val="1"/>
        </dgm:presLayoutVars>
      </dgm:prSet>
      <dgm:spPr/>
    </dgm:pt>
    <dgm:pt modelId="{F9E520CC-4FC9-4C0A-B2EE-4CC128CC4A1D}" type="pres">
      <dgm:prSet presAssocID="{E0BBA17C-69E1-46B7-8861-8F5014EDD04F}" presName="parentRect" presStyleLbl="alignNode1" presStyleIdx="0" presStyleCnt="2"/>
      <dgm:spPr/>
    </dgm:pt>
    <dgm:pt modelId="{A4DEAE88-EE96-4679-A8FB-2280B9128986}" type="pres">
      <dgm:prSet presAssocID="{E0BBA17C-69E1-46B7-8861-8F5014EDD04F}" presName="adorn" presStyleLbl="fgAccFollowNode1" presStyleIdx="0" presStyleCnt="2"/>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B1784866-1971-4579-8708-3B63D519E26B}" type="pres">
      <dgm:prSet presAssocID="{D7DA94DC-E655-49C3-8D1C-190F714DFDB7}" presName="sibTrans" presStyleLbl="sibTrans2D1" presStyleIdx="0" presStyleCnt="0"/>
      <dgm:spPr/>
    </dgm:pt>
    <dgm:pt modelId="{05DEDB59-8C9D-4D2D-B14A-7EF5B0CBC10B}" type="pres">
      <dgm:prSet presAssocID="{EE6C21F1-999D-46A3-A988-2DE61B288C00}" presName="compNode" presStyleCnt="0"/>
      <dgm:spPr/>
    </dgm:pt>
    <dgm:pt modelId="{2017A957-BFD9-4DB7-A0AE-A57F4F7F603D}" type="pres">
      <dgm:prSet presAssocID="{EE6C21F1-999D-46A3-A988-2DE61B288C00}" presName="childRect" presStyleLbl="bgAcc1" presStyleIdx="1" presStyleCnt="2">
        <dgm:presLayoutVars>
          <dgm:bulletEnabled val="1"/>
        </dgm:presLayoutVars>
      </dgm:prSet>
      <dgm:spPr/>
    </dgm:pt>
    <dgm:pt modelId="{AA98ABB2-F9F4-4B84-9101-4091286E2AE0}" type="pres">
      <dgm:prSet presAssocID="{EE6C21F1-999D-46A3-A988-2DE61B288C00}" presName="parentText" presStyleLbl="node1" presStyleIdx="0" presStyleCnt="0">
        <dgm:presLayoutVars>
          <dgm:chMax val="0"/>
          <dgm:bulletEnabled val="1"/>
        </dgm:presLayoutVars>
      </dgm:prSet>
      <dgm:spPr/>
    </dgm:pt>
    <dgm:pt modelId="{87D15AEA-D35B-4086-9E05-A693FBA1DF5A}" type="pres">
      <dgm:prSet presAssocID="{EE6C21F1-999D-46A3-A988-2DE61B288C00}" presName="parentRect" presStyleLbl="alignNode1" presStyleIdx="1" presStyleCnt="2"/>
      <dgm:spPr/>
    </dgm:pt>
    <dgm:pt modelId="{387B49C8-3A5C-4E43-8894-BBA4CA492E72}" type="pres">
      <dgm:prSet presAssocID="{EE6C21F1-999D-46A3-A988-2DE61B288C00}" presName="adorn" presStyleLbl="fgAccFollowNode1" presStyleIdx="1" presStyleCnt="2"/>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Lst>
  <dgm:cxnLst>
    <dgm:cxn modelId="{CAA1E100-1411-44BE-81E1-77067BD1500A}" type="presOf" srcId="{EE6C21F1-999D-46A3-A988-2DE61B288C00}" destId="{AA98ABB2-F9F4-4B84-9101-4091286E2AE0}" srcOrd="0" destOrd="0" presId="urn:microsoft.com/office/officeart/2005/8/layout/bList2"/>
    <dgm:cxn modelId="{D319EE09-2B8B-4A07-BF49-260088A0CE86}" type="presOf" srcId="{4D9C2F25-E1D2-4F19-878A-455E6BAE4B56}" destId="{AE232FDA-A958-4803-832B-788FED7C88A9}" srcOrd="0" destOrd="0" presId="urn:microsoft.com/office/officeart/2005/8/layout/bList2"/>
    <dgm:cxn modelId="{2C5F2417-B227-46A8-BBD6-CBE21439139E}" type="presOf" srcId="{7A4C6E73-9F62-4CCD-AAEC-63B73FA2A542}" destId="{2017A957-BFD9-4DB7-A0AE-A57F4F7F603D}" srcOrd="0" destOrd="0" presId="urn:microsoft.com/office/officeart/2005/8/layout/bList2"/>
    <dgm:cxn modelId="{F5038B21-0472-4372-BF29-BA1BD51F4FFE}" srcId="{4D9C2F25-E1D2-4F19-878A-455E6BAE4B56}" destId="{EE6C21F1-999D-46A3-A988-2DE61B288C00}" srcOrd="1" destOrd="0" parTransId="{722842D8-5800-41CA-9C8B-CE59AF8ED224}" sibTransId="{BB65DF37-4CD3-4DDF-B4ED-F61A2D194FC2}"/>
    <dgm:cxn modelId="{91F8D52F-B94B-4D7B-BE1A-4A5491780262}" type="presOf" srcId="{E61C4B62-4B6B-41D4-8A99-5EE98939D865}" destId="{B70BADF8-868D-43EB-A1EF-254440673F06}" srcOrd="0" destOrd="0" presId="urn:microsoft.com/office/officeart/2005/8/layout/bList2"/>
    <dgm:cxn modelId="{A8B69B73-4E6C-4A5B-A550-78918D75B5BB}" type="presOf" srcId="{E0BBA17C-69E1-46B7-8861-8F5014EDD04F}" destId="{F9E520CC-4FC9-4C0A-B2EE-4CC128CC4A1D}" srcOrd="1" destOrd="0" presId="urn:microsoft.com/office/officeart/2005/8/layout/bList2"/>
    <dgm:cxn modelId="{2F08167B-D757-4A48-B9F7-16B8D2992567}" type="presOf" srcId="{EE6C21F1-999D-46A3-A988-2DE61B288C00}" destId="{87D15AEA-D35B-4086-9E05-A693FBA1DF5A}" srcOrd="1" destOrd="0" presId="urn:microsoft.com/office/officeart/2005/8/layout/bList2"/>
    <dgm:cxn modelId="{4E94998F-06A8-4481-BA41-D066999E3C06}" srcId="{E0BBA17C-69E1-46B7-8861-8F5014EDD04F}" destId="{E61C4B62-4B6B-41D4-8A99-5EE98939D865}" srcOrd="0" destOrd="0" parTransId="{3B47ECCC-B58F-4C50-87C4-C3AE1968134F}" sibTransId="{9BE63A7D-6A39-47AC-A4CD-3A17A00BF4C0}"/>
    <dgm:cxn modelId="{79221198-F0F3-4416-A3D9-E63ECD0DE03A}" srcId="{EE6C21F1-999D-46A3-A988-2DE61B288C00}" destId="{7A4C6E73-9F62-4CCD-AAEC-63B73FA2A542}" srcOrd="0" destOrd="0" parTransId="{C3ED310D-BD4E-4504-8288-80A8E7D3A7BA}" sibTransId="{3915CBC6-89EF-4A08-BBED-C417770A7C8E}"/>
    <dgm:cxn modelId="{561280BF-EB84-4E85-897A-57FD8F417804}" type="presOf" srcId="{D7DA94DC-E655-49C3-8D1C-190F714DFDB7}" destId="{B1784866-1971-4579-8708-3B63D519E26B}" srcOrd="0" destOrd="0" presId="urn:microsoft.com/office/officeart/2005/8/layout/bList2"/>
    <dgm:cxn modelId="{9E97ECF2-F9B8-4AB5-B5F9-6398170ABF24}" srcId="{4D9C2F25-E1D2-4F19-878A-455E6BAE4B56}" destId="{E0BBA17C-69E1-46B7-8861-8F5014EDD04F}" srcOrd="0" destOrd="0" parTransId="{F0E2E75D-9FBD-4326-959B-8FC821CEA382}" sibTransId="{D7DA94DC-E655-49C3-8D1C-190F714DFDB7}"/>
    <dgm:cxn modelId="{142C9BF9-682F-42EB-B641-3DAD8C021D6F}" type="presOf" srcId="{E0BBA17C-69E1-46B7-8861-8F5014EDD04F}" destId="{1DD22CAE-E360-4B73-B2F3-92744BC7E490}" srcOrd="0" destOrd="0" presId="urn:microsoft.com/office/officeart/2005/8/layout/bList2"/>
    <dgm:cxn modelId="{AC57871E-2FD0-42F9-9860-4D50320CE770}" type="presParOf" srcId="{AE232FDA-A958-4803-832B-788FED7C88A9}" destId="{EBA996A0-3E5B-4BC4-99BF-3B50E54A3E58}" srcOrd="0" destOrd="0" presId="urn:microsoft.com/office/officeart/2005/8/layout/bList2"/>
    <dgm:cxn modelId="{96174338-0A0E-46CF-B398-C16EAB2E27D9}" type="presParOf" srcId="{EBA996A0-3E5B-4BC4-99BF-3B50E54A3E58}" destId="{B70BADF8-868D-43EB-A1EF-254440673F06}" srcOrd="0" destOrd="0" presId="urn:microsoft.com/office/officeart/2005/8/layout/bList2"/>
    <dgm:cxn modelId="{1AFF2C29-52B1-4F7D-8689-143F49B4EFD8}" type="presParOf" srcId="{EBA996A0-3E5B-4BC4-99BF-3B50E54A3E58}" destId="{1DD22CAE-E360-4B73-B2F3-92744BC7E490}" srcOrd="1" destOrd="0" presId="urn:microsoft.com/office/officeart/2005/8/layout/bList2"/>
    <dgm:cxn modelId="{E38A517E-BCDA-49A7-8C32-80D8CACA4BF6}" type="presParOf" srcId="{EBA996A0-3E5B-4BC4-99BF-3B50E54A3E58}" destId="{F9E520CC-4FC9-4C0A-B2EE-4CC128CC4A1D}" srcOrd="2" destOrd="0" presId="urn:microsoft.com/office/officeart/2005/8/layout/bList2"/>
    <dgm:cxn modelId="{D660422C-286F-4F1A-A8FE-ACA94E754E2C}" type="presParOf" srcId="{EBA996A0-3E5B-4BC4-99BF-3B50E54A3E58}" destId="{A4DEAE88-EE96-4679-A8FB-2280B9128986}" srcOrd="3" destOrd="0" presId="urn:microsoft.com/office/officeart/2005/8/layout/bList2"/>
    <dgm:cxn modelId="{55C12982-23A4-4A71-8200-AC87F9815758}" type="presParOf" srcId="{AE232FDA-A958-4803-832B-788FED7C88A9}" destId="{B1784866-1971-4579-8708-3B63D519E26B}" srcOrd="1" destOrd="0" presId="urn:microsoft.com/office/officeart/2005/8/layout/bList2"/>
    <dgm:cxn modelId="{8F501D71-737F-41C1-940C-E74852EAF249}" type="presParOf" srcId="{AE232FDA-A958-4803-832B-788FED7C88A9}" destId="{05DEDB59-8C9D-4D2D-B14A-7EF5B0CBC10B}" srcOrd="2" destOrd="0" presId="urn:microsoft.com/office/officeart/2005/8/layout/bList2"/>
    <dgm:cxn modelId="{4CD40775-BFBF-4884-A463-86F7176075C6}" type="presParOf" srcId="{05DEDB59-8C9D-4D2D-B14A-7EF5B0CBC10B}" destId="{2017A957-BFD9-4DB7-A0AE-A57F4F7F603D}" srcOrd="0" destOrd="0" presId="urn:microsoft.com/office/officeart/2005/8/layout/bList2"/>
    <dgm:cxn modelId="{0239274C-2022-4471-8F8C-D33D8EB16143}" type="presParOf" srcId="{05DEDB59-8C9D-4D2D-B14A-7EF5B0CBC10B}" destId="{AA98ABB2-F9F4-4B84-9101-4091286E2AE0}" srcOrd="1" destOrd="0" presId="urn:microsoft.com/office/officeart/2005/8/layout/bList2"/>
    <dgm:cxn modelId="{931AF36C-B45B-4278-9181-E39EE73FB2FC}" type="presParOf" srcId="{05DEDB59-8C9D-4D2D-B14A-7EF5B0CBC10B}" destId="{87D15AEA-D35B-4086-9E05-A693FBA1DF5A}" srcOrd="2" destOrd="0" presId="urn:microsoft.com/office/officeart/2005/8/layout/bList2"/>
    <dgm:cxn modelId="{00A19932-4090-4F92-9E41-AF0033E97FD9}" type="presParOf" srcId="{05DEDB59-8C9D-4D2D-B14A-7EF5B0CBC10B}" destId="{387B49C8-3A5C-4E43-8894-BBA4CA492E72}"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79105A-4B68-4767-967D-0AB4774E5CBF}" type="doc">
      <dgm:prSet loTypeId="urn:microsoft.com/office/officeart/2005/8/layout/vList5" loCatId="list" qsTypeId="urn:microsoft.com/office/officeart/2005/8/quickstyle/simple1" qsCatId="simple" csTypeId="urn:microsoft.com/office/officeart/2005/8/colors/colorful4" csCatId="colorful"/>
      <dgm:spPr/>
      <dgm:t>
        <a:bodyPr/>
        <a:lstStyle/>
        <a:p>
          <a:endParaRPr lang="es-419"/>
        </a:p>
      </dgm:t>
    </dgm:pt>
    <dgm:pt modelId="{0D36C367-B9E0-497F-9113-1D4C54116147}">
      <dgm:prSet/>
      <dgm:spPr/>
      <dgm:t>
        <a:bodyPr/>
        <a:lstStyle/>
        <a:p>
          <a:r>
            <a:rPr lang="es-419"/>
            <a:t>Génesis 8: 22 y Levítico 25: 3-5</a:t>
          </a:r>
        </a:p>
      </dgm:t>
    </dgm:pt>
    <dgm:pt modelId="{18563597-A54E-4FD3-9215-91A63FDBBC98}" type="parTrans" cxnId="{B6AC8CA8-8898-436B-ADEE-9D3CB64CD160}">
      <dgm:prSet/>
      <dgm:spPr/>
      <dgm:t>
        <a:bodyPr/>
        <a:lstStyle/>
        <a:p>
          <a:endParaRPr lang="es-419"/>
        </a:p>
      </dgm:t>
    </dgm:pt>
    <dgm:pt modelId="{325456AE-E2EE-4C6C-960C-C49656CEA5F8}" type="sibTrans" cxnId="{B6AC8CA8-8898-436B-ADEE-9D3CB64CD160}">
      <dgm:prSet/>
      <dgm:spPr/>
      <dgm:t>
        <a:bodyPr/>
        <a:lstStyle/>
        <a:p>
          <a:endParaRPr lang="es-419"/>
        </a:p>
      </dgm:t>
    </dgm:pt>
    <dgm:pt modelId="{DE0480FF-4520-454B-AC5C-D4AF2405E332}">
      <dgm:prSet/>
      <dgm:spPr/>
      <dgm:t>
        <a:bodyPr/>
        <a:lstStyle/>
        <a:p>
          <a:r>
            <a:rPr lang="es-419" baseline="0"/>
            <a:t>Dios toma parte activa en el negocio agrícola.</a:t>
          </a:r>
          <a:endParaRPr lang="es-419"/>
        </a:p>
      </dgm:t>
    </dgm:pt>
    <dgm:pt modelId="{C1062F92-7AB5-493B-A308-4DECD6E623AC}" type="parTrans" cxnId="{8F6213F3-EB23-46B6-966F-FC245517884E}">
      <dgm:prSet/>
      <dgm:spPr/>
      <dgm:t>
        <a:bodyPr/>
        <a:lstStyle/>
        <a:p>
          <a:endParaRPr lang="es-419"/>
        </a:p>
      </dgm:t>
    </dgm:pt>
    <dgm:pt modelId="{6522F0C1-CFFD-403B-BE64-64D5617948EB}" type="sibTrans" cxnId="{8F6213F3-EB23-46B6-966F-FC245517884E}">
      <dgm:prSet/>
      <dgm:spPr/>
      <dgm:t>
        <a:bodyPr/>
        <a:lstStyle/>
        <a:p>
          <a:endParaRPr lang="es-419"/>
        </a:p>
      </dgm:t>
    </dgm:pt>
    <dgm:pt modelId="{7868A291-1793-4067-82F4-268959378547}">
      <dgm:prSet/>
      <dgm:spPr/>
      <dgm:t>
        <a:bodyPr/>
        <a:lstStyle/>
        <a:p>
          <a:r>
            <a:rPr lang="es-419"/>
            <a:t>Levítico 25: 10-24 y Deuteronomio 19: 14, 27: 17</a:t>
          </a:r>
        </a:p>
      </dgm:t>
    </dgm:pt>
    <dgm:pt modelId="{FAC6B08D-6264-4F47-BBF2-B678CF0F1658}" type="parTrans" cxnId="{94B80839-3B55-40B4-B160-D4517A5480F4}">
      <dgm:prSet/>
      <dgm:spPr/>
      <dgm:t>
        <a:bodyPr/>
        <a:lstStyle/>
        <a:p>
          <a:endParaRPr lang="es-419"/>
        </a:p>
      </dgm:t>
    </dgm:pt>
    <dgm:pt modelId="{9641366E-7536-4A76-BAC1-4D84E193297A}" type="sibTrans" cxnId="{94B80839-3B55-40B4-B160-D4517A5480F4}">
      <dgm:prSet/>
      <dgm:spPr/>
      <dgm:t>
        <a:bodyPr/>
        <a:lstStyle/>
        <a:p>
          <a:endParaRPr lang="es-419"/>
        </a:p>
      </dgm:t>
    </dgm:pt>
    <dgm:pt modelId="{B6139E98-B940-4FEC-BAB5-1B4211C0DE6E}">
      <dgm:prSet/>
      <dgm:spPr/>
      <dgm:t>
        <a:bodyPr/>
        <a:lstStyle/>
        <a:p>
          <a:r>
            <a:rPr lang="es-419" baseline="0"/>
            <a:t>Su preocupación se extiende a los bienes raíces. </a:t>
          </a:r>
          <a:endParaRPr lang="es-419"/>
        </a:p>
      </dgm:t>
    </dgm:pt>
    <dgm:pt modelId="{E83BD643-52C6-4B98-8D32-E752CE0A45E9}" type="parTrans" cxnId="{7DF3B5FF-691B-41EF-AAF8-A4064CB398B9}">
      <dgm:prSet/>
      <dgm:spPr/>
      <dgm:t>
        <a:bodyPr/>
        <a:lstStyle/>
        <a:p>
          <a:endParaRPr lang="es-419"/>
        </a:p>
      </dgm:t>
    </dgm:pt>
    <dgm:pt modelId="{9920E854-DA09-4269-B601-96F69D323718}" type="sibTrans" cxnId="{7DF3B5FF-691B-41EF-AAF8-A4064CB398B9}">
      <dgm:prSet/>
      <dgm:spPr/>
      <dgm:t>
        <a:bodyPr/>
        <a:lstStyle/>
        <a:p>
          <a:endParaRPr lang="es-419"/>
        </a:p>
      </dgm:t>
    </dgm:pt>
    <dgm:pt modelId="{2F5F264E-AF0C-4899-8171-0F0ECF879C39}">
      <dgm:prSet/>
      <dgm:spPr/>
      <dgm:t>
        <a:bodyPr/>
        <a:lstStyle/>
        <a:p>
          <a:r>
            <a:rPr lang="es-419"/>
            <a:t>Éxodo 22: 25 </a:t>
          </a:r>
        </a:p>
      </dgm:t>
    </dgm:pt>
    <dgm:pt modelId="{0B2E3321-F2A0-434C-AC83-6FC52C348531}" type="parTrans" cxnId="{85B25E37-DF25-4480-9CB8-E5646A49C7F0}">
      <dgm:prSet/>
      <dgm:spPr/>
      <dgm:t>
        <a:bodyPr/>
        <a:lstStyle/>
        <a:p>
          <a:endParaRPr lang="es-419"/>
        </a:p>
      </dgm:t>
    </dgm:pt>
    <dgm:pt modelId="{0831A025-98EA-49C7-BB3B-405E711B8923}" type="sibTrans" cxnId="{85B25E37-DF25-4480-9CB8-E5646A49C7F0}">
      <dgm:prSet/>
      <dgm:spPr/>
      <dgm:t>
        <a:bodyPr/>
        <a:lstStyle/>
        <a:p>
          <a:endParaRPr lang="es-419"/>
        </a:p>
      </dgm:t>
    </dgm:pt>
    <dgm:pt modelId="{782E0E33-AC13-4020-89D3-378B3A90DF03}">
      <dgm:prSet/>
      <dgm:spPr/>
      <dgm:t>
        <a:bodyPr/>
        <a:lstStyle/>
        <a:p>
          <a:r>
            <a:rPr lang="es-419" baseline="0"/>
            <a:t>Regula sistemas de crédito y bancos</a:t>
          </a:r>
          <a:endParaRPr lang="es-419"/>
        </a:p>
      </dgm:t>
    </dgm:pt>
    <dgm:pt modelId="{20E562C9-5195-4384-83F9-CCE801738FA9}" type="parTrans" cxnId="{9E2CE677-BDC7-4C57-A831-4A9D69D935F4}">
      <dgm:prSet/>
      <dgm:spPr/>
      <dgm:t>
        <a:bodyPr/>
        <a:lstStyle/>
        <a:p>
          <a:endParaRPr lang="es-419"/>
        </a:p>
      </dgm:t>
    </dgm:pt>
    <dgm:pt modelId="{13104CA0-25BC-4EAA-9DE1-BB9EDEE64F06}" type="sibTrans" cxnId="{9E2CE677-BDC7-4C57-A831-4A9D69D935F4}">
      <dgm:prSet/>
      <dgm:spPr/>
      <dgm:t>
        <a:bodyPr/>
        <a:lstStyle/>
        <a:p>
          <a:endParaRPr lang="es-419"/>
        </a:p>
      </dgm:t>
    </dgm:pt>
    <dgm:pt modelId="{F63F75F5-7A02-4084-B6D6-464855B2FA9C}">
      <dgm:prSet/>
      <dgm:spPr/>
      <dgm:t>
        <a:bodyPr/>
        <a:lstStyle/>
        <a:p>
          <a:r>
            <a:rPr lang="es-419"/>
            <a:t>Levítico 19: 35-36 </a:t>
          </a:r>
        </a:p>
      </dgm:t>
    </dgm:pt>
    <dgm:pt modelId="{0DD3FF54-AAB5-4C8F-85FC-2B5A81C72D82}" type="parTrans" cxnId="{118F942E-C60A-4282-A9F9-22F1E0AB9D1F}">
      <dgm:prSet/>
      <dgm:spPr/>
      <dgm:t>
        <a:bodyPr/>
        <a:lstStyle/>
        <a:p>
          <a:endParaRPr lang="es-419"/>
        </a:p>
      </dgm:t>
    </dgm:pt>
    <dgm:pt modelId="{355EA03A-9626-4689-83EC-E6D5970A8334}" type="sibTrans" cxnId="{118F942E-C60A-4282-A9F9-22F1E0AB9D1F}">
      <dgm:prSet/>
      <dgm:spPr/>
      <dgm:t>
        <a:bodyPr/>
        <a:lstStyle/>
        <a:p>
          <a:endParaRPr lang="es-419"/>
        </a:p>
      </dgm:t>
    </dgm:pt>
    <dgm:pt modelId="{E8F81143-216C-4A40-9456-FFD4F0D542B5}">
      <dgm:prSet/>
      <dgm:spPr/>
      <dgm:t>
        <a:bodyPr/>
        <a:lstStyle/>
        <a:p>
          <a:r>
            <a:rPr lang="es-419" baseline="0"/>
            <a:t>Cuida de las pesas y medidas justas. </a:t>
          </a:r>
          <a:endParaRPr lang="es-419"/>
        </a:p>
      </dgm:t>
    </dgm:pt>
    <dgm:pt modelId="{947FB295-BBFD-4B48-9148-AECF0ED47F7A}" type="parTrans" cxnId="{D212A725-2013-4630-B351-27C5A36FB1B2}">
      <dgm:prSet/>
      <dgm:spPr/>
      <dgm:t>
        <a:bodyPr/>
        <a:lstStyle/>
        <a:p>
          <a:endParaRPr lang="es-419"/>
        </a:p>
      </dgm:t>
    </dgm:pt>
    <dgm:pt modelId="{D0B78DEA-D2A0-48D8-A574-B854ACB0CFCA}" type="sibTrans" cxnId="{D212A725-2013-4630-B351-27C5A36FB1B2}">
      <dgm:prSet/>
      <dgm:spPr/>
      <dgm:t>
        <a:bodyPr/>
        <a:lstStyle/>
        <a:p>
          <a:endParaRPr lang="es-419"/>
        </a:p>
      </dgm:t>
    </dgm:pt>
    <dgm:pt modelId="{8BECDC45-79DE-47D0-831A-2EBF564D7E44}">
      <dgm:prSet/>
      <dgm:spPr/>
      <dgm:t>
        <a:bodyPr/>
        <a:lstStyle/>
        <a:p>
          <a:r>
            <a:rPr lang="es-419"/>
            <a:t>Éxodo 23: 1-9 </a:t>
          </a:r>
        </a:p>
      </dgm:t>
    </dgm:pt>
    <dgm:pt modelId="{F0332308-3E0D-4F19-80C8-C72DE6683E4D}" type="parTrans" cxnId="{FF832318-5DEB-4FB4-9693-5D2444C10889}">
      <dgm:prSet/>
      <dgm:spPr/>
      <dgm:t>
        <a:bodyPr/>
        <a:lstStyle/>
        <a:p>
          <a:endParaRPr lang="es-419"/>
        </a:p>
      </dgm:t>
    </dgm:pt>
    <dgm:pt modelId="{8BD065FD-9E08-427D-B25C-7811BB6BE5EA}" type="sibTrans" cxnId="{FF832318-5DEB-4FB4-9693-5D2444C10889}">
      <dgm:prSet/>
      <dgm:spPr/>
      <dgm:t>
        <a:bodyPr/>
        <a:lstStyle/>
        <a:p>
          <a:endParaRPr lang="es-419"/>
        </a:p>
      </dgm:t>
    </dgm:pt>
    <dgm:pt modelId="{76CA948E-D78B-4B52-BC96-4E77BBAE5BC1}">
      <dgm:prSet/>
      <dgm:spPr/>
      <dgm:t>
        <a:bodyPr/>
        <a:lstStyle/>
        <a:p>
          <a:r>
            <a:rPr lang="es-419" baseline="0"/>
            <a:t>Establece un sistema de justicia. </a:t>
          </a:r>
          <a:endParaRPr lang="es-419"/>
        </a:p>
      </dgm:t>
    </dgm:pt>
    <dgm:pt modelId="{234DA9FA-0942-4BCA-AAD7-672C36463619}" type="parTrans" cxnId="{81F2BC40-472B-4198-A53E-54911F2E465C}">
      <dgm:prSet/>
      <dgm:spPr/>
      <dgm:t>
        <a:bodyPr/>
        <a:lstStyle/>
        <a:p>
          <a:endParaRPr lang="es-419"/>
        </a:p>
      </dgm:t>
    </dgm:pt>
    <dgm:pt modelId="{5A66B502-2D5E-4204-905E-2FA8FCFF1F63}" type="sibTrans" cxnId="{81F2BC40-472B-4198-A53E-54911F2E465C}">
      <dgm:prSet/>
      <dgm:spPr/>
      <dgm:t>
        <a:bodyPr/>
        <a:lstStyle/>
        <a:p>
          <a:endParaRPr lang="es-419"/>
        </a:p>
      </dgm:t>
    </dgm:pt>
    <dgm:pt modelId="{0E589D68-40A3-4520-844C-B9EA5CC89B7A}">
      <dgm:prSet/>
      <dgm:spPr/>
      <dgm:t>
        <a:bodyPr/>
        <a:lstStyle/>
        <a:p>
          <a:r>
            <a:rPr lang="es-419"/>
            <a:t>Levítico 19: 9-10 y Deuteronomio 24: 17-22</a:t>
          </a:r>
        </a:p>
      </dgm:t>
    </dgm:pt>
    <dgm:pt modelId="{55CBDDA6-143A-43AC-9458-CA97E9E6C4DA}" type="parTrans" cxnId="{9840884F-5F36-4423-8755-8A3E31FA12D9}">
      <dgm:prSet/>
      <dgm:spPr/>
      <dgm:t>
        <a:bodyPr/>
        <a:lstStyle/>
        <a:p>
          <a:endParaRPr lang="es-419"/>
        </a:p>
      </dgm:t>
    </dgm:pt>
    <dgm:pt modelId="{D149511F-071C-4D2D-B39A-01BC404F387A}" type="sibTrans" cxnId="{9840884F-5F36-4423-8755-8A3E31FA12D9}">
      <dgm:prSet/>
      <dgm:spPr/>
      <dgm:t>
        <a:bodyPr/>
        <a:lstStyle/>
        <a:p>
          <a:endParaRPr lang="es-419"/>
        </a:p>
      </dgm:t>
    </dgm:pt>
    <dgm:pt modelId="{321A1307-EFC1-40EF-BE20-20962B049C74}">
      <dgm:prSet/>
      <dgm:spPr/>
      <dgm:t>
        <a:bodyPr/>
        <a:lstStyle/>
        <a:p>
          <a:r>
            <a:rPr lang="es-419" baseline="0"/>
            <a:t>Programas sociales para ayudar a los pobres.</a:t>
          </a:r>
          <a:endParaRPr lang="es-419"/>
        </a:p>
      </dgm:t>
    </dgm:pt>
    <dgm:pt modelId="{1CD97E53-E0EF-4641-A84E-691BBE8D42C5}" type="parTrans" cxnId="{31BD46F1-9237-4CBF-9691-4061377B00B7}">
      <dgm:prSet/>
      <dgm:spPr/>
      <dgm:t>
        <a:bodyPr/>
        <a:lstStyle/>
        <a:p>
          <a:endParaRPr lang="es-419"/>
        </a:p>
      </dgm:t>
    </dgm:pt>
    <dgm:pt modelId="{CDD939AE-FE8A-4BB3-91D7-B65E88DF3248}" type="sibTrans" cxnId="{31BD46F1-9237-4CBF-9691-4061377B00B7}">
      <dgm:prSet/>
      <dgm:spPr/>
      <dgm:t>
        <a:bodyPr/>
        <a:lstStyle/>
        <a:p>
          <a:endParaRPr lang="es-419"/>
        </a:p>
      </dgm:t>
    </dgm:pt>
    <dgm:pt modelId="{EA4A8008-B39B-48B1-B550-9A36316153C4}" type="pres">
      <dgm:prSet presAssocID="{E379105A-4B68-4767-967D-0AB4774E5CBF}" presName="Name0" presStyleCnt="0">
        <dgm:presLayoutVars>
          <dgm:dir/>
          <dgm:animLvl val="lvl"/>
          <dgm:resizeHandles val="exact"/>
        </dgm:presLayoutVars>
      </dgm:prSet>
      <dgm:spPr/>
    </dgm:pt>
    <dgm:pt modelId="{4C4A7B97-AEE2-417C-80FD-CE847A75792C}" type="pres">
      <dgm:prSet presAssocID="{0D36C367-B9E0-497F-9113-1D4C54116147}" presName="linNode" presStyleCnt="0"/>
      <dgm:spPr/>
    </dgm:pt>
    <dgm:pt modelId="{970E0530-30B1-4FDD-8A63-BF881A1A6BE8}" type="pres">
      <dgm:prSet presAssocID="{0D36C367-B9E0-497F-9113-1D4C54116147}" presName="parentText" presStyleLbl="node1" presStyleIdx="0" presStyleCnt="6">
        <dgm:presLayoutVars>
          <dgm:chMax val="1"/>
          <dgm:bulletEnabled val="1"/>
        </dgm:presLayoutVars>
      </dgm:prSet>
      <dgm:spPr/>
    </dgm:pt>
    <dgm:pt modelId="{21EA3EE2-2384-4ED6-BF50-E9365943873A}" type="pres">
      <dgm:prSet presAssocID="{0D36C367-B9E0-497F-9113-1D4C54116147}" presName="descendantText" presStyleLbl="alignAccFollowNode1" presStyleIdx="0" presStyleCnt="6">
        <dgm:presLayoutVars>
          <dgm:bulletEnabled val="1"/>
        </dgm:presLayoutVars>
      </dgm:prSet>
      <dgm:spPr/>
    </dgm:pt>
    <dgm:pt modelId="{349790FA-9B32-4C68-BE9C-235F4E0CA149}" type="pres">
      <dgm:prSet presAssocID="{325456AE-E2EE-4C6C-960C-C49656CEA5F8}" presName="sp" presStyleCnt="0"/>
      <dgm:spPr/>
    </dgm:pt>
    <dgm:pt modelId="{FF0C80FC-03D6-43AA-99AB-12F57DB5ED7D}" type="pres">
      <dgm:prSet presAssocID="{7868A291-1793-4067-82F4-268959378547}" presName="linNode" presStyleCnt="0"/>
      <dgm:spPr/>
    </dgm:pt>
    <dgm:pt modelId="{4101C172-A58E-4A69-B041-C2BA26F203C7}" type="pres">
      <dgm:prSet presAssocID="{7868A291-1793-4067-82F4-268959378547}" presName="parentText" presStyleLbl="node1" presStyleIdx="1" presStyleCnt="6">
        <dgm:presLayoutVars>
          <dgm:chMax val="1"/>
          <dgm:bulletEnabled val="1"/>
        </dgm:presLayoutVars>
      </dgm:prSet>
      <dgm:spPr/>
    </dgm:pt>
    <dgm:pt modelId="{72DBAFE0-A2D8-4A79-975A-300CF0FB5B46}" type="pres">
      <dgm:prSet presAssocID="{7868A291-1793-4067-82F4-268959378547}" presName="descendantText" presStyleLbl="alignAccFollowNode1" presStyleIdx="1" presStyleCnt="6">
        <dgm:presLayoutVars>
          <dgm:bulletEnabled val="1"/>
        </dgm:presLayoutVars>
      </dgm:prSet>
      <dgm:spPr/>
    </dgm:pt>
    <dgm:pt modelId="{65D420F9-3582-41C0-938F-D445933640E3}" type="pres">
      <dgm:prSet presAssocID="{9641366E-7536-4A76-BAC1-4D84E193297A}" presName="sp" presStyleCnt="0"/>
      <dgm:spPr/>
    </dgm:pt>
    <dgm:pt modelId="{66907BBB-7C48-4304-85B8-19077E8BA40C}" type="pres">
      <dgm:prSet presAssocID="{2F5F264E-AF0C-4899-8171-0F0ECF879C39}" presName="linNode" presStyleCnt="0"/>
      <dgm:spPr/>
    </dgm:pt>
    <dgm:pt modelId="{78C85CE3-DA41-4397-B8EB-8CEB2FFAAD89}" type="pres">
      <dgm:prSet presAssocID="{2F5F264E-AF0C-4899-8171-0F0ECF879C39}" presName="parentText" presStyleLbl="node1" presStyleIdx="2" presStyleCnt="6">
        <dgm:presLayoutVars>
          <dgm:chMax val="1"/>
          <dgm:bulletEnabled val="1"/>
        </dgm:presLayoutVars>
      </dgm:prSet>
      <dgm:spPr/>
    </dgm:pt>
    <dgm:pt modelId="{3C98692B-E7AE-45A3-AE9A-B29D8288EE41}" type="pres">
      <dgm:prSet presAssocID="{2F5F264E-AF0C-4899-8171-0F0ECF879C39}" presName="descendantText" presStyleLbl="alignAccFollowNode1" presStyleIdx="2" presStyleCnt="6">
        <dgm:presLayoutVars>
          <dgm:bulletEnabled val="1"/>
        </dgm:presLayoutVars>
      </dgm:prSet>
      <dgm:spPr/>
    </dgm:pt>
    <dgm:pt modelId="{79011093-B35E-42EB-8D1D-2987990DBDFE}" type="pres">
      <dgm:prSet presAssocID="{0831A025-98EA-49C7-BB3B-405E711B8923}" presName="sp" presStyleCnt="0"/>
      <dgm:spPr/>
    </dgm:pt>
    <dgm:pt modelId="{B2E8A3DA-3D85-40D1-AD0E-E18FB7792495}" type="pres">
      <dgm:prSet presAssocID="{F63F75F5-7A02-4084-B6D6-464855B2FA9C}" presName="linNode" presStyleCnt="0"/>
      <dgm:spPr/>
    </dgm:pt>
    <dgm:pt modelId="{31D8EFB7-3D9B-485E-A4D5-17DEC0E34FDA}" type="pres">
      <dgm:prSet presAssocID="{F63F75F5-7A02-4084-B6D6-464855B2FA9C}" presName="parentText" presStyleLbl="node1" presStyleIdx="3" presStyleCnt="6">
        <dgm:presLayoutVars>
          <dgm:chMax val="1"/>
          <dgm:bulletEnabled val="1"/>
        </dgm:presLayoutVars>
      </dgm:prSet>
      <dgm:spPr/>
    </dgm:pt>
    <dgm:pt modelId="{3CA3F94E-2FA7-4C28-9F68-8920D39BC212}" type="pres">
      <dgm:prSet presAssocID="{F63F75F5-7A02-4084-B6D6-464855B2FA9C}" presName="descendantText" presStyleLbl="alignAccFollowNode1" presStyleIdx="3" presStyleCnt="6">
        <dgm:presLayoutVars>
          <dgm:bulletEnabled val="1"/>
        </dgm:presLayoutVars>
      </dgm:prSet>
      <dgm:spPr/>
    </dgm:pt>
    <dgm:pt modelId="{1DAF3A9E-C854-4433-80E8-163599B54361}" type="pres">
      <dgm:prSet presAssocID="{355EA03A-9626-4689-83EC-E6D5970A8334}" presName="sp" presStyleCnt="0"/>
      <dgm:spPr/>
    </dgm:pt>
    <dgm:pt modelId="{7CE36030-A5CF-48B5-9A05-3F65A32C1381}" type="pres">
      <dgm:prSet presAssocID="{8BECDC45-79DE-47D0-831A-2EBF564D7E44}" presName="linNode" presStyleCnt="0"/>
      <dgm:spPr/>
    </dgm:pt>
    <dgm:pt modelId="{EAC20233-3CFB-45AE-BF12-23F25D13DECC}" type="pres">
      <dgm:prSet presAssocID="{8BECDC45-79DE-47D0-831A-2EBF564D7E44}" presName="parentText" presStyleLbl="node1" presStyleIdx="4" presStyleCnt="6">
        <dgm:presLayoutVars>
          <dgm:chMax val="1"/>
          <dgm:bulletEnabled val="1"/>
        </dgm:presLayoutVars>
      </dgm:prSet>
      <dgm:spPr/>
    </dgm:pt>
    <dgm:pt modelId="{F14F25A2-623B-40A8-B475-559E329BC4F9}" type="pres">
      <dgm:prSet presAssocID="{8BECDC45-79DE-47D0-831A-2EBF564D7E44}" presName="descendantText" presStyleLbl="alignAccFollowNode1" presStyleIdx="4" presStyleCnt="6">
        <dgm:presLayoutVars>
          <dgm:bulletEnabled val="1"/>
        </dgm:presLayoutVars>
      </dgm:prSet>
      <dgm:spPr/>
    </dgm:pt>
    <dgm:pt modelId="{13055DA0-C104-40D2-BA4E-5A618488624D}" type="pres">
      <dgm:prSet presAssocID="{8BD065FD-9E08-427D-B25C-7811BB6BE5EA}" presName="sp" presStyleCnt="0"/>
      <dgm:spPr/>
    </dgm:pt>
    <dgm:pt modelId="{BF7B4A80-8364-417C-A25F-3B5F88E668B4}" type="pres">
      <dgm:prSet presAssocID="{0E589D68-40A3-4520-844C-B9EA5CC89B7A}" presName="linNode" presStyleCnt="0"/>
      <dgm:spPr/>
    </dgm:pt>
    <dgm:pt modelId="{91FD6BE2-850F-45D2-8E3F-18740C358F0C}" type="pres">
      <dgm:prSet presAssocID="{0E589D68-40A3-4520-844C-B9EA5CC89B7A}" presName="parentText" presStyleLbl="node1" presStyleIdx="5" presStyleCnt="6">
        <dgm:presLayoutVars>
          <dgm:chMax val="1"/>
          <dgm:bulletEnabled val="1"/>
        </dgm:presLayoutVars>
      </dgm:prSet>
      <dgm:spPr/>
    </dgm:pt>
    <dgm:pt modelId="{81077290-8588-45D9-AD45-6FF9CE7B410E}" type="pres">
      <dgm:prSet presAssocID="{0E589D68-40A3-4520-844C-B9EA5CC89B7A}" presName="descendantText" presStyleLbl="alignAccFollowNode1" presStyleIdx="5" presStyleCnt="6">
        <dgm:presLayoutVars>
          <dgm:bulletEnabled val="1"/>
        </dgm:presLayoutVars>
      </dgm:prSet>
      <dgm:spPr/>
    </dgm:pt>
  </dgm:ptLst>
  <dgm:cxnLst>
    <dgm:cxn modelId="{FF832318-5DEB-4FB4-9693-5D2444C10889}" srcId="{E379105A-4B68-4767-967D-0AB4774E5CBF}" destId="{8BECDC45-79DE-47D0-831A-2EBF564D7E44}" srcOrd="4" destOrd="0" parTransId="{F0332308-3E0D-4F19-80C8-C72DE6683E4D}" sibTransId="{8BD065FD-9E08-427D-B25C-7811BB6BE5EA}"/>
    <dgm:cxn modelId="{CDF32D1D-E093-4228-BBA2-2B4FA794120E}" type="presOf" srcId="{76CA948E-D78B-4B52-BC96-4E77BBAE5BC1}" destId="{F14F25A2-623B-40A8-B475-559E329BC4F9}" srcOrd="0" destOrd="0" presId="urn:microsoft.com/office/officeart/2005/8/layout/vList5"/>
    <dgm:cxn modelId="{D212A725-2013-4630-B351-27C5A36FB1B2}" srcId="{F63F75F5-7A02-4084-B6D6-464855B2FA9C}" destId="{E8F81143-216C-4A40-9456-FFD4F0D542B5}" srcOrd="0" destOrd="0" parTransId="{947FB295-BBFD-4B48-9148-AECF0ED47F7A}" sibTransId="{D0B78DEA-D2A0-48D8-A574-B854ACB0CFCA}"/>
    <dgm:cxn modelId="{A82F9729-415A-4693-95FF-53E3FD2CA201}" type="presOf" srcId="{F63F75F5-7A02-4084-B6D6-464855B2FA9C}" destId="{31D8EFB7-3D9B-485E-A4D5-17DEC0E34FDA}" srcOrd="0" destOrd="0" presId="urn:microsoft.com/office/officeart/2005/8/layout/vList5"/>
    <dgm:cxn modelId="{118F942E-C60A-4282-A9F9-22F1E0AB9D1F}" srcId="{E379105A-4B68-4767-967D-0AB4774E5CBF}" destId="{F63F75F5-7A02-4084-B6D6-464855B2FA9C}" srcOrd="3" destOrd="0" parTransId="{0DD3FF54-AAB5-4C8F-85FC-2B5A81C72D82}" sibTransId="{355EA03A-9626-4689-83EC-E6D5970A8334}"/>
    <dgm:cxn modelId="{9A65292F-4DCE-4935-BCD0-44AF275955AF}" type="presOf" srcId="{E8F81143-216C-4A40-9456-FFD4F0D542B5}" destId="{3CA3F94E-2FA7-4C28-9F68-8920D39BC212}" srcOrd="0" destOrd="0" presId="urn:microsoft.com/office/officeart/2005/8/layout/vList5"/>
    <dgm:cxn modelId="{85B25E37-DF25-4480-9CB8-E5646A49C7F0}" srcId="{E379105A-4B68-4767-967D-0AB4774E5CBF}" destId="{2F5F264E-AF0C-4899-8171-0F0ECF879C39}" srcOrd="2" destOrd="0" parTransId="{0B2E3321-F2A0-434C-AC83-6FC52C348531}" sibTransId="{0831A025-98EA-49C7-BB3B-405E711B8923}"/>
    <dgm:cxn modelId="{94B80839-3B55-40B4-B160-D4517A5480F4}" srcId="{E379105A-4B68-4767-967D-0AB4774E5CBF}" destId="{7868A291-1793-4067-82F4-268959378547}" srcOrd="1" destOrd="0" parTransId="{FAC6B08D-6264-4F47-BBF2-B678CF0F1658}" sibTransId="{9641366E-7536-4A76-BAC1-4D84E193297A}"/>
    <dgm:cxn modelId="{81F2BC40-472B-4198-A53E-54911F2E465C}" srcId="{8BECDC45-79DE-47D0-831A-2EBF564D7E44}" destId="{76CA948E-D78B-4B52-BC96-4E77BBAE5BC1}" srcOrd="0" destOrd="0" parTransId="{234DA9FA-0942-4BCA-AAD7-672C36463619}" sibTransId="{5A66B502-2D5E-4204-905E-2FA8FCFF1F63}"/>
    <dgm:cxn modelId="{DC15134B-E912-4953-B3E3-BF87C588A68E}" type="presOf" srcId="{E379105A-4B68-4767-967D-0AB4774E5CBF}" destId="{EA4A8008-B39B-48B1-B550-9A36316153C4}" srcOrd="0" destOrd="0" presId="urn:microsoft.com/office/officeart/2005/8/layout/vList5"/>
    <dgm:cxn modelId="{9840884F-5F36-4423-8755-8A3E31FA12D9}" srcId="{E379105A-4B68-4767-967D-0AB4774E5CBF}" destId="{0E589D68-40A3-4520-844C-B9EA5CC89B7A}" srcOrd="5" destOrd="0" parTransId="{55CBDDA6-143A-43AC-9458-CA97E9E6C4DA}" sibTransId="{D149511F-071C-4D2D-B39A-01BC404F387A}"/>
    <dgm:cxn modelId="{69392C72-B310-4D5B-8C7D-5D7A765AD89A}" type="presOf" srcId="{782E0E33-AC13-4020-89D3-378B3A90DF03}" destId="{3C98692B-E7AE-45A3-AE9A-B29D8288EE41}" srcOrd="0" destOrd="0" presId="urn:microsoft.com/office/officeart/2005/8/layout/vList5"/>
    <dgm:cxn modelId="{9E2CE677-BDC7-4C57-A831-4A9D69D935F4}" srcId="{2F5F264E-AF0C-4899-8171-0F0ECF879C39}" destId="{782E0E33-AC13-4020-89D3-378B3A90DF03}" srcOrd="0" destOrd="0" parTransId="{20E562C9-5195-4384-83F9-CCE801738FA9}" sibTransId="{13104CA0-25BC-4EAA-9DE1-BB9EDEE64F06}"/>
    <dgm:cxn modelId="{2FE2347C-C6F9-4DFC-8F46-57339D660B6E}" type="presOf" srcId="{0D36C367-B9E0-497F-9113-1D4C54116147}" destId="{970E0530-30B1-4FDD-8A63-BF881A1A6BE8}" srcOrd="0" destOrd="0" presId="urn:microsoft.com/office/officeart/2005/8/layout/vList5"/>
    <dgm:cxn modelId="{49B3A388-7E3D-4EB2-B425-100F5504CE3C}" type="presOf" srcId="{B6139E98-B940-4FEC-BAB5-1B4211C0DE6E}" destId="{72DBAFE0-A2D8-4A79-975A-300CF0FB5B46}" srcOrd="0" destOrd="0" presId="urn:microsoft.com/office/officeart/2005/8/layout/vList5"/>
    <dgm:cxn modelId="{C122008A-0765-4128-A170-5DA81E8A58AE}" type="presOf" srcId="{321A1307-EFC1-40EF-BE20-20962B049C74}" destId="{81077290-8588-45D9-AD45-6FF9CE7B410E}" srcOrd="0" destOrd="0" presId="urn:microsoft.com/office/officeart/2005/8/layout/vList5"/>
    <dgm:cxn modelId="{6C1A38A5-2787-4B63-A633-BA1557EF4E88}" type="presOf" srcId="{DE0480FF-4520-454B-AC5C-D4AF2405E332}" destId="{21EA3EE2-2384-4ED6-BF50-E9365943873A}" srcOrd="0" destOrd="0" presId="urn:microsoft.com/office/officeart/2005/8/layout/vList5"/>
    <dgm:cxn modelId="{B6AC8CA8-8898-436B-ADEE-9D3CB64CD160}" srcId="{E379105A-4B68-4767-967D-0AB4774E5CBF}" destId="{0D36C367-B9E0-497F-9113-1D4C54116147}" srcOrd="0" destOrd="0" parTransId="{18563597-A54E-4FD3-9215-91A63FDBBC98}" sibTransId="{325456AE-E2EE-4C6C-960C-C49656CEA5F8}"/>
    <dgm:cxn modelId="{0C18ABC5-A427-4EA1-AC03-B22522EBC06E}" type="presOf" srcId="{8BECDC45-79DE-47D0-831A-2EBF564D7E44}" destId="{EAC20233-3CFB-45AE-BF12-23F25D13DECC}" srcOrd="0" destOrd="0" presId="urn:microsoft.com/office/officeart/2005/8/layout/vList5"/>
    <dgm:cxn modelId="{1CB4A5CE-2FA9-4236-805B-AE32D5DF1F0C}" type="presOf" srcId="{7868A291-1793-4067-82F4-268959378547}" destId="{4101C172-A58E-4A69-B041-C2BA26F203C7}" srcOrd="0" destOrd="0" presId="urn:microsoft.com/office/officeart/2005/8/layout/vList5"/>
    <dgm:cxn modelId="{C462B1D8-C5D2-45DE-AA6C-702F4B5FBEC4}" type="presOf" srcId="{2F5F264E-AF0C-4899-8171-0F0ECF879C39}" destId="{78C85CE3-DA41-4397-B8EB-8CEB2FFAAD89}" srcOrd="0" destOrd="0" presId="urn:microsoft.com/office/officeart/2005/8/layout/vList5"/>
    <dgm:cxn modelId="{562DACDD-4F99-4FDC-9E7A-C8E3B21EAF6B}" type="presOf" srcId="{0E589D68-40A3-4520-844C-B9EA5CC89B7A}" destId="{91FD6BE2-850F-45D2-8E3F-18740C358F0C}" srcOrd="0" destOrd="0" presId="urn:microsoft.com/office/officeart/2005/8/layout/vList5"/>
    <dgm:cxn modelId="{31BD46F1-9237-4CBF-9691-4061377B00B7}" srcId="{0E589D68-40A3-4520-844C-B9EA5CC89B7A}" destId="{321A1307-EFC1-40EF-BE20-20962B049C74}" srcOrd="0" destOrd="0" parTransId="{1CD97E53-E0EF-4641-A84E-691BBE8D42C5}" sibTransId="{CDD939AE-FE8A-4BB3-91D7-B65E88DF3248}"/>
    <dgm:cxn modelId="{8F6213F3-EB23-46B6-966F-FC245517884E}" srcId="{0D36C367-B9E0-497F-9113-1D4C54116147}" destId="{DE0480FF-4520-454B-AC5C-D4AF2405E332}" srcOrd="0" destOrd="0" parTransId="{C1062F92-7AB5-493B-A308-4DECD6E623AC}" sibTransId="{6522F0C1-CFFD-403B-BE64-64D5617948EB}"/>
    <dgm:cxn modelId="{7DF3B5FF-691B-41EF-AAF8-A4064CB398B9}" srcId="{7868A291-1793-4067-82F4-268959378547}" destId="{B6139E98-B940-4FEC-BAB5-1B4211C0DE6E}" srcOrd="0" destOrd="0" parTransId="{E83BD643-52C6-4B98-8D32-E752CE0A45E9}" sibTransId="{9920E854-DA09-4269-B601-96F69D323718}"/>
    <dgm:cxn modelId="{6E07B391-71BC-4838-95E0-4F8D078A7284}" type="presParOf" srcId="{EA4A8008-B39B-48B1-B550-9A36316153C4}" destId="{4C4A7B97-AEE2-417C-80FD-CE847A75792C}" srcOrd="0" destOrd="0" presId="urn:microsoft.com/office/officeart/2005/8/layout/vList5"/>
    <dgm:cxn modelId="{150E2B23-039E-4D2E-BA05-A42F02C2A93B}" type="presParOf" srcId="{4C4A7B97-AEE2-417C-80FD-CE847A75792C}" destId="{970E0530-30B1-4FDD-8A63-BF881A1A6BE8}" srcOrd="0" destOrd="0" presId="urn:microsoft.com/office/officeart/2005/8/layout/vList5"/>
    <dgm:cxn modelId="{782D8D43-A397-46FC-B69F-3BEE4DC9572A}" type="presParOf" srcId="{4C4A7B97-AEE2-417C-80FD-CE847A75792C}" destId="{21EA3EE2-2384-4ED6-BF50-E9365943873A}" srcOrd="1" destOrd="0" presId="urn:microsoft.com/office/officeart/2005/8/layout/vList5"/>
    <dgm:cxn modelId="{9CB6217C-3FD0-4ED1-A8D8-ABEB872B125E}" type="presParOf" srcId="{EA4A8008-B39B-48B1-B550-9A36316153C4}" destId="{349790FA-9B32-4C68-BE9C-235F4E0CA149}" srcOrd="1" destOrd="0" presId="urn:microsoft.com/office/officeart/2005/8/layout/vList5"/>
    <dgm:cxn modelId="{BE7B8F14-F9C1-41E3-A7B4-7CE53E20F55F}" type="presParOf" srcId="{EA4A8008-B39B-48B1-B550-9A36316153C4}" destId="{FF0C80FC-03D6-43AA-99AB-12F57DB5ED7D}" srcOrd="2" destOrd="0" presId="urn:microsoft.com/office/officeart/2005/8/layout/vList5"/>
    <dgm:cxn modelId="{A18DB289-5E2D-4BEE-8401-A42B1027EEB6}" type="presParOf" srcId="{FF0C80FC-03D6-43AA-99AB-12F57DB5ED7D}" destId="{4101C172-A58E-4A69-B041-C2BA26F203C7}" srcOrd="0" destOrd="0" presId="urn:microsoft.com/office/officeart/2005/8/layout/vList5"/>
    <dgm:cxn modelId="{2D90F0DF-4921-48A1-B10D-3BC1F039612C}" type="presParOf" srcId="{FF0C80FC-03D6-43AA-99AB-12F57DB5ED7D}" destId="{72DBAFE0-A2D8-4A79-975A-300CF0FB5B46}" srcOrd="1" destOrd="0" presId="urn:microsoft.com/office/officeart/2005/8/layout/vList5"/>
    <dgm:cxn modelId="{312C7F37-BCD5-48F8-8DE5-DB7EABFCCC86}" type="presParOf" srcId="{EA4A8008-B39B-48B1-B550-9A36316153C4}" destId="{65D420F9-3582-41C0-938F-D445933640E3}" srcOrd="3" destOrd="0" presId="urn:microsoft.com/office/officeart/2005/8/layout/vList5"/>
    <dgm:cxn modelId="{5CEDF28C-7A82-45E7-BD09-A32D1F8A1B0C}" type="presParOf" srcId="{EA4A8008-B39B-48B1-B550-9A36316153C4}" destId="{66907BBB-7C48-4304-85B8-19077E8BA40C}" srcOrd="4" destOrd="0" presId="urn:microsoft.com/office/officeart/2005/8/layout/vList5"/>
    <dgm:cxn modelId="{7210B6BE-41E5-4519-94D5-2C36EC898085}" type="presParOf" srcId="{66907BBB-7C48-4304-85B8-19077E8BA40C}" destId="{78C85CE3-DA41-4397-B8EB-8CEB2FFAAD89}" srcOrd="0" destOrd="0" presId="urn:microsoft.com/office/officeart/2005/8/layout/vList5"/>
    <dgm:cxn modelId="{10EE4763-CA3B-4AFF-8648-CB241CBCA2CF}" type="presParOf" srcId="{66907BBB-7C48-4304-85B8-19077E8BA40C}" destId="{3C98692B-E7AE-45A3-AE9A-B29D8288EE41}" srcOrd="1" destOrd="0" presId="urn:microsoft.com/office/officeart/2005/8/layout/vList5"/>
    <dgm:cxn modelId="{7E3648BD-AEF5-4C0A-89D9-8652D8DDEDE9}" type="presParOf" srcId="{EA4A8008-B39B-48B1-B550-9A36316153C4}" destId="{79011093-B35E-42EB-8D1D-2987990DBDFE}" srcOrd="5" destOrd="0" presId="urn:microsoft.com/office/officeart/2005/8/layout/vList5"/>
    <dgm:cxn modelId="{48BB506B-3290-49E1-9B0C-1E5657CBE933}" type="presParOf" srcId="{EA4A8008-B39B-48B1-B550-9A36316153C4}" destId="{B2E8A3DA-3D85-40D1-AD0E-E18FB7792495}" srcOrd="6" destOrd="0" presId="urn:microsoft.com/office/officeart/2005/8/layout/vList5"/>
    <dgm:cxn modelId="{D570E5BE-8D54-4311-9062-12ADA87DD984}" type="presParOf" srcId="{B2E8A3DA-3D85-40D1-AD0E-E18FB7792495}" destId="{31D8EFB7-3D9B-485E-A4D5-17DEC0E34FDA}" srcOrd="0" destOrd="0" presId="urn:microsoft.com/office/officeart/2005/8/layout/vList5"/>
    <dgm:cxn modelId="{DE4ACEC4-9401-472E-9C61-8AA2F70A3A84}" type="presParOf" srcId="{B2E8A3DA-3D85-40D1-AD0E-E18FB7792495}" destId="{3CA3F94E-2FA7-4C28-9F68-8920D39BC212}" srcOrd="1" destOrd="0" presId="urn:microsoft.com/office/officeart/2005/8/layout/vList5"/>
    <dgm:cxn modelId="{B1D5E85B-E0E7-402D-9C2A-518B792C178C}" type="presParOf" srcId="{EA4A8008-B39B-48B1-B550-9A36316153C4}" destId="{1DAF3A9E-C854-4433-80E8-163599B54361}" srcOrd="7" destOrd="0" presId="urn:microsoft.com/office/officeart/2005/8/layout/vList5"/>
    <dgm:cxn modelId="{8B5D7B3F-F76B-43C3-8F00-0A9C589F19F0}" type="presParOf" srcId="{EA4A8008-B39B-48B1-B550-9A36316153C4}" destId="{7CE36030-A5CF-48B5-9A05-3F65A32C1381}" srcOrd="8" destOrd="0" presId="urn:microsoft.com/office/officeart/2005/8/layout/vList5"/>
    <dgm:cxn modelId="{651FA79E-2FDB-4A0F-9609-9F85A1CB8292}" type="presParOf" srcId="{7CE36030-A5CF-48B5-9A05-3F65A32C1381}" destId="{EAC20233-3CFB-45AE-BF12-23F25D13DECC}" srcOrd="0" destOrd="0" presId="urn:microsoft.com/office/officeart/2005/8/layout/vList5"/>
    <dgm:cxn modelId="{50747C82-2EDB-42B5-84B4-9DD504CD89F4}" type="presParOf" srcId="{7CE36030-A5CF-48B5-9A05-3F65A32C1381}" destId="{F14F25A2-623B-40A8-B475-559E329BC4F9}" srcOrd="1" destOrd="0" presId="urn:microsoft.com/office/officeart/2005/8/layout/vList5"/>
    <dgm:cxn modelId="{EDBB9ECB-8520-47CA-9F1B-040D1A80EF64}" type="presParOf" srcId="{EA4A8008-B39B-48B1-B550-9A36316153C4}" destId="{13055DA0-C104-40D2-BA4E-5A618488624D}" srcOrd="9" destOrd="0" presId="urn:microsoft.com/office/officeart/2005/8/layout/vList5"/>
    <dgm:cxn modelId="{52AA3649-5A71-45F4-BB6C-BFB4AA4E997B}" type="presParOf" srcId="{EA4A8008-B39B-48B1-B550-9A36316153C4}" destId="{BF7B4A80-8364-417C-A25F-3B5F88E668B4}" srcOrd="10" destOrd="0" presId="urn:microsoft.com/office/officeart/2005/8/layout/vList5"/>
    <dgm:cxn modelId="{B1111C2C-A0FE-4026-BCDB-B6238ED162F1}" type="presParOf" srcId="{BF7B4A80-8364-417C-A25F-3B5F88E668B4}" destId="{91FD6BE2-850F-45D2-8E3F-18740C358F0C}" srcOrd="0" destOrd="0" presId="urn:microsoft.com/office/officeart/2005/8/layout/vList5"/>
    <dgm:cxn modelId="{E1463213-0360-4DE6-A80A-87226E0167ED}" type="presParOf" srcId="{BF7B4A80-8364-417C-A25F-3B5F88E668B4}" destId="{81077290-8588-45D9-AD45-6FF9CE7B410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EA5263-1C95-45EE-895C-33603F94D0AA}"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419"/>
        </a:p>
      </dgm:t>
    </dgm:pt>
    <dgm:pt modelId="{A3733A75-727B-4FD6-B8B2-5B4FC73CDC05}">
      <dgm:prSet/>
      <dgm:spPr/>
      <dgm:t>
        <a:bodyPr/>
        <a:lstStyle/>
        <a:p>
          <a:r>
            <a:rPr lang="es-419"/>
            <a:t>La finalidad de los diezmos</a:t>
          </a:r>
        </a:p>
      </dgm:t>
    </dgm:pt>
    <dgm:pt modelId="{B5044FCD-2025-4449-9678-C5B2E0145AD7}" type="parTrans" cxnId="{1EF0D41E-1773-4D8B-B434-136EA49F107C}">
      <dgm:prSet/>
      <dgm:spPr/>
      <dgm:t>
        <a:bodyPr/>
        <a:lstStyle/>
        <a:p>
          <a:endParaRPr lang="es-419"/>
        </a:p>
      </dgm:t>
    </dgm:pt>
    <dgm:pt modelId="{68D3BB1C-614C-48F7-A12D-75B9AF5A23DB}" type="sibTrans" cxnId="{1EF0D41E-1773-4D8B-B434-136EA49F107C}">
      <dgm:prSet/>
      <dgm:spPr/>
      <dgm:t>
        <a:bodyPr/>
        <a:lstStyle/>
        <a:p>
          <a:endParaRPr lang="es-419"/>
        </a:p>
      </dgm:t>
    </dgm:pt>
    <dgm:pt modelId="{74A58E91-3B1B-45B9-8FD1-A033D419BE5E}">
      <dgm:prSet/>
      <dgm:spPr/>
      <dgm:t>
        <a:bodyPr/>
        <a:lstStyle/>
        <a:p>
          <a:r>
            <a:rPr lang="es-419" baseline="0"/>
            <a:t>Responsabilidad de manejar nuestras finanzas de manera ordenada.</a:t>
          </a:r>
          <a:endParaRPr lang="es-419"/>
        </a:p>
      </dgm:t>
    </dgm:pt>
    <dgm:pt modelId="{6BB4DC68-E3DD-48FD-9771-8EED36269491}" type="parTrans" cxnId="{AFB6B45A-D1BB-4FE2-88BD-83F1B8D09E47}">
      <dgm:prSet/>
      <dgm:spPr/>
      <dgm:t>
        <a:bodyPr/>
        <a:lstStyle/>
        <a:p>
          <a:endParaRPr lang="es-419"/>
        </a:p>
      </dgm:t>
    </dgm:pt>
    <dgm:pt modelId="{18BC11D5-A7E7-4CC0-B61F-3008BECD410B}" type="sibTrans" cxnId="{AFB6B45A-D1BB-4FE2-88BD-83F1B8D09E47}">
      <dgm:prSet/>
      <dgm:spPr/>
      <dgm:t>
        <a:bodyPr/>
        <a:lstStyle/>
        <a:p>
          <a:endParaRPr lang="es-419"/>
        </a:p>
      </dgm:t>
    </dgm:pt>
    <dgm:pt modelId="{63FC474F-025C-40F9-99FC-1BC2357BDAB8}">
      <dgm:prSet/>
      <dgm:spPr/>
      <dgm:t>
        <a:bodyPr/>
        <a:lstStyle/>
        <a:p>
          <a:r>
            <a:rPr lang="es-419"/>
            <a:t>La finalidad de las ofrendas</a:t>
          </a:r>
        </a:p>
      </dgm:t>
    </dgm:pt>
    <dgm:pt modelId="{658D3E6F-266C-42E2-AFE9-5D83B56A69D1}" type="parTrans" cxnId="{C16A1FAB-4942-418C-9E90-93DFB9CACA2E}">
      <dgm:prSet/>
      <dgm:spPr/>
      <dgm:t>
        <a:bodyPr/>
        <a:lstStyle/>
        <a:p>
          <a:endParaRPr lang="es-419"/>
        </a:p>
      </dgm:t>
    </dgm:pt>
    <dgm:pt modelId="{DF763AAC-5995-445B-AEB6-0025C7923BA5}" type="sibTrans" cxnId="{C16A1FAB-4942-418C-9E90-93DFB9CACA2E}">
      <dgm:prSet/>
      <dgm:spPr/>
      <dgm:t>
        <a:bodyPr/>
        <a:lstStyle/>
        <a:p>
          <a:endParaRPr lang="es-419"/>
        </a:p>
      </dgm:t>
    </dgm:pt>
    <dgm:pt modelId="{ED126BA1-FDB6-497F-B075-155B35A3A435}">
      <dgm:prSet/>
      <dgm:spPr/>
      <dgm:t>
        <a:bodyPr/>
        <a:lstStyle/>
        <a:p>
          <a:r>
            <a:rPr lang="es-419" baseline="0"/>
            <a:t>Las ofrendas son una forma en la que monitoreamos nuestro compromiso con esta misión.</a:t>
          </a:r>
          <a:endParaRPr lang="es-419"/>
        </a:p>
      </dgm:t>
    </dgm:pt>
    <dgm:pt modelId="{1308A1C6-2F01-4A3B-B636-DD815509B8DA}" type="parTrans" cxnId="{C651546B-4F21-4F24-BFFF-DCE60003FB7B}">
      <dgm:prSet/>
      <dgm:spPr/>
      <dgm:t>
        <a:bodyPr/>
        <a:lstStyle/>
        <a:p>
          <a:endParaRPr lang="es-419"/>
        </a:p>
      </dgm:t>
    </dgm:pt>
    <dgm:pt modelId="{174BECBC-1E0B-447C-A5CC-D7633576A43C}" type="sibTrans" cxnId="{C651546B-4F21-4F24-BFFF-DCE60003FB7B}">
      <dgm:prSet/>
      <dgm:spPr/>
      <dgm:t>
        <a:bodyPr/>
        <a:lstStyle/>
        <a:p>
          <a:endParaRPr lang="es-419"/>
        </a:p>
      </dgm:t>
    </dgm:pt>
    <dgm:pt modelId="{EB6F7522-8D42-414F-B15E-75B455A0581C}" type="pres">
      <dgm:prSet presAssocID="{96EA5263-1C95-45EE-895C-33603F94D0AA}" presName="linearFlow" presStyleCnt="0">
        <dgm:presLayoutVars>
          <dgm:dir/>
          <dgm:resizeHandles val="exact"/>
        </dgm:presLayoutVars>
      </dgm:prSet>
      <dgm:spPr/>
    </dgm:pt>
    <dgm:pt modelId="{25CD767D-6F91-4352-AFC0-7B9C002246C3}" type="pres">
      <dgm:prSet presAssocID="{A3733A75-727B-4FD6-B8B2-5B4FC73CDC05}" presName="composite" presStyleCnt="0"/>
      <dgm:spPr/>
    </dgm:pt>
    <dgm:pt modelId="{21CA10CB-F547-424D-B599-31C7DD80C95F}" type="pres">
      <dgm:prSet presAssocID="{A3733A75-727B-4FD6-B8B2-5B4FC73CDC05}" presName="imgShp" presStyleLbl="fgImgPlace1" presStyleIdx="0" presStyleCnt="2"/>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20DB34EA-EA9D-4040-919C-1D44FCF930FA}" type="pres">
      <dgm:prSet presAssocID="{A3733A75-727B-4FD6-B8B2-5B4FC73CDC05}" presName="txShp" presStyleLbl="node1" presStyleIdx="0" presStyleCnt="2">
        <dgm:presLayoutVars>
          <dgm:bulletEnabled val="1"/>
        </dgm:presLayoutVars>
      </dgm:prSet>
      <dgm:spPr/>
    </dgm:pt>
    <dgm:pt modelId="{0013A391-9337-4C4F-ACC7-69CA378D99C1}" type="pres">
      <dgm:prSet presAssocID="{68D3BB1C-614C-48F7-A12D-75B9AF5A23DB}" presName="spacing" presStyleCnt="0"/>
      <dgm:spPr/>
    </dgm:pt>
    <dgm:pt modelId="{1B5C2FFA-8261-40CE-86AE-77ADD559AC00}" type="pres">
      <dgm:prSet presAssocID="{63FC474F-025C-40F9-99FC-1BC2357BDAB8}" presName="composite" presStyleCnt="0"/>
      <dgm:spPr/>
    </dgm:pt>
    <dgm:pt modelId="{6A07E863-7C41-497F-974B-264F94EED52A}" type="pres">
      <dgm:prSet presAssocID="{63FC474F-025C-40F9-99FC-1BC2357BDAB8}" presName="imgShp" presStyleLbl="fgImgPlace1" presStyleIdx="1" presStyleCnt="2"/>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54C4A5A1-322D-47E7-8FA4-ADBFD20B02BB}" type="pres">
      <dgm:prSet presAssocID="{63FC474F-025C-40F9-99FC-1BC2357BDAB8}" presName="txShp" presStyleLbl="node1" presStyleIdx="1" presStyleCnt="2">
        <dgm:presLayoutVars>
          <dgm:bulletEnabled val="1"/>
        </dgm:presLayoutVars>
      </dgm:prSet>
      <dgm:spPr/>
    </dgm:pt>
  </dgm:ptLst>
  <dgm:cxnLst>
    <dgm:cxn modelId="{99F79910-0529-4ABC-9840-1FC807C0B038}" type="presOf" srcId="{63FC474F-025C-40F9-99FC-1BC2357BDAB8}" destId="{54C4A5A1-322D-47E7-8FA4-ADBFD20B02BB}" srcOrd="0" destOrd="0" presId="urn:microsoft.com/office/officeart/2005/8/layout/vList3"/>
    <dgm:cxn modelId="{1EF0D41E-1773-4D8B-B434-136EA49F107C}" srcId="{96EA5263-1C95-45EE-895C-33603F94D0AA}" destId="{A3733A75-727B-4FD6-B8B2-5B4FC73CDC05}" srcOrd="0" destOrd="0" parTransId="{B5044FCD-2025-4449-9678-C5B2E0145AD7}" sibTransId="{68D3BB1C-614C-48F7-A12D-75B9AF5A23DB}"/>
    <dgm:cxn modelId="{948F756A-F8F6-4245-AC2E-D70EDBF51041}" type="presOf" srcId="{ED126BA1-FDB6-497F-B075-155B35A3A435}" destId="{54C4A5A1-322D-47E7-8FA4-ADBFD20B02BB}" srcOrd="0" destOrd="1" presId="urn:microsoft.com/office/officeart/2005/8/layout/vList3"/>
    <dgm:cxn modelId="{C651546B-4F21-4F24-BFFF-DCE60003FB7B}" srcId="{63FC474F-025C-40F9-99FC-1BC2357BDAB8}" destId="{ED126BA1-FDB6-497F-B075-155B35A3A435}" srcOrd="0" destOrd="0" parTransId="{1308A1C6-2F01-4A3B-B636-DD815509B8DA}" sibTransId="{174BECBC-1E0B-447C-A5CC-D7633576A43C}"/>
    <dgm:cxn modelId="{758AC554-72FA-47DA-950C-2A46723780BD}" type="presOf" srcId="{A3733A75-727B-4FD6-B8B2-5B4FC73CDC05}" destId="{20DB34EA-EA9D-4040-919C-1D44FCF930FA}" srcOrd="0" destOrd="0" presId="urn:microsoft.com/office/officeart/2005/8/layout/vList3"/>
    <dgm:cxn modelId="{AFB6B45A-D1BB-4FE2-88BD-83F1B8D09E47}" srcId="{A3733A75-727B-4FD6-B8B2-5B4FC73CDC05}" destId="{74A58E91-3B1B-45B9-8FD1-A033D419BE5E}" srcOrd="0" destOrd="0" parTransId="{6BB4DC68-E3DD-48FD-9771-8EED36269491}" sibTransId="{18BC11D5-A7E7-4CC0-B61F-3008BECD410B}"/>
    <dgm:cxn modelId="{DDEF9586-9B97-486A-93F1-0960D25FAAD5}" type="presOf" srcId="{96EA5263-1C95-45EE-895C-33603F94D0AA}" destId="{EB6F7522-8D42-414F-B15E-75B455A0581C}" srcOrd="0" destOrd="0" presId="urn:microsoft.com/office/officeart/2005/8/layout/vList3"/>
    <dgm:cxn modelId="{C16A1FAB-4942-418C-9E90-93DFB9CACA2E}" srcId="{96EA5263-1C95-45EE-895C-33603F94D0AA}" destId="{63FC474F-025C-40F9-99FC-1BC2357BDAB8}" srcOrd="1" destOrd="0" parTransId="{658D3E6F-266C-42E2-AFE9-5D83B56A69D1}" sibTransId="{DF763AAC-5995-445B-AEB6-0025C7923BA5}"/>
    <dgm:cxn modelId="{BED12CC3-F1C7-4757-BDD8-CFDB1308636F}" type="presOf" srcId="{74A58E91-3B1B-45B9-8FD1-A033D419BE5E}" destId="{20DB34EA-EA9D-4040-919C-1D44FCF930FA}" srcOrd="0" destOrd="1" presId="urn:microsoft.com/office/officeart/2005/8/layout/vList3"/>
    <dgm:cxn modelId="{AA300F9A-B4D8-453F-962D-098605CA2756}" type="presParOf" srcId="{EB6F7522-8D42-414F-B15E-75B455A0581C}" destId="{25CD767D-6F91-4352-AFC0-7B9C002246C3}" srcOrd="0" destOrd="0" presId="urn:microsoft.com/office/officeart/2005/8/layout/vList3"/>
    <dgm:cxn modelId="{1F0F7900-3628-4875-A1DE-CAD40D01B950}" type="presParOf" srcId="{25CD767D-6F91-4352-AFC0-7B9C002246C3}" destId="{21CA10CB-F547-424D-B599-31C7DD80C95F}" srcOrd="0" destOrd="0" presId="urn:microsoft.com/office/officeart/2005/8/layout/vList3"/>
    <dgm:cxn modelId="{81EC82C6-03CC-47EB-A48A-3F52CD8940F8}" type="presParOf" srcId="{25CD767D-6F91-4352-AFC0-7B9C002246C3}" destId="{20DB34EA-EA9D-4040-919C-1D44FCF930FA}" srcOrd="1" destOrd="0" presId="urn:microsoft.com/office/officeart/2005/8/layout/vList3"/>
    <dgm:cxn modelId="{7CDC54FD-82E9-41C6-9383-92299B781995}" type="presParOf" srcId="{EB6F7522-8D42-414F-B15E-75B455A0581C}" destId="{0013A391-9337-4C4F-ACC7-69CA378D99C1}" srcOrd="1" destOrd="0" presId="urn:microsoft.com/office/officeart/2005/8/layout/vList3"/>
    <dgm:cxn modelId="{5D2C0980-CED6-4123-AECC-422FAEFB6717}" type="presParOf" srcId="{EB6F7522-8D42-414F-B15E-75B455A0581C}" destId="{1B5C2FFA-8261-40CE-86AE-77ADD559AC00}" srcOrd="2" destOrd="0" presId="urn:microsoft.com/office/officeart/2005/8/layout/vList3"/>
    <dgm:cxn modelId="{CF1854D7-D37A-4731-86F5-E634B80D57ED}" type="presParOf" srcId="{1B5C2FFA-8261-40CE-86AE-77ADD559AC00}" destId="{6A07E863-7C41-497F-974B-264F94EED52A}" srcOrd="0" destOrd="0" presId="urn:microsoft.com/office/officeart/2005/8/layout/vList3"/>
    <dgm:cxn modelId="{9CD57EAA-DBCF-48F2-9A56-E97577FAC647}" type="presParOf" srcId="{1B5C2FFA-8261-40CE-86AE-77ADD559AC00}" destId="{54C4A5A1-322D-47E7-8FA4-ADBFD20B02B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2CAFC09-982B-4307-ADC4-78EF8963C0F4}"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es-419"/>
        </a:p>
      </dgm:t>
    </dgm:pt>
    <dgm:pt modelId="{128BDBCC-2ECB-4E4B-8F1A-E02B79490A43}">
      <dgm:prSet/>
      <dgm:spPr/>
      <dgm:t>
        <a:bodyPr/>
        <a:lstStyle/>
        <a:p>
          <a:r>
            <a:rPr lang="es-419" dirty="0"/>
            <a:t>Haz un inventario de tus posesiones y analiza cuáles son activos y cuáles son pasivos.</a:t>
          </a:r>
        </a:p>
      </dgm:t>
    </dgm:pt>
    <dgm:pt modelId="{CE1A134B-AF7B-497F-8523-D1AC7912AE0F}" type="parTrans" cxnId="{61F9C876-8DBF-4AA5-AE2A-F8E474CDE4E6}">
      <dgm:prSet/>
      <dgm:spPr/>
      <dgm:t>
        <a:bodyPr/>
        <a:lstStyle/>
        <a:p>
          <a:endParaRPr lang="es-419"/>
        </a:p>
      </dgm:t>
    </dgm:pt>
    <dgm:pt modelId="{B311A4BE-84F1-4406-A392-96E9D85A7A61}" type="sibTrans" cxnId="{61F9C876-8DBF-4AA5-AE2A-F8E474CDE4E6}">
      <dgm:prSet/>
      <dgm:spPr/>
      <dgm:t>
        <a:bodyPr/>
        <a:lstStyle/>
        <a:p>
          <a:endParaRPr lang="es-419"/>
        </a:p>
      </dgm:t>
    </dgm:pt>
    <dgm:pt modelId="{5F7EC7DB-FBD5-40AA-8C26-FD1A0F4BF98B}">
      <dgm:prSet/>
      <dgm:spPr/>
      <dgm:t>
        <a:bodyPr/>
        <a:lstStyle/>
        <a:p>
          <a:r>
            <a:rPr lang="es-419" dirty="0"/>
            <a:t>Evalúa tus inversiones y gastos recientes. </a:t>
          </a:r>
        </a:p>
      </dgm:t>
    </dgm:pt>
    <dgm:pt modelId="{5CCCAFB3-D6A8-4E76-AC1F-67A23E332C59}" type="parTrans" cxnId="{E5B4AE3E-6575-42C9-879A-63072ACCF8B8}">
      <dgm:prSet/>
      <dgm:spPr/>
      <dgm:t>
        <a:bodyPr/>
        <a:lstStyle/>
        <a:p>
          <a:endParaRPr lang="es-419"/>
        </a:p>
      </dgm:t>
    </dgm:pt>
    <dgm:pt modelId="{866B7B42-31AC-4556-939F-67464AA478C1}" type="sibTrans" cxnId="{E5B4AE3E-6575-42C9-879A-63072ACCF8B8}">
      <dgm:prSet/>
      <dgm:spPr/>
      <dgm:t>
        <a:bodyPr/>
        <a:lstStyle/>
        <a:p>
          <a:endParaRPr lang="es-419"/>
        </a:p>
      </dgm:t>
    </dgm:pt>
    <dgm:pt modelId="{71745A38-F512-484D-AD2C-E3FF9CB74DA6}">
      <dgm:prSet/>
      <dgm:spPr/>
      <dgm:t>
        <a:bodyPr/>
        <a:lstStyle/>
        <a:p>
          <a:r>
            <a:rPr lang="es-419" dirty="0"/>
            <a:t>Determina qué recursos aportan a tu presupuesto y cuáles lo consumen.</a:t>
          </a:r>
        </a:p>
      </dgm:t>
    </dgm:pt>
    <dgm:pt modelId="{80E40B54-7146-461F-9A51-3FEAD5038B1A}" type="parTrans" cxnId="{06CABF9D-87C3-437A-B40A-DE90894ED6FB}">
      <dgm:prSet/>
      <dgm:spPr/>
      <dgm:t>
        <a:bodyPr/>
        <a:lstStyle/>
        <a:p>
          <a:endParaRPr lang="es-419"/>
        </a:p>
      </dgm:t>
    </dgm:pt>
    <dgm:pt modelId="{980008BD-16AE-4C15-9087-D6F1C226C1AB}" type="sibTrans" cxnId="{06CABF9D-87C3-437A-B40A-DE90894ED6FB}">
      <dgm:prSet/>
      <dgm:spPr/>
      <dgm:t>
        <a:bodyPr/>
        <a:lstStyle/>
        <a:p>
          <a:endParaRPr lang="es-419"/>
        </a:p>
      </dgm:t>
    </dgm:pt>
    <dgm:pt modelId="{AA574D15-7C53-4478-ADEB-C91766A4B126}">
      <dgm:prSet/>
      <dgm:spPr/>
      <dgm:t>
        <a:bodyPr/>
        <a:lstStyle/>
        <a:p>
          <a:r>
            <a:rPr lang="es-419"/>
            <a:t>Identifica </a:t>
          </a:r>
          <a:r>
            <a:rPr lang="es-419" dirty="0"/>
            <a:t>aquellas inversiones o compras que no están aportando a tu presupuesto mensual.</a:t>
          </a:r>
        </a:p>
      </dgm:t>
    </dgm:pt>
    <dgm:pt modelId="{56AC47D5-5659-4915-915D-0E4459E9C98B}" type="parTrans" cxnId="{EFBF4DE0-1A24-44BD-AB35-511320637EBD}">
      <dgm:prSet/>
      <dgm:spPr/>
      <dgm:t>
        <a:bodyPr/>
        <a:lstStyle/>
        <a:p>
          <a:endParaRPr lang="es-419"/>
        </a:p>
      </dgm:t>
    </dgm:pt>
    <dgm:pt modelId="{D5485A97-D2AA-4009-AA85-7EEA72E971E8}" type="sibTrans" cxnId="{EFBF4DE0-1A24-44BD-AB35-511320637EBD}">
      <dgm:prSet/>
      <dgm:spPr/>
      <dgm:t>
        <a:bodyPr/>
        <a:lstStyle/>
        <a:p>
          <a:endParaRPr lang="es-419"/>
        </a:p>
      </dgm:t>
    </dgm:pt>
    <dgm:pt modelId="{BDF82BD2-C602-4FB2-B82E-5F06671B9C65}" type="pres">
      <dgm:prSet presAssocID="{C2CAFC09-982B-4307-ADC4-78EF8963C0F4}" presName="linearFlow" presStyleCnt="0">
        <dgm:presLayoutVars>
          <dgm:dir/>
          <dgm:resizeHandles val="exact"/>
        </dgm:presLayoutVars>
      </dgm:prSet>
      <dgm:spPr/>
    </dgm:pt>
    <dgm:pt modelId="{323759D0-D06F-4C2D-8446-7B22B07827F3}" type="pres">
      <dgm:prSet presAssocID="{128BDBCC-2ECB-4E4B-8F1A-E02B79490A43}" presName="composite" presStyleCnt="0"/>
      <dgm:spPr/>
    </dgm:pt>
    <dgm:pt modelId="{90054CA4-D851-461E-B8C7-33639CA8192B}" type="pres">
      <dgm:prSet presAssocID="{128BDBCC-2ECB-4E4B-8F1A-E02B79490A43}" presName="imgShp" presStyleLbl="fgImgPlace1" presStyleIdx="0" presStyleCnt="2"/>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09C8B9AF-B4EC-47C8-9D40-3DFBF2947B5E}" type="pres">
      <dgm:prSet presAssocID="{128BDBCC-2ECB-4E4B-8F1A-E02B79490A43}" presName="txShp" presStyleLbl="node1" presStyleIdx="0" presStyleCnt="2">
        <dgm:presLayoutVars>
          <dgm:bulletEnabled val="1"/>
        </dgm:presLayoutVars>
      </dgm:prSet>
      <dgm:spPr/>
    </dgm:pt>
    <dgm:pt modelId="{F2261600-7E25-4DF1-99D4-EFBDB758DDA7}" type="pres">
      <dgm:prSet presAssocID="{B311A4BE-84F1-4406-A392-96E9D85A7A61}" presName="spacing" presStyleCnt="0"/>
      <dgm:spPr/>
    </dgm:pt>
    <dgm:pt modelId="{8C4F0555-F0FF-4876-9055-86A40C093DA3}" type="pres">
      <dgm:prSet presAssocID="{5F7EC7DB-FBD5-40AA-8C26-FD1A0F4BF98B}" presName="composite" presStyleCnt="0"/>
      <dgm:spPr/>
    </dgm:pt>
    <dgm:pt modelId="{4A59984D-4BA2-4579-9B30-36067EE43D1A}" type="pres">
      <dgm:prSet presAssocID="{5F7EC7DB-FBD5-40AA-8C26-FD1A0F4BF98B}" presName="imgShp" presStyleLbl="fgImgPlace1" presStyleIdx="1" presStyleCnt="2"/>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BC6234E0-775E-41FE-A1CD-F54C72544FB1}" type="pres">
      <dgm:prSet presAssocID="{5F7EC7DB-FBD5-40AA-8C26-FD1A0F4BF98B}" presName="txShp" presStyleLbl="node1" presStyleIdx="1" presStyleCnt="2">
        <dgm:presLayoutVars>
          <dgm:bulletEnabled val="1"/>
        </dgm:presLayoutVars>
      </dgm:prSet>
      <dgm:spPr/>
    </dgm:pt>
  </dgm:ptLst>
  <dgm:cxnLst>
    <dgm:cxn modelId="{E5B4AE3E-6575-42C9-879A-63072ACCF8B8}" srcId="{C2CAFC09-982B-4307-ADC4-78EF8963C0F4}" destId="{5F7EC7DB-FBD5-40AA-8C26-FD1A0F4BF98B}" srcOrd="1" destOrd="0" parTransId="{5CCCAFB3-D6A8-4E76-AC1F-67A23E332C59}" sibTransId="{866B7B42-31AC-4556-939F-67464AA478C1}"/>
    <dgm:cxn modelId="{17EF6664-66DF-46A1-8197-65435C98DF1E}" type="presOf" srcId="{128BDBCC-2ECB-4E4B-8F1A-E02B79490A43}" destId="{09C8B9AF-B4EC-47C8-9D40-3DFBF2947B5E}" srcOrd="0" destOrd="0" presId="urn:microsoft.com/office/officeart/2005/8/layout/vList3"/>
    <dgm:cxn modelId="{463F0351-F752-413B-A0AB-7F0B52291A63}" type="presOf" srcId="{5F7EC7DB-FBD5-40AA-8C26-FD1A0F4BF98B}" destId="{BC6234E0-775E-41FE-A1CD-F54C72544FB1}" srcOrd="0" destOrd="0" presId="urn:microsoft.com/office/officeart/2005/8/layout/vList3"/>
    <dgm:cxn modelId="{61F9C876-8DBF-4AA5-AE2A-F8E474CDE4E6}" srcId="{C2CAFC09-982B-4307-ADC4-78EF8963C0F4}" destId="{128BDBCC-2ECB-4E4B-8F1A-E02B79490A43}" srcOrd="0" destOrd="0" parTransId="{CE1A134B-AF7B-497F-8523-D1AC7912AE0F}" sibTransId="{B311A4BE-84F1-4406-A392-96E9D85A7A61}"/>
    <dgm:cxn modelId="{06CABF9D-87C3-437A-B40A-DE90894ED6FB}" srcId="{128BDBCC-2ECB-4E4B-8F1A-E02B79490A43}" destId="{71745A38-F512-484D-AD2C-E3FF9CB74DA6}" srcOrd="0" destOrd="0" parTransId="{80E40B54-7146-461F-9A51-3FEAD5038B1A}" sibTransId="{980008BD-16AE-4C15-9087-D6F1C226C1AB}"/>
    <dgm:cxn modelId="{0A3FF1A2-6B1F-43E6-93A2-C4C3E459B6BE}" type="presOf" srcId="{71745A38-F512-484D-AD2C-E3FF9CB74DA6}" destId="{09C8B9AF-B4EC-47C8-9D40-3DFBF2947B5E}" srcOrd="0" destOrd="1" presId="urn:microsoft.com/office/officeart/2005/8/layout/vList3"/>
    <dgm:cxn modelId="{EB110DDF-B3EE-4767-A640-82D20D5F9719}" type="presOf" srcId="{C2CAFC09-982B-4307-ADC4-78EF8963C0F4}" destId="{BDF82BD2-C602-4FB2-B82E-5F06671B9C65}" srcOrd="0" destOrd="0" presId="urn:microsoft.com/office/officeart/2005/8/layout/vList3"/>
    <dgm:cxn modelId="{EFBF4DE0-1A24-44BD-AB35-511320637EBD}" srcId="{5F7EC7DB-FBD5-40AA-8C26-FD1A0F4BF98B}" destId="{AA574D15-7C53-4478-ADEB-C91766A4B126}" srcOrd="0" destOrd="0" parTransId="{56AC47D5-5659-4915-915D-0E4459E9C98B}" sibTransId="{D5485A97-D2AA-4009-AA85-7EEA72E971E8}"/>
    <dgm:cxn modelId="{4500DEE3-AE27-450E-BF5A-E6AA57E5A0D7}" type="presOf" srcId="{AA574D15-7C53-4478-ADEB-C91766A4B126}" destId="{BC6234E0-775E-41FE-A1CD-F54C72544FB1}" srcOrd="0" destOrd="1" presId="urn:microsoft.com/office/officeart/2005/8/layout/vList3"/>
    <dgm:cxn modelId="{0A47FE0F-4B52-40C5-8E1C-2B60A60FCB04}" type="presParOf" srcId="{BDF82BD2-C602-4FB2-B82E-5F06671B9C65}" destId="{323759D0-D06F-4C2D-8446-7B22B07827F3}" srcOrd="0" destOrd="0" presId="urn:microsoft.com/office/officeart/2005/8/layout/vList3"/>
    <dgm:cxn modelId="{21BD8184-19DF-4366-A789-CECF9DEBEBEE}" type="presParOf" srcId="{323759D0-D06F-4C2D-8446-7B22B07827F3}" destId="{90054CA4-D851-461E-B8C7-33639CA8192B}" srcOrd="0" destOrd="0" presId="urn:microsoft.com/office/officeart/2005/8/layout/vList3"/>
    <dgm:cxn modelId="{E7E8715B-ED5C-47A7-8878-DA7BA03EAFA9}" type="presParOf" srcId="{323759D0-D06F-4C2D-8446-7B22B07827F3}" destId="{09C8B9AF-B4EC-47C8-9D40-3DFBF2947B5E}" srcOrd="1" destOrd="0" presId="urn:microsoft.com/office/officeart/2005/8/layout/vList3"/>
    <dgm:cxn modelId="{766BB8C7-D4FD-45D0-8983-CFD4A34FBF8E}" type="presParOf" srcId="{BDF82BD2-C602-4FB2-B82E-5F06671B9C65}" destId="{F2261600-7E25-4DF1-99D4-EFBDB758DDA7}" srcOrd="1" destOrd="0" presId="urn:microsoft.com/office/officeart/2005/8/layout/vList3"/>
    <dgm:cxn modelId="{BB1B41B2-70E8-440A-AAFC-5A92D1796A02}" type="presParOf" srcId="{BDF82BD2-C602-4FB2-B82E-5F06671B9C65}" destId="{8C4F0555-F0FF-4876-9055-86A40C093DA3}" srcOrd="2" destOrd="0" presId="urn:microsoft.com/office/officeart/2005/8/layout/vList3"/>
    <dgm:cxn modelId="{4BBD9941-1B10-4574-9146-834DE06FCDD8}" type="presParOf" srcId="{8C4F0555-F0FF-4876-9055-86A40C093DA3}" destId="{4A59984D-4BA2-4579-9B30-36067EE43D1A}" srcOrd="0" destOrd="0" presId="urn:microsoft.com/office/officeart/2005/8/layout/vList3"/>
    <dgm:cxn modelId="{BA8C6D4D-5250-49C1-905D-21DCDC5BD5E8}" type="presParOf" srcId="{8C4F0555-F0FF-4876-9055-86A40C093DA3}" destId="{BC6234E0-775E-41FE-A1CD-F54C72544FB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C098F-F274-4DA8-99AF-70C95B64065C}">
      <dsp:nvSpPr>
        <dsp:cNvPr id="0" name=""/>
        <dsp:cNvSpPr/>
      </dsp:nvSpPr>
      <dsp:spPr>
        <a:xfrm>
          <a:off x="959811" y="1063480"/>
          <a:ext cx="9278181" cy="4794907"/>
        </a:xfrm>
        <a:prstGeom prst="rect">
          <a:avLst/>
        </a:prstGeom>
        <a:solidFill>
          <a:schemeClr val="accent1">
            <a:tint val="40000"/>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0E7AF9-C5A8-402C-91DD-2AA4E0C58808}">
      <dsp:nvSpPr>
        <dsp:cNvPr id="0" name=""/>
        <dsp:cNvSpPr/>
      </dsp:nvSpPr>
      <dsp:spPr>
        <a:xfrm>
          <a:off x="1237090" y="1624251"/>
          <a:ext cx="4308488" cy="4101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2133600">
            <a:lnSpc>
              <a:spcPct val="90000"/>
            </a:lnSpc>
            <a:spcBef>
              <a:spcPct val="0"/>
            </a:spcBef>
            <a:spcAft>
              <a:spcPct val="35000"/>
            </a:spcAft>
            <a:buNone/>
          </a:pPr>
          <a:r>
            <a:rPr lang="es-419" sz="4800" kern="1200"/>
            <a:t>«activos»</a:t>
          </a:r>
        </a:p>
        <a:p>
          <a:pPr marL="285750" lvl="1" indent="-285750" algn="l" defTabSz="1644650">
            <a:lnSpc>
              <a:spcPct val="90000"/>
            </a:lnSpc>
            <a:spcBef>
              <a:spcPct val="0"/>
            </a:spcBef>
            <a:spcAft>
              <a:spcPct val="15000"/>
            </a:spcAft>
            <a:buChar char="•"/>
          </a:pPr>
          <a:r>
            <a:rPr lang="es-419" sz="3700" kern="1200" baseline="0"/>
            <a:t>Es una inversión que produce ingresos de manera constante.</a:t>
          </a:r>
          <a:endParaRPr lang="es-419" sz="3700" kern="1200"/>
        </a:p>
      </dsp:txBody>
      <dsp:txXfrm>
        <a:off x="1237090" y="1624251"/>
        <a:ext cx="4308488" cy="4101984"/>
      </dsp:txXfrm>
    </dsp:sp>
    <dsp:sp modelId="{A381FE08-9E17-4BAD-8CD0-2C9A94D1D8D1}">
      <dsp:nvSpPr>
        <dsp:cNvPr id="0" name=""/>
        <dsp:cNvSpPr/>
      </dsp:nvSpPr>
      <dsp:spPr>
        <a:xfrm>
          <a:off x="5641560" y="1624251"/>
          <a:ext cx="4308488" cy="4101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2133600">
            <a:lnSpc>
              <a:spcPct val="90000"/>
            </a:lnSpc>
            <a:spcBef>
              <a:spcPct val="0"/>
            </a:spcBef>
            <a:spcAft>
              <a:spcPct val="35000"/>
            </a:spcAft>
            <a:buNone/>
          </a:pPr>
          <a:r>
            <a:rPr lang="es-419" sz="4800" kern="1200"/>
            <a:t>«pasivos»</a:t>
          </a:r>
        </a:p>
        <a:p>
          <a:pPr marL="285750" lvl="1" indent="-285750" algn="l" defTabSz="1644650">
            <a:lnSpc>
              <a:spcPct val="90000"/>
            </a:lnSpc>
            <a:spcBef>
              <a:spcPct val="0"/>
            </a:spcBef>
            <a:spcAft>
              <a:spcPct val="15000"/>
            </a:spcAft>
            <a:buChar char="•"/>
          </a:pPr>
          <a:r>
            <a:rPr lang="es-419" sz="3700" kern="1200" baseline="0"/>
            <a:t>Es una inversión que genera gastos o no aporta positivamente a nuestra estructura financiera.</a:t>
          </a:r>
          <a:endParaRPr lang="es-419" sz="3700" kern="1200"/>
        </a:p>
      </dsp:txBody>
      <dsp:txXfrm>
        <a:off x="5641560" y="1624251"/>
        <a:ext cx="4308488" cy="4101984"/>
      </dsp:txXfrm>
    </dsp:sp>
    <dsp:sp modelId="{19F76AD2-470A-48B6-B092-16B5F9E2824A}">
      <dsp:nvSpPr>
        <dsp:cNvPr id="0" name=""/>
        <dsp:cNvSpPr/>
      </dsp:nvSpPr>
      <dsp:spPr>
        <a:xfrm>
          <a:off x="0" y="103914"/>
          <a:ext cx="1812977" cy="1812977"/>
        </a:xfrm>
        <a:prstGeom prst="plus">
          <a:avLst>
            <a:gd name="adj" fmla="val 3281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7E0226-5192-44C3-95B1-F4E2C9B1DA24}">
      <dsp:nvSpPr>
        <dsp:cNvPr id="0" name=""/>
        <dsp:cNvSpPr/>
      </dsp:nvSpPr>
      <dsp:spPr>
        <a:xfrm>
          <a:off x="8958243" y="755905"/>
          <a:ext cx="1706332" cy="584744"/>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E26DFF-D2EF-4955-B706-5122D0E5FC7E}">
      <dsp:nvSpPr>
        <dsp:cNvPr id="0" name=""/>
        <dsp:cNvSpPr/>
      </dsp:nvSpPr>
      <dsp:spPr>
        <a:xfrm>
          <a:off x="5598902" y="1633022"/>
          <a:ext cx="1066" cy="3917790"/>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32295-6F62-4C86-8D61-8D1F83E84646}">
      <dsp:nvSpPr>
        <dsp:cNvPr id="0" name=""/>
        <dsp:cNvSpPr/>
      </dsp:nvSpPr>
      <dsp:spPr>
        <a:xfrm>
          <a:off x="0" y="47887"/>
          <a:ext cx="3932079" cy="212940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419" sz="2600" kern="1200"/>
            <a:t>Es una inversión de tiempo, dinero, bienes o dones que hacemos conforme a la voluntad de Dios y a su Palabra. </a:t>
          </a:r>
        </a:p>
      </dsp:txBody>
      <dsp:txXfrm>
        <a:off x="103949" y="151836"/>
        <a:ext cx="3724181" cy="1921502"/>
      </dsp:txXfrm>
    </dsp:sp>
    <dsp:sp modelId="{65D255C0-CD2C-414D-B6F8-C28B6D84DE10}">
      <dsp:nvSpPr>
        <dsp:cNvPr id="0" name=""/>
        <dsp:cNvSpPr/>
      </dsp:nvSpPr>
      <dsp:spPr>
        <a:xfrm>
          <a:off x="0" y="2252168"/>
          <a:ext cx="3932079" cy="2129400"/>
        </a:xfrm>
        <a:prstGeom prst="roundRect">
          <a:avLst/>
        </a:prstGeom>
        <a:solidFill>
          <a:schemeClr val="accent4">
            <a:hueOff val="-2185313"/>
            <a:satOff val="-2625"/>
            <a:lumOff val="-31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419" sz="2600" kern="1200"/>
            <a:t>Un activo espiritual es de Dios porque beneficia directamente su obra.</a:t>
          </a:r>
        </a:p>
      </dsp:txBody>
      <dsp:txXfrm>
        <a:off x="103949" y="2356117"/>
        <a:ext cx="3724181" cy="19215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4D751-1169-4881-8970-D21AC59F65F8}">
      <dsp:nvSpPr>
        <dsp:cNvPr id="0" name=""/>
        <dsp:cNvSpPr/>
      </dsp:nvSpPr>
      <dsp:spPr>
        <a:xfrm>
          <a:off x="0" y="0"/>
          <a:ext cx="10078947" cy="1674647"/>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s-419" sz="6500" kern="1200"/>
            <a:t>CONFUSIÓN</a:t>
          </a:r>
        </a:p>
      </dsp:txBody>
      <dsp:txXfrm>
        <a:off x="0" y="0"/>
        <a:ext cx="10078947" cy="1674647"/>
      </dsp:txXfrm>
    </dsp:sp>
    <dsp:sp modelId="{9EF941EE-3E17-49DA-A058-A9164C106A60}">
      <dsp:nvSpPr>
        <dsp:cNvPr id="0" name=""/>
        <dsp:cNvSpPr/>
      </dsp:nvSpPr>
      <dsp:spPr>
        <a:xfrm>
          <a:off x="0" y="1674647"/>
          <a:ext cx="2519736" cy="3516759"/>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419" sz="3600" kern="1200" baseline="0"/>
            <a:t>Asistir a la iglesia</a:t>
          </a:r>
          <a:endParaRPr lang="es-419" sz="3600" kern="1200"/>
        </a:p>
      </dsp:txBody>
      <dsp:txXfrm>
        <a:off x="0" y="1674647"/>
        <a:ext cx="2519736" cy="3516759"/>
      </dsp:txXfrm>
    </dsp:sp>
    <dsp:sp modelId="{2CEEBDBA-1085-4FB8-BF2A-1ECB93DB4550}">
      <dsp:nvSpPr>
        <dsp:cNvPr id="0" name=""/>
        <dsp:cNvSpPr/>
      </dsp:nvSpPr>
      <dsp:spPr>
        <a:xfrm>
          <a:off x="2519737" y="1674647"/>
          <a:ext cx="2519736" cy="3516759"/>
        </a:xfrm>
        <a:prstGeom prst="rect">
          <a:avLst/>
        </a:prstGeom>
        <a:solidFill>
          <a:schemeClr val="accent5">
            <a:hueOff val="-561544"/>
            <a:satOff val="-2648"/>
            <a:lumOff val="6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419" sz="3600" kern="1200" baseline="0"/>
            <a:t>Pagar diezmos</a:t>
          </a:r>
          <a:endParaRPr lang="es-419" sz="3600" kern="1200"/>
        </a:p>
      </dsp:txBody>
      <dsp:txXfrm>
        <a:off x="2519737" y="1674647"/>
        <a:ext cx="2519736" cy="3516759"/>
      </dsp:txXfrm>
    </dsp:sp>
    <dsp:sp modelId="{8BFFDFE0-938A-48E0-83CC-5B134A1A9FC4}">
      <dsp:nvSpPr>
        <dsp:cNvPr id="0" name=""/>
        <dsp:cNvSpPr/>
      </dsp:nvSpPr>
      <dsp:spPr>
        <a:xfrm>
          <a:off x="5039474" y="1674647"/>
          <a:ext cx="2519736" cy="3516759"/>
        </a:xfrm>
        <a:prstGeom prst="rect">
          <a:avLst/>
        </a:prstGeom>
        <a:solidFill>
          <a:schemeClr val="accent5">
            <a:hueOff val="-1123087"/>
            <a:satOff val="-5296"/>
            <a:lumOff val="130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419" sz="3600" kern="1200" baseline="0"/>
            <a:t>Pagar ofrendas</a:t>
          </a:r>
          <a:endParaRPr lang="es-419" sz="3600" kern="1200"/>
        </a:p>
      </dsp:txBody>
      <dsp:txXfrm>
        <a:off x="5039474" y="1674647"/>
        <a:ext cx="2519736" cy="3516759"/>
      </dsp:txXfrm>
    </dsp:sp>
    <dsp:sp modelId="{C9898029-D04D-4B9D-987A-9AF0D8228285}">
      <dsp:nvSpPr>
        <dsp:cNvPr id="0" name=""/>
        <dsp:cNvSpPr/>
      </dsp:nvSpPr>
      <dsp:spPr>
        <a:xfrm>
          <a:off x="7559210" y="1674647"/>
          <a:ext cx="2519736" cy="3516759"/>
        </a:xfrm>
        <a:prstGeom prst="rect">
          <a:avLst/>
        </a:prstGeom>
        <a:solidFill>
          <a:schemeClr val="accent5">
            <a:hueOff val="-1684631"/>
            <a:satOff val="-7944"/>
            <a:lumOff val="19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419" sz="3600" kern="1200" baseline="0"/>
            <a:t>Pero el centro es el crecimiento personal</a:t>
          </a:r>
          <a:endParaRPr lang="es-419" sz="3600" kern="1200"/>
        </a:p>
      </dsp:txBody>
      <dsp:txXfrm>
        <a:off x="7559210" y="1674647"/>
        <a:ext cx="2519736" cy="3516759"/>
      </dsp:txXfrm>
    </dsp:sp>
    <dsp:sp modelId="{E122443B-C40D-4604-9270-39C24335140D}">
      <dsp:nvSpPr>
        <dsp:cNvPr id="0" name=""/>
        <dsp:cNvSpPr/>
      </dsp:nvSpPr>
      <dsp:spPr>
        <a:xfrm>
          <a:off x="0" y="5191406"/>
          <a:ext cx="10078947" cy="390751"/>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7603B-71CD-4E49-B17D-6D68F27445BF}">
      <dsp:nvSpPr>
        <dsp:cNvPr id="0" name=""/>
        <dsp:cNvSpPr/>
      </dsp:nvSpPr>
      <dsp:spPr>
        <a:xfrm rot="10800000">
          <a:off x="1973491" y="1530"/>
          <a:ext cx="7050947" cy="790003"/>
        </a:xfrm>
        <a:prstGeom prst="homePlat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370" tIns="125730" rIns="234696" bIns="125730" numCol="1" spcCol="1270" anchor="ctr" anchorCtr="0">
          <a:noAutofit/>
        </a:bodyPr>
        <a:lstStyle/>
        <a:p>
          <a:pPr marL="0" lvl="0" indent="0" algn="ctr" defTabSz="1466850">
            <a:lnSpc>
              <a:spcPct val="90000"/>
            </a:lnSpc>
            <a:spcBef>
              <a:spcPct val="0"/>
            </a:spcBef>
            <a:spcAft>
              <a:spcPct val="35000"/>
            </a:spcAft>
            <a:buNone/>
          </a:pPr>
          <a:r>
            <a:rPr lang="es-419" sz="3300" kern="1200"/>
            <a:t>Evangelizar</a:t>
          </a:r>
        </a:p>
      </dsp:txBody>
      <dsp:txXfrm rot="10800000">
        <a:off x="2170992" y="1530"/>
        <a:ext cx="6853446" cy="790003"/>
      </dsp:txXfrm>
    </dsp:sp>
    <dsp:sp modelId="{3ADCC818-F9BF-4E8C-8E2F-2FDA2BBE4D28}">
      <dsp:nvSpPr>
        <dsp:cNvPr id="0" name=""/>
        <dsp:cNvSpPr/>
      </dsp:nvSpPr>
      <dsp:spPr>
        <a:xfrm>
          <a:off x="1578489" y="1530"/>
          <a:ext cx="790003" cy="790003"/>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6CBE64-390D-40AD-977B-BA0A1E2689D8}">
      <dsp:nvSpPr>
        <dsp:cNvPr id="0" name=""/>
        <dsp:cNvSpPr/>
      </dsp:nvSpPr>
      <dsp:spPr>
        <a:xfrm rot="10800000">
          <a:off x="1973491" y="1027356"/>
          <a:ext cx="7050947" cy="790003"/>
        </a:xfrm>
        <a:prstGeom prst="homePlate">
          <a:avLst/>
        </a:prstGeom>
        <a:solidFill>
          <a:schemeClr val="accent4">
            <a:hueOff val="-546328"/>
            <a:satOff val="-656"/>
            <a:lumOff val="-78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370" tIns="125730" rIns="234696" bIns="125730" numCol="1" spcCol="1270" anchor="ctr" anchorCtr="0">
          <a:noAutofit/>
        </a:bodyPr>
        <a:lstStyle/>
        <a:p>
          <a:pPr marL="0" lvl="0" indent="0" algn="ctr" defTabSz="1466850">
            <a:lnSpc>
              <a:spcPct val="90000"/>
            </a:lnSpc>
            <a:spcBef>
              <a:spcPct val="0"/>
            </a:spcBef>
            <a:spcAft>
              <a:spcPct val="35000"/>
            </a:spcAft>
            <a:buNone/>
          </a:pPr>
          <a:r>
            <a:rPr lang="es-419" sz="3300" kern="1200"/>
            <a:t>Discipular</a:t>
          </a:r>
        </a:p>
      </dsp:txBody>
      <dsp:txXfrm rot="10800000">
        <a:off x="2170992" y="1027356"/>
        <a:ext cx="6853446" cy="790003"/>
      </dsp:txXfrm>
    </dsp:sp>
    <dsp:sp modelId="{9A198275-B5F8-4F17-858A-A70AD9B5AAE0}">
      <dsp:nvSpPr>
        <dsp:cNvPr id="0" name=""/>
        <dsp:cNvSpPr/>
      </dsp:nvSpPr>
      <dsp:spPr>
        <a:xfrm>
          <a:off x="1578489" y="1027356"/>
          <a:ext cx="790003" cy="790003"/>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52A037-B5B7-4596-8F96-9F8C4617D18B}">
      <dsp:nvSpPr>
        <dsp:cNvPr id="0" name=""/>
        <dsp:cNvSpPr/>
      </dsp:nvSpPr>
      <dsp:spPr>
        <a:xfrm rot="10800000">
          <a:off x="1973491" y="2053181"/>
          <a:ext cx="7050947" cy="790003"/>
        </a:xfrm>
        <a:prstGeom prst="homePlate">
          <a:avLst/>
        </a:prstGeom>
        <a:solidFill>
          <a:schemeClr val="accent4">
            <a:hueOff val="-1092657"/>
            <a:satOff val="-1313"/>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370" tIns="125730" rIns="234696" bIns="125730" numCol="1" spcCol="1270" anchor="ctr" anchorCtr="0">
          <a:noAutofit/>
        </a:bodyPr>
        <a:lstStyle/>
        <a:p>
          <a:pPr marL="0" lvl="0" indent="0" algn="ctr" defTabSz="1466850">
            <a:lnSpc>
              <a:spcPct val="90000"/>
            </a:lnSpc>
            <a:spcBef>
              <a:spcPct val="0"/>
            </a:spcBef>
            <a:spcAft>
              <a:spcPct val="35000"/>
            </a:spcAft>
            <a:buNone/>
          </a:pPr>
          <a:r>
            <a:rPr lang="es-419" sz="3300" kern="1200"/>
            <a:t>Proveer fondos para la obra de Dios</a:t>
          </a:r>
        </a:p>
      </dsp:txBody>
      <dsp:txXfrm rot="10800000">
        <a:off x="2170992" y="2053181"/>
        <a:ext cx="6853446" cy="790003"/>
      </dsp:txXfrm>
    </dsp:sp>
    <dsp:sp modelId="{91218CE4-4FD3-4B31-A670-D743B67AB339}">
      <dsp:nvSpPr>
        <dsp:cNvPr id="0" name=""/>
        <dsp:cNvSpPr/>
      </dsp:nvSpPr>
      <dsp:spPr>
        <a:xfrm>
          <a:off x="1578489" y="2053181"/>
          <a:ext cx="790003" cy="790003"/>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A994DC-CAC7-4CBE-ADC0-E8B0A7A8D1CF}">
      <dsp:nvSpPr>
        <dsp:cNvPr id="0" name=""/>
        <dsp:cNvSpPr/>
      </dsp:nvSpPr>
      <dsp:spPr>
        <a:xfrm rot="10800000">
          <a:off x="1973491" y="3079007"/>
          <a:ext cx="7050947" cy="790003"/>
        </a:xfrm>
        <a:prstGeom prst="homePlate">
          <a:avLst/>
        </a:prstGeom>
        <a:solidFill>
          <a:schemeClr val="accent4">
            <a:hueOff val="-1638985"/>
            <a:satOff val="-1969"/>
            <a:lumOff val="-235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370" tIns="125730" rIns="234696" bIns="125730" numCol="1" spcCol="1270" anchor="ctr" anchorCtr="0">
          <a:noAutofit/>
        </a:bodyPr>
        <a:lstStyle/>
        <a:p>
          <a:pPr marL="0" lvl="0" indent="0" algn="ctr" defTabSz="1466850">
            <a:lnSpc>
              <a:spcPct val="90000"/>
            </a:lnSpc>
            <a:spcBef>
              <a:spcPct val="0"/>
            </a:spcBef>
            <a:spcAft>
              <a:spcPct val="35000"/>
            </a:spcAft>
            <a:buNone/>
          </a:pPr>
          <a:r>
            <a:rPr lang="es-419" sz="3300" kern="1200"/>
            <a:t>Proveer para las necesidades</a:t>
          </a:r>
        </a:p>
      </dsp:txBody>
      <dsp:txXfrm rot="10800000">
        <a:off x="2170992" y="3079007"/>
        <a:ext cx="6853446" cy="790003"/>
      </dsp:txXfrm>
    </dsp:sp>
    <dsp:sp modelId="{BD8AA5BA-134E-4E36-B6DC-06D7212227C6}">
      <dsp:nvSpPr>
        <dsp:cNvPr id="0" name=""/>
        <dsp:cNvSpPr/>
      </dsp:nvSpPr>
      <dsp:spPr>
        <a:xfrm>
          <a:off x="1578489" y="3079007"/>
          <a:ext cx="790003" cy="790003"/>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3AA45C-0E73-4284-856E-3E465C68280D}">
      <dsp:nvSpPr>
        <dsp:cNvPr id="0" name=""/>
        <dsp:cNvSpPr/>
      </dsp:nvSpPr>
      <dsp:spPr>
        <a:xfrm rot="10800000">
          <a:off x="1973491" y="4104832"/>
          <a:ext cx="7050947" cy="790003"/>
        </a:xfrm>
        <a:prstGeom prst="homePlate">
          <a:avLst/>
        </a:prstGeom>
        <a:solidFill>
          <a:schemeClr val="accent4">
            <a:hueOff val="-2185313"/>
            <a:satOff val="-2625"/>
            <a:lumOff val="-31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370" tIns="125730" rIns="234696" bIns="125730" numCol="1" spcCol="1270" anchor="ctr" anchorCtr="0">
          <a:noAutofit/>
        </a:bodyPr>
        <a:lstStyle/>
        <a:p>
          <a:pPr marL="0" lvl="0" indent="0" algn="ctr" defTabSz="1466850">
            <a:lnSpc>
              <a:spcPct val="90000"/>
            </a:lnSpc>
            <a:spcBef>
              <a:spcPct val="0"/>
            </a:spcBef>
            <a:spcAft>
              <a:spcPct val="35000"/>
            </a:spcAft>
            <a:buNone/>
          </a:pPr>
          <a:r>
            <a:rPr lang="es-419" sz="3300" kern="1200"/>
            <a:t>Generar ganancias</a:t>
          </a:r>
        </a:p>
      </dsp:txBody>
      <dsp:txXfrm rot="10800000">
        <a:off x="2170992" y="4104832"/>
        <a:ext cx="6853446" cy="790003"/>
      </dsp:txXfrm>
    </dsp:sp>
    <dsp:sp modelId="{A2CAE63C-7033-4305-811E-250A66D6FF3F}">
      <dsp:nvSpPr>
        <dsp:cNvPr id="0" name=""/>
        <dsp:cNvSpPr/>
      </dsp:nvSpPr>
      <dsp:spPr>
        <a:xfrm>
          <a:off x="1578489" y="4104832"/>
          <a:ext cx="790003" cy="790003"/>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BADF8-868D-43EB-A1EF-254440673F06}">
      <dsp:nvSpPr>
        <dsp:cNvPr id="0" name=""/>
        <dsp:cNvSpPr/>
      </dsp:nvSpPr>
      <dsp:spPr>
        <a:xfrm>
          <a:off x="461792" y="3183"/>
          <a:ext cx="3854662" cy="2877424"/>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21920" rIns="40640" bIns="40640" numCol="1" spcCol="1270" anchor="t" anchorCtr="0">
          <a:noAutofit/>
        </a:bodyPr>
        <a:lstStyle/>
        <a:p>
          <a:pPr marL="285750" lvl="1" indent="-285750" algn="l" defTabSz="1422400">
            <a:lnSpc>
              <a:spcPct val="90000"/>
            </a:lnSpc>
            <a:spcBef>
              <a:spcPct val="0"/>
            </a:spcBef>
            <a:spcAft>
              <a:spcPct val="15000"/>
            </a:spcAft>
            <a:buChar char="•"/>
          </a:pPr>
          <a:r>
            <a:rPr lang="es-419" sz="3200" kern="1200" baseline="0"/>
            <a:t>Es un acto prudente y responsable, orientado a satisfacer necesidades futuras.</a:t>
          </a:r>
          <a:endParaRPr lang="es-419" sz="3200" kern="1200"/>
        </a:p>
      </dsp:txBody>
      <dsp:txXfrm>
        <a:off x="529213" y="70604"/>
        <a:ext cx="3719820" cy="2810003"/>
      </dsp:txXfrm>
    </dsp:sp>
    <dsp:sp modelId="{F9E520CC-4FC9-4C0A-B2EE-4CC128CC4A1D}">
      <dsp:nvSpPr>
        <dsp:cNvPr id="0" name=""/>
        <dsp:cNvSpPr/>
      </dsp:nvSpPr>
      <dsp:spPr>
        <a:xfrm>
          <a:off x="461792" y="2880607"/>
          <a:ext cx="3854662" cy="1237292"/>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r>
            <a:rPr lang="es-419" sz="2800" kern="1200"/>
            <a:t>AHORRO CON PROPÓSITO</a:t>
          </a:r>
        </a:p>
      </dsp:txBody>
      <dsp:txXfrm>
        <a:off x="461792" y="2880607"/>
        <a:ext cx="2714551" cy="1237292"/>
      </dsp:txXfrm>
    </dsp:sp>
    <dsp:sp modelId="{A4DEAE88-EE96-4679-A8FB-2280B9128986}">
      <dsp:nvSpPr>
        <dsp:cNvPr id="0" name=""/>
        <dsp:cNvSpPr/>
      </dsp:nvSpPr>
      <dsp:spPr>
        <a:xfrm>
          <a:off x="3285386" y="3077140"/>
          <a:ext cx="1349131" cy="1349131"/>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17A957-BFD9-4DB7-A0AE-A57F4F7F603D}">
      <dsp:nvSpPr>
        <dsp:cNvPr id="0" name=""/>
        <dsp:cNvSpPr/>
      </dsp:nvSpPr>
      <dsp:spPr>
        <a:xfrm>
          <a:off x="4968756" y="3183"/>
          <a:ext cx="3854662" cy="2877424"/>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4">
              <a:hueOff val="-2185313"/>
              <a:satOff val="-2625"/>
              <a:lumOff val="-31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21920" rIns="40640" bIns="40640" numCol="1" spcCol="1270" anchor="t" anchorCtr="0">
          <a:noAutofit/>
        </a:bodyPr>
        <a:lstStyle/>
        <a:p>
          <a:pPr marL="285750" lvl="1" indent="-285750" algn="l" defTabSz="1422400">
            <a:lnSpc>
              <a:spcPct val="90000"/>
            </a:lnSpc>
            <a:spcBef>
              <a:spcPct val="0"/>
            </a:spcBef>
            <a:spcAft>
              <a:spcPct val="15000"/>
            </a:spcAft>
            <a:buChar char="•"/>
          </a:pPr>
          <a:r>
            <a:rPr lang="es-419" sz="3200" kern="1200" baseline="0"/>
            <a:t>Es el almacenamiento de dinero sin otro fin que proporcionar una sensación de seguridad.</a:t>
          </a:r>
          <a:endParaRPr lang="es-419" sz="3200" kern="1200"/>
        </a:p>
      </dsp:txBody>
      <dsp:txXfrm>
        <a:off x="5036177" y="70604"/>
        <a:ext cx="3719820" cy="2810003"/>
      </dsp:txXfrm>
    </dsp:sp>
    <dsp:sp modelId="{87D15AEA-D35B-4086-9E05-A693FBA1DF5A}">
      <dsp:nvSpPr>
        <dsp:cNvPr id="0" name=""/>
        <dsp:cNvSpPr/>
      </dsp:nvSpPr>
      <dsp:spPr>
        <a:xfrm>
          <a:off x="4968756" y="2880607"/>
          <a:ext cx="3854662" cy="1237292"/>
        </a:xfrm>
        <a:prstGeom prst="rect">
          <a:avLst/>
        </a:prstGeom>
        <a:solidFill>
          <a:schemeClr val="accent4">
            <a:hueOff val="-2185313"/>
            <a:satOff val="-2625"/>
            <a:lumOff val="-3138"/>
            <a:alphaOff val="0"/>
          </a:schemeClr>
        </a:solidFill>
        <a:ln w="15875" cap="flat" cmpd="sng" algn="ctr">
          <a:solidFill>
            <a:schemeClr val="accent4">
              <a:hueOff val="-2185313"/>
              <a:satOff val="-2625"/>
              <a:lumOff val="-313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r>
            <a:rPr lang="es-419" sz="2800" kern="1200"/>
            <a:t>ACUMULACIÓN EGOÍSTA</a:t>
          </a:r>
        </a:p>
      </dsp:txBody>
      <dsp:txXfrm>
        <a:off x="4968756" y="2880607"/>
        <a:ext cx="2714551" cy="1237292"/>
      </dsp:txXfrm>
    </dsp:sp>
    <dsp:sp modelId="{387B49C8-3A5C-4E43-8894-BBA4CA492E72}">
      <dsp:nvSpPr>
        <dsp:cNvPr id="0" name=""/>
        <dsp:cNvSpPr/>
      </dsp:nvSpPr>
      <dsp:spPr>
        <a:xfrm>
          <a:off x="7792350" y="3077140"/>
          <a:ext cx="1349131" cy="1349131"/>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5875" cap="flat" cmpd="sng" algn="ctr">
          <a:solidFill>
            <a:schemeClr val="accent4">
              <a:tint val="40000"/>
              <a:alpha val="90000"/>
              <a:hueOff val="-1683299"/>
              <a:satOff val="-3082"/>
              <a:lumOff val="-67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A3EE2-2384-4ED6-BF50-E9365943873A}">
      <dsp:nvSpPr>
        <dsp:cNvPr id="0" name=""/>
        <dsp:cNvSpPr/>
      </dsp:nvSpPr>
      <dsp:spPr>
        <a:xfrm rot="5400000">
          <a:off x="6197691" y="-2655950"/>
          <a:ext cx="665071" cy="6146096"/>
        </a:xfrm>
        <a:prstGeom prst="round2Same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s-419" sz="2300" kern="1200" baseline="0"/>
            <a:t>Dios toma parte activa en el negocio agrícola.</a:t>
          </a:r>
          <a:endParaRPr lang="es-419" sz="2300" kern="1200"/>
        </a:p>
      </dsp:txBody>
      <dsp:txXfrm rot="-5400000">
        <a:off x="3457179" y="117028"/>
        <a:ext cx="6113630" cy="600139"/>
      </dsp:txXfrm>
    </dsp:sp>
    <dsp:sp modelId="{970E0530-30B1-4FDD-8A63-BF881A1A6BE8}">
      <dsp:nvSpPr>
        <dsp:cNvPr id="0" name=""/>
        <dsp:cNvSpPr/>
      </dsp:nvSpPr>
      <dsp:spPr>
        <a:xfrm>
          <a:off x="0" y="1427"/>
          <a:ext cx="3457179" cy="831338"/>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s-419" sz="2100" kern="1200"/>
            <a:t>Génesis 8: 22 y Levítico 25: 3-5</a:t>
          </a:r>
        </a:p>
      </dsp:txBody>
      <dsp:txXfrm>
        <a:off x="40583" y="42010"/>
        <a:ext cx="3376013" cy="750172"/>
      </dsp:txXfrm>
    </dsp:sp>
    <dsp:sp modelId="{72DBAFE0-A2D8-4A79-975A-300CF0FB5B46}">
      <dsp:nvSpPr>
        <dsp:cNvPr id="0" name=""/>
        <dsp:cNvSpPr/>
      </dsp:nvSpPr>
      <dsp:spPr>
        <a:xfrm rot="5400000">
          <a:off x="6197691" y="-1783045"/>
          <a:ext cx="665071" cy="6146096"/>
        </a:xfrm>
        <a:prstGeom prst="round2SameRect">
          <a:avLst/>
        </a:prstGeom>
        <a:solidFill>
          <a:schemeClr val="accent4">
            <a:tint val="40000"/>
            <a:alpha val="90000"/>
            <a:hueOff val="-336660"/>
            <a:satOff val="-616"/>
            <a:lumOff val="-136"/>
            <a:alphaOff val="0"/>
          </a:schemeClr>
        </a:solidFill>
        <a:ln w="15875" cap="flat" cmpd="sng" algn="ctr">
          <a:solidFill>
            <a:schemeClr val="accent4">
              <a:tint val="40000"/>
              <a:alpha val="90000"/>
              <a:hueOff val="-336660"/>
              <a:satOff val="-616"/>
              <a:lumOff val="-1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s-419" sz="2300" kern="1200" baseline="0"/>
            <a:t>Su preocupación se extiende a los bienes raíces. </a:t>
          </a:r>
          <a:endParaRPr lang="es-419" sz="2300" kern="1200"/>
        </a:p>
      </dsp:txBody>
      <dsp:txXfrm rot="-5400000">
        <a:off x="3457179" y="989933"/>
        <a:ext cx="6113630" cy="600139"/>
      </dsp:txXfrm>
    </dsp:sp>
    <dsp:sp modelId="{4101C172-A58E-4A69-B041-C2BA26F203C7}">
      <dsp:nvSpPr>
        <dsp:cNvPr id="0" name=""/>
        <dsp:cNvSpPr/>
      </dsp:nvSpPr>
      <dsp:spPr>
        <a:xfrm>
          <a:off x="0" y="874333"/>
          <a:ext cx="3457179" cy="831338"/>
        </a:xfrm>
        <a:prstGeom prst="roundRect">
          <a:avLst/>
        </a:prstGeom>
        <a:solidFill>
          <a:schemeClr val="accent4">
            <a:hueOff val="-437063"/>
            <a:satOff val="-525"/>
            <a:lumOff val="-62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s-419" sz="2100" kern="1200"/>
            <a:t>Levítico 25: 10-24 y Deuteronomio 19: 14, 27: 17</a:t>
          </a:r>
        </a:p>
      </dsp:txBody>
      <dsp:txXfrm>
        <a:off x="40583" y="914916"/>
        <a:ext cx="3376013" cy="750172"/>
      </dsp:txXfrm>
    </dsp:sp>
    <dsp:sp modelId="{3C98692B-E7AE-45A3-AE9A-B29D8288EE41}">
      <dsp:nvSpPr>
        <dsp:cNvPr id="0" name=""/>
        <dsp:cNvSpPr/>
      </dsp:nvSpPr>
      <dsp:spPr>
        <a:xfrm rot="5400000">
          <a:off x="6197691" y="-910139"/>
          <a:ext cx="665071" cy="6146096"/>
        </a:xfrm>
        <a:prstGeom prst="round2SameRect">
          <a:avLst/>
        </a:prstGeom>
        <a:solidFill>
          <a:schemeClr val="accent4">
            <a:tint val="40000"/>
            <a:alpha val="90000"/>
            <a:hueOff val="-673319"/>
            <a:satOff val="-1233"/>
            <a:lumOff val="-272"/>
            <a:alphaOff val="0"/>
          </a:schemeClr>
        </a:solidFill>
        <a:ln w="15875" cap="flat" cmpd="sng" algn="ctr">
          <a:solidFill>
            <a:schemeClr val="accent4">
              <a:tint val="40000"/>
              <a:alpha val="90000"/>
              <a:hueOff val="-673319"/>
              <a:satOff val="-1233"/>
              <a:lumOff val="-2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s-419" sz="2300" kern="1200" baseline="0"/>
            <a:t>Regula sistemas de crédito y bancos</a:t>
          </a:r>
          <a:endParaRPr lang="es-419" sz="2300" kern="1200"/>
        </a:p>
      </dsp:txBody>
      <dsp:txXfrm rot="-5400000">
        <a:off x="3457179" y="1862839"/>
        <a:ext cx="6113630" cy="600139"/>
      </dsp:txXfrm>
    </dsp:sp>
    <dsp:sp modelId="{78C85CE3-DA41-4397-B8EB-8CEB2FFAAD89}">
      <dsp:nvSpPr>
        <dsp:cNvPr id="0" name=""/>
        <dsp:cNvSpPr/>
      </dsp:nvSpPr>
      <dsp:spPr>
        <a:xfrm>
          <a:off x="0" y="1747239"/>
          <a:ext cx="3457179" cy="831338"/>
        </a:xfrm>
        <a:prstGeom prst="roundRect">
          <a:avLst/>
        </a:prstGeom>
        <a:solidFill>
          <a:schemeClr val="accent4">
            <a:hueOff val="-874125"/>
            <a:satOff val="-1050"/>
            <a:lumOff val="-125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s-419" sz="2100" kern="1200"/>
            <a:t>Éxodo 22: 25 </a:t>
          </a:r>
        </a:p>
      </dsp:txBody>
      <dsp:txXfrm>
        <a:off x="40583" y="1787822"/>
        <a:ext cx="3376013" cy="750172"/>
      </dsp:txXfrm>
    </dsp:sp>
    <dsp:sp modelId="{3CA3F94E-2FA7-4C28-9F68-8920D39BC212}">
      <dsp:nvSpPr>
        <dsp:cNvPr id="0" name=""/>
        <dsp:cNvSpPr/>
      </dsp:nvSpPr>
      <dsp:spPr>
        <a:xfrm rot="5400000">
          <a:off x="6197691" y="-37233"/>
          <a:ext cx="665071" cy="6146096"/>
        </a:xfrm>
        <a:prstGeom prst="round2SameRect">
          <a:avLst/>
        </a:prstGeom>
        <a:solidFill>
          <a:schemeClr val="accent4">
            <a:tint val="40000"/>
            <a:alpha val="90000"/>
            <a:hueOff val="-1009979"/>
            <a:satOff val="-1849"/>
            <a:lumOff val="-407"/>
            <a:alphaOff val="0"/>
          </a:schemeClr>
        </a:solidFill>
        <a:ln w="15875" cap="flat" cmpd="sng" algn="ctr">
          <a:solidFill>
            <a:schemeClr val="accent4">
              <a:tint val="40000"/>
              <a:alpha val="90000"/>
              <a:hueOff val="-1009979"/>
              <a:satOff val="-1849"/>
              <a:lumOff val="-4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s-419" sz="2300" kern="1200" baseline="0"/>
            <a:t>Cuida de las pesas y medidas justas. </a:t>
          </a:r>
          <a:endParaRPr lang="es-419" sz="2300" kern="1200"/>
        </a:p>
      </dsp:txBody>
      <dsp:txXfrm rot="-5400000">
        <a:off x="3457179" y="2735745"/>
        <a:ext cx="6113630" cy="600139"/>
      </dsp:txXfrm>
    </dsp:sp>
    <dsp:sp modelId="{31D8EFB7-3D9B-485E-A4D5-17DEC0E34FDA}">
      <dsp:nvSpPr>
        <dsp:cNvPr id="0" name=""/>
        <dsp:cNvSpPr/>
      </dsp:nvSpPr>
      <dsp:spPr>
        <a:xfrm>
          <a:off x="0" y="2620144"/>
          <a:ext cx="3457179" cy="831338"/>
        </a:xfrm>
        <a:prstGeom prst="roundRect">
          <a:avLst/>
        </a:prstGeom>
        <a:solidFill>
          <a:schemeClr val="accent4">
            <a:hueOff val="-1311188"/>
            <a:satOff val="-1575"/>
            <a:lumOff val="-1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s-419" sz="2100" kern="1200"/>
            <a:t>Levítico 19: 35-36 </a:t>
          </a:r>
        </a:p>
      </dsp:txBody>
      <dsp:txXfrm>
        <a:off x="40583" y="2660727"/>
        <a:ext cx="3376013" cy="750172"/>
      </dsp:txXfrm>
    </dsp:sp>
    <dsp:sp modelId="{F14F25A2-623B-40A8-B475-559E329BC4F9}">
      <dsp:nvSpPr>
        <dsp:cNvPr id="0" name=""/>
        <dsp:cNvSpPr/>
      </dsp:nvSpPr>
      <dsp:spPr>
        <a:xfrm rot="5400000">
          <a:off x="6197691" y="835672"/>
          <a:ext cx="665071" cy="6146096"/>
        </a:xfrm>
        <a:prstGeom prst="round2SameRect">
          <a:avLst/>
        </a:prstGeom>
        <a:solidFill>
          <a:schemeClr val="accent4">
            <a:tint val="40000"/>
            <a:alpha val="90000"/>
            <a:hueOff val="-1346639"/>
            <a:satOff val="-2466"/>
            <a:lumOff val="-543"/>
            <a:alphaOff val="0"/>
          </a:schemeClr>
        </a:solidFill>
        <a:ln w="15875" cap="flat" cmpd="sng" algn="ctr">
          <a:solidFill>
            <a:schemeClr val="accent4">
              <a:tint val="40000"/>
              <a:alpha val="90000"/>
              <a:hueOff val="-1346639"/>
              <a:satOff val="-2466"/>
              <a:lumOff val="-5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s-419" sz="2300" kern="1200" baseline="0"/>
            <a:t>Establece un sistema de justicia. </a:t>
          </a:r>
          <a:endParaRPr lang="es-419" sz="2300" kern="1200"/>
        </a:p>
      </dsp:txBody>
      <dsp:txXfrm rot="-5400000">
        <a:off x="3457179" y="3608650"/>
        <a:ext cx="6113630" cy="600139"/>
      </dsp:txXfrm>
    </dsp:sp>
    <dsp:sp modelId="{EAC20233-3CFB-45AE-BF12-23F25D13DECC}">
      <dsp:nvSpPr>
        <dsp:cNvPr id="0" name=""/>
        <dsp:cNvSpPr/>
      </dsp:nvSpPr>
      <dsp:spPr>
        <a:xfrm>
          <a:off x="0" y="3493050"/>
          <a:ext cx="3457179" cy="831338"/>
        </a:xfrm>
        <a:prstGeom prst="roundRect">
          <a:avLst/>
        </a:prstGeom>
        <a:solidFill>
          <a:schemeClr val="accent4">
            <a:hueOff val="-1748251"/>
            <a:satOff val="-2100"/>
            <a:lumOff val="-251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s-419" sz="2100" kern="1200"/>
            <a:t>Éxodo 23: 1-9 </a:t>
          </a:r>
        </a:p>
      </dsp:txBody>
      <dsp:txXfrm>
        <a:off x="40583" y="3533633"/>
        <a:ext cx="3376013" cy="750172"/>
      </dsp:txXfrm>
    </dsp:sp>
    <dsp:sp modelId="{81077290-8588-45D9-AD45-6FF9CE7B410E}">
      <dsp:nvSpPr>
        <dsp:cNvPr id="0" name=""/>
        <dsp:cNvSpPr/>
      </dsp:nvSpPr>
      <dsp:spPr>
        <a:xfrm rot="5400000">
          <a:off x="6197691" y="1708577"/>
          <a:ext cx="665071" cy="6146096"/>
        </a:xfrm>
        <a:prstGeom prst="round2SameRect">
          <a:avLst/>
        </a:prstGeom>
        <a:solidFill>
          <a:schemeClr val="accent4">
            <a:tint val="40000"/>
            <a:alpha val="90000"/>
            <a:hueOff val="-1683299"/>
            <a:satOff val="-3082"/>
            <a:lumOff val="-679"/>
            <a:alphaOff val="0"/>
          </a:schemeClr>
        </a:solidFill>
        <a:ln w="15875" cap="flat" cmpd="sng" algn="ctr">
          <a:solidFill>
            <a:schemeClr val="accent4">
              <a:tint val="40000"/>
              <a:alpha val="90000"/>
              <a:hueOff val="-1683299"/>
              <a:satOff val="-3082"/>
              <a:lumOff val="-6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s-419" sz="2300" kern="1200" baseline="0"/>
            <a:t>Programas sociales para ayudar a los pobres.</a:t>
          </a:r>
          <a:endParaRPr lang="es-419" sz="2300" kern="1200"/>
        </a:p>
      </dsp:txBody>
      <dsp:txXfrm rot="-5400000">
        <a:off x="3457179" y="4481555"/>
        <a:ext cx="6113630" cy="600139"/>
      </dsp:txXfrm>
    </dsp:sp>
    <dsp:sp modelId="{91FD6BE2-850F-45D2-8E3F-18740C358F0C}">
      <dsp:nvSpPr>
        <dsp:cNvPr id="0" name=""/>
        <dsp:cNvSpPr/>
      </dsp:nvSpPr>
      <dsp:spPr>
        <a:xfrm>
          <a:off x="0" y="4365956"/>
          <a:ext cx="3457179" cy="831338"/>
        </a:xfrm>
        <a:prstGeom prst="roundRect">
          <a:avLst/>
        </a:prstGeom>
        <a:solidFill>
          <a:schemeClr val="accent4">
            <a:hueOff val="-2185313"/>
            <a:satOff val="-2625"/>
            <a:lumOff val="-31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s-419" sz="2100" kern="1200"/>
            <a:t>Levítico 19: 9-10 y Deuteronomio 24: 17-22</a:t>
          </a:r>
        </a:p>
      </dsp:txBody>
      <dsp:txXfrm>
        <a:off x="40583" y="4406539"/>
        <a:ext cx="3376013" cy="7501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B34EA-EA9D-4040-919C-1D44FCF930FA}">
      <dsp:nvSpPr>
        <dsp:cNvPr id="0" name=""/>
        <dsp:cNvSpPr/>
      </dsp:nvSpPr>
      <dsp:spPr>
        <a:xfrm rot="10800000">
          <a:off x="2090013" y="1426"/>
          <a:ext cx="6386177" cy="1925859"/>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9251" tIns="125730" rIns="234696" bIns="125730" numCol="1" spcCol="1270" anchor="t" anchorCtr="0">
          <a:noAutofit/>
        </a:bodyPr>
        <a:lstStyle/>
        <a:p>
          <a:pPr marL="0" lvl="0" indent="0" algn="l" defTabSz="1466850">
            <a:lnSpc>
              <a:spcPct val="90000"/>
            </a:lnSpc>
            <a:spcBef>
              <a:spcPct val="0"/>
            </a:spcBef>
            <a:spcAft>
              <a:spcPct val="35000"/>
            </a:spcAft>
            <a:buNone/>
          </a:pPr>
          <a:r>
            <a:rPr lang="es-419" sz="3300" kern="1200"/>
            <a:t>La finalidad de los diezmos</a:t>
          </a:r>
        </a:p>
        <a:p>
          <a:pPr marL="228600" lvl="1" indent="-228600" algn="l" defTabSz="1155700">
            <a:lnSpc>
              <a:spcPct val="90000"/>
            </a:lnSpc>
            <a:spcBef>
              <a:spcPct val="0"/>
            </a:spcBef>
            <a:spcAft>
              <a:spcPct val="15000"/>
            </a:spcAft>
            <a:buChar char="•"/>
          </a:pPr>
          <a:r>
            <a:rPr lang="es-419" sz="2600" kern="1200" baseline="0"/>
            <a:t>Responsabilidad de manejar nuestras finanzas de manera ordenada.</a:t>
          </a:r>
          <a:endParaRPr lang="es-419" sz="2600" kern="1200"/>
        </a:p>
      </dsp:txBody>
      <dsp:txXfrm rot="10800000">
        <a:off x="2571478" y="1426"/>
        <a:ext cx="5904712" cy="1925859"/>
      </dsp:txXfrm>
    </dsp:sp>
    <dsp:sp modelId="{21CA10CB-F547-424D-B599-31C7DD80C95F}">
      <dsp:nvSpPr>
        <dsp:cNvPr id="0" name=""/>
        <dsp:cNvSpPr/>
      </dsp:nvSpPr>
      <dsp:spPr>
        <a:xfrm>
          <a:off x="1127083" y="1426"/>
          <a:ext cx="1925859" cy="1925859"/>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C4A5A1-322D-47E7-8FA4-ADBFD20B02BB}">
      <dsp:nvSpPr>
        <dsp:cNvPr id="0" name=""/>
        <dsp:cNvSpPr/>
      </dsp:nvSpPr>
      <dsp:spPr>
        <a:xfrm rot="10800000">
          <a:off x="2090013" y="2502169"/>
          <a:ext cx="6386177" cy="1925859"/>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9251" tIns="125730" rIns="234696" bIns="125730" numCol="1" spcCol="1270" anchor="t" anchorCtr="0">
          <a:noAutofit/>
        </a:bodyPr>
        <a:lstStyle/>
        <a:p>
          <a:pPr marL="0" lvl="0" indent="0" algn="l" defTabSz="1466850">
            <a:lnSpc>
              <a:spcPct val="90000"/>
            </a:lnSpc>
            <a:spcBef>
              <a:spcPct val="0"/>
            </a:spcBef>
            <a:spcAft>
              <a:spcPct val="35000"/>
            </a:spcAft>
            <a:buNone/>
          </a:pPr>
          <a:r>
            <a:rPr lang="es-419" sz="3300" kern="1200"/>
            <a:t>La finalidad de las ofrendas</a:t>
          </a:r>
        </a:p>
        <a:p>
          <a:pPr marL="228600" lvl="1" indent="-228600" algn="l" defTabSz="1155700">
            <a:lnSpc>
              <a:spcPct val="90000"/>
            </a:lnSpc>
            <a:spcBef>
              <a:spcPct val="0"/>
            </a:spcBef>
            <a:spcAft>
              <a:spcPct val="15000"/>
            </a:spcAft>
            <a:buChar char="•"/>
          </a:pPr>
          <a:r>
            <a:rPr lang="es-419" sz="2600" kern="1200" baseline="0"/>
            <a:t>Las ofrendas son una forma en la que monitoreamos nuestro compromiso con esta misión.</a:t>
          </a:r>
          <a:endParaRPr lang="es-419" sz="2600" kern="1200"/>
        </a:p>
      </dsp:txBody>
      <dsp:txXfrm rot="10800000">
        <a:off x="2571478" y="2502169"/>
        <a:ext cx="5904712" cy="1925859"/>
      </dsp:txXfrm>
    </dsp:sp>
    <dsp:sp modelId="{6A07E863-7C41-497F-974B-264F94EED52A}">
      <dsp:nvSpPr>
        <dsp:cNvPr id="0" name=""/>
        <dsp:cNvSpPr/>
      </dsp:nvSpPr>
      <dsp:spPr>
        <a:xfrm>
          <a:off x="1127083" y="2502169"/>
          <a:ext cx="1925859" cy="1925859"/>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8B9AF-B4EC-47C8-9D40-3DFBF2947B5E}">
      <dsp:nvSpPr>
        <dsp:cNvPr id="0" name=""/>
        <dsp:cNvSpPr/>
      </dsp:nvSpPr>
      <dsp:spPr>
        <a:xfrm rot="10800000">
          <a:off x="2414121" y="946"/>
          <a:ext cx="7337905" cy="2263408"/>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8100" tIns="114300" rIns="213360" bIns="114300" numCol="1" spcCol="1270" anchor="t" anchorCtr="0">
          <a:noAutofit/>
        </a:bodyPr>
        <a:lstStyle/>
        <a:p>
          <a:pPr marL="0" lvl="0" indent="0" algn="l" defTabSz="1333500">
            <a:lnSpc>
              <a:spcPct val="90000"/>
            </a:lnSpc>
            <a:spcBef>
              <a:spcPct val="0"/>
            </a:spcBef>
            <a:spcAft>
              <a:spcPct val="35000"/>
            </a:spcAft>
            <a:buNone/>
          </a:pPr>
          <a:r>
            <a:rPr lang="es-419" sz="3000" kern="1200" dirty="0"/>
            <a:t>Haz un inventario de tus posesiones y analiza cuáles son activos y cuáles son pasivos.</a:t>
          </a:r>
        </a:p>
        <a:p>
          <a:pPr marL="228600" lvl="1" indent="-228600" algn="l" defTabSz="1022350">
            <a:lnSpc>
              <a:spcPct val="90000"/>
            </a:lnSpc>
            <a:spcBef>
              <a:spcPct val="0"/>
            </a:spcBef>
            <a:spcAft>
              <a:spcPct val="15000"/>
            </a:spcAft>
            <a:buChar char="•"/>
          </a:pPr>
          <a:r>
            <a:rPr lang="es-419" sz="2300" kern="1200" dirty="0"/>
            <a:t>Determina qué recursos aportan a tu presupuesto y cuáles lo consumen.</a:t>
          </a:r>
        </a:p>
      </dsp:txBody>
      <dsp:txXfrm rot="10800000">
        <a:off x="2979973" y="946"/>
        <a:ext cx="6772053" cy="2263408"/>
      </dsp:txXfrm>
    </dsp:sp>
    <dsp:sp modelId="{90054CA4-D851-461E-B8C7-33639CA8192B}">
      <dsp:nvSpPr>
        <dsp:cNvPr id="0" name=""/>
        <dsp:cNvSpPr/>
      </dsp:nvSpPr>
      <dsp:spPr>
        <a:xfrm>
          <a:off x="1282417" y="946"/>
          <a:ext cx="2263408" cy="2263408"/>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6234E0-775E-41FE-A1CD-F54C72544FB1}">
      <dsp:nvSpPr>
        <dsp:cNvPr id="0" name=""/>
        <dsp:cNvSpPr/>
      </dsp:nvSpPr>
      <dsp:spPr>
        <a:xfrm rot="10800000">
          <a:off x="2414121" y="2939998"/>
          <a:ext cx="7337905" cy="2263408"/>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8100" tIns="114300" rIns="213360" bIns="114300" numCol="1" spcCol="1270" anchor="t" anchorCtr="0">
          <a:noAutofit/>
        </a:bodyPr>
        <a:lstStyle/>
        <a:p>
          <a:pPr marL="0" lvl="0" indent="0" algn="l" defTabSz="1333500">
            <a:lnSpc>
              <a:spcPct val="90000"/>
            </a:lnSpc>
            <a:spcBef>
              <a:spcPct val="0"/>
            </a:spcBef>
            <a:spcAft>
              <a:spcPct val="35000"/>
            </a:spcAft>
            <a:buNone/>
          </a:pPr>
          <a:r>
            <a:rPr lang="es-419" sz="3000" kern="1200" dirty="0"/>
            <a:t>Evalúa tus inversiones y gastos recientes. </a:t>
          </a:r>
        </a:p>
        <a:p>
          <a:pPr marL="228600" lvl="1" indent="-228600" algn="l" defTabSz="1022350">
            <a:lnSpc>
              <a:spcPct val="90000"/>
            </a:lnSpc>
            <a:spcBef>
              <a:spcPct val="0"/>
            </a:spcBef>
            <a:spcAft>
              <a:spcPct val="15000"/>
            </a:spcAft>
            <a:buChar char="•"/>
          </a:pPr>
          <a:r>
            <a:rPr lang="es-419" sz="2300" kern="1200"/>
            <a:t>Identifica </a:t>
          </a:r>
          <a:r>
            <a:rPr lang="es-419" sz="2300" kern="1200" dirty="0"/>
            <a:t>aquellas inversiones o compras que no están aportando a tu presupuesto mensual.</a:t>
          </a:r>
        </a:p>
      </dsp:txBody>
      <dsp:txXfrm rot="10800000">
        <a:off x="2979973" y="2939998"/>
        <a:ext cx="6772053" cy="2263408"/>
      </dsp:txXfrm>
    </dsp:sp>
    <dsp:sp modelId="{4A59984D-4BA2-4579-9B30-36067EE43D1A}">
      <dsp:nvSpPr>
        <dsp:cNvPr id="0" name=""/>
        <dsp:cNvSpPr/>
      </dsp:nvSpPr>
      <dsp:spPr>
        <a:xfrm>
          <a:off x="1282417" y="2939998"/>
          <a:ext cx="2263408" cy="2263408"/>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A2B12E-53BD-442D-BA93-77771651725A}" type="datetimeFigureOut">
              <a:rPr lang="es-419" smtClean="0"/>
              <a:t>1/4/2025</a:t>
            </a:fld>
            <a:endParaRPr lang="es-419"/>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4B0C85-08DE-4939-B669-00E9DE2A6563}" type="slidenum">
              <a:rPr lang="es-419" smtClean="0"/>
              <a:t>‹Nº›</a:t>
            </a:fld>
            <a:endParaRPr lang="es-419"/>
          </a:p>
        </p:txBody>
      </p:sp>
    </p:spTree>
    <p:extLst>
      <p:ext uri="{BB962C8B-B14F-4D97-AF65-F5344CB8AC3E}">
        <p14:creationId xmlns:p14="http://schemas.microsoft.com/office/powerpoint/2010/main" val="3122748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C29F4176-FAA9-4A31-8AFC-6D01438B0E2B}" type="slidenum">
              <a:rPr lang="en-US" smtClean="0"/>
              <a:t>1</a:t>
            </a:fld>
            <a:endParaRPr lang="en-US" dirty="0"/>
          </a:p>
        </p:txBody>
      </p:sp>
    </p:spTree>
    <p:extLst>
      <p:ext uri="{BB962C8B-B14F-4D97-AF65-F5344CB8AC3E}">
        <p14:creationId xmlns:p14="http://schemas.microsoft.com/office/powerpoint/2010/main" val="3149040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C29F4176-FAA9-4A31-8AFC-6D01438B0E2B}" type="slidenum">
              <a:rPr lang="en-US" smtClean="0"/>
              <a:t>41</a:t>
            </a:fld>
            <a:endParaRPr lang="en-US"/>
          </a:p>
        </p:txBody>
      </p:sp>
    </p:spTree>
    <p:extLst>
      <p:ext uri="{BB962C8B-B14F-4D97-AF65-F5344CB8AC3E}">
        <p14:creationId xmlns:p14="http://schemas.microsoft.com/office/powerpoint/2010/main" val="799353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7" descr="Forma, Cuadrado&#10;&#10;El contenido generado por IA puede ser incorrecto.">
            <a:extLst>
              <a:ext uri="{FF2B5EF4-FFF2-40B4-BE49-F238E27FC236}">
                <a16:creationId xmlns:a16="http://schemas.microsoft.com/office/drawing/2014/main" id="{6F2E697C-28D2-178D-300F-0EFD155111A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647257" y="1906369"/>
            <a:ext cx="4448743" cy="2381219"/>
          </a:xfrm>
        </p:spPr>
        <p:txBody>
          <a:bodyPr bIns="0" anchor="b">
            <a:noAutofit/>
          </a:bodyPr>
          <a:lstStyle>
            <a:lvl1pPr algn="l">
              <a:defRPr sz="4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34704" y="4951631"/>
            <a:ext cx="4631090" cy="1577062"/>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4/1/2025</a:t>
            </a:fld>
            <a:endParaRPr lang="en-US" dirty="0"/>
          </a:p>
        </p:txBody>
      </p:sp>
      <p:sp>
        <p:nvSpPr>
          <p:cNvPr id="5" name="Footer Placeholder 4"/>
          <p:cNvSpPr>
            <a:spLocks noGrp="1"/>
          </p:cNvSpPr>
          <p:nvPr>
            <p:ph type="ftr" sz="quarter" idx="11"/>
          </p:nvPr>
        </p:nvSpPr>
        <p:spPr>
          <a:xfrm>
            <a:off x="2416500" y="329307"/>
            <a:ext cx="4973915" cy="309201"/>
          </a:xfrm>
          <a:prstGeom prst="rect">
            <a:avLst/>
          </a:prstGeom>
        </p:spPr>
        <p:txBody>
          <a:bodyPr/>
          <a:lstStyle/>
          <a:p>
            <a:endParaRPr lang="en-US" dirty="0"/>
          </a:p>
        </p:txBody>
      </p:sp>
    </p:spTree>
    <p:extLst>
      <p:ext uri="{BB962C8B-B14F-4D97-AF65-F5344CB8AC3E}">
        <p14:creationId xmlns:p14="http://schemas.microsoft.com/office/powerpoint/2010/main" val="3800396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4/1/2025</a:t>
            </a:fld>
            <a:endParaRPr lang="en-US" dirty="0"/>
          </a:p>
        </p:txBody>
      </p:sp>
      <p:sp>
        <p:nvSpPr>
          <p:cNvPr id="8" name="Footer Placeholder 7"/>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9" name="Slide Number Placeholder 8"/>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20598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4/1/2025</a:t>
            </a:fld>
            <a:endParaRPr lang="en-US" dirty="0"/>
          </a:p>
        </p:txBody>
      </p:sp>
      <p:sp>
        <p:nvSpPr>
          <p:cNvPr id="4" name="Footer Placeholder 3"/>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5" name="Slide Number Placeholder 4"/>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01246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4/1/2025</a:t>
            </a:fld>
            <a:endParaRPr lang="en-US" dirty="0"/>
          </a:p>
        </p:txBody>
      </p:sp>
      <p:sp>
        <p:nvSpPr>
          <p:cNvPr id="3" name="Footer Placeholder 2"/>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4" name="Slide Number Placeholder 3"/>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616888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4/1/2025</a:t>
            </a:fld>
            <a:endParaRPr lang="en-US" dirty="0"/>
          </a:p>
        </p:txBody>
      </p:sp>
      <p:sp>
        <p:nvSpPr>
          <p:cNvPr id="6" name="Footer Placeholder 5"/>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7" name="Slide Number Placeholder 6"/>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9385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a:prstGeom prst="rect">
            <a:avLst/>
          </a:prstGeom>
        </p:spPr>
        <p:txBody>
          <a:bodyPr/>
          <a:lstStyle>
            <a:lvl1pPr algn="l">
              <a:defRPr/>
            </a:lvl1pPr>
          </a:lstStyle>
          <a:p>
            <a:fld id="{48A87A34-81AB-432B-8DAE-1953F412C126}" type="datetimeFigureOut">
              <a:rPr lang="en-US" smtClean="0"/>
              <a:pPr/>
              <a:t>4/1/2025</a:t>
            </a:fld>
            <a:endParaRPr lang="en-US" dirty="0"/>
          </a:p>
        </p:txBody>
      </p:sp>
      <p:sp>
        <p:nvSpPr>
          <p:cNvPr id="6" name="Footer Placeholder 5"/>
          <p:cNvSpPr>
            <a:spLocks noGrp="1"/>
          </p:cNvSpPr>
          <p:nvPr>
            <p:ph type="ftr" sz="quarter" idx="11"/>
          </p:nvPr>
        </p:nvSpPr>
        <p:spPr>
          <a:xfrm>
            <a:off x="1447382" y="318640"/>
            <a:ext cx="5541004" cy="320931"/>
          </a:xfrm>
          <a:prstGeom prst="rect">
            <a:avLst/>
          </a:prstGeom>
        </p:spPr>
        <p:txBody>
          <a:bodyPr/>
          <a:lstStyle/>
          <a:p>
            <a:endParaRPr lang="en-US" dirty="0"/>
          </a:p>
        </p:txBody>
      </p:sp>
      <p:sp>
        <p:nvSpPr>
          <p:cNvPr id="7" name="Slide Number Placeholder 6"/>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43677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4/1/2025</a:t>
            </a:fld>
            <a:endParaRPr lang="en-US" dirty="0"/>
          </a:p>
        </p:txBody>
      </p:sp>
      <p:sp>
        <p:nvSpPr>
          <p:cNvPr id="5" name="Footer Placeholder 4"/>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32388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4/1/2025</a:t>
            </a:fld>
            <a:endParaRPr lang="en-US" dirty="0"/>
          </a:p>
        </p:txBody>
      </p:sp>
      <p:sp>
        <p:nvSpPr>
          <p:cNvPr id="5" name="Footer Placeholder 4"/>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47583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F2E697C-28D2-178D-300F-0EFD155111A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ctrTitle"/>
          </p:nvPr>
        </p:nvSpPr>
        <p:spPr>
          <a:xfrm>
            <a:off x="1647257" y="1906369"/>
            <a:ext cx="4448743" cy="2381219"/>
          </a:xfrm>
        </p:spPr>
        <p:txBody>
          <a:bodyPr bIns="0" anchor="b">
            <a:noAutofit/>
          </a:bodyPr>
          <a:lstStyle>
            <a:lvl1pPr algn="l">
              <a:defRPr sz="4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34704" y="4951631"/>
            <a:ext cx="4631090" cy="1577062"/>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pPr/>
              <a:t>4/1/2025</a:t>
            </a:fld>
            <a:endParaRPr lang="en-US" dirty="0"/>
          </a:p>
        </p:txBody>
      </p:sp>
      <p:sp>
        <p:nvSpPr>
          <p:cNvPr id="5" name="Footer Placeholder 4"/>
          <p:cNvSpPr>
            <a:spLocks noGrp="1"/>
          </p:cNvSpPr>
          <p:nvPr>
            <p:ph type="ftr" sz="quarter" idx="11"/>
          </p:nvPr>
        </p:nvSpPr>
        <p:spPr>
          <a:xfrm>
            <a:off x="2416500" y="329307"/>
            <a:ext cx="4973915" cy="309201"/>
          </a:xfrm>
          <a:prstGeom prst="rect">
            <a:avLst/>
          </a:prstGeom>
        </p:spPr>
        <p:txBody>
          <a:bodyPr/>
          <a:lstStyle/>
          <a:p>
            <a:endParaRPr lang="en-US" dirty="0"/>
          </a:p>
        </p:txBody>
      </p:sp>
    </p:spTree>
    <p:extLst>
      <p:ext uri="{BB962C8B-B14F-4D97-AF65-F5344CB8AC3E}">
        <p14:creationId xmlns:p14="http://schemas.microsoft.com/office/powerpoint/2010/main" val="1229484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451579" y="2015732"/>
            <a:ext cx="9603275" cy="4429456"/>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486207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pic>
        <p:nvPicPr>
          <p:cNvPr id="5" name="Imagen 4" descr="Imagen que contiene Forma&#10;&#10;El contenido generado por IA puede ser incorrecto.">
            <a:extLst>
              <a:ext uri="{FF2B5EF4-FFF2-40B4-BE49-F238E27FC236}">
                <a16:creationId xmlns:a16="http://schemas.microsoft.com/office/drawing/2014/main" id="{3E8B2018-BD89-42FB-4169-6E96D754FD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451579" y="2015732"/>
            <a:ext cx="9603275" cy="4429456"/>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Rectangle 7">
            <a:extLst>
              <a:ext uri="{FF2B5EF4-FFF2-40B4-BE49-F238E27FC236}">
                <a16:creationId xmlns:a16="http://schemas.microsoft.com/office/drawing/2014/main" id="{5619CEA0-BE7F-420F-9C0D-896673F67E69}"/>
              </a:ext>
            </a:extLst>
          </p:cNvPr>
          <p:cNvSpPr/>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6779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ítulo y objetos">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E8B2018-BD89-42FB-4169-6E96D754FD5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451579" y="2015732"/>
            <a:ext cx="9603275" cy="4429456"/>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3728878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ítulo y objetos">
    <p:spTree>
      <p:nvGrpSpPr>
        <p:cNvPr id="1" name=""/>
        <p:cNvGrpSpPr/>
        <p:nvPr/>
      </p:nvGrpSpPr>
      <p:grpSpPr>
        <a:xfrm>
          <a:off x="0" y="0"/>
          <a:ext cx="0" cy="0"/>
          <a:chOff x="0" y="0"/>
          <a:chExt cx="0" cy="0"/>
        </a:xfrm>
      </p:grpSpPr>
      <p:pic>
        <p:nvPicPr>
          <p:cNvPr id="6" name="Imagen 5" descr="Gráfico, Gráfico de barras&#10;&#10;El contenido generado por IA puede ser incorrecto.">
            <a:extLst>
              <a:ext uri="{FF2B5EF4-FFF2-40B4-BE49-F238E27FC236}">
                <a16:creationId xmlns:a16="http://schemas.microsoft.com/office/drawing/2014/main" id="{EEBBD892-B7BC-3722-A296-54A5DE62DE8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Imagen 4">
            <a:extLst>
              <a:ext uri="{FF2B5EF4-FFF2-40B4-BE49-F238E27FC236}">
                <a16:creationId xmlns:a16="http://schemas.microsoft.com/office/drawing/2014/main" id="{3E8B2018-BD89-42FB-4169-6E96D754FD5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451579" y="2015732"/>
            <a:ext cx="9603275" cy="4429456"/>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1518335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ítulo y objetos">
    <p:spTree>
      <p:nvGrpSpPr>
        <p:cNvPr id="1" name=""/>
        <p:cNvGrpSpPr/>
        <p:nvPr/>
      </p:nvGrpSpPr>
      <p:grpSpPr>
        <a:xfrm>
          <a:off x="0" y="0"/>
          <a:ext cx="0" cy="0"/>
          <a:chOff x="0" y="0"/>
          <a:chExt cx="0" cy="0"/>
        </a:xfrm>
      </p:grpSpPr>
      <p:pic>
        <p:nvPicPr>
          <p:cNvPr id="6" name="Imagen 5" descr="Gráfico, Gráfico de barras&#10;&#10;El contenido generado por IA puede ser incorrecto.">
            <a:extLst>
              <a:ext uri="{FF2B5EF4-FFF2-40B4-BE49-F238E27FC236}">
                <a16:creationId xmlns:a16="http://schemas.microsoft.com/office/drawing/2014/main" id="{EEBBD892-B7BC-3722-A296-54A5DE62DE8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Imagen 4">
            <a:extLst>
              <a:ext uri="{FF2B5EF4-FFF2-40B4-BE49-F238E27FC236}">
                <a16:creationId xmlns:a16="http://schemas.microsoft.com/office/drawing/2014/main" id="{3E8B2018-BD89-42FB-4169-6E96D754FD5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2019750" y="856110"/>
            <a:ext cx="7683544" cy="421304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416069" y="5395951"/>
            <a:ext cx="8597944" cy="685253"/>
          </a:xfrm>
        </p:spPr>
        <p:txBody>
          <a:bodyPr anchor="t">
            <a:noAutofit/>
          </a:bodyP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6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2367566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4/1/2025</a:t>
            </a:fld>
            <a:endParaRPr lang="en-US" dirty="0"/>
          </a:p>
        </p:txBody>
      </p:sp>
      <p:sp>
        <p:nvSpPr>
          <p:cNvPr id="5" name="Footer Placeholder 4"/>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11895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4/1/2025</a:t>
            </a:fld>
            <a:endParaRPr lang="en-US" dirty="0"/>
          </a:p>
        </p:txBody>
      </p:sp>
      <p:sp>
        <p:nvSpPr>
          <p:cNvPr id="6" name="Footer Placeholder 5"/>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7" name="Slide Number Placeholder 6"/>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9139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2D72CEBF-694B-4200-0147-260592C574AA}"/>
              </a:ext>
            </a:extLst>
          </p:cNvPr>
          <p:cNvPicPr>
            <a:picLocks noChangeAspect="1"/>
          </p:cNvPicPr>
          <p:nvPr/>
        </p:nvPicPr>
        <p:blipFill>
          <a:blip r:embed="rId18"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p:cNvSpPr/>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p14="http://schemas.microsoft.com/office/powerpoint/2010/main" val="931045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rgbClr val="006699"/>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rgbClr val="006699"/>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rgbClr val="006699"/>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rgbClr val="006699"/>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rgbClr val="006699"/>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6.jpe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SV" dirty="0"/>
          </a:p>
        </p:txBody>
      </p:sp>
      <p:pic>
        <p:nvPicPr>
          <p:cNvPr id="4" name="Marcador de contenido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0" y="0"/>
            <a:ext cx="12207240" cy="6858000"/>
          </a:xfrm>
        </p:spPr>
      </p:pic>
      <p:sp>
        <p:nvSpPr>
          <p:cNvPr id="3" name="CuadroTexto 2">
            <a:extLst>
              <a:ext uri="{FF2B5EF4-FFF2-40B4-BE49-F238E27FC236}">
                <a16:creationId xmlns:a16="http://schemas.microsoft.com/office/drawing/2014/main" id="{FB8578DB-586D-F041-6461-B8C8F5D4BC1D}"/>
              </a:ext>
            </a:extLst>
          </p:cNvPr>
          <p:cNvSpPr txBox="1"/>
          <p:nvPr/>
        </p:nvSpPr>
        <p:spPr>
          <a:xfrm>
            <a:off x="4428161" y="4274050"/>
            <a:ext cx="5681610" cy="446276"/>
          </a:xfrm>
          <a:prstGeom prst="rect">
            <a:avLst/>
          </a:prstGeom>
          <a:noFill/>
        </p:spPr>
        <p:txBody>
          <a:bodyPr wrap="square" rtlCol="0">
            <a:spAutoFit/>
          </a:bodyPr>
          <a:lstStyle/>
          <a:p>
            <a:r>
              <a:rPr lang="es-419" sz="2300" dirty="0">
                <a:solidFill>
                  <a:schemeClr val="bg1"/>
                </a:solidFill>
                <a:latin typeface="Advent Sans Logo" panose="020B0502040504020204" pitchFamily="34" charset="0"/>
                <a:ea typeface="Advent Sans Logo" panose="020B0502040504020204" pitchFamily="34" charset="0"/>
                <a:cs typeface="Advent Sans Logo" panose="020B0502040504020204" pitchFamily="34" charset="0"/>
              </a:rPr>
              <a:t>DEPARTAMENTO DE MAYORDOMÍA</a:t>
            </a:r>
          </a:p>
        </p:txBody>
      </p:sp>
    </p:spTree>
    <p:extLst>
      <p:ext uri="{BB962C8B-B14F-4D97-AF65-F5344CB8AC3E}">
        <p14:creationId xmlns:p14="http://schemas.microsoft.com/office/powerpoint/2010/main" val="1846276947"/>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875A91-EB3B-90C3-EE0F-60F5B66766AF}"/>
              </a:ext>
            </a:extLst>
          </p:cNvPr>
          <p:cNvSpPr>
            <a:spLocks noGrp="1"/>
          </p:cNvSpPr>
          <p:nvPr>
            <p:ph type="title"/>
          </p:nvPr>
        </p:nvSpPr>
        <p:spPr/>
        <p:txBody>
          <a:bodyPr>
            <a:normAutofit/>
          </a:bodyPr>
          <a:lstStyle/>
          <a:p>
            <a:r>
              <a:rPr lang="es-419" dirty="0"/>
              <a:t>¿endeudarse es pecado?</a:t>
            </a:r>
          </a:p>
        </p:txBody>
      </p:sp>
      <p:sp>
        <p:nvSpPr>
          <p:cNvPr id="3" name="Marcador de contenido 2">
            <a:extLst>
              <a:ext uri="{FF2B5EF4-FFF2-40B4-BE49-F238E27FC236}">
                <a16:creationId xmlns:a16="http://schemas.microsoft.com/office/drawing/2014/main" id="{D1CF58D6-B39A-E138-2753-8A52E45277D3}"/>
              </a:ext>
            </a:extLst>
          </p:cNvPr>
          <p:cNvSpPr>
            <a:spLocks noGrp="1"/>
          </p:cNvSpPr>
          <p:nvPr>
            <p:ph idx="1"/>
          </p:nvPr>
        </p:nvSpPr>
        <p:spPr>
          <a:xfrm>
            <a:off x="1451580" y="2015732"/>
            <a:ext cx="3623854" cy="4429456"/>
          </a:xfrm>
        </p:spPr>
        <p:txBody>
          <a:bodyPr>
            <a:normAutofit/>
          </a:bodyPr>
          <a:lstStyle/>
          <a:p>
            <a:pPr marL="0" indent="0">
              <a:buNone/>
            </a:pPr>
            <a:r>
              <a:rPr lang="es-419" sz="3600" dirty="0"/>
              <a:t>Una </a:t>
            </a:r>
            <a:r>
              <a:rPr lang="es-419" sz="3600" dirty="0">
                <a:solidFill>
                  <a:schemeClr val="accent1"/>
                </a:solidFill>
              </a:rPr>
              <a:t>deuda</a:t>
            </a:r>
            <a:r>
              <a:rPr lang="es-419" sz="3600" dirty="0"/>
              <a:t> para adquirir un </a:t>
            </a:r>
            <a:r>
              <a:rPr lang="es-419" sz="3600" dirty="0">
                <a:solidFill>
                  <a:schemeClr val="accent1"/>
                </a:solidFill>
              </a:rPr>
              <a:t>activo</a:t>
            </a:r>
            <a:r>
              <a:rPr lang="es-419" sz="3600" dirty="0"/>
              <a:t> es </a:t>
            </a:r>
            <a:r>
              <a:rPr lang="es-419" sz="3600" dirty="0">
                <a:solidFill>
                  <a:schemeClr val="accent1"/>
                </a:solidFill>
              </a:rPr>
              <a:t>más</a:t>
            </a:r>
            <a:r>
              <a:rPr lang="es-419" sz="3600" dirty="0"/>
              <a:t> </a:t>
            </a:r>
            <a:r>
              <a:rPr lang="es-419" sz="3600" dirty="0">
                <a:solidFill>
                  <a:schemeClr val="accent1"/>
                </a:solidFill>
              </a:rPr>
              <a:t>saludable</a:t>
            </a:r>
            <a:r>
              <a:rPr lang="es-419" sz="3600" dirty="0"/>
              <a:t> que una </a:t>
            </a:r>
            <a:r>
              <a:rPr lang="es-419" sz="3600" dirty="0">
                <a:solidFill>
                  <a:schemeClr val="accent1"/>
                </a:solidFill>
              </a:rPr>
              <a:t>deuda</a:t>
            </a:r>
            <a:r>
              <a:rPr lang="es-419" sz="3600" dirty="0"/>
              <a:t> para adquirir un </a:t>
            </a:r>
            <a:r>
              <a:rPr lang="es-419" sz="3600" dirty="0">
                <a:solidFill>
                  <a:schemeClr val="accent1"/>
                </a:solidFill>
              </a:rPr>
              <a:t>pasivo</a:t>
            </a:r>
            <a:r>
              <a:rPr lang="es-419" sz="3600" dirty="0"/>
              <a:t>.</a:t>
            </a:r>
          </a:p>
        </p:txBody>
      </p:sp>
      <p:pic>
        <p:nvPicPr>
          <p:cNvPr id="5" name="Imagen 4" descr="Un florero con flores amarillas sobre una mesa&#10;&#10;El contenido generado por IA puede ser incorrecto.">
            <a:extLst>
              <a:ext uri="{FF2B5EF4-FFF2-40B4-BE49-F238E27FC236}">
                <a16:creationId xmlns:a16="http://schemas.microsoft.com/office/drawing/2014/main" id="{5BC30E93-E1F9-C4D7-B139-FB10C62E7BAC}"/>
              </a:ext>
            </a:extLst>
          </p:cNvPr>
          <p:cNvPicPr>
            <a:picLocks noChangeAspect="1"/>
          </p:cNvPicPr>
          <p:nvPr/>
        </p:nvPicPr>
        <p:blipFill>
          <a:blip r:embed="rId2"/>
          <a:stretch>
            <a:fillRect/>
          </a:stretch>
        </p:blipFill>
        <p:spPr>
          <a:xfrm>
            <a:off x="7041826" y="0"/>
            <a:ext cx="4519422" cy="6858000"/>
          </a:xfrm>
          <a:prstGeom prst="rect">
            <a:avLst/>
          </a:prstGeom>
        </p:spPr>
      </p:pic>
    </p:spTree>
    <p:extLst>
      <p:ext uri="{BB962C8B-B14F-4D97-AF65-F5344CB8AC3E}">
        <p14:creationId xmlns:p14="http://schemas.microsoft.com/office/powerpoint/2010/main" val="2866932385"/>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BBDDA0-4C60-DD07-1A17-C0761261F845}"/>
              </a:ext>
            </a:extLst>
          </p:cNvPr>
          <p:cNvSpPr>
            <a:spLocks noGrp="1"/>
          </p:cNvSpPr>
          <p:nvPr>
            <p:ph type="title"/>
          </p:nvPr>
        </p:nvSpPr>
        <p:spPr>
          <a:xfrm>
            <a:off x="6873411" y="565079"/>
            <a:ext cx="4746661" cy="6154220"/>
          </a:xfrm>
        </p:spPr>
        <p:txBody>
          <a:bodyPr>
            <a:normAutofit/>
          </a:bodyPr>
          <a:lstStyle/>
          <a:p>
            <a:r>
              <a:rPr lang="es-419" dirty="0"/>
              <a:t>Cada </a:t>
            </a:r>
            <a:r>
              <a:rPr lang="es-419" dirty="0">
                <a:solidFill>
                  <a:schemeClr val="accent1"/>
                </a:solidFill>
              </a:rPr>
              <a:t>minuto</a:t>
            </a:r>
            <a:r>
              <a:rPr lang="es-419" dirty="0"/>
              <a:t> u </a:t>
            </a:r>
            <a:r>
              <a:rPr lang="es-419" dirty="0">
                <a:solidFill>
                  <a:schemeClr val="accent1"/>
                </a:solidFill>
              </a:rPr>
              <a:t>hora</a:t>
            </a:r>
            <a:r>
              <a:rPr lang="es-419" dirty="0"/>
              <a:t> de nuestra vida debe </a:t>
            </a:r>
            <a:r>
              <a:rPr lang="es-419" dirty="0">
                <a:solidFill>
                  <a:schemeClr val="accent1"/>
                </a:solidFill>
              </a:rPr>
              <a:t>invertirse</a:t>
            </a:r>
            <a:r>
              <a:rPr lang="es-419" dirty="0"/>
              <a:t> </a:t>
            </a:r>
            <a:r>
              <a:rPr lang="es-419" dirty="0">
                <a:solidFill>
                  <a:schemeClr val="accent1"/>
                </a:solidFill>
              </a:rPr>
              <a:t>sabiamente</a:t>
            </a:r>
            <a:r>
              <a:rPr lang="es-419" dirty="0"/>
              <a:t>. ¿Estamos dedicando nuestro tiempo a </a:t>
            </a:r>
            <a:r>
              <a:rPr lang="es-419" dirty="0">
                <a:solidFill>
                  <a:schemeClr val="accent1"/>
                </a:solidFill>
              </a:rPr>
              <a:t>actividades</a:t>
            </a:r>
            <a:r>
              <a:rPr lang="es-419" dirty="0"/>
              <a:t> que </a:t>
            </a:r>
            <a:r>
              <a:rPr lang="es-419" dirty="0">
                <a:solidFill>
                  <a:schemeClr val="accent1"/>
                </a:solidFill>
              </a:rPr>
              <a:t>añaden</a:t>
            </a:r>
            <a:r>
              <a:rPr lang="es-419" dirty="0"/>
              <a:t> </a:t>
            </a:r>
            <a:r>
              <a:rPr lang="es-419" dirty="0">
                <a:solidFill>
                  <a:schemeClr val="accent1"/>
                </a:solidFill>
              </a:rPr>
              <a:t>valor</a:t>
            </a:r>
            <a:r>
              <a:rPr lang="es-419" dirty="0"/>
              <a:t> a nuestro </a:t>
            </a:r>
            <a:r>
              <a:rPr lang="es-419" dirty="0">
                <a:solidFill>
                  <a:schemeClr val="accent1"/>
                </a:solidFill>
              </a:rPr>
              <a:t>desarrollo</a:t>
            </a:r>
            <a:r>
              <a:rPr lang="es-419" dirty="0"/>
              <a:t> </a:t>
            </a:r>
            <a:r>
              <a:rPr lang="es-419" dirty="0">
                <a:solidFill>
                  <a:schemeClr val="accent1"/>
                </a:solidFill>
              </a:rPr>
              <a:t>personal</a:t>
            </a:r>
            <a:r>
              <a:rPr lang="es-419" dirty="0"/>
              <a:t> o lo estamos desperdiciando en cosas que no nos aportan nada?</a:t>
            </a:r>
          </a:p>
        </p:txBody>
      </p:sp>
      <p:pic>
        <p:nvPicPr>
          <p:cNvPr id="5" name="Imagen 4" descr="Hombre sentado en un escritorio&#10;&#10;El contenido generado por IA puede ser incorrecto.">
            <a:extLst>
              <a:ext uri="{FF2B5EF4-FFF2-40B4-BE49-F238E27FC236}">
                <a16:creationId xmlns:a16="http://schemas.microsoft.com/office/drawing/2014/main" id="{63C24D5D-1348-9198-9412-D20E5F7634FD}"/>
              </a:ext>
            </a:extLst>
          </p:cNvPr>
          <p:cNvPicPr>
            <a:picLocks noChangeAspect="1"/>
          </p:cNvPicPr>
          <p:nvPr/>
        </p:nvPicPr>
        <p:blipFill>
          <a:blip r:embed="rId2"/>
          <a:stretch>
            <a:fillRect/>
          </a:stretch>
        </p:blipFill>
        <p:spPr>
          <a:xfrm>
            <a:off x="1367486" y="0"/>
            <a:ext cx="3847338" cy="6858000"/>
          </a:xfrm>
          <a:prstGeom prst="rect">
            <a:avLst/>
          </a:prstGeom>
        </p:spPr>
      </p:pic>
    </p:spTree>
    <p:extLst>
      <p:ext uri="{BB962C8B-B14F-4D97-AF65-F5344CB8AC3E}">
        <p14:creationId xmlns:p14="http://schemas.microsoft.com/office/powerpoint/2010/main" val="1680906294"/>
      </p:ext>
    </p:extLst>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0610D-DF63-CE7B-72C6-97AB131A8FD1}"/>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EA54D297-E72B-1344-3C98-3C2B2CD25DBF}"/>
              </a:ext>
            </a:extLst>
          </p:cNvPr>
          <p:cNvSpPr>
            <a:spLocks noGrp="1"/>
          </p:cNvSpPr>
          <p:nvPr>
            <p:ph type="title"/>
          </p:nvPr>
        </p:nvSpPr>
        <p:spPr>
          <a:xfrm>
            <a:off x="1451206" y="1129513"/>
            <a:ext cx="5853720" cy="1830584"/>
          </a:xfrm>
        </p:spPr>
        <p:txBody>
          <a:bodyPr>
            <a:normAutofit fontScale="90000"/>
          </a:bodyPr>
          <a:lstStyle/>
          <a:p>
            <a:r>
              <a:rPr lang="es-419" sz="4400" dirty="0"/>
              <a:t>TRANSFORMANDO LOS BIENES MATERIALES EN ACTIVOS ESPIRITUALES</a:t>
            </a:r>
          </a:p>
        </p:txBody>
      </p:sp>
      <p:pic>
        <p:nvPicPr>
          <p:cNvPr id="7" name="Marcador de posición de imagen 6" descr="Un hombre en un atardecer&#10;&#10;El contenido generado por IA puede ser incorrecto.">
            <a:extLst>
              <a:ext uri="{FF2B5EF4-FFF2-40B4-BE49-F238E27FC236}">
                <a16:creationId xmlns:a16="http://schemas.microsoft.com/office/drawing/2014/main" id="{A474E4F6-C4DE-4333-FC15-7A0E6EF7BD28}"/>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50510448"/>
      </p:ext>
    </p:extLst>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186334-611D-54DD-57DC-45C9D5C57795}"/>
              </a:ext>
            </a:extLst>
          </p:cNvPr>
          <p:cNvSpPr>
            <a:spLocks noGrp="1"/>
          </p:cNvSpPr>
          <p:nvPr>
            <p:ph type="title"/>
          </p:nvPr>
        </p:nvSpPr>
        <p:spPr/>
        <p:txBody>
          <a:bodyPr/>
          <a:lstStyle/>
          <a:p>
            <a:r>
              <a:rPr lang="es-419" dirty="0"/>
              <a:t>activo espiritual</a:t>
            </a:r>
          </a:p>
        </p:txBody>
      </p:sp>
      <p:graphicFrame>
        <p:nvGraphicFramePr>
          <p:cNvPr id="4" name="Marcador de contenido 3">
            <a:extLst>
              <a:ext uri="{FF2B5EF4-FFF2-40B4-BE49-F238E27FC236}">
                <a16:creationId xmlns:a16="http://schemas.microsoft.com/office/drawing/2014/main" id="{8172D616-C71C-C2FD-EE37-47D19E29626E}"/>
              </a:ext>
            </a:extLst>
          </p:cNvPr>
          <p:cNvGraphicFramePr>
            <a:graphicFrameLocks noGrp="1"/>
          </p:cNvGraphicFramePr>
          <p:nvPr>
            <p:ph idx="1"/>
            <p:extLst>
              <p:ext uri="{D42A27DB-BD31-4B8C-83A1-F6EECF244321}">
                <p14:modId xmlns:p14="http://schemas.microsoft.com/office/powerpoint/2010/main" val="1315053552"/>
              </p:ext>
            </p:extLst>
          </p:nvPr>
        </p:nvGraphicFramePr>
        <p:xfrm>
          <a:off x="1451579" y="2015732"/>
          <a:ext cx="3932079" cy="4429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descr="Hombre con traje y corbata&#10;&#10;El contenido generado por IA puede ser incorrecto.">
            <a:extLst>
              <a:ext uri="{FF2B5EF4-FFF2-40B4-BE49-F238E27FC236}">
                <a16:creationId xmlns:a16="http://schemas.microsoft.com/office/drawing/2014/main" id="{D33AFAC7-9C10-DB57-7217-CAC32FC91ADA}"/>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flipH="1">
            <a:off x="6253216" y="0"/>
            <a:ext cx="4454636" cy="6858000"/>
          </a:xfrm>
          <a:prstGeom prst="rect">
            <a:avLst/>
          </a:prstGeom>
        </p:spPr>
      </p:pic>
    </p:spTree>
    <p:extLst>
      <p:ext uri="{BB962C8B-B14F-4D97-AF65-F5344CB8AC3E}">
        <p14:creationId xmlns:p14="http://schemas.microsoft.com/office/powerpoint/2010/main" val="2871984303"/>
      </p:ext>
    </p:extLst>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E6C41-8E74-9EBA-FD5C-F7A2900D9F0E}"/>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6D74245B-B92E-5006-03EC-C19C96BE8CBB}"/>
              </a:ext>
            </a:extLst>
          </p:cNvPr>
          <p:cNvSpPr>
            <a:spLocks noGrp="1"/>
          </p:cNvSpPr>
          <p:nvPr>
            <p:ph type="title"/>
          </p:nvPr>
        </p:nvSpPr>
        <p:spPr>
          <a:xfrm>
            <a:off x="2019750" y="1006867"/>
            <a:ext cx="8182488" cy="4389084"/>
          </a:xfrm>
        </p:spPr>
        <p:txBody>
          <a:bodyPr>
            <a:noAutofit/>
          </a:bodyPr>
          <a:lstStyle/>
          <a:p>
            <a:pPr algn="ctr"/>
            <a:r>
              <a:rPr lang="es-419" sz="4400" dirty="0"/>
              <a:t>Esto es bueno y agradable delante de Dios, nuestro Salvador, el cual quiere que </a:t>
            </a:r>
            <a:r>
              <a:rPr lang="es-419" sz="4400" dirty="0">
                <a:solidFill>
                  <a:schemeClr val="accent1"/>
                </a:solidFill>
              </a:rPr>
              <a:t>todos</a:t>
            </a:r>
            <a:r>
              <a:rPr lang="es-419" sz="4400" dirty="0"/>
              <a:t> los hombres </a:t>
            </a:r>
            <a:r>
              <a:rPr lang="es-419" sz="4400" dirty="0">
                <a:solidFill>
                  <a:schemeClr val="accent1"/>
                </a:solidFill>
              </a:rPr>
              <a:t>sean</a:t>
            </a:r>
            <a:r>
              <a:rPr lang="es-419" sz="4400" dirty="0"/>
              <a:t> </a:t>
            </a:r>
            <a:r>
              <a:rPr lang="es-419" sz="4400" dirty="0">
                <a:solidFill>
                  <a:schemeClr val="accent1"/>
                </a:solidFill>
              </a:rPr>
              <a:t>salvos</a:t>
            </a:r>
            <a:r>
              <a:rPr lang="es-419" sz="4400" dirty="0"/>
              <a:t> y </a:t>
            </a:r>
            <a:r>
              <a:rPr lang="es-419" sz="4400" dirty="0">
                <a:solidFill>
                  <a:schemeClr val="accent1"/>
                </a:solidFill>
              </a:rPr>
              <a:t>vengan</a:t>
            </a:r>
            <a:r>
              <a:rPr lang="es-419" sz="4400" dirty="0"/>
              <a:t> al conocimiento de la </a:t>
            </a:r>
            <a:r>
              <a:rPr lang="es-419" sz="4400" dirty="0">
                <a:solidFill>
                  <a:schemeClr val="accent1"/>
                </a:solidFill>
              </a:rPr>
              <a:t>verdad</a:t>
            </a:r>
            <a:r>
              <a:rPr lang="es-419" sz="4400" dirty="0"/>
              <a:t>.</a:t>
            </a:r>
          </a:p>
        </p:txBody>
      </p:sp>
      <p:sp>
        <p:nvSpPr>
          <p:cNvPr id="3" name="Marcador de contenido 2">
            <a:extLst>
              <a:ext uri="{FF2B5EF4-FFF2-40B4-BE49-F238E27FC236}">
                <a16:creationId xmlns:a16="http://schemas.microsoft.com/office/drawing/2014/main" id="{0DF429E8-431F-90CF-FA44-6E9EBD30A82C}"/>
              </a:ext>
            </a:extLst>
          </p:cNvPr>
          <p:cNvSpPr>
            <a:spLocks noGrp="1"/>
          </p:cNvSpPr>
          <p:nvPr>
            <p:ph idx="1"/>
          </p:nvPr>
        </p:nvSpPr>
        <p:spPr/>
        <p:txBody>
          <a:bodyPr>
            <a:normAutofit lnSpcReduction="10000"/>
          </a:bodyPr>
          <a:lstStyle/>
          <a:p>
            <a:r>
              <a:rPr lang="es-419" sz="3600" dirty="0">
                <a:latin typeface="Calibri" panose="020F0502020204030204" pitchFamily="34" charset="0"/>
                <a:cs typeface="Calibri" panose="020F0502020204030204" pitchFamily="34" charset="0"/>
              </a:rPr>
              <a:t>1 Timoteo 2: 3-4</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1192719"/>
      </p:ext>
    </p:extLst>
  </p:cSld>
  <p:clrMapOvr>
    <a:masterClrMapping/>
  </p:clrMapOvr>
  <p:transition spd="slow">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2D7C0D-2E1F-D027-FEBB-D1454160C7EC}"/>
              </a:ext>
            </a:extLst>
          </p:cNvPr>
          <p:cNvSpPr>
            <a:spLocks noGrp="1"/>
          </p:cNvSpPr>
          <p:nvPr>
            <p:ph type="title"/>
          </p:nvPr>
        </p:nvSpPr>
        <p:spPr>
          <a:xfrm>
            <a:off x="7161088" y="412813"/>
            <a:ext cx="3893766" cy="1440941"/>
          </a:xfrm>
        </p:spPr>
        <p:txBody>
          <a:bodyPr>
            <a:normAutofit fontScale="90000"/>
          </a:bodyPr>
          <a:lstStyle/>
          <a:p>
            <a:r>
              <a:rPr lang="es-419" dirty="0"/>
              <a:t>confunden el propósito de las bendiciones del Señor</a:t>
            </a:r>
          </a:p>
        </p:txBody>
      </p:sp>
      <p:sp>
        <p:nvSpPr>
          <p:cNvPr id="3" name="Marcador de contenido 2">
            <a:extLst>
              <a:ext uri="{FF2B5EF4-FFF2-40B4-BE49-F238E27FC236}">
                <a16:creationId xmlns:a16="http://schemas.microsoft.com/office/drawing/2014/main" id="{3651960D-03D8-B645-4447-4EF2769CD006}"/>
              </a:ext>
            </a:extLst>
          </p:cNvPr>
          <p:cNvSpPr>
            <a:spLocks noGrp="1"/>
          </p:cNvSpPr>
          <p:nvPr>
            <p:ph idx="1"/>
          </p:nvPr>
        </p:nvSpPr>
        <p:spPr>
          <a:xfrm>
            <a:off x="7161088" y="2434974"/>
            <a:ext cx="3893766" cy="4010213"/>
          </a:xfrm>
        </p:spPr>
        <p:txBody>
          <a:bodyPr>
            <a:normAutofit/>
          </a:bodyPr>
          <a:lstStyle/>
          <a:p>
            <a:pPr marL="0" indent="0">
              <a:buNone/>
            </a:pPr>
            <a:r>
              <a:rPr lang="es-419" sz="2800" dirty="0"/>
              <a:t>Creen que Dios los ha </a:t>
            </a:r>
            <a:r>
              <a:rPr lang="es-419" sz="2800" dirty="0">
                <a:solidFill>
                  <a:schemeClr val="accent1"/>
                </a:solidFill>
              </a:rPr>
              <a:t>prosperado</a:t>
            </a:r>
            <a:r>
              <a:rPr lang="es-419" sz="2800" dirty="0"/>
              <a:t> para su </a:t>
            </a:r>
            <a:r>
              <a:rPr lang="es-419" sz="2800" dirty="0">
                <a:solidFill>
                  <a:schemeClr val="accent1"/>
                </a:solidFill>
              </a:rPr>
              <a:t>bienestar</a:t>
            </a:r>
            <a:r>
              <a:rPr lang="es-419" sz="2800" dirty="0"/>
              <a:t> </a:t>
            </a:r>
            <a:r>
              <a:rPr lang="es-419" sz="2800" dirty="0">
                <a:solidFill>
                  <a:schemeClr val="accent1"/>
                </a:solidFill>
              </a:rPr>
              <a:t>personal</a:t>
            </a:r>
            <a:r>
              <a:rPr lang="es-419" sz="2800" dirty="0"/>
              <a:t> y no para invertir en el </a:t>
            </a:r>
            <a:r>
              <a:rPr lang="es-419" sz="2800" dirty="0">
                <a:solidFill>
                  <a:schemeClr val="accent1"/>
                </a:solidFill>
              </a:rPr>
              <a:t>proyecto</a:t>
            </a:r>
            <a:r>
              <a:rPr lang="es-419" sz="2800" dirty="0"/>
              <a:t> de </a:t>
            </a:r>
            <a:r>
              <a:rPr lang="es-419" sz="2800" dirty="0">
                <a:solidFill>
                  <a:schemeClr val="accent1"/>
                </a:solidFill>
              </a:rPr>
              <a:t>salvación</a:t>
            </a:r>
            <a:r>
              <a:rPr lang="es-419" sz="2800" dirty="0"/>
              <a:t>, que es </a:t>
            </a:r>
            <a:r>
              <a:rPr lang="es-419" sz="2800" dirty="0">
                <a:solidFill>
                  <a:schemeClr val="accent1"/>
                </a:solidFill>
              </a:rPr>
              <a:t>precisamente</a:t>
            </a:r>
            <a:r>
              <a:rPr lang="es-419" sz="2800" dirty="0"/>
              <a:t> la </a:t>
            </a:r>
            <a:r>
              <a:rPr lang="es-419" sz="2800" dirty="0">
                <a:solidFill>
                  <a:schemeClr val="accent1"/>
                </a:solidFill>
              </a:rPr>
              <a:t>voluntad</a:t>
            </a:r>
            <a:r>
              <a:rPr lang="es-419" sz="2800" dirty="0"/>
              <a:t> del </a:t>
            </a:r>
            <a:r>
              <a:rPr lang="es-419" sz="2800" dirty="0">
                <a:solidFill>
                  <a:schemeClr val="accent1"/>
                </a:solidFill>
              </a:rPr>
              <a:t>Señor</a:t>
            </a:r>
            <a:r>
              <a:rPr lang="es-419" sz="2800" dirty="0"/>
              <a:t>.</a:t>
            </a:r>
          </a:p>
        </p:txBody>
      </p:sp>
      <p:pic>
        <p:nvPicPr>
          <p:cNvPr id="5" name="Imagen 4" descr="Imagen que contiene persona, viendo, hombre, foto&#10;&#10;El contenido generado por IA puede ser incorrecto.">
            <a:extLst>
              <a:ext uri="{FF2B5EF4-FFF2-40B4-BE49-F238E27FC236}">
                <a16:creationId xmlns:a16="http://schemas.microsoft.com/office/drawing/2014/main" id="{32057D02-3AC5-A110-D6F9-0E2BABE53C04}"/>
              </a:ext>
            </a:extLst>
          </p:cNvPr>
          <p:cNvPicPr>
            <a:picLocks noChangeAspect="1"/>
          </p:cNvPicPr>
          <p:nvPr/>
        </p:nvPicPr>
        <p:blipFill>
          <a:blip r:embed="rId2"/>
          <a:stretch>
            <a:fillRect/>
          </a:stretch>
        </p:blipFill>
        <p:spPr>
          <a:xfrm>
            <a:off x="1596947" y="0"/>
            <a:ext cx="3840480" cy="6858000"/>
          </a:xfrm>
          <a:prstGeom prst="rect">
            <a:avLst/>
          </a:prstGeom>
        </p:spPr>
      </p:pic>
    </p:spTree>
    <p:extLst>
      <p:ext uri="{BB962C8B-B14F-4D97-AF65-F5344CB8AC3E}">
        <p14:creationId xmlns:p14="http://schemas.microsoft.com/office/powerpoint/2010/main" val="1169564257"/>
      </p:ext>
    </p:extLst>
  </p:cSld>
  <p:clrMapOvr>
    <a:masterClrMapping/>
  </p:clrMapOvr>
  <p:transition spd="slow">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id="{A532EAD3-1720-F8A4-3303-348F01C82739}"/>
              </a:ext>
            </a:extLst>
          </p:cNvPr>
          <p:cNvGraphicFramePr>
            <a:graphicFrameLocks noGrp="1"/>
          </p:cNvGraphicFramePr>
          <p:nvPr>
            <p:ph idx="1"/>
            <p:extLst>
              <p:ext uri="{D42A27DB-BD31-4B8C-83A1-F6EECF244321}">
                <p14:modId xmlns:p14="http://schemas.microsoft.com/office/powerpoint/2010/main" val="648091981"/>
              </p:ext>
            </p:extLst>
          </p:nvPr>
        </p:nvGraphicFramePr>
        <p:xfrm>
          <a:off x="955497" y="636998"/>
          <a:ext cx="10078948" cy="5582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5553858"/>
      </p:ext>
    </p:extLst>
  </p:cSld>
  <p:clrMapOvr>
    <a:masterClrMapping/>
  </p:clrMapOvr>
  <p:transition spd="slow">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10A7FD-C12F-6D4B-2F93-2235011A4C5E}"/>
              </a:ext>
            </a:extLst>
          </p:cNvPr>
          <p:cNvSpPr>
            <a:spLocks noGrp="1"/>
          </p:cNvSpPr>
          <p:nvPr>
            <p:ph type="title"/>
          </p:nvPr>
        </p:nvSpPr>
        <p:spPr/>
        <p:txBody>
          <a:bodyPr>
            <a:normAutofit/>
          </a:bodyPr>
          <a:lstStyle/>
          <a:p>
            <a:r>
              <a:rPr lang="es-419" dirty="0"/>
              <a:t>Larry </a:t>
            </a:r>
            <a:r>
              <a:rPr lang="es-419" dirty="0" err="1"/>
              <a:t>Burkett</a:t>
            </a:r>
            <a:r>
              <a:rPr lang="es-419" dirty="0"/>
              <a:t>, </a:t>
            </a:r>
            <a:r>
              <a:rPr lang="es-419" i="1" dirty="0"/>
              <a:t>Usando su dinero sabiamente</a:t>
            </a:r>
            <a:r>
              <a:rPr lang="es-419" dirty="0"/>
              <a:t>, actividades de un negocio cristiano</a:t>
            </a:r>
          </a:p>
        </p:txBody>
      </p:sp>
      <p:graphicFrame>
        <p:nvGraphicFramePr>
          <p:cNvPr id="4" name="Marcador de contenido 3">
            <a:extLst>
              <a:ext uri="{FF2B5EF4-FFF2-40B4-BE49-F238E27FC236}">
                <a16:creationId xmlns:a16="http://schemas.microsoft.com/office/drawing/2014/main" id="{F3E6FDC9-3FD2-1F36-A470-54E5DBBA6194}"/>
              </a:ext>
            </a:extLst>
          </p:cNvPr>
          <p:cNvGraphicFramePr>
            <a:graphicFrameLocks noGrp="1"/>
          </p:cNvGraphicFramePr>
          <p:nvPr>
            <p:ph idx="1"/>
            <p:extLst>
              <p:ext uri="{D42A27DB-BD31-4B8C-83A1-F6EECF244321}">
                <p14:modId xmlns:p14="http://schemas.microsoft.com/office/powerpoint/2010/main" val="4093780300"/>
              </p:ext>
            </p:extLst>
          </p:nvPr>
        </p:nvGraphicFramePr>
        <p:xfrm>
          <a:off x="914400" y="1853753"/>
          <a:ext cx="10602929" cy="4896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9357139"/>
      </p:ext>
    </p:extLst>
  </p:cSld>
  <p:clrMapOvr>
    <a:masterClrMapping/>
  </p:clrMapOvr>
  <p:transition spd="slow">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A5784-391E-30B1-0815-551B59F82603}"/>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2CCC9DFA-5A89-019E-D315-CE0330796329}"/>
              </a:ext>
            </a:extLst>
          </p:cNvPr>
          <p:cNvSpPr>
            <a:spLocks noGrp="1"/>
          </p:cNvSpPr>
          <p:nvPr>
            <p:ph type="title"/>
          </p:nvPr>
        </p:nvSpPr>
        <p:spPr>
          <a:xfrm>
            <a:off x="1451206" y="1129513"/>
            <a:ext cx="5853720" cy="1830584"/>
          </a:xfrm>
        </p:spPr>
        <p:txBody>
          <a:bodyPr>
            <a:noAutofit/>
          </a:bodyPr>
          <a:lstStyle/>
          <a:p>
            <a:r>
              <a:rPr lang="es-419" sz="3600" dirty="0"/>
              <a:t>EL CONFLICTO ENTRE EL PECADO Y LA VERDADERA PROSPERIDAD ESPIRITUAL</a:t>
            </a:r>
          </a:p>
        </p:txBody>
      </p:sp>
      <p:pic>
        <p:nvPicPr>
          <p:cNvPr id="6" name="Marcador de posición de imagen 5" descr="Hombre parado en un campo&#10;&#10;El contenido generado por IA puede ser incorrecto.">
            <a:extLst>
              <a:ext uri="{FF2B5EF4-FFF2-40B4-BE49-F238E27FC236}">
                <a16:creationId xmlns:a16="http://schemas.microsoft.com/office/drawing/2014/main" id="{D8A42EFA-4A77-6630-5277-753086FB9822}"/>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95614361"/>
      </p:ext>
    </p:extLst>
  </p:cSld>
  <p:clrMapOvr>
    <a:masterClrMapping/>
  </p:clrMapOvr>
  <p:transition spd="slow">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2AC654-B4C6-6E8F-5128-774C22D05B56}"/>
              </a:ext>
            </a:extLst>
          </p:cNvPr>
          <p:cNvSpPr>
            <a:spLocks noGrp="1"/>
          </p:cNvSpPr>
          <p:nvPr>
            <p:ph type="title"/>
          </p:nvPr>
        </p:nvSpPr>
        <p:spPr/>
        <p:txBody>
          <a:bodyPr/>
          <a:lstStyle/>
          <a:p>
            <a:r>
              <a:rPr lang="es-419" dirty="0"/>
              <a:t>Pecado</a:t>
            </a:r>
          </a:p>
        </p:txBody>
      </p:sp>
      <p:sp>
        <p:nvSpPr>
          <p:cNvPr id="3" name="Marcador de contenido 2">
            <a:extLst>
              <a:ext uri="{FF2B5EF4-FFF2-40B4-BE49-F238E27FC236}">
                <a16:creationId xmlns:a16="http://schemas.microsoft.com/office/drawing/2014/main" id="{6B3D1A22-8207-9ED1-7732-70358530DCD8}"/>
              </a:ext>
            </a:extLst>
          </p:cNvPr>
          <p:cNvSpPr>
            <a:spLocks noGrp="1"/>
          </p:cNvSpPr>
          <p:nvPr>
            <p:ph idx="1"/>
          </p:nvPr>
        </p:nvSpPr>
        <p:spPr>
          <a:xfrm>
            <a:off x="893853" y="1684962"/>
            <a:ext cx="3852808" cy="4760226"/>
          </a:xfrm>
        </p:spPr>
        <p:txBody>
          <a:bodyPr>
            <a:normAutofit/>
          </a:bodyPr>
          <a:lstStyle/>
          <a:p>
            <a:pPr marL="0" indent="0">
              <a:buNone/>
            </a:pPr>
            <a:r>
              <a:rPr lang="es-419" sz="3200" dirty="0"/>
              <a:t>No es simplemente un acto, sino una </a:t>
            </a:r>
            <a:r>
              <a:rPr lang="es-419" sz="3200" dirty="0">
                <a:solidFill>
                  <a:schemeClr val="accent1"/>
                </a:solidFill>
              </a:rPr>
              <a:t>fuerza</a:t>
            </a:r>
            <a:r>
              <a:rPr lang="es-419" sz="3200" dirty="0"/>
              <a:t> que </a:t>
            </a:r>
            <a:r>
              <a:rPr lang="es-419" sz="3200" dirty="0">
                <a:solidFill>
                  <a:schemeClr val="accent1"/>
                </a:solidFill>
              </a:rPr>
              <a:t>distorsiona</a:t>
            </a:r>
            <a:r>
              <a:rPr lang="es-419" sz="3200" dirty="0"/>
              <a:t> </a:t>
            </a:r>
            <a:r>
              <a:rPr lang="es-419" sz="3200" dirty="0">
                <a:solidFill>
                  <a:schemeClr val="accent1"/>
                </a:solidFill>
              </a:rPr>
              <a:t>nuestra</a:t>
            </a:r>
            <a:r>
              <a:rPr lang="es-419" sz="3200" dirty="0"/>
              <a:t> </a:t>
            </a:r>
            <a:r>
              <a:rPr lang="es-419" sz="3200" dirty="0">
                <a:solidFill>
                  <a:schemeClr val="accent1"/>
                </a:solidFill>
              </a:rPr>
              <a:t>realidad</a:t>
            </a:r>
            <a:r>
              <a:rPr lang="es-419" sz="3200" dirty="0"/>
              <a:t> a un nivel tan profundo que </a:t>
            </a:r>
            <a:r>
              <a:rPr lang="es-419" sz="3200" dirty="0">
                <a:solidFill>
                  <a:schemeClr val="accent1"/>
                </a:solidFill>
              </a:rPr>
              <a:t>influye</a:t>
            </a:r>
            <a:r>
              <a:rPr lang="es-419" sz="3200" dirty="0"/>
              <a:t> en lo más </a:t>
            </a:r>
            <a:r>
              <a:rPr lang="es-419" sz="3200" dirty="0">
                <a:solidFill>
                  <a:schemeClr val="accent1"/>
                </a:solidFill>
              </a:rPr>
              <a:t>esencial</a:t>
            </a:r>
            <a:r>
              <a:rPr lang="es-419" sz="3200" dirty="0"/>
              <a:t> de nuestra </a:t>
            </a:r>
            <a:r>
              <a:rPr lang="es-419" sz="3200" dirty="0">
                <a:solidFill>
                  <a:schemeClr val="accent1"/>
                </a:solidFill>
              </a:rPr>
              <a:t>existencia</a:t>
            </a:r>
            <a:r>
              <a:rPr lang="es-419" sz="3200" dirty="0"/>
              <a:t>.</a:t>
            </a:r>
          </a:p>
        </p:txBody>
      </p:sp>
      <p:pic>
        <p:nvPicPr>
          <p:cNvPr id="5" name="Imagen 4" descr="Hombre con la mano en la cara&#10;&#10;El contenido generado por IA puede ser incorrecto.">
            <a:extLst>
              <a:ext uri="{FF2B5EF4-FFF2-40B4-BE49-F238E27FC236}">
                <a16:creationId xmlns:a16="http://schemas.microsoft.com/office/drawing/2014/main" id="{BA5C9B82-4AE3-96CC-FCBB-CD8277DBDE8C}"/>
              </a:ext>
            </a:extLst>
          </p:cNvPr>
          <p:cNvPicPr>
            <a:picLocks noChangeAspect="1"/>
          </p:cNvPicPr>
          <p:nvPr/>
        </p:nvPicPr>
        <p:blipFill>
          <a:blip r:embed="rId2"/>
          <a:stretch>
            <a:fillRect/>
          </a:stretch>
        </p:blipFill>
        <p:spPr>
          <a:xfrm>
            <a:off x="5576347" y="0"/>
            <a:ext cx="5164074" cy="6858000"/>
          </a:xfrm>
          <a:prstGeom prst="rect">
            <a:avLst/>
          </a:prstGeom>
        </p:spPr>
      </p:pic>
    </p:spTree>
    <p:extLst>
      <p:ext uri="{BB962C8B-B14F-4D97-AF65-F5344CB8AC3E}">
        <p14:creationId xmlns:p14="http://schemas.microsoft.com/office/powerpoint/2010/main" val="3451469982"/>
      </p:ext>
    </p:extLst>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8ECE3B-6510-7CDE-1EA3-285789CA58AA}"/>
              </a:ext>
            </a:extLst>
          </p:cNvPr>
          <p:cNvSpPr>
            <a:spLocks noGrp="1"/>
          </p:cNvSpPr>
          <p:nvPr>
            <p:ph type="ctrTitle"/>
          </p:nvPr>
        </p:nvSpPr>
        <p:spPr>
          <a:xfrm>
            <a:off x="3154166" y="1613043"/>
            <a:ext cx="3054848" cy="2763747"/>
          </a:xfrm>
        </p:spPr>
        <p:txBody>
          <a:bodyPr vert="horz" lIns="91440" tIns="91440" rIns="91440" bIns="91440" rtlCol="0">
            <a:noAutofit/>
          </a:bodyPr>
          <a:lstStyle/>
          <a:p>
            <a:pPr>
              <a:lnSpc>
                <a:spcPct val="100000"/>
              </a:lnSpc>
              <a:spcBef>
                <a:spcPts val="1000"/>
              </a:spcBef>
              <a:buClr>
                <a:srgbClr val="006699"/>
              </a:buClr>
              <a:buSzPct val="100000"/>
              <a:buFont typeface="Arial" panose="020B0604020202020204" pitchFamily="34" charset="0"/>
            </a:pPr>
            <a:r>
              <a:rPr lang="es-419" sz="3200" dirty="0">
                <a:solidFill>
                  <a:schemeClr val="accent1"/>
                </a:solidFill>
                <a:latin typeface="+mn-lt"/>
                <a:ea typeface="+mn-ea"/>
                <a:cs typeface="+mn-cs"/>
              </a:rPr>
              <a:t>El peligro</a:t>
            </a:r>
            <a:br>
              <a:rPr lang="es-419" sz="3200" dirty="0">
                <a:solidFill>
                  <a:schemeClr val="accent1"/>
                </a:solidFill>
                <a:latin typeface="+mn-lt"/>
                <a:ea typeface="+mn-ea"/>
                <a:cs typeface="+mn-cs"/>
              </a:rPr>
            </a:br>
            <a:r>
              <a:rPr lang="es-419" sz="3200" dirty="0">
                <a:solidFill>
                  <a:schemeClr val="accent1"/>
                </a:solidFill>
                <a:latin typeface="+mn-lt"/>
                <a:ea typeface="+mn-ea"/>
                <a:cs typeface="+mn-cs"/>
              </a:rPr>
              <a:t>de la prosperidad</a:t>
            </a:r>
            <a:br>
              <a:rPr lang="es-419" sz="3200" dirty="0">
                <a:solidFill>
                  <a:schemeClr val="accent1"/>
                </a:solidFill>
                <a:latin typeface="+mn-lt"/>
                <a:ea typeface="+mn-ea"/>
                <a:cs typeface="+mn-cs"/>
              </a:rPr>
            </a:br>
            <a:r>
              <a:rPr lang="es-419" sz="3200" dirty="0">
                <a:solidFill>
                  <a:schemeClr val="accent1"/>
                </a:solidFill>
                <a:latin typeface="+mn-lt"/>
                <a:ea typeface="+mn-ea"/>
                <a:cs typeface="+mn-cs"/>
              </a:rPr>
              <a:t>sin propósito</a:t>
            </a:r>
            <a:endParaRPr lang="en-US" sz="3200" dirty="0">
              <a:solidFill>
                <a:schemeClr val="accent1"/>
              </a:solidFill>
              <a:latin typeface="+mn-lt"/>
              <a:ea typeface="+mn-ea"/>
              <a:cs typeface="+mn-cs"/>
            </a:endParaRPr>
          </a:p>
        </p:txBody>
      </p:sp>
      <p:sp>
        <p:nvSpPr>
          <p:cNvPr id="4" name="Título 1">
            <a:extLst>
              <a:ext uri="{FF2B5EF4-FFF2-40B4-BE49-F238E27FC236}">
                <a16:creationId xmlns:a16="http://schemas.microsoft.com/office/drawing/2014/main" id="{C18208E5-3118-40D3-B9E9-5E63AD47EF0C}"/>
              </a:ext>
            </a:extLst>
          </p:cNvPr>
          <p:cNvSpPr txBox="1">
            <a:spLocks/>
          </p:cNvSpPr>
          <p:nvPr/>
        </p:nvSpPr>
        <p:spPr>
          <a:xfrm>
            <a:off x="1466156" y="1990618"/>
            <a:ext cx="2047606" cy="2876764"/>
          </a:xfrm>
          <a:prstGeom prst="rect">
            <a:avLst/>
          </a:prstGeom>
        </p:spPr>
        <p:txBody>
          <a:bodyPr vert="horz" lIns="91440" tIns="45720" rIns="91440" bIns="0" rtlCol="0" anchor="b">
            <a:noAutofit/>
          </a:bodyPr>
          <a:lstStyle>
            <a:lvl1pPr algn="l" defTabSz="914400" rtl="0" eaLnBrk="1" latinLnBrk="0" hangingPunct="1">
              <a:lnSpc>
                <a:spcPct val="90000"/>
              </a:lnSpc>
              <a:spcBef>
                <a:spcPct val="0"/>
              </a:spcBef>
              <a:buNone/>
              <a:defRPr sz="4000" b="0" i="0" kern="1200" cap="all">
                <a:solidFill>
                  <a:schemeClr val="tx1"/>
                </a:solidFill>
                <a:effectLst/>
                <a:latin typeface="+mj-lt"/>
                <a:ea typeface="+mj-ea"/>
                <a:cs typeface="+mj-cs"/>
              </a:defRPr>
            </a:lvl1pPr>
          </a:lstStyle>
          <a:p>
            <a:r>
              <a:rPr lang="en-US" sz="23900" b="1" dirty="0">
                <a:latin typeface="Arial Nova" panose="020B0504020202020204" pitchFamily="34" charset="0"/>
                <a:ea typeface="Advent Sans Logo" panose="020B0502040504020204" pitchFamily="34" charset="0"/>
                <a:cs typeface="Advent Sans Logo" panose="020B0502040504020204" pitchFamily="34" charset="0"/>
              </a:rPr>
              <a:t>4</a:t>
            </a:r>
          </a:p>
        </p:txBody>
      </p:sp>
      <p:pic>
        <p:nvPicPr>
          <p:cNvPr id="7" name="Imagen 6">
            <a:extLst>
              <a:ext uri="{FF2B5EF4-FFF2-40B4-BE49-F238E27FC236}">
                <a16:creationId xmlns:a16="http://schemas.microsoft.com/office/drawing/2014/main" id="{1145B090-ED10-7708-FE85-CF7E8F4442B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030468" y="1047964"/>
            <a:ext cx="4952145" cy="4952145"/>
          </a:xfrm>
          <a:prstGeom prst="rect">
            <a:avLst/>
          </a:prstGeom>
        </p:spPr>
      </p:pic>
      <p:pic>
        <p:nvPicPr>
          <p:cNvPr id="3" name="Imagen 2" descr="Imagen que contiene Flecha&#10;&#10;El contenido generado por IA puede ser incorrecto.">
            <a:extLst>
              <a:ext uri="{FF2B5EF4-FFF2-40B4-BE49-F238E27FC236}">
                <a16:creationId xmlns:a16="http://schemas.microsoft.com/office/drawing/2014/main" id="{B1A9225E-F861-02CA-05C1-D8C6A12B68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7228" y="4908854"/>
            <a:ext cx="2638263" cy="1969317"/>
          </a:xfrm>
          <a:prstGeom prst="rect">
            <a:avLst/>
          </a:prstGeom>
        </p:spPr>
      </p:pic>
    </p:spTree>
    <p:extLst>
      <p:ext uri="{BB962C8B-B14F-4D97-AF65-F5344CB8AC3E}">
        <p14:creationId xmlns:p14="http://schemas.microsoft.com/office/powerpoint/2010/main" val="3014007573"/>
      </p:ext>
    </p:extLst>
  </p:cSld>
  <p:clrMapOvr>
    <a:masterClrMapping/>
  </p:clrMapOvr>
  <p:transition spd="slow">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1C591-A163-9D62-6CB2-72FAA2CACCC8}"/>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F4CF7370-B71B-0BC6-DAC5-D7E9445A896D}"/>
              </a:ext>
            </a:extLst>
          </p:cNvPr>
          <p:cNvSpPr>
            <a:spLocks noGrp="1"/>
          </p:cNvSpPr>
          <p:nvPr>
            <p:ph type="title"/>
          </p:nvPr>
        </p:nvSpPr>
        <p:spPr>
          <a:xfrm>
            <a:off x="2019750" y="1006867"/>
            <a:ext cx="8182488" cy="4389084"/>
          </a:xfrm>
        </p:spPr>
        <p:txBody>
          <a:bodyPr>
            <a:noAutofit/>
          </a:bodyPr>
          <a:lstStyle/>
          <a:p>
            <a:pPr algn="ctr"/>
            <a:r>
              <a:rPr lang="es-419" sz="3600" dirty="0"/>
              <a:t>¿Cómo podríamos </a:t>
            </a:r>
            <a:r>
              <a:rPr lang="es-419" sz="3600" dirty="0">
                <a:solidFill>
                  <a:schemeClr val="accent1"/>
                </a:solidFill>
              </a:rPr>
              <a:t>entender</a:t>
            </a:r>
            <a:r>
              <a:rPr lang="es-419" sz="3600" dirty="0"/>
              <a:t> el </a:t>
            </a:r>
            <a:r>
              <a:rPr lang="es-419" sz="3600" dirty="0">
                <a:solidFill>
                  <a:schemeClr val="accent1"/>
                </a:solidFill>
              </a:rPr>
              <a:t>pecado</a:t>
            </a:r>
            <a:r>
              <a:rPr lang="es-419" sz="3600" dirty="0"/>
              <a:t> cuando los </a:t>
            </a:r>
            <a:r>
              <a:rPr lang="es-419" sz="3600" dirty="0">
                <a:solidFill>
                  <a:schemeClr val="accent1"/>
                </a:solidFill>
              </a:rPr>
              <a:t>mismos</a:t>
            </a:r>
            <a:r>
              <a:rPr lang="es-419" sz="3600" dirty="0"/>
              <a:t> </a:t>
            </a:r>
            <a:r>
              <a:rPr lang="es-419" sz="3600" dirty="0">
                <a:solidFill>
                  <a:schemeClr val="accent1"/>
                </a:solidFill>
              </a:rPr>
              <a:t>procesos</a:t>
            </a:r>
            <a:r>
              <a:rPr lang="es-419" sz="3600" dirty="0"/>
              <a:t> del </a:t>
            </a:r>
            <a:r>
              <a:rPr lang="es-419" sz="3600" dirty="0">
                <a:solidFill>
                  <a:schemeClr val="accent1"/>
                </a:solidFill>
              </a:rPr>
              <a:t>pensamiento</a:t>
            </a:r>
            <a:r>
              <a:rPr lang="es-419" sz="3600" dirty="0"/>
              <a:t> que utilizamos para comprenderlo </a:t>
            </a:r>
            <a:r>
              <a:rPr lang="es-419" sz="3600" dirty="0">
                <a:solidFill>
                  <a:schemeClr val="accent1"/>
                </a:solidFill>
              </a:rPr>
              <a:t>están</a:t>
            </a:r>
            <a:r>
              <a:rPr lang="es-419" sz="3600" dirty="0"/>
              <a:t> </a:t>
            </a:r>
            <a:r>
              <a:rPr lang="es-419" sz="3600" dirty="0">
                <a:solidFill>
                  <a:schemeClr val="accent1"/>
                </a:solidFill>
              </a:rPr>
              <a:t>irreparablemente</a:t>
            </a:r>
            <a:r>
              <a:rPr lang="es-419" sz="3600" dirty="0"/>
              <a:t> </a:t>
            </a:r>
            <a:r>
              <a:rPr lang="es-419" sz="3600" dirty="0">
                <a:solidFill>
                  <a:schemeClr val="accent1"/>
                </a:solidFill>
              </a:rPr>
              <a:t>contaminados</a:t>
            </a:r>
            <a:r>
              <a:rPr lang="es-419" sz="3600" dirty="0"/>
              <a:t> y </a:t>
            </a:r>
            <a:r>
              <a:rPr lang="es-419" sz="3600" dirty="0">
                <a:solidFill>
                  <a:schemeClr val="accent1"/>
                </a:solidFill>
              </a:rPr>
              <a:t>dañados</a:t>
            </a:r>
            <a:r>
              <a:rPr lang="es-419" sz="3600" dirty="0"/>
              <a:t> por él? Es lo mismo que tratar de secar con agua.</a:t>
            </a:r>
          </a:p>
        </p:txBody>
      </p:sp>
      <p:sp>
        <p:nvSpPr>
          <p:cNvPr id="3" name="Marcador de contenido 2">
            <a:extLst>
              <a:ext uri="{FF2B5EF4-FFF2-40B4-BE49-F238E27FC236}">
                <a16:creationId xmlns:a16="http://schemas.microsoft.com/office/drawing/2014/main" id="{F434000B-F2E6-F4B2-7839-84CFD06DF426}"/>
              </a:ext>
            </a:extLst>
          </p:cNvPr>
          <p:cNvSpPr>
            <a:spLocks noGrp="1"/>
          </p:cNvSpPr>
          <p:nvPr>
            <p:ph idx="1"/>
          </p:nvPr>
        </p:nvSpPr>
        <p:spPr/>
        <p:txBody>
          <a:bodyPr>
            <a:normAutofit lnSpcReduction="10000"/>
          </a:bodyPr>
          <a:lstStyle/>
          <a:p>
            <a:r>
              <a:rPr lang="es-419" sz="3600" dirty="0">
                <a:latin typeface="Calibri" panose="020F0502020204030204" pitchFamily="34" charset="0"/>
                <a:cs typeface="Calibri" panose="020F0502020204030204" pitchFamily="34" charset="0"/>
              </a:rPr>
              <a:t>Clifford Goldstein, El gran compromiso, 66</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840485"/>
      </p:ext>
    </p:extLst>
  </p:cSld>
  <p:clrMapOvr>
    <a:masterClrMapping/>
  </p:clrMapOvr>
  <p:transition spd="slow">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5577D-0C74-0B0B-C50C-FC6242A750F8}"/>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C58A570F-7F6D-21AC-C40A-FE2D3C7D7130}"/>
              </a:ext>
            </a:extLst>
          </p:cNvPr>
          <p:cNvSpPr>
            <a:spLocks noGrp="1"/>
          </p:cNvSpPr>
          <p:nvPr>
            <p:ph type="title"/>
          </p:nvPr>
        </p:nvSpPr>
        <p:spPr>
          <a:xfrm>
            <a:off x="2019750" y="1006867"/>
            <a:ext cx="8182488" cy="4389084"/>
          </a:xfrm>
        </p:spPr>
        <p:txBody>
          <a:bodyPr>
            <a:noAutofit/>
          </a:bodyPr>
          <a:lstStyle/>
          <a:p>
            <a:pPr algn="ctr"/>
            <a:r>
              <a:rPr lang="es-419" sz="4400" dirty="0">
                <a:solidFill>
                  <a:schemeClr val="accent1"/>
                </a:solidFill>
              </a:rPr>
              <a:t>No</a:t>
            </a:r>
            <a:r>
              <a:rPr lang="es-419" sz="4400" dirty="0"/>
              <a:t> </a:t>
            </a:r>
            <a:r>
              <a:rPr lang="es-419" sz="4400" dirty="0">
                <a:solidFill>
                  <a:schemeClr val="accent1"/>
                </a:solidFill>
              </a:rPr>
              <a:t>hay</a:t>
            </a:r>
            <a:r>
              <a:rPr lang="es-419" sz="4400" dirty="0"/>
              <a:t> </a:t>
            </a:r>
            <a:r>
              <a:rPr lang="es-419" sz="4400" dirty="0">
                <a:solidFill>
                  <a:schemeClr val="accent1"/>
                </a:solidFill>
              </a:rPr>
              <a:t>justo</a:t>
            </a:r>
            <a:r>
              <a:rPr lang="es-419" sz="4400" dirty="0"/>
              <a:t>, ni </a:t>
            </a:r>
            <a:r>
              <a:rPr lang="es-419" sz="4400" dirty="0">
                <a:solidFill>
                  <a:schemeClr val="accent1"/>
                </a:solidFill>
              </a:rPr>
              <a:t>aun</a:t>
            </a:r>
            <a:r>
              <a:rPr lang="es-419" sz="4400" dirty="0"/>
              <a:t> uno; no hay quien </a:t>
            </a:r>
            <a:r>
              <a:rPr lang="es-419" sz="4400" dirty="0">
                <a:solidFill>
                  <a:schemeClr val="accent1"/>
                </a:solidFill>
              </a:rPr>
              <a:t>entienda</a:t>
            </a:r>
            <a:r>
              <a:rPr lang="es-419" sz="4400" dirty="0"/>
              <a:t>, no hay quien </a:t>
            </a:r>
            <a:r>
              <a:rPr lang="es-419" sz="4400" dirty="0">
                <a:solidFill>
                  <a:schemeClr val="accent1"/>
                </a:solidFill>
              </a:rPr>
              <a:t>busque</a:t>
            </a:r>
            <a:r>
              <a:rPr lang="es-419" sz="4400" dirty="0"/>
              <a:t> a </a:t>
            </a:r>
            <a:r>
              <a:rPr lang="es-419" sz="4400" dirty="0">
                <a:solidFill>
                  <a:schemeClr val="accent1"/>
                </a:solidFill>
              </a:rPr>
              <a:t>Dios</a:t>
            </a:r>
            <a:r>
              <a:rPr lang="es-419" sz="4400" dirty="0"/>
              <a:t>. Todos se </a:t>
            </a:r>
            <a:r>
              <a:rPr lang="es-419" sz="4400" dirty="0">
                <a:solidFill>
                  <a:schemeClr val="accent1"/>
                </a:solidFill>
              </a:rPr>
              <a:t>desviaron</a:t>
            </a:r>
            <a:r>
              <a:rPr lang="es-419" sz="4400" dirty="0"/>
              <a:t>, a una se hicieron </a:t>
            </a:r>
            <a:r>
              <a:rPr lang="es-419" sz="4400" dirty="0">
                <a:solidFill>
                  <a:schemeClr val="accent1"/>
                </a:solidFill>
              </a:rPr>
              <a:t>inútiles</a:t>
            </a:r>
            <a:r>
              <a:rPr lang="es-419" sz="4400" dirty="0"/>
              <a:t>; no hay quien </a:t>
            </a:r>
            <a:r>
              <a:rPr lang="es-419" sz="4400" dirty="0">
                <a:solidFill>
                  <a:schemeClr val="accent1"/>
                </a:solidFill>
              </a:rPr>
              <a:t>haga</a:t>
            </a:r>
            <a:r>
              <a:rPr lang="es-419" sz="4400" dirty="0"/>
              <a:t> lo </a:t>
            </a:r>
            <a:r>
              <a:rPr lang="es-419" sz="4400" dirty="0">
                <a:solidFill>
                  <a:schemeClr val="accent1"/>
                </a:solidFill>
              </a:rPr>
              <a:t>bueno</a:t>
            </a:r>
            <a:r>
              <a:rPr lang="es-419" sz="4400" dirty="0"/>
              <a:t>, no hay </a:t>
            </a:r>
            <a:r>
              <a:rPr lang="es-419" sz="4400" dirty="0">
                <a:solidFill>
                  <a:schemeClr val="accent1"/>
                </a:solidFill>
              </a:rPr>
              <a:t>ni</a:t>
            </a:r>
            <a:r>
              <a:rPr lang="es-419" sz="4400" dirty="0"/>
              <a:t> </a:t>
            </a:r>
            <a:r>
              <a:rPr lang="es-419" sz="4400" dirty="0">
                <a:solidFill>
                  <a:schemeClr val="accent1"/>
                </a:solidFill>
              </a:rPr>
              <a:t>siquiera</a:t>
            </a:r>
            <a:r>
              <a:rPr lang="es-419" sz="4400" dirty="0"/>
              <a:t> </a:t>
            </a:r>
            <a:r>
              <a:rPr lang="es-419" sz="4400" dirty="0">
                <a:solidFill>
                  <a:schemeClr val="accent1"/>
                </a:solidFill>
              </a:rPr>
              <a:t>uno</a:t>
            </a:r>
            <a:r>
              <a:rPr lang="es-419" sz="4400" dirty="0"/>
              <a:t>.</a:t>
            </a:r>
          </a:p>
        </p:txBody>
      </p:sp>
      <p:sp>
        <p:nvSpPr>
          <p:cNvPr id="3" name="Marcador de contenido 2">
            <a:extLst>
              <a:ext uri="{FF2B5EF4-FFF2-40B4-BE49-F238E27FC236}">
                <a16:creationId xmlns:a16="http://schemas.microsoft.com/office/drawing/2014/main" id="{1934C111-9529-534B-90DA-92C26FBBDABC}"/>
              </a:ext>
            </a:extLst>
          </p:cNvPr>
          <p:cNvSpPr>
            <a:spLocks noGrp="1"/>
          </p:cNvSpPr>
          <p:nvPr>
            <p:ph idx="1"/>
          </p:nvPr>
        </p:nvSpPr>
        <p:spPr/>
        <p:txBody>
          <a:bodyPr>
            <a:normAutofit lnSpcReduction="10000"/>
          </a:bodyPr>
          <a:lstStyle/>
          <a:p>
            <a:r>
              <a:rPr lang="es-419" sz="3600" dirty="0">
                <a:latin typeface="Calibri" panose="020F0502020204030204" pitchFamily="34" charset="0"/>
                <a:cs typeface="Calibri" panose="020F0502020204030204" pitchFamily="34" charset="0"/>
              </a:rPr>
              <a:t>Romanos 3: 10-12</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9346949"/>
      </p:ext>
    </p:extLst>
  </p:cSld>
  <p:clrMapOvr>
    <a:masterClrMapping/>
  </p:clrMapOvr>
  <p:transition spd="slow">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0E00A-0949-A1D7-AF3A-F6FD997DDDE8}"/>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7A4A2BD3-D6F4-A775-07BB-B027C915C2A3}"/>
              </a:ext>
            </a:extLst>
          </p:cNvPr>
          <p:cNvSpPr>
            <a:spLocks noGrp="1"/>
          </p:cNvSpPr>
          <p:nvPr>
            <p:ph type="title"/>
          </p:nvPr>
        </p:nvSpPr>
        <p:spPr>
          <a:xfrm>
            <a:off x="1715784" y="1006867"/>
            <a:ext cx="8486454" cy="4389084"/>
          </a:xfrm>
        </p:spPr>
        <p:txBody>
          <a:bodyPr>
            <a:noAutofit/>
          </a:bodyPr>
          <a:lstStyle/>
          <a:p>
            <a:pPr algn="ctr"/>
            <a:r>
              <a:rPr lang="es-419" dirty="0"/>
              <a:t>Yo sé que en mí, es decir, </a:t>
            </a:r>
            <a:r>
              <a:rPr lang="es-419" dirty="0">
                <a:solidFill>
                  <a:schemeClr val="accent1"/>
                </a:solidFill>
              </a:rPr>
              <a:t>en mi carne, nada bueno habita</a:t>
            </a:r>
            <a:r>
              <a:rPr lang="es-419" dirty="0"/>
              <a:t>. Aunque deseo hacer lo bueno, no soy capaz de hacerlo. De hecho, </a:t>
            </a:r>
            <a:r>
              <a:rPr lang="es-419" dirty="0">
                <a:solidFill>
                  <a:schemeClr val="accent1"/>
                </a:solidFill>
              </a:rPr>
              <a:t>no hago el bien que quiero</a:t>
            </a:r>
            <a:r>
              <a:rPr lang="es-419" dirty="0"/>
              <a:t>, sino el mal que no quiero. Y si hago lo que no quiero, ya no soy yo quien lo hace, sino el pecado que habita en mí. Así que descubro esta ley: que </a:t>
            </a:r>
            <a:r>
              <a:rPr lang="es-419" dirty="0">
                <a:solidFill>
                  <a:schemeClr val="accent1"/>
                </a:solidFill>
              </a:rPr>
              <a:t>cuando</a:t>
            </a:r>
            <a:r>
              <a:rPr lang="es-419" dirty="0"/>
              <a:t> </a:t>
            </a:r>
            <a:r>
              <a:rPr lang="es-419" dirty="0">
                <a:solidFill>
                  <a:schemeClr val="accent1"/>
                </a:solidFill>
              </a:rPr>
              <a:t>quiero</a:t>
            </a:r>
            <a:r>
              <a:rPr lang="es-419" dirty="0"/>
              <a:t> </a:t>
            </a:r>
            <a:r>
              <a:rPr lang="es-419" dirty="0">
                <a:solidFill>
                  <a:schemeClr val="accent1"/>
                </a:solidFill>
              </a:rPr>
              <a:t>hacer</a:t>
            </a:r>
            <a:r>
              <a:rPr lang="es-419" dirty="0"/>
              <a:t> el </a:t>
            </a:r>
            <a:r>
              <a:rPr lang="es-419" dirty="0">
                <a:solidFill>
                  <a:schemeClr val="accent1"/>
                </a:solidFill>
              </a:rPr>
              <a:t>bien</a:t>
            </a:r>
            <a:r>
              <a:rPr lang="es-419" dirty="0"/>
              <a:t>, </a:t>
            </a:r>
            <a:r>
              <a:rPr lang="es-419" dirty="0">
                <a:solidFill>
                  <a:schemeClr val="accent1"/>
                </a:solidFill>
              </a:rPr>
              <a:t>me</a:t>
            </a:r>
            <a:r>
              <a:rPr lang="es-419" dirty="0"/>
              <a:t> </a:t>
            </a:r>
            <a:r>
              <a:rPr lang="es-419" dirty="0">
                <a:solidFill>
                  <a:schemeClr val="accent1"/>
                </a:solidFill>
              </a:rPr>
              <a:t>acompaña</a:t>
            </a:r>
            <a:r>
              <a:rPr lang="es-419" dirty="0"/>
              <a:t> </a:t>
            </a:r>
            <a:r>
              <a:rPr lang="es-419" dirty="0">
                <a:solidFill>
                  <a:schemeClr val="accent1"/>
                </a:solidFill>
              </a:rPr>
              <a:t>el</a:t>
            </a:r>
            <a:r>
              <a:rPr lang="es-419" dirty="0"/>
              <a:t> </a:t>
            </a:r>
            <a:r>
              <a:rPr lang="es-419" dirty="0">
                <a:solidFill>
                  <a:schemeClr val="accent1"/>
                </a:solidFill>
              </a:rPr>
              <a:t>mal</a:t>
            </a:r>
            <a:r>
              <a:rPr lang="es-419" dirty="0"/>
              <a:t>.</a:t>
            </a:r>
          </a:p>
        </p:txBody>
      </p:sp>
      <p:sp>
        <p:nvSpPr>
          <p:cNvPr id="3" name="Marcador de contenido 2">
            <a:extLst>
              <a:ext uri="{FF2B5EF4-FFF2-40B4-BE49-F238E27FC236}">
                <a16:creationId xmlns:a16="http://schemas.microsoft.com/office/drawing/2014/main" id="{0A39373C-BFCD-6CC2-33FF-08530DEA2367}"/>
              </a:ext>
            </a:extLst>
          </p:cNvPr>
          <p:cNvSpPr>
            <a:spLocks noGrp="1"/>
          </p:cNvSpPr>
          <p:nvPr>
            <p:ph idx="1"/>
          </p:nvPr>
        </p:nvSpPr>
        <p:spPr/>
        <p:txBody>
          <a:bodyPr>
            <a:normAutofit lnSpcReduction="10000"/>
          </a:bodyPr>
          <a:lstStyle/>
          <a:p>
            <a:r>
              <a:rPr lang="es-419" sz="3600" dirty="0">
                <a:latin typeface="Calibri" panose="020F0502020204030204" pitchFamily="34" charset="0"/>
                <a:cs typeface="Calibri" panose="020F0502020204030204" pitchFamily="34" charset="0"/>
              </a:rPr>
              <a:t>Romanos 7: 18-21, </a:t>
            </a:r>
            <a:r>
              <a:rPr lang="es-419" sz="3600" dirty="0" err="1">
                <a:latin typeface="Calibri" panose="020F0502020204030204" pitchFamily="34" charset="0"/>
                <a:cs typeface="Calibri" panose="020F0502020204030204" pitchFamily="34" charset="0"/>
              </a:rPr>
              <a:t>NVI</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2320373"/>
      </p:ext>
    </p:extLst>
  </p:cSld>
  <p:clrMapOvr>
    <a:masterClrMapping/>
  </p:clrMapOvr>
  <p:transition spd="slow">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8A9EA-AF01-0C7B-9D83-D3A10D2F4C7A}"/>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9F4848CE-6F1D-77BB-E915-D725E09F4C4C}"/>
              </a:ext>
            </a:extLst>
          </p:cNvPr>
          <p:cNvSpPr>
            <a:spLocks noGrp="1"/>
          </p:cNvSpPr>
          <p:nvPr>
            <p:ph type="title"/>
          </p:nvPr>
        </p:nvSpPr>
        <p:spPr>
          <a:xfrm>
            <a:off x="2019750" y="1006867"/>
            <a:ext cx="8182488" cy="4389084"/>
          </a:xfrm>
        </p:spPr>
        <p:txBody>
          <a:bodyPr>
            <a:noAutofit/>
          </a:bodyPr>
          <a:lstStyle/>
          <a:p>
            <a:pPr algn="ctr"/>
            <a:r>
              <a:rPr lang="es-419" sz="6000" dirty="0"/>
              <a:t>Así sucede al que </a:t>
            </a:r>
            <a:r>
              <a:rPr lang="es-419" sz="6000" dirty="0">
                <a:solidFill>
                  <a:schemeClr val="accent1"/>
                </a:solidFill>
              </a:rPr>
              <a:t>acumula</a:t>
            </a:r>
            <a:r>
              <a:rPr lang="es-419" sz="6000" dirty="0"/>
              <a:t> </a:t>
            </a:r>
            <a:r>
              <a:rPr lang="es-419" sz="6000" dirty="0">
                <a:solidFill>
                  <a:schemeClr val="accent1"/>
                </a:solidFill>
              </a:rPr>
              <a:t>riquezas</a:t>
            </a:r>
            <a:r>
              <a:rPr lang="es-419" sz="6000" dirty="0"/>
              <a:t> para </a:t>
            </a:r>
            <a:r>
              <a:rPr lang="es-419" sz="6000" dirty="0">
                <a:solidFill>
                  <a:schemeClr val="accent1"/>
                </a:solidFill>
              </a:rPr>
              <a:t>sí</a:t>
            </a:r>
            <a:r>
              <a:rPr lang="es-419" sz="6000" dirty="0"/>
              <a:t> mismo, </a:t>
            </a:r>
            <a:r>
              <a:rPr lang="es-419" sz="6000" dirty="0">
                <a:solidFill>
                  <a:schemeClr val="accent1"/>
                </a:solidFill>
              </a:rPr>
              <a:t>en</a:t>
            </a:r>
            <a:r>
              <a:rPr lang="es-419" sz="6000" dirty="0"/>
              <a:t> </a:t>
            </a:r>
            <a:r>
              <a:rPr lang="es-419" sz="6000" dirty="0">
                <a:solidFill>
                  <a:schemeClr val="accent1"/>
                </a:solidFill>
              </a:rPr>
              <a:t>vez</a:t>
            </a:r>
            <a:r>
              <a:rPr lang="es-419" sz="6000" dirty="0"/>
              <a:t> de ser </a:t>
            </a:r>
            <a:r>
              <a:rPr lang="es-419" sz="6000" dirty="0">
                <a:solidFill>
                  <a:schemeClr val="accent1"/>
                </a:solidFill>
              </a:rPr>
              <a:t>rico</a:t>
            </a:r>
            <a:r>
              <a:rPr lang="es-419" sz="6000" dirty="0"/>
              <a:t> </a:t>
            </a:r>
            <a:r>
              <a:rPr lang="es-419" sz="6000" dirty="0">
                <a:solidFill>
                  <a:schemeClr val="accent1"/>
                </a:solidFill>
              </a:rPr>
              <a:t>delante</a:t>
            </a:r>
            <a:r>
              <a:rPr lang="es-419" sz="6000" dirty="0"/>
              <a:t> de </a:t>
            </a:r>
            <a:r>
              <a:rPr lang="es-419" sz="6000" dirty="0">
                <a:solidFill>
                  <a:schemeClr val="accent1"/>
                </a:solidFill>
              </a:rPr>
              <a:t>Dios</a:t>
            </a:r>
            <a:r>
              <a:rPr lang="es-419" sz="6000" dirty="0"/>
              <a:t>.</a:t>
            </a:r>
          </a:p>
        </p:txBody>
      </p:sp>
      <p:sp>
        <p:nvSpPr>
          <p:cNvPr id="3" name="Marcador de contenido 2">
            <a:extLst>
              <a:ext uri="{FF2B5EF4-FFF2-40B4-BE49-F238E27FC236}">
                <a16:creationId xmlns:a16="http://schemas.microsoft.com/office/drawing/2014/main" id="{CFDDD704-F77B-743D-E702-F958758CE918}"/>
              </a:ext>
            </a:extLst>
          </p:cNvPr>
          <p:cNvSpPr>
            <a:spLocks noGrp="1"/>
          </p:cNvSpPr>
          <p:nvPr>
            <p:ph idx="1"/>
          </p:nvPr>
        </p:nvSpPr>
        <p:spPr/>
        <p:txBody>
          <a:bodyPr>
            <a:normAutofit lnSpcReduction="10000"/>
          </a:bodyPr>
          <a:lstStyle/>
          <a:p>
            <a:r>
              <a:rPr lang="es-419" sz="3600" dirty="0">
                <a:latin typeface="Calibri" panose="020F0502020204030204" pitchFamily="34" charset="0"/>
                <a:cs typeface="Calibri" panose="020F0502020204030204" pitchFamily="34" charset="0"/>
              </a:rPr>
              <a:t>Lucas 12: 21, </a:t>
            </a:r>
            <a:r>
              <a:rPr lang="es-419" sz="3600" dirty="0" err="1">
                <a:latin typeface="Calibri" panose="020F0502020204030204" pitchFamily="34" charset="0"/>
                <a:cs typeface="Calibri" panose="020F0502020204030204" pitchFamily="34" charset="0"/>
              </a:rPr>
              <a:t>NVI</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421683"/>
      </p:ext>
    </p:extLst>
  </p:cSld>
  <p:clrMapOvr>
    <a:masterClrMapping/>
  </p:clrMapOvr>
  <p:transition spd="slow">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FFDE02-A9AB-DA87-B930-0374019CAA6D}"/>
              </a:ext>
            </a:extLst>
          </p:cNvPr>
          <p:cNvSpPr>
            <a:spLocks noGrp="1"/>
          </p:cNvSpPr>
          <p:nvPr>
            <p:ph type="title"/>
          </p:nvPr>
        </p:nvSpPr>
        <p:spPr/>
        <p:txBody>
          <a:bodyPr/>
          <a:lstStyle/>
          <a:p>
            <a:r>
              <a:rPr lang="es-419" dirty="0"/>
              <a:t>Nuestra prosperidad</a:t>
            </a:r>
          </a:p>
        </p:txBody>
      </p:sp>
      <p:sp>
        <p:nvSpPr>
          <p:cNvPr id="3" name="Marcador de contenido 2">
            <a:extLst>
              <a:ext uri="{FF2B5EF4-FFF2-40B4-BE49-F238E27FC236}">
                <a16:creationId xmlns:a16="http://schemas.microsoft.com/office/drawing/2014/main" id="{BAF0DA3D-807C-8A73-8394-D9D49446845D}"/>
              </a:ext>
            </a:extLst>
          </p:cNvPr>
          <p:cNvSpPr>
            <a:spLocks noGrp="1"/>
          </p:cNvSpPr>
          <p:nvPr>
            <p:ph idx="1"/>
          </p:nvPr>
        </p:nvSpPr>
        <p:spPr>
          <a:xfrm>
            <a:off x="1451579" y="2015732"/>
            <a:ext cx="3788241" cy="4429456"/>
          </a:xfrm>
        </p:spPr>
        <p:txBody>
          <a:bodyPr>
            <a:normAutofit fontScale="92500" lnSpcReduction="20000"/>
          </a:bodyPr>
          <a:lstStyle/>
          <a:p>
            <a:pPr marL="0" indent="0">
              <a:buNone/>
            </a:pPr>
            <a:r>
              <a:rPr lang="es-419" sz="3200" dirty="0"/>
              <a:t>Cuando es colocada al </a:t>
            </a:r>
            <a:r>
              <a:rPr lang="es-419" sz="3200" dirty="0">
                <a:solidFill>
                  <a:schemeClr val="accent1"/>
                </a:solidFill>
              </a:rPr>
              <a:t>servicio</a:t>
            </a:r>
            <a:r>
              <a:rPr lang="es-419" sz="3200" dirty="0"/>
              <a:t> </a:t>
            </a:r>
            <a:r>
              <a:rPr lang="es-419" sz="3200" dirty="0">
                <a:solidFill>
                  <a:schemeClr val="accent1"/>
                </a:solidFill>
              </a:rPr>
              <a:t>del</a:t>
            </a:r>
            <a:r>
              <a:rPr lang="es-419" sz="3200" dirty="0"/>
              <a:t> </a:t>
            </a:r>
            <a:r>
              <a:rPr lang="es-419" sz="3200" dirty="0">
                <a:solidFill>
                  <a:schemeClr val="accent1"/>
                </a:solidFill>
              </a:rPr>
              <a:t>reino</a:t>
            </a:r>
            <a:r>
              <a:rPr lang="es-419" sz="3200" dirty="0"/>
              <a:t> de Dios, se </a:t>
            </a:r>
            <a:r>
              <a:rPr lang="es-419" sz="3200" dirty="0">
                <a:solidFill>
                  <a:schemeClr val="accent1"/>
                </a:solidFill>
              </a:rPr>
              <a:t>convierte</a:t>
            </a:r>
            <a:r>
              <a:rPr lang="es-419" sz="3200" dirty="0"/>
              <a:t> en un </a:t>
            </a:r>
            <a:r>
              <a:rPr lang="es-419" sz="3200" dirty="0">
                <a:solidFill>
                  <a:schemeClr val="accent1"/>
                </a:solidFill>
              </a:rPr>
              <a:t>reflejo</a:t>
            </a:r>
            <a:r>
              <a:rPr lang="es-419" sz="3200" dirty="0"/>
              <a:t> de la </a:t>
            </a:r>
            <a:r>
              <a:rPr lang="es-419" sz="3200" dirty="0">
                <a:solidFill>
                  <a:schemeClr val="accent1"/>
                </a:solidFill>
              </a:rPr>
              <a:t>gracia</a:t>
            </a:r>
            <a:r>
              <a:rPr lang="es-419" sz="3200" dirty="0"/>
              <a:t> divina, </a:t>
            </a:r>
            <a:r>
              <a:rPr lang="es-419" sz="3200" dirty="0">
                <a:solidFill>
                  <a:schemeClr val="accent1"/>
                </a:solidFill>
              </a:rPr>
              <a:t>no</a:t>
            </a:r>
            <a:r>
              <a:rPr lang="es-419" sz="3200" dirty="0"/>
              <a:t> simplemente en una </a:t>
            </a:r>
            <a:r>
              <a:rPr lang="es-419" sz="3200" dirty="0">
                <a:solidFill>
                  <a:schemeClr val="accent1"/>
                </a:solidFill>
              </a:rPr>
              <a:t>acumulación</a:t>
            </a:r>
            <a:r>
              <a:rPr lang="es-419" sz="3200" dirty="0"/>
              <a:t> de </a:t>
            </a:r>
            <a:r>
              <a:rPr lang="es-419" sz="3200" dirty="0">
                <a:solidFill>
                  <a:schemeClr val="accent1"/>
                </a:solidFill>
              </a:rPr>
              <a:t>bienes</a:t>
            </a:r>
            <a:r>
              <a:rPr lang="es-419" sz="3200" dirty="0"/>
              <a:t> que desaparecen con el tiempo.</a:t>
            </a:r>
          </a:p>
        </p:txBody>
      </p:sp>
      <p:pic>
        <p:nvPicPr>
          <p:cNvPr id="5" name="Imagen 4" descr="Un hombre con la mano en la noche&#10;&#10;El contenido generado por IA puede ser incorrecto.">
            <a:extLst>
              <a:ext uri="{FF2B5EF4-FFF2-40B4-BE49-F238E27FC236}">
                <a16:creationId xmlns:a16="http://schemas.microsoft.com/office/drawing/2014/main" id="{0B028E81-BB86-8F57-B81F-1063994673B0}"/>
              </a:ext>
            </a:extLst>
          </p:cNvPr>
          <p:cNvPicPr>
            <a:picLocks noChangeAspect="1"/>
          </p:cNvPicPr>
          <p:nvPr/>
        </p:nvPicPr>
        <p:blipFill>
          <a:blip r:embed="rId2"/>
          <a:stretch>
            <a:fillRect/>
          </a:stretch>
        </p:blipFill>
        <p:spPr>
          <a:xfrm>
            <a:off x="6411275" y="0"/>
            <a:ext cx="5164074" cy="6858000"/>
          </a:xfrm>
          <a:prstGeom prst="rect">
            <a:avLst/>
          </a:prstGeom>
        </p:spPr>
      </p:pic>
    </p:spTree>
    <p:extLst>
      <p:ext uri="{BB962C8B-B14F-4D97-AF65-F5344CB8AC3E}">
        <p14:creationId xmlns:p14="http://schemas.microsoft.com/office/powerpoint/2010/main" val="96968927"/>
      </p:ext>
    </p:extLst>
  </p:cSld>
  <p:clrMapOvr>
    <a:masterClrMapping/>
  </p:clrMapOvr>
  <p:transition spd="slow">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3B713-2ADB-261A-0644-8FDC9BC98DFB}"/>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83D06C87-8BE5-95A1-905A-4B8B6A6CEB46}"/>
              </a:ext>
            </a:extLst>
          </p:cNvPr>
          <p:cNvSpPr>
            <a:spLocks noGrp="1"/>
          </p:cNvSpPr>
          <p:nvPr>
            <p:ph type="title"/>
          </p:nvPr>
        </p:nvSpPr>
        <p:spPr>
          <a:xfrm>
            <a:off x="1451206" y="1129513"/>
            <a:ext cx="5853720" cy="1830584"/>
          </a:xfrm>
        </p:spPr>
        <p:txBody>
          <a:bodyPr>
            <a:noAutofit/>
          </a:bodyPr>
          <a:lstStyle/>
          <a:p>
            <a:r>
              <a:rPr lang="es-419" sz="3600" dirty="0"/>
              <a:t>AHORRO CON PROPÓSITO VERSUS ACUMULACIÓN EGOÍSTA: EL EQUILIBRIO BÍBLICO</a:t>
            </a:r>
          </a:p>
        </p:txBody>
      </p:sp>
      <p:pic>
        <p:nvPicPr>
          <p:cNvPr id="7" name="Marcador de posición de imagen 6" descr="Mano sosteniendo un vaso con una bebida&#10;&#10;El contenido generado por IA puede ser incorrecto.">
            <a:extLst>
              <a:ext uri="{FF2B5EF4-FFF2-40B4-BE49-F238E27FC236}">
                <a16:creationId xmlns:a16="http://schemas.microsoft.com/office/drawing/2014/main" id="{F6767342-FEAD-993E-44CA-109861FA9284}"/>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61651468"/>
      </p:ext>
    </p:extLst>
  </p:cSld>
  <p:clrMapOvr>
    <a:masterClrMapping/>
  </p:clrMapOvr>
  <p:transition spd="slow">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D053FE-5CE8-83E9-096D-89B22C7F894F}"/>
              </a:ext>
            </a:extLst>
          </p:cNvPr>
          <p:cNvSpPr>
            <a:spLocks noGrp="1"/>
          </p:cNvSpPr>
          <p:nvPr>
            <p:ph type="title"/>
          </p:nvPr>
        </p:nvSpPr>
        <p:spPr/>
        <p:txBody>
          <a:bodyPr/>
          <a:lstStyle/>
          <a:p>
            <a:r>
              <a:rPr lang="es-419" dirty="0"/>
              <a:t>¿Cuál es la diferencia entre ambos conceptos?</a:t>
            </a:r>
          </a:p>
        </p:txBody>
      </p:sp>
      <p:graphicFrame>
        <p:nvGraphicFramePr>
          <p:cNvPr id="4" name="Marcador de contenido 3">
            <a:extLst>
              <a:ext uri="{FF2B5EF4-FFF2-40B4-BE49-F238E27FC236}">
                <a16:creationId xmlns:a16="http://schemas.microsoft.com/office/drawing/2014/main" id="{9AF29231-FA22-6490-3F5F-76F989F836A0}"/>
              </a:ext>
            </a:extLst>
          </p:cNvPr>
          <p:cNvGraphicFramePr>
            <a:graphicFrameLocks noGrp="1"/>
          </p:cNvGraphicFramePr>
          <p:nvPr>
            <p:ph idx="1"/>
            <p:extLst>
              <p:ext uri="{D42A27DB-BD31-4B8C-83A1-F6EECF244321}">
                <p14:modId xmlns:p14="http://schemas.microsoft.com/office/powerpoint/2010/main" val="965920856"/>
              </p:ext>
            </p:extLst>
          </p:nvPr>
        </p:nvGraphicFramePr>
        <p:xfrm>
          <a:off x="1451579" y="2015732"/>
          <a:ext cx="9603275" cy="4429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3482098"/>
      </p:ext>
    </p:extLst>
  </p:cSld>
  <p:clrMapOvr>
    <a:masterClrMapping/>
  </p:clrMapOvr>
  <p:transition spd="slow">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2EE8D-377A-5656-6C60-CDA650B414A8}"/>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70154BD7-32A4-69D3-DBD9-E830D3B241D7}"/>
              </a:ext>
            </a:extLst>
          </p:cNvPr>
          <p:cNvSpPr>
            <a:spLocks noGrp="1"/>
          </p:cNvSpPr>
          <p:nvPr>
            <p:ph type="title"/>
          </p:nvPr>
        </p:nvSpPr>
        <p:spPr>
          <a:xfrm>
            <a:off x="2019750" y="1006867"/>
            <a:ext cx="8182488" cy="4389084"/>
          </a:xfrm>
        </p:spPr>
        <p:txBody>
          <a:bodyPr>
            <a:noAutofit/>
          </a:bodyPr>
          <a:lstStyle/>
          <a:p>
            <a:pPr algn="ctr"/>
            <a:r>
              <a:rPr lang="es-419" sz="5400" dirty="0">
                <a:solidFill>
                  <a:schemeClr val="accent1"/>
                </a:solidFill>
              </a:rPr>
              <a:t>Tesoro</a:t>
            </a:r>
            <a:r>
              <a:rPr lang="es-419" sz="5400" dirty="0"/>
              <a:t> precioso y </a:t>
            </a:r>
            <a:r>
              <a:rPr lang="es-419" sz="5400" dirty="0">
                <a:solidFill>
                  <a:schemeClr val="accent1"/>
                </a:solidFill>
              </a:rPr>
              <a:t>aceite</a:t>
            </a:r>
            <a:r>
              <a:rPr lang="es-419" sz="5400" dirty="0"/>
              <a:t> hay en la </a:t>
            </a:r>
            <a:r>
              <a:rPr lang="es-419" sz="5400" dirty="0">
                <a:solidFill>
                  <a:schemeClr val="accent1"/>
                </a:solidFill>
              </a:rPr>
              <a:t>casa</a:t>
            </a:r>
            <a:r>
              <a:rPr lang="es-419" sz="5400" dirty="0"/>
              <a:t> del </a:t>
            </a:r>
            <a:r>
              <a:rPr lang="es-419" sz="5400" dirty="0">
                <a:solidFill>
                  <a:schemeClr val="accent1"/>
                </a:solidFill>
              </a:rPr>
              <a:t>sabio</a:t>
            </a:r>
            <a:r>
              <a:rPr lang="es-419" sz="5400" dirty="0"/>
              <a:t>; mas el hombre </a:t>
            </a:r>
            <a:r>
              <a:rPr lang="es-419" sz="5400" dirty="0">
                <a:solidFill>
                  <a:schemeClr val="accent1"/>
                </a:solidFill>
              </a:rPr>
              <a:t>insensato</a:t>
            </a:r>
            <a:r>
              <a:rPr lang="es-419" sz="5400" dirty="0"/>
              <a:t> todo lo </a:t>
            </a:r>
            <a:r>
              <a:rPr lang="es-419" sz="5400" dirty="0">
                <a:solidFill>
                  <a:schemeClr val="accent1"/>
                </a:solidFill>
              </a:rPr>
              <a:t>disipa</a:t>
            </a:r>
            <a:r>
              <a:rPr lang="es-419" sz="5400" dirty="0"/>
              <a:t>.</a:t>
            </a:r>
          </a:p>
        </p:txBody>
      </p:sp>
      <p:sp>
        <p:nvSpPr>
          <p:cNvPr id="3" name="Marcador de contenido 2">
            <a:extLst>
              <a:ext uri="{FF2B5EF4-FFF2-40B4-BE49-F238E27FC236}">
                <a16:creationId xmlns:a16="http://schemas.microsoft.com/office/drawing/2014/main" id="{D4230585-DBD2-F217-9B7E-9974CA9A9A6C}"/>
              </a:ext>
            </a:extLst>
          </p:cNvPr>
          <p:cNvSpPr>
            <a:spLocks noGrp="1"/>
          </p:cNvSpPr>
          <p:nvPr>
            <p:ph idx="1"/>
          </p:nvPr>
        </p:nvSpPr>
        <p:spPr/>
        <p:txBody>
          <a:bodyPr>
            <a:normAutofit lnSpcReduction="10000"/>
          </a:bodyPr>
          <a:lstStyle/>
          <a:p>
            <a:r>
              <a:rPr lang="es-419" sz="3600" dirty="0">
                <a:latin typeface="Calibri" panose="020F0502020204030204" pitchFamily="34" charset="0"/>
                <a:cs typeface="Calibri" panose="020F0502020204030204" pitchFamily="34" charset="0"/>
              </a:rPr>
              <a:t>Proverbios 21: 20</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326219"/>
      </p:ext>
    </p:extLst>
  </p:cSld>
  <p:clrMapOvr>
    <a:masterClrMapping/>
  </p:clrMapOvr>
  <p:transition spd="slow">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39795E2-540D-C142-E45B-0557905DB2F8}"/>
              </a:ext>
            </a:extLst>
          </p:cNvPr>
          <p:cNvSpPr>
            <a:spLocks noGrp="1"/>
          </p:cNvSpPr>
          <p:nvPr>
            <p:ph idx="1"/>
          </p:nvPr>
        </p:nvSpPr>
        <p:spPr>
          <a:xfrm>
            <a:off x="7715891" y="297951"/>
            <a:ext cx="3832261" cy="6147237"/>
          </a:xfrm>
        </p:spPr>
        <p:txBody>
          <a:bodyPr>
            <a:normAutofit lnSpcReduction="10000"/>
          </a:bodyPr>
          <a:lstStyle/>
          <a:p>
            <a:pPr marL="0" indent="0">
              <a:buNone/>
            </a:pPr>
            <a:r>
              <a:rPr lang="es-419" sz="3200" dirty="0"/>
              <a:t>El </a:t>
            </a:r>
            <a:r>
              <a:rPr lang="es-419" sz="3200" dirty="0">
                <a:solidFill>
                  <a:schemeClr val="accent1"/>
                </a:solidFill>
              </a:rPr>
              <a:t>ahorro</a:t>
            </a:r>
            <a:r>
              <a:rPr lang="es-419" sz="3200" dirty="0"/>
              <a:t>, además, </a:t>
            </a:r>
            <a:r>
              <a:rPr lang="es-419" sz="3200" dirty="0">
                <a:solidFill>
                  <a:schemeClr val="accent1"/>
                </a:solidFill>
              </a:rPr>
              <a:t>contrasta</a:t>
            </a:r>
            <a:r>
              <a:rPr lang="es-419" sz="3200" dirty="0"/>
              <a:t> claramente con el </a:t>
            </a:r>
            <a:r>
              <a:rPr lang="es-419" sz="3200" dirty="0">
                <a:solidFill>
                  <a:schemeClr val="accent1"/>
                </a:solidFill>
              </a:rPr>
              <a:t>endeudamiento</a:t>
            </a:r>
            <a:r>
              <a:rPr lang="es-419" sz="3200" dirty="0"/>
              <a:t>. Mientras que </a:t>
            </a:r>
            <a:r>
              <a:rPr lang="es-419" sz="3200" dirty="0">
                <a:solidFill>
                  <a:schemeClr val="accent1"/>
                </a:solidFill>
              </a:rPr>
              <a:t>ahorrar</a:t>
            </a:r>
            <a:r>
              <a:rPr lang="es-419" sz="3200" dirty="0"/>
              <a:t> implica </a:t>
            </a:r>
            <a:r>
              <a:rPr lang="es-419" sz="3200" dirty="0">
                <a:solidFill>
                  <a:schemeClr val="accent1"/>
                </a:solidFill>
              </a:rPr>
              <a:t>previsión</a:t>
            </a:r>
            <a:r>
              <a:rPr lang="es-419" sz="3200" dirty="0"/>
              <a:t> y </a:t>
            </a:r>
            <a:r>
              <a:rPr lang="es-419" sz="3200" dirty="0">
                <a:solidFill>
                  <a:schemeClr val="accent1"/>
                </a:solidFill>
              </a:rPr>
              <a:t>preparación</a:t>
            </a:r>
            <a:r>
              <a:rPr lang="es-419" sz="3200" dirty="0"/>
              <a:t> para el futuro, el </a:t>
            </a:r>
            <a:r>
              <a:rPr lang="es-419" sz="3200" dirty="0">
                <a:solidFill>
                  <a:schemeClr val="accent1"/>
                </a:solidFill>
              </a:rPr>
              <a:t>endeudarse</a:t>
            </a:r>
            <a:r>
              <a:rPr lang="es-419" sz="3200" dirty="0"/>
              <a:t> supone una </a:t>
            </a:r>
            <a:r>
              <a:rPr lang="es-419" sz="3200" dirty="0">
                <a:solidFill>
                  <a:schemeClr val="accent1"/>
                </a:solidFill>
              </a:rPr>
              <a:t>asunción</a:t>
            </a:r>
            <a:r>
              <a:rPr lang="es-419" sz="3200" dirty="0"/>
              <a:t> </a:t>
            </a:r>
            <a:r>
              <a:rPr lang="es-419" sz="3200" dirty="0">
                <a:solidFill>
                  <a:schemeClr val="accent1"/>
                </a:solidFill>
              </a:rPr>
              <a:t>imprudente</a:t>
            </a:r>
            <a:r>
              <a:rPr lang="es-419" sz="3200" dirty="0"/>
              <a:t> sobre el </a:t>
            </a:r>
            <a:r>
              <a:rPr lang="es-419" sz="3200" dirty="0">
                <a:solidFill>
                  <a:schemeClr val="accent1"/>
                </a:solidFill>
              </a:rPr>
              <a:t>mañana</a:t>
            </a:r>
            <a:r>
              <a:rPr lang="es-419" sz="3200" dirty="0"/>
              <a:t>.</a:t>
            </a:r>
          </a:p>
        </p:txBody>
      </p:sp>
      <p:pic>
        <p:nvPicPr>
          <p:cNvPr id="5" name="Imagen 4" descr="Imagen que contiene persona, espejo, sostener, mano&#10;&#10;El contenido generado por IA puede ser incorrecto.">
            <a:extLst>
              <a:ext uri="{FF2B5EF4-FFF2-40B4-BE49-F238E27FC236}">
                <a16:creationId xmlns:a16="http://schemas.microsoft.com/office/drawing/2014/main" id="{F072C954-7743-C0B1-276F-A09E9615C92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844193"/>
            <a:ext cx="7541232" cy="5334000"/>
          </a:xfrm>
          <a:prstGeom prst="rect">
            <a:avLst/>
          </a:prstGeom>
        </p:spPr>
      </p:pic>
    </p:spTree>
    <p:extLst>
      <p:ext uri="{BB962C8B-B14F-4D97-AF65-F5344CB8AC3E}">
        <p14:creationId xmlns:p14="http://schemas.microsoft.com/office/powerpoint/2010/main" val="1847590437"/>
      </p:ext>
    </p:extLst>
  </p:cSld>
  <p:clrMapOvr>
    <a:masterClrMapping/>
  </p:clrMapOvr>
  <p:transition spd="slow">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F9703A-E6F5-C736-46B8-E07755F3B5A5}"/>
              </a:ext>
            </a:extLst>
          </p:cNvPr>
          <p:cNvSpPr>
            <a:spLocks noGrp="1"/>
          </p:cNvSpPr>
          <p:nvPr>
            <p:ph type="title"/>
          </p:nvPr>
        </p:nvSpPr>
        <p:spPr/>
        <p:txBody>
          <a:bodyPr/>
          <a:lstStyle/>
          <a:p>
            <a:r>
              <a:rPr lang="es-419" dirty="0"/>
              <a:t>Las hormigas prudentes</a:t>
            </a:r>
          </a:p>
        </p:txBody>
      </p:sp>
      <p:pic>
        <p:nvPicPr>
          <p:cNvPr id="5" name="Marcador de contenido 4" descr="Imagen que contiene agua, foto, pequeño, pájaro&#10;&#10;El contenido generado por IA puede ser incorrecto.">
            <a:extLst>
              <a:ext uri="{FF2B5EF4-FFF2-40B4-BE49-F238E27FC236}">
                <a16:creationId xmlns:a16="http://schemas.microsoft.com/office/drawing/2014/main" id="{7D128047-8C5F-7B82-7588-8511BF696120}"/>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0" y="1479479"/>
            <a:ext cx="12192000" cy="5378522"/>
          </a:xfrm>
        </p:spPr>
      </p:pic>
    </p:spTree>
    <p:extLst>
      <p:ext uri="{BB962C8B-B14F-4D97-AF65-F5344CB8AC3E}">
        <p14:creationId xmlns:p14="http://schemas.microsoft.com/office/powerpoint/2010/main" val="4183508169"/>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6CD7FFD-7181-45FB-6C7E-0194D7175F37}"/>
              </a:ext>
            </a:extLst>
          </p:cNvPr>
          <p:cNvSpPr>
            <a:spLocks noGrp="1"/>
          </p:cNvSpPr>
          <p:nvPr>
            <p:ph type="title"/>
          </p:nvPr>
        </p:nvSpPr>
        <p:spPr>
          <a:xfrm>
            <a:off x="2019750" y="1006867"/>
            <a:ext cx="8182488" cy="4062283"/>
          </a:xfrm>
        </p:spPr>
        <p:txBody>
          <a:bodyPr>
            <a:noAutofit/>
          </a:bodyPr>
          <a:lstStyle/>
          <a:p>
            <a:pPr algn="ctr"/>
            <a:r>
              <a:rPr lang="es-419" dirty="0"/>
              <a:t>Y él pensaba dentro de sí, diciendo: ¿Qué haré, porque </a:t>
            </a:r>
            <a:r>
              <a:rPr lang="es-419" dirty="0">
                <a:solidFill>
                  <a:schemeClr val="accent1"/>
                </a:solidFill>
              </a:rPr>
              <a:t>no tengo dónde guardar mis frutos</a:t>
            </a:r>
            <a:r>
              <a:rPr lang="es-419" dirty="0"/>
              <a:t>? Y dijo: Esto haré: </a:t>
            </a:r>
            <a:r>
              <a:rPr lang="es-419" dirty="0">
                <a:solidFill>
                  <a:schemeClr val="accent1"/>
                </a:solidFill>
              </a:rPr>
              <a:t>derribaré</a:t>
            </a:r>
            <a:r>
              <a:rPr lang="es-419" dirty="0"/>
              <a:t> mis </a:t>
            </a:r>
            <a:r>
              <a:rPr lang="es-419" dirty="0">
                <a:solidFill>
                  <a:schemeClr val="accent1"/>
                </a:solidFill>
              </a:rPr>
              <a:t>graneros</a:t>
            </a:r>
            <a:r>
              <a:rPr lang="es-419" dirty="0"/>
              <a:t>, y los </a:t>
            </a:r>
            <a:r>
              <a:rPr lang="es-419" dirty="0">
                <a:solidFill>
                  <a:schemeClr val="accent1"/>
                </a:solidFill>
              </a:rPr>
              <a:t>edificaré</a:t>
            </a:r>
            <a:r>
              <a:rPr lang="es-419" dirty="0"/>
              <a:t> </a:t>
            </a:r>
            <a:r>
              <a:rPr lang="es-419" dirty="0">
                <a:solidFill>
                  <a:schemeClr val="accent1"/>
                </a:solidFill>
              </a:rPr>
              <a:t>mayores</a:t>
            </a:r>
            <a:r>
              <a:rPr lang="es-419" dirty="0"/>
              <a:t>, y allí </a:t>
            </a:r>
            <a:r>
              <a:rPr lang="es-419" dirty="0">
                <a:solidFill>
                  <a:schemeClr val="accent1"/>
                </a:solidFill>
              </a:rPr>
              <a:t>guardaré</a:t>
            </a:r>
            <a:r>
              <a:rPr lang="es-419" dirty="0"/>
              <a:t> </a:t>
            </a:r>
            <a:r>
              <a:rPr lang="es-419" dirty="0">
                <a:solidFill>
                  <a:schemeClr val="accent1"/>
                </a:solidFill>
              </a:rPr>
              <a:t>todos</a:t>
            </a:r>
            <a:r>
              <a:rPr lang="es-419" dirty="0"/>
              <a:t> mis frutos y mis </a:t>
            </a:r>
            <a:r>
              <a:rPr lang="es-419" dirty="0">
                <a:solidFill>
                  <a:schemeClr val="accent1"/>
                </a:solidFill>
              </a:rPr>
              <a:t>bienes</a:t>
            </a:r>
            <a:r>
              <a:rPr lang="es-419" dirty="0"/>
              <a:t>;  y diré a mi alma: </a:t>
            </a:r>
            <a:r>
              <a:rPr lang="es-419" dirty="0">
                <a:solidFill>
                  <a:schemeClr val="accent1"/>
                </a:solidFill>
              </a:rPr>
              <a:t>Alma</a:t>
            </a:r>
            <a:r>
              <a:rPr lang="es-419" dirty="0"/>
              <a:t>, </a:t>
            </a:r>
            <a:r>
              <a:rPr lang="es-419" dirty="0">
                <a:solidFill>
                  <a:schemeClr val="accent1"/>
                </a:solidFill>
              </a:rPr>
              <a:t>muchos</a:t>
            </a:r>
            <a:r>
              <a:rPr lang="es-419" dirty="0"/>
              <a:t> </a:t>
            </a:r>
            <a:r>
              <a:rPr lang="es-419" dirty="0">
                <a:solidFill>
                  <a:schemeClr val="accent1"/>
                </a:solidFill>
              </a:rPr>
              <a:t>bienes</a:t>
            </a:r>
            <a:r>
              <a:rPr lang="es-419" dirty="0"/>
              <a:t> </a:t>
            </a:r>
            <a:r>
              <a:rPr lang="es-419" dirty="0">
                <a:solidFill>
                  <a:schemeClr val="accent1"/>
                </a:solidFill>
              </a:rPr>
              <a:t>tienes</a:t>
            </a:r>
            <a:r>
              <a:rPr lang="es-419" dirty="0"/>
              <a:t> </a:t>
            </a:r>
            <a:r>
              <a:rPr lang="es-419" dirty="0">
                <a:solidFill>
                  <a:schemeClr val="accent1"/>
                </a:solidFill>
              </a:rPr>
              <a:t>guardados</a:t>
            </a:r>
            <a:r>
              <a:rPr lang="es-419" dirty="0"/>
              <a:t> para </a:t>
            </a:r>
            <a:r>
              <a:rPr lang="es-419" dirty="0">
                <a:solidFill>
                  <a:schemeClr val="accent1"/>
                </a:solidFill>
              </a:rPr>
              <a:t>muchos</a:t>
            </a:r>
            <a:r>
              <a:rPr lang="es-419" dirty="0"/>
              <a:t> </a:t>
            </a:r>
            <a:r>
              <a:rPr lang="es-419" dirty="0">
                <a:solidFill>
                  <a:schemeClr val="accent1"/>
                </a:solidFill>
              </a:rPr>
              <a:t>años</a:t>
            </a:r>
            <a:r>
              <a:rPr lang="es-419" dirty="0"/>
              <a:t>; </a:t>
            </a:r>
            <a:r>
              <a:rPr lang="es-419" dirty="0">
                <a:solidFill>
                  <a:schemeClr val="accent1"/>
                </a:solidFill>
              </a:rPr>
              <a:t>repósate</a:t>
            </a:r>
            <a:r>
              <a:rPr lang="es-419" dirty="0"/>
              <a:t>, </a:t>
            </a:r>
            <a:r>
              <a:rPr lang="es-419" dirty="0">
                <a:solidFill>
                  <a:schemeClr val="accent1"/>
                </a:solidFill>
              </a:rPr>
              <a:t>come</a:t>
            </a:r>
            <a:r>
              <a:rPr lang="es-419" dirty="0"/>
              <a:t>, </a:t>
            </a:r>
            <a:r>
              <a:rPr lang="es-419" dirty="0">
                <a:solidFill>
                  <a:schemeClr val="accent1"/>
                </a:solidFill>
              </a:rPr>
              <a:t>bebe</a:t>
            </a:r>
            <a:r>
              <a:rPr lang="es-419" dirty="0"/>
              <a:t>, </a:t>
            </a:r>
            <a:r>
              <a:rPr lang="es-419" dirty="0">
                <a:solidFill>
                  <a:schemeClr val="accent1"/>
                </a:solidFill>
              </a:rPr>
              <a:t>regocíjate</a:t>
            </a:r>
            <a:r>
              <a:rPr lang="es-419" dirty="0"/>
              <a:t>.</a:t>
            </a:r>
          </a:p>
        </p:txBody>
      </p:sp>
      <p:sp>
        <p:nvSpPr>
          <p:cNvPr id="3" name="Marcador de contenido 2">
            <a:extLst>
              <a:ext uri="{FF2B5EF4-FFF2-40B4-BE49-F238E27FC236}">
                <a16:creationId xmlns:a16="http://schemas.microsoft.com/office/drawing/2014/main" id="{CB9BF219-1AD5-D70A-A7C6-F0D5BD1AA747}"/>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Lucas 12: 17-19</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9717299"/>
      </p:ext>
    </p:extLst>
  </p:cSld>
  <p:clrMapOvr>
    <a:masterClrMapping/>
  </p:clrMapOvr>
  <p:transition spd="slow">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1B7FD58-756D-3E28-2FB5-AD9E1616FF4D}"/>
              </a:ext>
            </a:extLst>
          </p:cNvPr>
          <p:cNvSpPr>
            <a:spLocks noGrp="1"/>
          </p:cNvSpPr>
          <p:nvPr>
            <p:ph idx="1"/>
          </p:nvPr>
        </p:nvSpPr>
        <p:spPr>
          <a:xfrm>
            <a:off x="842481" y="708917"/>
            <a:ext cx="3986373" cy="5736271"/>
          </a:xfrm>
        </p:spPr>
        <p:txBody>
          <a:bodyPr>
            <a:normAutofit lnSpcReduction="10000"/>
          </a:bodyPr>
          <a:lstStyle/>
          <a:p>
            <a:pPr marL="0" indent="0">
              <a:buNone/>
            </a:pPr>
            <a:r>
              <a:rPr lang="es-419" sz="3200" dirty="0"/>
              <a:t>Cuando </a:t>
            </a:r>
            <a:r>
              <a:rPr lang="es-419" sz="3200" dirty="0">
                <a:solidFill>
                  <a:schemeClr val="accent1"/>
                </a:solidFill>
              </a:rPr>
              <a:t>colocamos</a:t>
            </a:r>
            <a:r>
              <a:rPr lang="es-419" sz="3200" dirty="0"/>
              <a:t> nuestras </a:t>
            </a:r>
            <a:r>
              <a:rPr lang="es-419" sz="3200" dirty="0">
                <a:solidFill>
                  <a:schemeClr val="accent1"/>
                </a:solidFill>
              </a:rPr>
              <a:t>riquezas</a:t>
            </a:r>
            <a:r>
              <a:rPr lang="es-419" sz="3200" dirty="0"/>
              <a:t> al </a:t>
            </a:r>
            <a:r>
              <a:rPr lang="es-419" sz="3200" dirty="0">
                <a:solidFill>
                  <a:schemeClr val="accent1"/>
                </a:solidFill>
              </a:rPr>
              <a:t>servicio</a:t>
            </a:r>
            <a:r>
              <a:rPr lang="es-419" sz="3200" dirty="0"/>
              <a:t> del </a:t>
            </a:r>
            <a:r>
              <a:rPr lang="es-419" sz="3200" dirty="0">
                <a:solidFill>
                  <a:schemeClr val="accent1"/>
                </a:solidFill>
              </a:rPr>
              <a:t>reino</a:t>
            </a:r>
            <a:r>
              <a:rPr lang="es-419" sz="3200" dirty="0"/>
              <a:t> </a:t>
            </a:r>
            <a:r>
              <a:rPr lang="es-419" sz="3200" dirty="0">
                <a:solidFill>
                  <a:schemeClr val="accent1"/>
                </a:solidFill>
              </a:rPr>
              <a:t>divino</a:t>
            </a:r>
            <a:r>
              <a:rPr lang="es-419" sz="3200" dirty="0"/>
              <a:t>, nuestra </a:t>
            </a:r>
            <a:r>
              <a:rPr lang="es-419" sz="3200" dirty="0">
                <a:solidFill>
                  <a:schemeClr val="accent1"/>
                </a:solidFill>
              </a:rPr>
              <a:t>prosperidad</a:t>
            </a:r>
            <a:r>
              <a:rPr lang="es-419" sz="3200" dirty="0"/>
              <a:t> se </a:t>
            </a:r>
            <a:r>
              <a:rPr lang="es-419" sz="3200" dirty="0">
                <a:solidFill>
                  <a:schemeClr val="accent1"/>
                </a:solidFill>
              </a:rPr>
              <a:t>alinea</a:t>
            </a:r>
            <a:r>
              <a:rPr lang="es-419" sz="3200" dirty="0"/>
              <a:t> con sus </a:t>
            </a:r>
            <a:r>
              <a:rPr lang="es-419" sz="3200" dirty="0">
                <a:solidFill>
                  <a:schemeClr val="accent1"/>
                </a:solidFill>
              </a:rPr>
              <a:t>expectativas</a:t>
            </a:r>
            <a:r>
              <a:rPr lang="es-419" sz="3200" dirty="0"/>
              <a:t>, y nuestras </a:t>
            </a:r>
            <a:r>
              <a:rPr lang="es-419" sz="3200" dirty="0">
                <a:solidFill>
                  <a:schemeClr val="accent1"/>
                </a:solidFill>
              </a:rPr>
              <a:t>finanzas</a:t>
            </a:r>
            <a:r>
              <a:rPr lang="es-419" sz="3200" dirty="0"/>
              <a:t> se transforman en un </a:t>
            </a:r>
            <a:r>
              <a:rPr lang="es-419" sz="3200" dirty="0">
                <a:solidFill>
                  <a:schemeClr val="accent1"/>
                </a:solidFill>
              </a:rPr>
              <a:t>reflejo</a:t>
            </a:r>
            <a:r>
              <a:rPr lang="es-419" sz="3200" dirty="0"/>
              <a:t> de nuestra </a:t>
            </a:r>
            <a:r>
              <a:rPr lang="es-419" sz="3200" dirty="0">
                <a:solidFill>
                  <a:schemeClr val="accent1"/>
                </a:solidFill>
              </a:rPr>
              <a:t>fe</a:t>
            </a:r>
            <a:r>
              <a:rPr lang="es-419" sz="3200" dirty="0"/>
              <a:t> y </a:t>
            </a:r>
            <a:r>
              <a:rPr lang="es-419" sz="3200" dirty="0">
                <a:solidFill>
                  <a:schemeClr val="accent1"/>
                </a:solidFill>
              </a:rPr>
              <a:t>confianza</a:t>
            </a:r>
            <a:r>
              <a:rPr lang="es-419" sz="3200" dirty="0"/>
              <a:t> en él.</a:t>
            </a:r>
          </a:p>
        </p:txBody>
      </p:sp>
      <p:pic>
        <p:nvPicPr>
          <p:cNvPr id="5" name="Imagen 4" descr="Imagen que contiene persona, mujer, borroso, sostener&#10;&#10;El contenido generado por IA puede ser incorrecto.">
            <a:extLst>
              <a:ext uri="{FF2B5EF4-FFF2-40B4-BE49-F238E27FC236}">
                <a16:creationId xmlns:a16="http://schemas.microsoft.com/office/drawing/2014/main" id="{C211EEF7-CFD8-29FD-0ECD-906E6B3F1F27}"/>
              </a:ext>
            </a:extLst>
          </p:cNvPr>
          <p:cNvPicPr>
            <a:picLocks noChangeAspect="1"/>
          </p:cNvPicPr>
          <p:nvPr/>
        </p:nvPicPr>
        <p:blipFill>
          <a:blip r:embed="rId2"/>
          <a:stretch>
            <a:fillRect/>
          </a:stretch>
        </p:blipFill>
        <p:spPr>
          <a:xfrm>
            <a:off x="5334000" y="0"/>
            <a:ext cx="6858000" cy="6858000"/>
          </a:xfrm>
          <a:prstGeom prst="rect">
            <a:avLst/>
          </a:prstGeom>
        </p:spPr>
      </p:pic>
    </p:spTree>
    <p:extLst>
      <p:ext uri="{BB962C8B-B14F-4D97-AF65-F5344CB8AC3E}">
        <p14:creationId xmlns:p14="http://schemas.microsoft.com/office/powerpoint/2010/main" val="146909078"/>
      </p:ext>
    </p:extLst>
  </p:cSld>
  <p:clrMapOvr>
    <a:masterClrMapping/>
  </p:clrMapOvr>
  <p:transition spd="slow">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F322D-CF65-3AB0-8B5E-235357748613}"/>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9C65AC7C-200B-8DD0-4A54-4DA6CC9FA454}"/>
              </a:ext>
            </a:extLst>
          </p:cNvPr>
          <p:cNvSpPr>
            <a:spLocks noGrp="1"/>
          </p:cNvSpPr>
          <p:nvPr>
            <p:ph type="title"/>
          </p:nvPr>
        </p:nvSpPr>
        <p:spPr>
          <a:xfrm>
            <a:off x="1451206" y="1129513"/>
            <a:ext cx="5853720" cy="1830584"/>
          </a:xfrm>
        </p:spPr>
        <p:txBody>
          <a:bodyPr>
            <a:noAutofit/>
          </a:bodyPr>
          <a:lstStyle/>
          <a:p>
            <a:r>
              <a:rPr lang="es-419" sz="3600" dirty="0"/>
              <a:t>EL EQUILIBRIO DIVINO ENTRE LA DISCIPLINA FINANCIERA Y EL COMPROMISO ESPIRITUAL</a:t>
            </a:r>
          </a:p>
        </p:txBody>
      </p:sp>
      <p:pic>
        <p:nvPicPr>
          <p:cNvPr id="6" name="Marcador de posición de imagen 5" descr="Imagen que contiene báscula, agua, verde, grande&#10;&#10;El contenido generado por IA puede ser incorrecto.">
            <a:extLst>
              <a:ext uri="{FF2B5EF4-FFF2-40B4-BE49-F238E27FC236}">
                <a16:creationId xmlns:a16="http://schemas.microsoft.com/office/drawing/2014/main" id="{ECE78BB3-D3E1-AC41-F4E2-B3E42A923F19}"/>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54914948"/>
      </p:ext>
    </p:extLst>
  </p:cSld>
  <p:clrMapOvr>
    <a:masterClrMapping/>
  </p:clrMapOvr>
  <p:transition spd="slow">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58F4B-A9C3-E7A4-2F15-4A5930A907E9}"/>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A4EC5118-D120-CE0C-CC21-C2BB606B6854}"/>
              </a:ext>
            </a:extLst>
          </p:cNvPr>
          <p:cNvSpPr>
            <a:spLocks noGrp="1"/>
          </p:cNvSpPr>
          <p:nvPr>
            <p:ph type="title"/>
          </p:nvPr>
        </p:nvSpPr>
        <p:spPr>
          <a:xfrm>
            <a:off x="2019750" y="1150705"/>
            <a:ext cx="8182488" cy="4245245"/>
          </a:xfrm>
        </p:spPr>
        <p:txBody>
          <a:bodyPr>
            <a:noAutofit/>
          </a:bodyPr>
          <a:lstStyle/>
          <a:p>
            <a:pPr algn="ctr"/>
            <a:r>
              <a:rPr lang="es-419" dirty="0"/>
              <a:t>No os hagáis tesoros en la tierra, donde la polilla y el orín corrompen, y donde ladrones minan y hurtan;  sino </a:t>
            </a:r>
            <a:r>
              <a:rPr lang="es-419" dirty="0">
                <a:solidFill>
                  <a:schemeClr val="accent1"/>
                </a:solidFill>
              </a:rPr>
              <a:t>haceos tesoros en el cielo</a:t>
            </a:r>
            <a:r>
              <a:rPr lang="es-419" dirty="0"/>
              <a:t>, donde ni la polilla ni el orín corrompen, y donde ladrones no minan ni hurtan. Porque </a:t>
            </a:r>
            <a:r>
              <a:rPr lang="es-419" dirty="0">
                <a:solidFill>
                  <a:schemeClr val="accent1"/>
                </a:solidFill>
              </a:rPr>
              <a:t>donde</a:t>
            </a:r>
            <a:r>
              <a:rPr lang="es-419" dirty="0"/>
              <a:t> </a:t>
            </a:r>
            <a:r>
              <a:rPr lang="es-419" dirty="0">
                <a:solidFill>
                  <a:schemeClr val="accent1"/>
                </a:solidFill>
              </a:rPr>
              <a:t>esté</a:t>
            </a:r>
            <a:r>
              <a:rPr lang="es-419" dirty="0"/>
              <a:t> </a:t>
            </a:r>
            <a:r>
              <a:rPr lang="es-419" dirty="0">
                <a:solidFill>
                  <a:schemeClr val="accent1"/>
                </a:solidFill>
              </a:rPr>
              <a:t>vuestro</a:t>
            </a:r>
            <a:r>
              <a:rPr lang="es-419" dirty="0"/>
              <a:t> </a:t>
            </a:r>
            <a:r>
              <a:rPr lang="es-419" dirty="0">
                <a:solidFill>
                  <a:schemeClr val="accent1"/>
                </a:solidFill>
              </a:rPr>
              <a:t>tesoro</a:t>
            </a:r>
            <a:r>
              <a:rPr lang="es-419" dirty="0"/>
              <a:t>, allí </a:t>
            </a:r>
            <a:r>
              <a:rPr lang="es-419" dirty="0">
                <a:solidFill>
                  <a:schemeClr val="accent1"/>
                </a:solidFill>
              </a:rPr>
              <a:t>estará</a:t>
            </a:r>
            <a:r>
              <a:rPr lang="es-419" dirty="0"/>
              <a:t> también </a:t>
            </a:r>
            <a:r>
              <a:rPr lang="es-419" dirty="0">
                <a:solidFill>
                  <a:schemeClr val="accent1"/>
                </a:solidFill>
              </a:rPr>
              <a:t>vuestro</a:t>
            </a:r>
            <a:r>
              <a:rPr lang="es-419" dirty="0"/>
              <a:t> </a:t>
            </a:r>
            <a:r>
              <a:rPr lang="es-419" dirty="0">
                <a:solidFill>
                  <a:schemeClr val="accent1"/>
                </a:solidFill>
              </a:rPr>
              <a:t>corazón</a:t>
            </a:r>
            <a:r>
              <a:rPr lang="es-419" dirty="0"/>
              <a:t>. </a:t>
            </a:r>
          </a:p>
        </p:txBody>
      </p:sp>
      <p:sp>
        <p:nvSpPr>
          <p:cNvPr id="3" name="Marcador de contenido 2">
            <a:extLst>
              <a:ext uri="{FF2B5EF4-FFF2-40B4-BE49-F238E27FC236}">
                <a16:creationId xmlns:a16="http://schemas.microsoft.com/office/drawing/2014/main" id="{6F44D91A-433C-570A-92B1-14977C739BCF}"/>
              </a:ext>
            </a:extLst>
          </p:cNvPr>
          <p:cNvSpPr>
            <a:spLocks noGrp="1"/>
          </p:cNvSpPr>
          <p:nvPr>
            <p:ph idx="1"/>
          </p:nvPr>
        </p:nvSpPr>
        <p:spPr/>
        <p:txBody>
          <a:bodyPr>
            <a:normAutofit lnSpcReduction="10000"/>
          </a:bodyPr>
          <a:lstStyle/>
          <a:p>
            <a:r>
              <a:rPr lang="es-419" sz="3600" dirty="0">
                <a:latin typeface="Calibri" panose="020F0502020204030204" pitchFamily="34" charset="0"/>
                <a:cs typeface="Calibri" panose="020F0502020204030204" pitchFamily="34" charset="0"/>
              </a:rPr>
              <a:t>Mateo 6: 19-21</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0565092"/>
      </p:ext>
    </p:extLst>
  </p:cSld>
  <p:clrMapOvr>
    <a:masterClrMapping/>
  </p:clrMapOvr>
  <p:transition spd="slow">
    <p:split orient="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6FCE6-CB13-548F-C9D5-F51E613A9C0F}"/>
              </a:ext>
            </a:extLst>
          </p:cNvPr>
          <p:cNvSpPr>
            <a:spLocks noGrp="1"/>
          </p:cNvSpPr>
          <p:nvPr>
            <p:ph type="title"/>
          </p:nvPr>
        </p:nvSpPr>
        <p:spPr/>
        <p:txBody>
          <a:bodyPr/>
          <a:lstStyle/>
          <a:p>
            <a:r>
              <a:rPr lang="es-419" dirty="0"/>
              <a:t>Dios es una persona de negocios</a:t>
            </a:r>
          </a:p>
        </p:txBody>
      </p:sp>
      <p:graphicFrame>
        <p:nvGraphicFramePr>
          <p:cNvPr id="4" name="Marcador de contenido 3">
            <a:extLst>
              <a:ext uri="{FF2B5EF4-FFF2-40B4-BE49-F238E27FC236}">
                <a16:creationId xmlns:a16="http://schemas.microsoft.com/office/drawing/2014/main" id="{68BA9BFE-CD4C-8D8D-611C-7D55D811C58C}"/>
              </a:ext>
            </a:extLst>
          </p:cNvPr>
          <p:cNvGraphicFramePr>
            <a:graphicFrameLocks noGrp="1"/>
          </p:cNvGraphicFramePr>
          <p:nvPr>
            <p:ph idx="1"/>
            <p:extLst>
              <p:ext uri="{D42A27DB-BD31-4B8C-83A1-F6EECF244321}">
                <p14:modId xmlns:p14="http://schemas.microsoft.com/office/powerpoint/2010/main" val="2429706824"/>
              </p:ext>
            </p:extLst>
          </p:nvPr>
        </p:nvGraphicFramePr>
        <p:xfrm>
          <a:off x="1451579" y="1479479"/>
          <a:ext cx="9603275" cy="5198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4360057"/>
      </p:ext>
    </p:extLst>
  </p:cSld>
  <p:clrMapOvr>
    <a:masterClrMapping/>
  </p:clrMapOvr>
  <p:transition spd="slow">
    <p:split orient="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84E482-DE09-F5C5-C613-872A6F78FF70}"/>
              </a:ext>
            </a:extLst>
          </p:cNvPr>
          <p:cNvSpPr>
            <a:spLocks noGrp="1"/>
          </p:cNvSpPr>
          <p:nvPr>
            <p:ph type="title"/>
          </p:nvPr>
        </p:nvSpPr>
        <p:spPr/>
        <p:txBody>
          <a:bodyPr/>
          <a:lstStyle/>
          <a:p>
            <a:r>
              <a:rPr lang="es-419" dirty="0"/>
              <a:t>Diferencia entre el diezmo y la ofrenda</a:t>
            </a:r>
          </a:p>
        </p:txBody>
      </p:sp>
      <p:graphicFrame>
        <p:nvGraphicFramePr>
          <p:cNvPr id="4" name="Marcador de contenido 3">
            <a:extLst>
              <a:ext uri="{FF2B5EF4-FFF2-40B4-BE49-F238E27FC236}">
                <a16:creationId xmlns:a16="http://schemas.microsoft.com/office/drawing/2014/main" id="{A7D604AF-E31C-EE9C-42B5-F04ABD3798DB}"/>
              </a:ext>
            </a:extLst>
          </p:cNvPr>
          <p:cNvGraphicFramePr>
            <a:graphicFrameLocks noGrp="1"/>
          </p:cNvGraphicFramePr>
          <p:nvPr>
            <p:ph idx="1"/>
            <p:extLst>
              <p:ext uri="{D42A27DB-BD31-4B8C-83A1-F6EECF244321}">
                <p14:modId xmlns:p14="http://schemas.microsoft.com/office/powerpoint/2010/main" val="2133741137"/>
              </p:ext>
            </p:extLst>
          </p:nvPr>
        </p:nvGraphicFramePr>
        <p:xfrm>
          <a:off x="1451579" y="2015732"/>
          <a:ext cx="9603275" cy="4429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970406"/>
      </p:ext>
    </p:extLst>
  </p:cSld>
  <p:clrMapOvr>
    <a:masterClrMapping/>
  </p:clrMapOvr>
  <p:transition spd="slow">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54492-7817-7379-3AFA-E210697BEF01}"/>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48E489FE-B2E7-9287-400A-6D796E0CB736}"/>
              </a:ext>
            </a:extLst>
          </p:cNvPr>
          <p:cNvSpPr>
            <a:spLocks noGrp="1"/>
          </p:cNvSpPr>
          <p:nvPr>
            <p:ph type="title"/>
          </p:nvPr>
        </p:nvSpPr>
        <p:spPr>
          <a:xfrm>
            <a:off x="1451206" y="1129513"/>
            <a:ext cx="5853720" cy="1830584"/>
          </a:xfrm>
        </p:spPr>
        <p:txBody>
          <a:bodyPr>
            <a:noAutofit/>
          </a:bodyPr>
          <a:lstStyle/>
          <a:p>
            <a:r>
              <a:rPr lang="es-419" sz="3600" dirty="0"/>
              <a:t>LA GRACIA ABUNDANTE DE DIOS: PROSPERIDAD CON PROPÓSITO</a:t>
            </a:r>
          </a:p>
        </p:txBody>
      </p:sp>
      <p:pic>
        <p:nvPicPr>
          <p:cNvPr id="9" name="Marcador de posición de imagen 8" descr="Dibujo de una persona&#10;&#10;El contenido generado por IA puede ser incorrecto.">
            <a:extLst>
              <a:ext uri="{FF2B5EF4-FFF2-40B4-BE49-F238E27FC236}">
                <a16:creationId xmlns:a16="http://schemas.microsoft.com/office/drawing/2014/main" id="{90AEA456-9740-1F16-4891-DB84B68CFC33}"/>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14390308"/>
      </p:ext>
    </p:extLst>
  </p:cSld>
  <p:clrMapOvr>
    <a:masterClrMapping/>
  </p:clrMapOvr>
  <p:transition spd="slow">
    <p:split orient="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6D511-FE08-4D8F-224D-573924A2B06E}"/>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046B33D9-94A9-55A4-E48F-2C6DCDBA158E}"/>
              </a:ext>
            </a:extLst>
          </p:cNvPr>
          <p:cNvSpPr>
            <a:spLocks noGrp="1"/>
          </p:cNvSpPr>
          <p:nvPr>
            <p:ph type="title"/>
          </p:nvPr>
        </p:nvSpPr>
        <p:spPr>
          <a:xfrm>
            <a:off x="2019750" y="1150705"/>
            <a:ext cx="8182488" cy="4245245"/>
          </a:xfrm>
        </p:spPr>
        <p:txBody>
          <a:bodyPr>
            <a:noAutofit/>
          </a:bodyPr>
          <a:lstStyle/>
          <a:p>
            <a:pPr algn="ctr"/>
            <a:r>
              <a:rPr lang="es-419" sz="4000" dirty="0"/>
              <a:t>Y </a:t>
            </a:r>
            <a:r>
              <a:rPr lang="es-419" sz="4000" dirty="0">
                <a:solidFill>
                  <a:schemeClr val="accent1"/>
                </a:solidFill>
              </a:rPr>
              <a:t>poderoso</a:t>
            </a:r>
            <a:r>
              <a:rPr lang="es-419" sz="4000" dirty="0"/>
              <a:t> es </a:t>
            </a:r>
            <a:r>
              <a:rPr lang="es-419" sz="4000" dirty="0">
                <a:solidFill>
                  <a:schemeClr val="accent1"/>
                </a:solidFill>
              </a:rPr>
              <a:t>Dios</a:t>
            </a:r>
            <a:r>
              <a:rPr lang="es-419" sz="4000" dirty="0"/>
              <a:t> para hacer que </a:t>
            </a:r>
            <a:r>
              <a:rPr lang="es-419" sz="4000" dirty="0">
                <a:solidFill>
                  <a:schemeClr val="accent1"/>
                </a:solidFill>
              </a:rPr>
              <a:t>abunde</a:t>
            </a:r>
            <a:r>
              <a:rPr lang="es-419" sz="4000" dirty="0"/>
              <a:t> en vosotros toda </a:t>
            </a:r>
            <a:r>
              <a:rPr lang="es-419" sz="4000" dirty="0">
                <a:solidFill>
                  <a:schemeClr val="accent1"/>
                </a:solidFill>
              </a:rPr>
              <a:t>gracia</a:t>
            </a:r>
            <a:r>
              <a:rPr lang="es-419" sz="4000" dirty="0"/>
              <a:t>, a fin de que, </a:t>
            </a:r>
            <a:r>
              <a:rPr lang="es-419" sz="4000" dirty="0">
                <a:solidFill>
                  <a:schemeClr val="accent1"/>
                </a:solidFill>
              </a:rPr>
              <a:t>teniendo</a:t>
            </a:r>
            <a:r>
              <a:rPr lang="es-419" sz="4000" dirty="0"/>
              <a:t> siempre en todas las cosas, </a:t>
            </a:r>
            <a:r>
              <a:rPr lang="es-419" sz="4000" dirty="0">
                <a:solidFill>
                  <a:schemeClr val="accent1"/>
                </a:solidFill>
              </a:rPr>
              <a:t>todo</a:t>
            </a:r>
            <a:r>
              <a:rPr lang="es-419" sz="4000" dirty="0"/>
              <a:t> lo </a:t>
            </a:r>
            <a:r>
              <a:rPr lang="es-419" sz="4000" dirty="0">
                <a:solidFill>
                  <a:schemeClr val="accent1"/>
                </a:solidFill>
              </a:rPr>
              <a:t>suficiente</a:t>
            </a:r>
            <a:r>
              <a:rPr lang="es-419" sz="4000" dirty="0"/>
              <a:t>, </a:t>
            </a:r>
            <a:r>
              <a:rPr lang="es-419" sz="4000" dirty="0">
                <a:solidFill>
                  <a:schemeClr val="accent1"/>
                </a:solidFill>
              </a:rPr>
              <a:t>abundéis</a:t>
            </a:r>
            <a:r>
              <a:rPr lang="es-419" sz="4000" dirty="0"/>
              <a:t> para toda </a:t>
            </a:r>
            <a:r>
              <a:rPr lang="es-419" sz="4000" dirty="0">
                <a:solidFill>
                  <a:schemeClr val="accent1"/>
                </a:solidFill>
              </a:rPr>
              <a:t>buena</a:t>
            </a:r>
            <a:r>
              <a:rPr lang="es-419" sz="4000" dirty="0"/>
              <a:t> </a:t>
            </a:r>
            <a:r>
              <a:rPr lang="es-419" sz="4000" dirty="0">
                <a:solidFill>
                  <a:schemeClr val="accent1"/>
                </a:solidFill>
              </a:rPr>
              <a:t>obra</a:t>
            </a:r>
            <a:r>
              <a:rPr lang="es-419" sz="4000" dirty="0"/>
              <a:t>.</a:t>
            </a:r>
          </a:p>
        </p:txBody>
      </p:sp>
      <p:sp>
        <p:nvSpPr>
          <p:cNvPr id="3" name="Marcador de contenido 2">
            <a:extLst>
              <a:ext uri="{FF2B5EF4-FFF2-40B4-BE49-F238E27FC236}">
                <a16:creationId xmlns:a16="http://schemas.microsoft.com/office/drawing/2014/main" id="{0722309C-6046-C332-04B6-6A45CCCF2085}"/>
              </a:ext>
            </a:extLst>
          </p:cNvPr>
          <p:cNvSpPr>
            <a:spLocks noGrp="1"/>
          </p:cNvSpPr>
          <p:nvPr>
            <p:ph idx="1"/>
          </p:nvPr>
        </p:nvSpPr>
        <p:spPr/>
        <p:txBody>
          <a:bodyPr>
            <a:normAutofit lnSpcReduction="10000"/>
          </a:bodyPr>
          <a:lstStyle/>
          <a:p>
            <a:r>
              <a:rPr lang="pt-BR" sz="3600" dirty="0">
                <a:latin typeface="Calibri" panose="020F0502020204030204" pitchFamily="34" charset="0"/>
                <a:cs typeface="Calibri" panose="020F0502020204030204" pitchFamily="34" charset="0"/>
              </a:rPr>
              <a:t>2 </a:t>
            </a:r>
            <a:r>
              <a:rPr lang="pt-BR" sz="3600" dirty="0" err="1">
                <a:latin typeface="Calibri" panose="020F0502020204030204" pitchFamily="34" charset="0"/>
                <a:cs typeface="Calibri" panose="020F0502020204030204" pitchFamily="34" charset="0"/>
              </a:rPr>
              <a:t>Corintios</a:t>
            </a:r>
            <a:r>
              <a:rPr lang="pt-BR" sz="3600" dirty="0">
                <a:latin typeface="Calibri" panose="020F0502020204030204" pitchFamily="34" charset="0"/>
                <a:cs typeface="Calibri" panose="020F0502020204030204" pitchFamily="34" charset="0"/>
              </a:rPr>
              <a:t> 9: 8, RV60</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0144851"/>
      </p:ext>
    </p:extLst>
  </p:cSld>
  <p:clrMapOvr>
    <a:masterClrMapping/>
  </p:clrMapOvr>
  <p:transition spd="slow">
    <p:split orient="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959C9EC-CE1C-A120-D281-DD37C95A12A3}"/>
              </a:ext>
            </a:extLst>
          </p:cNvPr>
          <p:cNvSpPr>
            <a:spLocks noGrp="1"/>
          </p:cNvSpPr>
          <p:nvPr>
            <p:ph idx="1"/>
          </p:nvPr>
        </p:nvSpPr>
        <p:spPr>
          <a:xfrm>
            <a:off x="6575461" y="359596"/>
            <a:ext cx="4479393" cy="6085592"/>
          </a:xfrm>
        </p:spPr>
        <p:txBody>
          <a:bodyPr>
            <a:normAutofit fontScale="92500"/>
          </a:bodyPr>
          <a:lstStyle/>
          <a:p>
            <a:pPr marL="0" indent="0">
              <a:buNone/>
            </a:pPr>
            <a:r>
              <a:rPr lang="es-419" sz="2800" dirty="0"/>
              <a:t>Es crucial </a:t>
            </a:r>
            <a:r>
              <a:rPr lang="es-419" sz="2800" dirty="0">
                <a:solidFill>
                  <a:schemeClr val="accent1"/>
                </a:solidFill>
              </a:rPr>
              <a:t>comprender</a:t>
            </a:r>
            <a:r>
              <a:rPr lang="es-419" sz="2800" dirty="0"/>
              <a:t> que, aunque enfrentemos </a:t>
            </a:r>
            <a:r>
              <a:rPr lang="es-419" sz="2800" dirty="0">
                <a:solidFill>
                  <a:schemeClr val="accent1"/>
                </a:solidFill>
              </a:rPr>
              <a:t>momentos</a:t>
            </a:r>
            <a:r>
              <a:rPr lang="es-419" sz="2800" dirty="0"/>
              <a:t> </a:t>
            </a:r>
            <a:r>
              <a:rPr lang="es-419" sz="2800" dirty="0">
                <a:solidFill>
                  <a:schemeClr val="accent1"/>
                </a:solidFill>
              </a:rPr>
              <a:t>difíciles</a:t>
            </a:r>
            <a:r>
              <a:rPr lang="es-419" sz="2800" dirty="0"/>
              <a:t>, las </a:t>
            </a:r>
            <a:r>
              <a:rPr lang="es-419" sz="2800" dirty="0">
                <a:solidFill>
                  <a:schemeClr val="accent1"/>
                </a:solidFill>
              </a:rPr>
              <a:t>bendiciones</a:t>
            </a:r>
            <a:r>
              <a:rPr lang="es-419" sz="2800" dirty="0"/>
              <a:t> del Señor serán </a:t>
            </a:r>
            <a:r>
              <a:rPr lang="es-419" sz="2800" dirty="0">
                <a:solidFill>
                  <a:schemeClr val="accent1"/>
                </a:solidFill>
              </a:rPr>
              <a:t>siempre</a:t>
            </a:r>
            <a:r>
              <a:rPr lang="es-419" sz="2800" dirty="0"/>
              <a:t> </a:t>
            </a:r>
            <a:r>
              <a:rPr lang="es-419" sz="2800" dirty="0">
                <a:solidFill>
                  <a:schemeClr val="accent1"/>
                </a:solidFill>
              </a:rPr>
              <a:t>suficientes</a:t>
            </a:r>
            <a:r>
              <a:rPr lang="es-419" sz="2800" dirty="0"/>
              <a:t> para que nuestros </a:t>
            </a:r>
            <a:r>
              <a:rPr lang="es-419" sz="2800" dirty="0">
                <a:solidFill>
                  <a:schemeClr val="accent1"/>
                </a:solidFill>
              </a:rPr>
              <a:t>recursos</a:t>
            </a:r>
            <a:r>
              <a:rPr lang="es-419" sz="2800" dirty="0"/>
              <a:t> puedan estar al </a:t>
            </a:r>
            <a:r>
              <a:rPr lang="es-419" sz="2800" dirty="0">
                <a:solidFill>
                  <a:schemeClr val="accent1"/>
                </a:solidFill>
              </a:rPr>
              <a:t>servicio</a:t>
            </a:r>
            <a:r>
              <a:rPr lang="es-419" sz="2800" dirty="0"/>
              <a:t> de </a:t>
            </a:r>
            <a:r>
              <a:rPr lang="es-419" sz="2800" dirty="0">
                <a:solidFill>
                  <a:schemeClr val="accent1"/>
                </a:solidFill>
              </a:rPr>
              <a:t>su</a:t>
            </a:r>
            <a:r>
              <a:rPr lang="es-419" sz="2800" dirty="0"/>
              <a:t> </a:t>
            </a:r>
            <a:r>
              <a:rPr lang="es-419" sz="2800" dirty="0">
                <a:solidFill>
                  <a:schemeClr val="accent1"/>
                </a:solidFill>
              </a:rPr>
              <a:t>propósito</a:t>
            </a:r>
            <a:r>
              <a:rPr lang="es-419" sz="2800" dirty="0"/>
              <a:t>. La </a:t>
            </a:r>
            <a:r>
              <a:rPr lang="es-419" sz="2800" dirty="0">
                <a:solidFill>
                  <a:schemeClr val="accent1"/>
                </a:solidFill>
              </a:rPr>
              <a:t>prosperidad</a:t>
            </a:r>
            <a:r>
              <a:rPr lang="es-419" sz="2800" dirty="0"/>
              <a:t>, entonces, no es meramente material, sino una </a:t>
            </a:r>
            <a:r>
              <a:rPr lang="es-419" sz="2800" dirty="0">
                <a:solidFill>
                  <a:schemeClr val="accent1"/>
                </a:solidFill>
              </a:rPr>
              <a:t>herramienta</a:t>
            </a:r>
            <a:r>
              <a:rPr lang="es-419" sz="2800" dirty="0"/>
              <a:t> </a:t>
            </a:r>
            <a:r>
              <a:rPr lang="es-419" sz="2800" dirty="0">
                <a:solidFill>
                  <a:schemeClr val="accent1"/>
                </a:solidFill>
              </a:rPr>
              <a:t>espiritual</a:t>
            </a:r>
            <a:r>
              <a:rPr lang="es-419" sz="2800" dirty="0"/>
              <a:t> para realizar </a:t>
            </a:r>
            <a:r>
              <a:rPr lang="es-419" sz="2800" dirty="0">
                <a:solidFill>
                  <a:schemeClr val="accent1"/>
                </a:solidFill>
              </a:rPr>
              <a:t>buenas</a:t>
            </a:r>
            <a:r>
              <a:rPr lang="es-419" sz="2800" dirty="0"/>
              <a:t> </a:t>
            </a:r>
            <a:r>
              <a:rPr lang="es-419" sz="2800" dirty="0">
                <a:solidFill>
                  <a:schemeClr val="accent1"/>
                </a:solidFill>
              </a:rPr>
              <a:t>obras</a:t>
            </a:r>
            <a:r>
              <a:rPr lang="es-419" sz="2800" dirty="0"/>
              <a:t> y </a:t>
            </a:r>
            <a:r>
              <a:rPr lang="es-419" sz="2800" dirty="0">
                <a:solidFill>
                  <a:schemeClr val="accent1"/>
                </a:solidFill>
              </a:rPr>
              <a:t>expandir</a:t>
            </a:r>
            <a:r>
              <a:rPr lang="es-419" sz="2800" dirty="0"/>
              <a:t> el </a:t>
            </a:r>
            <a:r>
              <a:rPr lang="es-419" sz="2800" dirty="0">
                <a:solidFill>
                  <a:schemeClr val="accent1"/>
                </a:solidFill>
              </a:rPr>
              <a:t>reino</a:t>
            </a:r>
            <a:r>
              <a:rPr lang="es-419" sz="2800" dirty="0"/>
              <a:t> de Dios.</a:t>
            </a:r>
          </a:p>
        </p:txBody>
      </p:sp>
      <p:pic>
        <p:nvPicPr>
          <p:cNvPr id="5" name="Imagen 4" descr="Mujer con la mano en la cara&#10;&#10;El contenido generado por IA puede ser incorrecto.">
            <a:extLst>
              <a:ext uri="{FF2B5EF4-FFF2-40B4-BE49-F238E27FC236}">
                <a16:creationId xmlns:a16="http://schemas.microsoft.com/office/drawing/2014/main" id="{293C972F-2B8A-77B5-F6B2-BC3AAF164665}"/>
              </a:ext>
            </a:extLst>
          </p:cNvPr>
          <p:cNvPicPr>
            <a:picLocks noChangeAspect="1"/>
          </p:cNvPicPr>
          <p:nvPr/>
        </p:nvPicPr>
        <p:blipFill>
          <a:blip r:embed="rId2"/>
          <a:stretch>
            <a:fillRect/>
          </a:stretch>
        </p:blipFill>
        <p:spPr>
          <a:xfrm>
            <a:off x="1042254" y="0"/>
            <a:ext cx="4574286" cy="6858000"/>
          </a:xfrm>
          <a:prstGeom prst="rect">
            <a:avLst/>
          </a:prstGeom>
        </p:spPr>
      </p:pic>
    </p:spTree>
    <p:extLst>
      <p:ext uri="{BB962C8B-B14F-4D97-AF65-F5344CB8AC3E}">
        <p14:creationId xmlns:p14="http://schemas.microsoft.com/office/powerpoint/2010/main" val="1756330138"/>
      </p:ext>
    </p:extLst>
  </p:cSld>
  <p:clrMapOvr>
    <a:masterClrMapping/>
  </p:clrMapOvr>
  <p:transition spd="slow">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260396-9B81-999E-C6FA-5623271A981E}"/>
              </a:ext>
            </a:extLst>
          </p:cNvPr>
          <p:cNvSpPr>
            <a:spLocks noGrp="1"/>
          </p:cNvSpPr>
          <p:nvPr>
            <p:ph type="title"/>
          </p:nvPr>
        </p:nvSpPr>
        <p:spPr>
          <a:xfrm>
            <a:off x="1451579" y="431515"/>
            <a:ext cx="9603275" cy="960141"/>
          </a:xfrm>
        </p:spPr>
        <p:txBody>
          <a:bodyPr>
            <a:normAutofit/>
          </a:bodyPr>
          <a:lstStyle/>
          <a:p>
            <a:r>
              <a:rPr lang="es-419" sz="4800" noProof="0" dirty="0"/>
              <a:t>En síntesis</a:t>
            </a:r>
          </a:p>
        </p:txBody>
      </p:sp>
      <p:sp>
        <p:nvSpPr>
          <p:cNvPr id="3" name="Marcador de contenido 2">
            <a:extLst>
              <a:ext uri="{FF2B5EF4-FFF2-40B4-BE49-F238E27FC236}">
                <a16:creationId xmlns:a16="http://schemas.microsoft.com/office/drawing/2014/main" id="{21170EFD-A39D-B49C-2844-B6A73DFE05F0}"/>
              </a:ext>
            </a:extLst>
          </p:cNvPr>
          <p:cNvSpPr>
            <a:spLocks noGrp="1"/>
          </p:cNvSpPr>
          <p:nvPr>
            <p:ph idx="1"/>
          </p:nvPr>
        </p:nvSpPr>
        <p:spPr>
          <a:xfrm>
            <a:off x="1451579" y="1469205"/>
            <a:ext cx="10106848" cy="5126804"/>
          </a:xfrm>
        </p:spPr>
        <p:txBody>
          <a:bodyPr>
            <a:normAutofit fontScale="85000" lnSpcReduction="10000"/>
          </a:bodyPr>
          <a:lstStyle/>
          <a:p>
            <a:pPr>
              <a:buFont typeface="Wingdings" panose="05000000000000000000" pitchFamily="2" charset="2"/>
              <a:buChar char="ü"/>
            </a:pPr>
            <a:r>
              <a:rPr lang="es-419" sz="2400" dirty="0"/>
              <a:t>La regla número uno en finanzas es aprender a reconocer la diferencia entre un activo y un pasivo.</a:t>
            </a:r>
          </a:p>
          <a:p>
            <a:pPr>
              <a:buFont typeface="Wingdings" panose="05000000000000000000" pitchFamily="2" charset="2"/>
              <a:buChar char="ü"/>
            </a:pPr>
            <a:r>
              <a:rPr lang="es-419" sz="2400" dirty="0"/>
              <a:t>Un activo aporta recursos mensualmente a tu presupuesto, mientras que un pasivo los retira.</a:t>
            </a:r>
          </a:p>
          <a:p>
            <a:pPr>
              <a:buFont typeface="Wingdings" panose="05000000000000000000" pitchFamily="2" charset="2"/>
              <a:buChar char="ü"/>
            </a:pPr>
            <a:r>
              <a:rPr lang="es-419" sz="2400" dirty="0"/>
              <a:t>Existen diferencias importantes entre un activo material y un activo espiritual.</a:t>
            </a:r>
          </a:p>
          <a:p>
            <a:pPr>
              <a:buFont typeface="Wingdings" panose="05000000000000000000" pitchFamily="2" charset="2"/>
              <a:buChar char="ü"/>
            </a:pPr>
            <a:r>
              <a:rPr lang="es-419" sz="2400" dirty="0"/>
              <a:t>¿Por qué crees que resulta tan difícil convertir nuestra prosperidad en un activo que sirva al propósito de Dios?</a:t>
            </a:r>
          </a:p>
          <a:p>
            <a:pPr>
              <a:buFont typeface="Wingdings" panose="05000000000000000000" pitchFamily="2" charset="2"/>
              <a:buChar char="ü"/>
            </a:pPr>
            <a:r>
              <a:rPr lang="es-419" sz="2400" dirty="0"/>
              <a:t>Ahorrar y acumular no son lo mismo. La Biblia promueve un programa equilibrado de ahorro e inversión que respalde la voluntad de Dios.</a:t>
            </a:r>
          </a:p>
          <a:p>
            <a:pPr>
              <a:buFont typeface="Wingdings" panose="05000000000000000000" pitchFamily="2" charset="2"/>
              <a:buChar char="ü"/>
            </a:pPr>
            <a:r>
              <a:rPr lang="es-419" sz="2400" dirty="0"/>
              <a:t>El diezmo tiene como finalidad poner orden en nuestras finanzas, mientras que las ofrendas nos comprometen con la misión.</a:t>
            </a:r>
          </a:p>
          <a:p>
            <a:pPr>
              <a:buFont typeface="Wingdings" panose="05000000000000000000" pitchFamily="2" charset="2"/>
              <a:buChar char="ü"/>
            </a:pPr>
            <a:r>
              <a:rPr lang="es-419" sz="2400" dirty="0"/>
              <a:t>Los activos espirituales depositan tesoros en nuestra cuenta celestial.  ¿Es tu vida un activo espiritual?</a:t>
            </a:r>
            <a:endParaRPr lang="en-US" sz="2400" dirty="0"/>
          </a:p>
        </p:txBody>
      </p:sp>
    </p:spTree>
    <p:extLst>
      <p:ext uri="{BB962C8B-B14F-4D97-AF65-F5344CB8AC3E}">
        <p14:creationId xmlns:p14="http://schemas.microsoft.com/office/powerpoint/2010/main" val="2211669364"/>
      </p:ext>
    </p:extLst>
  </p:cSld>
  <p:clrMapOvr>
    <a:masterClrMapping/>
  </p:clrMapOvr>
  <p:transition spd="slow">
    <p:split orient="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192E0-792C-5545-AA99-18C691A3922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428CFE3-1448-C7F4-84BE-D19BDFFE3AC6}"/>
              </a:ext>
            </a:extLst>
          </p:cNvPr>
          <p:cNvSpPr>
            <a:spLocks noGrp="1"/>
          </p:cNvSpPr>
          <p:nvPr>
            <p:ph type="title"/>
          </p:nvPr>
        </p:nvSpPr>
        <p:spPr>
          <a:xfrm>
            <a:off x="1451579" y="534256"/>
            <a:ext cx="9603275" cy="857400"/>
          </a:xfrm>
        </p:spPr>
        <p:txBody>
          <a:bodyPr>
            <a:normAutofit/>
          </a:bodyPr>
          <a:lstStyle/>
          <a:p>
            <a:r>
              <a:rPr lang="es-419" sz="4000" noProof="0" dirty="0"/>
              <a:t>APLICACIONES PRÁCTICAS</a:t>
            </a:r>
          </a:p>
        </p:txBody>
      </p:sp>
      <p:graphicFrame>
        <p:nvGraphicFramePr>
          <p:cNvPr id="4" name="Marcador de contenido 3">
            <a:extLst>
              <a:ext uri="{FF2B5EF4-FFF2-40B4-BE49-F238E27FC236}">
                <a16:creationId xmlns:a16="http://schemas.microsoft.com/office/drawing/2014/main" id="{D0294A82-C4A9-F256-3A8A-858B1169BE80}"/>
              </a:ext>
            </a:extLst>
          </p:cNvPr>
          <p:cNvGraphicFramePr>
            <a:graphicFrameLocks noGrp="1"/>
          </p:cNvGraphicFramePr>
          <p:nvPr>
            <p:ph idx="1"/>
            <p:extLst>
              <p:ext uri="{D42A27DB-BD31-4B8C-83A1-F6EECF244321}">
                <p14:modId xmlns:p14="http://schemas.microsoft.com/office/powerpoint/2010/main" val="86308850"/>
              </p:ext>
            </p:extLst>
          </p:nvPr>
        </p:nvGraphicFramePr>
        <p:xfrm>
          <a:off x="523982" y="1391656"/>
          <a:ext cx="11034445" cy="5204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895078"/>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917F59D-16DF-B3BA-3A18-290AC3336082}"/>
              </a:ext>
            </a:extLst>
          </p:cNvPr>
          <p:cNvSpPr>
            <a:spLocks noGrp="1"/>
          </p:cNvSpPr>
          <p:nvPr>
            <p:ph idx="1"/>
          </p:nvPr>
        </p:nvSpPr>
        <p:spPr>
          <a:xfrm>
            <a:off x="7017249" y="616448"/>
            <a:ext cx="4572000" cy="5828739"/>
          </a:xfrm>
        </p:spPr>
        <p:txBody>
          <a:bodyPr>
            <a:normAutofit/>
          </a:bodyPr>
          <a:lstStyle/>
          <a:p>
            <a:pPr marL="0" indent="0">
              <a:buNone/>
            </a:pPr>
            <a:r>
              <a:rPr lang="es-419" sz="4000" dirty="0"/>
              <a:t>“El día que pases sin hablar de tu negocio y </a:t>
            </a:r>
            <a:r>
              <a:rPr lang="es-419" sz="4000" dirty="0">
                <a:solidFill>
                  <a:schemeClr val="accent1"/>
                </a:solidFill>
              </a:rPr>
              <a:t>solo hables del evangelio</a:t>
            </a:r>
            <a:r>
              <a:rPr lang="es-419" sz="4000" dirty="0"/>
              <a:t>, ese día podrás estar seguro de que </a:t>
            </a:r>
            <a:r>
              <a:rPr lang="es-419" sz="4000" dirty="0">
                <a:solidFill>
                  <a:schemeClr val="accent1"/>
                </a:solidFill>
              </a:rPr>
              <a:t>Dios está contigo.</a:t>
            </a:r>
            <a:r>
              <a:rPr lang="es-419" sz="4000" dirty="0"/>
              <a:t>”</a:t>
            </a:r>
          </a:p>
        </p:txBody>
      </p:sp>
      <p:pic>
        <p:nvPicPr>
          <p:cNvPr id="5" name="Imagen 4" descr="Un hombre con traje y corbata con un celular en la mano&#10;&#10;El contenido generado por IA puede ser incorrecto.">
            <a:extLst>
              <a:ext uri="{FF2B5EF4-FFF2-40B4-BE49-F238E27FC236}">
                <a16:creationId xmlns:a16="http://schemas.microsoft.com/office/drawing/2014/main" id="{9D2BB0DB-8B4D-72D8-7014-D9013AC5A3E1}"/>
              </a:ext>
            </a:extLst>
          </p:cNvPr>
          <p:cNvPicPr>
            <a:picLocks noChangeAspect="1"/>
          </p:cNvPicPr>
          <p:nvPr/>
        </p:nvPicPr>
        <p:blipFill>
          <a:blip r:embed="rId2"/>
          <a:stretch>
            <a:fillRect/>
          </a:stretch>
        </p:blipFill>
        <p:spPr>
          <a:xfrm>
            <a:off x="0" y="0"/>
            <a:ext cx="6858000" cy="6858000"/>
          </a:xfrm>
          <a:prstGeom prst="rect">
            <a:avLst/>
          </a:prstGeom>
        </p:spPr>
      </p:pic>
    </p:spTree>
    <p:extLst>
      <p:ext uri="{BB962C8B-B14F-4D97-AF65-F5344CB8AC3E}">
        <p14:creationId xmlns:p14="http://schemas.microsoft.com/office/powerpoint/2010/main" val="627915197"/>
      </p:ext>
    </p:extLst>
  </p:cSld>
  <p:clrMapOvr>
    <a:masterClrMapping/>
  </p:clrMapOvr>
  <p:transition spd="slow">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7CC6E-526E-2766-9BC8-E3BAFD8E5FE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AB57276-481F-AC71-AB6E-28865EF38442}"/>
              </a:ext>
            </a:extLst>
          </p:cNvPr>
          <p:cNvSpPr>
            <a:spLocks noGrp="1"/>
          </p:cNvSpPr>
          <p:nvPr>
            <p:ph type="ctrTitle"/>
          </p:nvPr>
        </p:nvSpPr>
        <p:spPr>
          <a:xfrm>
            <a:off x="3154166" y="1613043"/>
            <a:ext cx="3054848" cy="2763747"/>
          </a:xfrm>
        </p:spPr>
        <p:txBody>
          <a:bodyPr vert="horz" lIns="91440" tIns="91440" rIns="91440" bIns="91440" rtlCol="0">
            <a:noAutofit/>
          </a:bodyPr>
          <a:lstStyle/>
          <a:p>
            <a:pPr>
              <a:lnSpc>
                <a:spcPct val="100000"/>
              </a:lnSpc>
              <a:spcBef>
                <a:spcPts val="1000"/>
              </a:spcBef>
              <a:buClr>
                <a:srgbClr val="006699"/>
              </a:buClr>
              <a:buSzPct val="100000"/>
              <a:buFont typeface="Arial" panose="020B0604020202020204" pitchFamily="34" charset="0"/>
            </a:pPr>
            <a:r>
              <a:rPr lang="es-419" sz="3200" dirty="0">
                <a:solidFill>
                  <a:schemeClr val="accent1"/>
                </a:solidFill>
                <a:latin typeface="+mn-lt"/>
                <a:ea typeface="+mn-ea"/>
                <a:cs typeface="+mn-cs"/>
              </a:rPr>
              <a:t>El peligro</a:t>
            </a:r>
            <a:br>
              <a:rPr lang="es-419" sz="3200" dirty="0">
                <a:solidFill>
                  <a:schemeClr val="accent1"/>
                </a:solidFill>
                <a:latin typeface="+mn-lt"/>
                <a:ea typeface="+mn-ea"/>
                <a:cs typeface="+mn-cs"/>
              </a:rPr>
            </a:br>
            <a:r>
              <a:rPr lang="es-419" sz="3200" dirty="0">
                <a:solidFill>
                  <a:schemeClr val="accent1"/>
                </a:solidFill>
                <a:latin typeface="+mn-lt"/>
                <a:ea typeface="+mn-ea"/>
                <a:cs typeface="+mn-cs"/>
              </a:rPr>
              <a:t>de la prosperidad</a:t>
            </a:r>
            <a:br>
              <a:rPr lang="es-419" sz="3200" dirty="0">
                <a:solidFill>
                  <a:schemeClr val="accent1"/>
                </a:solidFill>
                <a:latin typeface="+mn-lt"/>
                <a:ea typeface="+mn-ea"/>
                <a:cs typeface="+mn-cs"/>
              </a:rPr>
            </a:br>
            <a:r>
              <a:rPr lang="es-419" sz="3200" dirty="0">
                <a:solidFill>
                  <a:schemeClr val="accent1"/>
                </a:solidFill>
                <a:latin typeface="+mn-lt"/>
                <a:ea typeface="+mn-ea"/>
                <a:cs typeface="+mn-cs"/>
              </a:rPr>
              <a:t>sin propósito</a:t>
            </a:r>
            <a:endParaRPr lang="en-US" sz="3200" dirty="0">
              <a:solidFill>
                <a:schemeClr val="accent1"/>
              </a:solidFill>
              <a:latin typeface="+mn-lt"/>
              <a:ea typeface="+mn-ea"/>
              <a:cs typeface="+mn-cs"/>
            </a:endParaRPr>
          </a:p>
        </p:txBody>
      </p:sp>
      <p:sp>
        <p:nvSpPr>
          <p:cNvPr id="4" name="Título 1">
            <a:extLst>
              <a:ext uri="{FF2B5EF4-FFF2-40B4-BE49-F238E27FC236}">
                <a16:creationId xmlns:a16="http://schemas.microsoft.com/office/drawing/2014/main" id="{029E6F7F-9579-2E84-1414-71D150F2D204}"/>
              </a:ext>
            </a:extLst>
          </p:cNvPr>
          <p:cNvSpPr txBox="1">
            <a:spLocks/>
          </p:cNvSpPr>
          <p:nvPr/>
        </p:nvSpPr>
        <p:spPr>
          <a:xfrm>
            <a:off x="1466156" y="1990618"/>
            <a:ext cx="2047606" cy="2876764"/>
          </a:xfrm>
          <a:prstGeom prst="rect">
            <a:avLst/>
          </a:prstGeom>
        </p:spPr>
        <p:txBody>
          <a:bodyPr vert="horz" lIns="91440" tIns="45720" rIns="91440" bIns="0" rtlCol="0" anchor="b">
            <a:noAutofit/>
          </a:bodyPr>
          <a:lstStyle>
            <a:lvl1pPr algn="l" defTabSz="914400" rtl="0" eaLnBrk="1" latinLnBrk="0" hangingPunct="1">
              <a:lnSpc>
                <a:spcPct val="90000"/>
              </a:lnSpc>
              <a:spcBef>
                <a:spcPct val="0"/>
              </a:spcBef>
              <a:buNone/>
              <a:defRPr sz="4000" b="0" i="0" kern="1200" cap="all">
                <a:solidFill>
                  <a:schemeClr val="tx1"/>
                </a:solidFill>
                <a:effectLst/>
                <a:latin typeface="+mj-lt"/>
                <a:ea typeface="+mj-ea"/>
                <a:cs typeface="+mj-cs"/>
              </a:defRPr>
            </a:lvl1pPr>
          </a:lstStyle>
          <a:p>
            <a:r>
              <a:rPr lang="en-US" sz="23900" b="1" dirty="0">
                <a:latin typeface="Arial Nova" panose="020B0504020202020204" pitchFamily="34" charset="0"/>
                <a:ea typeface="Advent Sans Logo" panose="020B0502040504020204" pitchFamily="34" charset="0"/>
                <a:cs typeface="Advent Sans Logo" panose="020B0502040504020204" pitchFamily="34" charset="0"/>
              </a:rPr>
              <a:t>4</a:t>
            </a:r>
          </a:p>
        </p:txBody>
      </p:sp>
      <p:pic>
        <p:nvPicPr>
          <p:cNvPr id="7" name="Imagen 6">
            <a:extLst>
              <a:ext uri="{FF2B5EF4-FFF2-40B4-BE49-F238E27FC236}">
                <a16:creationId xmlns:a16="http://schemas.microsoft.com/office/drawing/2014/main" id="{B8EA8FDE-D942-18B3-0D16-57BBD240E82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030468" y="1047964"/>
            <a:ext cx="4952145" cy="4952145"/>
          </a:xfrm>
          <a:prstGeom prst="rect">
            <a:avLst/>
          </a:prstGeom>
        </p:spPr>
      </p:pic>
      <p:pic>
        <p:nvPicPr>
          <p:cNvPr id="3" name="Imagen 2" descr="Imagen que contiene Flecha&#10;&#10;El contenido generado por IA puede ser incorrecto.">
            <a:extLst>
              <a:ext uri="{FF2B5EF4-FFF2-40B4-BE49-F238E27FC236}">
                <a16:creationId xmlns:a16="http://schemas.microsoft.com/office/drawing/2014/main" id="{15F9B61D-8CBC-DAF4-92E1-90331AAFD6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7228" y="4908854"/>
            <a:ext cx="2638263" cy="1969317"/>
          </a:xfrm>
          <a:prstGeom prst="rect">
            <a:avLst/>
          </a:prstGeom>
        </p:spPr>
      </p:pic>
    </p:spTree>
    <p:extLst>
      <p:ext uri="{BB962C8B-B14F-4D97-AF65-F5344CB8AC3E}">
        <p14:creationId xmlns:p14="http://schemas.microsoft.com/office/powerpoint/2010/main" val="2230219167"/>
      </p:ext>
    </p:extLst>
  </p:cSld>
  <p:clrMapOvr>
    <a:masterClrMapping/>
  </p:clrMapOvr>
  <p:transition spd="slow">
    <p:split orient="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SV"/>
          </a:p>
        </p:txBody>
      </p:sp>
      <p:pic>
        <p:nvPicPr>
          <p:cNvPr id="4" name="Marcador de contenido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0" y="0"/>
            <a:ext cx="12207240" cy="6858000"/>
          </a:xfrm>
        </p:spPr>
      </p:pic>
    </p:spTree>
    <p:extLst>
      <p:ext uri="{BB962C8B-B14F-4D97-AF65-F5344CB8AC3E}">
        <p14:creationId xmlns:p14="http://schemas.microsoft.com/office/powerpoint/2010/main" val="2890126717"/>
      </p:ext>
    </p:extLst>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25BE894-8FC1-12C9-ADF9-7C35EB19218E}"/>
              </a:ext>
            </a:extLst>
          </p:cNvPr>
          <p:cNvSpPr>
            <a:spLocks noGrp="1"/>
          </p:cNvSpPr>
          <p:nvPr>
            <p:ph type="title"/>
          </p:nvPr>
        </p:nvSpPr>
        <p:spPr>
          <a:xfrm>
            <a:off x="1451206" y="1129513"/>
            <a:ext cx="5853720" cy="1830584"/>
          </a:xfrm>
        </p:spPr>
        <p:txBody>
          <a:bodyPr>
            <a:normAutofit/>
          </a:bodyPr>
          <a:lstStyle/>
          <a:p>
            <a:r>
              <a:rPr lang="es-419" sz="4400" dirty="0"/>
              <a:t>ACTIVOS VERSUS PASIVOS</a:t>
            </a:r>
          </a:p>
        </p:txBody>
      </p:sp>
      <p:pic>
        <p:nvPicPr>
          <p:cNvPr id="6" name="Marcador de posición de imagen 5">
            <a:extLst>
              <a:ext uri="{FF2B5EF4-FFF2-40B4-BE49-F238E27FC236}">
                <a16:creationId xmlns:a16="http://schemas.microsoft.com/office/drawing/2014/main" id="{A8C065F7-9B0A-38E4-200C-32896F120025}"/>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11857707"/>
      </p:ext>
    </p:extLst>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a:extLst>
              <a:ext uri="{FF2B5EF4-FFF2-40B4-BE49-F238E27FC236}">
                <a16:creationId xmlns:a16="http://schemas.microsoft.com/office/drawing/2014/main" id="{47BD1CE7-3E57-3A56-22AA-CCD8650F72EF}"/>
              </a:ext>
            </a:extLst>
          </p:cNvPr>
          <p:cNvGraphicFramePr>
            <a:graphicFrameLocks noGrp="1"/>
          </p:cNvGraphicFramePr>
          <p:nvPr>
            <p:ph idx="1"/>
            <p:extLst>
              <p:ext uri="{D42A27DB-BD31-4B8C-83A1-F6EECF244321}">
                <p14:modId xmlns:p14="http://schemas.microsoft.com/office/powerpoint/2010/main" val="1927046080"/>
              </p:ext>
            </p:extLst>
          </p:nvPr>
        </p:nvGraphicFramePr>
        <p:xfrm>
          <a:off x="873303" y="482885"/>
          <a:ext cx="10664576" cy="5962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2739541"/>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ABA99-BCCD-7103-F69E-F4CADD3AE693}"/>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23208677-099A-C46A-0837-DE864C57D777}"/>
              </a:ext>
            </a:extLst>
          </p:cNvPr>
          <p:cNvSpPr>
            <a:spLocks noGrp="1"/>
          </p:cNvSpPr>
          <p:nvPr>
            <p:ph type="title"/>
          </p:nvPr>
        </p:nvSpPr>
        <p:spPr>
          <a:xfrm>
            <a:off x="2019750" y="1006867"/>
            <a:ext cx="8182488" cy="4062283"/>
          </a:xfrm>
        </p:spPr>
        <p:txBody>
          <a:bodyPr>
            <a:noAutofit/>
          </a:bodyPr>
          <a:lstStyle/>
          <a:p>
            <a:pPr algn="ctr"/>
            <a:r>
              <a:rPr lang="es-419" sz="2800" dirty="0">
                <a:solidFill>
                  <a:schemeClr val="accent1"/>
                </a:solidFill>
              </a:rPr>
              <a:t>Debes saber </a:t>
            </a:r>
            <a:r>
              <a:rPr lang="es-419" sz="2800" dirty="0"/>
              <a:t>la </a:t>
            </a:r>
            <a:r>
              <a:rPr lang="es-419" sz="2800" dirty="0">
                <a:solidFill>
                  <a:schemeClr val="accent1"/>
                </a:solidFill>
              </a:rPr>
              <a:t>diferencia</a:t>
            </a:r>
            <a:r>
              <a:rPr lang="es-419" sz="2800" dirty="0"/>
              <a:t> entre un </a:t>
            </a:r>
            <a:r>
              <a:rPr lang="es-419" sz="2800" dirty="0">
                <a:solidFill>
                  <a:schemeClr val="accent1"/>
                </a:solidFill>
              </a:rPr>
              <a:t>activo</a:t>
            </a:r>
            <a:r>
              <a:rPr lang="es-419" sz="2800" dirty="0"/>
              <a:t> y un </a:t>
            </a:r>
            <a:r>
              <a:rPr lang="es-419" sz="2800" dirty="0">
                <a:solidFill>
                  <a:schemeClr val="accent1"/>
                </a:solidFill>
              </a:rPr>
              <a:t>pasivo</a:t>
            </a:r>
            <a:r>
              <a:rPr lang="es-419" sz="2800" dirty="0"/>
              <a:t>, y </a:t>
            </a:r>
            <a:r>
              <a:rPr lang="es-419" sz="2800" dirty="0">
                <a:solidFill>
                  <a:schemeClr val="accent1"/>
                </a:solidFill>
              </a:rPr>
              <a:t>debes</a:t>
            </a:r>
            <a:r>
              <a:rPr lang="es-419" sz="2800" dirty="0"/>
              <a:t> </a:t>
            </a:r>
            <a:r>
              <a:rPr lang="es-419" sz="2800" dirty="0">
                <a:solidFill>
                  <a:schemeClr val="accent1"/>
                </a:solidFill>
              </a:rPr>
              <a:t>adquirir</a:t>
            </a:r>
            <a:r>
              <a:rPr lang="es-419" sz="2800" dirty="0"/>
              <a:t> </a:t>
            </a:r>
            <a:r>
              <a:rPr lang="es-419" sz="2800" dirty="0">
                <a:solidFill>
                  <a:schemeClr val="accent1"/>
                </a:solidFill>
              </a:rPr>
              <a:t>activos</a:t>
            </a:r>
            <a:r>
              <a:rPr lang="es-419" sz="2800" dirty="0"/>
              <a:t>. Si deseas ser rico, eso es todo lo que necesitas saber. Es la regla número uno. La única regla verdadera [...]. La mayoría tiene </a:t>
            </a:r>
            <a:r>
              <a:rPr lang="es-419" sz="2800" dirty="0">
                <a:solidFill>
                  <a:schemeClr val="accent1"/>
                </a:solidFill>
              </a:rPr>
              <a:t>problemas</a:t>
            </a:r>
            <a:r>
              <a:rPr lang="es-419" sz="2800" dirty="0"/>
              <a:t> </a:t>
            </a:r>
            <a:r>
              <a:rPr lang="es-419" sz="2800" dirty="0">
                <a:solidFill>
                  <a:schemeClr val="accent1"/>
                </a:solidFill>
              </a:rPr>
              <a:t>financieros</a:t>
            </a:r>
            <a:r>
              <a:rPr lang="es-419" sz="2800" dirty="0"/>
              <a:t> porque </a:t>
            </a:r>
            <a:r>
              <a:rPr lang="es-419" sz="2800" dirty="0">
                <a:solidFill>
                  <a:schemeClr val="accent1"/>
                </a:solidFill>
              </a:rPr>
              <a:t>no</a:t>
            </a:r>
            <a:r>
              <a:rPr lang="es-419" sz="2800" dirty="0"/>
              <a:t> </a:t>
            </a:r>
            <a:r>
              <a:rPr lang="es-419" sz="2800" dirty="0">
                <a:solidFill>
                  <a:schemeClr val="accent1"/>
                </a:solidFill>
              </a:rPr>
              <a:t>reconoce</a:t>
            </a:r>
            <a:r>
              <a:rPr lang="es-419" sz="2800" dirty="0"/>
              <a:t> la </a:t>
            </a:r>
            <a:r>
              <a:rPr lang="es-419" sz="2800" dirty="0">
                <a:solidFill>
                  <a:schemeClr val="accent1"/>
                </a:solidFill>
              </a:rPr>
              <a:t>diferencia</a:t>
            </a:r>
            <a:r>
              <a:rPr lang="es-419" sz="2800" dirty="0"/>
              <a:t> entre un </a:t>
            </a:r>
            <a:r>
              <a:rPr lang="es-419" sz="2800" dirty="0">
                <a:solidFill>
                  <a:schemeClr val="accent1"/>
                </a:solidFill>
              </a:rPr>
              <a:t>activo</a:t>
            </a:r>
            <a:r>
              <a:rPr lang="es-419" sz="2800" dirty="0"/>
              <a:t> y un </a:t>
            </a:r>
            <a:r>
              <a:rPr lang="es-419" sz="2800" dirty="0">
                <a:solidFill>
                  <a:schemeClr val="accent1"/>
                </a:solidFill>
              </a:rPr>
              <a:t>pasivo</a:t>
            </a:r>
            <a:r>
              <a:rPr lang="es-419" sz="2800" dirty="0"/>
              <a:t>. Los </a:t>
            </a:r>
            <a:r>
              <a:rPr lang="es-419" sz="2800" dirty="0">
                <a:solidFill>
                  <a:schemeClr val="accent1"/>
                </a:solidFill>
              </a:rPr>
              <a:t>ricos</a:t>
            </a:r>
            <a:r>
              <a:rPr lang="es-419" sz="2800" dirty="0"/>
              <a:t> </a:t>
            </a:r>
            <a:r>
              <a:rPr lang="es-419" sz="2800" dirty="0">
                <a:solidFill>
                  <a:schemeClr val="accent1"/>
                </a:solidFill>
              </a:rPr>
              <a:t>adquieren</a:t>
            </a:r>
            <a:r>
              <a:rPr lang="es-419" sz="2800" dirty="0"/>
              <a:t> </a:t>
            </a:r>
            <a:r>
              <a:rPr lang="es-419" sz="2800" dirty="0">
                <a:solidFill>
                  <a:schemeClr val="accent1"/>
                </a:solidFill>
              </a:rPr>
              <a:t>activos</a:t>
            </a:r>
            <a:r>
              <a:rPr lang="es-419" sz="2800" dirty="0"/>
              <a:t>. Los </a:t>
            </a:r>
            <a:r>
              <a:rPr lang="es-419" sz="2800" dirty="0">
                <a:solidFill>
                  <a:schemeClr val="accent1"/>
                </a:solidFill>
              </a:rPr>
              <a:t>pobres</a:t>
            </a:r>
            <a:r>
              <a:rPr lang="es-419" sz="2800" dirty="0"/>
              <a:t> y la </a:t>
            </a:r>
            <a:r>
              <a:rPr lang="es-419" sz="2800" dirty="0">
                <a:solidFill>
                  <a:schemeClr val="accent1"/>
                </a:solidFill>
              </a:rPr>
              <a:t>clase</a:t>
            </a:r>
            <a:r>
              <a:rPr lang="es-419" sz="2800" dirty="0"/>
              <a:t> </a:t>
            </a:r>
            <a:r>
              <a:rPr lang="es-419" sz="2800" dirty="0">
                <a:solidFill>
                  <a:schemeClr val="accent1"/>
                </a:solidFill>
              </a:rPr>
              <a:t>media</a:t>
            </a:r>
            <a:r>
              <a:rPr lang="es-419" sz="2800" dirty="0"/>
              <a:t> </a:t>
            </a:r>
            <a:r>
              <a:rPr lang="es-419" sz="2800" dirty="0">
                <a:solidFill>
                  <a:schemeClr val="accent1"/>
                </a:solidFill>
              </a:rPr>
              <a:t>adquieren</a:t>
            </a:r>
            <a:r>
              <a:rPr lang="es-419" sz="2800" dirty="0"/>
              <a:t> </a:t>
            </a:r>
            <a:r>
              <a:rPr lang="es-419" sz="2800" dirty="0">
                <a:solidFill>
                  <a:schemeClr val="accent1"/>
                </a:solidFill>
              </a:rPr>
              <a:t>pasivos</a:t>
            </a:r>
            <a:r>
              <a:rPr lang="es-419" sz="2800" dirty="0"/>
              <a:t>, pero creen que son activos.</a:t>
            </a:r>
          </a:p>
        </p:txBody>
      </p:sp>
      <p:sp>
        <p:nvSpPr>
          <p:cNvPr id="3" name="Marcador de contenido 2">
            <a:extLst>
              <a:ext uri="{FF2B5EF4-FFF2-40B4-BE49-F238E27FC236}">
                <a16:creationId xmlns:a16="http://schemas.microsoft.com/office/drawing/2014/main" id="{CD96E347-6233-0AD0-3482-1EB262FDC375}"/>
              </a:ext>
            </a:extLst>
          </p:cNvPr>
          <p:cNvSpPr>
            <a:spLocks noGrp="1"/>
          </p:cNvSpPr>
          <p:nvPr>
            <p:ph idx="1"/>
          </p:nvPr>
        </p:nvSpPr>
        <p:spPr/>
        <p:txBody>
          <a:bodyPr>
            <a:normAutofit fontScale="70000" lnSpcReduction="20000"/>
          </a:bodyPr>
          <a:lstStyle/>
          <a:p>
            <a:r>
              <a:rPr lang="es-419" sz="3600" dirty="0">
                <a:latin typeface="Calibri" panose="020F0502020204030204" pitchFamily="34" charset="0"/>
                <a:cs typeface="Calibri" panose="020F0502020204030204" pitchFamily="34" charset="0"/>
              </a:rPr>
              <a:t>Robert Kiyosaki y Sharon </a:t>
            </a:r>
            <a:r>
              <a:rPr lang="es-419" sz="3600" dirty="0" err="1">
                <a:latin typeface="Calibri" panose="020F0502020204030204" pitchFamily="34" charset="0"/>
                <a:cs typeface="Calibri" panose="020F0502020204030204" pitchFamily="34" charset="0"/>
              </a:rPr>
              <a:t>Lechter</a:t>
            </a:r>
            <a:r>
              <a:rPr lang="es-419" sz="3600" dirty="0">
                <a:latin typeface="Calibri" panose="020F0502020204030204" pitchFamily="34" charset="0"/>
                <a:cs typeface="Calibri" panose="020F0502020204030204" pitchFamily="34" charset="0"/>
              </a:rPr>
              <a:t>, Padre rico, padre pobre, 83</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3873650"/>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D49AF-03AB-D3D6-933D-0114951D359C}"/>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69DE1BBF-A86F-3073-B955-A847E24468F7}"/>
              </a:ext>
            </a:extLst>
          </p:cNvPr>
          <p:cNvSpPr>
            <a:spLocks noGrp="1"/>
          </p:cNvSpPr>
          <p:nvPr>
            <p:ph type="title"/>
          </p:nvPr>
        </p:nvSpPr>
        <p:spPr>
          <a:xfrm>
            <a:off x="2019750" y="1006867"/>
            <a:ext cx="8182488" cy="4062283"/>
          </a:xfrm>
        </p:spPr>
        <p:txBody>
          <a:bodyPr>
            <a:noAutofit/>
          </a:bodyPr>
          <a:lstStyle/>
          <a:p>
            <a:pPr algn="ctr"/>
            <a:r>
              <a:rPr lang="es-419" sz="5400" dirty="0"/>
              <a:t>Un </a:t>
            </a:r>
            <a:r>
              <a:rPr lang="es-419" sz="5400" dirty="0">
                <a:solidFill>
                  <a:schemeClr val="accent1"/>
                </a:solidFill>
              </a:rPr>
              <a:t>activo</a:t>
            </a:r>
            <a:r>
              <a:rPr lang="es-419" sz="5400" dirty="0"/>
              <a:t> es algo que </a:t>
            </a:r>
            <a:r>
              <a:rPr lang="es-419" sz="5400" dirty="0">
                <a:solidFill>
                  <a:schemeClr val="accent1"/>
                </a:solidFill>
              </a:rPr>
              <a:t>pone</a:t>
            </a:r>
            <a:r>
              <a:rPr lang="es-419" sz="5400" dirty="0"/>
              <a:t> </a:t>
            </a:r>
            <a:r>
              <a:rPr lang="es-419" sz="5400" dirty="0">
                <a:solidFill>
                  <a:schemeClr val="accent1"/>
                </a:solidFill>
              </a:rPr>
              <a:t>dinero</a:t>
            </a:r>
            <a:r>
              <a:rPr lang="es-419" sz="5400" dirty="0"/>
              <a:t> en tu bolsillo. Un </a:t>
            </a:r>
            <a:r>
              <a:rPr lang="es-419" sz="5400" dirty="0">
                <a:solidFill>
                  <a:schemeClr val="accent1"/>
                </a:solidFill>
              </a:rPr>
              <a:t>pasivo</a:t>
            </a:r>
            <a:r>
              <a:rPr lang="es-419" sz="5400" dirty="0"/>
              <a:t> es algo que </a:t>
            </a:r>
            <a:r>
              <a:rPr lang="es-419" sz="5400" dirty="0">
                <a:solidFill>
                  <a:schemeClr val="accent1"/>
                </a:solidFill>
              </a:rPr>
              <a:t>saca</a:t>
            </a:r>
            <a:r>
              <a:rPr lang="es-419" sz="5400" dirty="0"/>
              <a:t> </a:t>
            </a:r>
            <a:r>
              <a:rPr lang="es-419" sz="5400" dirty="0">
                <a:solidFill>
                  <a:schemeClr val="accent1"/>
                </a:solidFill>
              </a:rPr>
              <a:t>dinero</a:t>
            </a:r>
            <a:r>
              <a:rPr lang="es-419" sz="5400" dirty="0"/>
              <a:t> de tu bolsillo.</a:t>
            </a:r>
          </a:p>
        </p:txBody>
      </p:sp>
      <p:sp>
        <p:nvSpPr>
          <p:cNvPr id="3" name="Marcador de contenido 2">
            <a:extLst>
              <a:ext uri="{FF2B5EF4-FFF2-40B4-BE49-F238E27FC236}">
                <a16:creationId xmlns:a16="http://schemas.microsoft.com/office/drawing/2014/main" id="{2A9F491D-8A84-1A72-0406-2A332AFBFEB0}"/>
              </a:ext>
            </a:extLst>
          </p:cNvPr>
          <p:cNvSpPr>
            <a:spLocks noGrp="1"/>
          </p:cNvSpPr>
          <p:nvPr>
            <p:ph idx="1"/>
          </p:nvPr>
        </p:nvSpPr>
        <p:spPr/>
        <p:txBody>
          <a:bodyPr>
            <a:normAutofit fontScale="70000" lnSpcReduction="20000"/>
          </a:bodyPr>
          <a:lstStyle/>
          <a:p>
            <a:r>
              <a:rPr lang="es-419" sz="3600" dirty="0">
                <a:latin typeface="Calibri" panose="020F0502020204030204" pitchFamily="34" charset="0"/>
                <a:cs typeface="Calibri" panose="020F0502020204030204" pitchFamily="34" charset="0"/>
              </a:rPr>
              <a:t>Robert Kiyosaki y Sharon </a:t>
            </a:r>
            <a:r>
              <a:rPr lang="es-419" sz="3600" dirty="0" err="1">
                <a:latin typeface="Calibri" panose="020F0502020204030204" pitchFamily="34" charset="0"/>
                <a:cs typeface="Calibri" panose="020F0502020204030204" pitchFamily="34" charset="0"/>
              </a:rPr>
              <a:t>Lechter</a:t>
            </a:r>
            <a:r>
              <a:rPr lang="es-419" sz="3600" dirty="0">
                <a:latin typeface="Calibri" panose="020F0502020204030204" pitchFamily="34" charset="0"/>
                <a:cs typeface="Calibri" panose="020F0502020204030204" pitchFamily="34" charset="0"/>
              </a:rPr>
              <a:t>, Padre rico, padre pobre, 87</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7229034"/>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2DE58-3C5D-34E8-E233-AC72339E5403}"/>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B616B949-12A0-C651-C56C-192CEF2B0F7B}"/>
              </a:ext>
            </a:extLst>
          </p:cNvPr>
          <p:cNvSpPr>
            <a:spLocks noGrp="1"/>
          </p:cNvSpPr>
          <p:nvPr>
            <p:ph type="title"/>
          </p:nvPr>
        </p:nvSpPr>
        <p:spPr>
          <a:xfrm>
            <a:off x="2019750" y="1006867"/>
            <a:ext cx="8182488" cy="4062283"/>
          </a:xfrm>
        </p:spPr>
        <p:txBody>
          <a:bodyPr>
            <a:noAutofit/>
          </a:bodyPr>
          <a:lstStyle/>
          <a:p>
            <a:pPr algn="ctr"/>
            <a:r>
              <a:rPr lang="es-419" sz="6000" dirty="0"/>
              <a:t>El </a:t>
            </a:r>
            <a:r>
              <a:rPr lang="es-419" sz="6000" dirty="0">
                <a:solidFill>
                  <a:schemeClr val="accent1"/>
                </a:solidFill>
              </a:rPr>
              <a:t>perezoso</a:t>
            </a:r>
            <a:r>
              <a:rPr lang="es-419" sz="6000" dirty="0"/>
              <a:t> desea y </a:t>
            </a:r>
            <a:r>
              <a:rPr lang="es-419" sz="6000" dirty="0">
                <a:solidFill>
                  <a:schemeClr val="accent1"/>
                </a:solidFill>
              </a:rPr>
              <a:t>nada</a:t>
            </a:r>
            <a:r>
              <a:rPr lang="es-419" sz="6000" dirty="0"/>
              <a:t> </a:t>
            </a:r>
            <a:r>
              <a:rPr lang="es-419" sz="6000" dirty="0">
                <a:solidFill>
                  <a:schemeClr val="accent1"/>
                </a:solidFill>
              </a:rPr>
              <a:t>alcanza</a:t>
            </a:r>
            <a:r>
              <a:rPr lang="es-419" sz="6000" dirty="0"/>
              <a:t>, mas los </a:t>
            </a:r>
            <a:r>
              <a:rPr lang="es-419" sz="6000" dirty="0">
                <a:solidFill>
                  <a:schemeClr val="accent1"/>
                </a:solidFill>
              </a:rPr>
              <a:t>diligentes</a:t>
            </a:r>
            <a:r>
              <a:rPr lang="es-419" sz="6000" dirty="0"/>
              <a:t> serán </a:t>
            </a:r>
            <a:r>
              <a:rPr lang="es-419" sz="6000" dirty="0">
                <a:solidFill>
                  <a:schemeClr val="accent1"/>
                </a:solidFill>
              </a:rPr>
              <a:t>prosperados</a:t>
            </a:r>
            <a:r>
              <a:rPr lang="es-419" sz="6000" dirty="0"/>
              <a:t>.</a:t>
            </a:r>
          </a:p>
        </p:txBody>
      </p:sp>
      <p:sp>
        <p:nvSpPr>
          <p:cNvPr id="3" name="Marcador de contenido 2">
            <a:extLst>
              <a:ext uri="{FF2B5EF4-FFF2-40B4-BE49-F238E27FC236}">
                <a16:creationId xmlns:a16="http://schemas.microsoft.com/office/drawing/2014/main" id="{84739223-CF03-4EF9-A294-5F5645500014}"/>
              </a:ext>
            </a:extLst>
          </p:cNvPr>
          <p:cNvSpPr>
            <a:spLocks noGrp="1"/>
          </p:cNvSpPr>
          <p:nvPr>
            <p:ph idx="1"/>
          </p:nvPr>
        </p:nvSpPr>
        <p:spPr/>
        <p:txBody>
          <a:bodyPr>
            <a:normAutofit lnSpcReduction="10000"/>
          </a:bodyPr>
          <a:lstStyle/>
          <a:p>
            <a:r>
              <a:rPr lang="es-419" sz="3600" dirty="0">
                <a:latin typeface="Calibri" panose="020F0502020204030204" pitchFamily="34" charset="0"/>
                <a:cs typeface="Calibri" panose="020F0502020204030204" pitchFamily="34" charset="0"/>
              </a:rPr>
              <a:t>Proverbios 13: 4</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9504046"/>
      </p:ext>
    </p:extLst>
  </p:cSld>
  <p:clrMapOvr>
    <a:masterClrMapping/>
  </p:clrMapOvr>
  <p:transition spd="slow">
    <p:split orient="vert"/>
  </p:transition>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1. Una prosperidad incómoda</Template>
  <TotalTime>1112</TotalTime>
  <Words>1446</Words>
  <Application>Microsoft Office PowerPoint</Application>
  <PresentationFormat>Panorámica</PresentationFormat>
  <Paragraphs>105</Paragraphs>
  <Slides>41</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41</vt:i4>
      </vt:variant>
    </vt:vector>
  </HeadingPairs>
  <TitlesOfParts>
    <vt:vector size="49" baseType="lpstr">
      <vt:lpstr>Advent Sans Logo</vt:lpstr>
      <vt:lpstr>Aptos</vt:lpstr>
      <vt:lpstr>Arial</vt:lpstr>
      <vt:lpstr>Arial Nova</vt:lpstr>
      <vt:lpstr>Calibri</vt:lpstr>
      <vt:lpstr>Gill Sans MT</vt:lpstr>
      <vt:lpstr>Wingdings</vt:lpstr>
      <vt:lpstr>Galería</vt:lpstr>
      <vt:lpstr>Presentación de PowerPoint</vt:lpstr>
      <vt:lpstr>El peligro de la prosperidad sin propósito</vt:lpstr>
      <vt:lpstr>Y él pensaba dentro de sí, diciendo: ¿Qué haré, porque no tengo dónde guardar mis frutos? Y dijo: Esto haré: derribaré mis graneros, y los edificaré mayores, y allí guardaré todos mis frutos y mis bienes;  y diré a mi alma: Alma, muchos bienes tienes guardados para muchos años; repósate, come, bebe, regocíjate.</vt:lpstr>
      <vt:lpstr>Presentación de PowerPoint</vt:lpstr>
      <vt:lpstr>ACTIVOS VERSUS PASIVOS</vt:lpstr>
      <vt:lpstr>Presentación de PowerPoint</vt:lpstr>
      <vt:lpstr>Debes saber la diferencia entre un activo y un pasivo, y debes adquirir activos. Si deseas ser rico, eso es todo lo que necesitas saber. Es la regla número uno. La única regla verdadera [...]. La mayoría tiene problemas financieros porque no reconoce la diferencia entre un activo y un pasivo. Los ricos adquieren activos. Los pobres y la clase media adquieren pasivos, pero creen que son activos.</vt:lpstr>
      <vt:lpstr>Un activo es algo que pone dinero en tu bolsillo. Un pasivo es algo que saca dinero de tu bolsillo.</vt:lpstr>
      <vt:lpstr>El perezoso desea y nada alcanza, mas los diligentes serán prosperados.</vt:lpstr>
      <vt:lpstr>¿endeudarse es pecado?</vt:lpstr>
      <vt:lpstr>Cada minuto u hora de nuestra vida debe invertirse sabiamente. ¿Estamos dedicando nuestro tiempo a actividades que añaden valor a nuestro desarrollo personal o lo estamos desperdiciando en cosas que no nos aportan nada?</vt:lpstr>
      <vt:lpstr>TRANSFORMANDO LOS BIENES MATERIALES EN ACTIVOS ESPIRITUALES</vt:lpstr>
      <vt:lpstr>activo espiritual</vt:lpstr>
      <vt:lpstr>Esto es bueno y agradable delante de Dios, nuestro Salvador, el cual quiere que todos los hombres sean salvos y vengan al conocimiento de la verdad.</vt:lpstr>
      <vt:lpstr>confunden el propósito de las bendiciones del Señor</vt:lpstr>
      <vt:lpstr>Presentación de PowerPoint</vt:lpstr>
      <vt:lpstr>Larry Burkett, Usando su dinero sabiamente, actividades de un negocio cristiano</vt:lpstr>
      <vt:lpstr>EL CONFLICTO ENTRE EL PECADO Y LA VERDADERA PROSPERIDAD ESPIRITUAL</vt:lpstr>
      <vt:lpstr>Pecado</vt:lpstr>
      <vt:lpstr>¿Cómo podríamos entender el pecado cuando los mismos procesos del pensamiento que utilizamos para comprenderlo están irreparablemente contaminados y dañados por él? Es lo mismo que tratar de secar con agua.</vt:lpstr>
      <vt:lpstr>No hay justo, ni aun uno; no hay quien entienda, no hay quien busque a Dios. Todos se desviaron, a una se hicieron inútiles; no hay quien haga lo bueno, no hay ni siquiera uno.</vt:lpstr>
      <vt:lpstr>Yo sé que en mí, es decir, en mi carne, nada bueno habita. Aunque deseo hacer lo bueno, no soy capaz de hacerlo. De hecho, no hago el bien que quiero, sino el mal que no quiero. Y si hago lo que no quiero, ya no soy yo quien lo hace, sino el pecado que habita en mí. Así que descubro esta ley: que cuando quiero hacer el bien, me acompaña el mal.</vt:lpstr>
      <vt:lpstr>Así sucede al que acumula riquezas para sí mismo, en vez de ser rico delante de Dios.</vt:lpstr>
      <vt:lpstr>Nuestra prosperidad</vt:lpstr>
      <vt:lpstr>AHORRO CON PROPÓSITO VERSUS ACUMULACIÓN EGOÍSTA: EL EQUILIBRIO BÍBLICO</vt:lpstr>
      <vt:lpstr>¿Cuál es la diferencia entre ambos conceptos?</vt:lpstr>
      <vt:lpstr>Tesoro precioso y aceite hay en la casa del sabio; mas el hombre insensato todo lo disipa.</vt:lpstr>
      <vt:lpstr>Presentación de PowerPoint</vt:lpstr>
      <vt:lpstr>Las hormigas prudentes</vt:lpstr>
      <vt:lpstr>Presentación de PowerPoint</vt:lpstr>
      <vt:lpstr>EL EQUILIBRIO DIVINO ENTRE LA DISCIPLINA FINANCIERA Y EL COMPROMISO ESPIRITUAL</vt:lpstr>
      <vt:lpstr>No os hagáis tesoros en la tierra, donde la polilla y el orín corrompen, y donde ladrones minan y hurtan;  sino haceos tesoros en el cielo, donde ni la polilla ni el orín corrompen, y donde ladrones no minan ni hurtan. Porque donde esté vuestro tesoro, allí estará también vuestro corazón. </vt:lpstr>
      <vt:lpstr>Dios es una persona de negocios</vt:lpstr>
      <vt:lpstr>Diferencia entre el diezmo y la ofrenda</vt:lpstr>
      <vt:lpstr>LA GRACIA ABUNDANTE DE DIOS: PROSPERIDAD CON PROPÓSITO</vt:lpstr>
      <vt:lpstr>Y poderoso es Dios para hacer que abunde en vosotros toda gracia, a fin de que, teniendo siempre en todas las cosas, todo lo suficiente, abundéis para toda buena obra.</vt:lpstr>
      <vt:lpstr>Presentación de PowerPoint</vt:lpstr>
      <vt:lpstr>En síntesis</vt:lpstr>
      <vt:lpstr>APLICACIONES PRÁCTICAS</vt:lpstr>
      <vt:lpstr>El peligro de la prosperidad sin propósito</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Jaime Torres</dc:creator>
  <cp:lastModifiedBy>VICENTE NAFRI MACHADO AREVALO</cp:lastModifiedBy>
  <cp:revision>3</cp:revision>
  <dcterms:created xsi:type="dcterms:W3CDTF">2025-02-25T22:44:36Z</dcterms:created>
  <dcterms:modified xsi:type="dcterms:W3CDTF">2025-04-01T22:27:35Z</dcterms:modified>
</cp:coreProperties>
</file>