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6"/>
  </p:notesMasterIdLst>
  <p:sldIdLst>
    <p:sldId id="291" r:id="rId2"/>
    <p:sldId id="256" r:id="rId3"/>
    <p:sldId id="294" r:id="rId4"/>
    <p:sldId id="295" r:id="rId5"/>
    <p:sldId id="296" r:id="rId6"/>
    <p:sldId id="297" r:id="rId7"/>
    <p:sldId id="299" r:id="rId8"/>
    <p:sldId id="298"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9" r:id="rId28"/>
    <p:sldId id="320" r:id="rId29"/>
    <p:sldId id="321" r:id="rId30"/>
    <p:sldId id="322" r:id="rId31"/>
    <p:sldId id="323" r:id="rId32"/>
    <p:sldId id="325" r:id="rId33"/>
    <p:sldId id="326" r:id="rId34"/>
    <p:sldId id="327" r:id="rId35"/>
    <p:sldId id="324" r:id="rId36"/>
    <p:sldId id="328" r:id="rId37"/>
    <p:sldId id="329" r:id="rId38"/>
    <p:sldId id="330" r:id="rId39"/>
    <p:sldId id="331" r:id="rId40"/>
    <p:sldId id="332" r:id="rId41"/>
    <p:sldId id="275" r:id="rId42"/>
    <p:sldId id="333" r:id="rId43"/>
    <p:sldId id="334" r:id="rId44"/>
    <p:sldId id="29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ABBE8-F5BC-4FEE-A931-2D100779F643}" v="106" dt="2025-04-01T17:02:10.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93" d="100"/>
          <a:sy n="93" d="100"/>
        </p:scale>
        <p:origin x="29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ENTE NAFRI MACHADO AREVALO" userId="6d45cc9e94857aa8" providerId="LiveId" clId="{25BABBE8-F5BC-4FEE-A931-2D100779F643}"/>
    <pc:docChg chg="undo custSel addSld delSld modSld sldOrd">
      <pc:chgData name="VICENTE NAFRI MACHADO AREVALO" userId="6d45cc9e94857aa8" providerId="LiveId" clId="{25BABBE8-F5BC-4FEE-A931-2D100779F643}" dt="2025-04-01T17:02:10.545" v="1646"/>
      <pc:docMkLst>
        <pc:docMk/>
      </pc:docMkLst>
      <pc:sldChg chg="addSp modSp mod modTransition">
        <pc:chgData name="VICENTE NAFRI MACHADO AREVALO" userId="6d45cc9e94857aa8" providerId="LiveId" clId="{25BABBE8-F5BC-4FEE-A931-2D100779F643}" dt="2025-04-01T17:02:02.250" v="1645"/>
        <pc:sldMkLst>
          <pc:docMk/>
          <pc:sldMk cId="3014007573" sldId="256"/>
        </pc:sldMkLst>
        <pc:spChg chg="mod">
          <ac:chgData name="VICENTE NAFRI MACHADO AREVALO" userId="6d45cc9e94857aa8" providerId="LiveId" clId="{25BABBE8-F5BC-4FEE-A931-2D100779F643}" dt="2025-03-28T10:00:05.434" v="42" actId="20577"/>
          <ac:spMkLst>
            <pc:docMk/>
            <pc:sldMk cId="3014007573" sldId="256"/>
            <ac:spMk id="2" creationId="{428ECE3B-6510-7CDE-1EA3-285789CA58AA}"/>
          </ac:spMkLst>
        </pc:spChg>
        <pc:spChg chg="mod">
          <ac:chgData name="VICENTE NAFRI MACHADO AREVALO" userId="6d45cc9e94857aa8" providerId="LiveId" clId="{25BABBE8-F5BC-4FEE-A931-2D100779F643}" dt="2025-03-28T09:59:38.369" v="1" actId="20577"/>
          <ac:spMkLst>
            <pc:docMk/>
            <pc:sldMk cId="3014007573" sldId="256"/>
            <ac:spMk id="4" creationId="{C18208E5-3118-40D3-B9E9-5E63AD47EF0C}"/>
          </ac:spMkLst>
        </pc:spChg>
        <pc:picChg chg="add mod">
          <ac:chgData name="VICENTE NAFRI MACHADO AREVALO" userId="6d45cc9e94857aa8" providerId="LiveId" clId="{25BABBE8-F5BC-4FEE-A931-2D100779F643}" dt="2025-04-01T17:02:02.250" v="1645"/>
          <ac:picMkLst>
            <pc:docMk/>
            <pc:sldMk cId="3014007573" sldId="256"/>
            <ac:picMk id="3" creationId="{B1A9225E-F861-02CA-05C1-D8C6A12B6842}"/>
          </ac:picMkLst>
        </pc:picChg>
        <pc:picChg chg="mod">
          <ac:chgData name="VICENTE NAFRI MACHADO AREVALO" userId="6d45cc9e94857aa8" providerId="LiveId" clId="{25BABBE8-F5BC-4FEE-A931-2D100779F643}" dt="2025-03-28T10:01:22.644" v="43" actId="14826"/>
          <ac:picMkLst>
            <pc:docMk/>
            <pc:sldMk cId="3014007573" sldId="256"/>
            <ac:picMk id="7" creationId="{1145B090-ED10-7708-FE85-CF7E8F4442B2}"/>
          </ac:picMkLst>
        </pc:picChg>
      </pc:sldChg>
      <pc:sldChg chg="del">
        <pc:chgData name="VICENTE NAFRI MACHADO AREVALO" userId="6d45cc9e94857aa8" providerId="LiveId" clId="{25BABBE8-F5BC-4FEE-A931-2D100779F643}" dt="2025-03-28T10:03:48.612" v="86" actId="47"/>
        <pc:sldMkLst>
          <pc:docMk/>
          <pc:sldMk cId="1006872681" sldId="258"/>
        </pc:sldMkLst>
      </pc:sldChg>
      <pc:sldChg chg="del">
        <pc:chgData name="VICENTE NAFRI MACHADO AREVALO" userId="6d45cc9e94857aa8" providerId="LiveId" clId="{25BABBE8-F5BC-4FEE-A931-2D100779F643}" dt="2025-03-28T10:03:48.612" v="86" actId="47"/>
        <pc:sldMkLst>
          <pc:docMk/>
          <pc:sldMk cId="3703497664" sldId="259"/>
        </pc:sldMkLst>
      </pc:sldChg>
      <pc:sldChg chg="del">
        <pc:chgData name="VICENTE NAFRI MACHADO AREVALO" userId="6d45cc9e94857aa8" providerId="LiveId" clId="{25BABBE8-F5BC-4FEE-A931-2D100779F643}" dt="2025-03-28T10:03:48.612" v="86" actId="47"/>
        <pc:sldMkLst>
          <pc:docMk/>
          <pc:sldMk cId="1927838845" sldId="262"/>
        </pc:sldMkLst>
      </pc:sldChg>
      <pc:sldChg chg="del">
        <pc:chgData name="VICENTE NAFRI MACHADO AREVALO" userId="6d45cc9e94857aa8" providerId="LiveId" clId="{25BABBE8-F5BC-4FEE-A931-2D100779F643}" dt="2025-03-28T10:03:48.612" v="86" actId="47"/>
        <pc:sldMkLst>
          <pc:docMk/>
          <pc:sldMk cId="1744823039" sldId="263"/>
        </pc:sldMkLst>
      </pc:sldChg>
      <pc:sldChg chg="del">
        <pc:chgData name="VICENTE NAFRI MACHADO AREVALO" userId="6d45cc9e94857aa8" providerId="LiveId" clId="{25BABBE8-F5BC-4FEE-A931-2D100779F643}" dt="2025-03-28T10:03:48.612" v="86" actId="47"/>
        <pc:sldMkLst>
          <pc:docMk/>
          <pc:sldMk cId="570137098" sldId="267"/>
        </pc:sldMkLst>
      </pc:sldChg>
      <pc:sldChg chg="del">
        <pc:chgData name="VICENTE NAFRI MACHADO AREVALO" userId="6d45cc9e94857aa8" providerId="LiveId" clId="{25BABBE8-F5BC-4FEE-A931-2D100779F643}" dt="2025-03-28T10:03:48.612" v="86" actId="47"/>
        <pc:sldMkLst>
          <pc:docMk/>
          <pc:sldMk cId="2976546249" sldId="270"/>
        </pc:sldMkLst>
      </pc:sldChg>
      <pc:sldChg chg="del">
        <pc:chgData name="VICENTE NAFRI MACHADO AREVALO" userId="6d45cc9e94857aa8" providerId="LiveId" clId="{25BABBE8-F5BC-4FEE-A931-2D100779F643}" dt="2025-03-28T10:03:48.612" v="86" actId="47"/>
        <pc:sldMkLst>
          <pc:docMk/>
          <pc:sldMk cId="3745721408" sldId="273"/>
        </pc:sldMkLst>
      </pc:sldChg>
      <pc:sldChg chg="modSp add del mod">
        <pc:chgData name="VICENTE NAFRI MACHADO AREVALO" userId="6d45cc9e94857aa8" providerId="LiveId" clId="{25BABBE8-F5BC-4FEE-A931-2D100779F643}" dt="2025-04-01T16:42:21.596" v="1636" actId="27636"/>
        <pc:sldMkLst>
          <pc:docMk/>
          <pc:sldMk cId="2211669364" sldId="275"/>
        </pc:sldMkLst>
        <pc:spChg chg="mod">
          <ac:chgData name="VICENTE NAFRI MACHADO AREVALO" userId="6d45cc9e94857aa8" providerId="LiveId" clId="{25BABBE8-F5BC-4FEE-A931-2D100779F643}" dt="2025-04-01T16:42:21.596" v="1636" actId="27636"/>
          <ac:spMkLst>
            <pc:docMk/>
            <pc:sldMk cId="2211669364" sldId="275"/>
            <ac:spMk id="3" creationId="{21170EFD-A39D-B49C-2844-B6A73DFE05F0}"/>
          </ac:spMkLst>
        </pc:spChg>
      </pc:sldChg>
      <pc:sldChg chg="del">
        <pc:chgData name="VICENTE NAFRI MACHADO AREVALO" userId="6d45cc9e94857aa8" providerId="LiveId" clId="{25BABBE8-F5BC-4FEE-A931-2D100779F643}" dt="2025-03-28T10:03:48.612" v="86" actId="47"/>
        <pc:sldMkLst>
          <pc:docMk/>
          <pc:sldMk cId="3895820926" sldId="279"/>
        </pc:sldMkLst>
      </pc:sldChg>
      <pc:sldChg chg="del">
        <pc:chgData name="VICENTE NAFRI MACHADO AREVALO" userId="6d45cc9e94857aa8" providerId="LiveId" clId="{25BABBE8-F5BC-4FEE-A931-2D100779F643}" dt="2025-03-28T10:03:48.612" v="86" actId="47"/>
        <pc:sldMkLst>
          <pc:docMk/>
          <pc:sldMk cId="1181297357" sldId="280"/>
        </pc:sldMkLst>
      </pc:sldChg>
      <pc:sldChg chg="modTransition">
        <pc:chgData name="VICENTE NAFRI MACHADO AREVALO" userId="6d45cc9e94857aa8" providerId="LiveId" clId="{25BABBE8-F5BC-4FEE-A931-2D100779F643}" dt="2025-04-01T10:22:06.870" v="1568"/>
        <pc:sldMkLst>
          <pc:docMk/>
          <pc:sldMk cId="1846276947" sldId="291"/>
        </pc:sldMkLst>
      </pc:sldChg>
      <pc:sldChg chg="modTransition">
        <pc:chgData name="VICENTE NAFRI MACHADO AREVALO" userId="6d45cc9e94857aa8" providerId="LiveId" clId="{25BABBE8-F5BC-4FEE-A931-2D100779F643}" dt="2025-04-01T10:22:06.870" v="1568"/>
        <pc:sldMkLst>
          <pc:docMk/>
          <pc:sldMk cId="2890126717" sldId="293"/>
        </pc:sldMkLst>
      </pc:sldChg>
      <pc:sldChg chg="modSp mod modTransition">
        <pc:chgData name="VICENTE NAFRI MACHADO AREVALO" userId="6d45cc9e94857aa8" providerId="LiveId" clId="{25BABBE8-F5BC-4FEE-A931-2D100779F643}" dt="2025-04-01T10:22:06.870" v="1568"/>
        <pc:sldMkLst>
          <pc:docMk/>
          <pc:sldMk cId="3379717299" sldId="294"/>
        </pc:sldMkLst>
        <pc:spChg chg="mod">
          <ac:chgData name="VICENTE NAFRI MACHADO AREVALO" userId="6d45cc9e94857aa8" providerId="LiveId" clId="{25BABBE8-F5BC-4FEE-A931-2D100779F643}" dt="2025-03-28T10:15:41.017" v="183" actId="20577"/>
          <ac:spMkLst>
            <pc:docMk/>
            <pc:sldMk cId="3379717299" sldId="294"/>
            <ac:spMk id="3" creationId="{CB9BF219-1AD5-D70A-A7C6-F0D5BD1AA747}"/>
          </ac:spMkLst>
        </pc:spChg>
        <pc:spChg chg="mod">
          <ac:chgData name="VICENTE NAFRI MACHADO AREVALO" userId="6d45cc9e94857aa8" providerId="LiveId" clId="{25BABBE8-F5BC-4FEE-A931-2D100779F643}" dt="2025-03-28T10:03:36.440" v="85" actId="108"/>
          <ac:spMkLst>
            <pc:docMk/>
            <pc:sldMk cId="3379717299" sldId="294"/>
            <ac:spMk id="4" creationId="{D6CD7FFD-7181-45FB-6C7E-0194D7175F37}"/>
          </ac:spMkLst>
        </pc:spChg>
      </pc:sldChg>
      <pc:sldChg chg="del">
        <pc:chgData name="VICENTE NAFRI MACHADO AREVALO" userId="6d45cc9e94857aa8" providerId="LiveId" clId="{25BABBE8-F5BC-4FEE-A931-2D100779F643}" dt="2025-03-28T10:03:48.612" v="86" actId="47"/>
        <pc:sldMkLst>
          <pc:docMk/>
          <pc:sldMk cId="1436964037" sldId="295"/>
        </pc:sldMkLst>
      </pc:sldChg>
      <pc:sldChg chg="addSp delSp modSp new mod modTransition modClrScheme chgLayout">
        <pc:chgData name="VICENTE NAFRI MACHADO AREVALO" userId="6d45cc9e94857aa8" providerId="LiveId" clId="{25BABBE8-F5BC-4FEE-A931-2D100779F643}" dt="2025-04-01T10:22:06.870" v="1568"/>
        <pc:sldMkLst>
          <pc:docMk/>
          <pc:sldMk cId="2060312393" sldId="295"/>
        </pc:sldMkLst>
        <pc:spChg chg="add mod ord">
          <ac:chgData name="VICENTE NAFRI MACHADO AREVALO" userId="6d45cc9e94857aa8" providerId="LiveId" clId="{25BABBE8-F5BC-4FEE-A931-2D100779F643}" dt="2025-03-28T10:05:29.814" v="89"/>
          <ac:spMkLst>
            <pc:docMk/>
            <pc:sldMk cId="2060312393" sldId="295"/>
            <ac:spMk id="4" creationId="{F898F0F3-06A1-3DA4-ADE6-ECBB80CB6B80}"/>
          </ac:spMkLst>
        </pc:spChg>
        <pc:spChg chg="add mod ord">
          <ac:chgData name="VICENTE NAFRI MACHADO AREVALO" userId="6d45cc9e94857aa8" providerId="LiveId" clId="{25BABBE8-F5BC-4FEE-A931-2D100779F643}" dt="2025-03-28T10:06:56.820" v="104" actId="14100"/>
          <ac:spMkLst>
            <pc:docMk/>
            <pc:sldMk cId="2060312393" sldId="295"/>
            <ac:spMk id="5" creationId="{65CD89C4-AE5C-0C07-037F-C59FC54B2A2F}"/>
          </ac:spMkLst>
        </pc:spChg>
        <pc:picChg chg="add mod modCrop">
          <ac:chgData name="VICENTE NAFRI MACHADO AREVALO" userId="6d45cc9e94857aa8" providerId="LiveId" clId="{25BABBE8-F5BC-4FEE-A931-2D100779F643}" dt="2025-03-28T10:07:08.770" v="106" actId="14100"/>
          <ac:picMkLst>
            <pc:docMk/>
            <pc:sldMk cId="2060312393" sldId="295"/>
            <ac:picMk id="7" creationId="{9379252E-645B-4D48-CC6C-C78E9A7454E5}"/>
          </ac:picMkLst>
        </pc:picChg>
      </pc:sldChg>
      <pc:sldChg chg="addSp delSp modSp new mod modTransition">
        <pc:chgData name="VICENTE NAFRI MACHADO AREVALO" userId="6d45cc9e94857aa8" providerId="LiveId" clId="{25BABBE8-F5BC-4FEE-A931-2D100779F643}" dt="2025-04-01T10:22:06.870" v="1568"/>
        <pc:sldMkLst>
          <pc:docMk/>
          <pc:sldMk cId="427814549" sldId="296"/>
        </pc:sldMkLst>
        <pc:spChg chg="mod">
          <ac:chgData name="VICENTE NAFRI MACHADO AREVALO" userId="6d45cc9e94857aa8" providerId="LiveId" clId="{25BABBE8-F5BC-4FEE-A931-2D100779F643}" dt="2025-03-28T10:08:53.142" v="111"/>
          <ac:spMkLst>
            <pc:docMk/>
            <pc:sldMk cId="427814549" sldId="296"/>
            <ac:spMk id="2" creationId="{4A66C0D3-BDC8-E004-0F1A-81150E8043A5}"/>
          </ac:spMkLst>
        </pc:spChg>
        <pc:graphicFrameChg chg="add mod">
          <ac:chgData name="VICENTE NAFRI MACHADO AREVALO" userId="6d45cc9e94857aa8" providerId="LiveId" clId="{25BABBE8-F5BC-4FEE-A931-2D100779F643}" dt="2025-03-28T10:09:45.421" v="130" actId="12100"/>
          <ac:graphicFrameMkLst>
            <pc:docMk/>
            <pc:sldMk cId="427814549" sldId="296"/>
            <ac:graphicFrameMk id="4" creationId="{E3C7DE36-BDF3-BE54-1985-60F59E2A1071}"/>
          </ac:graphicFrameMkLst>
        </pc:graphicFrameChg>
      </pc:sldChg>
      <pc:sldChg chg="del">
        <pc:chgData name="VICENTE NAFRI MACHADO AREVALO" userId="6d45cc9e94857aa8" providerId="LiveId" clId="{25BABBE8-F5BC-4FEE-A931-2D100779F643}" dt="2025-03-28T10:03:48.612" v="86" actId="47"/>
        <pc:sldMkLst>
          <pc:docMk/>
          <pc:sldMk cId="1737155283" sldId="296"/>
        </pc:sldMkLst>
      </pc:sldChg>
      <pc:sldChg chg="del">
        <pc:chgData name="VICENTE NAFRI MACHADO AREVALO" userId="6d45cc9e94857aa8" providerId="LiveId" clId="{25BABBE8-F5BC-4FEE-A931-2D100779F643}" dt="2025-03-28T10:03:48.612" v="86" actId="47"/>
        <pc:sldMkLst>
          <pc:docMk/>
          <pc:sldMk cId="322402526" sldId="297"/>
        </pc:sldMkLst>
      </pc:sldChg>
      <pc:sldChg chg="modSp add mod modTransition">
        <pc:chgData name="VICENTE NAFRI MACHADO AREVALO" userId="6d45cc9e94857aa8" providerId="LiveId" clId="{25BABBE8-F5BC-4FEE-A931-2D100779F643}" dt="2025-04-01T10:22:06.870" v="1568"/>
        <pc:sldMkLst>
          <pc:docMk/>
          <pc:sldMk cId="2175474550" sldId="297"/>
        </pc:sldMkLst>
        <pc:spChg chg="mod">
          <ac:chgData name="VICENTE NAFRI MACHADO AREVALO" userId="6d45cc9e94857aa8" providerId="LiveId" clId="{25BABBE8-F5BC-4FEE-A931-2D100779F643}" dt="2025-03-28T10:13:57.878" v="161" actId="1076"/>
          <ac:spMkLst>
            <pc:docMk/>
            <pc:sldMk cId="2175474550" sldId="297"/>
            <ac:spMk id="2" creationId="{414C39D0-A265-E4D0-D2BC-407D6FEA265A}"/>
          </ac:spMkLst>
        </pc:spChg>
        <pc:graphicFrameChg chg="mod">
          <ac:chgData name="VICENTE NAFRI MACHADO AREVALO" userId="6d45cc9e94857aa8" providerId="LiveId" clId="{25BABBE8-F5BC-4FEE-A931-2D100779F643}" dt="2025-03-28T10:13:56.976" v="160" actId="12100"/>
          <ac:graphicFrameMkLst>
            <pc:docMk/>
            <pc:sldMk cId="2175474550" sldId="297"/>
            <ac:graphicFrameMk id="4" creationId="{E9FD617C-3951-2768-0730-A3A09A0A80CC}"/>
          </ac:graphicFrameMkLst>
        </pc:graphicFrameChg>
      </pc:sldChg>
      <pc:sldChg chg="modSp add mod ord modTransition">
        <pc:chgData name="VICENTE NAFRI MACHADO AREVALO" userId="6d45cc9e94857aa8" providerId="LiveId" clId="{25BABBE8-F5BC-4FEE-A931-2D100779F643}" dt="2025-04-01T10:22:06.870" v="1568"/>
        <pc:sldMkLst>
          <pc:docMk/>
          <pc:sldMk cId="698818857" sldId="298"/>
        </pc:sldMkLst>
        <pc:spChg chg="mod">
          <ac:chgData name="VICENTE NAFRI MACHADO AREVALO" userId="6d45cc9e94857aa8" providerId="LiveId" clId="{25BABBE8-F5BC-4FEE-A931-2D100779F643}" dt="2025-03-28T10:19:21.590" v="213"/>
          <ac:spMkLst>
            <pc:docMk/>
            <pc:sldMk cId="698818857" sldId="298"/>
            <ac:spMk id="3" creationId="{6F7F9B39-F442-2521-6A0A-424357CCAB15}"/>
          </ac:spMkLst>
        </pc:spChg>
        <pc:spChg chg="mod">
          <ac:chgData name="VICENTE NAFRI MACHADO AREVALO" userId="6d45cc9e94857aa8" providerId="LiveId" clId="{25BABBE8-F5BC-4FEE-A931-2D100779F643}" dt="2025-03-28T10:20:48.096" v="254" actId="108"/>
          <ac:spMkLst>
            <pc:docMk/>
            <pc:sldMk cId="698818857" sldId="298"/>
            <ac:spMk id="4" creationId="{CEAACEBF-E1C6-9261-BBAB-926EA980FE3F}"/>
          </ac:spMkLst>
        </pc:spChg>
      </pc:sldChg>
      <pc:sldChg chg="del">
        <pc:chgData name="VICENTE NAFRI MACHADO AREVALO" userId="6d45cc9e94857aa8" providerId="LiveId" clId="{25BABBE8-F5BC-4FEE-A931-2D100779F643}" dt="2025-03-28T10:03:48.612" v="86" actId="47"/>
        <pc:sldMkLst>
          <pc:docMk/>
          <pc:sldMk cId="3790119848" sldId="298"/>
        </pc:sldMkLst>
      </pc:sldChg>
      <pc:sldChg chg="addSp delSp modSp new mod modTransition">
        <pc:chgData name="VICENTE NAFRI MACHADO AREVALO" userId="6d45cc9e94857aa8" providerId="LiveId" clId="{25BABBE8-F5BC-4FEE-A931-2D100779F643}" dt="2025-04-01T10:22:06.870" v="1568"/>
        <pc:sldMkLst>
          <pc:docMk/>
          <pc:sldMk cId="1864729916" sldId="299"/>
        </pc:sldMkLst>
        <pc:spChg chg="mod">
          <ac:chgData name="VICENTE NAFRI MACHADO AREVALO" userId="6d45cc9e94857aa8" providerId="LiveId" clId="{25BABBE8-F5BC-4FEE-A931-2D100779F643}" dt="2025-03-28T10:18:54.119" v="212" actId="207"/>
          <ac:spMkLst>
            <pc:docMk/>
            <pc:sldMk cId="1864729916" sldId="299"/>
            <ac:spMk id="3" creationId="{83BCFBDA-81E6-8B93-7BFB-A17AB484EDAF}"/>
          </ac:spMkLst>
        </pc:spChg>
        <pc:picChg chg="add mod">
          <ac:chgData name="VICENTE NAFRI MACHADO AREVALO" userId="6d45cc9e94857aa8" providerId="LiveId" clId="{25BABBE8-F5BC-4FEE-A931-2D100779F643}" dt="2025-03-28T10:18:23.426" v="202" actId="1076"/>
          <ac:picMkLst>
            <pc:docMk/>
            <pc:sldMk cId="1864729916" sldId="299"/>
            <ac:picMk id="5" creationId="{9B1715F3-790B-B660-4188-E8BB9118ABA2}"/>
          </ac:picMkLst>
        </pc:picChg>
      </pc:sldChg>
      <pc:sldChg chg="del">
        <pc:chgData name="VICENTE NAFRI MACHADO AREVALO" userId="6d45cc9e94857aa8" providerId="LiveId" clId="{25BABBE8-F5BC-4FEE-A931-2D100779F643}" dt="2025-03-28T10:03:48.612" v="86" actId="47"/>
        <pc:sldMkLst>
          <pc:docMk/>
          <pc:sldMk cId="3878202496" sldId="299"/>
        </pc:sldMkLst>
      </pc:sldChg>
      <pc:sldChg chg="modSp add mod modTransition">
        <pc:chgData name="VICENTE NAFRI MACHADO AREVALO" userId="6d45cc9e94857aa8" providerId="LiveId" clId="{25BABBE8-F5BC-4FEE-A931-2D100779F643}" dt="2025-04-01T10:22:06.870" v="1568"/>
        <pc:sldMkLst>
          <pc:docMk/>
          <pc:sldMk cId="1208679955" sldId="300"/>
        </pc:sldMkLst>
        <pc:spChg chg="mod">
          <ac:chgData name="VICENTE NAFRI MACHADO AREVALO" userId="6d45cc9e94857aa8" providerId="LiveId" clId="{25BABBE8-F5BC-4FEE-A931-2D100779F643}" dt="2025-03-28T10:21:11.411" v="258"/>
          <ac:spMkLst>
            <pc:docMk/>
            <pc:sldMk cId="1208679955" sldId="300"/>
            <ac:spMk id="3" creationId="{01436212-8754-BC6A-6790-0FB1C989D25F}"/>
          </ac:spMkLst>
        </pc:spChg>
        <pc:spChg chg="mod">
          <ac:chgData name="VICENTE NAFRI MACHADO AREVALO" userId="6d45cc9e94857aa8" providerId="LiveId" clId="{25BABBE8-F5BC-4FEE-A931-2D100779F643}" dt="2025-03-28T10:22:19.419" v="282" actId="108"/>
          <ac:spMkLst>
            <pc:docMk/>
            <pc:sldMk cId="1208679955" sldId="300"/>
            <ac:spMk id="4" creationId="{8F65FFDC-EA0D-85DF-8FE7-D40AB7949497}"/>
          </ac:spMkLst>
        </pc:spChg>
      </pc:sldChg>
      <pc:sldChg chg="new del">
        <pc:chgData name="VICENTE NAFRI MACHADO AREVALO" userId="6d45cc9e94857aa8" providerId="LiveId" clId="{25BABBE8-F5BC-4FEE-A931-2D100779F643}" dt="2025-03-28T10:20:57.697" v="256" actId="680"/>
        <pc:sldMkLst>
          <pc:docMk/>
          <pc:sldMk cId="1806360393" sldId="300"/>
        </pc:sldMkLst>
      </pc:sldChg>
      <pc:sldChg chg="del">
        <pc:chgData name="VICENTE NAFRI MACHADO AREVALO" userId="6d45cc9e94857aa8" providerId="LiveId" clId="{25BABBE8-F5BC-4FEE-A931-2D100779F643}" dt="2025-03-28T10:03:48.612" v="86" actId="47"/>
        <pc:sldMkLst>
          <pc:docMk/>
          <pc:sldMk cId="2191776037" sldId="300"/>
        </pc:sldMkLst>
      </pc:sldChg>
      <pc:sldChg chg="addSp delSp modSp new mod modTransition modClrScheme chgLayout">
        <pc:chgData name="VICENTE NAFRI MACHADO AREVALO" userId="6d45cc9e94857aa8" providerId="LiveId" clId="{25BABBE8-F5BC-4FEE-A931-2D100779F643}" dt="2025-04-01T10:22:06.870" v="1568"/>
        <pc:sldMkLst>
          <pc:docMk/>
          <pc:sldMk cId="2711857707" sldId="301"/>
        </pc:sldMkLst>
        <pc:spChg chg="del mod ord">
          <ac:chgData name="VICENTE NAFRI MACHADO AREVALO" userId="6d45cc9e94857aa8" providerId="LiveId" clId="{25BABBE8-F5BC-4FEE-A931-2D100779F643}" dt="2025-03-31T21:30:22.377" v="284" actId="700"/>
          <ac:spMkLst>
            <pc:docMk/>
            <pc:sldMk cId="2711857707" sldId="301"/>
            <ac:spMk id="2" creationId="{7E98CA0B-D297-1338-88A2-DC3EEDEB87DC}"/>
          </ac:spMkLst>
        </pc:spChg>
        <pc:spChg chg="del mod ord">
          <ac:chgData name="VICENTE NAFRI MACHADO AREVALO" userId="6d45cc9e94857aa8" providerId="LiveId" clId="{25BABBE8-F5BC-4FEE-A931-2D100779F643}" dt="2025-03-31T21:30:22.377" v="284" actId="700"/>
          <ac:spMkLst>
            <pc:docMk/>
            <pc:sldMk cId="2711857707" sldId="301"/>
            <ac:spMk id="3" creationId="{2D1645FA-700B-32F2-F82A-CD0C640C9D24}"/>
          </ac:spMkLst>
        </pc:spChg>
        <pc:spChg chg="add mod ord">
          <ac:chgData name="VICENTE NAFRI MACHADO AREVALO" userId="6d45cc9e94857aa8" providerId="LiveId" clId="{25BABBE8-F5BC-4FEE-A931-2D100779F643}" dt="2025-03-31T21:31:36.419" v="297" actId="403"/>
          <ac:spMkLst>
            <pc:docMk/>
            <pc:sldMk cId="2711857707" sldId="301"/>
            <ac:spMk id="4" creationId="{125BE894-8FC1-12C9-ADF9-7C35EB19218E}"/>
          </ac:spMkLst>
        </pc:spChg>
        <pc:spChg chg="add del mod ord">
          <ac:chgData name="VICENTE NAFRI MACHADO AREVALO" userId="6d45cc9e94857aa8" providerId="LiveId" clId="{25BABBE8-F5BC-4FEE-A931-2D100779F643}" dt="2025-03-31T21:31:21.770" v="286" actId="931"/>
          <ac:spMkLst>
            <pc:docMk/>
            <pc:sldMk cId="2711857707" sldId="301"/>
            <ac:spMk id="5" creationId="{72523C92-85D6-B736-B287-6133B1D4A382}"/>
          </ac:spMkLst>
        </pc:spChg>
        <pc:spChg chg="add del mod ord">
          <ac:chgData name="VICENTE NAFRI MACHADO AREVALO" userId="6d45cc9e94857aa8" providerId="LiveId" clId="{25BABBE8-F5BC-4FEE-A931-2D100779F643}" dt="2025-03-31T21:31:28.123" v="289" actId="478"/>
          <ac:spMkLst>
            <pc:docMk/>
            <pc:sldMk cId="2711857707" sldId="301"/>
            <ac:spMk id="6" creationId="{45549551-4292-CE60-BBB7-2F7D90B344F0}"/>
          </ac:spMkLst>
        </pc:spChg>
        <pc:picChg chg="add mod">
          <ac:chgData name="VICENTE NAFRI MACHADO AREVALO" userId="6d45cc9e94857aa8" providerId="LiveId" clId="{25BABBE8-F5BC-4FEE-A931-2D100779F643}" dt="2025-03-31T21:31:23.184" v="288" actId="962"/>
          <ac:picMkLst>
            <pc:docMk/>
            <pc:sldMk cId="2711857707" sldId="301"/>
            <ac:picMk id="8" creationId="{38D4106F-69DB-0130-2DBD-0E932A7E4B17}"/>
          </ac:picMkLst>
        </pc:picChg>
      </pc:sldChg>
      <pc:sldChg chg="del">
        <pc:chgData name="VICENTE NAFRI MACHADO AREVALO" userId="6d45cc9e94857aa8" providerId="LiveId" clId="{25BABBE8-F5BC-4FEE-A931-2D100779F643}" dt="2025-03-28T10:03:48.612" v="86" actId="47"/>
        <pc:sldMkLst>
          <pc:docMk/>
          <pc:sldMk cId="1135119546" sldId="302"/>
        </pc:sldMkLst>
      </pc:sldChg>
      <pc:sldChg chg="modSp add mod ord modTransition">
        <pc:chgData name="VICENTE NAFRI MACHADO AREVALO" userId="6d45cc9e94857aa8" providerId="LiveId" clId="{25BABBE8-F5BC-4FEE-A931-2D100779F643}" dt="2025-04-01T10:22:06.870" v="1568"/>
        <pc:sldMkLst>
          <pc:docMk/>
          <pc:sldMk cId="3623822880" sldId="302"/>
        </pc:sldMkLst>
        <pc:spChg chg="mod">
          <ac:chgData name="VICENTE NAFRI MACHADO AREVALO" userId="6d45cc9e94857aa8" providerId="LiveId" clId="{25BABBE8-F5BC-4FEE-A931-2D100779F643}" dt="2025-03-31T21:33:47.364" v="309" actId="20577"/>
          <ac:spMkLst>
            <pc:docMk/>
            <pc:sldMk cId="3623822880" sldId="302"/>
            <ac:spMk id="3" creationId="{120D1E32-6072-2A13-4BC1-14EB47E3BABA}"/>
          </ac:spMkLst>
        </pc:spChg>
        <pc:spChg chg="mod">
          <ac:chgData name="VICENTE NAFRI MACHADO AREVALO" userId="6d45cc9e94857aa8" providerId="LiveId" clId="{25BABBE8-F5BC-4FEE-A931-2D100779F643}" dt="2025-03-31T21:33:33.895" v="304" actId="207"/>
          <ac:spMkLst>
            <pc:docMk/>
            <pc:sldMk cId="3623822880" sldId="302"/>
            <ac:spMk id="4" creationId="{4FAF8A69-0E60-54E3-DC16-87A1B587F82F}"/>
          </ac:spMkLst>
        </pc:spChg>
      </pc:sldChg>
      <pc:sldChg chg="del">
        <pc:chgData name="VICENTE NAFRI MACHADO AREVALO" userId="6d45cc9e94857aa8" providerId="LiveId" clId="{25BABBE8-F5BC-4FEE-A931-2D100779F643}" dt="2025-03-28T10:03:48.612" v="86" actId="47"/>
        <pc:sldMkLst>
          <pc:docMk/>
          <pc:sldMk cId="1678342771" sldId="303"/>
        </pc:sldMkLst>
      </pc:sldChg>
      <pc:sldChg chg="addSp delSp modSp new mod modTransition modClrScheme chgLayout">
        <pc:chgData name="VICENTE NAFRI MACHADO AREVALO" userId="6d45cc9e94857aa8" providerId="LiveId" clId="{25BABBE8-F5BC-4FEE-A931-2D100779F643}" dt="2025-04-01T10:22:06.870" v="1568"/>
        <pc:sldMkLst>
          <pc:docMk/>
          <pc:sldMk cId="3986268280" sldId="303"/>
        </pc:sldMkLst>
        <pc:spChg chg="del mod ord">
          <ac:chgData name="VICENTE NAFRI MACHADO AREVALO" userId="6d45cc9e94857aa8" providerId="LiveId" clId="{25BABBE8-F5BC-4FEE-A931-2D100779F643}" dt="2025-03-31T21:34:12.435" v="311" actId="700"/>
          <ac:spMkLst>
            <pc:docMk/>
            <pc:sldMk cId="3986268280" sldId="303"/>
            <ac:spMk id="2" creationId="{0CBED280-3D16-8D09-4FFB-463C188AF000}"/>
          </ac:spMkLst>
        </pc:spChg>
        <pc:spChg chg="del mod ord">
          <ac:chgData name="VICENTE NAFRI MACHADO AREVALO" userId="6d45cc9e94857aa8" providerId="LiveId" clId="{25BABBE8-F5BC-4FEE-A931-2D100779F643}" dt="2025-03-31T21:34:12.435" v="311" actId="700"/>
          <ac:spMkLst>
            <pc:docMk/>
            <pc:sldMk cId="3986268280" sldId="303"/>
            <ac:spMk id="3" creationId="{48B59FB9-255E-64EF-3299-2F1E520CA844}"/>
          </ac:spMkLst>
        </pc:spChg>
        <pc:spChg chg="add mod ord">
          <ac:chgData name="VICENTE NAFRI MACHADO AREVALO" userId="6d45cc9e94857aa8" providerId="LiveId" clId="{25BABBE8-F5BC-4FEE-A931-2D100779F643}" dt="2025-03-31T21:36:14.837" v="365" actId="14100"/>
          <ac:spMkLst>
            <pc:docMk/>
            <pc:sldMk cId="3986268280" sldId="303"/>
            <ac:spMk id="4" creationId="{D9A7E1E3-3CB5-AE1D-2671-9578E35AC0F7}"/>
          </ac:spMkLst>
        </pc:spChg>
        <pc:spChg chg="add del mod ord">
          <ac:chgData name="VICENTE NAFRI MACHADO AREVALO" userId="6d45cc9e94857aa8" providerId="LiveId" clId="{25BABBE8-F5BC-4FEE-A931-2D100779F643}" dt="2025-03-31T21:35:42.416" v="359" actId="12084"/>
          <ac:spMkLst>
            <pc:docMk/>
            <pc:sldMk cId="3986268280" sldId="303"/>
            <ac:spMk id="5" creationId="{3FD4FC96-2CC5-C256-AB74-4CE0E0C85B56}"/>
          </ac:spMkLst>
        </pc:spChg>
        <pc:graphicFrameChg chg="add mod">
          <ac:chgData name="VICENTE NAFRI MACHADO AREVALO" userId="6d45cc9e94857aa8" providerId="LiveId" clId="{25BABBE8-F5BC-4FEE-A931-2D100779F643}" dt="2025-03-31T21:36:08.645" v="364" actId="1076"/>
          <ac:graphicFrameMkLst>
            <pc:docMk/>
            <pc:sldMk cId="3986268280" sldId="303"/>
            <ac:graphicFrameMk id="6" creationId="{04C82FD0-729D-B78D-3C03-5E84EFF03F12}"/>
          </ac:graphicFrameMkLst>
        </pc:graphicFrameChg>
        <pc:picChg chg="add mod">
          <ac:chgData name="VICENTE NAFRI MACHADO AREVALO" userId="6d45cc9e94857aa8" providerId="LiveId" clId="{25BABBE8-F5BC-4FEE-A931-2D100779F643}" dt="2025-03-31T21:36:59.584" v="369" actId="962"/>
          <ac:picMkLst>
            <pc:docMk/>
            <pc:sldMk cId="3986268280" sldId="303"/>
            <ac:picMk id="8" creationId="{8D489414-6E85-E3B9-536E-4FB07F5D8962}"/>
          </ac:picMkLst>
        </pc:picChg>
      </pc:sldChg>
      <pc:sldChg chg="modSp add mod ord modTransition">
        <pc:chgData name="VICENTE NAFRI MACHADO AREVALO" userId="6d45cc9e94857aa8" providerId="LiveId" clId="{25BABBE8-F5BC-4FEE-A931-2D100779F643}" dt="2025-04-01T10:22:06.870" v="1568"/>
        <pc:sldMkLst>
          <pc:docMk/>
          <pc:sldMk cId="1743340514" sldId="304"/>
        </pc:sldMkLst>
        <pc:spChg chg="mod">
          <ac:chgData name="VICENTE NAFRI MACHADO AREVALO" userId="6d45cc9e94857aa8" providerId="LiveId" clId="{25BABBE8-F5BC-4FEE-A931-2D100779F643}" dt="2025-03-31T21:37:55.328" v="377"/>
          <ac:spMkLst>
            <pc:docMk/>
            <pc:sldMk cId="1743340514" sldId="304"/>
            <ac:spMk id="3" creationId="{0FF2419F-F963-0364-D605-60A31137A320}"/>
          </ac:spMkLst>
        </pc:spChg>
        <pc:spChg chg="mod">
          <ac:chgData name="VICENTE NAFRI MACHADO AREVALO" userId="6d45cc9e94857aa8" providerId="LiveId" clId="{25BABBE8-F5BC-4FEE-A931-2D100779F643}" dt="2025-03-31T21:38:12.789" v="383" actId="108"/>
          <ac:spMkLst>
            <pc:docMk/>
            <pc:sldMk cId="1743340514" sldId="304"/>
            <ac:spMk id="4" creationId="{60E989D6-0F7A-D172-C8A3-B006E9345517}"/>
          </ac:spMkLst>
        </pc:spChg>
      </pc:sldChg>
      <pc:sldChg chg="del">
        <pc:chgData name="VICENTE NAFRI MACHADO AREVALO" userId="6d45cc9e94857aa8" providerId="LiveId" clId="{25BABBE8-F5BC-4FEE-A931-2D100779F643}" dt="2025-03-28T10:03:48.612" v="86" actId="47"/>
        <pc:sldMkLst>
          <pc:docMk/>
          <pc:sldMk cId="3866462313" sldId="304"/>
        </pc:sldMkLst>
      </pc:sldChg>
      <pc:sldChg chg="del">
        <pc:chgData name="VICENTE NAFRI MACHADO AREVALO" userId="6d45cc9e94857aa8" providerId="LiveId" clId="{25BABBE8-F5BC-4FEE-A931-2D100779F643}" dt="2025-03-28T10:03:48.612" v="86" actId="47"/>
        <pc:sldMkLst>
          <pc:docMk/>
          <pc:sldMk cId="646903552" sldId="305"/>
        </pc:sldMkLst>
      </pc:sldChg>
      <pc:sldChg chg="addSp delSp modSp new mod modTransition modClrScheme chgLayout">
        <pc:chgData name="VICENTE NAFRI MACHADO AREVALO" userId="6d45cc9e94857aa8" providerId="LiveId" clId="{25BABBE8-F5BC-4FEE-A931-2D100779F643}" dt="2025-04-01T10:23:05.780" v="1569" actId="14100"/>
        <pc:sldMkLst>
          <pc:docMk/>
          <pc:sldMk cId="1492225507" sldId="305"/>
        </pc:sldMkLst>
        <pc:spChg chg="del mod ord">
          <ac:chgData name="VICENTE NAFRI MACHADO AREVALO" userId="6d45cc9e94857aa8" providerId="LiveId" clId="{25BABBE8-F5BC-4FEE-A931-2D100779F643}" dt="2025-03-31T21:38:42.680" v="385" actId="700"/>
          <ac:spMkLst>
            <pc:docMk/>
            <pc:sldMk cId="1492225507" sldId="305"/>
            <ac:spMk id="2" creationId="{2CB564AE-C4A8-0712-E273-9DE53180AD93}"/>
          </ac:spMkLst>
        </pc:spChg>
        <pc:spChg chg="del mod ord">
          <ac:chgData name="VICENTE NAFRI MACHADO AREVALO" userId="6d45cc9e94857aa8" providerId="LiveId" clId="{25BABBE8-F5BC-4FEE-A931-2D100779F643}" dt="2025-03-31T21:38:42.680" v="385" actId="700"/>
          <ac:spMkLst>
            <pc:docMk/>
            <pc:sldMk cId="1492225507" sldId="305"/>
            <ac:spMk id="3" creationId="{8B5B9AAF-742B-CFDD-9F94-C465D1D4AB1A}"/>
          </ac:spMkLst>
        </pc:spChg>
        <pc:spChg chg="add mod ord">
          <ac:chgData name="VICENTE NAFRI MACHADO AREVALO" userId="6d45cc9e94857aa8" providerId="LiveId" clId="{25BABBE8-F5BC-4FEE-A931-2D100779F643}" dt="2025-04-01T10:23:05.780" v="1569" actId="14100"/>
          <ac:spMkLst>
            <pc:docMk/>
            <pc:sldMk cId="1492225507" sldId="305"/>
            <ac:spMk id="4" creationId="{AD9CF2F6-4FD5-A529-737D-3667E2CDD458}"/>
          </ac:spMkLst>
        </pc:spChg>
        <pc:spChg chg="add del mod ord">
          <ac:chgData name="VICENTE NAFRI MACHADO AREVALO" userId="6d45cc9e94857aa8" providerId="LiveId" clId="{25BABBE8-F5BC-4FEE-A931-2D100779F643}" dt="2025-03-31T21:40:15.792" v="446" actId="12084"/>
          <ac:spMkLst>
            <pc:docMk/>
            <pc:sldMk cId="1492225507" sldId="305"/>
            <ac:spMk id="5" creationId="{5BCA4B1E-D06A-BEE8-3D0C-EB6CEC1180A6}"/>
          </ac:spMkLst>
        </pc:spChg>
        <pc:graphicFrameChg chg="add mod">
          <ac:chgData name="VICENTE NAFRI MACHADO AREVALO" userId="6d45cc9e94857aa8" providerId="LiveId" clId="{25BABBE8-F5BC-4FEE-A931-2D100779F643}" dt="2025-03-31T21:41:16.137" v="466" actId="20577"/>
          <ac:graphicFrameMkLst>
            <pc:docMk/>
            <pc:sldMk cId="1492225507" sldId="305"/>
            <ac:graphicFrameMk id="6" creationId="{F0B33BD3-AB84-5A34-A228-3C50C3AF8F5C}"/>
          </ac:graphicFrameMkLst>
        </pc:graphicFrameChg>
        <pc:picChg chg="add mod">
          <ac:chgData name="VICENTE NAFRI MACHADO AREVALO" userId="6d45cc9e94857aa8" providerId="LiveId" clId="{25BABBE8-F5BC-4FEE-A931-2D100779F643}" dt="2025-03-31T21:41:52.381" v="471" actId="962"/>
          <ac:picMkLst>
            <pc:docMk/>
            <pc:sldMk cId="1492225507" sldId="305"/>
            <ac:picMk id="8" creationId="{EC3029C3-64E7-0BC9-54BA-B38AC6014CFC}"/>
          </ac:picMkLst>
        </pc:picChg>
      </pc:sldChg>
      <pc:sldChg chg="addSp delSp modSp add mod modTransition">
        <pc:chgData name="VICENTE NAFRI MACHADO AREVALO" userId="6d45cc9e94857aa8" providerId="LiveId" clId="{25BABBE8-F5BC-4FEE-A931-2D100779F643}" dt="2025-04-01T10:22:06.870" v="1568"/>
        <pc:sldMkLst>
          <pc:docMk/>
          <pc:sldMk cId="2478417328" sldId="306"/>
        </pc:sldMkLst>
        <pc:spChg chg="add del mod">
          <ac:chgData name="VICENTE NAFRI MACHADO AREVALO" userId="6d45cc9e94857aa8" providerId="LiveId" clId="{25BABBE8-F5BC-4FEE-A931-2D100779F643}" dt="2025-03-31T21:42:48.317" v="494" actId="931"/>
          <ac:spMkLst>
            <pc:docMk/>
            <pc:sldMk cId="2478417328" sldId="306"/>
            <ac:spMk id="3" creationId="{532A5BC1-DD70-608A-8862-0E5BFD544F97}"/>
          </ac:spMkLst>
        </pc:spChg>
        <pc:spChg chg="mod">
          <ac:chgData name="VICENTE NAFRI MACHADO AREVALO" userId="6d45cc9e94857aa8" providerId="LiveId" clId="{25BABBE8-F5BC-4FEE-A931-2D100779F643}" dt="2025-03-31T21:42:16.476" v="492" actId="20577"/>
          <ac:spMkLst>
            <pc:docMk/>
            <pc:sldMk cId="2478417328" sldId="306"/>
            <ac:spMk id="4" creationId="{EBA392DA-81FB-8CB6-0FA6-00E9F2EEA87A}"/>
          </ac:spMkLst>
        </pc:spChg>
        <pc:picChg chg="add mod">
          <ac:chgData name="VICENTE NAFRI MACHADO AREVALO" userId="6d45cc9e94857aa8" providerId="LiveId" clId="{25BABBE8-F5BC-4FEE-A931-2D100779F643}" dt="2025-03-31T21:42:49.501" v="495" actId="27614"/>
          <ac:picMkLst>
            <pc:docMk/>
            <pc:sldMk cId="2478417328" sldId="306"/>
            <ac:picMk id="6" creationId="{D9C24BD2-66DF-8897-6BB3-77271AB682D9}"/>
          </ac:picMkLst>
        </pc:picChg>
        <pc:picChg chg="del">
          <ac:chgData name="VICENTE NAFRI MACHADO AREVALO" userId="6d45cc9e94857aa8" providerId="LiveId" clId="{25BABBE8-F5BC-4FEE-A931-2D100779F643}" dt="2025-03-31T21:42:19.542" v="493" actId="478"/>
          <ac:picMkLst>
            <pc:docMk/>
            <pc:sldMk cId="2478417328" sldId="306"/>
            <ac:picMk id="8" creationId="{192FADAB-23BF-D1D4-CEEE-75A0711539C5}"/>
          </ac:picMkLst>
        </pc:picChg>
      </pc:sldChg>
      <pc:sldChg chg="del">
        <pc:chgData name="VICENTE NAFRI MACHADO AREVALO" userId="6d45cc9e94857aa8" providerId="LiveId" clId="{25BABBE8-F5BC-4FEE-A931-2D100779F643}" dt="2025-03-28T10:03:48.612" v="86" actId="47"/>
        <pc:sldMkLst>
          <pc:docMk/>
          <pc:sldMk cId="2566797998" sldId="306"/>
        </pc:sldMkLst>
      </pc:sldChg>
      <pc:sldChg chg="modSp add mod ord modTransition">
        <pc:chgData name="VICENTE NAFRI MACHADO AREVALO" userId="6d45cc9e94857aa8" providerId="LiveId" clId="{25BABBE8-F5BC-4FEE-A931-2D100779F643}" dt="2025-04-01T10:22:06.870" v="1568"/>
        <pc:sldMkLst>
          <pc:docMk/>
          <pc:sldMk cId="971833766" sldId="307"/>
        </pc:sldMkLst>
        <pc:spChg chg="mod">
          <ac:chgData name="VICENTE NAFRI MACHADO AREVALO" userId="6d45cc9e94857aa8" providerId="LiveId" clId="{25BABBE8-F5BC-4FEE-A931-2D100779F643}" dt="2025-03-31T21:43:36.122" v="504"/>
          <ac:spMkLst>
            <pc:docMk/>
            <pc:sldMk cId="971833766" sldId="307"/>
            <ac:spMk id="3" creationId="{F118551F-5096-1758-C5A7-097B51627530}"/>
          </ac:spMkLst>
        </pc:spChg>
        <pc:spChg chg="mod">
          <ac:chgData name="VICENTE NAFRI MACHADO AREVALO" userId="6d45cc9e94857aa8" providerId="LiveId" clId="{25BABBE8-F5BC-4FEE-A931-2D100779F643}" dt="2025-03-31T22:23:27.268" v="1033"/>
          <ac:spMkLst>
            <pc:docMk/>
            <pc:sldMk cId="971833766" sldId="307"/>
            <ac:spMk id="4" creationId="{BE1F4438-BE13-5D05-3185-F81F552B0515}"/>
          </ac:spMkLst>
        </pc:spChg>
      </pc:sldChg>
      <pc:sldChg chg="del">
        <pc:chgData name="VICENTE NAFRI MACHADO AREVALO" userId="6d45cc9e94857aa8" providerId="LiveId" clId="{25BABBE8-F5BC-4FEE-A931-2D100779F643}" dt="2025-03-28T10:03:48.612" v="86" actId="47"/>
        <pc:sldMkLst>
          <pc:docMk/>
          <pc:sldMk cId="4068584795" sldId="307"/>
        </pc:sldMkLst>
      </pc:sldChg>
      <pc:sldChg chg="del">
        <pc:chgData name="VICENTE NAFRI MACHADO AREVALO" userId="6d45cc9e94857aa8" providerId="LiveId" clId="{25BABBE8-F5BC-4FEE-A931-2D100779F643}" dt="2025-03-28T10:03:48.612" v="86" actId="47"/>
        <pc:sldMkLst>
          <pc:docMk/>
          <pc:sldMk cId="622510204" sldId="308"/>
        </pc:sldMkLst>
      </pc:sldChg>
      <pc:sldChg chg="addSp delSp modSp new mod modTransition">
        <pc:chgData name="VICENTE NAFRI MACHADO AREVALO" userId="6d45cc9e94857aa8" providerId="LiveId" clId="{25BABBE8-F5BC-4FEE-A931-2D100779F643}" dt="2025-04-01T10:22:06.870" v="1568"/>
        <pc:sldMkLst>
          <pc:docMk/>
          <pc:sldMk cId="3781998315" sldId="308"/>
        </pc:sldMkLst>
        <pc:spChg chg="del">
          <ac:chgData name="VICENTE NAFRI MACHADO AREVALO" userId="6d45cc9e94857aa8" providerId="LiveId" clId="{25BABBE8-F5BC-4FEE-A931-2D100779F643}" dt="2025-03-31T21:44:36.108" v="514" actId="478"/>
          <ac:spMkLst>
            <pc:docMk/>
            <pc:sldMk cId="3781998315" sldId="308"/>
            <ac:spMk id="2" creationId="{18B5328C-4160-8238-9EC4-A7593EFEE013}"/>
          </ac:spMkLst>
        </pc:spChg>
        <pc:spChg chg="mod">
          <ac:chgData name="VICENTE NAFRI MACHADO AREVALO" userId="6d45cc9e94857aa8" providerId="LiveId" clId="{25BABBE8-F5BC-4FEE-A931-2D100779F643}" dt="2025-03-31T21:52:29.345" v="569" actId="108"/>
          <ac:spMkLst>
            <pc:docMk/>
            <pc:sldMk cId="3781998315" sldId="308"/>
            <ac:spMk id="3" creationId="{34873A62-409E-330A-0108-EB9E5D60D1DF}"/>
          </ac:spMkLst>
        </pc:spChg>
        <pc:picChg chg="add mod">
          <ac:chgData name="VICENTE NAFRI MACHADO AREVALO" userId="6d45cc9e94857aa8" providerId="LiveId" clId="{25BABBE8-F5BC-4FEE-A931-2D100779F643}" dt="2025-03-31T21:46:09.518" v="525" actId="962"/>
          <ac:picMkLst>
            <pc:docMk/>
            <pc:sldMk cId="3781998315" sldId="308"/>
            <ac:picMk id="5" creationId="{4042929A-562E-1DAC-9E71-F60DCE3C4FA8}"/>
          </ac:picMkLst>
        </pc:picChg>
      </pc:sldChg>
      <pc:sldChg chg="del">
        <pc:chgData name="VICENTE NAFRI MACHADO AREVALO" userId="6d45cc9e94857aa8" providerId="LiveId" clId="{25BABBE8-F5BC-4FEE-A931-2D100779F643}" dt="2025-03-28T10:03:48.612" v="86" actId="47"/>
        <pc:sldMkLst>
          <pc:docMk/>
          <pc:sldMk cId="262792060" sldId="309"/>
        </pc:sldMkLst>
      </pc:sldChg>
      <pc:sldChg chg="addSp delSp modSp new mod modTransition">
        <pc:chgData name="VICENTE NAFRI MACHADO AREVALO" userId="6d45cc9e94857aa8" providerId="LiveId" clId="{25BABBE8-F5BC-4FEE-A931-2D100779F643}" dt="2025-04-01T10:22:06.870" v="1568"/>
        <pc:sldMkLst>
          <pc:docMk/>
          <pc:sldMk cId="1033014798" sldId="309"/>
        </pc:sldMkLst>
        <pc:spChg chg="mod">
          <ac:chgData name="VICENTE NAFRI MACHADO AREVALO" userId="6d45cc9e94857aa8" providerId="LiveId" clId="{25BABBE8-F5BC-4FEE-A931-2D100779F643}" dt="2025-03-31T21:50:25.759" v="546" actId="108"/>
          <ac:spMkLst>
            <pc:docMk/>
            <pc:sldMk cId="1033014798" sldId="309"/>
            <ac:spMk id="2" creationId="{F279C54C-4E94-FD36-60E7-2948F68E9508}"/>
          </ac:spMkLst>
        </pc:spChg>
        <pc:spChg chg="del mod">
          <ac:chgData name="VICENTE NAFRI MACHADO AREVALO" userId="6d45cc9e94857aa8" providerId="LiveId" clId="{25BABBE8-F5BC-4FEE-A931-2D100779F643}" dt="2025-03-31T21:50:05.863" v="537" actId="931"/>
          <ac:spMkLst>
            <pc:docMk/>
            <pc:sldMk cId="1033014798" sldId="309"/>
            <ac:spMk id="3" creationId="{B4EFCD73-51BC-4336-A32A-EF5103E50B39}"/>
          </ac:spMkLst>
        </pc:spChg>
        <pc:picChg chg="add mod">
          <ac:chgData name="VICENTE NAFRI MACHADO AREVALO" userId="6d45cc9e94857aa8" providerId="LiveId" clId="{25BABBE8-F5BC-4FEE-A931-2D100779F643}" dt="2025-03-31T21:50:15.533" v="542" actId="1076"/>
          <ac:picMkLst>
            <pc:docMk/>
            <pc:sldMk cId="1033014798" sldId="309"/>
            <ac:picMk id="5" creationId="{533139AA-D292-ABE9-C2D4-D6146950C32C}"/>
          </ac:picMkLst>
        </pc:picChg>
      </pc:sldChg>
      <pc:sldChg chg="addSp delSp modSp new mod modTransition">
        <pc:chgData name="VICENTE NAFRI MACHADO AREVALO" userId="6d45cc9e94857aa8" providerId="LiveId" clId="{25BABBE8-F5BC-4FEE-A931-2D100779F643}" dt="2025-04-01T10:22:06.870" v="1568"/>
        <pc:sldMkLst>
          <pc:docMk/>
          <pc:sldMk cId="2311636377" sldId="310"/>
        </pc:sldMkLst>
        <pc:spChg chg="del">
          <ac:chgData name="VICENTE NAFRI MACHADO AREVALO" userId="6d45cc9e94857aa8" providerId="LiveId" clId="{25BABBE8-F5BC-4FEE-A931-2D100779F643}" dt="2025-03-31T21:51:22.725" v="548" actId="478"/>
          <ac:spMkLst>
            <pc:docMk/>
            <pc:sldMk cId="2311636377" sldId="310"/>
            <ac:spMk id="2" creationId="{E6CE8C13-E4A4-A8E0-B7F3-B4B881265496}"/>
          </ac:spMkLst>
        </pc:spChg>
        <pc:spChg chg="mod">
          <ac:chgData name="VICENTE NAFRI MACHADO AREVALO" userId="6d45cc9e94857aa8" providerId="LiveId" clId="{25BABBE8-F5BC-4FEE-A931-2D100779F643}" dt="2025-03-31T21:54:15.346" v="597" actId="14100"/>
          <ac:spMkLst>
            <pc:docMk/>
            <pc:sldMk cId="2311636377" sldId="310"/>
            <ac:spMk id="3" creationId="{BA5AB422-0896-078D-22A1-887F436151E2}"/>
          </ac:spMkLst>
        </pc:spChg>
        <pc:picChg chg="add mod">
          <ac:chgData name="VICENTE NAFRI MACHADO AREVALO" userId="6d45cc9e94857aa8" providerId="LiveId" clId="{25BABBE8-F5BC-4FEE-A931-2D100779F643}" dt="2025-03-31T21:54:10.680" v="595" actId="962"/>
          <ac:picMkLst>
            <pc:docMk/>
            <pc:sldMk cId="2311636377" sldId="310"/>
            <ac:picMk id="5" creationId="{319578D5-1B03-A5EB-112D-009F55EB85FB}"/>
          </ac:picMkLst>
        </pc:picChg>
      </pc:sldChg>
      <pc:sldChg chg="del">
        <pc:chgData name="VICENTE NAFRI MACHADO AREVALO" userId="6d45cc9e94857aa8" providerId="LiveId" clId="{25BABBE8-F5BC-4FEE-A931-2D100779F643}" dt="2025-03-28T10:03:48.612" v="86" actId="47"/>
        <pc:sldMkLst>
          <pc:docMk/>
          <pc:sldMk cId="4088515753" sldId="310"/>
        </pc:sldMkLst>
      </pc:sldChg>
      <pc:sldChg chg="addSp delSp modSp new mod modTransition">
        <pc:chgData name="VICENTE NAFRI MACHADO AREVALO" userId="6d45cc9e94857aa8" providerId="LiveId" clId="{25BABBE8-F5BC-4FEE-A931-2D100779F643}" dt="2025-04-01T10:22:06.870" v="1568"/>
        <pc:sldMkLst>
          <pc:docMk/>
          <pc:sldMk cId="315686659" sldId="311"/>
        </pc:sldMkLst>
        <pc:spChg chg="mod">
          <ac:chgData name="VICENTE NAFRI MACHADO AREVALO" userId="6d45cc9e94857aa8" providerId="LiveId" clId="{25BABBE8-F5BC-4FEE-A931-2D100779F643}" dt="2025-03-31T21:59:31.378" v="706" actId="113"/>
          <ac:spMkLst>
            <pc:docMk/>
            <pc:sldMk cId="315686659" sldId="311"/>
            <ac:spMk id="2" creationId="{F1DC785F-1DB8-AC81-4D50-1AB42E4B3626}"/>
          </ac:spMkLst>
        </pc:spChg>
        <pc:spChg chg="del mod">
          <ac:chgData name="VICENTE NAFRI MACHADO AREVALO" userId="6d45cc9e94857aa8" providerId="LiveId" clId="{25BABBE8-F5BC-4FEE-A931-2D100779F643}" dt="2025-03-31T21:59:15.294" v="697" actId="12084"/>
          <ac:spMkLst>
            <pc:docMk/>
            <pc:sldMk cId="315686659" sldId="311"/>
            <ac:spMk id="3" creationId="{AB7340DA-D3D0-7D23-6E35-5841F2E1A32D}"/>
          </ac:spMkLst>
        </pc:spChg>
        <pc:graphicFrameChg chg="add mod">
          <ac:chgData name="VICENTE NAFRI MACHADO AREVALO" userId="6d45cc9e94857aa8" providerId="LiveId" clId="{25BABBE8-F5BC-4FEE-A931-2D100779F643}" dt="2025-03-31T21:59:24.896" v="700" actId="12100"/>
          <ac:graphicFrameMkLst>
            <pc:docMk/>
            <pc:sldMk cId="315686659" sldId="311"/>
            <ac:graphicFrameMk id="4" creationId="{C14C71CC-A646-6265-94F2-1929AB5A15BF}"/>
          </ac:graphicFrameMkLst>
        </pc:graphicFrameChg>
      </pc:sldChg>
      <pc:sldChg chg="del">
        <pc:chgData name="VICENTE NAFRI MACHADO AREVALO" userId="6d45cc9e94857aa8" providerId="LiveId" clId="{25BABBE8-F5BC-4FEE-A931-2D100779F643}" dt="2025-03-28T10:03:48.612" v="86" actId="47"/>
        <pc:sldMkLst>
          <pc:docMk/>
          <pc:sldMk cId="3538454798" sldId="311"/>
        </pc:sldMkLst>
      </pc:sldChg>
      <pc:sldChg chg="del">
        <pc:chgData name="VICENTE NAFRI MACHADO AREVALO" userId="6d45cc9e94857aa8" providerId="LiveId" clId="{25BABBE8-F5BC-4FEE-A931-2D100779F643}" dt="2025-03-28T10:03:48.612" v="86" actId="47"/>
        <pc:sldMkLst>
          <pc:docMk/>
          <pc:sldMk cId="1817333026" sldId="312"/>
        </pc:sldMkLst>
      </pc:sldChg>
      <pc:sldChg chg="addSp delSp modSp new mod modTransition">
        <pc:chgData name="VICENTE NAFRI MACHADO AREVALO" userId="6d45cc9e94857aa8" providerId="LiveId" clId="{25BABBE8-F5BC-4FEE-A931-2D100779F643}" dt="2025-04-01T10:22:06.870" v="1568"/>
        <pc:sldMkLst>
          <pc:docMk/>
          <pc:sldMk cId="3897361786" sldId="312"/>
        </pc:sldMkLst>
        <pc:spChg chg="mod">
          <ac:chgData name="VICENTE NAFRI MACHADO AREVALO" userId="6d45cc9e94857aa8" providerId="LiveId" clId="{25BABBE8-F5BC-4FEE-A931-2D100779F643}" dt="2025-03-31T22:00:55.587" v="846" actId="403"/>
          <ac:spMkLst>
            <pc:docMk/>
            <pc:sldMk cId="3897361786" sldId="312"/>
            <ac:spMk id="2" creationId="{43748961-9DA7-A0F0-3512-61AF274927BC}"/>
          </ac:spMkLst>
        </pc:spChg>
        <pc:spChg chg="del mod">
          <ac:chgData name="VICENTE NAFRI MACHADO AREVALO" userId="6d45cc9e94857aa8" providerId="LiveId" clId="{25BABBE8-F5BC-4FEE-A931-2D100779F643}" dt="2025-03-31T22:01:44.592" v="895" actId="12084"/>
          <ac:spMkLst>
            <pc:docMk/>
            <pc:sldMk cId="3897361786" sldId="312"/>
            <ac:spMk id="3" creationId="{5D7B6E01-27B4-C907-54DC-980B55FE124D}"/>
          </ac:spMkLst>
        </pc:spChg>
        <pc:graphicFrameChg chg="add mod">
          <ac:chgData name="VICENTE NAFRI MACHADO AREVALO" userId="6d45cc9e94857aa8" providerId="LiveId" clId="{25BABBE8-F5BC-4FEE-A931-2D100779F643}" dt="2025-03-31T22:01:52.011" v="897" actId="12100"/>
          <ac:graphicFrameMkLst>
            <pc:docMk/>
            <pc:sldMk cId="3897361786" sldId="312"/>
            <ac:graphicFrameMk id="4" creationId="{CAEABBDE-AB46-D67E-BC58-6A2DB6FACCC2}"/>
          </ac:graphicFrameMkLst>
        </pc:graphicFrameChg>
      </pc:sldChg>
      <pc:sldChg chg="addSp delSp modSp add mod ord modTransition">
        <pc:chgData name="VICENTE NAFRI MACHADO AREVALO" userId="6d45cc9e94857aa8" providerId="LiveId" clId="{25BABBE8-F5BC-4FEE-A931-2D100779F643}" dt="2025-04-01T10:22:06.870" v="1568"/>
        <pc:sldMkLst>
          <pc:docMk/>
          <pc:sldMk cId="1712011118" sldId="313"/>
        </pc:sldMkLst>
        <pc:spChg chg="add del mod">
          <ac:chgData name="VICENTE NAFRI MACHADO AREVALO" userId="6d45cc9e94857aa8" providerId="LiveId" clId="{25BABBE8-F5BC-4FEE-A931-2D100779F643}" dt="2025-03-31T22:05:28.961" v="928" actId="931"/>
          <ac:spMkLst>
            <pc:docMk/>
            <pc:sldMk cId="1712011118" sldId="313"/>
            <ac:spMk id="3" creationId="{440F5129-3F3E-82D1-32BE-9CE35B3380A3}"/>
          </ac:spMkLst>
        </pc:spChg>
        <pc:spChg chg="mod">
          <ac:chgData name="VICENTE NAFRI MACHADO AREVALO" userId="6d45cc9e94857aa8" providerId="LiveId" clId="{25BABBE8-F5BC-4FEE-A931-2D100779F643}" dt="2025-03-31T22:02:19.475" v="926" actId="20577"/>
          <ac:spMkLst>
            <pc:docMk/>
            <pc:sldMk cId="1712011118" sldId="313"/>
            <ac:spMk id="4" creationId="{C7777657-1334-9BFC-02EB-CB955D83C566}"/>
          </ac:spMkLst>
        </pc:spChg>
        <pc:picChg chg="del">
          <ac:chgData name="VICENTE NAFRI MACHADO AREVALO" userId="6d45cc9e94857aa8" providerId="LiveId" clId="{25BABBE8-F5BC-4FEE-A931-2D100779F643}" dt="2025-03-31T22:05:17.739" v="927" actId="478"/>
          <ac:picMkLst>
            <pc:docMk/>
            <pc:sldMk cId="1712011118" sldId="313"/>
            <ac:picMk id="6" creationId="{73E01FDF-4543-1FA4-3724-7670DCF58EB9}"/>
          </ac:picMkLst>
        </pc:picChg>
        <pc:picChg chg="add mod">
          <ac:chgData name="VICENTE NAFRI MACHADO AREVALO" userId="6d45cc9e94857aa8" providerId="LiveId" clId="{25BABBE8-F5BC-4FEE-A931-2D100779F643}" dt="2025-03-31T22:05:30.811" v="929" actId="27614"/>
          <ac:picMkLst>
            <pc:docMk/>
            <pc:sldMk cId="1712011118" sldId="313"/>
            <ac:picMk id="7" creationId="{A0388A47-FB5A-23F2-3BB4-C92FD468B917}"/>
          </ac:picMkLst>
        </pc:picChg>
      </pc:sldChg>
      <pc:sldChg chg="del">
        <pc:chgData name="VICENTE NAFRI MACHADO AREVALO" userId="6d45cc9e94857aa8" providerId="LiveId" clId="{25BABBE8-F5BC-4FEE-A931-2D100779F643}" dt="2025-03-28T10:03:48.612" v="86" actId="47"/>
        <pc:sldMkLst>
          <pc:docMk/>
          <pc:sldMk cId="3140031989" sldId="313"/>
        </pc:sldMkLst>
      </pc:sldChg>
      <pc:sldChg chg="modSp add mod ord modTransition">
        <pc:chgData name="VICENTE NAFRI MACHADO AREVALO" userId="6d45cc9e94857aa8" providerId="LiveId" clId="{25BABBE8-F5BC-4FEE-A931-2D100779F643}" dt="2025-04-01T10:22:06.870" v="1568"/>
        <pc:sldMkLst>
          <pc:docMk/>
          <pc:sldMk cId="893691577" sldId="314"/>
        </pc:sldMkLst>
        <pc:spChg chg="mod">
          <ac:chgData name="VICENTE NAFRI MACHADO AREVALO" userId="6d45cc9e94857aa8" providerId="LiveId" clId="{25BABBE8-F5BC-4FEE-A931-2D100779F643}" dt="2025-03-31T22:08:05.688" v="949" actId="20577"/>
          <ac:spMkLst>
            <pc:docMk/>
            <pc:sldMk cId="893691577" sldId="314"/>
            <ac:spMk id="3" creationId="{EA8C070B-CFDD-5AB8-3BE5-4E169DD00D42}"/>
          </ac:spMkLst>
        </pc:spChg>
        <pc:spChg chg="mod">
          <ac:chgData name="VICENTE NAFRI MACHADO AREVALO" userId="6d45cc9e94857aa8" providerId="LiveId" clId="{25BABBE8-F5BC-4FEE-A931-2D100779F643}" dt="2025-03-31T22:09:00.391" v="989" actId="207"/>
          <ac:spMkLst>
            <pc:docMk/>
            <pc:sldMk cId="893691577" sldId="314"/>
            <ac:spMk id="4" creationId="{677419C5-CB1E-794B-9C74-A03D8D3AB182}"/>
          </ac:spMkLst>
        </pc:spChg>
      </pc:sldChg>
      <pc:sldChg chg="del">
        <pc:chgData name="VICENTE NAFRI MACHADO AREVALO" userId="6d45cc9e94857aa8" providerId="LiveId" clId="{25BABBE8-F5BC-4FEE-A931-2D100779F643}" dt="2025-03-28T10:03:48.612" v="86" actId="47"/>
        <pc:sldMkLst>
          <pc:docMk/>
          <pc:sldMk cId="1412195311" sldId="314"/>
        </pc:sldMkLst>
      </pc:sldChg>
      <pc:sldChg chg="del">
        <pc:chgData name="VICENTE NAFRI MACHADO AREVALO" userId="6d45cc9e94857aa8" providerId="LiveId" clId="{25BABBE8-F5BC-4FEE-A931-2D100779F643}" dt="2025-03-28T10:03:48.612" v="86" actId="47"/>
        <pc:sldMkLst>
          <pc:docMk/>
          <pc:sldMk cId="1147037814" sldId="315"/>
        </pc:sldMkLst>
      </pc:sldChg>
      <pc:sldChg chg="modSp add mod modTransition">
        <pc:chgData name="VICENTE NAFRI MACHADO AREVALO" userId="6d45cc9e94857aa8" providerId="LiveId" clId="{25BABBE8-F5BC-4FEE-A931-2D100779F643}" dt="2025-04-01T10:22:06.870" v="1568"/>
        <pc:sldMkLst>
          <pc:docMk/>
          <pc:sldMk cId="1230627375" sldId="315"/>
        </pc:sldMkLst>
        <pc:spChg chg="mod">
          <ac:chgData name="VICENTE NAFRI MACHADO AREVALO" userId="6d45cc9e94857aa8" providerId="LiveId" clId="{25BABBE8-F5BC-4FEE-A931-2D100779F643}" dt="2025-03-31T22:13:16.083" v="992" actId="20577"/>
          <ac:spMkLst>
            <pc:docMk/>
            <pc:sldMk cId="1230627375" sldId="315"/>
            <ac:spMk id="3" creationId="{4AA392BD-ED40-F74F-2625-A6360EAF81B6}"/>
          </ac:spMkLst>
        </pc:spChg>
        <pc:spChg chg="mod">
          <ac:chgData name="VICENTE NAFRI MACHADO AREVALO" userId="6d45cc9e94857aa8" providerId="LiveId" clId="{25BABBE8-F5BC-4FEE-A931-2D100779F643}" dt="2025-03-31T22:14:26.478" v="1018" actId="108"/>
          <ac:spMkLst>
            <pc:docMk/>
            <pc:sldMk cId="1230627375" sldId="315"/>
            <ac:spMk id="4" creationId="{6C5519DD-F168-A64B-3D6B-CA0EF141DAAA}"/>
          </ac:spMkLst>
        </pc:spChg>
      </pc:sldChg>
      <pc:sldChg chg="modSp add mod ord modTransition">
        <pc:chgData name="VICENTE NAFRI MACHADO AREVALO" userId="6d45cc9e94857aa8" providerId="LiveId" clId="{25BABBE8-F5BC-4FEE-A931-2D100779F643}" dt="2025-04-01T10:22:06.870" v="1568"/>
        <pc:sldMkLst>
          <pc:docMk/>
          <pc:sldMk cId="102064473" sldId="316"/>
        </pc:sldMkLst>
        <pc:spChg chg="mod">
          <ac:chgData name="VICENTE NAFRI MACHADO AREVALO" userId="6d45cc9e94857aa8" providerId="LiveId" clId="{25BABBE8-F5BC-4FEE-A931-2D100779F643}" dt="2025-03-31T22:15:21.685" v="1026"/>
          <ac:spMkLst>
            <pc:docMk/>
            <pc:sldMk cId="102064473" sldId="316"/>
            <ac:spMk id="3" creationId="{794C8CC1-6CDB-94BD-D4D9-A5470403B9A7}"/>
          </ac:spMkLst>
        </pc:spChg>
        <pc:spChg chg="mod">
          <ac:chgData name="VICENTE NAFRI MACHADO AREVALO" userId="6d45cc9e94857aa8" providerId="LiveId" clId="{25BABBE8-F5BC-4FEE-A931-2D100779F643}" dt="2025-03-31T22:24:43.917" v="1039" actId="207"/>
          <ac:spMkLst>
            <pc:docMk/>
            <pc:sldMk cId="102064473" sldId="316"/>
            <ac:spMk id="4" creationId="{9785756B-30F6-7EF5-E05F-A8589BBAD07D}"/>
          </ac:spMkLst>
        </pc:spChg>
      </pc:sldChg>
      <pc:sldChg chg="del">
        <pc:chgData name="VICENTE NAFRI MACHADO AREVALO" userId="6d45cc9e94857aa8" providerId="LiveId" clId="{25BABBE8-F5BC-4FEE-A931-2D100779F643}" dt="2025-03-28T10:03:48.612" v="86" actId="47"/>
        <pc:sldMkLst>
          <pc:docMk/>
          <pc:sldMk cId="3984688081" sldId="316"/>
        </pc:sldMkLst>
      </pc:sldChg>
      <pc:sldChg chg="modSp add mod modTransition">
        <pc:chgData name="VICENTE NAFRI MACHADO AREVALO" userId="6d45cc9e94857aa8" providerId="LiveId" clId="{25BABBE8-F5BC-4FEE-A931-2D100779F643}" dt="2025-04-01T10:22:06.870" v="1568"/>
        <pc:sldMkLst>
          <pc:docMk/>
          <pc:sldMk cId="3469767317" sldId="317"/>
        </pc:sldMkLst>
        <pc:spChg chg="mod">
          <ac:chgData name="VICENTE NAFRI MACHADO AREVALO" userId="6d45cc9e94857aa8" providerId="LiveId" clId="{25BABBE8-F5BC-4FEE-A931-2D100779F643}" dt="2025-03-31T22:29:20.623" v="1041"/>
          <ac:spMkLst>
            <pc:docMk/>
            <pc:sldMk cId="3469767317" sldId="317"/>
            <ac:spMk id="3" creationId="{BBB85647-13B3-F3F1-1BEE-62EF485A72AC}"/>
          </ac:spMkLst>
        </pc:spChg>
        <pc:spChg chg="mod">
          <ac:chgData name="VICENTE NAFRI MACHADO AREVALO" userId="6d45cc9e94857aa8" providerId="LiveId" clId="{25BABBE8-F5BC-4FEE-A931-2D100779F643}" dt="2025-03-31T22:35:23.551" v="1066" actId="14100"/>
          <ac:spMkLst>
            <pc:docMk/>
            <pc:sldMk cId="3469767317" sldId="317"/>
            <ac:spMk id="4" creationId="{AECD4145-73F0-58E2-DBB1-338B03ECDF25}"/>
          </ac:spMkLst>
        </pc:spChg>
      </pc:sldChg>
      <pc:sldChg chg="del">
        <pc:chgData name="VICENTE NAFRI MACHADO AREVALO" userId="6d45cc9e94857aa8" providerId="LiveId" clId="{25BABBE8-F5BC-4FEE-A931-2D100779F643}" dt="2025-03-28T10:03:48.612" v="86" actId="47"/>
        <pc:sldMkLst>
          <pc:docMk/>
          <pc:sldMk cId="3577688319" sldId="317"/>
        </pc:sldMkLst>
      </pc:sldChg>
      <pc:sldChg chg="del">
        <pc:chgData name="VICENTE NAFRI MACHADO AREVALO" userId="6d45cc9e94857aa8" providerId="LiveId" clId="{25BABBE8-F5BC-4FEE-A931-2D100779F643}" dt="2025-03-28T10:03:48.612" v="86" actId="47"/>
        <pc:sldMkLst>
          <pc:docMk/>
          <pc:sldMk cId="85766878" sldId="318"/>
        </pc:sldMkLst>
      </pc:sldChg>
      <pc:sldChg chg="add del modTransition">
        <pc:chgData name="VICENTE NAFRI MACHADO AREVALO" userId="6d45cc9e94857aa8" providerId="LiveId" clId="{25BABBE8-F5BC-4FEE-A931-2D100779F643}" dt="2025-04-01T10:24:00.114" v="1570" actId="47"/>
        <pc:sldMkLst>
          <pc:docMk/>
          <pc:sldMk cId="1487175067" sldId="318"/>
        </pc:sldMkLst>
      </pc:sldChg>
      <pc:sldChg chg="addSp delSp modSp new mod modTransition modClrScheme chgLayout">
        <pc:chgData name="VICENTE NAFRI MACHADO AREVALO" userId="6d45cc9e94857aa8" providerId="LiveId" clId="{25BABBE8-F5BC-4FEE-A931-2D100779F643}" dt="2025-04-01T10:22:06.870" v="1568"/>
        <pc:sldMkLst>
          <pc:docMk/>
          <pc:sldMk cId="768251833" sldId="319"/>
        </pc:sldMkLst>
        <pc:spChg chg="del mod ord">
          <ac:chgData name="VICENTE NAFRI MACHADO AREVALO" userId="6d45cc9e94857aa8" providerId="LiveId" clId="{25BABBE8-F5BC-4FEE-A931-2D100779F643}" dt="2025-03-31T22:38:25.756" v="1069" actId="700"/>
          <ac:spMkLst>
            <pc:docMk/>
            <pc:sldMk cId="768251833" sldId="319"/>
            <ac:spMk id="2" creationId="{198F9368-DECA-1A35-969E-D25394246E98}"/>
          </ac:spMkLst>
        </pc:spChg>
        <pc:spChg chg="del mod ord">
          <ac:chgData name="VICENTE NAFRI MACHADO AREVALO" userId="6d45cc9e94857aa8" providerId="LiveId" clId="{25BABBE8-F5BC-4FEE-A931-2D100779F643}" dt="2025-03-31T22:38:25.756" v="1069" actId="700"/>
          <ac:spMkLst>
            <pc:docMk/>
            <pc:sldMk cId="768251833" sldId="319"/>
            <ac:spMk id="3" creationId="{23D46E7C-E4E5-E8A8-FDD4-1CAF0BDBD9E2}"/>
          </ac:spMkLst>
        </pc:spChg>
        <pc:spChg chg="add mod ord">
          <ac:chgData name="VICENTE NAFRI MACHADO AREVALO" userId="6d45cc9e94857aa8" providerId="LiveId" clId="{25BABBE8-F5BC-4FEE-A931-2D100779F643}" dt="2025-03-31T22:38:31.235" v="1086" actId="20577"/>
          <ac:spMkLst>
            <pc:docMk/>
            <pc:sldMk cId="768251833" sldId="319"/>
            <ac:spMk id="4" creationId="{72E5020B-D580-C04D-FE63-CF50B8DE2D71}"/>
          </ac:spMkLst>
        </pc:spChg>
        <pc:spChg chg="add del mod ord">
          <ac:chgData name="VICENTE NAFRI MACHADO AREVALO" userId="6d45cc9e94857aa8" providerId="LiveId" clId="{25BABBE8-F5BC-4FEE-A931-2D100779F643}" dt="2025-03-31T22:44:35.754" v="1168" actId="12084"/>
          <ac:spMkLst>
            <pc:docMk/>
            <pc:sldMk cId="768251833" sldId="319"/>
            <ac:spMk id="5" creationId="{EF5ECF51-C47C-721B-5E4D-D483D6965671}"/>
          </ac:spMkLst>
        </pc:spChg>
        <pc:graphicFrameChg chg="add mod">
          <ac:chgData name="VICENTE NAFRI MACHADO AREVALO" userId="6d45cc9e94857aa8" providerId="LiveId" clId="{25BABBE8-F5BC-4FEE-A931-2D100779F643}" dt="2025-03-31T22:44:49.079" v="1171" actId="12100"/>
          <ac:graphicFrameMkLst>
            <pc:docMk/>
            <pc:sldMk cId="768251833" sldId="319"/>
            <ac:graphicFrameMk id="6" creationId="{9BAAC7FD-4663-1CB0-E3FB-83AF7BAEE4DD}"/>
          </ac:graphicFrameMkLst>
        </pc:graphicFrameChg>
      </pc:sldChg>
      <pc:sldChg chg="del">
        <pc:chgData name="VICENTE NAFRI MACHADO AREVALO" userId="6d45cc9e94857aa8" providerId="LiveId" clId="{25BABBE8-F5BC-4FEE-A931-2D100779F643}" dt="2025-03-28T10:03:48.612" v="86" actId="47"/>
        <pc:sldMkLst>
          <pc:docMk/>
          <pc:sldMk cId="1077592920" sldId="319"/>
        </pc:sldMkLst>
      </pc:sldChg>
      <pc:sldChg chg="del">
        <pc:chgData name="VICENTE NAFRI MACHADO AREVALO" userId="6d45cc9e94857aa8" providerId="LiveId" clId="{25BABBE8-F5BC-4FEE-A931-2D100779F643}" dt="2025-03-28T10:03:48.612" v="86" actId="47"/>
        <pc:sldMkLst>
          <pc:docMk/>
          <pc:sldMk cId="206895078" sldId="320"/>
        </pc:sldMkLst>
      </pc:sldChg>
      <pc:sldChg chg="modSp add mod ord modTransition">
        <pc:chgData name="VICENTE NAFRI MACHADO AREVALO" userId="6d45cc9e94857aa8" providerId="LiveId" clId="{25BABBE8-F5BC-4FEE-A931-2D100779F643}" dt="2025-04-01T10:22:06.870" v="1568"/>
        <pc:sldMkLst>
          <pc:docMk/>
          <pc:sldMk cId="3974824002" sldId="320"/>
        </pc:sldMkLst>
        <pc:spChg chg="mod">
          <ac:chgData name="VICENTE NAFRI MACHADO AREVALO" userId="6d45cc9e94857aa8" providerId="LiveId" clId="{25BABBE8-F5BC-4FEE-A931-2D100779F643}" dt="2025-03-31T22:47:45.898" v="1194" actId="20577"/>
          <ac:spMkLst>
            <pc:docMk/>
            <pc:sldMk cId="3974824002" sldId="320"/>
            <ac:spMk id="3" creationId="{249F9E33-5587-F3EE-C24B-84E278F516BE}"/>
          </ac:spMkLst>
        </pc:spChg>
        <pc:spChg chg="mod">
          <ac:chgData name="VICENTE NAFRI MACHADO AREVALO" userId="6d45cc9e94857aa8" providerId="LiveId" clId="{25BABBE8-F5BC-4FEE-A931-2D100779F643}" dt="2025-03-31T22:50:20.881" v="1220" actId="207"/>
          <ac:spMkLst>
            <pc:docMk/>
            <pc:sldMk cId="3974824002" sldId="320"/>
            <ac:spMk id="4" creationId="{28656BA9-D9C0-F2D7-FB75-76C2A7F871EB}"/>
          </ac:spMkLst>
        </pc:spChg>
      </pc:sldChg>
      <pc:sldChg chg="modSp add mod modTransition">
        <pc:chgData name="VICENTE NAFRI MACHADO AREVALO" userId="6d45cc9e94857aa8" providerId="LiveId" clId="{25BABBE8-F5BC-4FEE-A931-2D100779F643}" dt="2025-04-01T10:22:06.870" v="1568"/>
        <pc:sldMkLst>
          <pc:docMk/>
          <pc:sldMk cId="1518984750" sldId="321"/>
        </pc:sldMkLst>
        <pc:spChg chg="mod">
          <ac:chgData name="VICENTE NAFRI MACHADO AREVALO" userId="6d45cc9e94857aa8" providerId="LiveId" clId="{25BABBE8-F5BC-4FEE-A931-2D100779F643}" dt="2025-03-31T22:51:22.077" v="1237" actId="20577"/>
          <ac:spMkLst>
            <pc:docMk/>
            <pc:sldMk cId="1518984750" sldId="321"/>
            <ac:spMk id="3" creationId="{9FA7E929-A340-25DE-13CE-E4BD9386D48F}"/>
          </ac:spMkLst>
        </pc:spChg>
        <pc:spChg chg="mod">
          <ac:chgData name="VICENTE NAFRI MACHADO AREVALO" userId="6d45cc9e94857aa8" providerId="LiveId" clId="{25BABBE8-F5BC-4FEE-A931-2D100779F643}" dt="2025-03-31T22:51:57.352" v="1251" actId="207"/>
          <ac:spMkLst>
            <pc:docMk/>
            <pc:sldMk cId="1518984750" sldId="321"/>
            <ac:spMk id="4" creationId="{64D984EF-9073-3C75-36FF-A94A04F98A5F}"/>
          </ac:spMkLst>
        </pc:spChg>
      </pc:sldChg>
      <pc:sldChg chg="modSp add mod modTransition">
        <pc:chgData name="VICENTE NAFRI MACHADO AREVALO" userId="6d45cc9e94857aa8" providerId="LiveId" clId="{25BABBE8-F5BC-4FEE-A931-2D100779F643}" dt="2025-04-01T10:22:06.870" v="1568"/>
        <pc:sldMkLst>
          <pc:docMk/>
          <pc:sldMk cId="3619805154" sldId="322"/>
        </pc:sldMkLst>
        <pc:spChg chg="mod">
          <ac:chgData name="VICENTE NAFRI MACHADO AREVALO" userId="6d45cc9e94857aa8" providerId="LiveId" clId="{25BABBE8-F5BC-4FEE-A931-2D100779F643}" dt="2025-03-31T22:53:40.139" v="1256" actId="20577"/>
          <ac:spMkLst>
            <pc:docMk/>
            <pc:sldMk cId="3619805154" sldId="322"/>
            <ac:spMk id="3" creationId="{DC9A0141-0592-F94A-5706-4E047355F507}"/>
          </ac:spMkLst>
        </pc:spChg>
        <pc:spChg chg="mod">
          <ac:chgData name="VICENTE NAFRI MACHADO AREVALO" userId="6d45cc9e94857aa8" providerId="LiveId" clId="{25BABBE8-F5BC-4FEE-A931-2D100779F643}" dt="2025-03-31T22:54:23.983" v="1278" actId="108"/>
          <ac:spMkLst>
            <pc:docMk/>
            <pc:sldMk cId="3619805154" sldId="322"/>
            <ac:spMk id="4" creationId="{358CC020-C328-A603-8F06-C33433C63602}"/>
          </ac:spMkLst>
        </pc:spChg>
      </pc:sldChg>
      <pc:sldChg chg="addSp delSp modSp add mod ord modTransition">
        <pc:chgData name="VICENTE NAFRI MACHADO AREVALO" userId="6d45cc9e94857aa8" providerId="LiveId" clId="{25BABBE8-F5BC-4FEE-A931-2D100779F643}" dt="2025-04-01T10:22:06.870" v="1568"/>
        <pc:sldMkLst>
          <pc:docMk/>
          <pc:sldMk cId="4225607035" sldId="323"/>
        </pc:sldMkLst>
        <pc:spChg chg="add del mod">
          <ac:chgData name="VICENTE NAFRI MACHADO AREVALO" userId="6d45cc9e94857aa8" providerId="LiveId" clId="{25BABBE8-F5BC-4FEE-A931-2D100779F643}" dt="2025-04-01T09:58:58.165" v="1284" actId="931"/>
          <ac:spMkLst>
            <pc:docMk/>
            <pc:sldMk cId="4225607035" sldId="323"/>
            <ac:spMk id="3" creationId="{9C36D2C9-985D-12C9-7F0D-13FC4AE921E9}"/>
          </ac:spMkLst>
        </pc:spChg>
        <pc:spChg chg="mod">
          <ac:chgData name="VICENTE NAFRI MACHADO AREVALO" userId="6d45cc9e94857aa8" providerId="LiveId" clId="{25BABBE8-F5BC-4FEE-A931-2D100779F643}" dt="2025-04-01T09:59:46.060" v="1290"/>
          <ac:spMkLst>
            <pc:docMk/>
            <pc:sldMk cId="4225607035" sldId="323"/>
            <ac:spMk id="4" creationId="{ED899034-BAA3-70C0-5479-6E23CE29851A}"/>
          </ac:spMkLst>
        </pc:spChg>
        <pc:picChg chg="add mod">
          <ac:chgData name="VICENTE NAFRI MACHADO AREVALO" userId="6d45cc9e94857aa8" providerId="LiveId" clId="{25BABBE8-F5BC-4FEE-A931-2D100779F643}" dt="2025-04-01T09:59:00.470" v="1285" actId="27614"/>
          <ac:picMkLst>
            <pc:docMk/>
            <pc:sldMk cId="4225607035" sldId="323"/>
            <ac:picMk id="6" creationId="{B0F0BA61-B633-311E-9359-C78695D6C44B}"/>
          </ac:picMkLst>
        </pc:picChg>
        <pc:picChg chg="del">
          <ac:chgData name="VICENTE NAFRI MACHADO AREVALO" userId="6d45cc9e94857aa8" providerId="LiveId" clId="{25BABBE8-F5BC-4FEE-A931-2D100779F643}" dt="2025-04-01T09:58:50.616" v="1283" actId="478"/>
          <ac:picMkLst>
            <pc:docMk/>
            <pc:sldMk cId="4225607035" sldId="323"/>
            <ac:picMk id="7" creationId="{6709CC23-0BB0-FCAE-0123-A7CF82B1D6F0}"/>
          </ac:picMkLst>
        </pc:picChg>
      </pc:sldChg>
      <pc:sldChg chg="addSp delSp modSp add mod ord modTransition">
        <pc:chgData name="VICENTE NAFRI MACHADO AREVALO" userId="6d45cc9e94857aa8" providerId="LiveId" clId="{25BABBE8-F5BC-4FEE-A931-2D100779F643}" dt="2025-04-01T10:22:06.870" v="1568"/>
        <pc:sldMkLst>
          <pc:docMk/>
          <pc:sldMk cId="468861787" sldId="324"/>
        </pc:sldMkLst>
        <pc:spChg chg="add del mod">
          <ac:chgData name="VICENTE NAFRI MACHADO AREVALO" userId="6d45cc9e94857aa8" providerId="LiveId" clId="{25BABBE8-F5BC-4FEE-A931-2D100779F643}" dt="2025-04-01T09:59:06.221" v="1287" actId="931"/>
          <ac:spMkLst>
            <pc:docMk/>
            <pc:sldMk cId="468861787" sldId="324"/>
            <ac:spMk id="3" creationId="{CC1F86E5-4BD9-D3FD-DF28-321A9FF171F7}"/>
          </ac:spMkLst>
        </pc:spChg>
        <pc:spChg chg="mod">
          <ac:chgData name="VICENTE NAFRI MACHADO AREVALO" userId="6d45cc9e94857aa8" providerId="LiveId" clId="{25BABBE8-F5BC-4FEE-A931-2D100779F643}" dt="2025-04-01T09:59:57.553" v="1291"/>
          <ac:spMkLst>
            <pc:docMk/>
            <pc:sldMk cId="468861787" sldId="324"/>
            <ac:spMk id="4" creationId="{197B9A8D-95FA-3E60-04CE-769CFC5B300C}"/>
          </ac:spMkLst>
        </pc:spChg>
        <pc:picChg chg="add mod">
          <ac:chgData name="VICENTE NAFRI MACHADO AREVALO" userId="6d45cc9e94857aa8" providerId="LiveId" clId="{25BABBE8-F5BC-4FEE-A931-2D100779F643}" dt="2025-04-01T09:59:08.041" v="1289" actId="962"/>
          <ac:picMkLst>
            <pc:docMk/>
            <pc:sldMk cId="468861787" sldId="324"/>
            <ac:picMk id="6" creationId="{94567589-A09F-0434-096B-56EA08E3C37C}"/>
          </ac:picMkLst>
        </pc:picChg>
        <pc:picChg chg="del">
          <ac:chgData name="VICENTE NAFRI MACHADO AREVALO" userId="6d45cc9e94857aa8" providerId="LiveId" clId="{25BABBE8-F5BC-4FEE-A931-2D100779F643}" dt="2025-04-01T09:59:01.795" v="1286" actId="478"/>
          <ac:picMkLst>
            <pc:docMk/>
            <pc:sldMk cId="468861787" sldId="324"/>
            <ac:picMk id="7" creationId="{C9DBEB0E-6F32-365E-259B-A91185800B64}"/>
          </ac:picMkLst>
        </pc:picChg>
      </pc:sldChg>
      <pc:sldChg chg="modSp add mod ord modTransition">
        <pc:chgData name="VICENTE NAFRI MACHADO AREVALO" userId="6d45cc9e94857aa8" providerId="LiveId" clId="{25BABBE8-F5BC-4FEE-A931-2D100779F643}" dt="2025-04-01T10:22:06.870" v="1568"/>
        <pc:sldMkLst>
          <pc:docMk/>
          <pc:sldMk cId="920580724" sldId="325"/>
        </pc:sldMkLst>
        <pc:spChg chg="mod">
          <ac:chgData name="VICENTE NAFRI MACHADO AREVALO" userId="6d45cc9e94857aa8" providerId="LiveId" clId="{25BABBE8-F5BC-4FEE-A931-2D100779F643}" dt="2025-04-01T10:00:58.374" v="1305"/>
          <ac:spMkLst>
            <pc:docMk/>
            <pc:sldMk cId="920580724" sldId="325"/>
            <ac:spMk id="3" creationId="{6AB63B07-E196-891F-E423-DD384D4FD9F2}"/>
          </ac:spMkLst>
        </pc:spChg>
        <pc:spChg chg="mod">
          <ac:chgData name="VICENTE NAFRI MACHADO AREVALO" userId="6d45cc9e94857aa8" providerId="LiveId" clId="{25BABBE8-F5BC-4FEE-A931-2D100779F643}" dt="2025-04-01T10:01:16.418" v="1307" actId="207"/>
          <ac:spMkLst>
            <pc:docMk/>
            <pc:sldMk cId="920580724" sldId="325"/>
            <ac:spMk id="4" creationId="{82BF8315-CEF2-4988-96B5-71B4531F23A0}"/>
          </ac:spMkLst>
        </pc:spChg>
      </pc:sldChg>
      <pc:sldChg chg="addSp delSp modSp new mod modTransition modClrScheme chgLayout">
        <pc:chgData name="VICENTE NAFRI MACHADO AREVALO" userId="6d45cc9e94857aa8" providerId="LiveId" clId="{25BABBE8-F5BC-4FEE-A931-2D100779F643}" dt="2025-04-01T10:22:06.870" v="1568"/>
        <pc:sldMkLst>
          <pc:docMk/>
          <pc:sldMk cId="1440321683" sldId="326"/>
        </pc:sldMkLst>
        <pc:spChg chg="del mod ord">
          <ac:chgData name="VICENTE NAFRI MACHADO AREVALO" userId="6d45cc9e94857aa8" providerId="LiveId" clId="{25BABBE8-F5BC-4FEE-A931-2D100779F643}" dt="2025-04-01T10:01:41.342" v="1309" actId="700"/>
          <ac:spMkLst>
            <pc:docMk/>
            <pc:sldMk cId="1440321683" sldId="326"/>
            <ac:spMk id="2" creationId="{9A2485D5-A038-FC6E-4E0C-A22FCAC7B08E}"/>
          </ac:spMkLst>
        </pc:spChg>
        <pc:spChg chg="del mod ord">
          <ac:chgData name="VICENTE NAFRI MACHADO AREVALO" userId="6d45cc9e94857aa8" providerId="LiveId" clId="{25BABBE8-F5BC-4FEE-A931-2D100779F643}" dt="2025-04-01T10:01:41.342" v="1309" actId="700"/>
          <ac:spMkLst>
            <pc:docMk/>
            <pc:sldMk cId="1440321683" sldId="326"/>
            <ac:spMk id="3" creationId="{CF7D69AD-4C5C-C4AD-9FB3-AB6F8FF79F8B}"/>
          </ac:spMkLst>
        </pc:spChg>
        <pc:spChg chg="add del mod ord">
          <ac:chgData name="VICENTE NAFRI MACHADO AREVALO" userId="6d45cc9e94857aa8" providerId="LiveId" clId="{25BABBE8-F5BC-4FEE-A931-2D100779F643}" dt="2025-04-01T10:01:57.941" v="1310" actId="478"/>
          <ac:spMkLst>
            <pc:docMk/>
            <pc:sldMk cId="1440321683" sldId="326"/>
            <ac:spMk id="4" creationId="{2696D147-EB8F-2C7E-64C3-675A3D78BAD6}"/>
          </ac:spMkLst>
        </pc:spChg>
        <pc:spChg chg="add del mod ord">
          <ac:chgData name="VICENTE NAFRI MACHADO AREVALO" userId="6d45cc9e94857aa8" providerId="LiveId" clId="{25BABBE8-F5BC-4FEE-A931-2D100779F643}" dt="2025-04-01T10:03:31.146" v="1348" actId="12084"/>
          <ac:spMkLst>
            <pc:docMk/>
            <pc:sldMk cId="1440321683" sldId="326"/>
            <ac:spMk id="5" creationId="{90127E7E-EFD0-B1DB-4B1A-B0DF8F4BC34A}"/>
          </ac:spMkLst>
        </pc:spChg>
        <pc:graphicFrameChg chg="add mod">
          <ac:chgData name="VICENTE NAFRI MACHADO AREVALO" userId="6d45cc9e94857aa8" providerId="LiveId" clId="{25BABBE8-F5BC-4FEE-A931-2D100779F643}" dt="2025-04-01T10:06:49.500" v="1369" actId="114"/>
          <ac:graphicFrameMkLst>
            <pc:docMk/>
            <pc:sldMk cId="1440321683" sldId="326"/>
            <ac:graphicFrameMk id="6" creationId="{A79845BF-7A76-6029-FF10-B588E4D85352}"/>
          </ac:graphicFrameMkLst>
        </pc:graphicFrameChg>
        <pc:picChg chg="add mod">
          <ac:chgData name="VICENTE NAFRI MACHADO AREVALO" userId="6d45cc9e94857aa8" providerId="LiveId" clId="{25BABBE8-F5BC-4FEE-A931-2D100779F643}" dt="2025-04-01T10:06:22.782" v="1363" actId="27614"/>
          <ac:picMkLst>
            <pc:docMk/>
            <pc:sldMk cId="1440321683" sldId="326"/>
            <ac:picMk id="8" creationId="{3A9291CC-06DB-93EE-4F82-9EE7A4791145}"/>
          </ac:picMkLst>
        </pc:picChg>
      </pc:sldChg>
      <pc:sldChg chg="addSp delSp modSp new mod modTransition">
        <pc:chgData name="VICENTE NAFRI MACHADO AREVALO" userId="6d45cc9e94857aa8" providerId="LiveId" clId="{25BABBE8-F5BC-4FEE-A931-2D100779F643}" dt="2025-04-01T10:22:06.870" v="1568"/>
        <pc:sldMkLst>
          <pc:docMk/>
          <pc:sldMk cId="3418950338" sldId="327"/>
        </pc:sldMkLst>
        <pc:spChg chg="del">
          <ac:chgData name="VICENTE NAFRI MACHADO AREVALO" userId="6d45cc9e94857aa8" providerId="LiveId" clId="{25BABBE8-F5BC-4FEE-A931-2D100779F643}" dt="2025-04-01T10:07:43.701" v="1372" actId="478"/>
          <ac:spMkLst>
            <pc:docMk/>
            <pc:sldMk cId="3418950338" sldId="327"/>
            <ac:spMk id="2" creationId="{CB5A97DA-4043-CBBF-292C-295BD5356BE5}"/>
          </ac:spMkLst>
        </pc:spChg>
        <pc:spChg chg="mod">
          <ac:chgData name="VICENTE NAFRI MACHADO AREVALO" userId="6d45cc9e94857aa8" providerId="LiveId" clId="{25BABBE8-F5BC-4FEE-A931-2D100779F643}" dt="2025-04-01T10:08:39.684" v="1395" actId="108"/>
          <ac:spMkLst>
            <pc:docMk/>
            <pc:sldMk cId="3418950338" sldId="327"/>
            <ac:spMk id="3" creationId="{37B9BD7D-761C-5AB9-B86D-BEE24BFFF30C}"/>
          </ac:spMkLst>
        </pc:spChg>
        <pc:picChg chg="add mod">
          <ac:chgData name="VICENTE NAFRI MACHADO AREVALO" userId="6d45cc9e94857aa8" providerId="LiveId" clId="{25BABBE8-F5BC-4FEE-A931-2D100779F643}" dt="2025-04-01T10:09:48.734" v="1399" actId="962"/>
          <ac:picMkLst>
            <pc:docMk/>
            <pc:sldMk cId="3418950338" sldId="327"/>
            <ac:picMk id="5" creationId="{4F1F7B45-3921-10AC-4DB3-90BAA4F252AC}"/>
          </ac:picMkLst>
        </pc:picChg>
      </pc:sldChg>
      <pc:sldChg chg="addSp delSp modSp new mod modTransition modClrScheme chgLayout">
        <pc:chgData name="VICENTE NAFRI MACHADO AREVALO" userId="6d45cc9e94857aa8" providerId="LiveId" clId="{25BABBE8-F5BC-4FEE-A931-2D100779F643}" dt="2025-04-01T10:25:48.995" v="1580" actId="14100"/>
        <pc:sldMkLst>
          <pc:docMk/>
          <pc:sldMk cId="1698870965" sldId="328"/>
        </pc:sldMkLst>
        <pc:spChg chg="del mod ord">
          <ac:chgData name="VICENTE NAFRI MACHADO AREVALO" userId="6d45cc9e94857aa8" providerId="LiveId" clId="{25BABBE8-F5BC-4FEE-A931-2D100779F643}" dt="2025-04-01T10:10:24.402" v="1403" actId="700"/>
          <ac:spMkLst>
            <pc:docMk/>
            <pc:sldMk cId="1698870965" sldId="328"/>
            <ac:spMk id="2" creationId="{4721AD97-C37E-C2BD-9E3B-33D0AF5E9D03}"/>
          </ac:spMkLst>
        </pc:spChg>
        <pc:spChg chg="del mod ord">
          <ac:chgData name="VICENTE NAFRI MACHADO AREVALO" userId="6d45cc9e94857aa8" providerId="LiveId" clId="{25BABBE8-F5BC-4FEE-A931-2D100779F643}" dt="2025-04-01T10:10:24.402" v="1403" actId="700"/>
          <ac:spMkLst>
            <pc:docMk/>
            <pc:sldMk cId="1698870965" sldId="328"/>
            <ac:spMk id="3" creationId="{A92F128E-02DA-1221-446A-270165414945}"/>
          </ac:spMkLst>
        </pc:spChg>
        <pc:spChg chg="del">
          <ac:chgData name="VICENTE NAFRI MACHADO AREVALO" userId="6d45cc9e94857aa8" providerId="LiveId" clId="{25BABBE8-F5BC-4FEE-A931-2D100779F643}" dt="2025-04-01T10:10:24.402" v="1403" actId="700"/>
          <ac:spMkLst>
            <pc:docMk/>
            <pc:sldMk cId="1698870965" sldId="328"/>
            <ac:spMk id="4" creationId="{106071D2-C9EA-1252-2538-47E7A55B26E0}"/>
          </ac:spMkLst>
        </pc:spChg>
        <pc:spChg chg="add mod ord">
          <ac:chgData name="VICENTE NAFRI MACHADO AREVALO" userId="6d45cc9e94857aa8" providerId="LiveId" clId="{25BABBE8-F5BC-4FEE-A931-2D100779F643}" dt="2025-04-01T10:25:48.995" v="1580" actId="14100"/>
          <ac:spMkLst>
            <pc:docMk/>
            <pc:sldMk cId="1698870965" sldId="328"/>
            <ac:spMk id="5" creationId="{541C2CED-6E4B-25CB-E19B-E32210772D4B}"/>
          </ac:spMkLst>
        </pc:spChg>
        <pc:spChg chg="add del mod ord">
          <ac:chgData name="VICENTE NAFRI MACHADO AREVALO" userId="6d45cc9e94857aa8" providerId="LiveId" clId="{25BABBE8-F5BC-4FEE-A931-2D100779F643}" dt="2025-04-01T10:12:09.106" v="1420" actId="12084"/>
          <ac:spMkLst>
            <pc:docMk/>
            <pc:sldMk cId="1698870965" sldId="328"/>
            <ac:spMk id="6" creationId="{60835AB0-40CB-4EF9-EE09-05E48CDBAE84}"/>
          </ac:spMkLst>
        </pc:spChg>
        <pc:graphicFrameChg chg="add mod">
          <ac:chgData name="VICENTE NAFRI MACHADO AREVALO" userId="6d45cc9e94857aa8" providerId="LiveId" clId="{25BABBE8-F5BC-4FEE-A931-2D100779F643}" dt="2025-04-01T10:13:28.578" v="1424" actId="14100"/>
          <ac:graphicFrameMkLst>
            <pc:docMk/>
            <pc:sldMk cId="1698870965" sldId="328"/>
            <ac:graphicFrameMk id="7" creationId="{1B42301D-D16C-DD66-4A7F-68CFFE35B6F0}"/>
          </ac:graphicFrameMkLst>
        </pc:graphicFrameChg>
        <pc:picChg chg="add mod">
          <ac:chgData name="VICENTE NAFRI MACHADO AREVALO" userId="6d45cc9e94857aa8" providerId="LiveId" clId="{25BABBE8-F5BC-4FEE-A931-2D100779F643}" dt="2025-04-01T10:14:23.877" v="1430" actId="1076"/>
          <ac:picMkLst>
            <pc:docMk/>
            <pc:sldMk cId="1698870965" sldId="328"/>
            <ac:picMk id="9" creationId="{70033C71-F216-F241-B0DC-4C6536B19179}"/>
          </ac:picMkLst>
        </pc:picChg>
      </pc:sldChg>
      <pc:sldChg chg="modSp add mod ord modTransition">
        <pc:chgData name="VICENTE NAFRI MACHADO AREVALO" userId="6d45cc9e94857aa8" providerId="LiveId" clId="{25BABBE8-F5BC-4FEE-A931-2D100779F643}" dt="2025-04-01T10:22:06.870" v="1568"/>
        <pc:sldMkLst>
          <pc:docMk/>
          <pc:sldMk cId="4251401732" sldId="329"/>
        </pc:sldMkLst>
        <pc:spChg chg="mod">
          <ac:chgData name="VICENTE NAFRI MACHADO AREVALO" userId="6d45cc9e94857aa8" providerId="LiveId" clId="{25BABBE8-F5BC-4FEE-A931-2D100779F643}" dt="2025-04-01T10:16:25.764" v="1449"/>
          <ac:spMkLst>
            <pc:docMk/>
            <pc:sldMk cId="4251401732" sldId="329"/>
            <ac:spMk id="3" creationId="{924A073D-F6B1-58BE-AC21-77A5204D3F5E}"/>
          </ac:spMkLst>
        </pc:spChg>
        <pc:spChg chg="mod">
          <ac:chgData name="VICENTE NAFRI MACHADO AREVALO" userId="6d45cc9e94857aa8" providerId="LiveId" clId="{25BABBE8-F5BC-4FEE-A931-2D100779F643}" dt="2025-04-01T10:15:44.872" v="1446" actId="108"/>
          <ac:spMkLst>
            <pc:docMk/>
            <pc:sldMk cId="4251401732" sldId="329"/>
            <ac:spMk id="4" creationId="{BC0B8CE9-2702-DFE9-929B-662A7DECBE0D}"/>
          </ac:spMkLst>
        </pc:spChg>
      </pc:sldChg>
      <pc:sldChg chg="modSp add mod modTransition">
        <pc:chgData name="VICENTE NAFRI MACHADO AREVALO" userId="6d45cc9e94857aa8" providerId="LiveId" clId="{25BABBE8-F5BC-4FEE-A931-2D100779F643}" dt="2025-04-01T10:22:06.870" v="1568"/>
        <pc:sldMkLst>
          <pc:docMk/>
          <pc:sldMk cId="707501475" sldId="330"/>
        </pc:sldMkLst>
        <pc:spChg chg="mod">
          <ac:chgData name="VICENTE NAFRI MACHADO AREVALO" userId="6d45cc9e94857aa8" providerId="LiveId" clId="{25BABBE8-F5BC-4FEE-A931-2D100779F643}" dt="2025-04-01T10:16:56.174" v="1455" actId="20577"/>
          <ac:spMkLst>
            <pc:docMk/>
            <pc:sldMk cId="707501475" sldId="330"/>
            <ac:spMk id="3" creationId="{BA6B2B91-0780-4492-208C-177CBB67B795}"/>
          </ac:spMkLst>
        </pc:spChg>
        <pc:spChg chg="mod">
          <ac:chgData name="VICENTE NAFRI MACHADO AREVALO" userId="6d45cc9e94857aa8" providerId="LiveId" clId="{25BABBE8-F5BC-4FEE-A931-2D100779F643}" dt="2025-04-01T10:17:43.892" v="1479" actId="108"/>
          <ac:spMkLst>
            <pc:docMk/>
            <pc:sldMk cId="707501475" sldId="330"/>
            <ac:spMk id="4" creationId="{7407FB71-240A-F09D-1FA8-B48076CA0B31}"/>
          </ac:spMkLst>
        </pc:spChg>
      </pc:sldChg>
      <pc:sldChg chg="modSp add mod modTransition">
        <pc:chgData name="VICENTE NAFRI MACHADO AREVALO" userId="6d45cc9e94857aa8" providerId="LiveId" clId="{25BABBE8-F5BC-4FEE-A931-2D100779F643}" dt="2025-04-01T10:22:06.870" v="1568"/>
        <pc:sldMkLst>
          <pc:docMk/>
          <pc:sldMk cId="2183636640" sldId="331"/>
        </pc:sldMkLst>
        <pc:spChg chg="mod">
          <ac:chgData name="VICENTE NAFRI MACHADO AREVALO" userId="6d45cc9e94857aa8" providerId="LiveId" clId="{25BABBE8-F5BC-4FEE-A931-2D100779F643}" dt="2025-04-01T10:17:59.413" v="1485" actId="20577"/>
          <ac:spMkLst>
            <pc:docMk/>
            <pc:sldMk cId="2183636640" sldId="331"/>
            <ac:spMk id="3" creationId="{608AE0FE-8629-F750-9E23-6AFA60537CA8}"/>
          </ac:spMkLst>
        </pc:spChg>
        <pc:spChg chg="mod">
          <ac:chgData name="VICENTE NAFRI MACHADO AREVALO" userId="6d45cc9e94857aa8" providerId="LiveId" clId="{25BABBE8-F5BC-4FEE-A931-2D100779F643}" dt="2025-04-01T10:18:50.561" v="1524" actId="108"/>
          <ac:spMkLst>
            <pc:docMk/>
            <pc:sldMk cId="2183636640" sldId="331"/>
            <ac:spMk id="4" creationId="{294330AB-032C-4C67-5271-05473DC110DC}"/>
          </ac:spMkLst>
        </pc:spChg>
      </pc:sldChg>
      <pc:sldChg chg="addSp delSp modSp new mod modTransition modClrScheme chgLayout">
        <pc:chgData name="VICENTE NAFRI MACHADO AREVALO" userId="6d45cc9e94857aa8" providerId="LiveId" clId="{25BABBE8-F5BC-4FEE-A931-2D100779F643}" dt="2025-04-01T10:22:06.870" v="1568"/>
        <pc:sldMkLst>
          <pc:docMk/>
          <pc:sldMk cId="443906436" sldId="332"/>
        </pc:sldMkLst>
        <pc:spChg chg="del mod ord">
          <ac:chgData name="VICENTE NAFRI MACHADO AREVALO" userId="6d45cc9e94857aa8" providerId="LiveId" clId="{25BABBE8-F5BC-4FEE-A931-2D100779F643}" dt="2025-04-01T10:19:20.156" v="1526" actId="700"/>
          <ac:spMkLst>
            <pc:docMk/>
            <pc:sldMk cId="443906436" sldId="332"/>
            <ac:spMk id="2" creationId="{859FEF65-5683-1FBD-CCEB-955650569CD3}"/>
          </ac:spMkLst>
        </pc:spChg>
        <pc:spChg chg="del mod ord">
          <ac:chgData name="VICENTE NAFRI MACHADO AREVALO" userId="6d45cc9e94857aa8" providerId="LiveId" clId="{25BABBE8-F5BC-4FEE-A931-2D100779F643}" dt="2025-04-01T10:19:20.156" v="1526" actId="700"/>
          <ac:spMkLst>
            <pc:docMk/>
            <pc:sldMk cId="443906436" sldId="332"/>
            <ac:spMk id="3" creationId="{7F8BB6E2-42BD-DA5F-F378-3789ED996FF8}"/>
          </ac:spMkLst>
        </pc:spChg>
        <pc:spChg chg="add mod ord">
          <ac:chgData name="VICENTE NAFRI MACHADO AREVALO" userId="6d45cc9e94857aa8" providerId="LiveId" clId="{25BABBE8-F5BC-4FEE-A931-2D100779F643}" dt="2025-04-01T10:20:49.057" v="1558" actId="14100"/>
          <ac:spMkLst>
            <pc:docMk/>
            <pc:sldMk cId="443906436" sldId="332"/>
            <ac:spMk id="4" creationId="{65096CE8-93F8-2E59-F3C8-4324FA5752CB}"/>
          </ac:spMkLst>
        </pc:spChg>
        <pc:spChg chg="add mod ord">
          <ac:chgData name="VICENTE NAFRI MACHADO AREVALO" userId="6d45cc9e94857aa8" providerId="LiveId" clId="{25BABBE8-F5BC-4FEE-A931-2D100779F643}" dt="2025-04-01T10:20:31.387" v="1550" actId="108"/>
          <ac:spMkLst>
            <pc:docMk/>
            <pc:sldMk cId="443906436" sldId="332"/>
            <ac:spMk id="5" creationId="{2FC65E9E-1141-B42F-F9B1-ED10692DACE5}"/>
          </ac:spMkLst>
        </pc:spChg>
        <pc:picChg chg="add mod">
          <ac:chgData name="VICENTE NAFRI MACHADO AREVALO" userId="6d45cc9e94857aa8" providerId="LiveId" clId="{25BABBE8-F5BC-4FEE-A931-2D100779F643}" dt="2025-04-01T10:21:50.727" v="1565" actId="14100"/>
          <ac:picMkLst>
            <pc:docMk/>
            <pc:sldMk cId="443906436" sldId="332"/>
            <ac:picMk id="7" creationId="{7B3CA3CC-D0D5-0C1A-4E05-35877E527606}"/>
          </ac:picMkLst>
        </pc:picChg>
      </pc:sldChg>
      <pc:sldChg chg="modSp add">
        <pc:chgData name="VICENTE NAFRI MACHADO AREVALO" userId="6d45cc9e94857aa8" providerId="LiveId" clId="{25BABBE8-F5BC-4FEE-A931-2D100779F643}" dt="2025-04-01T16:53:54.350" v="1644"/>
        <pc:sldMkLst>
          <pc:docMk/>
          <pc:sldMk cId="206895078" sldId="333"/>
        </pc:sldMkLst>
        <pc:graphicFrameChg chg="mod">
          <ac:chgData name="VICENTE NAFRI MACHADO AREVALO" userId="6d45cc9e94857aa8" providerId="LiveId" clId="{25BABBE8-F5BC-4FEE-A931-2D100779F643}" dt="2025-04-01T16:53:54.350" v="1644"/>
          <ac:graphicFrameMkLst>
            <pc:docMk/>
            <pc:sldMk cId="206895078" sldId="333"/>
            <ac:graphicFrameMk id="4" creationId="{D0294A82-C4A9-F256-3A8A-858B1169BE80}"/>
          </ac:graphicFrameMkLst>
        </pc:graphicFrameChg>
      </pc:sldChg>
      <pc:sldChg chg="add">
        <pc:chgData name="VICENTE NAFRI MACHADO AREVALO" userId="6d45cc9e94857aa8" providerId="LiveId" clId="{25BABBE8-F5BC-4FEE-A931-2D100779F643}" dt="2025-04-01T17:02:10.545" v="1646"/>
        <pc:sldMkLst>
          <pc:docMk/>
          <pc:sldMk cId="1971290598" sldId="334"/>
        </pc:sldMkLst>
      </pc:sldChg>
    </pc:docChg>
  </pc:docChgLst>
</pc:chgInfo>
</file>

<file path=ppt/diagrams/_rels/data10.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44729-64D0-47E1-8AE4-4164046FC079}" type="doc">
      <dgm:prSet loTypeId="urn:microsoft.com/office/officeart/2005/8/layout/hList1" loCatId="list" qsTypeId="urn:microsoft.com/office/officeart/2005/8/quickstyle/simple1" qsCatId="simple" csTypeId="urn:microsoft.com/office/officeart/2005/8/colors/colorful4" csCatId="colorful"/>
      <dgm:spPr/>
      <dgm:t>
        <a:bodyPr/>
        <a:lstStyle/>
        <a:p>
          <a:endParaRPr lang="es-419"/>
        </a:p>
      </dgm:t>
    </dgm:pt>
    <dgm:pt modelId="{753AAB29-6FCE-42CF-AF9D-8CDAABFE6A97}">
      <dgm:prSet/>
      <dgm:spPr/>
      <dgm:t>
        <a:bodyPr/>
        <a:lstStyle/>
        <a:p>
          <a:r>
            <a:rPr lang="es-419" b="1"/>
            <a:t>El Buen Pastor</a:t>
          </a:r>
          <a:endParaRPr lang="es-419"/>
        </a:p>
      </dgm:t>
    </dgm:pt>
    <dgm:pt modelId="{B345A703-FC9E-4D0F-9E0D-14DA26579709}" type="parTrans" cxnId="{35144227-76C6-48B1-BCDF-29EA2811F4FA}">
      <dgm:prSet/>
      <dgm:spPr/>
      <dgm:t>
        <a:bodyPr/>
        <a:lstStyle/>
        <a:p>
          <a:endParaRPr lang="es-419"/>
        </a:p>
      </dgm:t>
    </dgm:pt>
    <dgm:pt modelId="{109E3B34-C3F8-4F92-B1AB-6ED0D4ADEC76}" type="sibTrans" cxnId="{35144227-76C6-48B1-BCDF-29EA2811F4FA}">
      <dgm:prSet/>
      <dgm:spPr/>
      <dgm:t>
        <a:bodyPr/>
        <a:lstStyle/>
        <a:p>
          <a:endParaRPr lang="es-419"/>
        </a:p>
      </dgm:t>
    </dgm:pt>
    <dgm:pt modelId="{A30E108D-81E4-4B7B-A453-8BB166CCDEBC}">
      <dgm:prSet/>
      <dgm:spPr/>
      <dgm:t>
        <a:bodyPr/>
        <a:lstStyle/>
        <a:p>
          <a:r>
            <a:rPr lang="es-419" baseline="0"/>
            <a:t>En el Salmo 23: 1, Dios es comparado con un pastor que cuida y guía a sus ovejas. Esta figura simboliza el cuidado constante y protector de Dios hacia su pueblo. </a:t>
          </a:r>
          <a:endParaRPr lang="es-419"/>
        </a:p>
      </dgm:t>
    </dgm:pt>
    <dgm:pt modelId="{A92676D6-9E3A-4A71-AF8C-E7D7EC462456}" type="parTrans" cxnId="{DE3BF80F-150E-4A26-9AE8-CA151587D455}">
      <dgm:prSet/>
      <dgm:spPr/>
      <dgm:t>
        <a:bodyPr/>
        <a:lstStyle/>
        <a:p>
          <a:endParaRPr lang="es-419"/>
        </a:p>
      </dgm:t>
    </dgm:pt>
    <dgm:pt modelId="{9D02F3DE-D127-4751-B7E0-5A454FBEBDBA}" type="sibTrans" cxnId="{DE3BF80F-150E-4A26-9AE8-CA151587D455}">
      <dgm:prSet/>
      <dgm:spPr/>
      <dgm:t>
        <a:bodyPr/>
        <a:lstStyle/>
        <a:p>
          <a:endParaRPr lang="es-419"/>
        </a:p>
      </dgm:t>
    </dgm:pt>
    <dgm:pt modelId="{270391C7-8322-4AC1-B933-859CC411A333}">
      <dgm:prSet/>
      <dgm:spPr/>
      <dgm:t>
        <a:bodyPr/>
        <a:lstStyle/>
        <a:p>
          <a:r>
            <a:rPr lang="es-419" b="1"/>
            <a:t>El Rey soberano</a:t>
          </a:r>
          <a:endParaRPr lang="es-419"/>
        </a:p>
      </dgm:t>
    </dgm:pt>
    <dgm:pt modelId="{D75C4D5B-80F6-41C4-8E8B-1B21FE81B3BA}" type="parTrans" cxnId="{BA10EF0F-BD3E-4CC6-BFBA-16CCC8AE2D1C}">
      <dgm:prSet/>
      <dgm:spPr/>
      <dgm:t>
        <a:bodyPr/>
        <a:lstStyle/>
        <a:p>
          <a:endParaRPr lang="es-419"/>
        </a:p>
      </dgm:t>
    </dgm:pt>
    <dgm:pt modelId="{F201BE68-9291-4051-AAA2-9080D0675135}" type="sibTrans" cxnId="{BA10EF0F-BD3E-4CC6-BFBA-16CCC8AE2D1C}">
      <dgm:prSet/>
      <dgm:spPr/>
      <dgm:t>
        <a:bodyPr/>
        <a:lstStyle/>
        <a:p>
          <a:endParaRPr lang="es-419"/>
        </a:p>
      </dgm:t>
    </dgm:pt>
    <dgm:pt modelId="{6052C7A3-E037-4C54-A18B-1CF6A0C5AEEF}">
      <dgm:prSet/>
      <dgm:spPr/>
      <dgm:t>
        <a:bodyPr/>
        <a:lstStyle/>
        <a:p>
          <a:r>
            <a:rPr lang="es-419" baseline="0"/>
            <a:t>La figura de un rey es utilizada para resaltar el dominio absoluto de Dios sobre toda la creación. Salmo 47: 7 afirma que “Dios es el Rey de toda la tierra”</a:t>
          </a:r>
          <a:endParaRPr lang="es-419"/>
        </a:p>
      </dgm:t>
    </dgm:pt>
    <dgm:pt modelId="{4BB10EBB-F493-4282-8766-6F66528F3694}" type="parTrans" cxnId="{DB7B91D2-6BB4-43C7-8DE9-6B23221F7D1B}">
      <dgm:prSet/>
      <dgm:spPr/>
      <dgm:t>
        <a:bodyPr/>
        <a:lstStyle/>
        <a:p>
          <a:endParaRPr lang="es-419"/>
        </a:p>
      </dgm:t>
    </dgm:pt>
    <dgm:pt modelId="{B7EF2CF4-95AA-438B-B631-97F40A84422F}" type="sibTrans" cxnId="{DB7B91D2-6BB4-43C7-8DE9-6B23221F7D1B}">
      <dgm:prSet/>
      <dgm:spPr/>
      <dgm:t>
        <a:bodyPr/>
        <a:lstStyle/>
        <a:p>
          <a:endParaRPr lang="es-419"/>
        </a:p>
      </dgm:t>
    </dgm:pt>
    <dgm:pt modelId="{77A1F59F-21E8-404C-9EF3-A0C4E9937649}">
      <dgm:prSet/>
      <dgm:spPr/>
      <dgm:t>
        <a:bodyPr/>
        <a:lstStyle/>
        <a:p>
          <a:r>
            <a:rPr lang="es-419" b="1"/>
            <a:t>El Alfarero</a:t>
          </a:r>
          <a:endParaRPr lang="es-419"/>
        </a:p>
      </dgm:t>
    </dgm:pt>
    <dgm:pt modelId="{3596B8F2-00C8-480D-9380-F3EDBC11CB22}" type="parTrans" cxnId="{ECBBF8F1-F135-4CAB-97A9-5E4F7ADF9305}">
      <dgm:prSet/>
      <dgm:spPr/>
      <dgm:t>
        <a:bodyPr/>
        <a:lstStyle/>
        <a:p>
          <a:endParaRPr lang="es-419"/>
        </a:p>
      </dgm:t>
    </dgm:pt>
    <dgm:pt modelId="{8AF28C0A-61AC-4E5E-A55E-416CE42AE6C8}" type="sibTrans" cxnId="{ECBBF8F1-F135-4CAB-97A9-5E4F7ADF9305}">
      <dgm:prSet/>
      <dgm:spPr/>
      <dgm:t>
        <a:bodyPr/>
        <a:lstStyle/>
        <a:p>
          <a:endParaRPr lang="es-419"/>
        </a:p>
      </dgm:t>
    </dgm:pt>
    <dgm:pt modelId="{AE24FDF3-6F5E-4646-BAAC-A053463BB4E3}">
      <dgm:prSet/>
      <dgm:spPr/>
      <dgm:t>
        <a:bodyPr/>
        <a:lstStyle/>
        <a:p>
          <a:r>
            <a:rPr lang="es-419" baseline="0"/>
            <a:t>En Jeremías 18: 6, Dios es descrito como el alfarero y nosotros, como el barro en sus manos. Esta imagen ilustra la capacidad divina de moldearnos, formarnos y darnos propósito.</a:t>
          </a:r>
          <a:endParaRPr lang="es-419"/>
        </a:p>
      </dgm:t>
    </dgm:pt>
    <dgm:pt modelId="{7219D0C9-F4BB-4CCA-B18C-25C6A6CFCC52}" type="parTrans" cxnId="{ED4D1E83-9A9A-4688-8C47-B97EC6BB7390}">
      <dgm:prSet/>
      <dgm:spPr/>
      <dgm:t>
        <a:bodyPr/>
        <a:lstStyle/>
        <a:p>
          <a:endParaRPr lang="es-419"/>
        </a:p>
      </dgm:t>
    </dgm:pt>
    <dgm:pt modelId="{B804CFEE-6628-4C0F-9ABA-B68C92BDC3AB}" type="sibTrans" cxnId="{ED4D1E83-9A9A-4688-8C47-B97EC6BB7390}">
      <dgm:prSet/>
      <dgm:spPr/>
      <dgm:t>
        <a:bodyPr/>
        <a:lstStyle/>
        <a:p>
          <a:endParaRPr lang="es-419"/>
        </a:p>
      </dgm:t>
    </dgm:pt>
    <dgm:pt modelId="{394729FA-159D-402F-93CA-AC1172DBE6A0}" type="pres">
      <dgm:prSet presAssocID="{14944729-64D0-47E1-8AE4-4164046FC079}" presName="Name0" presStyleCnt="0">
        <dgm:presLayoutVars>
          <dgm:dir/>
          <dgm:animLvl val="lvl"/>
          <dgm:resizeHandles val="exact"/>
        </dgm:presLayoutVars>
      </dgm:prSet>
      <dgm:spPr/>
    </dgm:pt>
    <dgm:pt modelId="{3554F8CF-6B52-464F-A261-2B7D96550934}" type="pres">
      <dgm:prSet presAssocID="{753AAB29-6FCE-42CF-AF9D-8CDAABFE6A97}" presName="composite" presStyleCnt="0"/>
      <dgm:spPr/>
    </dgm:pt>
    <dgm:pt modelId="{AB2B0B73-8F55-4C77-830B-06C3FDCBA39D}" type="pres">
      <dgm:prSet presAssocID="{753AAB29-6FCE-42CF-AF9D-8CDAABFE6A97}" presName="parTx" presStyleLbl="alignNode1" presStyleIdx="0" presStyleCnt="3">
        <dgm:presLayoutVars>
          <dgm:chMax val="0"/>
          <dgm:chPref val="0"/>
          <dgm:bulletEnabled val="1"/>
        </dgm:presLayoutVars>
      </dgm:prSet>
      <dgm:spPr/>
    </dgm:pt>
    <dgm:pt modelId="{83F894FC-17CD-4088-8D57-47145BF40EA1}" type="pres">
      <dgm:prSet presAssocID="{753AAB29-6FCE-42CF-AF9D-8CDAABFE6A97}" presName="desTx" presStyleLbl="alignAccFollowNode1" presStyleIdx="0" presStyleCnt="3">
        <dgm:presLayoutVars>
          <dgm:bulletEnabled val="1"/>
        </dgm:presLayoutVars>
      </dgm:prSet>
      <dgm:spPr/>
    </dgm:pt>
    <dgm:pt modelId="{5D074747-1033-42DD-A803-7C57EC1A264E}" type="pres">
      <dgm:prSet presAssocID="{109E3B34-C3F8-4F92-B1AB-6ED0D4ADEC76}" presName="space" presStyleCnt="0"/>
      <dgm:spPr/>
    </dgm:pt>
    <dgm:pt modelId="{D107218A-4FC1-4545-BAB1-E4E5C024B9C0}" type="pres">
      <dgm:prSet presAssocID="{270391C7-8322-4AC1-B933-859CC411A333}" presName="composite" presStyleCnt="0"/>
      <dgm:spPr/>
    </dgm:pt>
    <dgm:pt modelId="{3E2C2BE3-2338-4BD0-B2C1-573DC524BE95}" type="pres">
      <dgm:prSet presAssocID="{270391C7-8322-4AC1-B933-859CC411A333}" presName="parTx" presStyleLbl="alignNode1" presStyleIdx="1" presStyleCnt="3">
        <dgm:presLayoutVars>
          <dgm:chMax val="0"/>
          <dgm:chPref val="0"/>
          <dgm:bulletEnabled val="1"/>
        </dgm:presLayoutVars>
      </dgm:prSet>
      <dgm:spPr/>
    </dgm:pt>
    <dgm:pt modelId="{6EF5FBEC-CEA3-460B-B5EC-7254E4E863BE}" type="pres">
      <dgm:prSet presAssocID="{270391C7-8322-4AC1-B933-859CC411A333}" presName="desTx" presStyleLbl="alignAccFollowNode1" presStyleIdx="1" presStyleCnt="3">
        <dgm:presLayoutVars>
          <dgm:bulletEnabled val="1"/>
        </dgm:presLayoutVars>
      </dgm:prSet>
      <dgm:spPr/>
    </dgm:pt>
    <dgm:pt modelId="{078A423D-8E6B-4CCB-96F9-888A214B339D}" type="pres">
      <dgm:prSet presAssocID="{F201BE68-9291-4051-AAA2-9080D0675135}" presName="space" presStyleCnt="0"/>
      <dgm:spPr/>
    </dgm:pt>
    <dgm:pt modelId="{9FE8041B-A88F-4114-A480-FA3FE8E11FDA}" type="pres">
      <dgm:prSet presAssocID="{77A1F59F-21E8-404C-9EF3-A0C4E9937649}" presName="composite" presStyleCnt="0"/>
      <dgm:spPr/>
    </dgm:pt>
    <dgm:pt modelId="{55D6281C-84CD-45B7-B729-EF500CEC60CF}" type="pres">
      <dgm:prSet presAssocID="{77A1F59F-21E8-404C-9EF3-A0C4E9937649}" presName="parTx" presStyleLbl="alignNode1" presStyleIdx="2" presStyleCnt="3">
        <dgm:presLayoutVars>
          <dgm:chMax val="0"/>
          <dgm:chPref val="0"/>
          <dgm:bulletEnabled val="1"/>
        </dgm:presLayoutVars>
      </dgm:prSet>
      <dgm:spPr/>
    </dgm:pt>
    <dgm:pt modelId="{AB320D9B-AF5A-4DAE-B56E-DA6B89ECA37F}" type="pres">
      <dgm:prSet presAssocID="{77A1F59F-21E8-404C-9EF3-A0C4E9937649}" presName="desTx" presStyleLbl="alignAccFollowNode1" presStyleIdx="2" presStyleCnt="3">
        <dgm:presLayoutVars>
          <dgm:bulletEnabled val="1"/>
        </dgm:presLayoutVars>
      </dgm:prSet>
      <dgm:spPr/>
    </dgm:pt>
  </dgm:ptLst>
  <dgm:cxnLst>
    <dgm:cxn modelId="{BA10EF0F-BD3E-4CC6-BFBA-16CCC8AE2D1C}" srcId="{14944729-64D0-47E1-8AE4-4164046FC079}" destId="{270391C7-8322-4AC1-B933-859CC411A333}" srcOrd="1" destOrd="0" parTransId="{D75C4D5B-80F6-41C4-8E8B-1B21FE81B3BA}" sibTransId="{F201BE68-9291-4051-AAA2-9080D0675135}"/>
    <dgm:cxn modelId="{DE3BF80F-150E-4A26-9AE8-CA151587D455}" srcId="{753AAB29-6FCE-42CF-AF9D-8CDAABFE6A97}" destId="{A30E108D-81E4-4B7B-A453-8BB166CCDEBC}" srcOrd="0" destOrd="0" parTransId="{A92676D6-9E3A-4A71-AF8C-E7D7EC462456}" sibTransId="{9D02F3DE-D127-4751-B7E0-5A454FBEBDBA}"/>
    <dgm:cxn modelId="{35144227-76C6-48B1-BCDF-29EA2811F4FA}" srcId="{14944729-64D0-47E1-8AE4-4164046FC079}" destId="{753AAB29-6FCE-42CF-AF9D-8CDAABFE6A97}" srcOrd="0" destOrd="0" parTransId="{B345A703-FC9E-4D0F-9E0D-14DA26579709}" sibTransId="{109E3B34-C3F8-4F92-B1AB-6ED0D4ADEC76}"/>
    <dgm:cxn modelId="{EC14A135-D108-4B1C-A59F-4926AD8E5E99}" type="presOf" srcId="{753AAB29-6FCE-42CF-AF9D-8CDAABFE6A97}" destId="{AB2B0B73-8F55-4C77-830B-06C3FDCBA39D}" srcOrd="0" destOrd="0" presId="urn:microsoft.com/office/officeart/2005/8/layout/hList1"/>
    <dgm:cxn modelId="{2F9BCD50-37B3-42F0-AD83-48C8C4DD81C1}" type="presOf" srcId="{77A1F59F-21E8-404C-9EF3-A0C4E9937649}" destId="{55D6281C-84CD-45B7-B729-EF500CEC60CF}" srcOrd="0" destOrd="0" presId="urn:microsoft.com/office/officeart/2005/8/layout/hList1"/>
    <dgm:cxn modelId="{74166875-CC1D-49D9-A4EA-CF835C84E004}" type="presOf" srcId="{6052C7A3-E037-4C54-A18B-1CF6A0C5AEEF}" destId="{6EF5FBEC-CEA3-460B-B5EC-7254E4E863BE}" srcOrd="0" destOrd="0" presId="urn:microsoft.com/office/officeart/2005/8/layout/hList1"/>
    <dgm:cxn modelId="{ED4D1E83-9A9A-4688-8C47-B97EC6BB7390}" srcId="{77A1F59F-21E8-404C-9EF3-A0C4E9937649}" destId="{AE24FDF3-6F5E-4646-BAAC-A053463BB4E3}" srcOrd="0" destOrd="0" parTransId="{7219D0C9-F4BB-4CCA-B18C-25C6A6CFCC52}" sibTransId="{B804CFEE-6628-4C0F-9ABA-B68C92BDC3AB}"/>
    <dgm:cxn modelId="{9F4BC5C5-3893-4524-8332-02B68ECBE95C}" type="presOf" srcId="{A30E108D-81E4-4B7B-A453-8BB166CCDEBC}" destId="{83F894FC-17CD-4088-8D57-47145BF40EA1}" srcOrd="0" destOrd="0" presId="urn:microsoft.com/office/officeart/2005/8/layout/hList1"/>
    <dgm:cxn modelId="{DB7B91D2-6BB4-43C7-8DE9-6B23221F7D1B}" srcId="{270391C7-8322-4AC1-B933-859CC411A333}" destId="{6052C7A3-E037-4C54-A18B-1CF6A0C5AEEF}" srcOrd="0" destOrd="0" parTransId="{4BB10EBB-F493-4282-8766-6F66528F3694}" sibTransId="{B7EF2CF4-95AA-438B-B631-97F40A84422F}"/>
    <dgm:cxn modelId="{7538C4EA-7D98-4398-8584-6C92486F9B0F}" type="presOf" srcId="{270391C7-8322-4AC1-B933-859CC411A333}" destId="{3E2C2BE3-2338-4BD0-B2C1-573DC524BE95}" srcOrd="0" destOrd="0" presId="urn:microsoft.com/office/officeart/2005/8/layout/hList1"/>
    <dgm:cxn modelId="{ECBBF8F1-F135-4CAB-97A9-5E4F7ADF9305}" srcId="{14944729-64D0-47E1-8AE4-4164046FC079}" destId="{77A1F59F-21E8-404C-9EF3-A0C4E9937649}" srcOrd="2" destOrd="0" parTransId="{3596B8F2-00C8-480D-9380-F3EDBC11CB22}" sibTransId="{8AF28C0A-61AC-4E5E-A55E-416CE42AE6C8}"/>
    <dgm:cxn modelId="{D37339F4-13B1-4F61-AD57-D6158147113D}" type="presOf" srcId="{14944729-64D0-47E1-8AE4-4164046FC079}" destId="{394729FA-159D-402F-93CA-AC1172DBE6A0}" srcOrd="0" destOrd="0" presId="urn:microsoft.com/office/officeart/2005/8/layout/hList1"/>
    <dgm:cxn modelId="{DD4010FB-35C1-49AB-BC26-FEAB20983818}" type="presOf" srcId="{AE24FDF3-6F5E-4646-BAAC-A053463BB4E3}" destId="{AB320D9B-AF5A-4DAE-B56E-DA6B89ECA37F}" srcOrd="0" destOrd="0" presId="urn:microsoft.com/office/officeart/2005/8/layout/hList1"/>
    <dgm:cxn modelId="{CBCAF2B9-D863-4356-A021-187CD5634D88}" type="presParOf" srcId="{394729FA-159D-402F-93CA-AC1172DBE6A0}" destId="{3554F8CF-6B52-464F-A261-2B7D96550934}" srcOrd="0" destOrd="0" presId="urn:microsoft.com/office/officeart/2005/8/layout/hList1"/>
    <dgm:cxn modelId="{AE37DCFF-EBFD-4533-B765-342843E78FB0}" type="presParOf" srcId="{3554F8CF-6B52-464F-A261-2B7D96550934}" destId="{AB2B0B73-8F55-4C77-830B-06C3FDCBA39D}" srcOrd="0" destOrd="0" presId="urn:microsoft.com/office/officeart/2005/8/layout/hList1"/>
    <dgm:cxn modelId="{05AAFFE6-70D6-4622-BF2E-087BCD0E2257}" type="presParOf" srcId="{3554F8CF-6B52-464F-A261-2B7D96550934}" destId="{83F894FC-17CD-4088-8D57-47145BF40EA1}" srcOrd="1" destOrd="0" presId="urn:microsoft.com/office/officeart/2005/8/layout/hList1"/>
    <dgm:cxn modelId="{7B49FC6C-264A-424D-A1F8-96992197A851}" type="presParOf" srcId="{394729FA-159D-402F-93CA-AC1172DBE6A0}" destId="{5D074747-1033-42DD-A803-7C57EC1A264E}" srcOrd="1" destOrd="0" presId="urn:microsoft.com/office/officeart/2005/8/layout/hList1"/>
    <dgm:cxn modelId="{F6BBAA89-06CC-4671-9A69-F8D0B082C509}" type="presParOf" srcId="{394729FA-159D-402F-93CA-AC1172DBE6A0}" destId="{D107218A-4FC1-4545-BAB1-E4E5C024B9C0}" srcOrd="2" destOrd="0" presId="urn:microsoft.com/office/officeart/2005/8/layout/hList1"/>
    <dgm:cxn modelId="{12A29183-C3CA-469F-B091-31476C348FF0}" type="presParOf" srcId="{D107218A-4FC1-4545-BAB1-E4E5C024B9C0}" destId="{3E2C2BE3-2338-4BD0-B2C1-573DC524BE95}" srcOrd="0" destOrd="0" presId="urn:microsoft.com/office/officeart/2005/8/layout/hList1"/>
    <dgm:cxn modelId="{5D0847A8-7E42-49CF-B021-EBB0ACC4DA74}" type="presParOf" srcId="{D107218A-4FC1-4545-BAB1-E4E5C024B9C0}" destId="{6EF5FBEC-CEA3-460B-B5EC-7254E4E863BE}" srcOrd="1" destOrd="0" presId="urn:microsoft.com/office/officeart/2005/8/layout/hList1"/>
    <dgm:cxn modelId="{EFB3EAA6-643A-414D-AA38-03C4AFCEFEBF}" type="presParOf" srcId="{394729FA-159D-402F-93CA-AC1172DBE6A0}" destId="{078A423D-8E6B-4CCB-96F9-888A214B339D}" srcOrd="3" destOrd="0" presId="urn:microsoft.com/office/officeart/2005/8/layout/hList1"/>
    <dgm:cxn modelId="{6A156C41-1F6A-4888-8733-EAB1C52C0A33}" type="presParOf" srcId="{394729FA-159D-402F-93CA-AC1172DBE6A0}" destId="{9FE8041B-A88F-4114-A480-FA3FE8E11FDA}" srcOrd="4" destOrd="0" presId="urn:microsoft.com/office/officeart/2005/8/layout/hList1"/>
    <dgm:cxn modelId="{DB733BF8-6FC8-4D62-AAAE-944F801DDAE9}" type="presParOf" srcId="{9FE8041B-A88F-4114-A480-FA3FE8E11FDA}" destId="{55D6281C-84CD-45B7-B729-EF500CEC60CF}" srcOrd="0" destOrd="0" presId="urn:microsoft.com/office/officeart/2005/8/layout/hList1"/>
    <dgm:cxn modelId="{52F7D1FE-E333-4463-A27C-12CFBAADC823}" type="presParOf" srcId="{9FE8041B-A88F-4114-A480-FA3FE8E11FDA}" destId="{AB320D9B-AF5A-4DAE-B56E-DA6B89ECA37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CAFC09-982B-4307-ADC4-78EF8963C0F4}"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s-419"/>
        </a:p>
      </dgm:t>
    </dgm:pt>
    <dgm:pt modelId="{128BDBCC-2ECB-4E4B-8F1A-E02B79490A43}">
      <dgm:prSet/>
      <dgm:spPr/>
      <dgm:t>
        <a:bodyPr/>
        <a:lstStyle/>
        <a:p>
          <a:r>
            <a:rPr lang="es-419"/>
            <a:t>Dedica tiempo a reflexionar sobre la relación que tienes con tu Padre celestial.</a:t>
          </a:r>
          <a:endParaRPr lang="es-419" dirty="0"/>
        </a:p>
      </dgm:t>
    </dgm:pt>
    <dgm:pt modelId="{CE1A134B-AF7B-497F-8523-D1AC7912AE0F}" type="parTrans" cxnId="{61F9C876-8DBF-4AA5-AE2A-F8E474CDE4E6}">
      <dgm:prSet/>
      <dgm:spPr/>
      <dgm:t>
        <a:bodyPr/>
        <a:lstStyle/>
        <a:p>
          <a:endParaRPr lang="es-419"/>
        </a:p>
      </dgm:t>
    </dgm:pt>
    <dgm:pt modelId="{B311A4BE-84F1-4406-A392-96E9D85A7A61}" type="sibTrans" cxnId="{61F9C876-8DBF-4AA5-AE2A-F8E474CDE4E6}">
      <dgm:prSet/>
      <dgm:spPr/>
      <dgm:t>
        <a:bodyPr/>
        <a:lstStyle/>
        <a:p>
          <a:endParaRPr lang="es-419"/>
        </a:p>
      </dgm:t>
    </dgm:pt>
    <dgm:pt modelId="{288A6EEE-BBFE-4C2C-9C14-21D035E2E2AF}">
      <dgm:prSet/>
      <dgm:spPr/>
      <dgm:t>
        <a:bodyPr/>
        <a:lstStyle/>
        <a:p>
          <a:r>
            <a:rPr lang="es-419" dirty="0"/>
            <a:t>Analiza por qué el tiempo que dedicas a estar en comunión con su Padre es tan limitado.</a:t>
          </a:r>
        </a:p>
      </dgm:t>
    </dgm:pt>
    <dgm:pt modelId="{7B4C2907-17C2-43FC-9FFE-C4E6DB50F67D}" type="parTrans" cxnId="{CDF1B62E-2E7C-4933-826B-DB3F6D38C0AA}">
      <dgm:prSet/>
      <dgm:spPr/>
      <dgm:t>
        <a:bodyPr/>
        <a:lstStyle/>
        <a:p>
          <a:endParaRPr lang="es-419"/>
        </a:p>
      </dgm:t>
    </dgm:pt>
    <dgm:pt modelId="{DBAE2DEF-B1D6-4459-9D46-5BE8D3A903A3}" type="sibTrans" cxnId="{CDF1B62E-2E7C-4933-826B-DB3F6D38C0AA}">
      <dgm:prSet/>
      <dgm:spPr/>
      <dgm:t>
        <a:bodyPr/>
        <a:lstStyle/>
        <a:p>
          <a:endParaRPr lang="es-419"/>
        </a:p>
      </dgm:t>
    </dgm:pt>
    <dgm:pt modelId="{8287CD37-1B28-4775-960B-5B02754C3C80}">
      <dgm:prSet/>
      <dgm:spPr/>
      <dgm:t>
        <a:bodyPr/>
        <a:lstStyle/>
        <a:p>
          <a:r>
            <a:rPr lang="es-419" dirty="0"/>
            <a:t>Haz una lista de tus metas financieras a corto, mediano y largo plazo.</a:t>
          </a:r>
        </a:p>
      </dgm:t>
    </dgm:pt>
    <dgm:pt modelId="{7946FAFB-6852-413B-8A0F-EC2BA089D7D0}" type="parTrans" cxnId="{309DCB72-461C-46B1-81BD-C3D561B30D0E}">
      <dgm:prSet/>
      <dgm:spPr/>
      <dgm:t>
        <a:bodyPr/>
        <a:lstStyle/>
        <a:p>
          <a:endParaRPr lang="es-419"/>
        </a:p>
      </dgm:t>
    </dgm:pt>
    <dgm:pt modelId="{75B05DA7-EE9C-49B7-BEF9-F70476D056BF}" type="sibTrans" cxnId="{309DCB72-461C-46B1-81BD-C3D561B30D0E}">
      <dgm:prSet/>
      <dgm:spPr/>
      <dgm:t>
        <a:bodyPr/>
        <a:lstStyle/>
        <a:p>
          <a:endParaRPr lang="es-419"/>
        </a:p>
      </dgm:t>
    </dgm:pt>
    <dgm:pt modelId="{EA3F2437-2D36-4EB4-915A-FB128B6A4054}">
      <dgm:prSet/>
      <dgm:spPr/>
      <dgm:t>
        <a:bodyPr/>
        <a:lstStyle/>
        <a:p>
          <a:r>
            <a:rPr lang="es-419" dirty="0"/>
            <a:t>Examina seriamente las motivaciones detrás de tus metas financieras.</a:t>
          </a:r>
        </a:p>
      </dgm:t>
    </dgm:pt>
    <dgm:pt modelId="{8893FD81-08C7-426B-B1AB-CFCE32384212}" type="parTrans" cxnId="{613FA5AE-1C1F-42A1-91D1-BD54A469BD22}">
      <dgm:prSet/>
      <dgm:spPr/>
      <dgm:t>
        <a:bodyPr/>
        <a:lstStyle/>
        <a:p>
          <a:endParaRPr lang="es-419"/>
        </a:p>
      </dgm:t>
    </dgm:pt>
    <dgm:pt modelId="{5F3281A4-04A6-4425-B0FF-E903849464D6}" type="sibTrans" cxnId="{613FA5AE-1C1F-42A1-91D1-BD54A469BD22}">
      <dgm:prSet/>
      <dgm:spPr/>
      <dgm:t>
        <a:bodyPr/>
        <a:lstStyle/>
        <a:p>
          <a:endParaRPr lang="es-419"/>
        </a:p>
      </dgm:t>
    </dgm:pt>
    <dgm:pt modelId="{E5D04727-764F-4790-BCBE-1D7DAEC29353}">
      <dgm:prSet/>
      <dgm:spPr/>
      <dgm:t>
        <a:bodyPr/>
        <a:lstStyle/>
        <a:p>
          <a:r>
            <a:rPr lang="es-419" dirty="0"/>
            <a:t>Pide sabiduría a Dios para discernir qué aspectos de tu lista no coinciden con la voluntad divina.</a:t>
          </a:r>
        </a:p>
      </dgm:t>
    </dgm:pt>
    <dgm:pt modelId="{C9CDFA43-398E-4F20-BD6C-D0A7F713D7B4}" type="parTrans" cxnId="{A9B4B560-EBAB-425C-8448-D91A05778C03}">
      <dgm:prSet/>
      <dgm:spPr/>
      <dgm:t>
        <a:bodyPr/>
        <a:lstStyle/>
        <a:p>
          <a:endParaRPr lang="es-419"/>
        </a:p>
      </dgm:t>
    </dgm:pt>
    <dgm:pt modelId="{881CD4E1-433E-4324-B329-749E07A94AEF}" type="sibTrans" cxnId="{A9B4B560-EBAB-425C-8448-D91A05778C03}">
      <dgm:prSet/>
      <dgm:spPr/>
      <dgm:t>
        <a:bodyPr/>
        <a:lstStyle/>
        <a:p>
          <a:endParaRPr lang="es-419"/>
        </a:p>
      </dgm:t>
    </dgm:pt>
    <dgm:pt modelId="{3AEACF81-436D-489A-ADF9-83CA694E093E}">
      <dgm:prSet/>
      <dgm:spPr/>
      <dgm:t>
        <a:bodyPr/>
        <a:lstStyle/>
        <a:p>
          <a:r>
            <a:rPr lang="es-419" dirty="0"/>
            <a:t>Reelabora tu lista de objetivos financieros.</a:t>
          </a:r>
        </a:p>
      </dgm:t>
    </dgm:pt>
    <dgm:pt modelId="{40C3D644-E9F0-429C-9E4F-5428757B0B53}" type="parTrans" cxnId="{A74D66E6-2114-4AA5-8E4F-ABDA3A3B113A}">
      <dgm:prSet/>
      <dgm:spPr/>
      <dgm:t>
        <a:bodyPr/>
        <a:lstStyle/>
        <a:p>
          <a:endParaRPr lang="es-419"/>
        </a:p>
      </dgm:t>
    </dgm:pt>
    <dgm:pt modelId="{E9D30363-DF76-4125-ACB2-5DCECA7E58E6}" type="sibTrans" cxnId="{A74D66E6-2114-4AA5-8E4F-ABDA3A3B113A}">
      <dgm:prSet/>
      <dgm:spPr/>
      <dgm:t>
        <a:bodyPr/>
        <a:lstStyle/>
        <a:p>
          <a:endParaRPr lang="es-419"/>
        </a:p>
      </dgm:t>
    </dgm:pt>
    <dgm:pt modelId="{DFAB0057-8CCB-46F1-BF28-67C1F0CE8DD1}">
      <dgm:prSet/>
      <dgm:spPr/>
      <dgm:t>
        <a:bodyPr/>
        <a:lstStyle/>
        <a:p>
          <a:r>
            <a:rPr lang="es-419" dirty="0"/>
            <a:t>Si has tomado decisiones financieras que te generan presión, ora al Señor.</a:t>
          </a:r>
        </a:p>
      </dgm:t>
    </dgm:pt>
    <dgm:pt modelId="{25B1F1BD-FB00-4FB1-85F9-A400F8D1BC1E}" type="parTrans" cxnId="{7CDE6186-C714-4DAD-9435-BBFFA8E5B186}">
      <dgm:prSet/>
      <dgm:spPr/>
      <dgm:t>
        <a:bodyPr/>
        <a:lstStyle/>
        <a:p>
          <a:endParaRPr lang="es-419"/>
        </a:p>
      </dgm:t>
    </dgm:pt>
    <dgm:pt modelId="{B03EDDF2-6672-4800-B6CA-4A28E5B39656}" type="sibTrans" cxnId="{7CDE6186-C714-4DAD-9435-BBFFA8E5B186}">
      <dgm:prSet/>
      <dgm:spPr/>
      <dgm:t>
        <a:bodyPr/>
        <a:lstStyle/>
        <a:p>
          <a:endParaRPr lang="es-419"/>
        </a:p>
      </dgm:t>
    </dgm:pt>
    <dgm:pt modelId="{BDF82BD2-C602-4FB2-B82E-5F06671B9C65}" type="pres">
      <dgm:prSet presAssocID="{C2CAFC09-982B-4307-ADC4-78EF8963C0F4}" presName="linearFlow" presStyleCnt="0">
        <dgm:presLayoutVars>
          <dgm:dir/>
          <dgm:resizeHandles val="exact"/>
        </dgm:presLayoutVars>
      </dgm:prSet>
      <dgm:spPr/>
    </dgm:pt>
    <dgm:pt modelId="{323759D0-D06F-4C2D-8446-7B22B07827F3}" type="pres">
      <dgm:prSet presAssocID="{128BDBCC-2ECB-4E4B-8F1A-E02B79490A43}" presName="composite" presStyleCnt="0"/>
      <dgm:spPr/>
    </dgm:pt>
    <dgm:pt modelId="{90054CA4-D851-461E-B8C7-33639CA8192B}" type="pres">
      <dgm:prSet presAssocID="{128BDBCC-2ECB-4E4B-8F1A-E02B79490A43}" presName="imgShp"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9C8B9AF-B4EC-47C8-9D40-3DFBF2947B5E}" type="pres">
      <dgm:prSet presAssocID="{128BDBCC-2ECB-4E4B-8F1A-E02B79490A43}" presName="txShp" presStyleLbl="node1" presStyleIdx="0" presStyleCnt="7">
        <dgm:presLayoutVars>
          <dgm:bulletEnabled val="1"/>
        </dgm:presLayoutVars>
      </dgm:prSet>
      <dgm:spPr/>
    </dgm:pt>
    <dgm:pt modelId="{F2261600-7E25-4DF1-99D4-EFBDB758DDA7}" type="pres">
      <dgm:prSet presAssocID="{B311A4BE-84F1-4406-A392-96E9D85A7A61}" presName="spacing" presStyleCnt="0"/>
      <dgm:spPr/>
    </dgm:pt>
    <dgm:pt modelId="{5CCF876C-B0A5-4B2A-B107-397ECCF03842}" type="pres">
      <dgm:prSet presAssocID="{288A6EEE-BBFE-4C2C-9C14-21D035E2E2AF}" presName="composite" presStyleCnt="0"/>
      <dgm:spPr/>
    </dgm:pt>
    <dgm:pt modelId="{A9535E62-5B05-4B8C-AB98-AB205B543F06}" type="pres">
      <dgm:prSet presAssocID="{288A6EEE-BBFE-4C2C-9C14-21D035E2E2AF}" presName="imgShp" presStyleLbl="fgImgPlace1" presStyleIdx="1"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698F4691-0391-4D34-9790-6BE2C69CD829}" type="pres">
      <dgm:prSet presAssocID="{288A6EEE-BBFE-4C2C-9C14-21D035E2E2AF}" presName="txShp" presStyleLbl="node1" presStyleIdx="1" presStyleCnt="7">
        <dgm:presLayoutVars>
          <dgm:bulletEnabled val="1"/>
        </dgm:presLayoutVars>
      </dgm:prSet>
      <dgm:spPr/>
    </dgm:pt>
    <dgm:pt modelId="{5D743E6F-7048-4B74-911B-D68F3A26D357}" type="pres">
      <dgm:prSet presAssocID="{DBAE2DEF-B1D6-4459-9D46-5BE8D3A903A3}" presName="spacing" presStyleCnt="0"/>
      <dgm:spPr/>
    </dgm:pt>
    <dgm:pt modelId="{ECA52EC5-4A87-4154-BE41-90452E27DA5B}" type="pres">
      <dgm:prSet presAssocID="{8287CD37-1B28-4775-960B-5B02754C3C80}" presName="composite" presStyleCnt="0"/>
      <dgm:spPr/>
    </dgm:pt>
    <dgm:pt modelId="{523138E4-6822-4F27-B6D1-015CAE6CDD9D}" type="pres">
      <dgm:prSet presAssocID="{8287CD37-1B28-4775-960B-5B02754C3C80}" presName="imgShp" presStyleLbl="fgImgPlace1" presStyleIdx="2"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026713CA-540B-49F5-BD10-F3DAC1041002}" type="pres">
      <dgm:prSet presAssocID="{8287CD37-1B28-4775-960B-5B02754C3C80}" presName="txShp" presStyleLbl="node1" presStyleIdx="2" presStyleCnt="7">
        <dgm:presLayoutVars>
          <dgm:bulletEnabled val="1"/>
        </dgm:presLayoutVars>
      </dgm:prSet>
      <dgm:spPr/>
    </dgm:pt>
    <dgm:pt modelId="{D5E887A5-30F6-4F7E-85E5-B55FED28B7F0}" type="pres">
      <dgm:prSet presAssocID="{75B05DA7-EE9C-49B7-BEF9-F70476D056BF}" presName="spacing" presStyleCnt="0"/>
      <dgm:spPr/>
    </dgm:pt>
    <dgm:pt modelId="{4425FAE7-DB5F-406D-AD8D-4C792D53BBD6}" type="pres">
      <dgm:prSet presAssocID="{EA3F2437-2D36-4EB4-915A-FB128B6A4054}" presName="composite" presStyleCnt="0"/>
      <dgm:spPr/>
    </dgm:pt>
    <dgm:pt modelId="{2A4EF2D0-0380-4766-A8DC-BE30D6608C7F}" type="pres">
      <dgm:prSet presAssocID="{EA3F2437-2D36-4EB4-915A-FB128B6A4054}" presName="imgShp" presStyleLbl="fgImgPlace1" presStyleIdx="3"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F8510DED-E011-41AA-B94A-B27D92EE3B58}" type="pres">
      <dgm:prSet presAssocID="{EA3F2437-2D36-4EB4-915A-FB128B6A4054}" presName="txShp" presStyleLbl="node1" presStyleIdx="3" presStyleCnt="7">
        <dgm:presLayoutVars>
          <dgm:bulletEnabled val="1"/>
        </dgm:presLayoutVars>
      </dgm:prSet>
      <dgm:spPr/>
    </dgm:pt>
    <dgm:pt modelId="{1586E194-AA41-4902-9538-9F01BC4E64AC}" type="pres">
      <dgm:prSet presAssocID="{5F3281A4-04A6-4425-B0FF-E903849464D6}" presName="spacing" presStyleCnt="0"/>
      <dgm:spPr/>
    </dgm:pt>
    <dgm:pt modelId="{26F3858A-0EF1-4E4A-9821-5981E1F9F524}" type="pres">
      <dgm:prSet presAssocID="{E5D04727-764F-4790-BCBE-1D7DAEC29353}" presName="composite" presStyleCnt="0"/>
      <dgm:spPr/>
    </dgm:pt>
    <dgm:pt modelId="{9354D122-00D3-4089-9336-E7D9E6C4810C}" type="pres">
      <dgm:prSet presAssocID="{E5D04727-764F-4790-BCBE-1D7DAEC29353}" presName="imgShp" presStyleLbl="fgImgPlace1" presStyleIdx="4"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76AE22E-F887-4A9B-BCEF-E853D13D488D}" type="pres">
      <dgm:prSet presAssocID="{E5D04727-764F-4790-BCBE-1D7DAEC29353}" presName="txShp" presStyleLbl="node1" presStyleIdx="4" presStyleCnt="7">
        <dgm:presLayoutVars>
          <dgm:bulletEnabled val="1"/>
        </dgm:presLayoutVars>
      </dgm:prSet>
      <dgm:spPr/>
    </dgm:pt>
    <dgm:pt modelId="{7882E419-782A-4305-8FEC-ED4B0BA9504C}" type="pres">
      <dgm:prSet presAssocID="{881CD4E1-433E-4324-B329-749E07A94AEF}" presName="spacing" presStyleCnt="0"/>
      <dgm:spPr/>
    </dgm:pt>
    <dgm:pt modelId="{99CFF1E4-9D0A-4523-B47E-A758DCD4F2D0}" type="pres">
      <dgm:prSet presAssocID="{3AEACF81-436D-489A-ADF9-83CA694E093E}" presName="composite" presStyleCnt="0"/>
      <dgm:spPr/>
    </dgm:pt>
    <dgm:pt modelId="{839DE4BA-0E18-4E96-A137-CD7D752883B9}" type="pres">
      <dgm:prSet presAssocID="{3AEACF81-436D-489A-ADF9-83CA694E093E}" presName="imgShp" presStyleLbl="fgImgPlace1" presStyleIdx="5"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AA5F0BD7-92BD-49A3-80F4-2077ADE077F2}" type="pres">
      <dgm:prSet presAssocID="{3AEACF81-436D-489A-ADF9-83CA694E093E}" presName="txShp" presStyleLbl="node1" presStyleIdx="5" presStyleCnt="7">
        <dgm:presLayoutVars>
          <dgm:bulletEnabled val="1"/>
        </dgm:presLayoutVars>
      </dgm:prSet>
      <dgm:spPr/>
    </dgm:pt>
    <dgm:pt modelId="{CDE76AB8-E5DF-4A63-888D-0F3923AE888F}" type="pres">
      <dgm:prSet presAssocID="{E9D30363-DF76-4125-ACB2-5DCECA7E58E6}" presName="spacing" presStyleCnt="0"/>
      <dgm:spPr/>
    </dgm:pt>
    <dgm:pt modelId="{411D953B-AED6-4AEF-B4AB-7A545B346FFA}" type="pres">
      <dgm:prSet presAssocID="{DFAB0057-8CCB-46F1-BF28-67C1F0CE8DD1}" presName="composite" presStyleCnt="0"/>
      <dgm:spPr/>
    </dgm:pt>
    <dgm:pt modelId="{E5AD67E4-D052-4706-9973-B2963715A4C5}" type="pres">
      <dgm:prSet presAssocID="{DFAB0057-8CCB-46F1-BF28-67C1F0CE8DD1}" presName="imgShp" presStyleLbl="fgImgPlace1" presStyleIdx="6"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461EC714-CC3C-4C46-A129-D1E801C838DF}" type="pres">
      <dgm:prSet presAssocID="{DFAB0057-8CCB-46F1-BF28-67C1F0CE8DD1}" presName="txShp" presStyleLbl="node1" presStyleIdx="6" presStyleCnt="7">
        <dgm:presLayoutVars>
          <dgm:bulletEnabled val="1"/>
        </dgm:presLayoutVars>
      </dgm:prSet>
      <dgm:spPr/>
    </dgm:pt>
  </dgm:ptLst>
  <dgm:cxnLst>
    <dgm:cxn modelId="{C5AB5402-1F89-430B-91DD-A2E05091206C}" type="presOf" srcId="{EA3F2437-2D36-4EB4-915A-FB128B6A4054}" destId="{F8510DED-E011-41AA-B94A-B27D92EE3B58}" srcOrd="0" destOrd="0" presId="urn:microsoft.com/office/officeart/2005/8/layout/vList3"/>
    <dgm:cxn modelId="{BFD9DA28-3DBE-4735-AEA0-1C867A8B7DB6}" type="presOf" srcId="{E5D04727-764F-4790-BCBE-1D7DAEC29353}" destId="{E76AE22E-F887-4A9B-BCEF-E853D13D488D}" srcOrd="0" destOrd="0" presId="urn:microsoft.com/office/officeart/2005/8/layout/vList3"/>
    <dgm:cxn modelId="{CDF1B62E-2E7C-4933-826B-DB3F6D38C0AA}" srcId="{C2CAFC09-982B-4307-ADC4-78EF8963C0F4}" destId="{288A6EEE-BBFE-4C2C-9C14-21D035E2E2AF}" srcOrd="1" destOrd="0" parTransId="{7B4C2907-17C2-43FC-9FFE-C4E6DB50F67D}" sibTransId="{DBAE2DEF-B1D6-4459-9D46-5BE8D3A903A3}"/>
    <dgm:cxn modelId="{A9B4B560-EBAB-425C-8448-D91A05778C03}" srcId="{C2CAFC09-982B-4307-ADC4-78EF8963C0F4}" destId="{E5D04727-764F-4790-BCBE-1D7DAEC29353}" srcOrd="4" destOrd="0" parTransId="{C9CDFA43-398E-4F20-BD6C-D0A7F713D7B4}" sibTransId="{881CD4E1-433E-4324-B329-749E07A94AEF}"/>
    <dgm:cxn modelId="{6219E561-1420-4175-A18B-B038B2631042}" type="presOf" srcId="{3AEACF81-436D-489A-ADF9-83CA694E093E}" destId="{AA5F0BD7-92BD-49A3-80F4-2077ADE077F2}" srcOrd="0" destOrd="0" presId="urn:microsoft.com/office/officeart/2005/8/layout/vList3"/>
    <dgm:cxn modelId="{17EF6664-66DF-46A1-8197-65435C98DF1E}" type="presOf" srcId="{128BDBCC-2ECB-4E4B-8F1A-E02B79490A43}" destId="{09C8B9AF-B4EC-47C8-9D40-3DFBF2947B5E}" srcOrd="0" destOrd="0" presId="urn:microsoft.com/office/officeart/2005/8/layout/vList3"/>
    <dgm:cxn modelId="{309DCB72-461C-46B1-81BD-C3D561B30D0E}" srcId="{C2CAFC09-982B-4307-ADC4-78EF8963C0F4}" destId="{8287CD37-1B28-4775-960B-5B02754C3C80}" srcOrd="2" destOrd="0" parTransId="{7946FAFB-6852-413B-8A0F-EC2BA089D7D0}" sibTransId="{75B05DA7-EE9C-49B7-BEF9-F70476D056BF}"/>
    <dgm:cxn modelId="{61F9C876-8DBF-4AA5-AE2A-F8E474CDE4E6}" srcId="{C2CAFC09-982B-4307-ADC4-78EF8963C0F4}" destId="{128BDBCC-2ECB-4E4B-8F1A-E02B79490A43}" srcOrd="0" destOrd="0" parTransId="{CE1A134B-AF7B-497F-8523-D1AC7912AE0F}" sibTransId="{B311A4BE-84F1-4406-A392-96E9D85A7A61}"/>
    <dgm:cxn modelId="{7CDE6186-C714-4DAD-9435-BBFFA8E5B186}" srcId="{C2CAFC09-982B-4307-ADC4-78EF8963C0F4}" destId="{DFAB0057-8CCB-46F1-BF28-67C1F0CE8DD1}" srcOrd="6" destOrd="0" parTransId="{25B1F1BD-FB00-4FB1-85F9-A400F8D1BC1E}" sibTransId="{B03EDDF2-6672-4800-B6CA-4A28E5B39656}"/>
    <dgm:cxn modelId="{CE71C786-6398-4B60-A345-97B57E44D568}" type="presOf" srcId="{8287CD37-1B28-4775-960B-5B02754C3C80}" destId="{026713CA-540B-49F5-BD10-F3DAC1041002}" srcOrd="0" destOrd="0" presId="urn:microsoft.com/office/officeart/2005/8/layout/vList3"/>
    <dgm:cxn modelId="{613FA5AE-1C1F-42A1-91D1-BD54A469BD22}" srcId="{C2CAFC09-982B-4307-ADC4-78EF8963C0F4}" destId="{EA3F2437-2D36-4EB4-915A-FB128B6A4054}" srcOrd="3" destOrd="0" parTransId="{8893FD81-08C7-426B-B1AB-CFCE32384212}" sibTransId="{5F3281A4-04A6-4425-B0FF-E903849464D6}"/>
    <dgm:cxn modelId="{E9208BDD-AA33-4921-B9A6-DC95245EEF5F}" type="presOf" srcId="{288A6EEE-BBFE-4C2C-9C14-21D035E2E2AF}" destId="{698F4691-0391-4D34-9790-6BE2C69CD829}" srcOrd="0" destOrd="0" presId="urn:microsoft.com/office/officeart/2005/8/layout/vList3"/>
    <dgm:cxn modelId="{EB110DDF-B3EE-4767-A640-82D20D5F9719}" type="presOf" srcId="{C2CAFC09-982B-4307-ADC4-78EF8963C0F4}" destId="{BDF82BD2-C602-4FB2-B82E-5F06671B9C65}" srcOrd="0" destOrd="0" presId="urn:microsoft.com/office/officeart/2005/8/layout/vList3"/>
    <dgm:cxn modelId="{A74D66E6-2114-4AA5-8E4F-ABDA3A3B113A}" srcId="{C2CAFC09-982B-4307-ADC4-78EF8963C0F4}" destId="{3AEACF81-436D-489A-ADF9-83CA694E093E}" srcOrd="5" destOrd="0" parTransId="{40C3D644-E9F0-429C-9E4F-5428757B0B53}" sibTransId="{E9D30363-DF76-4125-ACB2-5DCECA7E58E6}"/>
    <dgm:cxn modelId="{826019EA-0E72-4C4F-B96E-EE171E2F321D}" type="presOf" srcId="{DFAB0057-8CCB-46F1-BF28-67C1F0CE8DD1}" destId="{461EC714-CC3C-4C46-A129-D1E801C838DF}" srcOrd="0" destOrd="0" presId="urn:microsoft.com/office/officeart/2005/8/layout/vList3"/>
    <dgm:cxn modelId="{0A47FE0F-4B52-40C5-8E1C-2B60A60FCB04}" type="presParOf" srcId="{BDF82BD2-C602-4FB2-B82E-5F06671B9C65}" destId="{323759D0-D06F-4C2D-8446-7B22B07827F3}" srcOrd="0" destOrd="0" presId="urn:microsoft.com/office/officeart/2005/8/layout/vList3"/>
    <dgm:cxn modelId="{21BD8184-19DF-4366-A789-CECF9DEBEBEE}" type="presParOf" srcId="{323759D0-D06F-4C2D-8446-7B22B07827F3}" destId="{90054CA4-D851-461E-B8C7-33639CA8192B}" srcOrd="0" destOrd="0" presId="urn:microsoft.com/office/officeart/2005/8/layout/vList3"/>
    <dgm:cxn modelId="{E7E8715B-ED5C-47A7-8878-DA7BA03EAFA9}" type="presParOf" srcId="{323759D0-D06F-4C2D-8446-7B22B07827F3}" destId="{09C8B9AF-B4EC-47C8-9D40-3DFBF2947B5E}" srcOrd="1" destOrd="0" presId="urn:microsoft.com/office/officeart/2005/8/layout/vList3"/>
    <dgm:cxn modelId="{766BB8C7-D4FD-45D0-8983-CFD4A34FBF8E}" type="presParOf" srcId="{BDF82BD2-C602-4FB2-B82E-5F06671B9C65}" destId="{F2261600-7E25-4DF1-99D4-EFBDB758DDA7}" srcOrd="1" destOrd="0" presId="urn:microsoft.com/office/officeart/2005/8/layout/vList3"/>
    <dgm:cxn modelId="{C747F03B-8D9D-474B-B3E3-45FECD9A90CA}" type="presParOf" srcId="{BDF82BD2-C602-4FB2-B82E-5F06671B9C65}" destId="{5CCF876C-B0A5-4B2A-B107-397ECCF03842}" srcOrd="2" destOrd="0" presId="urn:microsoft.com/office/officeart/2005/8/layout/vList3"/>
    <dgm:cxn modelId="{4686109A-FD07-4F1E-AC88-6438C26B638E}" type="presParOf" srcId="{5CCF876C-B0A5-4B2A-B107-397ECCF03842}" destId="{A9535E62-5B05-4B8C-AB98-AB205B543F06}" srcOrd="0" destOrd="0" presId="urn:microsoft.com/office/officeart/2005/8/layout/vList3"/>
    <dgm:cxn modelId="{4E50B555-F143-46FA-A9F6-86D3EA859531}" type="presParOf" srcId="{5CCF876C-B0A5-4B2A-B107-397ECCF03842}" destId="{698F4691-0391-4D34-9790-6BE2C69CD829}" srcOrd="1" destOrd="0" presId="urn:microsoft.com/office/officeart/2005/8/layout/vList3"/>
    <dgm:cxn modelId="{A33F03CD-600C-468C-8D67-3BACF71A71E8}" type="presParOf" srcId="{BDF82BD2-C602-4FB2-B82E-5F06671B9C65}" destId="{5D743E6F-7048-4B74-911B-D68F3A26D357}" srcOrd="3" destOrd="0" presId="urn:microsoft.com/office/officeart/2005/8/layout/vList3"/>
    <dgm:cxn modelId="{DDFB0E47-E55A-4E62-A57D-3E3473D7BF70}" type="presParOf" srcId="{BDF82BD2-C602-4FB2-B82E-5F06671B9C65}" destId="{ECA52EC5-4A87-4154-BE41-90452E27DA5B}" srcOrd="4" destOrd="0" presId="urn:microsoft.com/office/officeart/2005/8/layout/vList3"/>
    <dgm:cxn modelId="{18AC6209-AE5E-40EE-83F1-99C1B8656347}" type="presParOf" srcId="{ECA52EC5-4A87-4154-BE41-90452E27DA5B}" destId="{523138E4-6822-4F27-B6D1-015CAE6CDD9D}" srcOrd="0" destOrd="0" presId="urn:microsoft.com/office/officeart/2005/8/layout/vList3"/>
    <dgm:cxn modelId="{4B9A7395-65F6-4F19-8908-ED4BE6128064}" type="presParOf" srcId="{ECA52EC5-4A87-4154-BE41-90452E27DA5B}" destId="{026713CA-540B-49F5-BD10-F3DAC1041002}" srcOrd="1" destOrd="0" presId="urn:microsoft.com/office/officeart/2005/8/layout/vList3"/>
    <dgm:cxn modelId="{13F5A71D-C649-48F8-B00C-E50543DBC3E2}" type="presParOf" srcId="{BDF82BD2-C602-4FB2-B82E-5F06671B9C65}" destId="{D5E887A5-30F6-4F7E-85E5-B55FED28B7F0}" srcOrd="5" destOrd="0" presId="urn:microsoft.com/office/officeart/2005/8/layout/vList3"/>
    <dgm:cxn modelId="{30ABBD5D-B2C2-4B98-A427-FD4FD936471B}" type="presParOf" srcId="{BDF82BD2-C602-4FB2-B82E-5F06671B9C65}" destId="{4425FAE7-DB5F-406D-AD8D-4C792D53BBD6}" srcOrd="6" destOrd="0" presId="urn:microsoft.com/office/officeart/2005/8/layout/vList3"/>
    <dgm:cxn modelId="{24762126-1D0B-4177-A532-DE9836BEF9B4}" type="presParOf" srcId="{4425FAE7-DB5F-406D-AD8D-4C792D53BBD6}" destId="{2A4EF2D0-0380-4766-A8DC-BE30D6608C7F}" srcOrd="0" destOrd="0" presId="urn:microsoft.com/office/officeart/2005/8/layout/vList3"/>
    <dgm:cxn modelId="{1975334B-9739-48A9-9FB3-F47DC3F8689C}" type="presParOf" srcId="{4425FAE7-DB5F-406D-AD8D-4C792D53BBD6}" destId="{F8510DED-E011-41AA-B94A-B27D92EE3B58}" srcOrd="1" destOrd="0" presId="urn:microsoft.com/office/officeart/2005/8/layout/vList3"/>
    <dgm:cxn modelId="{96F0CD09-61E1-4A34-AA32-717661648F79}" type="presParOf" srcId="{BDF82BD2-C602-4FB2-B82E-5F06671B9C65}" destId="{1586E194-AA41-4902-9538-9F01BC4E64AC}" srcOrd="7" destOrd="0" presId="urn:microsoft.com/office/officeart/2005/8/layout/vList3"/>
    <dgm:cxn modelId="{5A8DEF22-E641-4136-99A9-31414B350253}" type="presParOf" srcId="{BDF82BD2-C602-4FB2-B82E-5F06671B9C65}" destId="{26F3858A-0EF1-4E4A-9821-5981E1F9F524}" srcOrd="8" destOrd="0" presId="urn:microsoft.com/office/officeart/2005/8/layout/vList3"/>
    <dgm:cxn modelId="{05D29DFD-95A9-408C-87AE-A6E879D2F5D8}" type="presParOf" srcId="{26F3858A-0EF1-4E4A-9821-5981E1F9F524}" destId="{9354D122-00D3-4089-9336-E7D9E6C4810C}" srcOrd="0" destOrd="0" presId="urn:microsoft.com/office/officeart/2005/8/layout/vList3"/>
    <dgm:cxn modelId="{C25A6C1A-2EF9-4633-B384-25F2C07F4BE9}" type="presParOf" srcId="{26F3858A-0EF1-4E4A-9821-5981E1F9F524}" destId="{E76AE22E-F887-4A9B-BCEF-E853D13D488D}" srcOrd="1" destOrd="0" presId="urn:microsoft.com/office/officeart/2005/8/layout/vList3"/>
    <dgm:cxn modelId="{B8753685-D675-4E44-847E-0D0DCB0E1054}" type="presParOf" srcId="{BDF82BD2-C602-4FB2-B82E-5F06671B9C65}" destId="{7882E419-782A-4305-8FEC-ED4B0BA9504C}" srcOrd="9" destOrd="0" presId="urn:microsoft.com/office/officeart/2005/8/layout/vList3"/>
    <dgm:cxn modelId="{19A2244B-775E-4C57-9C76-1920E32A17BC}" type="presParOf" srcId="{BDF82BD2-C602-4FB2-B82E-5F06671B9C65}" destId="{99CFF1E4-9D0A-4523-B47E-A758DCD4F2D0}" srcOrd="10" destOrd="0" presId="urn:microsoft.com/office/officeart/2005/8/layout/vList3"/>
    <dgm:cxn modelId="{3CC9E831-A7B0-4150-BAB2-0615C53ECE02}" type="presParOf" srcId="{99CFF1E4-9D0A-4523-B47E-A758DCD4F2D0}" destId="{839DE4BA-0E18-4E96-A137-CD7D752883B9}" srcOrd="0" destOrd="0" presId="urn:microsoft.com/office/officeart/2005/8/layout/vList3"/>
    <dgm:cxn modelId="{FB6DBB1F-3145-46FC-90E4-C74813FBF188}" type="presParOf" srcId="{99CFF1E4-9D0A-4523-B47E-A758DCD4F2D0}" destId="{AA5F0BD7-92BD-49A3-80F4-2077ADE077F2}" srcOrd="1" destOrd="0" presId="urn:microsoft.com/office/officeart/2005/8/layout/vList3"/>
    <dgm:cxn modelId="{E23D37C4-0A80-461E-9C27-A6BB153A79C3}" type="presParOf" srcId="{BDF82BD2-C602-4FB2-B82E-5F06671B9C65}" destId="{CDE76AB8-E5DF-4A63-888D-0F3923AE888F}" srcOrd="11" destOrd="0" presId="urn:microsoft.com/office/officeart/2005/8/layout/vList3"/>
    <dgm:cxn modelId="{9A8586B5-FD6D-4D14-9E10-0ED21D24C3D1}" type="presParOf" srcId="{BDF82BD2-C602-4FB2-B82E-5F06671B9C65}" destId="{411D953B-AED6-4AEF-B4AB-7A545B346FFA}" srcOrd="12" destOrd="0" presId="urn:microsoft.com/office/officeart/2005/8/layout/vList3"/>
    <dgm:cxn modelId="{6F33D930-8DED-40DF-8FA7-D5813FE2F562}" type="presParOf" srcId="{411D953B-AED6-4AEF-B4AB-7A545B346FFA}" destId="{E5AD67E4-D052-4706-9973-B2963715A4C5}" srcOrd="0" destOrd="0" presId="urn:microsoft.com/office/officeart/2005/8/layout/vList3"/>
    <dgm:cxn modelId="{63405C9E-CC27-40D9-80BA-547EBF703217}" type="presParOf" srcId="{411D953B-AED6-4AEF-B4AB-7A545B346FFA}" destId="{461EC714-CC3C-4C46-A129-D1E801C838D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944729-64D0-47E1-8AE4-4164046FC07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419"/>
        </a:p>
      </dgm:t>
    </dgm:pt>
    <dgm:pt modelId="{753AAB29-6FCE-42CF-AF9D-8CDAABFE6A97}">
      <dgm:prSet/>
      <dgm:spPr/>
      <dgm:t>
        <a:bodyPr/>
        <a:lstStyle/>
        <a:p>
          <a:r>
            <a:rPr lang="es-419" b="1" dirty="0"/>
            <a:t>Roca eterna</a:t>
          </a:r>
          <a:endParaRPr lang="es-419" dirty="0"/>
        </a:p>
      </dgm:t>
    </dgm:pt>
    <dgm:pt modelId="{B345A703-FC9E-4D0F-9E0D-14DA26579709}" type="parTrans" cxnId="{35144227-76C6-48B1-BCDF-29EA2811F4FA}">
      <dgm:prSet/>
      <dgm:spPr/>
      <dgm:t>
        <a:bodyPr/>
        <a:lstStyle/>
        <a:p>
          <a:endParaRPr lang="es-419"/>
        </a:p>
      </dgm:t>
    </dgm:pt>
    <dgm:pt modelId="{109E3B34-C3F8-4F92-B1AB-6ED0D4ADEC76}" type="sibTrans" cxnId="{35144227-76C6-48B1-BCDF-29EA2811F4FA}">
      <dgm:prSet/>
      <dgm:spPr/>
      <dgm:t>
        <a:bodyPr/>
        <a:lstStyle/>
        <a:p>
          <a:endParaRPr lang="es-419"/>
        </a:p>
      </dgm:t>
    </dgm:pt>
    <dgm:pt modelId="{A30E108D-81E4-4B7B-A453-8BB166CCDEBC}">
      <dgm:prSet/>
      <dgm:spPr/>
      <dgm:t>
        <a:bodyPr/>
        <a:lstStyle/>
        <a:p>
          <a:r>
            <a:rPr lang="es-419" baseline="0" dirty="0"/>
            <a:t>En Salmo 62: 7, una metáfora que evoca su estabilidad e inmutabilidad.</a:t>
          </a:r>
          <a:endParaRPr lang="es-419" dirty="0"/>
        </a:p>
      </dgm:t>
    </dgm:pt>
    <dgm:pt modelId="{A92676D6-9E3A-4A71-AF8C-E7D7EC462456}" type="parTrans" cxnId="{DE3BF80F-150E-4A26-9AE8-CA151587D455}">
      <dgm:prSet/>
      <dgm:spPr/>
      <dgm:t>
        <a:bodyPr/>
        <a:lstStyle/>
        <a:p>
          <a:endParaRPr lang="es-419"/>
        </a:p>
      </dgm:t>
    </dgm:pt>
    <dgm:pt modelId="{9D02F3DE-D127-4751-B7E0-5A454FBEBDBA}" type="sibTrans" cxnId="{DE3BF80F-150E-4A26-9AE8-CA151587D455}">
      <dgm:prSet/>
      <dgm:spPr/>
      <dgm:t>
        <a:bodyPr/>
        <a:lstStyle/>
        <a:p>
          <a:endParaRPr lang="es-419"/>
        </a:p>
      </dgm:t>
    </dgm:pt>
    <dgm:pt modelId="{270391C7-8322-4AC1-B933-859CC411A333}">
      <dgm:prSet/>
      <dgm:spPr/>
      <dgm:t>
        <a:bodyPr/>
        <a:lstStyle/>
        <a:p>
          <a:r>
            <a:rPr lang="es-419" b="1" dirty="0"/>
            <a:t>El Esposo de su Pueblo</a:t>
          </a:r>
          <a:endParaRPr lang="es-419" dirty="0"/>
        </a:p>
      </dgm:t>
    </dgm:pt>
    <dgm:pt modelId="{D75C4D5B-80F6-41C4-8E8B-1B21FE81B3BA}" type="parTrans" cxnId="{BA10EF0F-BD3E-4CC6-BFBA-16CCC8AE2D1C}">
      <dgm:prSet/>
      <dgm:spPr/>
      <dgm:t>
        <a:bodyPr/>
        <a:lstStyle/>
        <a:p>
          <a:endParaRPr lang="es-419"/>
        </a:p>
      </dgm:t>
    </dgm:pt>
    <dgm:pt modelId="{F201BE68-9291-4051-AAA2-9080D0675135}" type="sibTrans" cxnId="{BA10EF0F-BD3E-4CC6-BFBA-16CCC8AE2D1C}">
      <dgm:prSet/>
      <dgm:spPr/>
      <dgm:t>
        <a:bodyPr/>
        <a:lstStyle/>
        <a:p>
          <a:endParaRPr lang="es-419"/>
        </a:p>
      </dgm:t>
    </dgm:pt>
    <dgm:pt modelId="{6052C7A3-E037-4C54-A18B-1CF6A0C5AEEF}">
      <dgm:prSet/>
      <dgm:spPr/>
      <dgm:t>
        <a:bodyPr/>
        <a:lstStyle/>
        <a:p>
          <a:r>
            <a:rPr lang="es-419" baseline="0" dirty="0"/>
            <a:t>Una manera de señalar la fidelidad y el compromiso divino, en contraste con la infidelidad espiritual de Israel (Ezequiel 16: 28-32, Isaías 54: 5).</a:t>
          </a:r>
          <a:endParaRPr lang="es-419" dirty="0"/>
        </a:p>
      </dgm:t>
    </dgm:pt>
    <dgm:pt modelId="{4BB10EBB-F493-4282-8766-6F66528F3694}" type="parTrans" cxnId="{DB7B91D2-6BB4-43C7-8DE9-6B23221F7D1B}">
      <dgm:prSet/>
      <dgm:spPr/>
      <dgm:t>
        <a:bodyPr/>
        <a:lstStyle/>
        <a:p>
          <a:endParaRPr lang="es-419"/>
        </a:p>
      </dgm:t>
    </dgm:pt>
    <dgm:pt modelId="{B7EF2CF4-95AA-438B-B631-97F40A84422F}" type="sibTrans" cxnId="{DB7B91D2-6BB4-43C7-8DE9-6B23221F7D1B}">
      <dgm:prSet/>
      <dgm:spPr/>
      <dgm:t>
        <a:bodyPr/>
        <a:lstStyle/>
        <a:p>
          <a:endParaRPr lang="es-419"/>
        </a:p>
      </dgm:t>
    </dgm:pt>
    <dgm:pt modelId="{77A1F59F-21E8-404C-9EF3-A0C4E9937649}">
      <dgm:prSet/>
      <dgm:spPr/>
      <dgm:t>
        <a:bodyPr/>
        <a:lstStyle/>
        <a:p>
          <a:r>
            <a:rPr lang="es-419" b="1" dirty="0"/>
            <a:t>El Padre</a:t>
          </a:r>
          <a:endParaRPr lang="es-419" dirty="0"/>
        </a:p>
      </dgm:t>
    </dgm:pt>
    <dgm:pt modelId="{3596B8F2-00C8-480D-9380-F3EDBC11CB22}" type="parTrans" cxnId="{ECBBF8F1-F135-4CAB-97A9-5E4F7ADF9305}">
      <dgm:prSet/>
      <dgm:spPr/>
      <dgm:t>
        <a:bodyPr/>
        <a:lstStyle/>
        <a:p>
          <a:endParaRPr lang="es-419"/>
        </a:p>
      </dgm:t>
    </dgm:pt>
    <dgm:pt modelId="{8AF28C0A-61AC-4E5E-A55E-416CE42AE6C8}" type="sibTrans" cxnId="{ECBBF8F1-F135-4CAB-97A9-5E4F7ADF9305}">
      <dgm:prSet/>
      <dgm:spPr/>
      <dgm:t>
        <a:bodyPr/>
        <a:lstStyle/>
        <a:p>
          <a:endParaRPr lang="es-419"/>
        </a:p>
      </dgm:t>
    </dgm:pt>
    <dgm:pt modelId="{AE24FDF3-6F5E-4646-BAAC-A053463BB4E3}">
      <dgm:prSet/>
      <dgm:spPr/>
      <dgm:t>
        <a:bodyPr/>
        <a:lstStyle/>
        <a:p>
          <a:r>
            <a:rPr lang="es-419" baseline="0" dirty="0"/>
            <a:t>Dios es el Padre perfecto que todos necesitamos.</a:t>
          </a:r>
          <a:endParaRPr lang="es-419" dirty="0"/>
        </a:p>
      </dgm:t>
    </dgm:pt>
    <dgm:pt modelId="{7219D0C9-F4BB-4CCA-B18C-25C6A6CFCC52}" type="parTrans" cxnId="{ED4D1E83-9A9A-4688-8C47-B97EC6BB7390}">
      <dgm:prSet/>
      <dgm:spPr/>
      <dgm:t>
        <a:bodyPr/>
        <a:lstStyle/>
        <a:p>
          <a:endParaRPr lang="es-419"/>
        </a:p>
      </dgm:t>
    </dgm:pt>
    <dgm:pt modelId="{B804CFEE-6628-4C0F-9ABA-B68C92BDC3AB}" type="sibTrans" cxnId="{ED4D1E83-9A9A-4688-8C47-B97EC6BB7390}">
      <dgm:prSet/>
      <dgm:spPr/>
      <dgm:t>
        <a:bodyPr/>
        <a:lstStyle/>
        <a:p>
          <a:endParaRPr lang="es-419"/>
        </a:p>
      </dgm:t>
    </dgm:pt>
    <dgm:pt modelId="{394729FA-159D-402F-93CA-AC1172DBE6A0}" type="pres">
      <dgm:prSet presAssocID="{14944729-64D0-47E1-8AE4-4164046FC079}" presName="Name0" presStyleCnt="0">
        <dgm:presLayoutVars>
          <dgm:dir/>
          <dgm:animLvl val="lvl"/>
          <dgm:resizeHandles val="exact"/>
        </dgm:presLayoutVars>
      </dgm:prSet>
      <dgm:spPr/>
    </dgm:pt>
    <dgm:pt modelId="{3554F8CF-6B52-464F-A261-2B7D96550934}" type="pres">
      <dgm:prSet presAssocID="{753AAB29-6FCE-42CF-AF9D-8CDAABFE6A97}" presName="composite" presStyleCnt="0"/>
      <dgm:spPr/>
    </dgm:pt>
    <dgm:pt modelId="{AB2B0B73-8F55-4C77-830B-06C3FDCBA39D}" type="pres">
      <dgm:prSet presAssocID="{753AAB29-6FCE-42CF-AF9D-8CDAABFE6A97}" presName="parTx" presStyleLbl="alignNode1" presStyleIdx="0" presStyleCnt="3">
        <dgm:presLayoutVars>
          <dgm:chMax val="0"/>
          <dgm:chPref val="0"/>
          <dgm:bulletEnabled val="1"/>
        </dgm:presLayoutVars>
      </dgm:prSet>
      <dgm:spPr/>
    </dgm:pt>
    <dgm:pt modelId="{83F894FC-17CD-4088-8D57-47145BF40EA1}" type="pres">
      <dgm:prSet presAssocID="{753AAB29-6FCE-42CF-AF9D-8CDAABFE6A97}" presName="desTx" presStyleLbl="alignAccFollowNode1" presStyleIdx="0" presStyleCnt="3">
        <dgm:presLayoutVars>
          <dgm:bulletEnabled val="1"/>
        </dgm:presLayoutVars>
      </dgm:prSet>
      <dgm:spPr/>
    </dgm:pt>
    <dgm:pt modelId="{5D074747-1033-42DD-A803-7C57EC1A264E}" type="pres">
      <dgm:prSet presAssocID="{109E3B34-C3F8-4F92-B1AB-6ED0D4ADEC76}" presName="space" presStyleCnt="0"/>
      <dgm:spPr/>
    </dgm:pt>
    <dgm:pt modelId="{D107218A-4FC1-4545-BAB1-E4E5C024B9C0}" type="pres">
      <dgm:prSet presAssocID="{270391C7-8322-4AC1-B933-859CC411A333}" presName="composite" presStyleCnt="0"/>
      <dgm:spPr/>
    </dgm:pt>
    <dgm:pt modelId="{3E2C2BE3-2338-4BD0-B2C1-573DC524BE95}" type="pres">
      <dgm:prSet presAssocID="{270391C7-8322-4AC1-B933-859CC411A333}" presName="parTx" presStyleLbl="alignNode1" presStyleIdx="1" presStyleCnt="3">
        <dgm:presLayoutVars>
          <dgm:chMax val="0"/>
          <dgm:chPref val="0"/>
          <dgm:bulletEnabled val="1"/>
        </dgm:presLayoutVars>
      </dgm:prSet>
      <dgm:spPr/>
    </dgm:pt>
    <dgm:pt modelId="{6EF5FBEC-CEA3-460B-B5EC-7254E4E863BE}" type="pres">
      <dgm:prSet presAssocID="{270391C7-8322-4AC1-B933-859CC411A333}" presName="desTx" presStyleLbl="alignAccFollowNode1" presStyleIdx="1" presStyleCnt="3">
        <dgm:presLayoutVars>
          <dgm:bulletEnabled val="1"/>
        </dgm:presLayoutVars>
      </dgm:prSet>
      <dgm:spPr/>
    </dgm:pt>
    <dgm:pt modelId="{078A423D-8E6B-4CCB-96F9-888A214B339D}" type="pres">
      <dgm:prSet presAssocID="{F201BE68-9291-4051-AAA2-9080D0675135}" presName="space" presStyleCnt="0"/>
      <dgm:spPr/>
    </dgm:pt>
    <dgm:pt modelId="{9FE8041B-A88F-4114-A480-FA3FE8E11FDA}" type="pres">
      <dgm:prSet presAssocID="{77A1F59F-21E8-404C-9EF3-A0C4E9937649}" presName="composite" presStyleCnt="0"/>
      <dgm:spPr/>
    </dgm:pt>
    <dgm:pt modelId="{55D6281C-84CD-45B7-B729-EF500CEC60CF}" type="pres">
      <dgm:prSet presAssocID="{77A1F59F-21E8-404C-9EF3-A0C4E9937649}" presName="parTx" presStyleLbl="alignNode1" presStyleIdx="2" presStyleCnt="3">
        <dgm:presLayoutVars>
          <dgm:chMax val="0"/>
          <dgm:chPref val="0"/>
          <dgm:bulletEnabled val="1"/>
        </dgm:presLayoutVars>
      </dgm:prSet>
      <dgm:spPr/>
    </dgm:pt>
    <dgm:pt modelId="{AB320D9B-AF5A-4DAE-B56E-DA6B89ECA37F}" type="pres">
      <dgm:prSet presAssocID="{77A1F59F-21E8-404C-9EF3-A0C4E9937649}" presName="desTx" presStyleLbl="alignAccFollowNode1" presStyleIdx="2" presStyleCnt="3">
        <dgm:presLayoutVars>
          <dgm:bulletEnabled val="1"/>
        </dgm:presLayoutVars>
      </dgm:prSet>
      <dgm:spPr/>
    </dgm:pt>
  </dgm:ptLst>
  <dgm:cxnLst>
    <dgm:cxn modelId="{BA10EF0F-BD3E-4CC6-BFBA-16CCC8AE2D1C}" srcId="{14944729-64D0-47E1-8AE4-4164046FC079}" destId="{270391C7-8322-4AC1-B933-859CC411A333}" srcOrd="1" destOrd="0" parTransId="{D75C4D5B-80F6-41C4-8E8B-1B21FE81B3BA}" sibTransId="{F201BE68-9291-4051-AAA2-9080D0675135}"/>
    <dgm:cxn modelId="{DE3BF80F-150E-4A26-9AE8-CA151587D455}" srcId="{753AAB29-6FCE-42CF-AF9D-8CDAABFE6A97}" destId="{A30E108D-81E4-4B7B-A453-8BB166CCDEBC}" srcOrd="0" destOrd="0" parTransId="{A92676D6-9E3A-4A71-AF8C-E7D7EC462456}" sibTransId="{9D02F3DE-D127-4751-B7E0-5A454FBEBDBA}"/>
    <dgm:cxn modelId="{35144227-76C6-48B1-BCDF-29EA2811F4FA}" srcId="{14944729-64D0-47E1-8AE4-4164046FC079}" destId="{753AAB29-6FCE-42CF-AF9D-8CDAABFE6A97}" srcOrd="0" destOrd="0" parTransId="{B345A703-FC9E-4D0F-9E0D-14DA26579709}" sibTransId="{109E3B34-C3F8-4F92-B1AB-6ED0D4ADEC76}"/>
    <dgm:cxn modelId="{EC14A135-D108-4B1C-A59F-4926AD8E5E99}" type="presOf" srcId="{753AAB29-6FCE-42CF-AF9D-8CDAABFE6A97}" destId="{AB2B0B73-8F55-4C77-830B-06C3FDCBA39D}" srcOrd="0" destOrd="0" presId="urn:microsoft.com/office/officeart/2005/8/layout/hList1"/>
    <dgm:cxn modelId="{2F9BCD50-37B3-42F0-AD83-48C8C4DD81C1}" type="presOf" srcId="{77A1F59F-21E8-404C-9EF3-A0C4E9937649}" destId="{55D6281C-84CD-45B7-B729-EF500CEC60CF}" srcOrd="0" destOrd="0" presId="urn:microsoft.com/office/officeart/2005/8/layout/hList1"/>
    <dgm:cxn modelId="{74166875-CC1D-49D9-A4EA-CF835C84E004}" type="presOf" srcId="{6052C7A3-E037-4C54-A18B-1CF6A0C5AEEF}" destId="{6EF5FBEC-CEA3-460B-B5EC-7254E4E863BE}" srcOrd="0" destOrd="0" presId="urn:microsoft.com/office/officeart/2005/8/layout/hList1"/>
    <dgm:cxn modelId="{ED4D1E83-9A9A-4688-8C47-B97EC6BB7390}" srcId="{77A1F59F-21E8-404C-9EF3-A0C4E9937649}" destId="{AE24FDF3-6F5E-4646-BAAC-A053463BB4E3}" srcOrd="0" destOrd="0" parTransId="{7219D0C9-F4BB-4CCA-B18C-25C6A6CFCC52}" sibTransId="{B804CFEE-6628-4C0F-9ABA-B68C92BDC3AB}"/>
    <dgm:cxn modelId="{9F4BC5C5-3893-4524-8332-02B68ECBE95C}" type="presOf" srcId="{A30E108D-81E4-4B7B-A453-8BB166CCDEBC}" destId="{83F894FC-17CD-4088-8D57-47145BF40EA1}" srcOrd="0" destOrd="0" presId="urn:microsoft.com/office/officeart/2005/8/layout/hList1"/>
    <dgm:cxn modelId="{DB7B91D2-6BB4-43C7-8DE9-6B23221F7D1B}" srcId="{270391C7-8322-4AC1-B933-859CC411A333}" destId="{6052C7A3-E037-4C54-A18B-1CF6A0C5AEEF}" srcOrd="0" destOrd="0" parTransId="{4BB10EBB-F493-4282-8766-6F66528F3694}" sibTransId="{B7EF2CF4-95AA-438B-B631-97F40A84422F}"/>
    <dgm:cxn modelId="{7538C4EA-7D98-4398-8584-6C92486F9B0F}" type="presOf" srcId="{270391C7-8322-4AC1-B933-859CC411A333}" destId="{3E2C2BE3-2338-4BD0-B2C1-573DC524BE95}" srcOrd="0" destOrd="0" presId="urn:microsoft.com/office/officeart/2005/8/layout/hList1"/>
    <dgm:cxn modelId="{ECBBF8F1-F135-4CAB-97A9-5E4F7ADF9305}" srcId="{14944729-64D0-47E1-8AE4-4164046FC079}" destId="{77A1F59F-21E8-404C-9EF3-A0C4E9937649}" srcOrd="2" destOrd="0" parTransId="{3596B8F2-00C8-480D-9380-F3EDBC11CB22}" sibTransId="{8AF28C0A-61AC-4E5E-A55E-416CE42AE6C8}"/>
    <dgm:cxn modelId="{D37339F4-13B1-4F61-AD57-D6158147113D}" type="presOf" srcId="{14944729-64D0-47E1-8AE4-4164046FC079}" destId="{394729FA-159D-402F-93CA-AC1172DBE6A0}" srcOrd="0" destOrd="0" presId="urn:microsoft.com/office/officeart/2005/8/layout/hList1"/>
    <dgm:cxn modelId="{DD4010FB-35C1-49AB-BC26-FEAB20983818}" type="presOf" srcId="{AE24FDF3-6F5E-4646-BAAC-A053463BB4E3}" destId="{AB320D9B-AF5A-4DAE-B56E-DA6B89ECA37F}" srcOrd="0" destOrd="0" presId="urn:microsoft.com/office/officeart/2005/8/layout/hList1"/>
    <dgm:cxn modelId="{CBCAF2B9-D863-4356-A021-187CD5634D88}" type="presParOf" srcId="{394729FA-159D-402F-93CA-AC1172DBE6A0}" destId="{3554F8CF-6B52-464F-A261-2B7D96550934}" srcOrd="0" destOrd="0" presId="urn:microsoft.com/office/officeart/2005/8/layout/hList1"/>
    <dgm:cxn modelId="{AE37DCFF-EBFD-4533-B765-342843E78FB0}" type="presParOf" srcId="{3554F8CF-6B52-464F-A261-2B7D96550934}" destId="{AB2B0B73-8F55-4C77-830B-06C3FDCBA39D}" srcOrd="0" destOrd="0" presId="urn:microsoft.com/office/officeart/2005/8/layout/hList1"/>
    <dgm:cxn modelId="{05AAFFE6-70D6-4622-BF2E-087BCD0E2257}" type="presParOf" srcId="{3554F8CF-6B52-464F-A261-2B7D96550934}" destId="{83F894FC-17CD-4088-8D57-47145BF40EA1}" srcOrd="1" destOrd="0" presId="urn:microsoft.com/office/officeart/2005/8/layout/hList1"/>
    <dgm:cxn modelId="{7B49FC6C-264A-424D-A1F8-96992197A851}" type="presParOf" srcId="{394729FA-159D-402F-93CA-AC1172DBE6A0}" destId="{5D074747-1033-42DD-A803-7C57EC1A264E}" srcOrd="1" destOrd="0" presId="urn:microsoft.com/office/officeart/2005/8/layout/hList1"/>
    <dgm:cxn modelId="{F6BBAA89-06CC-4671-9A69-F8D0B082C509}" type="presParOf" srcId="{394729FA-159D-402F-93CA-AC1172DBE6A0}" destId="{D107218A-4FC1-4545-BAB1-E4E5C024B9C0}" srcOrd="2" destOrd="0" presId="urn:microsoft.com/office/officeart/2005/8/layout/hList1"/>
    <dgm:cxn modelId="{12A29183-C3CA-469F-B091-31476C348FF0}" type="presParOf" srcId="{D107218A-4FC1-4545-BAB1-E4E5C024B9C0}" destId="{3E2C2BE3-2338-4BD0-B2C1-573DC524BE95}" srcOrd="0" destOrd="0" presId="urn:microsoft.com/office/officeart/2005/8/layout/hList1"/>
    <dgm:cxn modelId="{5D0847A8-7E42-49CF-B021-EBB0ACC4DA74}" type="presParOf" srcId="{D107218A-4FC1-4545-BAB1-E4E5C024B9C0}" destId="{6EF5FBEC-CEA3-460B-B5EC-7254E4E863BE}" srcOrd="1" destOrd="0" presId="urn:microsoft.com/office/officeart/2005/8/layout/hList1"/>
    <dgm:cxn modelId="{EFB3EAA6-643A-414D-AA38-03C4AFCEFEBF}" type="presParOf" srcId="{394729FA-159D-402F-93CA-AC1172DBE6A0}" destId="{078A423D-8E6B-4CCB-96F9-888A214B339D}" srcOrd="3" destOrd="0" presId="urn:microsoft.com/office/officeart/2005/8/layout/hList1"/>
    <dgm:cxn modelId="{6A156C41-1F6A-4888-8733-EAB1C52C0A33}" type="presParOf" srcId="{394729FA-159D-402F-93CA-AC1172DBE6A0}" destId="{9FE8041B-A88F-4114-A480-FA3FE8E11FDA}" srcOrd="4" destOrd="0" presId="urn:microsoft.com/office/officeart/2005/8/layout/hList1"/>
    <dgm:cxn modelId="{DB733BF8-6FC8-4D62-AAAE-944F801DDAE9}" type="presParOf" srcId="{9FE8041B-A88F-4114-A480-FA3FE8E11FDA}" destId="{55D6281C-84CD-45B7-B729-EF500CEC60CF}" srcOrd="0" destOrd="0" presId="urn:microsoft.com/office/officeart/2005/8/layout/hList1"/>
    <dgm:cxn modelId="{52F7D1FE-E333-4463-A27C-12CFBAADC823}" type="presParOf" srcId="{9FE8041B-A88F-4114-A480-FA3FE8E11FDA}" destId="{AB320D9B-AF5A-4DAE-B56E-DA6B89ECA37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B90273-9795-4271-ABF7-9E6A0676BEE0}"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es-419"/>
        </a:p>
      </dgm:t>
    </dgm:pt>
    <dgm:pt modelId="{AE844328-C291-4E44-B39B-74DA15590BB7}">
      <dgm:prSet/>
      <dgm:spPr/>
      <dgm:t>
        <a:bodyPr/>
        <a:lstStyle/>
        <a:p>
          <a:r>
            <a:rPr lang="es-419"/>
            <a:t>Fidelidad</a:t>
          </a:r>
        </a:p>
      </dgm:t>
    </dgm:pt>
    <dgm:pt modelId="{12C8D5D1-146A-4B31-B582-DBD8BEA36841}" type="parTrans" cxnId="{24272EEC-F626-4A7D-85C6-CA93923AB9B4}">
      <dgm:prSet/>
      <dgm:spPr/>
      <dgm:t>
        <a:bodyPr/>
        <a:lstStyle/>
        <a:p>
          <a:endParaRPr lang="es-419"/>
        </a:p>
      </dgm:t>
    </dgm:pt>
    <dgm:pt modelId="{1FE77A02-D90E-4EFB-8654-0E6D4C4A3953}" type="sibTrans" cxnId="{24272EEC-F626-4A7D-85C6-CA93923AB9B4}">
      <dgm:prSet/>
      <dgm:spPr/>
      <dgm:t>
        <a:bodyPr/>
        <a:lstStyle/>
        <a:p>
          <a:endParaRPr lang="es-419"/>
        </a:p>
      </dgm:t>
    </dgm:pt>
    <dgm:pt modelId="{5075DB92-776B-4519-AD51-E8340DF55599}">
      <dgm:prSet/>
      <dgm:spPr/>
      <dgm:t>
        <a:bodyPr/>
        <a:lstStyle/>
        <a:p>
          <a:r>
            <a:rPr lang="es-419"/>
            <a:t>Misericordia</a:t>
          </a:r>
        </a:p>
      </dgm:t>
    </dgm:pt>
    <dgm:pt modelId="{78527DA2-CD06-4A8B-BA49-E0F1B6CC65BC}" type="parTrans" cxnId="{69B8B519-198B-4CE3-B520-B424D480BA53}">
      <dgm:prSet/>
      <dgm:spPr/>
      <dgm:t>
        <a:bodyPr/>
        <a:lstStyle/>
        <a:p>
          <a:endParaRPr lang="es-419"/>
        </a:p>
      </dgm:t>
    </dgm:pt>
    <dgm:pt modelId="{519EBB0C-10A0-4DD7-87BF-269CDF25C305}" type="sibTrans" cxnId="{69B8B519-198B-4CE3-B520-B424D480BA53}">
      <dgm:prSet/>
      <dgm:spPr/>
      <dgm:t>
        <a:bodyPr/>
        <a:lstStyle/>
        <a:p>
          <a:endParaRPr lang="es-419"/>
        </a:p>
      </dgm:t>
    </dgm:pt>
    <dgm:pt modelId="{31A1CB27-D868-45CB-ACC4-CDBA46148E29}">
      <dgm:prSet/>
      <dgm:spPr/>
      <dgm:t>
        <a:bodyPr/>
        <a:lstStyle/>
        <a:p>
          <a:r>
            <a:rPr lang="es-419"/>
            <a:t>Justicia</a:t>
          </a:r>
        </a:p>
      </dgm:t>
    </dgm:pt>
    <dgm:pt modelId="{EBB32FC3-5FBF-4A24-9415-19361A8D7630}" type="parTrans" cxnId="{BFA311B5-61FF-4779-A861-19A632FF3FE2}">
      <dgm:prSet/>
      <dgm:spPr/>
      <dgm:t>
        <a:bodyPr/>
        <a:lstStyle/>
        <a:p>
          <a:endParaRPr lang="es-419"/>
        </a:p>
      </dgm:t>
    </dgm:pt>
    <dgm:pt modelId="{3DA8096F-A071-4107-A927-B1DE2A580BE5}" type="sibTrans" cxnId="{BFA311B5-61FF-4779-A861-19A632FF3FE2}">
      <dgm:prSet/>
      <dgm:spPr/>
      <dgm:t>
        <a:bodyPr/>
        <a:lstStyle/>
        <a:p>
          <a:endParaRPr lang="es-419"/>
        </a:p>
      </dgm:t>
    </dgm:pt>
    <dgm:pt modelId="{615C4F10-2584-4260-B59C-A4FFC998FDF5}">
      <dgm:prSet/>
      <dgm:spPr/>
      <dgm:t>
        <a:bodyPr/>
        <a:lstStyle/>
        <a:p>
          <a:r>
            <a:rPr lang="es-419"/>
            <a:t>Perfección</a:t>
          </a:r>
        </a:p>
      </dgm:t>
    </dgm:pt>
    <dgm:pt modelId="{59EF1283-487D-4B3E-BA84-66B4DD7B68F4}" type="parTrans" cxnId="{BAFBD345-C372-4443-82EE-EEEADB55C970}">
      <dgm:prSet/>
      <dgm:spPr/>
      <dgm:t>
        <a:bodyPr/>
        <a:lstStyle/>
        <a:p>
          <a:endParaRPr lang="es-419"/>
        </a:p>
      </dgm:t>
    </dgm:pt>
    <dgm:pt modelId="{CF775815-D26E-479D-9CD9-8B8BE0423144}" type="sibTrans" cxnId="{BAFBD345-C372-4443-82EE-EEEADB55C970}">
      <dgm:prSet/>
      <dgm:spPr/>
      <dgm:t>
        <a:bodyPr/>
        <a:lstStyle/>
        <a:p>
          <a:endParaRPr lang="es-419"/>
        </a:p>
      </dgm:t>
    </dgm:pt>
    <dgm:pt modelId="{2625A72F-D021-43FE-9E07-E38D954DD78F}">
      <dgm:prSet/>
      <dgm:spPr/>
      <dgm:t>
        <a:bodyPr/>
        <a:lstStyle/>
        <a:p>
          <a:r>
            <a:rPr lang="es-419"/>
            <a:t>Santidad</a:t>
          </a:r>
        </a:p>
      </dgm:t>
    </dgm:pt>
    <dgm:pt modelId="{4472D92B-4886-41CC-91A2-965A80BFC38D}" type="parTrans" cxnId="{CBC81A4F-E250-4678-855E-3D08D01D294E}">
      <dgm:prSet/>
      <dgm:spPr/>
      <dgm:t>
        <a:bodyPr/>
        <a:lstStyle/>
        <a:p>
          <a:endParaRPr lang="es-419"/>
        </a:p>
      </dgm:t>
    </dgm:pt>
    <dgm:pt modelId="{61D04054-3E01-472B-875A-3C3EF2535889}" type="sibTrans" cxnId="{CBC81A4F-E250-4678-855E-3D08D01D294E}">
      <dgm:prSet/>
      <dgm:spPr/>
      <dgm:t>
        <a:bodyPr/>
        <a:lstStyle/>
        <a:p>
          <a:endParaRPr lang="es-419"/>
        </a:p>
      </dgm:t>
    </dgm:pt>
    <dgm:pt modelId="{2C404CC6-652A-4AB4-B4C5-FD22E2CB42F8}">
      <dgm:prSet/>
      <dgm:spPr/>
      <dgm:t>
        <a:bodyPr/>
        <a:lstStyle/>
        <a:p>
          <a:r>
            <a:rPr lang="es-419"/>
            <a:t>Soberanía</a:t>
          </a:r>
        </a:p>
      </dgm:t>
    </dgm:pt>
    <dgm:pt modelId="{6A2F3918-F4B8-46B8-96F7-9C971E17CD71}" type="parTrans" cxnId="{C578A504-D548-46DE-927D-6D3B991239FB}">
      <dgm:prSet/>
      <dgm:spPr/>
      <dgm:t>
        <a:bodyPr/>
        <a:lstStyle/>
        <a:p>
          <a:endParaRPr lang="es-419"/>
        </a:p>
      </dgm:t>
    </dgm:pt>
    <dgm:pt modelId="{0CF63E82-0752-462B-A669-D59C57B7DB10}" type="sibTrans" cxnId="{C578A504-D548-46DE-927D-6D3B991239FB}">
      <dgm:prSet/>
      <dgm:spPr/>
      <dgm:t>
        <a:bodyPr/>
        <a:lstStyle/>
        <a:p>
          <a:endParaRPr lang="es-419"/>
        </a:p>
      </dgm:t>
    </dgm:pt>
    <dgm:pt modelId="{C0F63F2F-716B-410D-90EB-BACB04C9EA67}">
      <dgm:prSet/>
      <dgm:spPr/>
      <dgm:t>
        <a:bodyPr/>
        <a:lstStyle/>
        <a:p>
          <a:r>
            <a:rPr lang="es-419"/>
            <a:t>Inmutabilidad</a:t>
          </a:r>
        </a:p>
      </dgm:t>
    </dgm:pt>
    <dgm:pt modelId="{EFAC63C1-57F4-4CB5-BD97-9A52FA845BEC}" type="parTrans" cxnId="{4BDD823B-8D32-4F69-A7DA-874FBA4B4D36}">
      <dgm:prSet/>
      <dgm:spPr/>
      <dgm:t>
        <a:bodyPr/>
        <a:lstStyle/>
        <a:p>
          <a:endParaRPr lang="es-419"/>
        </a:p>
      </dgm:t>
    </dgm:pt>
    <dgm:pt modelId="{C7891DA8-F88A-4407-82FF-9A6091085869}" type="sibTrans" cxnId="{4BDD823B-8D32-4F69-A7DA-874FBA4B4D36}">
      <dgm:prSet/>
      <dgm:spPr/>
      <dgm:t>
        <a:bodyPr/>
        <a:lstStyle/>
        <a:p>
          <a:endParaRPr lang="es-419"/>
        </a:p>
      </dgm:t>
    </dgm:pt>
    <dgm:pt modelId="{053C90B2-BE3C-4D4F-9180-48308B42130C}">
      <dgm:prSet/>
      <dgm:spPr/>
      <dgm:t>
        <a:bodyPr/>
        <a:lstStyle/>
        <a:p>
          <a:r>
            <a:rPr lang="es-419"/>
            <a:t>Omnipresencia</a:t>
          </a:r>
        </a:p>
      </dgm:t>
    </dgm:pt>
    <dgm:pt modelId="{E07B0ABA-EFBC-4D17-9586-F74003AFC996}" type="parTrans" cxnId="{07CA32E0-CA34-45A7-8A3F-7D34332A0102}">
      <dgm:prSet/>
      <dgm:spPr/>
      <dgm:t>
        <a:bodyPr/>
        <a:lstStyle/>
        <a:p>
          <a:endParaRPr lang="es-419"/>
        </a:p>
      </dgm:t>
    </dgm:pt>
    <dgm:pt modelId="{6DB4FC36-ED19-41F0-8F7B-A9D9E513D738}" type="sibTrans" cxnId="{07CA32E0-CA34-45A7-8A3F-7D34332A0102}">
      <dgm:prSet/>
      <dgm:spPr/>
      <dgm:t>
        <a:bodyPr/>
        <a:lstStyle/>
        <a:p>
          <a:endParaRPr lang="es-419"/>
        </a:p>
      </dgm:t>
    </dgm:pt>
    <dgm:pt modelId="{555DCE7B-BCDB-43CF-807D-0521EE1D2960}">
      <dgm:prSet/>
      <dgm:spPr/>
      <dgm:t>
        <a:bodyPr/>
        <a:lstStyle/>
        <a:p>
          <a:r>
            <a:rPr lang="es-419"/>
            <a:t>AMOR</a:t>
          </a:r>
        </a:p>
      </dgm:t>
    </dgm:pt>
    <dgm:pt modelId="{CB636698-2253-412E-B57A-CB5F35FBD802}" type="parTrans" cxnId="{E784BB2B-8FD6-47AC-AA2C-F990ADEB0107}">
      <dgm:prSet/>
      <dgm:spPr/>
      <dgm:t>
        <a:bodyPr/>
        <a:lstStyle/>
        <a:p>
          <a:endParaRPr lang="es-419"/>
        </a:p>
      </dgm:t>
    </dgm:pt>
    <dgm:pt modelId="{77E780AB-6475-432B-ABAA-4F1B5694A6CD}" type="sibTrans" cxnId="{E784BB2B-8FD6-47AC-AA2C-F990ADEB0107}">
      <dgm:prSet/>
      <dgm:spPr/>
      <dgm:t>
        <a:bodyPr/>
        <a:lstStyle/>
        <a:p>
          <a:endParaRPr lang="es-419"/>
        </a:p>
      </dgm:t>
    </dgm:pt>
    <dgm:pt modelId="{6AC5407C-260D-4DE3-B222-D37B9A226C1D}" type="pres">
      <dgm:prSet presAssocID="{34B90273-9795-4271-ABF7-9E6A0676BEE0}" presName="Name0" presStyleCnt="0">
        <dgm:presLayoutVars>
          <dgm:dir/>
          <dgm:animLvl val="lvl"/>
          <dgm:resizeHandles val="exact"/>
        </dgm:presLayoutVars>
      </dgm:prSet>
      <dgm:spPr/>
    </dgm:pt>
    <dgm:pt modelId="{CFFE1A29-5F28-46A3-A53B-C06312A53838}" type="pres">
      <dgm:prSet presAssocID="{AE844328-C291-4E44-B39B-74DA15590BB7}" presName="linNode" presStyleCnt="0"/>
      <dgm:spPr/>
    </dgm:pt>
    <dgm:pt modelId="{236D0102-D320-4D54-8AC0-1E3D3D733D70}" type="pres">
      <dgm:prSet presAssocID="{AE844328-C291-4E44-B39B-74DA15590BB7}" presName="parentText" presStyleLbl="node1" presStyleIdx="0" presStyleCnt="9">
        <dgm:presLayoutVars>
          <dgm:chMax val="1"/>
          <dgm:bulletEnabled val="1"/>
        </dgm:presLayoutVars>
      </dgm:prSet>
      <dgm:spPr/>
    </dgm:pt>
    <dgm:pt modelId="{3B744D4E-D000-4332-B75D-A20720CC974C}" type="pres">
      <dgm:prSet presAssocID="{1FE77A02-D90E-4EFB-8654-0E6D4C4A3953}" presName="sp" presStyleCnt="0"/>
      <dgm:spPr/>
    </dgm:pt>
    <dgm:pt modelId="{689284B2-7A7F-4B22-9A49-E27F8DE9E321}" type="pres">
      <dgm:prSet presAssocID="{5075DB92-776B-4519-AD51-E8340DF55599}" presName="linNode" presStyleCnt="0"/>
      <dgm:spPr/>
    </dgm:pt>
    <dgm:pt modelId="{2C35377E-9719-4B48-9CD6-99AE696D3187}" type="pres">
      <dgm:prSet presAssocID="{5075DB92-776B-4519-AD51-E8340DF55599}" presName="parentText" presStyleLbl="node1" presStyleIdx="1" presStyleCnt="9">
        <dgm:presLayoutVars>
          <dgm:chMax val="1"/>
          <dgm:bulletEnabled val="1"/>
        </dgm:presLayoutVars>
      </dgm:prSet>
      <dgm:spPr/>
    </dgm:pt>
    <dgm:pt modelId="{5EF8E566-B59B-4F8C-81E7-DFD8C1D3DDA2}" type="pres">
      <dgm:prSet presAssocID="{519EBB0C-10A0-4DD7-87BF-269CDF25C305}" presName="sp" presStyleCnt="0"/>
      <dgm:spPr/>
    </dgm:pt>
    <dgm:pt modelId="{9B637D40-EA1B-4800-BF52-2A7C4524F5C2}" type="pres">
      <dgm:prSet presAssocID="{31A1CB27-D868-45CB-ACC4-CDBA46148E29}" presName="linNode" presStyleCnt="0"/>
      <dgm:spPr/>
    </dgm:pt>
    <dgm:pt modelId="{31B84EFB-8C7E-4770-8046-EAA7428546AC}" type="pres">
      <dgm:prSet presAssocID="{31A1CB27-D868-45CB-ACC4-CDBA46148E29}" presName="parentText" presStyleLbl="node1" presStyleIdx="2" presStyleCnt="9">
        <dgm:presLayoutVars>
          <dgm:chMax val="1"/>
          <dgm:bulletEnabled val="1"/>
        </dgm:presLayoutVars>
      </dgm:prSet>
      <dgm:spPr/>
    </dgm:pt>
    <dgm:pt modelId="{AE4CF634-6E40-4B12-9F4A-45D403DA7D9A}" type="pres">
      <dgm:prSet presAssocID="{3DA8096F-A071-4107-A927-B1DE2A580BE5}" presName="sp" presStyleCnt="0"/>
      <dgm:spPr/>
    </dgm:pt>
    <dgm:pt modelId="{53D70D21-FD4B-4CEC-A160-AE59054BE685}" type="pres">
      <dgm:prSet presAssocID="{615C4F10-2584-4260-B59C-A4FFC998FDF5}" presName="linNode" presStyleCnt="0"/>
      <dgm:spPr/>
    </dgm:pt>
    <dgm:pt modelId="{3977033B-D4D9-4ECD-A000-10C6C4D711D3}" type="pres">
      <dgm:prSet presAssocID="{615C4F10-2584-4260-B59C-A4FFC998FDF5}" presName="parentText" presStyleLbl="node1" presStyleIdx="3" presStyleCnt="9">
        <dgm:presLayoutVars>
          <dgm:chMax val="1"/>
          <dgm:bulletEnabled val="1"/>
        </dgm:presLayoutVars>
      </dgm:prSet>
      <dgm:spPr/>
    </dgm:pt>
    <dgm:pt modelId="{CEE2EB49-8FE8-44AB-AEFD-03A30BA8BBB3}" type="pres">
      <dgm:prSet presAssocID="{CF775815-D26E-479D-9CD9-8B8BE0423144}" presName="sp" presStyleCnt="0"/>
      <dgm:spPr/>
    </dgm:pt>
    <dgm:pt modelId="{0592E94C-5128-4504-9C87-25F2E59447FF}" type="pres">
      <dgm:prSet presAssocID="{2625A72F-D021-43FE-9E07-E38D954DD78F}" presName="linNode" presStyleCnt="0"/>
      <dgm:spPr/>
    </dgm:pt>
    <dgm:pt modelId="{7D5FCCA4-37C7-4A74-B4BC-62BD24117A4D}" type="pres">
      <dgm:prSet presAssocID="{2625A72F-D021-43FE-9E07-E38D954DD78F}" presName="parentText" presStyleLbl="node1" presStyleIdx="4" presStyleCnt="9">
        <dgm:presLayoutVars>
          <dgm:chMax val="1"/>
          <dgm:bulletEnabled val="1"/>
        </dgm:presLayoutVars>
      </dgm:prSet>
      <dgm:spPr/>
    </dgm:pt>
    <dgm:pt modelId="{F38DC0BF-2794-40CC-A916-416B59EE0FB8}" type="pres">
      <dgm:prSet presAssocID="{61D04054-3E01-472B-875A-3C3EF2535889}" presName="sp" presStyleCnt="0"/>
      <dgm:spPr/>
    </dgm:pt>
    <dgm:pt modelId="{2ACA204A-4EEC-4493-B3BF-A3E2092A84C3}" type="pres">
      <dgm:prSet presAssocID="{2C404CC6-652A-4AB4-B4C5-FD22E2CB42F8}" presName="linNode" presStyleCnt="0"/>
      <dgm:spPr/>
    </dgm:pt>
    <dgm:pt modelId="{42EE4CF5-EB92-4078-A92F-C5D84C212C10}" type="pres">
      <dgm:prSet presAssocID="{2C404CC6-652A-4AB4-B4C5-FD22E2CB42F8}" presName="parentText" presStyleLbl="node1" presStyleIdx="5" presStyleCnt="9">
        <dgm:presLayoutVars>
          <dgm:chMax val="1"/>
          <dgm:bulletEnabled val="1"/>
        </dgm:presLayoutVars>
      </dgm:prSet>
      <dgm:spPr/>
    </dgm:pt>
    <dgm:pt modelId="{79CC06AA-A9B6-41AC-A842-17A3147B5843}" type="pres">
      <dgm:prSet presAssocID="{0CF63E82-0752-462B-A669-D59C57B7DB10}" presName="sp" presStyleCnt="0"/>
      <dgm:spPr/>
    </dgm:pt>
    <dgm:pt modelId="{DF863748-77BE-4F6D-98F7-55EED64A3D80}" type="pres">
      <dgm:prSet presAssocID="{C0F63F2F-716B-410D-90EB-BACB04C9EA67}" presName="linNode" presStyleCnt="0"/>
      <dgm:spPr/>
    </dgm:pt>
    <dgm:pt modelId="{84D17418-7A28-4B93-8808-DC76D9794B2C}" type="pres">
      <dgm:prSet presAssocID="{C0F63F2F-716B-410D-90EB-BACB04C9EA67}" presName="parentText" presStyleLbl="node1" presStyleIdx="6" presStyleCnt="9">
        <dgm:presLayoutVars>
          <dgm:chMax val="1"/>
          <dgm:bulletEnabled val="1"/>
        </dgm:presLayoutVars>
      </dgm:prSet>
      <dgm:spPr/>
    </dgm:pt>
    <dgm:pt modelId="{CEC10F49-3FD8-426C-90AF-B9815CB3AC82}" type="pres">
      <dgm:prSet presAssocID="{C7891DA8-F88A-4407-82FF-9A6091085869}" presName="sp" presStyleCnt="0"/>
      <dgm:spPr/>
    </dgm:pt>
    <dgm:pt modelId="{4201E92C-9D71-4CDD-AB49-4F4E4E51F95A}" type="pres">
      <dgm:prSet presAssocID="{053C90B2-BE3C-4D4F-9180-48308B42130C}" presName="linNode" presStyleCnt="0"/>
      <dgm:spPr/>
    </dgm:pt>
    <dgm:pt modelId="{F3F281CD-DF4D-4AE0-A6D4-35EAD84F89CE}" type="pres">
      <dgm:prSet presAssocID="{053C90B2-BE3C-4D4F-9180-48308B42130C}" presName="parentText" presStyleLbl="node1" presStyleIdx="7" presStyleCnt="9">
        <dgm:presLayoutVars>
          <dgm:chMax val="1"/>
          <dgm:bulletEnabled val="1"/>
        </dgm:presLayoutVars>
      </dgm:prSet>
      <dgm:spPr/>
    </dgm:pt>
    <dgm:pt modelId="{D4C118C1-432F-4A4E-9DCD-B86514479865}" type="pres">
      <dgm:prSet presAssocID="{6DB4FC36-ED19-41F0-8F7B-A9D9E513D738}" presName="sp" presStyleCnt="0"/>
      <dgm:spPr/>
    </dgm:pt>
    <dgm:pt modelId="{6D6DA350-3549-47C7-8164-A26E7AC2CA84}" type="pres">
      <dgm:prSet presAssocID="{555DCE7B-BCDB-43CF-807D-0521EE1D2960}" presName="linNode" presStyleCnt="0"/>
      <dgm:spPr/>
    </dgm:pt>
    <dgm:pt modelId="{4F6C6BF2-9607-49D2-975C-7950EA79D555}" type="pres">
      <dgm:prSet presAssocID="{555DCE7B-BCDB-43CF-807D-0521EE1D2960}" presName="parentText" presStyleLbl="node1" presStyleIdx="8" presStyleCnt="9">
        <dgm:presLayoutVars>
          <dgm:chMax val="1"/>
          <dgm:bulletEnabled val="1"/>
        </dgm:presLayoutVars>
      </dgm:prSet>
      <dgm:spPr/>
    </dgm:pt>
  </dgm:ptLst>
  <dgm:cxnLst>
    <dgm:cxn modelId="{C578A504-D548-46DE-927D-6D3B991239FB}" srcId="{34B90273-9795-4271-ABF7-9E6A0676BEE0}" destId="{2C404CC6-652A-4AB4-B4C5-FD22E2CB42F8}" srcOrd="5" destOrd="0" parTransId="{6A2F3918-F4B8-46B8-96F7-9C971E17CD71}" sibTransId="{0CF63E82-0752-462B-A669-D59C57B7DB10}"/>
    <dgm:cxn modelId="{60A82A0B-B10B-4532-921E-212903376E07}" type="presOf" srcId="{555DCE7B-BCDB-43CF-807D-0521EE1D2960}" destId="{4F6C6BF2-9607-49D2-975C-7950EA79D555}" srcOrd="0" destOrd="0" presId="urn:microsoft.com/office/officeart/2005/8/layout/vList5"/>
    <dgm:cxn modelId="{69B8B519-198B-4CE3-B520-B424D480BA53}" srcId="{34B90273-9795-4271-ABF7-9E6A0676BEE0}" destId="{5075DB92-776B-4519-AD51-E8340DF55599}" srcOrd="1" destOrd="0" parTransId="{78527DA2-CD06-4A8B-BA49-E0F1B6CC65BC}" sibTransId="{519EBB0C-10A0-4DD7-87BF-269CDF25C305}"/>
    <dgm:cxn modelId="{07C9592B-A8A6-4E82-88A7-40D3FCFBB721}" type="presOf" srcId="{34B90273-9795-4271-ABF7-9E6A0676BEE0}" destId="{6AC5407C-260D-4DE3-B222-D37B9A226C1D}" srcOrd="0" destOrd="0" presId="urn:microsoft.com/office/officeart/2005/8/layout/vList5"/>
    <dgm:cxn modelId="{E784BB2B-8FD6-47AC-AA2C-F990ADEB0107}" srcId="{34B90273-9795-4271-ABF7-9E6A0676BEE0}" destId="{555DCE7B-BCDB-43CF-807D-0521EE1D2960}" srcOrd="8" destOrd="0" parTransId="{CB636698-2253-412E-B57A-CB5F35FBD802}" sibTransId="{77E780AB-6475-432B-ABAA-4F1B5694A6CD}"/>
    <dgm:cxn modelId="{7DEDE236-D953-413D-B7F1-665338B2C561}" type="presOf" srcId="{C0F63F2F-716B-410D-90EB-BACB04C9EA67}" destId="{84D17418-7A28-4B93-8808-DC76D9794B2C}" srcOrd="0" destOrd="0" presId="urn:microsoft.com/office/officeart/2005/8/layout/vList5"/>
    <dgm:cxn modelId="{4BDD823B-8D32-4F69-A7DA-874FBA4B4D36}" srcId="{34B90273-9795-4271-ABF7-9E6A0676BEE0}" destId="{C0F63F2F-716B-410D-90EB-BACB04C9EA67}" srcOrd="6" destOrd="0" parTransId="{EFAC63C1-57F4-4CB5-BD97-9A52FA845BEC}" sibTransId="{C7891DA8-F88A-4407-82FF-9A6091085869}"/>
    <dgm:cxn modelId="{BAFBD345-C372-4443-82EE-EEEADB55C970}" srcId="{34B90273-9795-4271-ABF7-9E6A0676BEE0}" destId="{615C4F10-2584-4260-B59C-A4FFC998FDF5}" srcOrd="3" destOrd="0" parTransId="{59EF1283-487D-4B3E-BA84-66B4DD7B68F4}" sibTransId="{CF775815-D26E-479D-9CD9-8B8BE0423144}"/>
    <dgm:cxn modelId="{CC26C946-266E-49C0-91B1-63A09483BE6B}" type="presOf" srcId="{2625A72F-D021-43FE-9E07-E38D954DD78F}" destId="{7D5FCCA4-37C7-4A74-B4BC-62BD24117A4D}" srcOrd="0" destOrd="0" presId="urn:microsoft.com/office/officeart/2005/8/layout/vList5"/>
    <dgm:cxn modelId="{126C264B-550D-4BCA-8F1A-70DAAF412A4A}" type="presOf" srcId="{2C404CC6-652A-4AB4-B4C5-FD22E2CB42F8}" destId="{42EE4CF5-EB92-4078-A92F-C5D84C212C10}" srcOrd="0" destOrd="0" presId="urn:microsoft.com/office/officeart/2005/8/layout/vList5"/>
    <dgm:cxn modelId="{CBC81A4F-E250-4678-855E-3D08D01D294E}" srcId="{34B90273-9795-4271-ABF7-9E6A0676BEE0}" destId="{2625A72F-D021-43FE-9E07-E38D954DD78F}" srcOrd="4" destOrd="0" parTransId="{4472D92B-4886-41CC-91A2-965A80BFC38D}" sibTransId="{61D04054-3E01-472B-875A-3C3EF2535889}"/>
    <dgm:cxn modelId="{C8C8F39C-FEAD-4484-98C0-75523B1E72A8}" type="presOf" srcId="{615C4F10-2584-4260-B59C-A4FFC998FDF5}" destId="{3977033B-D4D9-4ECD-A000-10C6C4D711D3}" srcOrd="0" destOrd="0" presId="urn:microsoft.com/office/officeart/2005/8/layout/vList5"/>
    <dgm:cxn modelId="{BFA311B5-61FF-4779-A861-19A632FF3FE2}" srcId="{34B90273-9795-4271-ABF7-9E6A0676BEE0}" destId="{31A1CB27-D868-45CB-ACC4-CDBA46148E29}" srcOrd="2" destOrd="0" parTransId="{EBB32FC3-5FBF-4A24-9415-19361A8D7630}" sibTransId="{3DA8096F-A071-4107-A927-B1DE2A580BE5}"/>
    <dgm:cxn modelId="{5ECF35B7-7169-428F-A1E6-920E70892F29}" type="presOf" srcId="{AE844328-C291-4E44-B39B-74DA15590BB7}" destId="{236D0102-D320-4D54-8AC0-1E3D3D733D70}" srcOrd="0" destOrd="0" presId="urn:microsoft.com/office/officeart/2005/8/layout/vList5"/>
    <dgm:cxn modelId="{78946ACE-2892-4FCA-83D3-2BD8628F6A68}" type="presOf" srcId="{5075DB92-776B-4519-AD51-E8340DF55599}" destId="{2C35377E-9719-4B48-9CD6-99AE696D3187}" srcOrd="0" destOrd="0" presId="urn:microsoft.com/office/officeart/2005/8/layout/vList5"/>
    <dgm:cxn modelId="{07CA32E0-CA34-45A7-8A3F-7D34332A0102}" srcId="{34B90273-9795-4271-ABF7-9E6A0676BEE0}" destId="{053C90B2-BE3C-4D4F-9180-48308B42130C}" srcOrd="7" destOrd="0" parTransId="{E07B0ABA-EFBC-4D17-9586-F74003AFC996}" sibTransId="{6DB4FC36-ED19-41F0-8F7B-A9D9E513D738}"/>
    <dgm:cxn modelId="{24272EEC-F626-4A7D-85C6-CA93923AB9B4}" srcId="{34B90273-9795-4271-ABF7-9E6A0676BEE0}" destId="{AE844328-C291-4E44-B39B-74DA15590BB7}" srcOrd="0" destOrd="0" parTransId="{12C8D5D1-146A-4B31-B582-DBD8BEA36841}" sibTransId="{1FE77A02-D90E-4EFB-8654-0E6D4C4A3953}"/>
    <dgm:cxn modelId="{31A8B5F5-1CE2-413E-A9EB-B5E4814E9C54}" type="presOf" srcId="{31A1CB27-D868-45CB-ACC4-CDBA46148E29}" destId="{31B84EFB-8C7E-4770-8046-EAA7428546AC}" srcOrd="0" destOrd="0" presId="urn:microsoft.com/office/officeart/2005/8/layout/vList5"/>
    <dgm:cxn modelId="{FCF0CBF5-90D5-4687-8F16-1A2100FD168B}" type="presOf" srcId="{053C90B2-BE3C-4D4F-9180-48308B42130C}" destId="{F3F281CD-DF4D-4AE0-A6D4-35EAD84F89CE}" srcOrd="0" destOrd="0" presId="urn:microsoft.com/office/officeart/2005/8/layout/vList5"/>
    <dgm:cxn modelId="{F54E1756-BF10-48EA-B2D4-FD6BC499BDB9}" type="presParOf" srcId="{6AC5407C-260D-4DE3-B222-D37B9A226C1D}" destId="{CFFE1A29-5F28-46A3-A53B-C06312A53838}" srcOrd="0" destOrd="0" presId="urn:microsoft.com/office/officeart/2005/8/layout/vList5"/>
    <dgm:cxn modelId="{94114EEC-1C02-4CFD-B1E4-BCC2E5EB51A1}" type="presParOf" srcId="{CFFE1A29-5F28-46A3-A53B-C06312A53838}" destId="{236D0102-D320-4D54-8AC0-1E3D3D733D70}" srcOrd="0" destOrd="0" presId="urn:microsoft.com/office/officeart/2005/8/layout/vList5"/>
    <dgm:cxn modelId="{BB14715C-54CF-4562-A47A-6D792B8FD516}" type="presParOf" srcId="{6AC5407C-260D-4DE3-B222-D37B9A226C1D}" destId="{3B744D4E-D000-4332-B75D-A20720CC974C}" srcOrd="1" destOrd="0" presId="urn:microsoft.com/office/officeart/2005/8/layout/vList5"/>
    <dgm:cxn modelId="{25D6AE21-4A00-4B57-8F97-136342CF6314}" type="presParOf" srcId="{6AC5407C-260D-4DE3-B222-D37B9A226C1D}" destId="{689284B2-7A7F-4B22-9A49-E27F8DE9E321}" srcOrd="2" destOrd="0" presId="urn:microsoft.com/office/officeart/2005/8/layout/vList5"/>
    <dgm:cxn modelId="{D6B42008-02F4-4704-B7DE-2E2BD1147141}" type="presParOf" srcId="{689284B2-7A7F-4B22-9A49-E27F8DE9E321}" destId="{2C35377E-9719-4B48-9CD6-99AE696D3187}" srcOrd="0" destOrd="0" presId="urn:microsoft.com/office/officeart/2005/8/layout/vList5"/>
    <dgm:cxn modelId="{3931AB46-C5F7-40FB-8895-D45C5E39DAB9}" type="presParOf" srcId="{6AC5407C-260D-4DE3-B222-D37B9A226C1D}" destId="{5EF8E566-B59B-4F8C-81E7-DFD8C1D3DDA2}" srcOrd="3" destOrd="0" presId="urn:microsoft.com/office/officeart/2005/8/layout/vList5"/>
    <dgm:cxn modelId="{40C5BEAB-3DF8-48E6-9482-42D2FDB697EB}" type="presParOf" srcId="{6AC5407C-260D-4DE3-B222-D37B9A226C1D}" destId="{9B637D40-EA1B-4800-BF52-2A7C4524F5C2}" srcOrd="4" destOrd="0" presId="urn:microsoft.com/office/officeart/2005/8/layout/vList5"/>
    <dgm:cxn modelId="{E66B3472-23BB-43C8-B2B6-256A6FAF0416}" type="presParOf" srcId="{9B637D40-EA1B-4800-BF52-2A7C4524F5C2}" destId="{31B84EFB-8C7E-4770-8046-EAA7428546AC}" srcOrd="0" destOrd="0" presId="urn:microsoft.com/office/officeart/2005/8/layout/vList5"/>
    <dgm:cxn modelId="{052FEAB2-C8BE-43F8-A106-F5618B23D726}" type="presParOf" srcId="{6AC5407C-260D-4DE3-B222-D37B9A226C1D}" destId="{AE4CF634-6E40-4B12-9F4A-45D403DA7D9A}" srcOrd="5" destOrd="0" presId="urn:microsoft.com/office/officeart/2005/8/layout/vList5"/>
    <dgm:cxn modelId="{1F8A2993-2C9E-467E-A75C-F475693769A5}" type="presParOf" srcId="{6AC5407C-260D-4DE3-B222-D37B9A226C1D}" destId="{53D70D21-FD4B-4CEC-A160-AE59054BE685}" srcOrd="6" destOrd="0" presId="urn:microsoft.com/office/officeart/2005/8/layout/vList5"/>
    <dgm:cxn modelId="{A02119D5-382B-47BF-A9CE-2D5883423072}" type="presParOf" srcId="{53D70D21-FD4B-4CEC-A160-AE59054BE685}" destId="{3977033B-D4D9-4ECD-A000-10C6C4D711D3}" srcOrd="0" destOrd="0" presId="urn:microsoft.com/office/officeart/2005/8/layout/vList5"/>
    <dgm:cxn modelId="{59CE2574-0D76-4560-A638-17C62004A092}" type="presParOf" srcId="{6AC5407C-260D-4DE3-B222-D37B9A226C1D}" destId="{CEE2EB49-8FE8-44AB-AEFD-03A30BA8BBB3}" srcOrd="7" destOrd="0" presId="urn:microsoft.com/office/officeart/2005/8/layout/vList5"/>
    <dgm:cxn modelId="{F68078FA-C98B-4EDD-A494-EB1BAA5994F0}" type="presParOf" srcId="{6AC5407C-260D-4DE3-B222-D37B9A226C1D}" destId="{0592E94C-5128-4504-9C87-25F2E59447FF}" srcOrd="8" destOrd="0" presId="urn:microsoft.com/office/officeart/2005/8/layout/vList5"/>
    <dgm:cxn modelId="{7C88F540-31A0-408A-AF1F-9E9576DABE68}" type="presParOf" srcId="{0592E94C-5128-4504-9C87-25F2E59447FF}" destId="{7D5FCCA4-37C7-4A74-B4BC-62BD24117A4D}" srcOrd="0" destOrd="0" presId="urn:microsoft.com/office/officeart/2005/8/layout/vList5"/>
    <dgm:cxn modelId="{327BD522-1C45-4F99-AF6B-8BA3B6F6533C}" type="presParOf" srcId="{6AC5407C-260D-4DE3-B222-D37B9A226C1D}" destId="{F38DC0BF-2794-40CC-A916-416B59EE0FB8}" srcOrd="9" destOrd="0" presId="urn:microsoft.com/office/officeart/2005/8/layout/vList5"/>
    <dgm:cxn modelId="{CD431A69-EBD5-4EAA-9E19-1FDCB33A45DF}" type="presParOf" srcId="{6AC5407C-260D-4DE3-B222-D37B9A226C1D}" destId="{2ACA204A-4EEC-4493-B3BF-A3E2092A84C3}" srcOrd="10" destOrd="0" presId="urn:microsoft.com/office/officeart/2005/8/layout/vList5"/>
    <dgm:cxn modelId="{A868DD2B-697D-4719-8FBC-016630C2757E}" type="presParOf" srcId="{2ACA204A-4EEC-4493-B3BF-A3E2092A84C3}" destId="{42EE4CF5-EB92-4078-A92F-C5D84C212C10}" srcOrd="0" destOrd="0" presId="urn:microsoft.com/office/officeart/2005/8/layout/vList5"/>
    <dgm:cxn modelId="{557D3BCA-0267-4E2A-8AB8-8772B854F1F4}" type="presParOf" srcId="{6AC5407C-260D-4DE3-B222-D37B9A226C1D}" destId="{79CC06AA-A9B6-41AC-A842-17A3147B5843}" srcOrd="11" destOrd="0" presId="urn:microsoft.com/office/officeart/2005/8/layout/vList5"/>
    <dgm:cxn modelId="{3BE0B54E-B22D-46AF-A720-EB64096BC7AC}" type="presParOf" srcId="{6AC5407C-260D-4DE3-B222-D37B9A226C1D}" destId="{DF863748-77BE-4F6D-98F7-55EED64A3D80}" srcOrd="12" destOrd="0" presId="urn:microsoft.com/office/officeart/2005/8/layout/vList5"/>
    <dgm:cxn modelId="{3F5EB061-4478-42B1-95BB-883640DB96FE}" type="presParOf" srcId="{DF863748-77BE-4F6D-98F7-55EED64A3D80}" destId="{84D17418-7A28-4B93-8808-DC76D9794B2C}" srcOrd="0" destOrd="0" presId="urn:microsoft.com/office/officeart/2005/8/layout/vList5"/>
    <dgm:cxn modelId="{DF02E026-1434-4650-A6EE-5D61A799F71C}" type="presParOf" srcId="{6AC5407C-260D-4DE3-B222-D37B9A226C1D}" destId="{CEC10F49-3FD8-426C-90AF-B9815CB3AC82}" srcOrd="13" destOrd="0" presId="urn:microsoft.com/office/officeart/2005/8/layout/vList5"/>
    <dgm:cxn modelId="{B9A87253-71D2-4754-8170-08D875DDEF64}" type="presParOf" srcId="{6AC5407C-260D-4DE3-B222-D37B9A226C1D}" destId="{4201E92C-9D71-4CDD-AB49-4F4E4E51F95A}" srcOrd="14" destOrd="0" presId="urn:microsoft.com/office/officeart/2005/8/layout/vList5"/>
    <dgm:cxn modelId="{A53B6B0B-7D74-4681-8EAD-995499899EB1}" type="presParOf" srcId="{4201E92C-9D71-4CDD-AB49-4F4E4E51F95A}" destId="{F3F281CD-DF4D-4AE0-A6D4-35EAD84F89CE}" srcOrd="0" destOrd="0" presId="urn:microsoft.com/office/officeart/2005/8/layout/vList5"/>
    <dgm:cxn modelId="{7039961E-B671-4284-A6C1-F009874E8935}" type="presParOf" srcId="{6AC5407C-260D-4DE3-B222-D37B9A226C1D}" destId="{D4C118C1-432F-4A4E-9DCD-B86514479865}" srcOrd="15" destOrd="0" presId="urn:microsoft.com/office/officeart/2005/8/layout/vList5"/>
    <dgm:cxn modelId="{3528D72C-A6B1-4EFA-9299-EA87289EEC32}" type="presParOf" srcId="{6AC5407C-260D-4DE3-B222-D37B9A226C1D}" destId="{6D6DA350-3549-47C7-8164-A26E7AC2CA84}" srcOrd="16" destOrd="0" presId="urn:microsoft.com/office/officeart/2005/8/layout/vList5"/>
    <dgm:cxn modelId="{E19C0768-1476-4E2D-9AD2-464642DB79E4}" type="presParOf" srcId="{6D6DA350-3549-47C7-8164-A26E7AC2CA84}" destId="{4F6C6BF2-9607-49D2-975C-7950EA79D55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D25145-746D-4B34-B1FB-4CAEE746E814}" type="doc">
      <dgm:prSet loTypeId="urn:microsoft.com/office/officeart/2009/3/layout/RandomtoResultProcess" loCatId="process" qsTypeId="urn:microsoft.com/office/officeart/2005/8/quickstyle/simple1" qsCatId="simple" csTypeId="urn:microsoft.com/office/officeart/2005/8/colors/colorful3" csCatId="colorful" phldr="1"/>
      <dgm:spPr/>
      <dgm:t>
        <a:bodyPr/>
        <a:lstStyle/>
        <a:p>
          <a:endParaRPr lang="es-419"/>
        </a:p>
      </dgm:t>
    </dgm:pt>
    <dgm:pt modelId="{2A1D3F09-2118-4049-82D9-860CD106FB6F}">
      <dgm:prSet/>
      <dgm:spPr/>
      <dgm:t>
        <a:bodyPr/>
        <a:lstStyle/>
        <a:p>
          <a:r>
            <a:rPr lang="es-419"/>
            <a:t>Él entregó a su Hijo por nosotros</a:t>
          </a:r>
        </a:p>
      </dgm:t>
    </dgm:pt>
    <dgm:pt modelId="{C16B1B9C-993C-4043-8A20-22D82C132C86}" type="parTrans" cxnId="{1CA73F8B-D6DD-429D-AC51-F19738A1AD27}">
      <dgm:prSet/>
      <dgm:spPr/>
      <dgm:t>
        <a:bodyPr/>
        <a:lstStyle/>
        <a:p>
          <a:endParaRPr lang="es-419"/>
        </a:p>
      </dgm:t>
    </dgm:pt>
    <dgm:pt modelId="{6A88C6D4-1AAF-4EC1-803D-84AB46807713}" type="sibTrans" cxnId="{1CA73F8B-D6DD-429D-AC51-F19738A1AD27}">
      <dgm:prSet/>
      <dgm:spPr/>
      <dgm:t>
        <a:bodyPr/>
        <a:lstStyle/>
        <a:p>
          <a:endParaRPr lang="es-419"/>
        </a:p>
      </dgm:t>
    </dgm:pt>
    <dgm:pt modelId="{E9C91C9E-618D-40BE-A537-6B056E84A069}">
      <dgm:prSet/>
      <dgm:spPr/>
      <dgm:t>
        <a:bodyPr/>
        <a:lstStyle/>
        <a:p>
          <a:r>
            <a:rPr lang="es-419" baseline="0" dirty="0"/>
            <a:t>Débiles</a:t>
          </a:r>
          <a:endParaRPr lang="es-419" dirty="0"/>
        </a:p>
      </dgm:t>
    </dgm:pt>
    <dgm:pt modelId="{3249F7E5-95E5-4462-AFFE-379C315BB098}" type="parTrans" cxnId="{EDC1AE7B-3E0F-4024-8FEF-FE4C1446F354}">
      <dgm:prSet/>
      <dgm:spPr/>
      <dgm:t>
        <a:bodyPr/>
        <a:lstStyle/>
        <a:p>
          <a:endParaRPr lang="es-419"/>
        </a:p>
      </dgm:t>
    </dgm:pt>
    <dgm:pt modelId="{DD90DE31-4B32-457F-9E0C-87E1339BB10D}" type="sibTrans" cxnId="{EDC1AE7B-3E0F-4024-8FEF-FE4C1446F354}">
      <dgm:prSet/>
      <dgm:spPr/>
      <dgm:t>
        <a:bodyPr/>
        <a:lstStyle/>
        <a:p>
          <a:endParaRPr lang="es-419"/>
        </a:p>
      </dgm:t>
    </dgm:pt>
    <dgm:pt modelId="{939527DC-9B73-446F-B7CB-4E87AAC262AA}">
      <dgm:prSet/>
      <dgm:spPr/>
      <dgm:t>
        <a:bodyPr/>
        <a:lstStyle/>
        <a:p>
          <a:r>
            <a:rPr lang="es-419" baseline="0" dirty="0"/>
            <a:t>Impíos</a:t>
          </a:r>
          <a:endParaRPr lang="es-419" dirty="0"/>
        </a:p>
      </dgm:t>
    </dgm:pt>
    <dgm:pt modelId="{210677BB-A1E0-481F-88F1-0A2DD530E1D9}" type="parTrans" cxnId="{C0A2957D-9BAB-4657-82A2-53AE3DAAA142}">
      <dgm:prSet/>
      <dgm:spPr/>
      <dgm:t>
        <a:bodyPr/>
        <a:lstStyle/>
        <a:p>
          <a:endParaRPr lang="es-419"/>
        </a:p>
      </dgm:t>
    </dgm:pt>
    <dgm:pt modelId="{75E796CB-4C97-4EDB-A44E-D218B5A04DD6}" type="sibTrans" cxnId="{C0A2957D-9BAB-4657-82A2-53AE3DAAA142}">
      <dgm:prSet/>
      <dgm:spPr/>
      <dgm:t>
        <a:bodyPr/>
        <a:lstStyle/>
        <a:p>
          <a:endParaRPr lang="es-419"/>
        </a:p>
      </dgm:t>
    </dgm:pt>
    <dgm:pt modelId="{BA134533-3997-4E39-A9F0-187F3228E9F5}">
      <dgm:prSet/>
      <dgm:spPr/>
      <dgm:t>
        <a:bodyPr/>
        <a:lstStyle/>
        <a:p>
          <a:r>
            <a:rPr lang="es-419" baseline="0" dirty="0"/>
            <a:t>Enemigos</a:t>
          </a:r>
          <a:endParaRPr lang="es-419" dirty="0"/>
        </a:p>
      </dgm:t>
    </dgm:pt>
    <dgm:pt modelId="{27B69CEC-BC48-4659-BB59-1BC507F9597B}" type="parTrans" cxnId="{9A5ACE14-A953-4B94-AE3F-E88F876BD1F7}">
      <dgm:prSet/>
      <dgm:spPr/>
      <dgm:t>
        <a:bodyPr/>
        <a:lstStyle/>
        <a:p>
          <a:endParaRPr lang="es-419"/>
        </a:p>
      </dgm:t>
    </dgm:pt>
    <dgm:pt modelId="{40D948C2-6651-44DA-8FF2-C60F0C79AD09}" type="sibTrans" cxnId="{9A5ACE14-A953-4B94-AE3F-E88F876BD1F7}">
      <dgm:prSet/>
      <dgm:spPr/>
      <dgm:t>
        <a:bodyPr/>
        <a:lstStyle/>
        <a:p>
          <a:endParaRPr lang="es-419"/>
        </a:p>
      </dgm:t>
    </dgm:pt>
    <dgm:pt modelId="{72CAC9A7-DD3A-4206-841D-4D9E9B576E3C}" type="pres">
      <dgm:prSet presAssocID="{1CD25145-746D-4B34-B1FB-4CAEE746E814}" presName="Name0" presStyleCnt="0">
        <dgm:presLayoutVars>
          <dgm:dir/>
          <dgm:animOne val="branch"/>
          <dgm:animLvl val="lvl"/>
        </dgm:presLayoutVars>
      </dgm:prSet>
      <dgm:spPr/>
    </dgm:pt>
    <dgm:pt modelId="{A23ED09D-3B63-4FEF-A6E8-8DB53ECFBA79}" type="pres">
      <dgm:prSet presAssocID="{2A1D3F09-2118-4049-82D9-860CD106FB6F}" presName="chaos" presStyleCnt="0"/>
      <dgm:spPr/>
    </dgm:pt>
    <dgm:pt modelId="{579DEDB8-0AD0-4AB1-A5F6-90F8D4A0CA32}" type="pres">
      <dgm:prSet presAssocID="{2A1D3F09-2118-4049-82D9-860CD106FB6F}" presName="parTx1" presStyleLbl="revTx" presStyleIdx="0" presStyleCnt="2"/>
      <dgm:spPr/>
    </dgm:pt>
    <dgm:pt modelId="{EDA129A3-4A12-45DB-A97C-C2DECE397F2C}" type="pres">
      <dgm:prSet presAssocID="{2A1D3F09-2118-4049-82D9-860CD106FB6F}" presName="desTx1" presStyleLbl="revTx" presStyleIdx="1" presStyleCnt="2">
        <dgm:presLayoutVars>
          <dgm:bulletEnabled val="1"/>
        </dgm:presLayoutVars>
      </dgm:prSet>
      <dgm:spPr/>
    </dgm:pt>
    <dgm:pt modelId="{55EAE166-8B3F-4542-9846-703B63E15569}" type="pres">
      <dgm:prSet presAssocID="{2A1D3F09-2118-4049-82D9-860CD106FB6F}" presName="c1" presStyleLbl="node1" presStyleIdx="0" presStyleCnt="18"/>
      <dgm:spPr/>
    </dgm:pt>
    <dgm:pt modelId="{C74E6B97-35BD-43E0-9835-8F9C34708141}" type="pres">
      <dgm:prSet presAssocID="{2A1D3F09-2118-4049-82D9-860CD106FB6F}" presName="c2" presStyleLbl="node1" presStyleIdx="1" presStyleCnt="18"/>
      <dgm:spPr/>
    </dgm:pt>
    <dgm:pt modelId="{27BF2BFE-8633-44CD-AD3D-10149E56D709}" type="pres">
      <dgm:prSet presAssocID="{2A1D3F09-2118-4049-82D9-860CD106FB6F}" presName="c3" presStyleLbl="node1" presStyleIdx="2" presStyleCnt="18"/>
      <dgm:spPr/>
    </dgm:pt>
    <dgm:pt modelId="{36C95813-9ACD-477C-BD12-E8FFDCB05D20}" type="pres">
      <dgm:prSet presAssocID="{2A1D3F09-2118-4049-82D9-860CD106FB6F}" presName="c4" presStyleLbl="node1" presStyleIdx="3" presStyleCnt="18"/>
      <dgm:spPr/>
    </dgm:pt>
    <dgm:pt modelId="{D6BCE098-EEC0-4262-B5DA-1268F5A06C7B}" type="pres">
      <dgm:prSet presAssocID="{2A1D3F09-2118-4049-82D9-860CD106FB6F}" presName="c5" presStyleLbl="node1" presStyleIdx="4" presStyleCnt="18"/>
      <dgm:spPr/>
    </dgm:pt>
    <dgm:pt modelId="{E7D6DD2D-8F2F-4176-B88E-219189F1E1A7}" type="pres">
      <dgm:prSet presAssocID="{2A1D3F09-2118-4049-82D9-860CD106FB6F}" presName="c6" presStyleLbl="node1" presStyleIdx="5" presStyleCnt="18"/>
      <dgm:spPr/>
    </dgm:pt>
    <dgm:pt modelId="{2200438B-BF29-45B3-BC71-6AC8EF679215}" type="pres">
      <dgm:prSet presAssocID="{2A1D3F09-2118-4049-82D9-860CD106FB6F}" presName="c7" presStyleLbl="node1" presStyleIdx="6" presStyleCnt="18"/>
      <dgm:spPr/>
    </dgm:pt>
    <dgm:pt modelId="{0BC9C180-2DD4-40E5-AD38-AEBB0BCA8996}" type="pres">
      <dgm:prSet presAssocID="{2A1D3F09-2118-4049-82D9-860CD106FB6F}" presName="c8" presStyleLbl="node1" presStyleIdx="7" presStyleCnt="18"/>
      <dgm:spPr/>
    </dgm:pt>
    <dgm:pt modelId="{4B7F75BA-0A70-48A3-8F41-1E63E4018A21}" type="pres">
      <dgm:prSet presAssocID="{2A1D3F09-2118-4049-82D9-860CD106FB6F}" presName="c9" presStyleLbl="node1" presStyleIdx="8" presStyleCnt="18"/>
      <dgm:spPr/>
    </dgm:pt>
    <dgm:pt modelId="{B2D1D49A-3675-4DA4-A3A0-36DCF2C0BC3C}" type="pres">
      <dgm:prSet presAssocID="{2A1D3F09-2118-4049-82D9-860CD106FB6F}" presName="c10" presStyleLbl="node1" presStyleIdx="9" presStyleCnt="18"/>
      <dgm:spPr/>
    </dgm:pt>
    <dgm:pt modelId="{421EA9B7-32BA-481B-8952-38CD447A9164}" type="pres">
      <dgm:prSet presAssocID="{2A1D3F09-2118-4049-82D9-860CD106FB6F}" presName="c11" presStyleLbl="node1" presStyleIdx="10" presStyleCnt="18"/>
      <dgm:spPr/>
    </dgm:pt>
    <dgm:pt modelId="{48CE32E7-3402-4ECA-A181-0B1EA088F450}" type="pres">
      <dgm:prSet presAssocID="{2A1D3F09-2118-4049-82D9-860CD106FB6F}" presName="c12" presStyleLbl="node1" presStyleIdx="11" presStyleCnt="18"/>
      <dgm:spPr/>
    </dgm:pt>
    <dgm:pt modelId="{D04BDC90-C948-4A25-98B9-83737BEE52F9}" type="pres">
      <dgm:prSet presAssocID="{2A1D3F09-2118-4049-82D9-860CD106FB6F}" presName="c13" presStyleLbl="node1" presStyleIdx="12" presStyleCnt="18"/>
      <dgm:spPr/>
    </dgm:pt>
    <dgm:pt modelId="{F279261B-4527-45FA-B0DB-57B04092037D}" type="pres">
      <dgm:prSet presAssocID="{2A1D3F09-2118-4049-82D9-860CD106FB6F}" presName="c14" presStyleLbl="node1" presStyleIdx="13" presStyleCnt="18"/>
      <dgm:spPr/>
    </dgm:pt>
    <dgm:pt modelId="{8E464941-F847-421C-8356-FA9351338502}" type="pres">
      <dgm:prSet presAssocID="{2A1D3F09-2118-4049-82D9-860CD106FB6F}" presName="c15" presStyleLbl="node1" presStyleIdx="14" presStyleCnt="18"/>
      <dgm:spPr/>
    </dgm:pt>
    <dgm:pt modelId="{2933361F-7B1B-43EC-BD99-427B91179A75}" type="pres">
      <dgm:prSet presAssocID="{2A1D3F09-2118-4049-82D9-860CD106FB6F}" presName="c16" presStyleLbl="node1" presStyleIdx="15" presStyleCnt="18"/>
      <dgm:spPr/>
    </dgm:pt>
    <dgm:pt modelId="{419ADD2C-DA35-45CB-90DE-D80C4747CC37}" type="pres">
      <dgm:prSet presAssocID="{2A1D3F09-2118-4049-82D9-860CD106FB6F}" presName="c17" presStyleLbl="node1" presStyleIdx="16" presStyleCnt="18"/>
      <dgm:spPr/>
    </dgm:pt>
    <dgm:pt modelId="{19DF23B5-AC11-469A-95D7-116184694628}" type="pres">
      <dgm:prSet presAssocID="{2A1D3F09-2118-4049-82D9-860CD106FB6F}" presName="c18" presStyleLbl="node1" presStyleIdx="17" presStyleCnt="18"/>
      <dgm:spPr/>
    </dgm:pt>
  </dgm:ptLst>
  <dgm:cxnLst>
    <dgm:cxn modelId="{2CDD6B03-0B08-4CBE-9091-3439D56C7C70}" type="presOf" srcId="{BA134533-3997-4E39-A9F0-187F3228E9F5}" destId="{EDA129A3-4A12-45DB-A97C-C2DECE397F2C}" srcOrd="0" destOrd="2" presId="urn:microsoft.com/office/officeart/2009/3/layout/RandomtoResultProcess"/>
    <dgm:cxn modelId="{0D10D410-2808-4730-B541-DC7CA60A17D8}" type="presOf" srcId="{1CD25145-746D-4B34-B1FB-4CAEE746E814}" destId="{72CAC9A7-DD3A-4206-841D-4D9E9B576E3C}" srcOrd="0" destOrd="0" presId="urn:microsoft.com/office/officeart/2009/3/layout/RandomtoResultProcess"/>
    <dgm:cxn modelId="{9A5ACE14-A953-4B94-AE3F-E88F876BD1F7}" srcId="{2A1D3F09-2118-4049-82D9-860CD106FB6F}" destId="{BA134533-3997-4E39-A9F0-187F3228E9F5}" srcOrd="2" destOrd="0" parTransId="{27B69CEC-BC48-4659-BB59-1BC507F9597B}" sibTransId="{40D948C2-6651-44DA-8FF2-C60F0C79AD09}"/>
    <dgm:cxn modelId="{A8B7475B-CBE2-4DB1-8007-5B57D6BEFA51}" type="presOf" srcId="{E9C91C9E-618D-40BE-A537-6B056E84A069}" destId="{EDA129A3-4A12-45DB-A97C-C2DECE397F2C}" srcOrd="0" destOrd="0" presId="urn:microsoft.com/office/officeart/2009/3/layout/RandomtoResultProcess"/>
    <dgm:cxn modelId="{75B5CD72-0975-4228-9876-152E7BA95A46}" type="presOf" srcId="{2A1D3F09-2118-4049-82D9-860CD106FB6F}" destId="{579DEDB8-0AD0-4AB1-A5F6-90F8D4A0CA32}" srcOrd="0" destOrd="0" presId="urn:microsoft.com/office/officeart/2009/3/layout/RandomtoResultProcess"/>
    <dgm:cxn modelId="{EDC1AE7B-3E0F-4024-8FEF-FE4C1446F354}" srcId="{2A1D3F09-2118-4049-82D9-860CD106FB6F}" destId="{E9C91C9E-618D-40BE-A537-6B056E84A069}" srcOrd="0" destOrd="0" parTransId="{3249F7E5-95E5-4462-AFFE-379C315BB098}" sibTransId="{DD90DE31-4B32-457F-9E0C-87E1339BB10D}"/>
    <dgm:cxn modelId="{C0A2957D-9BAB-4657-82A2-53AE3DAAA142}" srcId="{2A1D3F09-2118-4049-82D9-860CD106FB6F}" destId="{939527DC-9B73-446F-B7CB-4E87AAC262AA}" srcOrd="1" destOrd="0" parTransId="{210677BB-A1E0-481F-88F1-0A2DD530E1D9}" sibTransId="{75E796CB-4C97-4EDB-A44E-D218B5A04DD6}"/>
    <dgm:cxn modelId="{1CA73F8B-D6DD-429D-AC51-F19738A1AD27}" srcId="{1CD25145-746D-4B34-B1FB-4CAEE746E814}" destId="{2A1D3F09-2118-4049-82D9-860CD106FB6F}" srcOrd="0" destOrd="0" parTransId="{C16B1B9C-993C-4043-8A20-22D82C132C86}" sibTransId="{6A88C6D4-1AAF-4EC1-803D-84AB46807713}"/>
    <dgm:cxn modelId="{D1667CEA-A4BB-4BD7-8F61-9C93907B9AB8}" type="presOf" srcId="{939527DC-9B73-446F-B7CB-4E87AAC262AA}" destId="{EDA129A3-4A12-45DB-A97C-C2DECE397F2C}" srcOrd="0" destOrd="1" presId="urn:microsoft.com/office/officeart/2009/3/layout/RandomtoResultProcess"/>
    <dgm:cxn modelId="{9FF01B2C-4F79-4D07-B063-3D488CF07C1E}" type="presParOf" srcId="{72CAC9A7-DD3A-4206-841D-4D9E9B576E3C}" destId="{A23ED09D-3B63-4FEF-A6E8-8DB53ECFBA79}" srcOrd="0" destOrd="0" presId="urn:microsoft.com/office/officeart/2009/3/layout/RandomtoResultProcess"/>
    <dgm:cxn modelId="{6CECE819-3A54-489B-8530-6E479FD37C18}" type="presParOf" srcId="{A23ED09D-3B63-4FEF-A6E8-8DB53ECFBA79}" destId="{579DEDB8-0AD0-4AB1-A5F6-90F8D4A0CA32}" srcOrd="0" destOrd="0" presId="urn:microsoft.com/office/officeart/2009/3/layout/RandomtoResultProcess"/>
    <dgm:cxn modelId="{92D0E9A6-8006-4CA9-8883-DA364F27908B}" type="presParOf" srcId="{A23ED09D-3B63-4FEF-A6E8-8DB53ECFBA79}" destId="{EDA129A3-4A12-45DB-A97C-C2DECE397F2C}" srcOrd="1" destOrd="0" presId="urn:microsoft.com/office/officeart/2009/3/layout/RandomtoResultProcess"/>
    <dgm:cxn modelId="{3A5EF42D-69D1-4CDE-9E23-CBE2E97455E1}" type="presParOf" srcId="{A23ED09D-3B63-4FEF-A6E8-8DB53ECFBA79}" destId="{55EAE166-8B3F-4542-9846-703B63E15569}" srcOrd="2" destOrd="0" presId="urn:microsoft.com/office/officeart/2009/3/layout/RandomtoResultProcess"/>
    <dgm:cxn modelId="{0D39A16A-D30F-495A-A7BF-E5D88D44DBDB}" type="presParOf" srcId="{A23ED09D-3B63-4FEF-A6E8-8DB53ECFBA79}" destId="{C74E6B97-35BD-43E0-9835-8F9C34708141}" srcOrd="3" destOrd="0" presId="urn:microsoft.com/office/officeart/2009/3/layout/RandomtoResultProcess"/>
    <dgm:cxn modelId="{4F46BCBD-903A-4457-9FF0-570441D8314D}" type="presParOf" srcId="{A23ED09D-3B63-4FEF-A6E8-8DB53ECFBA79}" destId="{27BF2BFE-8633-44CD-AD3D-10149E56D709}" srcOrd="4" destOrd="0" presId="urn:microsoft.com/office/officeart/2009/3/layout/RandomtoResultProcess"/>
    <dgm:cxn modelId="{A4BA4A81-62DC-45A3-8D45-0E5C1155082C}" type="presParOf" srcId="{A23ED09D-3B63-4FEF-A6E8-8DB53ECFBA79}" destId="{36C95813-9ACD-477C-BD12-E8FFDCB05D20}" srcOrd="5" destOrd="0" presId="urn:microsoft.com/office/officeart/2009/3/layout/RandomtoResultProcess"/>
    <dgm:cxn modelId="{9D369765-0D86-4C25-815B-561FADE846D6}" type="presParOf" srcId="{A23ED09D-3B63-4FEF-A6E8-8DB53ECFBA79}" destId="{D6BCE098-EEC0-4262-B5DA-1268F5A06C7B}" srcOrd="6" destOrd="0" presId="urn:microsoft.com/office/officeart/2009/3/layout/RandomtoResultProcess"/>
    <dgm:cxn modelId="{7E8158E5-F1A0-4A96-B39A-4345E0B5A0BC}" type="presParOf" srcId="{A23ED09D-3B63-4FEF-A6E8-8DB53ECFBA79}" destId="{E7D6DD2D-8F2F-4176-B88E-219189F1E1A7}" srcOrd="7" destOrd="0" presId="urn:microsoft.com/office/officeart/2009/3/layout/RandomtoResultProcess"/>
    <dgm:cxn modelId="{2B7E2919-128E-4555-AB7B-1181184BAE05}" type="presParOf" srcId="{A23ED09D-3B63-4FEF-A6E8-8DB53ECFBA79}" destId="{2200438B-BF29-45B3-BC71-6AC8EF679215}" srcOrd="8" destOrd="0" presId="urn:microsoft.com/office/officeart/2009/3/layout/RandomtoResultProcess"/>
    <dgm:cxn modelId="{5082A39D-3D8F-47A4-8ACE-017373690916}" type="presParOf" srcId="{A23ED09D-3B63-4FEF-A6E8-8DB53ECFBA79}" destId="{0BC9C180-2DD4-40E5-AD38-AEBB0BCA8996}" srcOrd="9" destOrd="0" presId="urn:microsoft.com/office/officeart/2009/3/layout/RandomtoResultProcess"/>
    <dgm:cxn modelId="{DF75C5B1-AC29-41FD-A24C-1B3000EF3EFC}" type="presParOf" srcId="{A23ED09D-3B63-4FEF-A6E8-8DB53ECFBA79}" destId="{4B7F75BA-0A70-48A3-8F41-1E63E4018A21}" srcOrd="10" destOrd="0" presId="urn:microsoft.com/office/officeart/2009/3/layout/RandomtoResultProcess"/>
    <dgm:cxn modelId="{0E0C3EE1-1386-4F9A-AC64-65AC214C8810}" type="presParOf" srcId="{A23ED09D-3B63-4FEF-A6E8-8DB53ECFBA79}" destId="{B2D1D49A-3675-4DA4-A3A0-36DCF2C0BC3C}" srcOrd="11" destOrd="0" presId="urn:microsoft.com/office/officeart/2009/3/layout/RandomtoResultProcess"/>
    <dgm:cxn modelId="{3E75CF65-A79F-41C1-818E-D0B3144911E2}" type="presParOf" srcId="{A23ED09D-3B63-4FEF-A6E8-8DB53ECFBA79}" destId="{421EA9B7-32BA-481B-8952-38CD447A9164}" srcOrd="12" destOrd="0" presId="urn:microsoft.com/office/officeart/2009/3/layout/RandomtoResultProcess"/>
    <dgm:cxn modelId="{55D45172-2D85-4F40-A39F-1BA4A98F96AC}" type="presParOf" srcId="{A23ED09D-3B63-4FEF-A6E8-8DB53ECFBA79}" destId="{48CE32E7-3402-4ECA-A181-0B1EA088F450}" srcOrd="13" destOrd="0" presId="urn:microsoft.com/office/officeart/2009/3/layout/RandomtoResultProcess"/>
    <dgm:cxn modelId="{56773482-AAB8-4E75-BD01-D8C18BA02246}" type="presParOf" srcId="{A23ED09D-3B63-4FEF-A6E8-8DB53ECFBA79}" destId="{D04BDC90-C948-4A25-98B9-83737BEE52F9}" srcOrd="14" destOrd="0" presId="urn:microsoft.com/office/officeart/2009/3/layout/RandomtoResultProcess"/>
    <dgm:cxn modelId="{4088C5A5-932A-4D6B-847F-486B935202B5}" type="presParOf" srcId="{A23ED09D-3B63-4FEF-A6E8-8DB53ECFBA79}" destId="{F279261B-4527-45FA-B0DB-57B04092037D}" srcOrd="15" destOrd="0" presId="urn:microsoft.com/office/officeart/2009/3/layout/RandomtoResultProcess"/>
    <dgm:cxn modelId="{F6463AAD-D530-4277-8FD6-783FD7F79EC2}" type="presParOf" srcId="{A23ED09D-3B63-4FEF-A6E8-8DB53ECFBA79}" destId="{8E464941-F847-421C-8356-FA9351338502}" srcOrd="16" destOrd="0" presId="urn:microsoft.com/office/officeart/2009/3/layout/RandomtoResultProcess"/>
    <dgm:cxn modelId="{760CAFE9-3D11-407A-B77D-CEED68D8087C}" type="presParOf" srcId="{A23ED09D-3B63-4FEF-A6E8-8DB53ECFBA79}" destId="{2933361F-7B1B-43EC-BD99-427B91179A75}" srcOrd="17" destOrd="0" presId="urn:microsoft.com/office/officeart/2009/3/layout/RandomtoResultProcess"/>
    <dgm:cxn modelId="{305BEA76-C76E-46E4-AD19-9E6016753AA4}" type="presParOf" srcId="{A23ED09D-3B63-4FEF-A6E8-8DB53ECFBA79}" destId="{419ADD2C-DA35-45CB-90DE-D80C4747CC37}" srcOrd="18" destOrd="0" presId="urn:microsoft.com/office/officeart/2009/3/layout/RandomtoResultProcess"/>
    <dgm:cxn modelId="{A9F6179A-DD03-4613-AEAA-43881F5F2E31}" type="presParOf" srcId="{A23ED09D-3B63-4FEF-A6E8-8DB53ECFBA79}" destId="{19DF23B5-AC11-469A-95D7-116184694628}" srcOrd="19"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0EB92-D64F-464B-8E34-9585349CAC61}"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s-419"/>
        </a:p>
      </dgm:t>
    </dgm:pt>
    <dgm:pt modelId="{35C410D0-04E6-44AB-B780-F556FC42D0D4}">
      <dgm:prSet/>
      <dgm:spPr/>
      <dgm:t>
        <a:bodyPr/>
        <a:lstStyle/>
        <a:p>
          <a:r>
            <a:rPr lang="es-419"/>
            <a:t>Todo pertenece a Dios</a:t>
          </a:r>
        </a:p>
      </dgm:t>
    </dgm:pt>
    <dgm:pt modelId="{BC06F4E7-5D78-493A-A536-23DE6969C53E}" type="parTrans" cxnId="{3B5773C8-8B76-4FCD-B94C-249B39E34DB3}">
      <dgm:prSet/>
      <dgm:spPr/>
      <dgm:t>
        <a:bodyPr/>
        <a:lstStyle/>
        <a:p>
          <a:endParaRPr lang="es-419"/>
        </a:p>
      </dgm:t>
    </dgm:pt>
    <dgm:pt modelId="{A22D2046-2852-4267-B5D6-E204C5591C77}" type="sibTrans" cxnId="{3B5773C8-8B76-4FCD-B94C-249B39E34DB3}">
      <dgm:prSet/>
      <dgm:spPr/>
      <dgm:t>
        <a:bodyPr/>
        <a:lstStyle/>
        <a:p>
          <a:endParaRPr lang="es-419"/>
        </a:p>
      </dgm:t>
    </dgm:pt>
    <dgm:pt modelId="{4376B882-37C5-4422-A6E5-02E73A204FAF}">
      <dgm:prSet/>
      <dgm:spPr/>
      <dgm:t>
        <a:bodyPr/>
        <a:lstStyle/>
        <a:p>
          <a:r>
            <a:rPr lang="es-419"/>
            <a:t>Para nosotros tener, tenemos que robarle.</a:t>
          </a:r>
        </a:p>
      </dgm:t>
    </dgm:pt>
    <dgm:pt modelId="{DFCA0174-1B80-47B0-AC18-4C0D52053B4F}" type="parTrans" cxnId="{ABB25C70-3520-4DE2-9081-C9E7703F4B48}">
      <dgm:prSet/>
      <dgm:spPr/>
      <dgm:t>
        <a:bodyPr/>
        <a:lstStyle/>
        <a:p>
          <a:endParaRPr lang="es-419"/>
        </a:p>
      </dgm:t>
    </dgm:pt>
    <dgm:pt modelId="{E9CAF407-9FA4-4861-9091-355F405684FE}" type="sibTrans" cxnId="{ABB25C70-3520-4DE2-9081-C9E7703F4B48}">
      <dgm:prSet/>
      <dgm:spPr/>
      <dgm:t>
        <a:bodyPr/>
        <a:lstStyle/>
        <a:p>
          <a:endParaRPr lang="es-419"/>
        </a:p>
      </dgm:t>
    </dgm:pt>
    <dgm:pt modelId="{FA116BD5-D9D1-4B57-9C7F-8B58AB5EB2C6}">
      <dgm:prSet/>
      <dgm:spPr/>
      <dgm:t>
        <a:bodyPr/>
        <a:lstStyle/>
        <a:p>
          <a:r>
            <a:rPr lang="es-419"/>
            <a:t>Robar es pecado.</a:t>
          </a:r>
        </a:p>
      </dgm:t>
    </dgm:pt>
    <dgm:pt modelId="{405E5F5D-8C18-4300-9BEA-3372B2664099}" type="parTrans" cxnId="{18D048EF-A068-4863-9A50-4E6DB6F3A35F}">
      <dgm:prSet/>
      <dgm:spPr/>
      <dgm:t>
        <a:bodyPr/>
        <a:lstStyle/>
        <a:p>
          <a:endParaRPr lang="es-419"/>
        </a:p>
      </dgm:t>
    </dgm:pt>
    <dgm:pt modelId="{BD8D058E-C6A1-40A4-B9F3-F063C9409B68}" type="sibTrans" cxnId="{18D048EF-A068-4863-9A50-4E6DB6F3A35F}">
      <dgm:prSet/>
      <dgm:spPr/>
      <dgm:t>
        <a:bodyPr/>
        <a:lstStyle/>
        <a:p>
          <a:endParaRPr lang="es-419"/>
        </a:p>
      </dgm:t>
    </dgm:pt>
    <dgm:pt modelId="{C730F063-E61B-4B80-928A-8FB390137E3F}" type="pres">
      <dgm:prSet presAssocID="{7670EB92-D64F-464B-8E34-9585349CAC61}" presName="CompostProcess" presStyleCnt="0">
        <dgm:presLayoutVars>
          <dgm:dir/>
          <dgm:resizeHandles val="exact"/>
        </dgm:presLayoutVars>
      </dgm:prSet>
      <dgm:spPr/>
    </dgm:pt>
    <dgm:pt modelId="{05621F2B-CC1C-440F-8424-3AF01A04DA5B}" type="pres">
      <dgm:prSet presAssocID="{7670EB92-D64F-464B-8E34-9585349CAC61}" presName="arrow" presStyleLbl="bgShp" presStyleIdx="0" presStyleCnt="1"/>
      <dgm:spPr/>
    </dgm:pt>
    <dgm:pt modelId="{E63C4139-C013-478D-A174-D8E24465E312}" type="pres">
      <dgm:prSet presAssocID="{7670EB92-D64F-464B-8E34-9585349CAC61}" presName="linearProcess" presStyleCnt="0"/>
      <dgm:spPr/>
    </dgm:pt>
    <dgm:pt modelId="{72CC0F95-95CA-48C7-B9DD-6EE023D05044}" type="pres">
      <dgm:prSet presAssocID="{35C410D0-04E6-44AB-B780-F556FC42D0D4}" presName="textNode" presStyleLbl="node1" presStyleIdx="0" presStyleCnt="3">
        <dgm:presLayoutVars>
          <dgm:bulletEnabled val="1"/>
        </dgm:presLayoutVars>
      </dgm:prSet>
      <dgm:spPr/>
    </dgm:pt>
    <dgm:pt modelId="{348C1C92-1DCE-4476-A05D-6B7F0EEDA54E}" type="pres">
      <dgm:prSet presAssocID="{A22D2046-2852-4267-B5D6-E204C5591C77}" presName="sibTrans" presStyleCnt="0"/>
      <dgm:spPr/>
    </dgm:pt>
    <dgm:pt modelId="{F25674C3-18F3-4299-952C-963F1936E1D6}" type="pres">
      <dgm:prSet presAssocID="{4376B882-37C5-4422-A6E5-02E73A204FAF}" presName="textNode" presStyleLbl="node1" presStyleIdx="1" presStyleCnt="3">
        <dgm:presLayoutVars>
          <dgm:bulletEnabled val="1"/>
        </dgm:presLayoutVars>
      </dgm:prSet>
      <dgm:spPr/>
    </dgm:pt>
    <dgm:pt modelId="{E6232A38-9304-4615-8B50-2F346FE9E209}" type="pres">
      <dgm:prSet presAssocID="{E9CAF407-9FA4-4861-9091-355F405684FE}" presName="sibTrans" presStyleCnt="0"/>
      <dgm:spPr/>
    </dgm:pt>
    <dgm:pt modelId="{EBD652CA-1629-488E-8E17-A812CF0336FE}" type="pres">
      <dgm:prSet presAssocID="{FA116BD5-D9D1-4B57-9C7F-8B58AB5EB2C6}" presName="textNode" presStyleLbl="node1" presStyleIdx="2" presStyleCnt="3">
        <dgm:presLayoutVars>
          <dgm:bulletEnabled val="1"/>
        </dgm:presLayoutVars>
      </dgm:prSet>
      <dgm:spPr/>
    </dgm:pt>
  </dgm:ptLst>
  <dgm:cxnLst>
    <dgm:cxn modelId="{ABB25C70-3520-4DE2-9081-C9E7703F4B48}" srcId="{7670EB92-D64F-464B-8E34-9585349CAC61}" destId="{4376B882-37C5-4422-A6E5-02E73A204FAF}" srcOrd="1" destOrd="0" parTransId="{DFCA0174-1B80-47B0-AC18-4C0D52053B4F}" sibTransId="{E9CAF407-9FA4-4861-9091-355F405684FE}"/>
    <dgm:cxn modelId="{A08495A9-1BE4-4FBF-923A-03C9C38B6722}" type="presOf" srcId="{FA116BD5-D9D1-4B57-9C7F-8B58AB5EB2C6}" destId="{EBD652CA-1629-488E-8E17-A812CF0336FE}" srcOrd="0" destOrd="0" presId="urn:microsoft.com/office/officeart/2005/8/layout/hProcess9"/>
    <dgm:cxn modelId="{186E89BD-EC82-4009-A73D-C2B1545D370A}" type="presOf" srcId="{7670EB92-D64F-464B-8E34-9585349CAC61}" destId="{C730F063-E61B-4B80-928A-8FB390137E3F}" srcOrd="0" destOrd="0" presId="urn:microsoft.com/office/officeart/2005/8/layout/hProcess9"/>
    <dgm:cxn modelId="{60DF81C1-AD0B-4AA1-AD60-7B2E9468EE5D}" type="presOf" srcId="{4376B882-37C5-4422-A6E5-02E73A204FAF}" destId="{F25674C3-18F3-4299-952C-963F1936E1D6}" srcOrd="0" destOrd="0" presId="urn:microsoft.com/office/officeart/2005/8/layout/hProcess9"/>
    <dgm:cxn modelId="{3B5773C8-8B76-4FCD-B94C-249B39E34DB3}" srcId="{7670EB92-D64F-464B-8E34-9585349CAC61}" destId="{35C410D0-04E6-44AB-B780-F556FC42D0D4}" srcOrd="0" destOrd="0" parTransId="{BC06F4E7-5D78-493A-A536-23DE6969C53E}" sibTransId="{A22D2046-2852-4267-B5D6-E204C5591C77}"/>
    <dgm:cxn modelId="{18D048EF-A068-4863-9A50-4E6DB6F3A35F}" srcId="{7670EB92-D64F-464B-8E34-9585349CAC61}" destId="{FA116BD5-D9D1-4B57-9C7F-8B58AB5EB2C6}" srcOrd="2" destOrd="0" parTransId="{405E5F5D-8C18-4300-9BEA-3372B2664099}" sibTransId="{BD8D058E-C6A1-40A4-B9F3-F063C9409B68}"/>
    <dgm:cxn modelId="{FB8A91F4-5285-4C0A-9E16-976213D4F377}" type="presOf" srcId="{35C410D0-04E6-44AB-B780-F556FC42D0D4}" destId="{72CC0F95-95CA-48C7-B9DD-6EE023D05044}" srcOrd="0" destOrd="0" presId="urn:microsoft.com/office/officeart/2005/8/layout/hProcess9"/>
    <dgm:cxn modelId="{AF68855E-DE79-4F52-87DE-89497C7C0B9C}" type="presParOf" srcId="{C730F063-E61B-4B80-928A-8FB390137E3F}" destId="{05621F2B-CC1C-440F-8424-3AF01A04DA5B}" srcOrd="0" destOrd="0" presId="urn:microsoft.com/office/officeart/2005/8/layout/hProcess9"/>
    <dgm:cxn modelId="{D2FA3569-B070-4AE6-A89F-26BDB1804722}" type="presParOf" srcId="{C730F063-E61B-4B80-928A-8FB390137E3F}" destId="{E63C4139-C013-478D-A174-D8E24465E312}" srcOrd="1" destOrd="0" presId="urn:microsoft.com/office/officeart/2005/8/layout/hProcess9"/>
    <dgm:cxn modelId="{CEEF8879-BAEA-42DE-AD06-6B3729F81FB5}" type="presParOf" srcId="{E63C4139-C013-478D-A174-D8E24465E312}" destId="{72CC0F95-95CA-48C7-B9DD-6EE023D05044}" srcOrd="0" destOrd="0" presId="urn:microsoft.com/office/officeart/2005/8/layout/hProcess9"/>
    <dgm:cxn modelId="{100704CA-CD0B-4B2E-9F7C-81C2E8033817}" type="presParOf" srcId="{E63C4139-C013-478D-A174-D8E24465E312}" destId="{348C1C92-1DCE-4476-A05D-6B7F0EEDA54E}" srcOrd="1" destOrd="0" presId="urn:microsoft.com/office/officeart/2005/8/layout/hProcess9"/>
    <dgm:cxn modelId="{08697584-BCBD-4D80-B16B-D26A1023B194}" type="presParOf" srcId="{E63C4139-C013-478D-A174-D8E24465E312}" destId="{F25674C3-18F3-4299-952C-963F1936E1D6}" srcOrd="2" destOrd="0" presId="urn:microsoft.com/office/officeart/2005/8/layout/hProcess9"/>
    <dgm:cxn modelId="{1ACC004F-F46B-4930-9AFC-97E84AE36023}" type="presParOf" srcId="{E63C4139-C013-478D-A174-D8E24465E312}" destId="{E6232A38-9304-4615-8B50-2F346FE9E209}" srcOrd="3" destOrd="0" presId="urn:microsoft.com/office/officeart/2005/8/layout/hProcess9"/>
    <dgm:cxn modelId="{F0F9A1B4-392D-483B-B857-5B7BD514CEBB}" type="presParOf" srcId="{E63C4139-C013-478D-A174-D8E24465E312}" destId="{EBD652CA-1629-488E-8E17-A812CF0336F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63679D-43CF-4B22-915D-AD99BCD61D7F}" type="doc">
      <dgm:prSet loTypeId="urn:microsoft.com/office/officeart/2005/8/layout/process5" loCatId="process" qsTypeId="urn:microsoft.com/office/officeart/2005/8/quickstyle/simple1" qsCatId="simple" csTypeId="urn:microsoft.com/office/officeart/2005/8/colors/colorful4" csCatId="colorful"/>
      <dgm:spPr/>
      <dgm:t>
        <a:bodyPr/>
        <a:lstStyle/>
        <a:p>
          <a:endParaRPr lang="es-419"/>
        </a:p>
      </dgm:t>
    </dgm:pt>
    <dgm:pt modelId="{DF3343CF-2E82-412A-B8F2-286A1C2E21D1}">
      <dgm:prSet/>
      <dgm:spPr/>
      <dgm:t>
        <a:bodyPr/>
        <a:lstStyle/>
        <a:p>
          <a:r>
            <a:rPr lang="es-419"/>
            <a:t>Lo material</a:t>
          </a:r>
        </a:p>
      </dgm:t>
    </dgm:pt>
    <dgm:pt modelId="{73ABEEF0-C791-4B11-86CE-042D293A04CC}" type="parTrans" cxnId="{7116E265-69CC-4BC4-8CBB-325152D4C60E}">
      <dgm:prSet/>
      <dgm:spPr/>
      <dgm:t>
        <a:bodyPr/>
        <a:lstStyle/>
        <a:p>
          <a:endParaRPr lang="es-419"/>
        </a:p>
      </dgm:t>
    </dgm:pt>
    <dgm:pt modelId="{3B058C66-8E52-406E-941B-609D28242581}" type="sibTrans" cxnId="{7116E265-69CC-4BC4-8CBB-325152D4C60E}">
      <dgm:prSet/>
      <dgm:spPr/>
      <dgm:t>
        <a:bodyPr/>
        <a:lstStyle/>
        <a:p>
          <a:endParaRPr lang="es-419"/>
        </a:p>
      </dgm:t>
    </dgm:pt>
    <dgm:pt modelId="{536AB19F-310A-401D-B66E-FD655BCE1B91}">
      <dgm:prSet/>
      <dgm:spPr/>
      <dgm:t>
        <a:bodyPr/>
        <a:lstStyle/>
        <a:p>
          <a:r>
            <a:rPr lang="es-419"/>
            <a:t>Nuestras vidas</a:t>
          </a:r>
        </a:p>
      </dgm:t>
    </dgm:pt>
    <dgm:pt modelId="{E136831B-7382-497B-BA75-A3B30EFE772B}" type="parTrans" cxnId="{FDAB43CF-2808-4C59-9F0E-543877B704C5}">
      <dgm:prSet/>
      <dgm:spPr/>
      <dgm:t>
        <a:bodyPr/>
        <a:lstStyle/>
        <a:p>
          <a:endParaRPr lang="es-419"/>
        </a:p>
      </dgm:t>
    </dgm:pt>
    <dgm:pt modelId="{DECC6C98-3CBD-4CB2-9565-965B4E43FC7A}" type="sibTrans" cxnId="{FDAB43CF-2808-4C59-9F0E-543877B704C5}">
      <dgm:prSet/>
      <dgm:spPr/>
      <dgm:t>
        <a:bodyPr/>
        <a:lstStyle/>
        <a:p>
          <a:endParaRPr lang="es-419"/>
        </a:p>
      </dgm:t>
    </dgm:pt>
    <dgm:pt modelId="{27499331-84A9-436C-9D3C-E166E82639C8}">
      <dgm:prSet/>
      <dgm:spPr/>
      <dgm:t>
        <a:bodyPr/>
        <a:lstStyle/>
        <a:p>
          <a:r>
            <a:rPr lang="es-419"/>
            <a:t>El tiempo</a:t>
          </a:r>
        </a:p>
      </dgm:t>
    </dgm:pt>
    <dgm:pt modelId="{2E67C600-FA17-48D9-A48C-AE5A2E34EEE2}" type="parTrans" cxnId="{FC8A7610-C8AB-446E-B974-C5FF5D0E45B6}">
      <dgm:prSet/>
      <dgm:spPr/>
      <dgm:t>
        <a:bodyPr/>
        <a:lstStyle/>
        <a:p>
          <a:endParaRPr lang="es-419"/>
        </a:p>
      </dgm:t>
    </dgm:pt>
    <dgm:pt modelId="{065B87E5-4D74-43A5-B039-A47DC0582E00}" type="sibTrans" cxnId="{FC8A7610-C8AB-446E-B974-C5FF5D0E45B6}">
      <dgm:prSet/>
      <dgm:spPr/>
      <dgm:t>
        <a:bodyPr/>
        <a:lstStyle/>
        <a:p>
          <a:endParaRPr lang="es-419"/>
        </a:p>
      </dgm:t>
    </dgm:pt>
    <dgm:pt modelId="{775E4824-4E37-4381-AC6F-FC70D1BB162A}">
      <dgm:prSet/>
      <dgm:spPr/>
      <dgm:t>
        <a:bodyPr/>
        <a:lstStyle/>
        <a:p>
          <a:r>
            <a:rPr lang="es-419"/>
            <a:t>Nuestra salud</a:t>
          </a:r>
        </a:p>
      </dgm:t>
    </dgm:pt>
    <dgm:pt modelId="{34E43776-AF66-42D2-B5F4-5D7C3D608E2A}" type="parTrans" cxnId="{7E434F77-7E5C-46C9-B865-2A0BEC3C6002}">
      <dgm:prSet/>
      <dgm:spPr/>
      <dgm:t>
        <a:bodyPr/>
        <a:lstStyle/>
        <a:p>
          <a:endParaRPr lang="es-419"/>
        </a:p>
      </dgm:t>
    </dgm:pt>
    <dgm:pt modelId="{4BECF216-010D-47AB-AD3A-CF797DEE2F58}" type="sibTrans" cxnId="{7E434F77-7E5C-46C9-B865-2A0BEC3C6002}">
      <dgm:prSet/>
      <dgm:spPr/>
      <dgm:t>
        <a:bodyPr/>
        <a:lstStyle/>
        <a:p>
          <a:endParaRPr lang="es-419"/>
        </a:p>
      </dgm:t>
    </dgm:pt>
    <dgm:pt modelId="{E6BE0C7E-6DFB-4AFC-8635-82CD687C4075}">
      <dgm:prSet/>
      <dgm:spPr/>
      <dgm:t>
        <a:bodyPr/>
        <a:lstStyle/>
        <a:p>
          <a:r>
            <a:rPr lang="es-419"/>
            <a:t>Vela por nuestras necesidades</a:t>
          </a:r>
        </a:p>
      </dgm:t>
    </dgm:pt>
    <dgm:pt modelId="{3F43FA67-F9EC-48D6-BAB3-0BFF7D758EBE}" type="parTrans" cxnId="{749B8E2C-258B-4A56-AE74-4259797D6A06}">
      <dgm:prSet/>
      <dgm:spPr/>
      <dgm:t>
        <a:bodyPr/>
        <a:lstStyle/>
        <a:p>
          <a:endParaRPr lang="es-419"/>
        </a:p>
      </dgm:t>
    </dgm:pt>
    <dgm:pt modelId="{4B47F09C-52B8-4F52-9140-C62BC53C7464}" type="sibTrans" cxnId="{749B8E2C-258B-4A56-AE74-4259797D6A06}">
      <dgm:prSet/>
      <dgm:spPr/>
      <dgm:t>
        <a:bodyPr/>
        <a:lstStyle/>
        <a:p>
          <a:endParaRPr lang="es-419"/>
        </a:p>
      </dgm:t>
    </dgm:pt>
    <dgm:pt modelId="{B66D7A26-0668-41A8-BDE3-5F4A91B7039A}">
      <dgm:prSet/>
      <dgm:spPr/>
      <dgm:t>
        <a:bodyPr/>
        <a:lstStyle/>
        <a:p>
          <a:r>
            <a:rPr lang="es-419"/>
            <a:t>Camina a nuestro lado</a:t>
          </a:r>
        </a:p>
      </dgm:t>
    </dgm:pt>
    <dgm:pt modelId="{EAACF94F-6A96-4A23-81A4-FFA9FD760008}" type="parTrans" cxnId="{7BA251F3-CD00-4851-A0C1-347851D571CB}">
      <dgm:prSet/>
      <dgm:spPr/>
      <dgm:t>
        <a:bodyPr/>
        <a:lstStyle/>
        <a:p>
          <a:endParaRPr lang="es-419"/>
        </a:p>
      </dgm:t>
    </dgm:pt>
    <dgm:pt modelId="{8738183B-D56D-4C09-8635-CEFDFE706560}" type="sibTrans" cxnId="{7BA251F3-CD00-4851-A0C1-347851D571CB}">
      <dgm:prSet/>
      <dgm:spPr/>
      <dgm:t>
        <a:bodyPr/>
        <a:lstStyle/>
        <a:p>
          <a:endParaRPr lang="es-419"/>
        </a:p>
      </dgm:t>
    </dgm:pt>
    <dgm:pt modelId="{3DDD251E-C424-4BE9-BC7F-CBE6EEFC1F98}" type="pres">
      <dgm:prSet presAssocID="{6E63679D-43CF-4B22-915D-AD99BCD61D7F}" presName="diagram" presStyleCnt="0">
        <dgm:presLayoutVars>
          <dgm:dir/>
          <dgm:resizeHandles val="exact"/>
        </dgm:presLayoutVars>
      </dgm:prSet>
      <dgm:spPr/>
    </dgm:pt>
    <dgm:pt modelId="{0C60F263-1FC2-4754-B247-6B5761E7090B}" type="pres">
      <dgm:prSet presAssocID="{DF3343CF-2E82-412A-B8F2-286A1C2E21D1}" presName="node" presStyleLbl="node1" presStyleIdx="0" presStyleCnt="6">
        <dgm:presLayoutVars>
          <dgm:bulletEnabled val="1"/>
        </dgm:presLayoutVars>
      </dgm:prSet>
      <dgm:spPr/>
    </dgm:pt>
    <dgm:pt modelId="{F32C366B-01BC-4FBC-8972-077F19D18B95}" type="pres">
      <dgm:prSet presAssocID="{3B058C66-8E52-406E-941B-609D28242581}" presName="sibTrans" presStyleLbl="sibTrans2D1" presStyleIdx="0" presStyleCnt="5"/>
      <dgm:spPr/>
    </dgm:pt>
    <dgm:pt modelId="{05653CCB-4DB0-4A7E-9EB4-BD9C12EF76CE}" type="pres">
      <dgm:prSet presAssocID="{3B058C66-8E52-406E-941B-609D28242581}" presName="connectorText" presStyleLbl="sibTrans2D1" presStyleIdx="0" presStyleCnt="5"/>
      <dgm:spPr/>
    </dgm:pt>
    <dgm:pt modelId="{56A75D67-6BCD-42EC-90BF-D870AF50BF1C}" type="pres">
      <dgm:prSet presAssocID="{536AB19F-310A-401D-B66E-FD655BCE1B91}" presName="node" presStyleLbl="node1" presStyleIdx="1" presStyleCnt="6">
        <dgm:presLayoutVars>
          <dgm:bulletEnabled val="1"/>
        </dgm:presLayoutVars>
      </dgm:prSet>
      <dgm:spPr/>
    </dgm:pt>
    <dgm:pt modelId="{6E33E1C3-E892-45FF-9EE1-DFA550538DA0}" type="pres">
      <dgm:prSet presAssocID="{DECC6C98-3CBD-4CB2-9565-965B4E43FC7A}" presName="sibTrans" presStyleLbl="sibTrans2D1" presStyleIdx="1" presStyleCnt="5"/>
      <dgm:spPr/>
    </dgm:pt>
    <dgm:pt modelId="{5EBA1977-2576-4D32-BF5C-C5F2A260AFB3}" type="pres">
      <dgm:prSet presAssocID="{DECC6C98-3CBD-4CB2-9565-965B4E43FC7A}" presName="connectorText" presStyleLbl="sibTrans2D1" presStyleIdx="1" presStyleCnt="5"/>
      <dgm:spPr/>
    </dgm:pt>
    <dgm:pt modelId="{53B2BEFA-9AE4-4D79-AA41-5F60B58F4E47}" type="pres">
      <dgm:prSet presAssocID="{27499331-84A9-436C-9D3C-E166E82639C8}" presName="node" presStyleLbl="node1" presStyleIdx="2" presStyleCnt="6">
        <dgm:presLayoutVars>
          <dgm:bulletEnabled val="1"/>
        </dgm:presLayoutVars>
      </dgm:prSet>
      <dgm:spPr/>
    </dgm:pt>
    <dgm:pt modelId="{43EE105C-9264-420B-8DA5-AF6E001A9BC4}" type="pres">
      <dgm:prSet presAssocID="{065B87E5-4D74-43A5-B039-A47DC0582E00}" presName="sibTrans" presStyleLbl="sibTrans2D1" presStyleIdx="2" presStyleCnt="5"/>
      <dgm:spPr/>
    </dgm:pt>
    <dgm:pt modelId="{3DC2523B-1C4D-450B-900F-A533E0E3E30B}" type="pres">
      <dgm:prSet presAssocID="{065B87E5-4D74-43A5-B039-A47DC0582E00}" presName="connectorText" presStyleLbl="sibTrans2D1" presStyleIdx="2" presStyleCnt="5"/>
      <dgm:spPr/>
    </dgm:pt>
    <dgm:pt modelId="{EBD275DB-4AD7-47F5-A980-FA501F7CE3EF}" type="pres">
      <dgm:prSet presAssocID="{775E4824-4E37-4381-AC6F-FC70D1BB162A}" presName="node" presStyleLbl="node1" presStyleIdx="3" presStyleCnt="6">
        <dgm:presLayoutVars>
          <dgm:bulletEnabled val="1"/>
        </dgm:presLayoutVars>
      </dgm:prSet>
      <dgm:spPr/>
    </dgm:pt>
    <dgm:pt modelId="{3DCFFC0B-48D2-4000-AA44-220E9031F32B}" type="pres">
      <dgm:prSet presAssocID="{4BECF216-010D-47AB-AD3A-CF797DEE2F58}" presName="sibTrans" presStyleLbl="sibTrans2D1" presStyleIdx="3" presStyleCnt="5"/>
      <dgm:spPr/>
    </dgm:pt>
    <dgm:pt modelId="{32F0E0D2-2F82-46F7-91D7-01D8B85201F1}" type="pres">
      <dgm:prSet presAssocID="{4BECF216-010D-47AB-AD3A-CF797DEE2F58}" presName="connectorText" presStyleLbl="sibTrans2D1" presStyleIdx="3" presStyleCnt="5"/>
      <dgm:spPr/>
    </dgm:pt>
    <dgm:pt modelId="{4E97A18D-96B1-48C3-94A3-F084B6C59AFC}" type="pres">
      <dgm:prSet presAssocID="{E6BE0C7E-6DFB-4AFC-8635-82CD687C4075}" presName="node" presStyleLbl="node1" presStyleIdx="4" presStyleCnt="6">
        <dgm:presLayoutVars>
          <dgm:bulletEnabled val="1"/>
        </dgm:presLayoutVars>
      </dgm:prSet>
      <dgm:spPr/>
    </dgm:pt>
    <dgm:pt modelId="{FD7B0C31-432F-48FA-B6A6-C2659A3A976C}" type="pres">
      <dgm:prSet presAssocID="{4B47F09C-52B8-4F52-9140-C62BC53C7464}" presName="sibTrans" presStyleLbl="sibTrans2D1" presStyleIdx="4" presStyleCnt="5"/>
      <dgm:spPr/>
    </dgm:pt>
    <dgm:pt modelId="{4E865912-8764-40F6-BCDF-16A617144478}" type="pres">
      <dgm:prSet presAssocID="{4B47F09C-52B8-4F52-9140-C62BC53C7464}" presName="connectorText" presStyleLbl="sibTrans2D1" presStyleIdx="4" presStyleCnt="5"/>
      <dgm:spPr/>
    </dgm:pt>
    <dgm:pt modelId="{F93D0BC0-B846-438D-836F-82D7DCD9060B}" type="pres">
      <dgm:prSet presAssocID="{B66D7A26-0668-41A8-BDE3-5F4A91B7039A}" presName="node" presStyleLbl="node1" presStyleIdx="5" presStyleCnt="6">
        <dgm:presLayoutVars>
          <dgm:bulletEnabled val="1"/>
        </dgm:presLayoutVars>
      </dgm:prSet>
      <dgm:spPr/>
    </dgm:pt>
  </dgm:ptLst>
  <dgm:cxnLst>
    <dgm:cxn modelId="{FC8A7610-C8AB-446E-B974-C5FF5D0E45B6}" srcId="{6E63679D-43CF-4B22-915D-AD99BCD61D7F}" destId="{27499331-84A9-436C-9D3C-E166E82639C8}" srcOrd="2" destOrd="0" parTransId="{2E67C600-FA17-48D9-A48C-AE5A2E34EEE2}" sibTransId="{065B87E5-4D74-43A5-B039-A47DC0582E00}"/>
    <dgm:cxn modelId="{DCE21C28-784E-46FD-A57E-032874444B93}" type="presOf" srcId="{536AB19F-310A-401D-B66E-FD655BCE1B91}" destId="{56A75D67-6BCD-42EC-90BF-D870AF50BF1C}" srcOrd="0" destOrd="0" presId="urn:microsoft.com/office/officeart/2005/8/layout/process5"/>
    <dgm:cxn modelId="{5898912B-8537-4B21-8F00-5E0E70C64228}" type="presOf" srcId="{DECC6C98-3CBD-4CB2-9565-965B4E43FC7A}" destId="{5EBA1977-2576-4D32-BF5C-C5F2A260AFB3}" srcOrd="1" destOrd="0" presId="urn:microsoft.com/office/officeart/2005/8/layout/process5"/>
    <dgm:cxn modelId="{749B8E2C-258B-4A56-AE74-4259797D6A06}" srcId="{6E63679D-43CF-4B22-915D-AD99BCD61D7F}" destId="{E6BE0C7E-6DFB-4AFC-8635-82CD687C4075}" srcOrd="4" destOrd="0" parTransId="{3F43FA67-F9EC-48D6-BAB3-0BFF7D758EBE}" sibTransId="{4B47F09C-52B8-4F52-9140-C62BC53C7464}"/>
    <dgm:cxn modelId="{A96FFA3D-3810-4CCD-AFB2-13BFF66D4C5F}" type="presOf" srcId="{B66D7A26-0668-41A8-BDE3-5F4A91B7039A}" destId="{F93D0BC0-B846-438D-836F-82D7DCD9060B}" srcOrd="0" destOrd="0" presId="urn:microsoft.com/office/officeart/2005/8/layout/process5"/>
    <dgm:cxn modelId="{7116E265-69CC-4BC4-8CBB-325152D4C60E}" srcId="{6E63679D-43CF-4B22-915D-AD99BCD61D7F}" destId="{DF3343CF-2E82-412A-B8F2-286A1C2E21D1}" srcOrd="0" destOrd="0" parTransId="{73ABEEF0-C791-4B11-86CE-042D293A04CC}" sibTransId="{3B058C66-8E52-406E-941B-609D28242581}"/>
    <dgm:cxn modelId="{7C94756A-818F-4980-8AF9-7C45F60DFA0A}" type="presOf" srcId="{6E63679D-43CF-4B22-915D-AD99BCD61D7F}" destId="{3DDD251E-C424-4BE9-BC7F-CBE6EEFC1F98}" srcOrd="0" destOrd="0" presId="urn:microsoft.com/office/officeart/2005/8/layout/process5"/>
    <dgm:cxn modelId="{6E9FDF70-E7F6-4CB8-82AB-55D23D429FF7}" type="presOf" srcId="{E6BE0C7E-6DFB-4AFC-8635-82CD687C4075}" destId="{4E97A18D-96B1-48C3-94A3-F084B6C59AFC}" srcOrd="0" destOrd="0" presId="urn:microsoft.com/office/officeart/2005/8/layout/process5"/>
    <dgm:cxn modelId="{7E434F77-7E5C-46C9-B865-2A0BEC3C6002}" srcId="{6E63679D-43CF-4B22-915D-AD99BCD61D7F}" destId="{775E4824-4E37-4381-AC6F-FC70D1BB162A}" srcOrd="3" destOrd="0" parTransId="{34E43776-AF66-42D2-B5F4-5D7C3D608E2A}" sibTransId="{4BECF216-010D-47AB-AD3A-CF797DEE2F58}"/>
    <dgm:cxn modelId="{4D97708A-EBF4-46A6-914A-D82675CEC67F}" type="presOf" srcId="{065B87E5-4D74-43A5-B039-A47DC0582E00}" destId="{3DC2523B-1C4D-450B-900F-A533E0E3E30B}" srcOrd="1" destOrd="0" presId="urn:microsoft.com/office/officeart/2005/8/layout/process5"/>
    <dgm:cxn modelId="{70E28194-F381-4AAD-B5FA-14D1F6A8EEC7}" type="presOf" srcId="{4B47F09C-52B8-4F52-9140-C62BC53C7464}" destId="{FD7B0C31-432F-48FA-B6A6-C2659A3A976C}" srcOrd="0" destOrd="0" presId="urn:microsoft.com/office/officeart/2005/8/layout/process5"/>
    <dgm:cxn modelId="{DD5A389D-F009-4B3E-B09A-8621622CC390}" type="presOf" srcId="{065B87E5-4D74-43A5-B039-A47DC0582E00}" destId="{43EE105C-9264-420B-8DA5-AF6E001A9BC4}" srcOrd="0" destOrd="0" presId="urn:microsoft.com/office/officeart/2005/8/layout/process5"/>
    <dgm:cxn modelId="{7614A49D-8984-459C-94CB-B7BCF8320115}" type="presOf" srcId="{775E4824-4E37-4381-AC6F-FC70D1BB162A}" destId="{EBD275DB-4AD7-47F5-A980-FA501F7CE3EF}" srcOrd="0" destOrd="0" presId="urn:microsoft.com/office/officeart/2005/8/layout/process5"/>
    <dgm:cxn modelId="{C4BFE69D-548B-4EBE-85F7-08351EB6EE9B}" type="presOf" srcId="{DF3343CF-2E82-412A-B8F2-286A1C2E21D1}" destId="{0C60F263-1FC2-4754-B247-6B5761E7090B}" srcOrd="0" destOrd="0" presId="urn:microsoft.com/office/officeart/2005/8/layout/process5"/>
    <dgm:cxn modelId="{CBCD29A1-8C00-4BD1-8F5E-6BDB17A727AB}" type="presOf" srcId="{27499331-84A9-436C-9D3C-E166E82639C8}" destId="{53B2BEFA-9AE4-4D79-AA41-5F60B58F4E47}" srcOrd="0" destOrd="0" presId="urn:microsoft.com/office/officeart/2005/8/layout/process5"/>
    <dgm:cxn modelId="{59AACFAB-5831-451E-8551-6F635FFE723E}" type="presOf" srcId="{4BECF216-010D-47AB-AD3A-CF797DEE2F58}" destId="{32F0E0D2-2F82-46F7-91D7-01D8B85201F1}" srcOrd="1" destOrd="0" presId="urn:microsoft.com/office/officeart/2005/8/layout/process5"/>
    <dgm:cxn modelId="{1E9A9DAD-F317-4339-BA8A-BBB68D90C35C}" type="presOf" srcId="{DECC6C98-3CBD-4CB2-9565-965B4E43FC7A}" destId="{6E33E1C3-E892-45FF-9EE1-DFA550538DA0}" srcOrd="0" destOrd="0" presId="urn:microsoft.com/office/officeart/2005/8/layout/process5"/>
    <dgm:cxn modelId="{179DF8B4-12BF-416D-948C-2C41C60E8EBC}" type="presOf" srcId="{3B058C66-8E52-406E-941B-609D28242581}" destId="{05653CCB-4DB0-4A7E-9EB4-BD9C12EF76CE}" srcOrd="1" destOrd="0" presId="urn:microsoft.com/office/officeart/2005/8/layout/process5"/>
    <dgm:cxn modelId="{FDAB43CF-2808-4C59-9F0E-543877B704C5}" srcId="{6E63679D-43CF-4B22-915D-AD99BCD61D7F}" destId="{536AB19F-310A-401D-B66E-FD655BCE1B91}" srcOrd="1" destOrd="0" parTransId="{E136831B-7382-497B-BA75-A3B30EFE772B}" sibTransId="{DECC6C98-3CBD-4CB2-9565-965B4E43FC7A}"/>
    <dgm:cxn modelId="{5C04CDDD-C550-4CC1-B956-7131BE40D9D3}" type="presOf" srcId="{3B058C66-8E52-406E-941B-609D28242581}" destId="{F32C366B-01BC-4FBC-8972-077F19D18B95}" srcOrd="0" destOrd="0" presId="urn:microsoft.com/office/officeart/2005/8/layout/process5"/>
    <dgm:cxn modelId="{C57107E4-C6CA-479B-A677-0BCE544E572D}" type="presOf" srcId="{4BECF216-010D-47AB-AD3A-CF797DEE2F58}" destId="{3DCFFC0B-48D2-4000-AA44-220E9031F32B}" srcOrd="0" destOrd="0" presId="urn:microsoft.com/office/officeart/2005/8/layout/process5"/>
    <dgm:cxn modelId="{CB094EEF-D656-4F8A-B3E5-D510C89CD5CB}" type="presOf" srcId="{4B47F09C-52B8-4F52-9140-C62BC53C7464}" destId="{4E865912-8764-40F6-BCDF-16A617144478}" srcOrd="1" destOrd="0" presId="urn:microsoft.com/office/officeart/2005/8/layout/process5"/>
    <dgm:cxn modelId="{7BA251F3-CD00-4851-A0C1-347851D571CB}" srcId="{6E63679D-43CF-4B22-915D-AD99BCD61D7F}" destId="{B66D7A26-0668-41A8-BDE3-5F4A91B7039A}" srcOrd="5" destOrd="0" parTransId="{EAACF94F-6A96-4A23-81A4-FFA9FD760008}" sibTransId="{8738183B-D56D-4C09-8635-CEFDFE706560}"/>
    <dgm:cxn modelId="{EBEF459A-D2AC-48FE-BAB9-54967F25C1F3}" type="presParOf" srcId="{3DDD251E-C424-4BE9-BC7F-CBE6EEFC1F98}" destId="{0C60F263-1FC2-4754-B247-6B5761E7090B}" srcOrd="0" destOrd="0" presId="urn:microsoft.com/office/officeart/2005/8/layout/process5"/>
    <dgm:cxn modelId="{33CF7A7E-3353-4445-A47B-6022CCCC2284}" type="presParOf" srcId="{3DDD251E-C424-4BE9-BC7F-CBE6EEFC1F98}" destId="{F32C366B-01BC-4FBC-8972-077F19D18B95}" srcOrd="1" destOrd="0" presId="urn:microsoft.com/office/officeart/2005/8/layout/process5"/>
    <dgm:cxn modelId="{D067016A-0618-4B17-BC2B-68B7D9B0E9C3}" type="presParOf" srcId="{F32C366B-01BC-4FBC-8972-077F19D18B95}" destId="{05653CCB-4DB0-4A7E-9EB4-BD9C12EF76CE}" srcOrd="0" destOrd="0" presId="urn:microsoft.com/office/officeart/2005/8/layout/process5"/>
    <dgm:cxn modelId="{5191B291-C67D-403E-A075-8590CD88D2F2}" type="presParOf" srcId="{3DDD251E-C424-4BE9-BC7F-CBE6EEFC1F98}" destId="{56A75D67-6BCD-42EC-90BF-D870AF50BF1C}" srcOrd="2" destOrd="0" presId="urn:microsoft.com/office/officeart/2005/8/layout/process5"/>
    <dgm:cxn modelId="{86426C76-401A-436F-90D7-A277CB8EFFE0}" type="presParOf" srcId="{3DDD251E-C424-4BE9-BC7F-CBE6EEFC1F98}" destId="{6E33E1C3-E892-45FF-9EE1-DFA550538DA0}" srcOrd="3" destOrd="0" presId="urn:microsoft.com/office/officeart/2005/8/layout/process5"/>
    <dgm:cxn modelId="{6A5F0E45-2228-4EB1-A55A-9D9A65AC2F8E}" type="presParOf" srcId="{6E33E1C3-E892-45FF-9EE1-DFA550538DA0}" destId="{5EBA1977-2576-4D32-BF5C-C5F2A260AFB3}" srcOrd="0" destOrd="0" presId="urn:microsoft.com/office/officeart/2005/8/layout/process5"/>
    <dgm:cxn modelId="{889930A5-02E4-4A90-B3B6-2AA47D586FB7}" type="presParOf" srcId="{3DDD251E-C424-4BE9-BC7F-CBE6EEFC1F98}" destId="{53B2BEFA-9AE4-4D79-AA41-5F60B58F4E47}" srcOrd="4" destOrd="0" presId="urn:microsoft.com/office/officeart/2005/8/layout/process5"/>
    <dgm:cxn modelId="{E06208CB-60FC-4D1F-A5E5-42A5B539BE89}" type="presParOf" srcId="{3DDD251E-C424-4BE9-BC7F-CBE6EEFC1F98}" destId="{43EE105C-9264-420B-8DA5-AF6E001A9BC4}" srcOrd="5" destOrd="0" presId="urn:microsoft.com/office/officeart/2005/8/layout/process5"/>
    <dgm:cxn modelId="{3C80EF08-0EA8-40E7-8613-2E5119C678BB}" type="presParOf" srcId="{43EE105C-9264-420B-8DA5-AF6E001A9BC4}" destId="{3DC2523B-1C4D-450B-900F-A533E0E3E30B}" srcOrd="0" destOrd="0" presId="urn:microsoft.com/office/officeart/2005/8/layout/process5"/>
    <dgm:cxn modelId="{FF6F44C6-51C8-4C40-9909-EAF7DBC0ED13}" type="presParOf" srcId="{3DDD251E-C424-4BE9-BC7F-CBE6EEFC1F98}" destId="{EBD275DB-4AD7-47F5-A980-FA501F7CE3EF}" srcOrd="6" destOrd="0" presId="urn:microsoft.com/office/officeart/2005/8/layout/process5"/>
    <dgm:cxn modelId="{4909A8CD-8A8E-4DB4-A8C2-ACC2A679CC4D}" type="presParOf" srcId="{3DDD251E-C424-4BE9-BC7F-CBE6EEFC1F98}" destId="{3DCFFC0B-48D2-4000-AA44-220E9031F32B}" srcOrd="7" destOrd="0" presId="urn:microsoft.com/office/officeart/2005/8/layout/process5"/>
    <dgm:cxn modelId="{D3316BBB-9B51-4328-8A0B-BA5F2526DA18}" type="presParOf" srcId="{3DCFFC0B-48D2-4000-AA44-220E9031F32B}" destId="{32F0E0D2-2F82-46F7-91D7-01D8B85201F1}" srcOrd="0" destOrd="0" presId="urn:microsoft.com/office/officeart/2005/8/layout/process5"/>
    <dgm:cxn modelId="{1B918317-395D-4729-886A-5ECD81B9ECD7}" type="presParOf" srcId="{3DDD251E-C424-4BE9-BC7F-CBE6EEFC1F98}" destId="{4E97A18D-96B1-48C3-94A3-F084B6C59AFC}" srcOrd="8" destOrd="0" presId="urn:microsoft.com/office/officeart/2005/8/layout/process5"/>
    <dgm:cxn modelId="{ACB5CE54-D149-44C6-ABF9-B7F5961C3817}" type="presParOf" srcId="{3DDD251E-C424-4BE9-BC7F-CBE6EEFC1F98}" destId="{FD7B0C31-432F-48FA-B6A6-C2659A3A976C}" srcOrd="9" destOrd="0" presId="urn:microsoft.com/office/officeart/2005/8/layout/process5"/>
    <dgm:cxn modelId="{8BE96E0B-4D4E-45A8-803B-D3FFC1FD09F3}" type="presParOf" srcId="{FD7B0C31-432F-48FA-B6A6-C2659A3A976C}" destId="{4E865912-8764-40F6-BCDF-16A617144478}" srcOrd="0" destOrd="0" presId="urn:microsoft.com/office/officeart/2005/8/layout/process5"/>
    <dgm:cxn modelId="{77B655F8-E490-48B2-99EB-F7F4917D9397}" type="presParOf" srcId="{3DDD251E-C424-4BE9-BC7F-CBE6EEFC1F98}" destId="{F93D0BC0-B846-438D-836F-82D7DCD9060B}"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3B8FEA-80A9-4E66-857F-D0AE985EF653}" type="doc">
      <dgm:prSet loTypeId="urn:microsoft.com/office/officeart/2005/8/layout/vList5" loCatId="list" qsTypeId="urn:microsoft.com/office/officeart/2005/8/quickstyle/simple1" qsCatId="simple" csTypeId="urn:microsoft.com/office/officeart/2005/8/colors/colorful4" csCatId="colorful"/>
      <dgm:spPr/>
      <dgm:t>
        <a:bodyPr/>
        <a:lstStyle/>
        <a:p>
          <a:endParaRPr lang="es-419"/>
        </a:p>
      </dgm:t>
    </dgm:pt>
    <dgm:pt modelId="{E1B1EA38-0D70-40D1-987E-16653B165320}">
      <dgm:prSet/>
      <dgm:spPr/>
      <dgm:t>
        <a:bodyPr/>
        <a:lstStyle/>
        <a:p>
          <a:r>
            <a:rPr lang="es-419"/>
            <a:t>Josué 4: 23</a:t>
          </a:r>
        </a:p>
      </dgm:t>
    </dgm:pt>
    <dgm:pt modelId="{82F4E049-5A75-49E0-8F5F-DDBDBE625B04}" type="parTrans" cxnId="{B15E5B78-85DE-4984-98CF-56E6446CECA5}">
      <dgm:prSet/>
      <dgm:spPr/>
      <dgm:t>
        <a:bodyPr/>
        <a:lstStyle/>
        <a:p>
          <a:endParaRPr lang="es-419"/>
        </a:p>
      </dgm:t>
    </dgm:pt>
    <dgm:pt modelId="{E37101F7-00F6-4532-A04A-F7450D80D6DE}" type="sibTrans" cxnId="{B15E5B78-85DE-4984-98CF-56E6446CECA5}">
      <dgm:prSet/>
      <dgm:spPr/>
      <dgm:t>
        <a:bodyPr/>
        <a:lstStyle/>
        <a:p>
          <a:endParaRPr lang="es-419"/>
        </a:p>
      </dgm:t>
    </dgm:pt>
    <dgm:pt modelId="{B1F5465E-BD5D-48A7-BDA5-66FE9529F102}">
      <dgm:prSet/>
      <dgm:spPr/>
      <dgm:t>
        <a:bodyPr/>
        <a:lstStyle/>
        <a:p>
          <a:r>
            <a:rPr lang="es-419" baseline="0"/>
            <a:t>Secó el Jordán y abrió el mar Rojo. </a:t>
          </a:r>
          <a:endParaRPr lang="es-419"/>
        </a:p>
      </dgm:t>
    </dgm:pt>
    <dgm:pt modelId="{604A1035-DCA3-4AEB-B926-5E54582B6546}" type="parTrans" cxnId="{B29653EA-DAB4-4E9D-BFAE-BCB21B021C44}">
      <dgm:prSet/>
      <dgm:spPr/>
      <dgm:t>
        <a:bodyPr/>
        <a:lstStyle/>
        <a:p>
          <a:endParaRPr lang="es-419"/>
        </a:p>
      </dgm:t>
    </dgm:pt>
    <dgm:pt modelId="{CB3C4BEE-EF9D-45D5-AECE-B21AC9296A7F}" type="sibTrans" cxnId="{B29653EA-DAB4-4E9D-BFAE-BCB21B021C44}">
      <dgm:prSet/>
      <dgm:spPr/>
      <dgm:t>
        <a:bodyPr/>
        <a:lstStyle/>
        <a:p>
          <a:endParaRPr lang="es-419"/>
        </a:p>
      </dgm:t>
    </dgm:pt>
    <dgm:pt modelId="{C3964351-CFA4-4B68-86FC-5C57CC4DAF1B}">
      <dgm:prSet/>
      <dgm:spPr/>
      <dgm:t>
        <a:bodyPr/>
        <a:lstStyle/>
        <a:p>
          <a:r>
            <a:rPr lang="es-419"/>
            <a:t>2 Crónicas 6: 32 </a:t>
          </a:r>
        </a:p>
      </dgm:t>
    </dgm:pt>
    <dgm:pt modelId="{2795335B-5681-4EF0-8AE2-1981C1265DBB}" type="parTrans" cxnId="{10BEB32A-A3D0-4C8A-9AC1-640B0F54CD28}">
      <dgm:prSet/>
      <dgm:spPr/>
      <dgm:t>
        <a:bodyPr/>
        <a:lstStyle/>
        <a:p>
          <a:endParaRPr lang="es-419"/>
        </a:p>
      </dgm:t>
    </dgm:pt>
    <dgm:pt modelId="{6463122A-F264-459A-82C1-618DAC297B0B}" type="sibTrans" cxnId="{10BEB32A-A3D0-4C8A-9AC1-640B0F54CD28}">
      <dgm:prSet/>
      <dgm:spPr/>
      <dgm:t>
        <a:bodyPr/>
        <a:lstStyle/>
        <a:p>
          <a:endParaRPr lang="es-419"/>
        </a:p>
      </dgm:t>
    </dgm:pt>
    <dgm:pt modelId="{AB63D97B-63F6-4685-90B9-70181CEEE7C4}">
      <dgm:prSet/>
      <dgm:spPr/>
      <dgm:t>
        <a:bodyPr/>
        <a:lstStyle/>
        <a:p>
          <a:r>
            <a:rPr lang="es-419" baseline="0"/>
            <a:t>Atrae incluso al extranjero a orar.</a:t>
          </a:r>
          <a:endParaRPr lang="es-419"/>
        </a:p>
      </dgm:t>
    </dgm:pt>
    <dgm:pt modelId="{C7BB1E2D-9781-466A-9BE3-70FB012343B1}" type="parTrans" cxnId="{2555EB13-57F7-4607-9818-8628CB087247}">
      <dgm:prSet/>
      <dgm:spPr/>
      <dgm:t>
        <a:bodyPr/>
        <a:lstStyle/>
        <a:p>
          <a:endParaRPr lang="es-419"/>
        </a:p>
      </dgm:t>
    </dgm:pt>
    <dgm:pt modelId="{CA9B25A3-AF6C-4997-86E3-BB02B4B3362C}" type="sibTrans" cxnId="{2555EB13-57F7-4607-9818-8628CB087247}">
      <dgm:prSet/>
      <dgm:spPr/>
      <dgm:t>
        <a:bodyPr/>
        <a:lstStyle/>
        <a:p>
          <a:endParaRPr lang="es-419"/>
        </a:p>
      </dgm:t>
    </dgm:pt>
    <dgm:pt modelId="{9A7772B8-DB7C-4C72-827D-26E508CD3D4B}">
      <dgm:prSet/>
      <dgm:spPr/>
      <dgm:t>
        <a:bodyPr/>
        <a:lstStyle/>
        <a:p>
          <a:r>
            <a:rPr lang="es-419"/>
            <a:t>Nehemías 1: 10 </a:t>
          </a:r>
        </a:p>
      </dgm:t>
    </dgm:pt>
    <dgm:pt modelId="{90A0F4BB-C3CE-4038-A292-BBF0FDE0990A}" type="parTrans" cxnId="{39F6961D-BF28-4A77-898A-E54FB6679549}">
      <dgm:prSet/>
      <dgm:spPr/>
      <dgm:t>
        <a:bodyPr/>
        <a:lstStyle/>
        <a:p>
          <a:endParaRPr lang="es-419"/>
        </a:p>
      </dgm:t>
    </dgm:pt>
    <dgm:pt modelId="{3ACA95CA-AB3C-4CEB-AADA-B66477971F71}" type="sibTrans" cxnId="{39F6961D-BF28-4A77-898A-E54FB6679549}">
      <dgm:prSet/>
      <dgm:spPr/>
      <dgm:t>
        <a:bodyPr/>
        <a:lstStyle/>
        <a:p>
          <a:endParaRPr lang="es-419"/>
        </a:p>
      </dgm:t>
    </dgm:pt>
    <dgm:pt modelId="{A8ED79FD-3800-404B-8EF8-7B81DC61D904}">
      <dgm:prSet/>
      <dgm:spPr/>
      <dgm:t>
        <a:bodyPr/>
        <a:lstStyle/>
        <a:p>
          <a:r>
            <a:rPr lang="es-419" baseline="0"/>
            <a:t>Es el instrumento de redención de Israel.</a:t>
          </a:r>
          <a:endParaRPr lang="es-419"/>
        </a:p>
      </dgm:t>
    </dgm:pt>
    <dgm:pt modelId="{820C2AB5-76AC-4F1F-8D9C-FAB3DDFD6183}" type="parTrans" cxnId="{446B66D2-7F83-43C9-8FD3-64CA46EC8C90}">
      <dgm:prSet/>
      <dgm:spPr/>
      <dgm:t>
        <a:bodyPr/>
        <a:lstStyle/>
        <a:p>
          <a:endParaRPr lang="es-419"/>
        </a:p>
      </dgm:t>
    </dgm:pt>
    <dgm:pt modelId="{667A1DF7-1024-4CCA-A8D3-B05AFE4C9BD1}" type="sibTrans" cxnId="{446B66D2-7F83-43C9-8FD3-64CA46EC8C90}">
      <dgm:prSet/>
      <dgm:spPr/>
      <dgm:t>
        <a:bodyPr/>
        <a:lstStyle/>
        <a:p>
          <a:endParaRPr lang="es-419"/>
        </a:p>
      </dgm:t>
    </dgm:pt>
    <dgm:pt modelId="{52C15EB9-E152-4C7B-BF10-4D88A4B2C81D}">
      <dgm:prSet/>
      <dgm:spPr/>
      <dgm:t>
        <a:bodyPr/>
        <a:lstStyle/>
        <a:p>
          <a:r>
            <a:rPr lang="es-419"/>
            <a:t>1 Pedro 5: 6 </a:t>
          </a:r>
        </a:p>
      </dgm:t>
    </dgm:pt>
    <dgm:pt modelId="{C39AF829-DA3C-468F-B734-289BA912254B}" type="parTrans" cxnId="{5D79A7EB-FBE1-4F68-9F8E-01CE12B8A87F}">
      <dgm:prSet/>
      <dgm:spPr/>
      <dgm:t>
        <a:bodyPr/>
        <a:lstStyle/>
        <a:p>
          <a:endParaRPr lang="es-419"/>
        </a:p>
      </dgm:t>
    </dgm:pt>
    <dgm:pt modelId="{F81DFC20-659C-4777-8F0E-7D17BE21C2C6}" type="sibTrans" cxnId="{5D79A7EB-FBE1-4F68-9F8E-01CE12B8A87F}">
      <dgm:prSet/>
      <dgm:spPr/>
      <dgm:t>
        <a:bodyPr/>
        <a:lstStyle/>
        <a:p>
          <a:endParaRPr lang="es-419"/>
        </a:p>
      </dgm:t>
    </dgm:pt>
    <dgm:pt modelId="{85326BC2-D227-4EF0-885A-9ECF37521947}">
      <dgm:prSet/>
      <dgm:spPr/>
      <dgm:t>
        <a:bodyPr/>
        <a:lstStyle/>
        <a:p>
          <a:r>
            <a:rPr lang="es-419" baseline="0"/>
            <a:t>Hay que humillarnos bajo la mano de Dios.</a:t>
          </a:r>
          <a:endParaRPr lang="es-419"/>
        </a:p>
      </dgm:t>
    </dgm:pt>
    <dgm:pt modelId="{C32F6F19-CC48-4EC4-9646-48B65E52A005}" type="parTrans" cxnId="{AFDA5B32-55BD-41C5-9512-D485336678F8}">
      <dgm:prSet/>
      <dgm:spPr/>
      <dgm:t>
        <a:bodyPr/>
        <a:lstStyle/>
        <a:p>
          <a:endParaRPr lang="es-419"/>
        </a:p>
      </dgm:t>
    </dgm:pt>
    <dgm:pt modelId="{8E4578F5-2DEA-41B0-A593-0027E0155C23}" type="sibTrans" cxnId="{AFDA5B32-55BD-41C5-9512-D485336678F8}">
      <dgm:prSet/>
      <dgm:spPr/>
      <dgm:t>
        <a:bodyPr/>
        <a:lstStyle/>
        <a:p>
          <a:endParaRPr lang="es-419"/>
        </a:p>
      </dgm:t>
    </dgm:pt>
    <dgm:pt modelId="{138A9B86-24EB-422D-9E3F-01F920578015}">
      <dgm:prSet/>
      <dgm:spPr/>
      <dgm:t>
        <a:bodyPr/>
        <a:lstStyle/>
        <a:p>
          <a:r>
            <a:rPr lang="es-419"/>
            <a:t>Daniel 4: 35 </a:t>
          </a:r>
        </a:p>
      </dgm:t>
    </dgm:pt>
    <dgm:pt modelId="{8D41B8AE-E82B-4018-B14F-7A8C380599DB}" type="parTrans" cxnId="{57637574-D9F3-4A75-A880-564744D8AC2D}">
      <dgm:prSet/>
      <dgm:spPr/>
      <dgm:t>
        <a:bodyPr/>
        <a:lstStyle/>
        <a:p>
          <a:endParaRPr lang="es-419"/>
        </a:p>
      </dgm:t>
    </dgm:pt>
    <dgm:pt modelId="{C7B3433A-6F32-4252-B6B9-9E7CEDD03E6F}" type="sibTrans" cxnId="{57637574-D9F3-4A75-A880-564744D8AC2D}">
      <dgm:prSet/>
      <dgm:spPr/>
      <dgm:t>
        <a:bodyPr/>
        <a:lstStyle/>
        <a:p>
          <a:endParaRPr lang="es-419"/>
        </a:p>
      </dgm:t>
    </dgm:pt>
    <dgm:pt modelId="{F4B5CBE0-1925-4F2B-ACC7-984B3F2C27FF}">
      <dgm:prSet/>
      <dgm:spPr/>
      <dgm:t>
        <a:bodyPr/>
        <a:lstStyle/>
        <a:p>
          <a:r>
            <a:rPr lang="es-419" baseline="0"/>
            <a:t>Subraya el poder absoluto de Dios,.</a:t>
          </a:r>
          <a:endParaRPr lang="es-419"/>
        </a:p>
      </dgm:t>
    </dgm:pt>
    <dgm:pt modelId="{9610D2DE-B782-4D42-BB3E-0D14644F75F4}" type="parTrans" cxnId="{9CDE3AF7-F025-46D6-BAA1-144D5F4B65D3}">
      <dgm:prSet/>
      <dgm:spPr/>
      <dgm:t>
        <a:bodyPr/>
        <a:lstStyle/>
        <a:p>
          <a:endParaRPr lang="es-419"/>
        </a:p>
      </dgm:t>
    </dgm:pt>
    <dgm:pt modelId="{D29ED2FF-24D5-455B-B5FD-9C6CF7982353}" type="sibTrans" cxnId="{9CDE3AF7-F025-46D6-BAA1-144D5F4B65D3}">
      <dgm:prSet/>
      <dgm:spPr/>
      <dgm:t>
        <a:bodyPr/>
        <a:lstStyle/>
        <a:p>
          <a:endParaRPr lang="es-419"/>
        </a:p>
      </dgm:t>
    </dgm:pt>
    <dgm:pt modelId="{D86DCE92-700C-47A6-9DA2-724A34AC7597}" type="pres">
      <dgm:prSet presAssocID="{E33B8FEA-80A9-4E66-857F-D0AE985EF653}" presName="Name0" presStyleCnt="0">
        <dgm:presLayoutVars>
          <dgm:dir/>
          <dgm:animLvl val="lvl"/>
          <dgm:resizeHandles val="exact"/>
        </dgm:presLayoutVars>
      </dgm:prSet>
      <dgm:spPr/>
    </dgm:pt>
    <dgm:pt modelId="{5840D3A6-D029-49D8-A45D-E08F0AFAAC47}" type="pres">
      <dgm:prSet presAssocID="{E1B1EA38-0D70-40D1-987E-16653B165320}" presName="linNode" presStyleCnt="0"/>
      <dgm:spPr/>
    </dgm:pt>
    <dgm:pt modelId="{3BB8638C-0DDC-40C2-9099-1140D0F9A494}" type="pres">
      <dgm:prSet presAssocID="{E1B1EA38-0D70-40D1-987E-16653B165320}" presName="parentText" presStyleLbl="node1" presStyleIdx="0" presStyleCnt="5">
        <dgm:presLayoutVars>
          <dgm:chMax val="1"/>
          <dgm:bulletEnabled val="1"/>
        </dgm:presLayoutVars>
      </dgm:prSet>
      <dgm:spPr/>
    </dgm:pt>
    <dgm:pt modelId="{B75DA5E0-60DA-40F4-A664-BC8BE7E0967A}" type="pres">
      <dgm:prSet presAssocID="{E1B1EA38-0D70-40D1-987E-16653B165320}" presName="descendantText" presStyleLbl="alignAccFollowNode1" presStyleIdx="0" presStyleCnt="5">
        <dgm:presLayoutVars>
          <dgm:bulletEnabled val="1"/>
        </dgm:presLayoutVars>
      </dgm:prSet>
      <dgm:spPr/>
    </dgm:pt>
    <dgm:pt modelId="{9C044A9B-EB42-42B6-92BD-C12136244B36}" type="pres">
      <dgm:prSet presAssocID="{E37101F7-00F6-4532-A04A-F7450D80D6DE}" presName="sp" presStyleCnt="0"/>
      <dgm:spPr/>
    </dgm:pt>
    <dgm:pt modelId="{35A3CF36-3029-4DB1-A3C9-885192F36E38}" type="pres">
      <dgm:prSet presAssocID="{C3964351-CFA4-4B68-86FC-5C57CC4DAF1B}" presName="linNode" presStyleCnt="0"/>
      <dgm:spPr/>
    </dgm:pt>
    <dgm:pt modelId="{B0104099-1AD3-47BD-B41A-72F068D14BFA}" type="pres">
      <dgm:prSet presAssocID="{C3964351-CFA4-4B68-86FC-5C57CC4DAF1B}" presName="parentText" presStyleLbl="node1" presStyleIdx="1" presStyleCnt="5">
        <dgm:presLayoutVars>
          <dgm:chMax val="1"/>
          <dgm:bulletEnabled val="1"/>
        </dgm:presLayoutVars>
      </dgm:prSet>
      <dgm:spPr/>
    </dgm:pt>
    <dgm:pt modelId="{4B320B52-5F08-49A6-9A18-721253114E39}" type="pres">
      <dgm:prSet presAssocID="{C3964351-CFA4-4B68-86FC-5C57CC4DAF1B}" presName="descendantText" presStyleLbl="alignAccFollowNode1" presStyleIdx="1" presStyleCnt="5">
        <dgm:presLayoutVars>
          <dgm:bulletEnabled val="1"/>
        </dgm:presLayoutVars>
      </dgm:prSet>
      <dgm:spPr/>
    </dgm:pt>
    <dgm:pt modelId="{236C5DAF-6BC3-4BDF-9BE7-4166224603A4}" type="pres">
      <dgm:prSet presAssocID="{6463122A-F264-459A-82C1-618DAC297B0B}" presName="sp" presStyleCnt="0"/>
      <dgm:spPr/>
    </dgm:pt>
    <dgm:pt modelId="{A92B0159-68BA-4638-8005-4CEBA7B4B194}" type="pres">
      <dgm:prSet presAssocID="{9A7772B8-DB7C-4C72-827D-26E508CD3D4B}" presName="linNode" presStyleCnt="0"/>
      <dgm:spPr/>
    </dgm:pt>
    <dgm:pt modelId="{FD184D14-574E-45BB-9063-4B816D6F390C}" type="pres">
      <dgm:prSet presAssocID="{9A7772B8-DB7C-4C72-827D-26E508CD3D4B}" presName="parentText" presStyleLbl="node1" presStyleIdx="2" presStyleCnt="5">
        <dgm:presLayoutVars>
          <dgm:chMax val="1"/>
          <dgm:bulletEnabled val="1"/>
        </dgm:presLayoutVars>
      </dgm:prSet>
      <dgm:spPr/>
    </dgm:pt>
    <dgm:pt modelId="{3BF99B27-40E1-4287-8CF9-9B9627649510}" type="pres">
      <dgm:prSet presAssocID="{9A7772B8-DB7C-4C72-827D-26E508CD3D4B}" presName="descendantText" presStyleLbl="alignAccFollowNode1" presStyleIdx="2" presStyleCnt="5">
        <dgm:presLayoutVars>
          <dgm:bulletEnabled val="1"/>
        </dgm:presLayoutVars>
      </dgm:prSet>
      <dgm:spPr/>
    </dgm:pt>
    <dgm:pt modelId="{1D0BC7C7-5600-4549-8EB6-1788FBAB36BA}" type="pres">
      <dgm:prSet presAssocID="{3ACA95CA-AB3C-4CEB-AADA-B66477971F71}" presName="sp" presStyleCnt="0"/>
      <dgm:spPr/>
    </dgm:pt>
    <dgm:pt modelId="{E63B8CFE-5937-4229-934C-94B17A870E95}" type="pres">
      <dgm:prSet presAssocID="{52C15EB9-E152-4C7B-BF10-4D88A4B2C81D}" presName="linNode" presStyleCnt="0"/>
      <dgm:spPr/>
    </dgm:pt>
    <dgm:pt modelId="{7145B32D-03FF-4E53-A283-08FA5F618A27}" type="pres">
      <dgm:prSet presAssocID="{52C15EB9-E152-4C7B-BF10-4D88A4B2C81D}" presName="parentText" presStyleLbl="node1" presStyleIdx="3" presStyleCnt="5">
        <dgm:presLayoutVars>
          <dgm:chMax val="1"/>
          <dgm:bulletEnabled val="1"/>
        </dgm:presLayoutVars>
      </dgm:prSet>
      <dgm:spPr/>
    </dgm:pt>
    <dgm:pt modelId="{5D76E817-24BF-4A78-BE5D-1A0A03218537}" type="pres">
      <dgm:prSet presAssocID="{52C15EB9-E152-4C7B-BF10-4D88A4B2C81D}" presName="descendantText" presStyleLbl="alignAccFollowNode1" presStyleIdx="3" presStyleCnt="5">
        <dgm:presLayoutVars>
          <dgm:bulletEnabled val="1"/>
        </dgm:presLayoutVars>
      </dgm:prSet>
      <dgm:spPr/>
    </dgm:pt>
    <dgm:pt modelId="{489F5FF6-A8AA-46D7-8E61-AACA96A52252}" type="pres">
      <dgm:prSet presAssocID="{F81DFC20-659C-4777-8F0E-7D17BE21C2C6}" presName="sp" presStyleCnt="0"/>
      <dgm:spPr/>
    </dgm:pt>
    <dgm:pt modelId="{8EAE8441-2139-4D5F-8B5B-386D273290F3}" type="pres">
      <dgm:prSet presAssocID="{138A9B86-24EB-422D-9E3F-01F920578015}" presName="linNode" presStyleCnt="0"/>
      <dgm:spPr/>
    </dgm:pt>
    <dgm:pt modelId="{E240A5BE-7314-4666-8D7C-0022F8E26C68}" type="pres">
      <dgm:prSet presAssocID="{138A9B86-24EB-422D-9E3F-01F920578015}" presName="parentText" presStyleLbl="node1" presStyleIdx="4" presStyleCnt="5">
        <dgm:presLayoutVars>
          <dgm:chMax val="1"/>
          <dgm:bulletEnabled val="1"/>
        </dgm:presLayoutVars>
      </dgm:prSet>
      <dgm:spPr/>
    </dgm:pt>
    <dgm:pt modelId="{C01FB08E-75F3-4DA2-8C20-4EF105DE079A}" type="pres">
      <dgm:prSet presAssocID="{138A9B86-24EB-422D-9E3F-01F920578015}" presName="descendantText" presStyleLbl="alignAccFollowNode1" presStyleIdx="4" presStyleCnt="5">
        <dgm:presLayoutVars>
          <dgm:bulletEnabled val="1"/>
        </dgm:presLayoutVars>
      </dgm:prSet>
      <dgm:spPr/>
    </dgm:pt>
  </dgm:ptLst>
  <dgm:cxnLst>
    <dgm:cxn modelId="{BB942B0A-83EC-4D14-8490-07737E812844}" type="presOf" srcId="{138A9B86-24EB-422D-9E3F-01F920578015}" destId="{E240A5BE-7314-4666-8D7C-0022F8E26C68}" srcOrd="0" destOrd="0" presId="urn:microsoft.com/office/officeart/2005/8/layout/vList5"/>
    <dgm:cxn modelId="{2555EB13-57F7-4607-9818-8628CB087247}" srcId="{C3964351-CFA4-4B68-86FC-5C57CC4DAF1B}" destId="{AB63D97B-63F6-4685-90B9-70181CEEE7C4}" srcOrd="0" destOrd="0" parTransId="{C7BB1E2D-9781-466A-9BE3-70FB012343B1}" sibTransId="{CA9B25A3-AF6C-4997-86E3-BB02B4B3362C}"/>
    <dgm:cxn modelId="{F5CA9D1B-3C7E-433C-BC63-B7EF43C2B79F}" type="presOf" srcId="{85326BC2-D227-4EF0-885A-9ECF37521947}" destId="{5D76E817-24BF-4A78-BE5D-1A0A03218537}" srcOrd="0" destOrd="0" presId="urn:microsoft.com/office/officeart/2005/8/layout/vList5"/>
    <dgm:cxn modelId="{39F6961D-BF28-4A77-898A-E54FB6679549}" srcId="{E33B8FEA-80A9-4E66-857F-D0AE985EF653}" destId="{9A7772B8-DB7C-4C72-827D-26E508CD3D4B}" srcOrd="2" destOrd="0" parTransId="{90A0F4BB-C3CE-4038-A292-BBF0FDE0990A}" sibTransId="{3ACA95CA-AB3C-4CEB-AADA-B66477971F71}"/>
    <dgm:cxn modelId="{9612E61E-790B-4DF5-A693-DEE51B3F6D45}" type="presOf" srcId="{9A7772B8-DB7C-4C72-827D-26E508CD3D4B}" destId="{FD184D14-574E-45BB-9063-4B816D6F390C}" srcOrd="0" destOrd="0" presId="urn:microsoft.com/office/officeart/2005/8/layout/vList5"/>
    <dgm:cxn modelId="{E2A34820-27D6-42E0-A052-236F6AF9AD1F}" type="presOf" srcId="{AB63D97B-63F6-4685-90B9-70181CEEE7C4}" destId="{4B320B52-5F08-49A6-9A18-721253114E39}" srcOrd="0" destOrd="0" presId="urn:microsoft.com/office/officeart/2005/8/layout/vList5"/>
    <dgm:cxn modelId="{10BEB32A-A3D0-4C8A-9AC1-640B0F54CD28}" srcId="{E33B8FEA-80A9-4E66-857F-D0AE985EF653}" destId="{C3964351-CFA4-4B68-86FC-5C57CC4DAF1B}" srcOrd="1" destOrd="0" parTransId="{2795335B-5681-4EF0-8AE2-1981C1265DBB}" sibTransId="{6463122A-F264-459A-82C1-618DAC297B0B}"/>
    <dgm:cxn modelId="{DA28BA2F-BE16-4433-8DEB-092B79EA3174}" type="presOf" srcId="{52C15EB9-E152-4C7B-BF10-4D88A4B2C81D}" destId="{7145B32D-03FF-4E53-A283-08FA5F618A27}" srcOrd="0" destOrd="0" presId="urn:microsoft.com/office/officeart/2005/8/layout/vList5"/>
    <dgm:cxn modelId="{AFDA5B32-55BD-41C5-9512-D485336678F8}" srcId="{52C15EB9-E152-4C7B-BF10-4D88A4B2C81D}" destId="{85326BC2-D227-4EF0-885A-9ECF37521947}" srcOrd="0" destOrd="0" parTransId="{C32F6F19-CC48-4EC4-9646-48B65E52A005}" sibTransId="{8E4578F5-2DEA-41B0-A593-0027E0155C23}"/>
    <dgm:cxn modelId="{48FA1F5F-85DB-4067-80A3-D5A1BEF155DA}" type="presOf" srcId="{E1B1EA38-0D70-40D1-987E-16653B165320}" destId="{3BB8638C-0DDC-40C2-9099-1140D0F9A494}" srcOrd="0" destOrd="0" presId="urn:microsoft.com/office/officeart/2005/8/layout/vList5"/>
    <dgm:cxn modelId="{57637574-D9F3-4A75-A880-564744D8AC2D}" srcId="{E33B8FEA-80A9-4E66-857F-D0AE985EF653}" destId="{138A9B86-24EB-422D-9E3F-01F920578015}" srcOrd="4" destOrd="0" parTransId="{8D41B8AE-E82B-4018-B14F-7A8C380599DB}" sibTransId="{C7B3433A-6F32-4252-B6B9-9E7CEDD03E6F}"/>
    <dgm:cxn modelId="{B15E5B78-85DE-4984-98CF-56E6446CECA5}" srcId="{E33B8FEA-80A9-4E66-857F-D0AE985EF653}" destId="{E1B1EA38-0D70-40D1-987E-16653B165320}" srcOrd="0" destOrd="0" parTransId="{82F4E049-5A75-49E0-8F5F-DDBDBE625B04}" sibTransId="{E37101F7-00F6-4532-A04A-F7450D80D6DE}"/>
    <dgm:cxn modelId="{A6239280-9361-47C1-A795-EF41731B6826}" type="presOf" srcId="{A8ED79FD-3800-404B-8EF8-7B81DC61D904}" destId="{3BF99B27-40E1-4287-8CF9-9B9627649510}" srcOrd="0" destOrd="0" presId="urn:microsoft.com/office/officeart/2005/8/layout/vList5"/>
    <dgm:cxn modelId="{F4774C81-538F-4682-8409-F08A7E9274CD}" type="presOf" srcId="{C3964351-CFA4-4B68-86FC-5C57CC4DAF1B}" destId="{B0104099-1AD3-47BD-B41A-72F068D14BFA}" srcOrd="0" destOrd="0" presId="urn:microsoft.com/office/officeart/2005/8/layout/vList5"/>
    <dgm:cxn modelId="{C7796A8E-ABE6-446A-9093-4672B1E48515}" type="presOf" srcId="{B1F5465E-BD5D-48A7-BDA5-66FE9529F102}" destId="{B75DA5E0-60DA-40F4-A664-BC8BE7E0967A}" srcOrd="0" destOrd="0" presId="urn:microsoft.com/office/officeart/2005/8/layout/vList5"/>
    <dgm:cxn modelId="{41B50CB6-42BC-42ED-9A4E-B972C59B5258}" type="presOf" srcId="{F4B5CBE0-1925-4F2B-ACC7-984B3F2C27FF}" destId="{C01FB08E-75F3-4DA2-8C20-4EF105DE079A}" srcOrd="0" destOrd="0" presId="urn:microsoft.com/office/officeart/2005/8/layout/vList5"/>
    <dgm:cxn modelId="{ACC0BBCE-FA8B-4F53-B0AF-A402A994C72C}" type="presOf" srcId="{E33B8FEA-80A9-4E66-857F-D0AE985EF653}" destId="{D86DCE92-700C-47A6-9DA2-724A34AC7597}" srcOrd="0" destOrd="0" presId="urn:microsoft.com/office/officeart/2005/8/layout/vList5"/>
    <dgm:cxn modelId="{446B66D2-7F83-43C9-8FD3-64CA46EC8C90}" srcId="{9A7772B8-DB7C-4C72-827D-26E508CD3D4B}" destId="{A8ED79FD-3800-404B-8EF8-7B81DC61D904}" srcOrd="0" destOrd="0" parTransId="{820C2AB5-76AC-4F1F-8D9C-FAB3DDFD6183}" sibTransId="{667A1DF7-1024-4CCA-A8D3-B05AFE4C9BD1}"/>
    <dgm:cxn modelId="{B29653EA-DAB4-4E9D-BFAE-BCB21B021C44}" srcId="{E1B1EA38-0D70-40D1-987E-16653B165320}" destId="{B1F5465E-BD5D-48A7-BDA5-66FE9529F102}" srcOrd="0" destOrd="0" parTransId="{604A1035-DCA3-4AEB-B926-5E54582B6546}" sibTransId="{CB3C4BEE-EF9D-45D5-AECE-B21AC9296A7F}"/>
    <dgm:cxn modelId="{5D79A7EB-FBE1-4F68-9F8E-01CE12B8A87F}" srcId="{E33B8FEA-80A9-4E66-857F-D0AE985EF653}" destId="{52C15EB9-E152-4C7B-BF10-4D88A4B2C81D}" srcOrd="3" destOrd="0" parTransId="{C39AF829-DA3C-468F-B734-289BA912254B}" sibTransId="{F81DFC20-659C-4777-8F0E-7D17BE21C2C6}"/>
    <dgm:cxn modelId="{9CDE3AF7-F025-46D6-BAA1-144D5F4B65D3}" srcId="{138A9B86-24EB-422D-9E3F-01F920578015}" destId="{F4B5CBE0-1925-4F2B-ACC7-984B3F2C27FF}" srcOrd="0" destOrd="0" parTransId="{9610D2DE-B782-4D42-BB3E-0D14644F75F4}" sibTransId="{D29ED2FF-24D5-455B-B5FD-9C6CF7982353}"/>
    <dgm:cxn modelId="{3A3C357A-FA8E-45CC-ACE0-E62402AB8A35}" type="presParOf" srcId="{D86DCE92-700C-47A6-9DA2-724A34AC7597}" destId="{5840D3A6-D029-49D8-A45D-E08F0AFAAC47}" srcOrd="0" destOrd="0" presId="urn:microsoft.com/office/officeart/2005/8/layout/vList5"/>
    <dgm:cxn modelId="{4FE258DC-F530-4F19-B9E7-6E7B5E16825A}" type="presParOf" srcId="{5840D3A6-D029-49D8-A45D-E08F0AFAAC47}" destId="{3BB8638C-0DDC-40C2-9099-1140D0F9A494}" srcOrd="0" destOrd="0" presId="urn:microsoft.com/office/officeart/2005/8/layout/vList5"/>
    <dgm:cxn modelId="{6C17851C-41C7-4847-9621-337E258796A9}" type="presParOf" srcId="{5840D3A6-D029-49D8-A45D-E08F0AFAAC47}" destId="{B75DA5E0-60DA-40F4-A664-BC8BE7E0967A}" srcOrd="1" destOrd="0" presId="urn:microsoft.com/office/officeart/2005/8/layout/vList5"/>
    <dgm:cxn modelId="{C5C59CEB-CF86-460A-A961-A7DB75ACC09C}" type="presParOf" srcId="{D86DCE92-700C-47A6-9DA2-724A34AC7597}" destId="{9C044A9B-EB42-42B6-92BD-C12136244B36}" srcOrd="1" destOrd="0" presId="urn:microsoft.com/office/officeart/2005/8/layout/vList5"/>
    <dgm:cxn modelId="{5B5E49FA-1820-4758-818C-121AC5A853EC}" type="presParOf" srcId="{D86DCE92-700C-47A6-9DA2-724A34AC7597}" destId="{35A3CF36-3029-4DB1-A3C9-885192F36E38}" srcOrd="2" destOrd="0" presId="urn:microsoft.com/office/officeart/2005/8/layout/vList5"/>
    <dgm:cxn modelId="{677AC2E6-E679-40C8-9993-8E4004656917}" type="presParOf" srcId="{35A3CF36-3029-4DB1-A3C9-885192F36E38}" destId="{B0104099-1AD3-47BD-B41A-72F068D14BFA}" srcOrd="0" destOrd="0" presId="urn:microsoft.com/office/officeart/2005/8/layout/vList5"/>
    <dgm:cxn modelId="{68F97877-1EBF-4D15-B59F-68082A4CF5F6}" type="presParOf" srcId="{35A3CF36-3029-4DB1-A3C9-885192F36E38}" destId="{4B320B52-5F08-49A6-9A18-721253114E39}" srcOrd="1" destOrd="0" presId="urn:microsoft.com/office/officeart/2005/8/layout/vList5"/>
    <dgm:cxn modelId="{C12E1201-6D30-4A42-905B-82B673E5DF42}" type="presParOf" srcId="{D86DCE92-700C-47A6-9DA2-724A34AC7597}" destId="{236C5DAF-6BC3-4BDF-9BE7-4166224603A4}" srcOrd="3" destOrd="0" presId="urn:microsoft.com/office/officeart/2005/8/layout/vList5"/>
    <dgm:cxn modelId="{A5160AF4-0DBC-435D-A676-89BA0DF0160E}" type="presParOf" srcId="{D86DCE92-700C-47A6-9DA2-724A34AC7597}" destId="{A92B0159-68BA-4638-8005-4CEBA7B4B194}" srcOrd="4" destOrd="0" presId="urn:microsoft.com/office/officeart/2005/8/layout/vList5"/>
    <dgm:cxn modelId="{265D81DA-C3DA-4A0D-8C3E-29E917457C77}" type="presParOf" srcId="{A92B0159-68BA-4638-8005-4CEBA7B4B194}" destId="{FD184D14-574E-45BB-9063-4B816D6F390C}" srcOrd="0" destOrd="0" presId="urn:microsoft.com/office/officeart/2005/8/layout/vList5"/>
    <dgm:cxn modelId="{4D8E6123-A86E-4C38-9B7A-96FC35AAE8D6}" type="presParOf" srcId="{A92B0159-68BA-4638-8005-4CEBA7B4B194}" destId="{3BF99B27-40E1-4287-8CF9-9B9627649510}" srcOrd="1" destOrd="0" presId="urn:microsoft.com/office/officeart/2005/8/layout/vList5"/>
    <dgm:cxn modelId="{83C72639-6857-4BC1-A480-FBBCD1061AF7}" type="presParOf" srcId="{D86DCE92-700C-47A6-9DA2-724A34AC7597}" destId="{1D0BC7C7-5600-4549-8EB6-1788FBAB36BA}" srcOrd="5" destOrd="0" presId="urn:microsoft.com/office/officeart/2005/8/layout/vList5"/>
    <dgm:cxn modelId="{DC39C176-0011-4F7B-9EC0-37E77AB8E505}" type="presParOf" srcId="{D86DCE92-700C-47A6-9DA2-724A34AC7597}" destId="{E63B8CFE-5937-4229-934C-94B17A870E95}" srcOrd="6" destOrd="0" presId="urn:microsoft.com/office/officeart/2005/8/layout/vList5"/>
    <dgm:cxn modelId="{2BB5552B-A0FF-4D26-A0F4-8A62E153B508}" type="presParOf" srcId="{E63B8CFE-5937-4229-934C-94B17A870E95}" destId="{7145B32D-03FF-4E53-A283-08FA5F618A27}" srcOrd="0" destOrd="0" presId="urn:microsoft.com/office/officeart/2005/8/layout/vList5"/>
    <dgm:cxn modelId="{B5D27F8A-7B09-4099-8FBC-0FCE5AEB38EA}" type="presParOf" srcId="{E63B8CFE-5937-4229-934C-94B17A870E95}" destId="{5D76E817-24BF-4A78-BE5D-1A0A03218537}" srcOrd="1" destOrd="0" presId="urn:microsoft.com/office/officeart/2005/8/layout/vList5"/>
    <dgm:cxn modelId="{CFE173D9-6C20-4AC8-917B-F994A72A2937}" type="presParOf" srcId="{D86DCE92-700C-47A6-9DA2-724A34AC7597}" destId="{489F5FF6-A8AA-46D7-8E61-AACA96A52252}" srcOrd="7" destOrd="0" presId="urn:microsoft.com/office/officeart/2005/8/layout/vList5"/>
    <dgm:cxn modelId="{5F5CD7BF-8E60-45D3-BE83-C9FE458908A3}" type="presParOf" srcId="{D86DCE92-700C-47A6-9DA2-724A34AC7597}" destId="{8EAE8441-2139-4D5F-8B5B-386D273290F3}" srcOrd="8" destOrd="0" presId="urn:microsoft.com/office/officeart/2005/8/layout/vList5"/>
    <dgm:cxn modelId="{FB3D2F2A-4263-41B1-9780-E549FB6AB9CC}" type="presParOf" srcId="{8EAE8441-2139-4D5F-8B5B-386D273290F3}" destId="{E240A5BE-7314-4666-8D7C-0022F8E26C68}" srcOrd="0" destOrd="0" presId="urn:microsoft.com/office/officeart/2005/8/layout/vList5"/>
    <dgm:cxn modelId="{045653C8-E4F2-411A-B5E3-20E314C3961D}" type="presParOf" srcId="{8EAE8441-2139-4D5F-8B5B-386D273290F3}" destId="{C01FB08E-75F3-4DA2-8C20-4EF105DE079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29AFED-BD74-45FF-BAE1-7746EB28A6B3}"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s-419"/>
        </a:p>
      </dgm:t>
    </dgm:pt>
    <dgm:pt modelId="{C87EEFE4-49AB-4C9E-A0A3-FC5847D1843C}">
      <dgm:prSet/>
      <dgm:spPr/>
      <dgm:t>
        <a:bodyPr/>
        <a:lstStyle/>
        <a:p>
          <a:r>
            <a:rPr lang="es-419" dirty="0"/>
            <a:t>«suplirá» </a:t>
          </a:r>
          <a:r>
            <a:rPr lang="es-419" i="1" dirty="0" err="1"/>
            <a:t>pleroo</a:t>
          </a:r>
          <a:endParaRPr lang="es-419" i="1" dirty="0"/>
        </a:p>
      </dgm:t>
    </dgm:pt>
    <dgm:pt modelId="{F21BAB6F-9B7A-4200-9BC3-DE1B1DDF02AB}" type="parTrans" cxnId="{92D5A8B4-68F0-47BC-9D7D-A3A5592BC173}">
      <dgm:prSet/>
      <dgm:spPr/>
      <dgm:t>
        <a:bodyPr/>
        <a:lstStyle/>
        <a:p>
          <a:endParaRPr lang="es-419"/>
        </a:p>
      </dgm:t>
    </dgm:pt>
    <dgm:pt modelId="{176B6C33-0CE8-48CB-B228-B35FFDCA2C84}" type="sibTrans" cxnId="{92D5A8B4-68F0-47BC-9D7D-A3A5592BC173}">
      <dgm:prSet/>
      <dgm:spPr/>
      <dgm:t>
        <a:bodyPr/>
        <a:lstStyle/>
        <a:p>
          <a:endParaRPr lang="es-419"/>
        </a:p>
      </dgm:t>
    </dgm:pt>
    <dgm:pt modelId="{78343652-D375-417A-A8D7-1AC4D56D98F8}">
      <dgm:prSet/>
      <dgm:spPr/>
      <dgm:t>
        <a:bodyPr/>
        <a:lstStyle/>
        <a:p>
          <a:r>
            <a:rPr lang="es-419" baseline="0" dirty="0"/>
            <a:t>Llenar</a:t>
          </a:r>
          <a:endParaRPr lang="es-419" dirty="0"/>
        </a:p>
      </dgm:t>
    </dgm:pt>
    <dgm:pt modelId="{6657DEEA-2FEE-41E7-855C-6E726EF4BFFC}" type="parTrans" cxnId="{710E6CAE-4E87-4A0D-BD76-540D59D9A1D6}">
      <dgm:prSet/>
      <dgm:spPr/>
      <dgm:t>
        <a:bodyPr/>
        <a:lstStyle/>
        <a:p>
          <a:endParaRPr lang="es-419"/>
        </a:p>
      </dgm:t>
    </dgm:pt>
    <dgm:pt modelId="{ABC388C4-517D-40A1-ACAA-A369986DEFA2}" type="sibTrans" cxnId="{710E6CAE-4E87-4A0D-BD76-540D59D9A1D6}">
      <dgm:prSet/>
      <dgm:spPr/>
      <dgm:t>
        <a:bodyPr/>
        <a:lstStyle/>
        <a:p>
          <a:endParaRPr lang="es-419"/>
        </a:p>
      </dgm:t>
    </dgm:pt>
    <dgm:pt modelId="{F7AB8ECE-EA25-4CAE-A19C-D851B08EE553}">
      <dgm:prSet/>
      <dgm:spPr/>
      <dgm:t>
        <a:bodyPr/>
        <a:lstStyle/>
        <a:p>
          <a:r>
            <a:rPr lang="es-419" baseline="0"/>
            <a:t>Atiborrar</a:t>
          </a:r>
          <a:endParaRPr lang="es-419"/>
        </a:p>
      </dgm:t>
    </dgm:pt>
    <dgm:pt modelId="{8DF82E16-C119-4964-8EBE-15EF41F6597D}" type="parTrans" cxnId="{8644137C-DC84-4944-91A3-3080E0DF4B76}">
      <dgm:prSet/>
      <dgm:spPr/>
      <dgm:t>
        <a:bodyPr/>
        <a:lstStyle/>
        <a:p>
          <a:endParaRPr lang="es-419"/>
        </a:p>
      </dgm:t>
    </dgm:pt>
    <dgm:pt modelId="{C6E13C47-3B7B-41A6-BDF7-2F729C7C15C8}" type="sibTrans" cxnId="{8644137C-DC84-4944-91A3-3080E0DF4B76}">
      <dgm:prSet/>
      <dgm:spPr/>
      <dgm:t>
        <a:bodyPr/>
        <a:lstStyle/>
        <a:p>
          <a:endParaRPr lang="es-419"/>
        </a:p>
      </dgm:t>
    </dgm:pt>
    <dgm:pt modelId="{D949C79B-8D47-4C9D-8C13-0D75908F7517}">
      <dgm:prSet/>
      <dgm:spPr/>
      <dgm:t>
        <a:bodyPr/>
        <a:lstStyle/>
        <a:p>
          <a:r>
            <a:rPr lang="es-419" baseline="0"/>
            <a:t>Rellenar</a:t>
          </a:r>
          <a:endParaRPr lang="es-419"/>
        </a:p>
      </dgm:t>
    </dgm:pt>
    <dgm:pt modelId="{9F7C03C8-1E05-4677-A3A5-141299B48D5D}" type="parTrans" cxnId="{B801DBA1-F4AD-485D-89CB-74339F712701}">
      <dgm:prSet/>
      <dgm:spPr/>
      <dgm:t>
        <a:bodyPr/>
        <a:lstStyle/>
        <a:p>
          <a:endParaRPr lang="es-419"/>
        </a:p>
      </dgm:t>
    </dgm:pt>
    <dgm:pt modelId="{D23D53D0-E3C6-4251-B8AF-319BD0FB5B77}" type="sibTrans" cxnId="{B801DBA1-F4AD-485D-89CB-74339F712701}">
      <dgm:prSet/>
      <dgm:spPr/>
      <dgm:t>
        <a:bodyPr/>
        <a:lstStyle/>
        <a:p>
          <a:endParaRPr lang="es-419"/>
        </a:p>
      </dgm:t>
    </dgm:pt>
    <dgm:pt modelId="{74A6F529-1C28-4201-BE92-8667AD0EB064}">
      <dgm:prSet/>
      <dgm:spPr/>
      <dgm:t>
        <a:bodyPr/>
        <a:lstStyle/>
        <a:p>
          <a:r>
            <a:rPr lang="es-419" baseline="0"/>
            <a:t>Suplir</a:t>
          </a:r>
          <a:endParaRPr lang="es-419"/>
        </a:p>
      </dgm:t>
    </dgm:pt>
    <dgm:pt modelId="{204ACA1C-A116-4C55-8263-06B49BAF50E9}" type="parTrans" cxnId="{F856CDEC-8FD7-49AA-A97C-581D40F73D65}">
      <dgm:prSet/>
      <dgm:spPr/>
      <dgm:t>
        <a:bodyPr/>
        <a:lstStyle/>
        <a:p>
          <a:endParaRPr lang="es-419"/>
        </a:p>
      </dgm:t>
    </dgm:pt>
    <dgm:pt modelId="{DE0AA665-80B4-4F26-B907-A5E5340FD7C3}" type="sibTrans" cxnId="{F856CDEC-8FD7-49AA-A97C-581D40F73D65}">
      <dgm:prSet/>
      <dgm:spPr/>
      <dgm:t>
        <a:bodyPr/>
        <a:lstStyle/>
        <a:p>
          <a:endParaRPr lang="es-419"/>
        </a:p>
      </dgm:t>
    </dgm:pt>
    <dgm:pt modelId="{EE689D7A-3F8E-467D-9004-A2FDCDB341CB}">
      <dgm:prSet/>
      <dgm:spPr/>
      <dgm:t>
        <a:bodyPr/>
        <a:lstStyle/>
        <a:p>
          <a:r>
            <a:rPr lang="es-419" baseline="0"/>
            <a:t>Colmar</a:t>
          </a:r>
          <a:endParaRPr lang="es-419"/>
        </a:p>
      </dgm:t>
    </dgm:pt>
    <dgm:pt modelId="{DAFC7D92-2E2C-4681-818E-53A672032664}" type="parTrans" cxnId="{87D38E08-2F54-406E-A554-E9B959B9AEEB}">
      <dgm:prSet/>
      <dgm:spPr/>
      <dgm:t>
        <a:bodyPr/>
        <a:lstStyle/>
        <a:p>
          <a:endParaRPr lang="es-419"/>
        </a:p>
      </dgm:t>
    </dgm:pt>
    <dgm:pt modelId="{7F01A330-3ADF-4EEF-930A-CF2A4E89A176}" type="sibTrans" cxnId="{87D38E08-2F54-406E-A554-E9B959B9AEEB}">
      <dgm:prSet/>
      <dgm:spPr/>
      <dgm:t>
        <a:bodyPr/>
        <a:lstStyle/>
        <a:p>
          <a:endParaRPr lang="es-419"/>
        </a:p>
      </dgm:t>
    </dgm:pt>
    <dgm:pt modelId="{34D8515F-5BA6-4C07-A03B-7499404BB06E}">
      <dgm:prSet/>
      <dgm:spPr/>
      <dgm:t>
        <a:bodyPr/>
        <a:lstStyle/>
        <a:p>
          <a:r>
            <a:rPr lang="es-419" baseline="0"/>
            <a:t>Completar</a:t>
          </a:r>
          <a:endParaRPr lang="es-419"/>
        </a:p>
      </dgm:t>
    </dgm:pt>
    <dgm:pt modelId="{48B92023-6399-4900-A745-2D2F3783EB39}" type="parTrans" cxnId="{16C0CC6F-0B21-4CB4-96EC-AC2F03AF69C8}">
      <dgm:prSet/>
      <dgm:spPr/>
      <dgm:t>
        <a:bodyPr/>
        <a:lstStyle/>
        <a:p>
          <a:endParaRPr lang="es-419"/>
        </a:p>
      </dgm:t>
    </dgm:pt>
    <dgm:pt modelId="{B4160D10-5188-4846-8B96-41A7F18670C2}" type="sibTrans" cxnId="{16C0CC6F-0B21-4CB4-96EC-AC2F03AF69C8}">
      <dgm:prSet/>
      <dgm:spPr/>
      <dgm:t>
        <a:bodyPr/>
        <a:lstStyle/>
        <a:p>
          <a:endParaRPr lang="es-419"/>
        </a:p>
      </dgm:t>
    </dgm:pt>
    <dgm:pt modelId="{15E20EC8-1A90-4304-96A2-896B870D90F0}">
      <dgm:prSet/>
      <dgm:spPr/>
      <dgm:t>
        <a:bodyPr/>
        <a:lstStyle/>
        <a:p>
          <a:r>
            <a:rPr lang="es-419" baseline="0"/>
            <a:t>Cumplir</a:t>
          </a:r>
          <a:endParaRPr lang="es-419"/>
        </a:p>
      </dgm:t>
    </dgm:pt>
    <dgm:pt modelId="{449787FD-BA4C-466C-8591-68E000EC3849}" type="parTrans" cxnId="{526E53B8-4ACD-4D0C-A278-4512F60E1295}">
      <dgm:prSet/>
      <dgm:spPr/>
      <dgm:t>
        <a:bodyPr/>
        <a:lstStyle/>
        <a:p>
          <a:endParaRPr lang="es-419"/>
        </a:p>
      </dgm:t>
    </dgm:pt>
    <dgm:pt modelId="{91658FCF-4688-454F-883E-2F4F6494FA47}" type="sibTrans" cxnId="{526E53B8-4ACD-4D0C-A278-4512F60E1295}">
      <dgm:prSet/>
      <dgm:spPr/>
      <dgm:t>
        <a:bodyPr/>
        <a:lstStyle/>
        <a:p>
          <a:endParaRPr lang="es-419"/>
        </a:p>
      </dgm:t>
    </dgm:pt>
    <dgm:pt modelId="{3ABCF969-6BD3-4CA7-8A4E-386EAF7C2403}" type="pres">
      <dgm:prSet presAssocID="{7B29AFED-BD74-45FF-BAE1-7746EB28A6B3}" presName="Name0" presStyleCnt="0">
        <dgm:presLayoutVars>
          <dgm:chMax val="7"/>
          <dgm:dir/>
          <dgm:animLvl val="lvl"/>
          <dgm:resizeHandles val="exact"/>
        </dgm:presLayoutVars>
      </dgm:prSet>
      <dgm:spPr/>
    </dgm:pt>
    <dgm:pt modelId="{C61728D3-42B5-4D2C-82EB-F7BAED832AFC}" type="pres">
      <dgm:prSet presAssocID="{C87EEFE4-49AB-4C9E-A0A3-FC5847D1843C}" presName="circle1" presStyleLbl="node1" presStyleIdx="0" presStyleCnt="1"/>
      <dgm:spPr/>
    </dgm:pt>
    <dgm:pt modelId="{9AE0662B-D19B-4FD2-AF4A-72F9CF37EF21}" type="pres">
      <dgm:prSet presAssocID="{C87EEFE4-49AB-4C9E-A0A3-FC5847D1843C}" presName="space" presStyleCnt="0"/>
      <dgm:spPr/>
    </dgm:pt>
    <dgm:pt modelId="{BDEBCDC7-EEAD-4AB4-86B1-D4A27C1E4A88}" type="pres">
      <dgm:prSet presAssocID="{C87EEFE4-49AB-4C9E-A0A3-FC5847D1843C}" presName="rect1" presStyleLbl="alignAcc1" presStyleIdx="0" presStyleCnt="1"/>
      <dgm:spPr/>
    </dgm:pt>
    <dgm:pt modelId="{80ACE6F1-0DF7-469C-A7F0-5D91DD063977}" type="pres">
      <dgm:prSet presAssocID="{C87EEFE4-49AB-4C9E-A0A3-FC5847D1843C}" presName="rect1ParTx" presStyleLbl="alignAcc1" presStyleIdx="0" presStyleCnt="1">
        <dgm:presLayoutVars>
          <dgm:chMax val="1"/>
          <dgm:bulletEnabled val="1"/>
        </dgm:presLayoutVars>
      </dgm:prSet>
      <dgm:spPr/>
    </dgm:pt>
    <dgm:pt modelId="{F62740BA-1002-4180-8D4C-6F73C0631DDB}" type="pres">
      <dgm:prSet presAssocID="{C87EEFE4-49AB-4C9E-A0A3-FC5847D1843C}" presName="rect1ChTx" presStyleLbl="alignAcc1" presStyleIdx="0" presStyleCnt="1">
        <dgm:presLayoutVars>
          <dgm:bulletEnabled val="1"/>
        </dgm:presLayoutVars>
      </dgm:prSet>
      <dgm:spPr/>
    </dgm:pt>
  </dgm:ptLst>
  <dgm:cxnLst>
    <dgm:cxn modelId="{C8361D04-6096-488F-9B8A-F66076081112}" type="presOf" srcId="{C87EEFE4-49AB-4C9E-A0A3-FC5847D1843C}" destId="{BDEBCDC7-EEAD-4AB4-86B1-D4A27C1E4A88}" srcOrd="0" destOrd="0" presId="urn:microsoft.com/office/officeart/2005/8/layout/target3"/>
    <dgm:cxn modelId="{38395005-1B34-4EB1-8C25-0BD7A2A566C2}" type="presOf" srcId="{EE689D7A-3F8E-467D-9004-A2FDCDB341CB}" destId="{F62740BA-1002-4180-8D4C-6F73C0631DDB}" srcOrd="0" destOrd="4" presId="urn:microsoft.com/office/officeart/2005/8/layout/target3"/>
    <dgm:cxn modelId="{87D38E08-2F54-406E-A554-E9B959B9AEEB}" srcId="{C87EEFE4-49AB-4C9E-A0A3-FC5847D1843C}" destId="{EE689D7A-3F8E-467D-9004-A2FDCDB341CB}" srcOrd="4" destOrd="0" parTransId="{DAFC7D92-2E2C-4681-818E-53A672032664}" sibTransId="{7F01A330-3ADF-4EEF-930A-CF2A4E89A176}"/>
    <dgm:cxn modelId="{FF712D11-9FD4-4B03-94F2-45F48FEA71D7}" type="presOf" srcId="{F7AB8ECE-EA25-4CAE-A19C-D851B08EE553}" destId="{F62740BA-1002-4180-8D4C-6F73C0631DDB}" srcOrd="0" destOrd="1" presId="urn:microsoft.com/office/officeart/2005/8/layout/target3"/>
    <dgm:cxn modelId="{2942A946-0176-4CBE-8394-A8AE91D36ACB}" type="presOf" srcId="{7B29AFED-BD74-45FF-BAE1-7746EB28A6B3}" destId="{3ABCF969-6BD3-4CA7-8A4E-386EAF7C2403}" srcOrd="0" destOrd="0" presId="urn:microsoft.com/office/officeart/2005/8/layout/target3"/>
    <dgm:cxn modelId="{16C0CC6F-0B21-4CB4-96EC-AC2F03AF69C8}" srcId="{C87EEFE4-49AB-4C9E-A0A3-FC5847D1843C}" destId="{34D8515F-5BA6-4C07-A03B-7499404BB06E}" srcOrd="5" destOrd="0" parTransId="{48B92023-6399-4900-A745-2D2F3783EB39}" sibTransId="{B4160D10-5188-4846-8B96-41A7F18670C2}"/>
    <dgm:cxn modelId="{1A4ACB73-C4C8-4818-B958-EFEB8200BC47}" type="presOf" srcId="{C87EEFE4-49AB-4C9E-A0A3-FC5847D1843C}" destId="{80ACE6F1-0DF7-469C-A7F0-5D91DD063977}" srcOrd="1" destOrd="0" presId="urn:microsoft.com/office/officeart/2005/8/layout/target3"/>
    <dgm:cxn modelId="{3EF82455-991B-4D0E-96C3-E1EA7C2D3250}" type="presOf" srcId="{15E20EC8-1A90-4304-96A2-896B870D90F0}" destId="{F62740BA-1002-4180-8D4C-6F73C0631DDB}" srcOrd="0" destOrd="6" presId="urn:microsoft.com/office/officeart/2005/8/layout/target3"/>
    <dgm:cxn modelId="{8644137C-DC84-4944-91A3-3080E0DF4B76}" srcId="{C87EEFE4-49AB-4C9E-A0A3-FC5847D1843C}" destId="{F7AB8ECE-EA25-4CAE-A19C-D851B08EE553}" srcOrd="1" destOrd="0" parTransId="{8DF82E16-C119-4964-8EBE-15EF41F6597D}" sibTransId="{C6E13C47-3B7B-41A6-BDF7-2F729C7C15C8}"/>
    <dgm:cxn modelId="{DDBD0089-A85E-46C4-947D-4A3DD911B93A}" type="presOf" srcId="{34D8515F-5BA6-4C07-A03B-7499404BB06E}" destId="{F62740BA-1002-4180-8D4C-6F73C0631DDB}" srcOrd="0" destOrd="5" presId="urn:microsoft.com/office/officeart/2005/8/layout/target3"/>
    <dgm:cxn modelId="{B801DBA1-F4AD-485D-89CB-74339F712701}" srcId="{C87EEFE4-49AB-4C9E-A0A3-FC5847D1843C}" destId="{D949C79B-8D47-4C9D-8C13-0D75908F7517}" srcOrd="2" destOrd="0" parTransId="{9F7C03C8-1E05-4677-A3A5-141299B48D5D}" sibTransId="{D23D53D0-E3C6-4251-B8AF-319BD0FB5B77}"/>
    <dgm:cxn modelId="{2E3D66A7-3C4E-4534-B9ED-E73D82DC5595}" type="presOf" srcId="{74A6F529-1C28-4201-BE92-8667AD0EB064}" destId="{F62740BA-1002-4180-8D4C-6F73C0631DDB}" srcOrd="0" destOrd="3" presId="urn:microsoft.com/office/officeart/2005/8/layout/target3"/>
    <dgm:cxn modelId="{710E6CAE-4E87-4A0D-BD76-540D59D9A1D6}" srcId="{C87EEFE4-49AB-4C9E-A0A3-FC5847D1843C}" destId="{78343652-D375-417A-A8D7-1AC4D56D98F8}" srcOrd="0" destOrd="0" parTransId="{6657DEEA-2FEE-41E7-855C-6E726EF4BFFC}" sibTransId="{ABC388C4-517D-40A1-ACAA-A369986DEFA2}"/>
    <dgm:cxn modelId="{57AE26B2-178E-4C78-A12B-D0116046A71B}" type="presOf" srcId="{78343652-D375-417A-A8D7-1AC4D56D98F8}" destId="{F62740BA-1002-4180-8D4C-6F73C0631DDB}" srcOrd="0" destOrd="0" presId="urn:microsoft.com/office/officeart/2005/8/layout/target3"/>
    <dgm:cxn modelId="{92D5A8B4-68F0-47BC-9D7D-A3A5592BC173}" srcId="{7B29AFED-BD74-45FF-BAE1-7746EB28A6B3}" destId="{C87EEFE4-49AB-4C9E-A0A3-FC5847D1843C}" srcOrd="0" destOrd="0" parTransId="{F21BAB6F-9B7A-4200-9BC3-DE1B1DDF02AB}" sibTransId="{176B6C33-0CE8-48CB-B228-B35FFDCA2C84}"/>
    <dgm:cxn modelId="{526E53B8-4ACD-4D0C-A278-4512F60E1295}" srcId="{C87EEFE4-49AB-4C9E-A0A3-FC5847D1843C}" destId="{15E20EC8-1A90-4304-96A2-896B870D90F0}" srcOrd="6" destOrd="0" parTransId="{449787FD-BA4C-466C-8591-68E000EC3849}" sibTransId="{91658FCF-4688-454F-883E-2F4F6494FA47}"/>
    <dgm:cxn modelId="{9016A0C9-52CB-4801-8F3D-039437FC2301}" type="presOf" srcId="{D949C79B-8D47-4C9D-8C13-0D75908F7517}" destId="{F62740BA-1002-4180-8D4C-6F73C0631DDB}" srcOrd="0" destOrd="2" presId="urn:microsoft.com/office/officeart/2005/8/layout/target3"/>
    <dgm:cxn modelId="{F856CDEC-8FD7-49AA-A97C-581D40F73D65}" srcId="{C87EEFE4-49AB-4C9E-A0A3-FC5847D1843C}" destId="{74A6F529-1C28-4201-BE92-8667AD0EB064}" srcOrd="3" destOrd="0" parTransId="{204ACA1C-A116-4C55-8263-06B49BAF50E9}" sibTransId="{DE0AA665-80B4-4F26-B907-A5E5340FD7C3}"/>
    <dgm:cxn modelId="{004D3302-AAEC-40CC-8012-9B29DBF7819F}" type="presParOf" srcId="{3ABCF969-6BD3-4CA7-8A4E-386EAF7C2403}" destId="{C61728D3-42B5-4D2C-82EB-F7BAED832AFC}" srcOrd="0" destOrd="0" presId="urn:microsoft.com/office/officeart/2005/8/layout/target3"/>
    <dgm:cxn modelId="{8509819B-BB39-491F-B1E5-B14EDA9723D2}" type="presParOf" srcId="{3ABCF969-6BD3-4CA7-8A4E-386EAF7C2403}" destId="{9AE0662B-D19B-4FD2-AF4A-72F9CF37EF21}" srcOrd="1" destOrd="0" presId="urn:microsoft.com/office/officeart/2005/8/layout/target3"/>
    <dgm:cxn modelId="{2A13206F-388E-4CBC-BE9C-EDCA60C9951B}" type="presParOf" srcId="{3ABCF969-6BD3-4CA7-8A4E-386EAF7C2403}" destId="{BDEBCDC7-EEAD-4AB4-86B1-D4A27C1E4A88}" srcOrd="2" destOrd="0" presId="urn:microsoft.com/office/officeart/2005/8/layout/target3"/>
    <dgm:cxn modelId="{FDA22269-768D-4227-8122-5581FAAF6336}" type="presParOf" srcId="{3ABCF969-6BD3-4CA7-8A4E-386EAF7C2403}" destId="{80ACE6F1-0DF7-469C-A7F0-5D91DD063977}" srcOrd="3" destOrd="0" presId="urn:microsoft.com/office/officeart/2005/8/layout/target3"/>
    <dgm:cxn modelId="{5CA671F7-6CB8-4B9F-AACF-EA4A58896796}" type="presParOf" srcId="{3ABCF969-6BD3-4CA7-8A4E-386EAF7C2403}" destId="{F62740BA-1002-4180-8D4C-6F73C0631DDB}"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8B700A-CFEF-4293-B722-14622A3D65A7}"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419"/>
        </a:p>
      </dgm:t>
    </dgm:pt>
    <dgm:pt modelId="{F47197FD-9C98-4E6E-9369-D5C2BA5D365B}">
      <dgm:prSet/>
      <dgm:spPr/>
      <dgm:t>
        <a:bodyPr/>
        <a:lstStyle/>
        <a:p>
          <a:r>
            <a:rPr lang="es-419"/>
            <a:t>Los pensamientos de un padre son siempre más altos y profundos que los de sus hijos.</a:t>
          </a:r>
        </a:p>
      </dgm:t>
    </dgm:pt>
    <dgm:pt modelId="{D7160E7A-BC50-4C12-B959-6DF1A2D23440}" type="parTrans" cxnId="{FF201538-5173-497B-8BB5-CAC238E9CE36}">
      <dgm:prSet/>
      <dgm:spPr/>
      <dgm:t>
        <a:bodyPr/>
        <a:lstStyle/>
        <a:p>
          <a:endParaRPr lang="es-419"/>
        </a:p>
      </dgm:t>
    </dgm:pt>
    <dgm:pt modelId="{7F97DCB6-1E2E-4476-9645-6B86899CD6A3}" type="sibTrans" cxnId="{FF201538-5173-497B-8BB5-CAC238E9CE36}">
      <dgm:prSet/>
      <dgm:spPr/>
      <dgm:t>
        <a:bodyPr/>
        <a:lstStyle/>
        <a:p>
          <a:endParaRPr lang="es-419"/>
        </a:p>
      </dgm:t>
    </dgm:pt>
    <dgm:pt modelId="{F26DF812-07B6-41B6-B6BD-28FA35D84C24}">
      <dgm:prSet/>
      <dgm:spPr/>
      <dgm:t>
        <a:bodyPr/>
        <a:lstStyle/>
        <a:p>
          <a:r>
            <a:rPr lang="es-419"/>
            <a:t>Dios, en su infinita sabiduría, retiene ciertas bendiciones hasta que nosotros, como sus hijos, desarrollamos la madurez necesaria para manejarlas.</a:t>
          </a:r>
        </a:p>
      </dgm:t>
    </dgm:pt>
    <dgm:pt modelId="{2ABE05AF-4516-4C26-A817-D8E364549970}" type="parTrans" cxnId="{8E602A27-FE59-4A7A-9AF6-871987D9E669}">
      <dgm:prSet/>
      <dgm:spPr/>
      <dgm:t>
        <a:bodyPr/>
        <a:lstStyle/>
        <a:p>
          <a:endParaRPr lang="es-419"/>
        </a:p>
      </dgm:t>
    </dgm:pt>
    <dgm:pt modelId="{CA8363EE-4D3E-4186-8CBE-2DB0EBE43C34}" type="sibTrans" cxnId="{8E602A27-FE59-4A7A-9AF6-871987D9E669}">
      <dgm:prSet/>
      <dgm:spPr/>
      <dgm:t>
        <a:bodyPr/>
        <a:lstStyle/>
        <a:p>
          <a:endParaRPr lang="es-419"/>
        </a:p>
      </dgm:t>
    </dgm:pt>
    <dgm:pt modelId="{22B564BA-BD72-4E51-94E4-0AA9C1B8C728}" type="pres">
      <dgm:prSet presAssocID="{128B700A-CFEF-4293-B722-14622A3D65A7}" presName="linear" presStyleCnt="0">
        <dgm:presLayoutVars>
          <dgm:animLvl val="lvl"/>
          <dgm:resizeHandles val="exact"/>
        </dgm:presLayoutVars>
      </dgm:prSet>
      <dgm:spPr/>
    </dgm:pt>
    <dgm:pt modelId="{94565989-05CA-4762-92C6-A39C0D3B0994}" type="pres">
      <dgm:prSet presAssocID="{F47197FD-9C98-4E6E-9369-D5C2BA5D365B}" presName="parentText" presStyleLbl="node1" presStyleIdx="0" presStyleCnt="2">
        <dgm:presLayoutVars>
          <dgm:chMax val="0"/>
          <dgm:bulletEnabled val="1"/>
        </dgm:presLayoutVars>
      </dgm:prSet>
      <dgm:spPr/>
    </dgm:pt>
    <dgm:pt modelId="{F928AB56-CBC2-4BF8-82B0-CF60C1643738}" type="pres">
      <dgm:prSet presAssocID="{7F97DCB6-1E2E-4476-9645-6B86899CD6A3}" presName="spacer" presStyleCnt="0"/>
      <dgm:spPr/>
    </dgm:pt>
    <dgm:pt modelId="{A78BF686-393C-4FED-B7B7-220A21B99E32}" type="pres">
      <dgm:prSet presAssocID="{F26DF812-07B6-41B6-B6BD-28FA35D84C24}" presName="parentText" presStyleLbl="node1" presStyleIdx="1" presStyleCnt="2">
        <dgm:presLayoutVars>
          <dgm:chMax val="0"/>
          <dgm:bulletEnabled val="1"/>
        </dgm:presLayoutVars>
      </dgm:prSet>
      <dgm:spPr/>
    </dgm:pt>
  </dgm:ptLst>
  <dgm:cxnLst>
    <dgm:cxn modelId="{8E602A27-FE59-4A7A-9AF6-871987D9E669}" srcId="{128B700A-CFEF-4293-B722-14622A3D65A7}" destId="{F26DF812-07B6-41B6-B6BD-28FA35D84C24}" srcOrd="1" destOrd="0" parTransId="{2ABE05AF-4516-4C26-A817-D8E364549970}" sibTransId="{CA8363EE-4D3E-4186-8CBE-2DB0EBE43C34}"/>
    <dgm:cxn modelId="{36CD032C-3C2D-47E3-B429-0A9468B870CA}" type="presOf" srcId="{128B700A-CFEF-4293-B722-14622A3D65A7}" destId="{22B564BA-BD72-4E51-94E4-0AA9C1B8C728}" srcOrd="0" destOrd="0" presId="urn:microsoft.com/office/officeart/2005/8/layout/vList2"/>
    <dgm:cxn modelId="{FF201538-5173-497B-8BB5-CAC238E9CE36}" srcId="{128B700A-CFEF-4293-B722-14622A3D65A7}" destId="{F47197FD-9C98-4E6E-9369-D5C2BA5D365B}" srcOrd="0" destOrd="0" parTransId="{D7160E7A-BC50-4C12-B959-6DF1A2D23440}" sibTransId="{7F97DCB6-1E2E-4476-9645-6B86899CD6A3}"/>
    <dgm:cxn modelId="{1A86F7C2-E345-4244-BE36-40146E139682}" type="presOf" srcId="{F26DF812-07B6-41B6-B6BD-28FA35D84C24}" destId="{A78BF686-393C-4FED-B7B7-220A21B99E32}" srcOrd="0" destOrd="0" presId="urn:microsoft.com/office/officeart/2005/8/layout/vList2"/>
    <dgm:cxn modelId="{8DA3F9DB-0EF4-41D3-82D8-43A504E62204}" type="presOf" srcId="{F47197FD-9C98-4E6E-9369-D5C2BA5D365B}" destId="{94565989-05CA-4762-92C6-A39C0D3B0994}" srcOrd="0" destOrd="0" presId="urn:microsoft.com/office/officeart/2005/8/layout/vList2"/>
    <dgm:cxn modelId="{DB3C97BD-2A11-4421-A968-BC574EF7B589}" type="presParOf" srcId="{22B564BA-BD72-4E51-94E4-0AA9C1B8C728}" destId="{94565989-05CA-4762-92C6-A39C0D3B0994}" srcOrd="0" destOrd="0" presId="urn:microsoft.com/office/officeart/2005/8/layout/vList2"/>
    <dgm:cxn modelId="{AB200C0B-B919-4593-8B4A-A9FBCDA5BA3E}" type="presParOf" srcId="{22B564BA-BD72-4E51-94E4-0AA9C1B8C728}" destId="{F928AB56-CBC2-4BF8-82B0-CF60C1643738}" srcOrd="1" destOrd="0" presId="urn:microsoft.com/office/officeart/2005/8/layout/vList2"/>
    <dgm:cxn modelId="{724B27DF-4D8A-4ABF-A120-1CF1C01530F9}" type="presParOf" srcId="{22B564BA-BD72-4E51-94E4-0AA9C1B8C728}" destId="{A78BF686-393C-4FED-B7B7-220A21B99E3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B0B73-8F55-4C77-830B-06C3FDCBA39D}">
      <dsp:nvSpPr>
        <dsp:cNvPr id="0" name=""/>
        <dsp:cNvSpPr/>
      </dsp:nvSpPr>
      <dsp:spPr>
        <a:xfrm>
          <a:off x="3298" y="272259"/>
          <a:ext cx="3216315" cy="7200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s-419" sz="2500" b="1" kern="1200"/>
            <a:t>El Buen Pastor</a:t>
          </a:r>
          <a:endParaRPr lang="es-419" sz="2500" kern="1200"/>
        </a:p>
      </dsp:txBody>
      <dsp:txXfrm>
        <a:off x="3298" y="272259"/>
        <a:ext cx="3216315" cy="720000"/>
      </dsp:txXfrm>
    </dsp:sp>
    <dsp:sp modelId="{83F894FC-17CD-4088-8D57-47145BF40EA1}">
      <dsp:nvSpPr>
        <dsp:cNvPr id="0" name=""/>
        <dsp:cNvSpPr/>
      </dsp:nvSpPr>
      <dsp:spPr>
        <a:xfrm>
          <a:off x="3298" y="992259"/>
          <a:ext cx="3216315" cy="3677871"/>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419" sz="2500" kern="1200" baseline="0"/>
            <a:t>En el Salmo 23: 1, Dios es comparado con un pastor que cuida y guía a sus ovejas. Esta figura simboliza el cuidado constante y protector de Dios hacia su pueblo. </a:t>
          </a:r>
          <a:endParaRPr lang="es-419" sz="2500" kern="1200"/>
        </a:p>
      </dsp:txBody>
      <dsp:txXfrm>
        <a:off x="3298" y="992259"/>
        <a:ext cx="3216315" cy="3677871"/>
      </dsp:txXfrm>
    </dsp:sp>
    <dsp:sp modelId="{3E2C2BE3-2338-4BD0-B2C1-573DC524BE95}">
      <dsp:nvSpPr>
        <dsp:cNvPr id="0" name=""/>
        <dsp:cNvSpPr/>
      </dsp:nvSpPr>
      <dsp:spPr>
        <a:xfrm>
          <a:off x="3669897" y="272259"/>
          <a:ext cx="3216315" cy="720000"/>
        </a:xfrm>
        <a:prstGeom prst="rect">
          <a:avLst/>
        </a:prstGeom>
        <a:solidFill>
          <a:schemeClr val="accent4">
            <a:hueOff val="-1092657"/>
            <a:satOff val="-1313"/>
            <a:lumOff val="-1569"/>
            <a:alphaOff val="0"/>
          </a:schemeClr>
        </a:solidFill>
        <a:ln w="15875" cap="flat" cmpd="sng" algn="ctr">
          <a:solidFill>
            <a:schemeClr val="accent4">
              <a:hueOff val="-1092657"/>
              <a:satOff val="-1313"/>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s-419" sz="2500" b="1" kern="1200"/>
            <a:t>El Rey soberano</a:t>
          </a:r>
          <a:endParaRPr lang="es-419" sz="2500" kern="1200"/>
        </a:p>
      </dsp:txBody>
      <dsp:txXfrm>
        <a:off x="3669897" y="272259"/>
        <a:ext cx="3216315" cy="720000"/>
      </dsp:txXfrm>
    </dsp:sp>
    <dsp:sp modelId="{6EF5FBEC-CEA3-460B-B5EC-7254E4E863BE}">
      <dsp:nvSpPr>
        <dsp:cNvPr id="0" name=""/>
        <dsp:cNvSpPr/>
      </dsp:nvSpPr>
      <dsp:spPr>
        <a:xfrm>
          <a:off x="3669897" y="992259"/>
          <a:ext cx="3216315" cy="3677871"/>
        </a:xfrm>
        <a:prstGeom prst="rect">
          <a:avLst/>
        </a:prstGeom>
        <a:solidFill>
          <a:schemeClr val="accent4">
            <a:tint val="40000"/>
            <a:alpha val="90000"/>
            <a:hueOff val="-841649"/>
            <a:satOff val="-1541"/>
            <a:lumOff val="-340"/>
            <a:alphaOff val="0"/>
          </a:schemeClr>
        </a:solidFill>
        <a:ln w="15875" cap="flat" cmpd="sng" algn="ctr">
          <a:solidFill>
            <a:schemeClr val="accent4">
              <a:tint val="40000"/>
              <a:alpha val="90000"/>
              <a:hueOff val="-841649"/>
              <a:satOff val="-1541"/>
              <a:lumOff val="-3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419" sz="2500" kern="1200" baseline="0"/>
            <a:t>La figura de un rey es utilizada para resaltar el dominio absoluto de Dios sobre toda la creación. Salmo 47: 7 afirma que “Dios es el Rey de toda la tierra”</a:t>
          </a:r>
          <a:endParaRPr lang="es-419" sz="2500" kern="1200"/>
        </a:p>
      </dsp:txBody>
      <dsp:txXfrm>
        <a:off x="3669897" y="992259"/>
        <a:ext cx="3216315" cy="3677871"/>
      </dsp:txXfrm>
    </dsp:sp>
    <dsp:sp modelId="{55D6281C-84CD-45B7-B729-EF500CEC60CF}">
      <dsp:nvSpPr>
        <dsp:cNvPr id="0" name=""/>
        <dsp:cNvSpPr/>
      </dsp:nvSpPr>
      <dsp:spPr>
        <a:xfrm>
          <a:off x="7336497" y="272259"/>
          <a:ext cx="3216315" cy="720000"/>
        </a:xfrm>
        <a:prstGeom prst="rect">
          <a:avLst/>
        </a:prstGeom>
        <a:solidFill>
          <a:schemeClr val="accent4">
            <a:hueOff val="-2185313"/>
            <a:satOff val="-2625"/>
            <a:lumOff val="-3138"/>
            <a:alphaOff val="0"/>
          </a:schemeClr>
        </a:solidFill>
        <a:ln w="15875" cap="flat" cmpd="sng" algn="ctr">
          <a:solidFill>
            <a:schemeClr val="accent4">
              <a:hueOff val="-2185313"/>
              <a:satOff val="-2625"/>
              <a:lumOff val="-31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s-419" sz="2500" b="1" kern="1200"/>
            <a:t>El Alfarero</a:t>
          </a:r>
          <a:endParaRPr lang="es-419" sz="2500" kern="1200"/>
        </a:p>
      </dsp:txBody>
      <dsp:txXfrm>
        <a:off x="7336497" y="272259"/>
        <a:ext cx="3216315" cy="720000"/>
      </dsp:txXfrm>
    </dsp:sp>
    <dsp:sp modelId="{AB320D9B-AF5A-4DAE-B56E-DA6B89ECA37F}">
      <dsp:nvSpPr>
        <dsp:cNvPr id="0" name=""/>
        <dsp:cNvSpPr/>
      </dsp:nvSpPr>
      <dsp:spPr>
        <a:xfrm>
          <a:off x="7336497" y="992259"/>
          <a:ext cx="3216315" cy="3677871"/>
        </a:xfrm>
        <a:prstGeom prst="rect">
          <a:avLst/>
        </a:prstGeom>
        <a:solidFill>
          <a:schemeClr val="accent4">
            <a:tint val="40000"/>
            <a:alpha val="90000"/>
            <a:hueOff val="-1683299"/>
            <a:satOff val="-3082"/>
            <a:lumOff val="-679"/>
            <a:alphaOff val="0"/>
          </a:schemeClr>
        </a:solidFill>
        <a:ln w="15875" cap="flat" cmpd="sng" algn="ctr">
          <a:solidFill>
            <a:schemeClr val="accent4">
              <a:tint val="40000"/>
              <a:alpha val="90000"/>
              <a:hueOff val="-1683299"/>
              <a:satOff val="-3082"/>
              <a:lumOff val="-6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419" sz="2500" kern="1200" baseline="0"/>
            <a:t>En Jeremías 18: 6, Dios es descrito como el alfarero y nosotros, como el barro en sus manos. Esta imagen ilustra la capacidad divina de moldearnos, formarnos y darnos propósito.</a:t>
          </a:r>
          <a:endParaRPr lang="es-419" sz="2500" kern="1200"/>
        </a:p>
      </dsp:txBody>
      <dsp:txXfrm>
        <a:off x="7336497" y="992259"/>
        <a:ext cx="3216315" cy="36778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8B9AF-B4EC-47C8-9D40-3DFBF2947B5E}">
      <dsp:nvSpPr>
        <dsp:cNvPr id="0" name=""/>
        <dsp:cNvSpPr/>
      </dsp:nvSpPr>
      <dsp:spPr>
        <a:xfrm rot="10800000">
          <a:off x="1996049" y="3889"/>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a:t>Dedica tiempo a reflexionar sobre la relación que tienes con tu Padre celestial.</a:t>
          </a:r>
          <a:endParaRPr lang="es-419" sz="1700" kern="1200" dirty="0"/>
        </a:p>
      </dsp:txBody>
      <dsp:txXfrm rot="10800000">
        <a:off x="2143829" y="3889"/>
        <a:ext cx="7190125" cy="591121"/>
      </dsp:txXfrm>
    </dsp:sp>
    <dsp:sp modelId="{90054CA4-D851-461E-B8C7-33639CA8192B}">
      <dsp:nvSpPr>
        <dsp:cNvPr id="0" name=""/>
        <dsp:cNvSpPr/>
      </dsp:nvSpPr>
      <dsp:spPr>
        <a:xfrm>
          <a:off x="1700489" y="3889"/>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8F4691-0391-4D34-9790-6BE2C69CD829}">
      <dsp:nvSpPr>
        <dsp:cNvPr id="0" name=""/>
        <dsp:cNvSpPr/>
      </dsp:nvSpPr>
      <dsp:spPr>
        <a:xfrm rot="10800000">
          <a:off x="1996049" y="771464"/>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Analiza por qué el tiempo que dedicas a estar en comunión con su Padre es tan limitado.</a:t>
          </a:r>
        </a:p>
      </dsp:txBody>
      <dsp:txXfrm rot="10800000">
        <a:off x="2143829" y="771464"/>
        <a:ext cx="7190125" cy="591121"/>
      </dsp:txXfrm>
    </dsp:sp>
    <dsp:sp modelId="{A9535E62-5B05-4B8C-AB98-AB205B543F06}">
      <dsp:nvSpPr>
        <dsp:cNvPr id="0" name=""/>
        <dsp:cNvSpPr/>
      </dsp:nvSpPr>
      <dsp:spPr>
        <a:xfrm>
          <a:off x="1700489" y="771464"/>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6713CA-540B-49F5-BD10-F3DAC1041002}">
      <dsp:nvSpPr>
        <dsp:cNvPr id="0" name=""/>
        <dsp:cNvSpPr/>
      </dsp:nvSpPr>
      <dsp:spPr>
        <a:xfrm rot="10800000">
          <a:off x="1996049" y="1539040"/>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Haz una lista de tus metas financieras a corto, mediano y largo plazo.</a:t>
          </a:r>
        </a:p>
      </dsp:txBody>
      <dsp:txXfrm rot="10800000">
        <a:off x="2143829" y="1539040"/>
        <a:ext cx="7190125" cy="591121"/>
      </dsp:txXfrm>
    </dsp:sp>
    <dsp:sp modelId="{523138E4-6822-4F27-B6D1-015CAE6CDD9D}">
      <dsp:nvSpPr>
        <dsp:cNvPr id="0" name=""/>
        <dsp:cNvSpPr/>
      </dsp:nvSpPr>
      <dsp:spPr>
        <a:xfrm>
          <a:off x="1700489" y="1539040"/>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510DED-E011-41AA-B94A-B27D92EE3B58}">
      <dsp:nvSpPr>
        <dsp:cNvPr id="0" name=""/>
        <dsp:cNvSpPr/>
      </dsp:nvSpPr>
      <dsp:spPr>
        <a:xfrm rot="10800000">
          <a:off x="1996049" y="2306615"/>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Examina seriamente las motivaciones detrás de tus metas financieras.</a:t>
          </a:r>
        </a:p>
      </dsp:txBody>
      <dsp:txXfrm rot="10800000">
        <a:off x="2143829" y="2306615"/>
        <a:ext cx="7190125" cy="591121"/>
      </dsp:txXfrm>
    </dsp:sp>
    <dsp:sp modelId="{2A4EF2D0-0380-4766-A8DC-BE30D6608C7F}">
      <dsp:nvSpPr>
        <dsp:cNvPr id="0" name=""/>
        <dsp:cNvSpPr/>
      </dsp:nvSpPr>
      <dsp:spPr>
        <a:xfrm>
          <a:off x="1700489" y="2306615"/>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6AE22E-F887-4A9B-BCEF-E853D13D488D}">
      <dsp:nvSpPr>
        <dsp:cNvPr id="0" name=""/>
        <dsp:cNvSpPr/>
      </dsp:nvSpPr>
      <dsp:spPr>
        <a:xfrm rot="10800000">
          <a:off x="1996049" y="3074191"/>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Pide sabiduría a Dios para discernir qué aspectos de tu lista no coinciden con la voluntad divina.</a:t>
          </a:r>
        </a:p>
      </dsp:txBody>
      <dsp:txXfrm rot="10800000">
        <a:off x="2143829" y="3074191"/>
        <a:ext cx="7190125" cy="591121"/>
      </dsp:txXfrm>
    </dsp:sp>
    <dsp:sp modelId="{9354D122-00D3-4089-9336-E7D9E6C4810C}">
      <dsp:nvSpPr>
        <dsp:cNvPr id="0" name=""/>
        <dsp:cNvSpPr/>
      </dsp:nvSpPr>
      <dsp:spPr>
        <a:xfrm>
          <a:off x="1700489" y="3074191"/>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5F0BD7-92BD-49A3-80F4-2077ADE077F2}">
      <dsp:nvSpPr>
        <dsp:cNvPr id="0" name=""/>
        <dsp:cNvSpPr/>
      </dsp:nvSpPr>
      <dsp:spPr>
        <a:xfrm rot="10800000">
          <a:off x="1996049" y="3841766"/>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Reelabora tu lista de objetivos financieros.</a:t>
          </a:r>
        </a:p>
      </dsp:txBody>
      <dsp:txXfrm rot="10800000">
        <a:off x="2143829" y="3841766"/>
        <a:ext cx="7190125" cy="591121"/>
      </dsp:txXfrm>
    </dsp:sp>
    <dsp:sp modelId="{839DE4BA-0E18-4E96-A137-CD7D752883B9}">
      <dsp:nvSpPr>
        <dsp:cNvPr id="0" name=""/>
        <dsp:cNvSpPr/>
      </dsp:nvSpPr>
      <dsp:spPr>
        <a:xfrm>
          <a:off x="1700489" y="3841766"/>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EC714-CC3C-4C46-A129-D1E801C838DF}">
      <dsp:nvSpPr>
        <dsp:cNvPr id="0" name=""/>
        <dsp:cNvSpPr/>
      </dsp:nvSpPr>
      <dsp:spPr>
        <a:xfrm rot="10800000">
          <a:off x="1996049" y="4609342"/>
          <a:ext cx="7337905" cy="591121"/>
        </a:xfrm>
        <a:prstGeom prst="homePlate">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668" tIns="64770" rIns="120904" bIns="64770" numCol="1" spcCol="1270" anchor="ctr" anchorCtr="0">
          <a:noAutofit/>
        </a:bodyPr>
        <a:lstStyle/>
        <a:p>
          <a:pPr marL="0" lvl="0" indent="0" algn="ctr" defTabSz="755650">
            <a:lnSpc>
              <a:spcPct val="90000"/>
            </a:lnSpc>
            <a:spcBef>
              <a:spcPct val="0"/>
            </a:spcBef>
            <a:spcAft>
              <a:spcPct val="35000"/>
            </a:spcAft>
            <a:buNone/>
          </a:pPr>
          <a:r>
            <a:rPr lang="es-419" sz="1700" kern="1200" dirty="0"/>
            <a:t>Si has tomado decisiones financieras que te generan presión, ora al Señor.</a:t>
          </a:r>
        </a:p>
      </dsp:txBody>
      <dsp:txXfrm rot="10800000">
        <a:off x="2143829" y="4609342"/>
        <a:ext cx="7190125" cy="591121"/>
      </dsp:txXfrm>
    </dsp:sp>
    <dsp:sp modelId="{E5AD67E4-D052-4706-9973-B2963715A4C5}">
      <dsp:nvSpPr>
        <dsp:cNvPr id="0" name=""/>
        <dsp:cNvSpPr/>
      </dsp:nvSpPr>
      <dsp:spPr>
        <a:xfrm>
          <a:off x="1700489" y="4609342"/>
          <a:ext cx="591121" cy="5911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B0B73-8F55-4C77-830B-06C3FDCBA39D}">
      <dsp:nvSpPr>
        <dsp:cNvPr id="0" name=""/>
        <dsp:cNvSpPr/>
      </dsp:nvSpPr>
      <dsp:spPr>
        <a:xfrm>
          <a:off x="3298" y="192269"/>
          <a:ext cx="3216315" cy="936639"/>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s-419" sz="2700" b="1" kern="1200" dirty="0"/>
            <a:t>Roca eterna</a:t>
          </a:r>
          <a:endParaRPr lang="es-419" sz="2700" kern="1200" dirty="0"/>
        </a:p>
      </dsp:txBody>
      <dsp:txXfrm>
        <a:off x="3298" y="192269"/>
        <a:ext cx="3216315" cy="936639"/>
      </dsp:txXfrm>
    </dsp:sp>
    <dsp:sp modelId="{83F894FC-17CD-4088-8D57-47145BF40EA1}">
      <dsp:nvSpPr>
        <dsp:cNvPr id="0" name=""/>
        <dsp:cNvSpPr/>
      </dsp:nvSpPr>
      <dsp:spPr>
        <a:xfrm>
          <a:off x="3298" y="1128908"/>
          <a:ext cx="3216315" cy="3621212"/>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s-419" sz="2700" kern="1200" baseline="0" dirty="0"/>
            <a:t>En Salmo 62: 7, una metáfora que evoca su estabilidad e inmutabilidad.</a:t>
          </a:r>
          <a:endParaRPr lang="es-419" sz="2700" kern="1200" dirty="0"/>
        </a:p>
      </dsp:txBody>
      <dsp:txXfrm>
        <a:off x="3298" y="1128908"/>
        <a:ext cx="3216315" cy="3621212"/>
      </dsp:txXfrm>
    </dsp:sp>
    <dsp:sp modelId="{3E2C2BE3-2338-4BD0-B2C1-573DC524BE95}">
      <dsp:nvSpPr>
        <dsp:cNvPr id="0" name=""/>
        <dsp:cNvSpPr/>
      </dsp:nvSpPr>
      <dsp:spPr>
        <a:xfrm>
          <a:off x="3669897" y="192269"/>
          <a:ext cx="3216315" cy="936639"/>
        </a:xfrm>
        <a:prstGeom prst="rect">
          <a:avLst/>
        </a:prstGeom>
        <a:solidFill>
          <a:schemeClr val="accent5">
            <a:hueOff val="-842315"/>
            <a:satOff val="-3972"/>
            <a:lumOff val="980"/>
            <a:alphaOff val="0"/>
          </a:schemeClr>
        </a:solidFill>
        <a:ln w="15875" cap="flat" cmpd="sng" algn="ctr">
          <a:solidFill>
            <a:schemeClr val="accent5">
              <a:hueOff val="-842315"/>
              <a:satOff val="-3972"/>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s-419" sz="2700" b="1" kern="1200" dirty="0"/>
            <a:t>El Esposo de su Pueblo</a:t>
          </a:r>
          <a:endParaRPr lang="es-419" sz="2700" kern="1200" dirty="0"/>
        </a:p>
      </dsp:txBody>
      <dsp:txXfrm>
        <a:off x="3669897" y="192269"/>
        <a:ext cx="3216315" cy="936639"/>
      </dsp:txXfrm>
    </dsp:sp>
    <dsp:sp modelId="{6EF5FBEC-CEA3-460B-B5EC-7254E4E863BE}">
      <dsp:nvSpPr>
        <dsp:cNvPr id="0" name=""/>
        <dsp:cNvSpPr/>
      </dsp:nvSpPr>
      <dsp:spPr>
        <a:xfrm>
          <a:off x="3669897" y="1128908"/>
          <a:ext cx="3216315" cy="3621212"/>
        </a:xfrm>
        <a:prstGeom prst="rect">
          <a:avLst/>
        </a:prstGeom>
        <a:solidFill>
          <a:schemeClr val="accent5">
            <a:tint val="40000"/>
            <a:alpha val="90000"/>
            <a:hueOff val="-887704"/>
            <a:satOff val="-2520"/>
            <a:lumOff val="76"/>
            <a:alphaOff val="0"/>
          </a:schemeClr>
        </a:solidFill>
        <a:ln w="15875" cap="flat" cmpd="sng" algn="ctr">
          <a:solidFill>
            <a:schemeClr val="accent5">
              <a:tint val="40000"/>
              <a:alpha val="90000"/>
              <a:hueOff val="-887704"/>
              <a:satOff val="-2520"/>
              <a:lumOff val="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s-419" sz="2700" kern="1200" baseline="0" dirty="0"/>
            <a:t>Una manera de señalar la fidelidad y el compromiso divino, en contraste con la infidelidad espiritual de Israel (Ezequiel 16: 28-32, Isaías 54: 5).</a:t>
          </a:r>
          <a:endParaRPr lang="es-419" sz="2700" kern="1200" dirty="0"/>
        </a:p>
      </dsp:txBody>
      <dsp:txXfrm>
        <a:off x="3669897" y="1128908"/>
        <a:ext cx="3216315" cy="3621212"/>
      </dsp:txXfrm>
    </dsp:sp>
    <dsp:sp modelId="{55D6281C-84CD-45B7-B729-EF500CEC60CF}">
      <dsp:nvSpPr>
        <dsp:cNvPr id="0" name=""/>
        <dsp:cNvSpPr/>
      </dsp:nvSpPr>
      <dsp:spPr>
        <a:xfrm>
          <a:off x="7336497" y="192269"/>
          <a:ext cx="3216315" cy="936639"/>
        </a:xfrm>
        <a:prstGeom prst="rect">
          <a:avLst/>
        </a:prstGeom>
        <a:solidFill>
          <a:schemeClr val="accent5">
            <a:hueOff val="-1684631"/>
            <a:satOff val="-7944"/>
            <a:lumOff val="196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s-419" sz="2700" b="1" kern="1200" dirty="0"/>
            <a:t>El Padre</a:t>
          </a:r>
          <a:endParaRPr lang="es-419" sz="2700" kern="1200" dirty="0"/>
        </a:p>
      </dsp:txBody>
      <dsp:txXfrm>
        <a:off x="7336497" y="192269"/>
        <a:ext cx="3216315" cy="936639"/>
      </dsp:txXfrm>
    </dsp:sp>
    <dsp:sp modelId="{AB320D9B-AF5A-4DAE-B56E-DA6B89ECA37F}">
      <dsp:nvSpPr>
        <dsp:cNvPr id="0" name=""/>
        <dsp:cNvSpPr/>
      </dsp:nvSpPr>
      <dsp:spPr>
        <a:xfrm>
          <a:off x="7336497" y="1128908"/>
          <a:ext cx="3216315" cy="3621212"/>
        </a:xfrm>
        <a:prstGeom prst="rect">
          <a:avLst/>
        </a:prstGeom>
        <a:solidFill>
          <a:schemeClr val="accent5">
            <a:tint val="40000"/>
            <a:alpha val="90000"/>
            <a:hueOff val="-1775408"/>
            <a:satOff val="-5040"/>
            <a:lumOff val="151"/>
            <a:alphaOff val="0"/>
          </a:schemeClr>
        </a:solidFill>
        <a:ln w="15875" cap="flat" cmpd="sng" algn="ctr">
          <a:solidFill>
            <a:schemeClr val="accent5">
              <a:tint val="40000"/>
              <a:alpha val="90000"/>
              <a:hueOff val="-1775408"/>
              <a:satOff val="-5040"/>
              <a:lumOff val="1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s-419" sz="2700" kern="1200" baseline="0" dirty="0"/>
            <a:t>Dios es el Padre perfecto que todos necesitamos.</a:t>
          </a:r>
          <a:endParaRPr lang="es-419" sz="2700" kern="1200" dirty="0"/>
        </a:p>
      </dsp:txBody>
      <dsp:txXfrm>
        <a:off x="7336497" y="1128908"/>
        <a:ext cx="3216315" cy="3621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D0102-D320-4D54-8AC0-1E3D3D733D70}">
      <dsp:nvSpPr>
        <dsp:cNvPr id="0" name=""/>
        <dsp:cNvSpPr/>
      </dsp:nvSpPr>
      <dsp:spPr>
        <a:xfrm>
          <a:off x="3115832" y="1559"/>
          <a:ext cx="3505312" cy="59043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419" sz="3100" kern="1200"/>
            <a:t>Fidelidad</a:t>
          </a:r>
        </a:p>
      </dsp:txBody>
      <dsp:txXfrm>
        <a:off x="3144655" y="30382"/>
        <a:ext cx="3447666" cy="532786"/>
      </dsp:txXfrm>
    </dsp:sp>
    <dsp:sp modelId="{2C35377E-9719-4B48-9CD6-99AE696D3187}">
      <dsp:nvSpPr>
        <dsp:cNvPr id="0" name=""/>
        <dsp:cNvSpPr/>
      </dsp:nvSpPr>
      <dsp:spPr>
        <a:xfrm>
          <a:off x="3115832" y="621513"/>
          <a:ext cx="3505312" cy="590432"/>
        </a:xfrm>
        <a:prstGeom prst="roundRect">
          <a:avLst/>
        </a:prstGeom>
        <a:solidFill>
          <a:schemeClr val="accent4">
            <a:hueOff val="-273164"/>
            <a:satOff val="-328"/>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419" sz="3100" kern="1200"/>
            <a:t>Misericordia</a:t>
          </a:r>
        </a:p>
      </dsp:txBody>
      <dsp:txXfrm>
        <a:off x="3144655" y="650336"/>
        <a:ext cx="3447666" cy="532786"/>
      </dsp:txXfrm>
    </dsp:sp>
    <dsp:sp modelId="{31B84EFB-8C7E-4770-8046-EAA7428546AC}">
      <dsp:nvSpPr>
        <dsp:cNvPr id="0" name=""/>
        <dsp:cNvSpPr/>
      </dsp:nvSpPr>
      <dsp:spPr>
        <a:xfrm>
          <a:off x="3115832" y="1241466"/>
          <a:ext cx="3505312" cy="590432"/>
        </a:xfrm>
        <a:prstGeom prst="roundRect">
          <a:avLst/>
        </a:prstGeom>
        <a:solidFill>
          <a:schemeClr val="accent4">
            <a:hueOff val="-546328"/>
            <a:satOff val="-656"/>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419" sz="3100" kern="1200"/>
            <a:t>Justicia</a:t>
          </a:r>
        </a:p>
      </dsp:txBody>
      <dsp:txXfrm>
        <a:off x="3144655" y="1270289"/>
        <a:ext cx="3447666" cy="532786"/>
      </dsp:txXfrm>
    </dsp:sp>
    <dsp:sp modelId="{3977033B-D4D9-4ECD-A000-10C6C4D711D3}">
      <dsp:nvSpPr>
        <dsp:cNvPr id="0" name=""/>
        <dsp:cNvSpPr/>
      </dsp:nvSpPr>
      <dsp:spPr>
        <a:xfrm>
          <a:off x="3115832" y="1861420"/>
          <a:ext cx="3505312" cy="590432"/>
        </a:xfrm>
        <a:prstGeom prst="roundRect">
          <a:avLst/>
        </a:prstGeom>
        <a:solidFill>
          <a:schemeClr val="accent4">
            <a:hueOff val="-819493"/>
            <a:satOff val="-984"/>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419" sz="3100" kern="1200"/>
            <a:t>Perfección</a:t>
          </a:r>
        </a:p>
      </dsp:txBody>
      <dsp:txXfrm>
        <a:off x="3144655" y="1890243"/>
        <a:ext cx="3447666" cy="532786"/>
      </dsp:txXfrm>
    </dsp:sp>
    <dsp:sp modelId="{7D5FCCA4-37C7-4A74-B4BC-62BD24117A4D}">
      <dsp:nvSpPr>
        <dsp:cNvPr id="0" name=""/>
        <dsp:cNvSpPr/>
      </dsp:nvSpPr>
      <dsp:spPr>
        <a:xfrm>
          <a:off x="3115832" y="2481374"/>
          <a:ext cx="3505312" cy="590432"/>
        </a:xfrm>
        <a:prstGeom prst="roundRect">
          <a:avLst/>
        </a:prstGeom>
        <a:solidFill>
          <a:schemeClr val="accent4">
            <a:hueOff val="-1092657"/>
            <a:satOff val="-131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419" sz="3100" kern="1200"/>
            <a:t>Santidad</a:t>
          </a:r>
        </a:p>
      </dsp:txBody>
      <dsp:txXfrm>
        <a:off x="3144655" y="2510197"/>
        <a:ext cx="3447666" cy="532786"/>
      </dsp:txXfrm>
    </dsp:sp>
    <dsp:sp modelId="{42EE4CF5-EB92-4078-A92F-C5D84C212C10}">
      <dsp:nvSpPr>
        <dsp:cNvPr id="0" name=""/>
        <dsp:cNvSpPr/>
      </dsp:nvSpPr>
      <dsp:spPr>
        <a:xfrm>
          <a:off x="3115832" y="3101328"/>
          <a:ext cx="3505312" cy="590432"/>
        </a:xfrm>
        <a:prstGeom prst="roundRect">
          <a:avLst/>
        </a:prstGeom>
        <a:solidFill>
          <a:schemeClr val="accent4">
            <a:hueOff val="-1365821"/>
            <a:satOff val="-1641"/>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419" sz="3100" kern="1200"/>
            <a:t>Soberanía</a:t>
          </a:r>
        </a:p>
      </dsp:txBody>
      <dsp:txXfrm>
        <a:off x="3144655" y="3130151"/>
        <a:ext cx="3447666" cy="532786"/>
      </dsp:txXfrm>
    </dsp:sp>
    <dsp:sp modelId="{84D17418-7A28-4B93-8808-DC76D9794B2C}">
      <dsp:nvSpPr>
        <dsp:cNvPr id="0" name=""/>
        <dsp:cNvSpPr/>
      </dsp:nvSpPr>
      <dsp:spPr>
        <a:xfrm>
          <a:off x="3115832" y="3721282"/>
          <a:ext cx="3505312" cy="590432"/>
        </a:xfrm>
        <a:prstGeom prst="roundRect">
          <a:avLst/>
        </a:prstGeom>
        <a:solidFill>
          <a:schemeClr val="accent4">
            <a:hueOff val="-1638985"/>
            <a:satOff val="-1969"/>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419" sz="3100" kern="1200"/>
            <a:t>Inmutabilidad</a:t>
          </a:r>
        </a:p>
      </dsp:txBody>
      <dsp:txXfrm>
        <a:off x="3144655" y="3750105"/>
        <a:ext cx="3447666" cy="532786"/>
      </dsp:txXfrm>
    </dsp:sp>
    <dsp:sp modelId="{F3F281CD-DF4D-4AE0-A6D4-35EAD84F89CE}">
      <dsp:nvSpPr>
        <dsp:cNvPr id="0" name=""/>
        <dsp:cNvSpPr/>
      </dsp:nvSpPr>
      <dsp:spPr>
        <a:xfrm>
          <a:off x="3115832" y="4341236"/>
          <a:ext cx="3505312" cy="590432"/>
        </a:xfrm>
        <a:prstGeom prst="roundRect">
          <a:avLst/>
        </a:prstGeom>
        <a:solidFill>
          <a:schemeClr val="accent4">
            <a:hueOff val="-1912149"/>
            <a:satOff val="-2297"/>
            <a:lumOff val="-27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419" sz="3100" kern="1200"/>
            <a:t>Omnipresencia</a:t>
          </a:r>
        </a:p>
      </dsp:txBody>
      <dsp:txXfrm>
        <a:off x="3144655" y="4370059"/>
        <a:ext cx="3447666" cy="532786"/>
      </dsp:txXfrm>
    </dsp:sp>
    <dsp:sp modelId="{4F6C6BF2-9607-49D2-975C-7950EA79D555}">
      <dsp:nvSpPr>
        <dsp:cNvPr id="0" name=""/>
        <dsp:cNvSpPr/>
      </dsp:nvSpPr>
      <dsp:spPr>
        <a:xfrm>
          <a:off x="3115832" y="4961190"/>
          <a:ext cx="3505312" cy="590432"/>
        </a:xfrm>
        <a:prstGeom prst="round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s-419" sz="3100" kern="1200"/>
            <a:t>AMOR</a:t>
          </a:r>
        </a:p>
      </dsp:txBody>
      <dsp:txXfrm>
        <a:off x="3144655" y="4990013"/>
        <a:ext cx="3447666" cy="5327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DEDB8-0AD0-4AB1-A5F6-90F8D4A0CA32}">
      <dsp:nvSpPr>
        <dsp:cNvPr id="0" name=""/>
        <dsp:cNvSpPr/>
      </dsp:nvSpPr>
      <dsp:spPr>
        <a:xfrm>
          <a:off x="890940" y="1155228"/>
          <a:ext cx="3241711" cy="1068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s-419" sz="3300" kern="1200"/>
            <a:t>Él entregó a su Hijo por nosotros</a:t>
          </a:r>
        </a:p>
      </dsp:txBody>
      <dsp:txXfrm>
        <a:off x="890940" y="1155228"/>
        <a:ext cx="3241711" cy="1068291"/>
      </dsp:txXfrm>
    </dsp:sp>
    <dsp:sp modelId="{EDA129A3-4A12-45DB-A97C-C2DECE397F2C}">
      <dsp:nvSpPr>
        <dsp:cNvPr id="0" name=""/>
        <dsp:cNvSpPr/>
      </dsp:nvSpPr>
      <dsp:spPr>
        <a:xfrm>
          <a:off x="890940" y="3407886"/>
          <a:ext cx="3241711" cy="2001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285750" lvl="1" indent="-285750" algn="l" defTabSz="1866900">
            <a:lnSpc>
              <a:spcPct val="90000"/>
            </a:lnSpc>
            <a:spcBef>
              <a:spcPct val="0"/>
            </a:spcBef>
            <a:spcAft>
              <a:spcPct val="15000"/>
            </a:spcAft>
            <a:buChar char="•"/>
          </a:pPr>
          <a:r>
            <a:rPr lang="es-419" sz="4200" kern="1200" baseline="0" dirty="0"/>
            <a:t>Débiles</a:t>
          </a:r>
          <a:endParaRPr lang="es-419" sz="4200" kern="1200" dirty="0"/>
        </a:p>
        <a:p>
          <a:pPr marL="285750" lvl="1" indent="-285750" algn="l" defTabSz="1866900">
            <a:lnSpc>
              <a:spcPct val="90000"/>
            </a:lnSpc>
            <a:spcBef>
              <a:spcPct val="0"/>
            </a:spcBef>
            <a:spcAft>
              <a:spcPct val="15000"/>
            </a:spcAft>
            <a:buChar char="•"/>
          </a:pPr>
          <a:r>
            <a:rPr lang="es-419" sz="4200" kern="1200" baseline="0" dirty="0"/>
            <a:t>Impíos</a:t>
          </a:r>
          <a:endParaRPr lang="es-419" sz="4200" kern="1200" dirty="0"/>
        </a:p>
        <a:p>
          <a:pPr marL="285750" lvl="1" indent="-285750" algn="l" defTabSz="1866900">
            <a:lnSpc>
              <a:spcPct val="90000"/>
            </a:lnSpc>
            <a:spcBef>
              <a:spcPct val="0"/>
            </a:spcBef>
            <a:spcAft>
              <a:spcPct val="15000"/>
            </a:spcAft>
            <a:buChar char="•"/>
          </a:pPr>
          <a:r>
            <a:rPr lang="es-419" sz="4200" kern="1200" baseline="0" dirty="0"/>
            <a:t>Enemigos</a:t>
          </a:r>
          <a:endParaRPr lang="es-419" sz="4200" kern="1200" dirty="0"/>
        </a:p>
      </dsp:txBody>
      <dsp:txXfrm>
        <a:off x="890940" y="3407886"/>
        <a:ext cx="3241711" cy="2001457"/>
      </dsp:txXfrm>
    </dsp:sp>
    <dsp:sp modelId="{55EAE166-8B3F-4542-9846-703B63E15569}">
      <dsp:nvSpPr>
        <dsp:cNvPr id="0" name=""/>
        <dsp:cNvSpPr/>
      </dsp:nvSpPr>
      <dsp:spPr>
        <a:xfrm>
          <a:off x="887256" y="830320"/>
          <a:ext cx="257863" cy="25786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E6B97-35BD-43E0-9835-8F9C34708141}">
      <dsp:nvSpPr>
        <dsp:cNvPr id="0" name=""/>
        <dsp:cNvSpPr/>
      </dsp:nvSpPr>
      <dsp:spPr>
        <a:xfrm>
          <a:off x="1067761" y="469311"/>
          <a:ext cx="257863" cy="257863"/>
        </a:xfrm>
        <a:prstGeom prst="ellipse">
          <a:avLst/>
        </a:prstGeom>
        <a:solidFill>
          <a:schemeClr val="accent3">
            <a:hueOff val="-55551"/>
            <a:satOff val="-2790"/>
            <a:lumOff val="-9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F2BFE-8633-44CD-AD3D-10149E56D709}">
      <dsp:nvSpPr>
        <dsp:cNvPr id="0" name=""/>
        <dsp:cNvSpPr/>
      </dsp:nvSpPr>
      <dsp:spPr>
        <a:xfrm>
          <a:off x="1500971" y="541513"/>
          <a:ext cx="405213" cy="405213"/>
        </a:xfrm>
        <a:prstGeom prst="ellipse">
          <a:avLst/>
        </a:prstGeom>
        <a:solidFill>
          <a:schemeClr val="accent3">
            <a:hueOff val="-111103"/>
            <a:satOff val="-5581"/>
            <a:lumOff val="-19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95813-9ACD-477C-BD12-E8FFDCB05D20}">
      <dsp:nvSpPr>
        <dsp:cNvPr id="0" name=""/>
        <dsp:cNvSpPr/>
      </dsp:nvSpPr>
      <dsp:spPr>
        <a:xfrm>
          <a:off x="1861980" y="144403"/>
          <a:ext cx="257863" cy="257863"/>
        </a:xfrm>
        <a:prstGeom prst="ellipse">
          <a:avLst/>
        </a:prstGeom>
        <a:solidFill>
          <a:schemeClr val="accent3">
            <a:hueOff val="-166654"/>
            <a:satOff val="-8371"/>
            <a:lumOff val="-29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CE098-EEC0-4262-B5DA-1268F5A06C7B}">
      <dsp:nvSpPr>
        <dsp:cNvPr id="0" name=""/>
        <dsp:cNvSpPr/>
      </dsp:nvSpPr>
      <dsp:spPr>
        <a:xfrm>
          <a:off x="2331291" y="0"/>
          <a:ext cx="257863" cy="257863"/>
        </a:xfrm>
        <a:prstGeom prst="ellipse">
          <a:avLst/>
        </a:prstGeom>
        <a:solidFill>
          <a:schemeClr val="accent3">
            <a:hueOff val="-222205"/>
            <a:satOff val="-11162"/>
            <a:lumOff val="-38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6DD2D-8F2F-4176-B88E-219189F1E1A7}">
      <dsp:nvSpPr>
        <dsp:cNvPr id="0" name=""/>
        <dsp:cNvSpPr/>
      </dsp:nvSpPr>
      <dsp:spPr>
        <a:xfrm>
          <a:off x="2908905" y="252706"/>
          <a:ext cx="257863" cy="257863"/>
        </a:xfrm>
        <a:prstGeom prst="ellipse">
          <a:avLst/>
        </a:prstGeom>
        <a:solidFill>
          <a:schemeClr val="accent3">
            <a:hueOff val="-277756"/>
            <a:satOff val="-13952"/>
            <a:lumOff val="-48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0438B-BF29-45B3-BC71-6AC8EF679215}">
      <dsp:nvSpPr>
        <dsp:cNvPr id="0" name=""/>
        <dsp:cNvSpPr/>
      </dsp:nvSpPr>
      <dsp:spPr>
        <a:xfrm>
          <a:off x="3269914" y="433210"/>
          <a:ext cx="405213" cy="405213"/>
        </a:xfrm>
        <a:prstGeom prst="ellipse">
          <a:avLst/>
        </a:prstGeom>
        <a:solidFill>
          <a:schemeClr val="accent3">
            <a:hueOff val="-333308"/>
            <a:satOff val="-16742"/>
            <a:lumOff val="-58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9C180-2DD4-40E5-AD38-AEBB0BCA8996}">
      <dsp:nvSpPr>
        <dsp:cNvPr id="0" name=""/>
        <dsp:cNvSpPr/>
      </dsp:nvSpPr>
      <dsp:spPr>
        <a:xfrm>
          <a:off x="3775327" y="830320"/>
          <a:ext cx="257863" cy="257863"/>
        </a:xfrm>
        <a:prstGeom prst="ellipse">
          <a:avLst/>
        </a:prstGeom>
        <a:solidFill>
          <a:schemeClr val="accent3">
            <a:hueOff val="-388859"/>
            <a:satOff val="-19533"/>
            <a:lumOff val="-67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F75BA-0A70-48A3-8F41-1E63E4018A21}">
      <dsp:nvSpPr>
        <dsp:cNvPr id="0" name=""/>
        <dsp:cNvSpPr/>
      </dsp:nvSpPr>
      <dsp:spPr>
        <a:xfrm>
          <a:off x="3991932" y="1227429"/>
          <a:ext cx="257863" cy="257863"/>
        </a:xfrm>
        <a:prstGeom prst="ellipse">
          <a:avLst/>
        </a:prstGeom>
        <a:solidFill>
          <a:schemeClr val="accent3">
            <a:hueOff val="-444410"/>
            <a:satOff val="-22323"/>
            <a:lumOff val="-77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1D49A-3675-4DA4-A3A0-36DCF2C0BC3C}">
      <dsp:nvSpPr>
        <dsp:cNvPr id="0" name=""/>
        <dsp:cNvSpPr/>
      </dsp:nvSpPr>
      <dsp:spPr>
        <a:xfrm>
          <a:off x="2114686" y="469311"/>
          <a:ext cx="663077" cy="663077"/>
        </a:xfrm>
        <a:prstGeom prst="ellipse">
          <a:avLst/>
        </a:prstGeom>
        <a:solidFill>
          <a:schemeClr val="accent3">
            <a:hueOff val="-499962"/>
            <a:satOff val="-25114"/>
            <a:lumOff val="-8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1EA9B7-32BA-481B-8952-38CD447A9164}">
      <dsp:nvSpPr>
        <dsp:cNvPr id="0" name=""/>
        <dsp:cNvSpPr/>
      </dsp:nvSpPr>
      <dsp:spPr>
        <a:xfrm>
          <a:off x="706752" y="1841144"/>
          <a:ext cx="257863" cy="257863"/>
        </a:xfrm>
        <a:prstGeom prst="ellipse">
          <a:avLst/>
        </a:prstGeom>
        <a:solidFill>
          <a:schemeClr val="accent3">
            <a:hueOff val="-555513"/>
            <a:satOff val="-27904"/>
            <a:lumOff val="-96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E32E7-3402-4ECA-A181-0B1EA088F450}">
      <dsp:nvSpPr>
        <dsp:cNvPr id="0" name=""/>
        <dsp:cNvSpPr/>
      </dsp:nvSpPr>
      <dsp:spPr>
        <a:xfrm>
          <a:off x="923357" y="2166052"/>
          <a:ext cx="405213" cy="405213"/>
        </a:xfrm>
        <a:prstGeom prst="ellipse">
          <a:avLst/>
        </a:prstGeom>
        <a:solidFill>
          <a:schemeClr val="accent3">
            <a:hueOff val="-611064"/>
            <a:satOff val="-30695"/>
            <a:lumOff val="-106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4BDC90-C948-4A25-98B9-83737BEE52F9}">
      <dsp:nvSpPr>
        <dsp:cNvPr id="0" name=""/>
        <dsp:cNvSpPr/>
      </dsp:nvSpPr>
      <dsp:spPr>
        <a:xfrm>
          <a:off x="1464870" y="2454859"/>
          <a:ext cx="589402" cy="589402"/>
        </a:xfrm>
        <a:prstGeom prst="ellipse">
          <a:avLst/>
        </a:prstGeom>
        <a:solidFill>
          <a:schemeClr val="accent3">
            <a:hueOff val="-666615"/>
            <a:satOff val="-33485"/>
            <a:lumOff val="-116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79261B-4527-45FA-B0DB-57B04092037D}">
      <dsp:nvSpPr>
        <dsp:cNvPr id="0" name=""/>
        <dsp:cNvSpPr/>
      </dsp:nvSpPr>
      <dsp:spPr>
        <a:xfrm>
          <a:off x="2222989" y="2924171"/>
          <a:ext cx="257863" cy="257863"/>
        </a:xfrm>
        <a:prstGeom prst="ellipse">
          <a:avLst/>
        </a:prstGeom>
        <a:solidFill>
          <a:schemeClr val="accent3">
            <a:hueOff val="-722167"/>
            <a:satOff val="-36275"/>
            <a:lumOff val="-125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464941-F847-421C-8356-FA9351338502}">
      <dsp:nvSpPr>
        <dsp:cNvPr id="0" name=""/>
        <dsp:cNvSpPr/>
      </dsp:nvSpPr>
      <dsp:spPr>
        <a:xfrm>
          <a:off x="2367392" y="2454859"/>
          <a:ext cx="405213" cy="405213"/>
        </a:xfrm>
        <a:prstGeom prst="ellipse">
          <a:avLst/>
        </a:prstGeom>
        <a:solidFill>
          <a:schemeClr val="accent3">
            <a:hueOff val="-777718"/>
            <a:satOff val="-39066"/>
            <a:lumOff val="-135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33361F-7B1B-43EC-BD99-427B91179A75}">
      <dsp:nvSpPr>
        <dsp:cNvPr id="0" name=""/>
        <dsp:cNvSpPr/>
      </dsp:nvSpPr>
      <dsp:spPr>
        <a:xfrm>
          <a:off x="2728401" y="2960272"/>
          <a:ext cx="257863" cy="257863"/>
        </a:xfrm>
        <a:prstGeom prst="ellipse">
          <a:avLst/>
        </a:prstGeom>
        <a:solidFill>
          <a:schemeClr val="accent3">
            <a:hueOff val="-833269"/>
            <a:satOff val="-41856"/>
            <a:lumOff val="-145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ADD2C-DA35-45CB-90DE-D80C4747CC37}">
      <dsp:nvSpPr>
        <dsp:cNvPr id="0" name=""/>
        <dsp:cNvSpPr/>
      </dsp:nvSpPr>
      <dsp:spPr>
        <a:xfrm>
          <a:off x="3053309" y="2382658"/>
          <a:ext cx="589402" cy="589402"/>
        </a:xfrm>
        <a:prstGeom prst="ellipse">
          <a:avLst/>
        </a:prstGeom>
        <a:solidFill>
          <a:schemeClr val="accent3">
            <a:hueOff val="-888821"/>
            <a:satOff val="-44647"/>
            <a:lumOff val="-155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F23B5-AC11-469A-95D7-116184694628}">
      <dsp:nvSpPr>
        <dsp:cNvPr id="0" name=""/>
        <dsp:cNvSpPr/>
      </dsp:nvSpPr>
      <dsp:spPr>
        <a:xfrm>
          <a:off x="3847528" y="2238254"/>
          <a:ext cx="405213" cy="405213"/>
        </a:xfrm>
        <a:prstGeom prst="ellipse">
          <a:avLst/>
        </a:prstGeom>
        <a:solidFill>
          <a:schemeClr val="accent3">
            <a:hueOff val="-944372"/>
            <a:satOff val="-47437"/>
            <a:lumOff val="-1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21F2B-CC1C-440F-8424-3AF01A04DA5B}">
      <dsp:nvSpPr>
        <dsp:cNvPr id="0" name=""/>
        <dsp:cNvSpPr/>
      </dsp:nvSpPr>
      <dsp:spPr>
        <a:xfrm>
          <a:off x="814483" y="0"/>
          <a:ext cx="9230816" cy="494187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C0F95-95CA-48C7-B9DD-6EE023D05044}">
      <dsp:nvSpPr>
        <dsp:cNvPr id="0" name=""/>
        <dsp:cNvSpPr/>
      </dsp:nvSpPr>
      <dsp:spPr>
        <a:xfrm>
          <a:off x="11665" y="1482560"/>
          <a:ext cx="3495492" cy="197674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419" sz="3700" kern="1200"/>
            <a:t>Todo pertenece a Dios</a:t>
          </a:r>
        </a:p>
      </dsp:txBody>
      <dsp:txXfrm>
        <a:off x="108162" y="1579057"/>
        <a:ext cx="3302498" cy="1783754"/>
      </dsp:txXfrm>
    </dsp:sp>
    <dsp:sp modelId="{F25674C3-18F3-4299-952C-963F1936E1D6}">
      <dsp:nvSpPr>
        <dsp:cNvPr id="0" name=""/>
        <dsp:cNvSpPr/>
      </dsp:nvSpPr>
      <dsp:spPr>
        <a:xfrm>
          <a:off x="3682145" y="1482560"/>
          <a:ext cx="3495492" cy="1976748"/>
        </a:xfrm>
        <a:prstGeom prst="roundRect">
          <a:avLst/>
        </a:prstGeom>
        <a:solidFill>
          <a:schemeClr val="accent4">
            <a:hueOff val="-1092657"/>
            <a:satOff val="-131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419" sz="3700" kern="1200"/>
            <a:t>Para nosotros tener, tenemos que robarle.</a:t>
          </a:r>
        </a:p>
      </dsp:txBody>
      <dsp:txXfrm>
        <a:off x="3778642" y="1579057"/>
        <a:ext cx="3302498" cy="1783754"/>
      </dsp:txXfrm>
    </dsp:sp>
    <dsp:sp modelId="{EBD652CA-1629-488E-8E17-A812CF0336FE}">
      <dsp:nvSpPr>
        <dsp:cNvPr id="0" name=""/>
        <dsp:cNvSpPr/>
      </dsp:nvSpPr>
      <dsp:spPr>
        <a:xfrm>
          <a:off x="7352625" y="1482560"/>
          <a:ext cx="3495492" cy="1976748"/>
        </a:xfrm>
        <a:prstGeom prst="round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s-419" sz="3700" kern="1200"/>
            <a:t>Robar es pecado.</a:t>
          </a:r>
        </a:p>
      </dsp:txBody>
      <dsp:txXfrm>
        <a:off x="7449122" y="1579057"/>
        <a:ext cx="3302498" cy="1783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0F263-1FC2-4754-B247-6B5761E7090B}">
      <dsp:nvSpPr>
        <dsp:cNvPr id="0" name=""/>
        <dsp:cNvSpPr/>
      </dsp:nvSpPr>
      <dsp:spPr>
        <a:xfrm>
          <a:off x="8813" y="188388"/>
          <a:ext cx="2634160" cy="158049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Lo material</a:t>
          </a:r>
        </a:p>
      </dsp:txBody>
      <dsp:txXfrm>
        <a:off x="55104" y="234679"/>
        <a:ext cx="2541578" cy="1487914"/>
      </dsp:txXfrm>
    </dsp:sp>
    <dsp:sp modelId="{F32C366B-01BC-4FBC-8972-077F19D18B95}">
      <dsp:nvSpPr>
        <dsp:cNvPr id="0" name=""/>
        <dsp:cNvSpPr/>
      </dsp:nvSpPr>
      <dsp:spPr>
        <a:xfrm>
          <a:off x="2874780" y="652000"/>
          <a:ext cx="558442" cy="65327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419" sz="2500" kern="1200"/>
        </a:p>
      </dsp:txBody>
      <dsp:txXfrm>
        <a:off x="2874780" y="782654"/>
        <a:ext cx="390909" cy="391963"/>
      </dsp:txXfrm>
    </dsp:sp>
    <dsp:sp modelId="{56A75D67-6BCD-42EC-90BF-D870AF50BF1C}">
      <dsp:nvSpPr>
        <dsp:cNvPr id="0" name=""/>
        <dsp:cNvSpPr/>
      </dsp:nvSpPr>
      <dsp:spPr>
        <a:xfrm>
          <a:off x="3696638" y="188388"/>
          <a:ext cx="2634160" cy="1580496"/>
        </a:xfrm>
        <a:prstGeom prst="roundRect">
          <a:avLst>
            <a:gd name="adj" fmla="val 10000"/>
          </a:avLst>
        </a:prstGeom>
        <a:solidFill>
          <a:schemeClr val="accent4">
            <a:hueOff val="-437063"/>
            <a:satOff val="-525"/>
            <a:lumOff val="-6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Nuestras vidas</a:t>
          </a:r>
        </a:p>
      </dsp:txBody>
      <dsp:txXfrm>
        <a:off x="3742929" y="234679"/>
        <a:ext cx="2541578" cy="1487914"/>
      </dsp:txXfrm>
    </dsp:sp>
    <dsp:sp modelId="{6E33E1C3-E892-45FF-9EE1-DFA550538DA0}">
      <dsp:nvSpPr>
        <dsp:cNvPr id="0" name=""/>
        <dsp:cNvSpPr/>
      </dsp:nvSpPr>
      <dsp:spPr>
        <a:xfrm>
          <a:off x="6562605" y="652000"/>
          <a:ext cx="558442" cy="653271"/>
        </a:xfrm>
        <a:prstGeom prst="rightArrow">
          <a:avLst>
            <a:gd name="adj1" fmla="val 60000"/>
            <a:gd name="adj2" fmla="val 50000"/>
          </a:avLst>
        </a:prstGeom>
        <a:solidFill>
          <a:schemeClr val="accent4">
            <a:hueOff val="-546328"/>
            <a:satOff val="-656"/>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419" sz="2500" kern="1200"/>
        </a:p>
      </dsp:txBody>
      <dsp:txXfrm>
        <a:off x="6562605" y="782654"/>
        <a:ext cx="390909" cy="391963"/>
      </dsp:txXfrm>
    </dsp:sp>
    <dsp:sp modelId="{53B2BEFA-9AE4-4D79-AA41-5F60B58F4E47}">
      <dsp:nvSpPr>
        <dsp:cNvPr id="0" name=""/>
        <dsp:cNvSpPr/>
      </dsp:nvSpPr>
      <dsp:spPr>
        <a:xfrm>
          <a:off x="7384463" y="188388"/>
          <a:ext cx="2634160" cy="1580496"/>
        </a:xfrm>
        <a:prstGeom prst="roundRect">
          <a:avLst>
            <a:gd name="adj" fmla="val 10000"/>
          </a:avLst>
        </a:prstGeom>
        <a:solidFill>
          <a:schemeClr val="accent4">
            <a:hueOff val="-874125"/>
            <a:satOff val="-1050"/>
            <a:lumOff val="-1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El tiempo</a:t>
          </a:r>
        </a:p>
      </dsp:txBody>
      <dsp:txXfrm>
        <a:off x="7430754" y="234679"/>
        <a:ext cx="2541578" cy="1487914"/>
      </dsp:txXfrm>
    </dsp:sp>
    <dsp:sp modelId="{43EE105C-9264-420B-8DA5-AF6E001A9BC4}">
      <dsp:nvSpPr>
        <dsp:cNvPr id="0" name=""/>
        <dsp:cNvSpPr/>
      </dsp:nvSpPr>
      <dsp:spPr>
        <a:xfrm rot="5400000">
          <a:off x="8422323" y="1953276"/>
          <a:ext cx="558442" cy="653271"/>
        </a:xfrm>
        <a:prstGeom prst="rightArrow">
          <a:avLst>
            <a:gd name="adj1" fmla="val 60000"/>
            <a:gd name="adj2" fmla="val 50000"/>
          </a:avLst>
        </a:prstGeom>
        <a:solidFill>
          <a:schemeClr val="accent4">
            <a:hueOff val="-1092657"/>
            <a:satOff val="-1313"/>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419" sz="2500" kern="1200"/>
        </a:p>
      </dsp:txBody>
      <dsp:txXfrm rot="-5400000">
        <a:off x="8505563" y="2000691"/>
        <a:ext cx="391963" cy="390909"/>
      </dsp:txXfrm>
    </dsp:sp>
    <dsp:sp modelId="{EBD275DB-4AD7-47F5-A980-FA501F7CE3EF}">
      <dsp:nvSpPr>
        <dsp:cNvPr id="0" name=""/>
        <dsp:cNvSpPr/>
      </dsp:nvSpPr>
      <dsp:spPr>
        <a:xfrm>
          <a:off x="7384463" y="2822549"/>
          <a:ext cx="2634160" cy="1580496"/>
        </a:xfrm>
        <a:prstGeom prst="roundRect">
          <a:avLst>
            <a:gd name="adj" fmla="val 10000"/>
          </a:avLst>
        </a:prstGeom>
        <a:solidFill>
          <a:schemeClr val="accent4">
            <a:hueOff val="-1311188"/>
            <a:satOff val="-1575"/>
            <a:lumOff val="-1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Nuestra salud</a:t>
          </a:r>
        </a:p>
      </dsp:txBody>
      <dsp:txXfrm>
        <a:off x="7430754" y="2868840"/>
        <a:ext cx="2541578" cy="1487914"/>
      </dsp:txXfrm>
    </dsp:sp>
    <dsp:sp modelId="{3DCFFC0B-48D2-4000-AA44-220E9031F32B}">
      <dsp:nvSpPr>
        <dsp:cNvPr id="0" name=""/>
        <dsp:cNvSpPr/>
      </dsp:nvSpPr>
      <dsp:spPr>
        <a:xfrm rot="10800000">
          <a:off x="6594215" y="3286161"/>
          <a:ext cx="558442" cy="653271"/>
        </a:xfrm>
        <a:prstGeom prst="rightArrow">
          <a:avLst>
            <a:gd name="adj1" fmla="val 60000"/>
            <a:gd name="adj2" fmla="val 50000"/>
          </a:avLst>
        </a:prstGeom>
        <a:solidFill>
          <a:schemeClr val="accent4">
            <a:hueOff val="-1638985"/>
            <a:satOff val="-1969"/>
            <a:lumOff val="-23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419" sz="2500" kern="1200"/>
        </a:p>
      </dsp:txBody>
      <dsp:txXfrm rot="10800000">
        <a:off x="6761748" y="3416815"/>
        <a:ext cx="390909" cy="391963"/>
      </dsp:txXfrm>
    </dsp:sp>
    <dsp:sp modelId="{4E97A18D-96B1-48C3-94A3-F084B6C59AFC}">
      <dsp:nvSpPr>
        <dsp:cNvPr id="0" name=""/>
        <dsp:cNvSpPr/>
      </dsp:nvSpPr>
      <dsp:spPr>
        <a:xfrm>
          <a:off x="3696638" y="2822549"/>
          <a:ext cx="2634160" cy="1580496"/>
        </a:xfrm>
        <a:prstGeom prst="roundRect">
          <a:avLst>
            <a:gd name="adj" fmla="val 10000"/>
          </a:avLst>
        </a:prstGeom>
        <a:solidFill>
          <a:schemeClr val="accent4">
            <a:hueOff val="-1748251"/>
            <a:satOff val="-2100"/>
            <a:lumOff val="-2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Vela por nuestras necesidades</a:t>
          </a:r>
        </a:p>
      </dsp:txBody>
      <dsp:txXfrm>
        <a:off x="3742929" y="2868840"/>
        <a:ext cx="2541578" cy="1487914"/>
      </dsp:txXfrm>
    </dsp:sp>
    <dsp:sp modelId="{FD7B0C31-432F-48FA-B6A6-C2659A3A976C}">
      <dsp:nvSpPr>
        <dsp:cNvPr id="0" name=""/>
        <dsp:cNvSpPr/>
      </dsp:nvSpPr>
      <dsp:spPr>
        <a:xfrm rot="10800000">
          <a:off x="2906390" y="3286161"/>
          <a:ext cx="558442" cy="653271"/>
        </a:xfrm>
        <a:prstGeom prst="rightArrow">
          <a:avLst>
            <a:gd name="adj1" fmla="val 60000"/>
            <a:gd name="adj2" fmla="val 50000"/>
          </a:avLst>
        </a:prstGeom>
        <a:solidFill>
          <a:schemeClr val="accent4">
            <a:hueOff val="-2185313"/>
            <a:satOff val="-2625"/>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s-419" sz="2500" kern="1200"/>
        </a:p>
      </dsp:txBody>
      <dsp:txXfrm rot="10800000">
        <a:off x="3073923" y="3416815"/>
        <a:ext cx="390909" cy="391963"/>
      </dsp:txXfrm>
    </dsp:sp>
    <dsp:sp modelId="{F93D0BC0-B846-438D-836F-82D7DCD9060B}">
      <dsp:nvSpPr>
        <dsp:cNvPr id="0" name=""/>
        <dsp:cNvSpPr/>
      </dsp:nvSpPr>
      <dsp:spPr>
        <a:xfrm>
          <a:off x="8813" y="2822549"/>
          <a:ext cx="2634160" cy="1580496"/>
        </a:xfrm>
        <a:prstGeom prst="roundRect">
          <a:avLst>
            <a:gd name="adj" fmla="val 10000"/>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419" sz="3100" kern="1200"/>
            <a:t>Camina a nuestro lado</a:t>
          </a:r>
        </a:p>
      </dsp:txBody>
      <dsp:txXfrm>
        <a:off x="55104" y="2868840"/>
        <a:ext cx="2541578" cy="14879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DA5E0-60DA-40F4-A664-BC8BE7E0967A}">
      <dsp:nvSpPr>
        <dsp:cNvPr id="0" name=""/>
        <dsp:cNvSpPr/>
      </dsp:nvSpPr>
      <dsp:spPr>
        <a:xfrm rot="5400000">
          <a:off x="6364231" y="-2696732"/>
          <a:ext cx="759619" cy="6347332"/>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419" sz="2600" kern="1200" baseline="0"/>
            <a:t>Secó el Jordán y abrió el mar Rojo. </a:t>
          </a:r>
          <a:endParaRPr lang="es-419" sz="2600" kern="1200"/>
        </a:p>
      </dsp:txBody>
      <dsp:txXfrm rot="-5400000">
        <a:off x="3570375" y="134206"/>
        <a:ext cx="6310250" cy="685455"/>
      </dsp:txXfrm>
    </dsp:sp>
    <dsp:sp modelId="{3BB8638C-0DDC-40C2-9099-1140D0F9A494}">
      <dsp:nvSpPr>
        <dsp:cNvPr id="0" name=""/>
        <dsp:cNvSpPr/>
      </dsp:nvSpPr>
      <dsp:spPr>
        <a:xfrm>
          <a:off x="0" y="2171"/>
          <a:ext cx="3570374" cy="949524"/>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s-419" sz="3800" kern="1200"/>
            <a:t>Josué 4: 23</a:t>
          </a:r>
        </a:p>
      </dsp:txBody>
      <dsp:txXfrm>
        <a:off x="46352" y="48523"/>
        <a:ext cx="3477670" cy="856820"/>
      </dsp:txXfrm>
    </dsp:sp>
    <dsp:sp modelId="{4B320B52-5F08-49A6-9A18-721253114E39}">
      <dsp:nvSpPr>
        <dsp:cNvPr id="0" name=""/>
        <dsp:cNvSpPr/>
      </dsp:nvSpPr>
      <dsp:spPr>
        <a:xfrm rot="5400000">
          <a:off x="6364231" y="-1699731"/>
          <a:ext cx="759619" cy="6347332"/>
        </a:xfrm>
        <a:prstGeom prst="round2SameRect">
          <a:avLst/>
        </a:prstGeom>
        <a:solidFill>
          <a:schemeClr val="accent4">
            <a:tint val="40000"/>
            <a:alpha val="90000"/>
            <a:hueOff val="-420825"/>
            <a:satOff val="-770"/>
            <a:lumOff val="-170"/>
            <a:alphaOff val="0"/>
          </a:schemeClr>
        </a:solidFill>
        <a:ln w="15875" cap="flat" cmpd="sng" algn="ctr">
          <a:solidFill>
            <a:schemeClr val="accent4">
              <a:tint val="40000"/>
              <a:alpha val="90000"/>
              <a:hueOff val="-420825"/>
              <a:satOff val="-770"/>
              <a:lumOff val="-1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419" sz="2600" kern="1200" baseline="0"/>
            <a:t>Atrae incluso al extranjero a orar.</a:t>
          </a:r>
          <a:endParaRPr lang="es-419" sz="2600" kern="1200"/>
        </a:p>
      </dsp:txBody>
      <dsp:txXfrm rot="-5400000">
        <a:off x="3570375" y="1131207"/>
        <a:ext cx="6310250" cy="685455"/>
      </dsp:txXfrm>
    </dsp:sp>
    <dsp:sp modelId="{B0104099-1AD3-47BD-B41A-72F068D14BFA}">
      <dsp:nvSpPr>
        <dsp:cNvPr id="0" name=""/>
        <dsp:cNvSpPr/>
      </dsp:nvSpPr>
      <dsp:spPr>
        <a:xfrm>
          <a:off x="0" y="999172"/>
          <a:ext cx="3570374" cy="949524"/>
        </a:xfrm>
        <a:prstGeom prst="roundRect">
          <a:avLst/>
        </a:prstGeom>
        <a:solidFill>
          <a:schemeClr val="accent4">
            <a:hueOff val="-546328"/>
            <a:satOff val="-656"/>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s-419" sz="3800" kern="1200"/>
            <a:t>2 Crónicas 6: 32 </a:t>
          </a:r>
        </a:p>
      </dsp:txBody>
      <dsp:txXfrm>
        <a:off x="46352" y="1045524"/>
        <a:ext cx="3477670" cy="856820"/>
      </dsp:txXfrm>
    </dsp:sp>
    <dsp:sp modelId="{3BF99B27-40E1-4287-8CF9-9B9627649510}">
      <dsp:nvSpPr>
        <dsp:cNvPr id="0" name=""/>
        <dsp:cNvSpPr/>
      </dsp:nvSpPr>
      <dsp:spPr>
        <a:xfrm rot="5400000">
          <a:off x="6364231" y="-702731"/>
          <a:ext cx="759619" cy="6347332"/>
        </a:xfrm>
        <a:prstGeom prst="round2SameRect">
          <a:avLst/>
        </a:prstGeom>
        <a:solidFill>
          <a:schemeClr val="accent4">
            <a:tint val="40000"/>
            <a:alpha val="90000"/>
            <a:hueOff val="-841649"/>
            <a:satOff val="-1541"/>
            <a:lumOff val="-340"/>
            <a:alphaOff val="0"/>
          </a:schemeClr>
        </a:solidFill>
        <a:ln w="15875" cap="flat" cmpd="sng" algn="ctr">
          <a:solidFill>
            <a:schemeClr val="accent4">
              <a:tint val="40000"/>
              <a:alpha val="90000"/>
              <a:hueOff val="-841649"/>
              <a:satOff val="-1541"/>
              <a:lumOff val="-3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419" sz="2600" kern="1200" baseline="0"/>
            <a:t>Es el instrumento de redención de Israel.</a:t>
          </a:r>
          <a:endParaRPr lang="es-419" sz="2600" kern="1200"/>
        </a:p>
      </dsp:txBody>
      <dsp:txXfrm rot="-5400000">
        <a:off x="3570375" y="2128207"/>
        <a:ext cx="6310250" cy="685455"/>
      </dsp:txXfrm>
    </dsp:sp>
    <dsp:sp modelId="{FD184D14-574E-45BB-9063-4B816D6F390C}">
      <dsp:nvSpPr>
        <dsp:cNvPr id="0" name=""/>
        <dsp:cNvSpPr/>
      </dsp:nvSpPr>
      <dsp:spPr>
        <a:xfrm>
          <a:off x="0" y="1996172"/>
          <a:ext cx="3570374" cy="949524"/>
        </a:xfrm>
        <a:prstGeom prst="roundRect">
          <a:avLst/>
        </a:prstGeom>
        <a:solidFill>
          <a:schemeClr val="accent4">
            <a:hueOff val="-1092657"/>
            <a:satOff val="-131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s-419" sz="3800" kern="1200"/>
            <a:t>Nehemías 1: 10 </a:t>
          </a:r>
        </a:p>
      </dsp:txBody>
      <dsp:txXfrm>
        <a:off x="46352" y="2042524"/>
        <a:ext cx="3477670" cy="856820"/>
      </dsp:txXfrm>
    </dsp:sp>
    <dsp:sp modelId="{5D76E817-24BF-4A78-BE5D-1A0A03218537}">
      <dsp:nvSpPr>
        <dsp:cNvPr id="0" name=""/>
        <dsp:cNvSpPr/>
      </dsp:nvSpPr>
      <dsp:spPr>
        <a:xfrm rot="5400000">
          <a:off x="6364231" y="294269"/>
          <a:ext cx="759619" cy="6347332"/>
        </a:xfrm>
        <a:prstGeom prst="round2SameRect">
          <a:avLst/>
        </a:prstGeom>
        <a:solidFill>
          <a:schemeClr val="accent4">
            <a:tint val="40000"/>
            <a:alpha val="90000"/>
            <a:hueOff val="-1262474"/>
            <a:satOff val="-2311"/>
            <a:lumOff val="-509"/>
            <a:alphaOff val="0"/>
          </a:schemeClr>
        </a:solidFill>
        <a:ln w="15875" cap="flat" cmpd="sng" algn="ctr">
          <a:solidFill>
            <a:schemeClr val="accent4">
              <a:tint val="40000"/>
              <a:alpha val="90000"/>
              <a:hueOff val="-1262474"/>
              <a:satOff val="-2311"/>
              <a:lumOff val="-5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419" sz="2600" kern="1200" baseline="0"/>
            <a:t>Hay que humillarnos bajo la mano de Dios.</a:t>
          </a:r>
          <a:endParaRPr lang="es-419" sz="2600" kern="1200"/>
        </a:p>
      </dsp:txBody>
      <dsp:txXfrm rot="-5400000">
        <a:off x="3570375" y="3125207"/>
        <a:ext cx="6310250" cy="685455"/>
      </dsp:txXfrm>
    </dsp:sp>
    <dsp:sp modelId="{7145B32D-03FF-4E53-A283-08FA5F618A27}">
      <dsp:nvSpPr>
        <dsp:cNvPr id="0" name=""/>
        <dsp:cNvSpPr/>
      </dsp:nvSpPr>
      <dsp:spPr>
        <a:xfrm>
          <a:off x="0" y="2993173"/>
          <a:ext cx="3570374" cy="949524"/>
        </a:xfrm>
        <a:prstGeom prst="roundRect">
          <a:avLst/>
        </a:prstGeom>
        <a:solidFill>
          <a:schemeClr val="accent4">
            <a:hueOff val="-1638985"/>
            <a:satOff val="-1969"/>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s-419" sz="3800" kern="1200"/>
            <a:t>1 Pedro 5: 6 </a:t>
          </a:r>
        </a:p>
      </dsp:txBody>
      <dsp:txXfrm>
        <a:off x="46352" y="3039525"/>
        <a:ext cx="3477670" cy="856820"/>
      </dsp:txXfrm>
    </dsp:sp>
    <dsp:sp modelId="{C01FB08E-75F3-4DA2-8C20-4EF105DE079A}">
      <dsp:nvSpPr>
        <dsp:cNvPr id="0" name=""/>
        <dsp:cNvSpPr/>
      </dsp:nvSpPr>
      <dsp:spPr>
        <a:xfrm rot="5400000">
          <a:off x="6364231" y="1291269"/>
          <a:ext cx="759619" cy="6347332"/>
        </a:xfrm>
        <a:prstGeom prst="round2SameRect">
          <a:avLst/>
        </a:prstGeom>
        <a:solidFill>
          <a:schemeClr val="accent4">
            <a:tint val="40000"/>
            <a:alpha val="90000"/>
            <a:hueOff val="-1683299"/>
            <a:satOff val="-3082"/>
            <a:lumOff val="-679"/>
            <a:alphaOff val="0"/>
          </a:schemeClr>
        </a:solidFill>
        <a:ln w="15875" cap="flat" cmpd="sng" algn="ctr">
          <a:solidFill>
            <a:schemeClr val="accent4">
              <a:tint val="40000"/>
              <a:alpha val="90000"/>
              <a:hueOff val="-1683299"/>
              <a:satOff val="-3082"/>
              <a:lumOff val="-6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s-419" sz="2600" kern="1200" baseline="0"/>
            <a:t>Subraya el poder absoluto de Dios,.</a:t>
          </a:r>
          <a:endParaRPr lang="es-419" sz="2600" kern="1200"/>
        </a:p>
      </dsp:txBody>
      <dsp:txXfrm rot="-5400000">
        <a:off x="3570375" y="4122207"/>
        <a:ext cx="6310250" cy="685455"/>
      </dsp:txXfrm>
    </dsp:sp>
    <dsp:sp modelId="{E240A5BE-7314-4666-8D7C-0022F8E26C68}">
      <dsp:nvSpPr>
        <dsp:cNvPr id="0" name=""/>
        <dsp:cNvSpPr/>
      </dsp:nvSpPr>
      <dsp:spPr>
        <a:xfrm>
          <a:off x="0" y="3990173"/>
          <a:ext cx="3570374" cy="949524"/>
        </a:xfrm>
        <a:prstGeom prst="round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s-419" sz="3800" kern="1200"/>
            <a:t>Daniel 4: 35 </a:t>
          </a:r>
        </a:p>
      </dsp:txBody>
      <dsp:txXfrm>
        <a:off x="46352" y="4036525"/>
        <a:ext cx="3477670" cy="8568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728D3-42B5-4D2C-82EB-F7BAED832AFC}">
      <dsp:nvSpPr>
        <dsp:cNvPr id="0" name=""/>
        <dsp:cNvSpPr/>
      </dsp:nvSpPr>
      <dsp:spPr>
        <a:xfrm>
          <a:off x="0" y="1476037"/>
          <a:ext cx="3529746" cy="3529746"/>
        </a:xfrm>
        <a:prstGeom prst="pie">
          <a:avLst>
            <a:gd name="adj1" fmla="val 5400000"/>
            <a:gd name="adj2" fmla="val 162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BCDC7-EEAD-4AB4-86B1-D4A27C1E4A88}">
      <dsp:nvSpPr>
        <dsp:cNvPr id="0" name=""/>
        <dsp:cNvSpPr/>
      </dsp:nvSpPr>
      <dsp:spPr>
        <a:xfrm>
          <a:off x="1764873" y="1476037"/>
          <a:ext cx="4118037" cy="3529746"/>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419" sz="3800" kern="1200" dirty="0"/>
            <a:t>«suplirá» </a:t>
          </a:r>
          <a:r>
            <a:rPr lang="es-419" sz="3800" i="1" kern="1200" dirty="0" err="1"/>
            <a:t>pleroo</a:t>
          </a:r>
          <a:endParaRPr lang="es-419" sz="3800" i="1" kern="1200" dirty="0"/>
        </a:p>
      </dsp:txBody>
      <dsp:txXfrm>
        <a:off x="1764873" y="1476037"/>
        <a:ext cx="2059018" cy="3529746"/>
      </dsp:txXfrm>
    </dsp:sp>
    <dsp:sp modelId="{F62740BA-1002-4180-8D4C-6F73C0631DDB}">
      <dsp:nvSpPr>
        <dsp:cNvPr id="0" name=""/>
        <dsp:cNvSpPr/>
      </dsp:nvSpPr>
      <dsp:spPr>
        <a:xfrm>
          <a:off x="3823892" y="1476037"/>
          <a:ext cx="2059018" cy="3529746"/>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s-419" sz="2800" kern="1200" baseline="0" dirty="0"/>
            <a:t>Llenar</a:t>
          </a:r>
          <a:endParaRPr lang="es-419" sz="2800" kern="1200" dirty="0"/>
        </a:p>
        <a:p>
          <a:pPr marL="285750" lvl="1" indent="-285750" algn="l" defTabSz="1244600">
            <a:lnSpc>
              <a:spcPct val="90000"/>
            </a:lnSpc>
            <a:spcBef>
              <a:spcPct val="0"/>
            </a:spcBef>
            <a:spcAft>
              <a:spcPct val="15000"/>
            </a:spcAft>
            <a:buChar char="•"/>
          </a:pPr>
          <a:r>
            <a:rPr lang="es-419" sz="2800" kern="1200" baseline="0"/>
            <a:t>Atiborrar</a:t>
          </a:r>
          <a:endParaRPr lang="es-419" sz="2800" kern="1200"/>
        </a:p>
        <a:p>
          <a:pPr marL="285750" lvl="1" indent="-285750" algn="l" defTabSz="1244600">
            <a:lnSpc>
              <a:spcPct val="90000"/>
            </a:lnSpc>
            <a:spcBef>
              <a:spcPct val="0"/>
            </a:spcBef>
            <a:spcAft>
              <a:spcPct val="15000"/>
            </a:spcAft>
            <a:buChar char="•"/>
          </a:pPr>
          <a:r>
            <a:rPr lang="es-419" sz="2800" kern="1200" baseline="0"/>
            <a:t>Rellenar</a:t>
          </a:r>
          <a:endParaRPr lang="es-419" sz="2800" kern="1200"/>
        </a:p>
        <a:p>
          <a:pPr marL="285750" lvl="1" indent="-285750" algn="l" defTabSz="1244600">
            <a:lnSpc>
              <a:spcPct val="90000"/>
            </a:lnSpc>
            <a:spcBef>
              <a:spcPct val="0"/>
            </a:spcBef>
            <a:spcAft>
              <a:spcPct val="15000"/>
            </a:spcAft>
            <a:buChar char="•"/>
          </a:pPr>
          <a:r>
            <a:rPr lang="es-419" sz="2800" kern="1200" baseline="0"/>
            <a:t>Suplir</a:t>
          </a:r>
          <a:endParaRPr lang="es-419" sz="2800" kern="1200"/>
        </a:p>
        <a:p>
          <a:pPr marL="285750" lvl="1" indent="-285750" algn="l" defTabSz="1244600">
            <a:lnSpc>
              <a:spcPct val="90000"/>
            </a:lnSpc>
            <a:spcBef>
              <a:spcPct val="0"/>
            </a:spcBef>
            <a:spcAft>
              <a:spcPct val="15000"/>
            </a:spcAft>
            <a:buChar char="•"/>
          </a:pPr>
          <a:r>
            <a:rPr lang="es-419" sz="2800" kern="1200" baseline="0"/>
            <a:t>Colmar</a:t>
          </a:r>
          <a:endParaRPr lang="es-419" sz="2800" kern="1200"/>
        </a:p>
        <a:p>
          <a:pPr marL="285750" lvl="1" indent="-285750" algn="l" defTabSz="1244600">
            <a:lnSpc>
              <a:spcPct val="90000"/>
            </a:lnSpc>
            <a:spcBef>
              <a:spcPct val="0"/>
            </a:spcBef>
            <a:spcAft>
              <a:spcPct val="15000"/>
            </a:spcAft>
            <a:buChar char="•"/>
          </a:pPr>
          <a:r>
            <a:rPr lang="es-419" sz="2800" kern="1200" baseline="0"/>
            <a:t>Completar</a:t>
          </a:r>
          <a:endParaRPr lang="es-419" sz="2800" kern="1200"/>
        </a:p>
        <a:p>
          <a:pPr marL="285750" lvl="1" indent="-285750" algn="l" defTabSz="1244600">
            <a:lnSpc>
              <a:spcPct val="90000"/>
            </a:lnSpc>
            <a:spcBef>
              <a:spcPct val="0"/>
            </a:spcBef>
            <a:spcAft>
              <a:spcPct val="15000"/>
            </a:spcAft>
            <a:buChar char="•"/>
          </a:pPr>
          <a:r>
            <a:rPr lang="es-419" sz="2800" kern="1200" baseline="0"/>
            <a:t>Cumplir</a:t>
          </a:r>
          <a:endParaRPr lang="es-419" sz="2800" kern="1200"/>
        </a:p>
      </dsp:txBody>
      <dsp:txXfrm>
        <a:off x="3823892" y="1476037"/>
        <a:ext cx="2059018" cy="35297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65989-05CA-4762-92C6-A39C0D3B0994}">
      <dsp:nvSpPr>
        <dsp:cNvPr id="0" name=""/>
        <dsp:cNvSpPr/>
      </dsp:nvSpPr>
      <dsp:spPr>
        <a:xfrm>
          <a:off x="0" y="228505"/>
          <a:ext cx="4896091" cy="222117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419" sz="2700" kern="1200"/>
            <a:t>Los pensamientos de un padre son siempre más altos y profundos que los de sus hijos.</a:t>
          </a:r>
        </a:p>
      </dsp:txBody>
      <dsp:txXfrm>
        <a:off x="108429" y="336934"/>
        <a:ext cx="4679233" cy="2004313"/>
      </dsp:txXfrm>
    </dsp:sp>
    <dsp:sp modelId="{A78BF686-393C-4FED-B7B7-220A21B99E32}">
      <dsp:nvSpPr>
        <dsp:cNvPr id="0" name=""/>
        <dsp:cNvSpPr/>
      </dsp:nvSpPr>
      <dsp:spPr>
        <a:xfrm>
          <a:off x="0" y="2527436"/>
          <a:ext cx="4896091" cy="2221171"/>
        </a:xfrm>
        <a:prstGeom prst="round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s-419" sz="2700" kern="1200"/>
            <a:t>Dios, en su infinita sabiduría, retiene ciertas bendiciones hasta que nosotros, como sus hijos, desarrollamos la madurez necesaria para manejarlas.</a:t>
          </a:r>
        </a:p>
      </dsp:txBody>
      <dsp:txXfrm>
        <a:off x="108429" y="2635865"/>
        <a:ext cx="4679233" cy="200431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2B12E-53BD-442D-BA93-77771651725A}" type="datetimeFigureOut">
              <a:rPr lang="es-419" smtClean="0"/>
              <a:t>1/4/2025</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B0C85-08DE-4939-B669-00E9DE2A6563}" type="slidenum">
              <a:rPr lang="es-419" smtClean="0"/>
              <a:t>‹Nº›</a:t>
            </a:fld>
            <a:endParaRPr lang="es-419"/>
          </a:p>
        </p:txBody>
      </p:sp>
    </p:spTree>
    <p:extLst>
      <p:ext uri="{BB962C8B-B14F-4D97-AF65-F5344CB8AC3E}">
        <p14:creationId xmlns:p14="http://schemas.microsoft.com/office/powerpoint/2010/main" val="312274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29F4176-FAA9-4A31-8AFC-6D01438B0E2B}" type="slidenum">
              <a:rPr lang="en-US" smtClean="0"/>
              <a:t>1</a:t>
            </a:fld>
            <a:endParaRPr lang="en-US" dirty="0"/>
          </a:p>
        </p:txBody>
      </p:sp>
    </p:spTree>
    <p:extLst>
      <p:ext uri="{BB962C8B-B14F-4D97-AF65-F5344CB8AC3E}">
        <p14:creationId xmlns:p14="http://schemas.microsoft.com/office/powerpoint/2010/main" val="314904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29F4176-FAA9-4A31-8AFC-6D01438B0E2B}" type="slidenum">
              <a:rPr lang="en-US" smtClean="0"/>
              <a:t>44</a:t>
            </a:fld>
            <a:endParaRPr lang="en-US"/>
          </a:p>
        </p:txBody>
      </p:sp>
    </p:spTree>
    <p:extLst>
      <p:ext uri="{BB962C8B-B14F-4D97-AF65-F5344CB8AC3E}">
        <p14:creationId xmlns:p14="http://schemas.microsoft.com/office/powerpoint/2010/main" val="79935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descr="Forma, Cuadrado&#10;&#10;El contenido generado por IA puede ser incorrecto.">
            <a:extLst>
              <a:ext uri="{FF2B5EF4-FFF2-40B4-BE49-F238E27FC236}">
                <a16:creationId xmlns:a16="http://schemas.microsoft.com/office/drawing/2014/main" id="{6F2E697C-28D2-178D-300F-0EFD155111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380039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8" name="Footer Placeholder 7"/>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9" name="Slide Number Placeholder 8"/>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059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4" name="Footer Placeholder 3"/>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5" name="Slide Number Placeholder 4"/>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24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3" name="Footer Placeholder 2"/>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4" name="Slide Number Placeholder 3"/>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1688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38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a:prstGeom prst="rect">
            <a:avLst/>
          </a:prstGeom>
        </p:spPr>
        <p:txBody>
          <a:bodyPr/>
          <a:lstStyle>
            <a:lvl1pPr algn="l">
              <a:defRPr/>
            </a:lvl1pPr>
          </a:lstStyle>
          <a:p>
            <a:fld id="{48A87A34-81AB-432B-8DAE-1953F412C126}" type="datetimeFigureOut">
              <a:rPr lang="en-US" smtClean="0"/>
              <a:pPr/>
              <a:t>4/1/2025</a:t>
            </a:fld>
            <a:endParaRPr lang="en-US" dirty="0"/>
          </a:p>
        </p:txBody>
      </p:sp>
      <p:sp>
        <p:nvSpPr>
          <p:cNvPr id="6" name="Footer Placeholder 5"/>
          <p:cNvSpPr>
            <a:spLocks noGrp="1"/>
          </p:cNvSpPr>
          <p:nvPr>
            <p:ph type="ftr" sz="quarter" idx="11"/>
          </p:nvPr>
        </p:nvSpPr>
        <p:spPr>
          <a:xfrm>
            <a:off x="1447382" y="318640"/>
            <a:ext cx="5541004" cy="32093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43677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238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758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F2E697C-28D2-178D-300F-0EFD155111A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1647257" y="1906369"/>
            <a:ext cx="4448743" cy="2381219"/>
          </a:xfrm>
        </p:spPr>
        <p:txBody>
          <a:bodyPr bIns="0" anchor="b">
            <a:noAutofit/>
          </a:bodyPr>
          <a:lstStyle>
            <a:lvl1pPr algn="l">
              <a:defRPr sz="4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34704" y="4951631"/>
            <a:ext cx="4631090" cy="1577062"/>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pPr/>
              <a:t>4/1/2025</a:t>
            </a:fld>
            <a:endParaRPr lang="en-US" dirty="0"/>
          </a:p>
        </p:txBody>
      </p:sp>
      <p:sp>
        <p:nvSpPr>
          <p:cNvPr id="5" name="Footer Placeholder 4"/>
          <p:cNvSpPr>
            <a:spLocks noGrp="1"/>
          </p:cNvSpPr>
          <p:nvPr>
            <p:ph type="ftr" sz="quarter" idx="11"/>
          </p:nvPr>
        </p:nvSpPr>
        <p:spPr>
          <a:xfrm>
            <a:off x="2416500" y="329307"/>
            <a:ext cx="4973915" cy="309201"/>
          </a:xfrm>
          <a:prstGeom prst="rect">
            <a:avLst/>
          </a:prstGeom>
        </p:spPr>
        <p:txBody>
          <a:bodyPr/>
          <a:lstStyle/>
          <a:p>
            <a:endParaRPr lang="en-US" dirty="0"/>
          </a:p>
        </p:txBody>
      </p:sp>
    </p:spTree>
    <p:extLst>
      <p:ext uri="{BB962C8B-B14F-4D97-AF65-F5344CB8AC3E}">
        <p14:creationId xmlns:p14="http://schemas.microsoft.com/office/powerpoint/2010/main" val="122948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8620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5" name="Imagen 4" descr="Imagen que contiene Forma&#10;&#10;El contenido generado por IA puede ser incorrecto.">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Rectangle 7">
            <a:extLst>
              <a:ext uri="{FF2B5EF4-FFF2-40B4-BE49-F238E27FC236}">
                <a16:creationId xmlns:a16="http://schemas.microsoft.com/office/drawing/2014/main" id="{5619CEA0-BE7F-420F-9C0D-896673F67E69}"/>
              </a:ext>
            </a:extLst>
          </p:cNvPr>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77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72887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51579" y="2015732"/>
            <a:ext cx="9603275" cy="4429456"/>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51833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ítulo y objetos">
    <p:spTree>
      <p:nvGrpSpPr>
        <p:cNvPr id="1" name=""/>
        <p:cNvGrpSpPr/>
        <p:nvPr/>
      </p:nvGrpSpPr>
      <p:grpSpPr>
        <a:xfrm>
          <a:off x="0" y="0"/>
          <a:ext cx="0" cy="0"/>
          <a:chOff x="0" y="0"/>
          <a:chExt cx="0" cy="0"/>
        </a:xfrm>
      </p:grpSpPr>
      <p:pic>
        <p:nvPicPr>
          <p:cNvPr id="6" name="Imagen 5" descr="Gráfico, Gráfico de barras&#10;&#10;El contenido generado por IA puede ser incorrecto.">
            <a:extLst>
              <a:ext uri="{FF2B5EF4-FFF2-40B4-BE49-F238E27FC236}">
                <a16:creationId xmlns:a16="http://schemas.microsoft.com/office/drawing/2014/main" id="{EEBBD892-B7BC-3722-A296-54A5DE62DE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3E8B2018-BD89-42FB-4169-6E96D754FD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2019750" y="856110"/>
            <a:ext cx="7683544" cy="421304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416069" y="5395951"/>
            <a:ext cx="8597944" cy="685253"/>
          </a:xfrm>
        </p:spPr>
        <p:txBody>
          <a:bodyPr anchor="t">
            <a:no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6756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5" name="Footer Placeholder 4"/>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189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7554138" y="330370"/>
            <a:ext cx="3500715" cy="309201"/>
          </a:xfrm>
          <a:prstGeom prst="rect">
            <a:avLst/>
          </a:prstGeom>
        </p:spPr>
        <p:txBody>
          <a:bodyPr/>
          <a:lstStyle/>
          <a:p>
            <a:fld id="{48A87A34-81AB-432B-8DAE-1953F412C126}" type="datetimeFigureOut">
              <a:rPr lang="en-US" smtClean="0"/>
              <a:t>4/1/2025</a:t>
            </a:fld>
            <a:endParaRPr lang="en-US" dirty="0"/>
          </a:p>
        </p:txBody>
      </p:sp>
      <p:sp>
        <p:nvSpPr>
          <p:cNvPr id="6" name="Footer Placeholder 5"/>
          <p:cNvSpPr>
            <a:spLocks noGrp="1"/>
          </p:cNvSpPr>
          <p:nvPr>
            <p:ph type="ftr" sz="quarter" idx="11"/>
          </p:nvPr>
        </p:nvSpPr>
        <p:spPr>
          <a:xfrm>
            <a:off x="1451579" y="329307"/>
            <a:ext cx="5938836" cy="309201"/>
          </a:xfrm>
          <a:prstGeom prst="rect">
            <a:avLst/>
          </a:prstGeom>
        </p:spPr>
        <p:txBody>
          <a:bodyPr/>
          <a:lstStyle/>
          <a:p>
            <a:endParaRPr lang="en-US" dirty="0"/>
          </a:p>
        </p:txBody>
      </p:sp>
      <p:sp>
        <p:nvSpPr>
          <p:cNvPr id="7" name="Slide Number Placeholder 6"/>
          <p:cNvSpPr>
            <a:spLocks noGrp="1"/>
          </p:cNvSpPr>
          <p:nvPr>
            <p:ph type="sldNum" sz="quarter" idx="12"/>
          </p:nvPr>
        </p:nvSpPr>
        <p:spPr>
          <a:xfrm>
            <a:off x="480060" y="798973"/>
            <a:ext cx="811019" cy="503578"/>
          </a:xfrm>
          <a:prstGeom prst="rect">
            <a:avLst/>
          </a:prstGeom>
        </p:spPr>
        <p:txBody>
          <a:bodyPr/>
          <a:lstStyle/>
          <a:p>
            <a:fld id="{6D22F896-40B5-4ADD-8801-0D06FADFA095}"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139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D72CEBF-694B-4200-0147-260592C574AA}"/>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931045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rgbClr val="006699"/>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rgbClr val="006699"/>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jp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2.jp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5.jpe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dirty="0"/>
          </a:p>
        </p:txBody>
      </p:sp>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240" cy="6858000"/>
          </a:xfrm>
        </p:spPr>
      </p:pic>
      <p:sp>
        <p:nvSpPr>
          <p:cNvPr id="3" name="CuadroTexto 2">
            <a:extLst>
              <a:ext uri="{FF2B5EF4-FFF2-40B4-BE49-F238E27FC236}">
                <a16:creationId xmlns:a16="http://schemas.microsoft.com/office/drawing/2014/main" id="{FB8578DB-586D-F041-6461-B8C8F5D4BC1D}"/>
              </a:ext>
            </a:extLst>
          </p:cNvPr>
          <p:cNvSpPr txBox="1"/>
          <p:nvPr/>
        </p:nvSpPr>
        <p:spPr>
          <a:xfrm>
            <a:off x="4428161" y="4274050"/>
            <a:ext cx="5681610" cy="446276"/>
          </a:xfrm>
          <a:prstGeom prst="rect">
            <a:avLst/>
          </a:prstGeom>
          <a:noFill/>
        </p:spPr>
        <p:txBody>
          <a:bodyPr wrap="square" rtlCol="0">
            <a:spAutoFit/>
          </a:bodyPr>
          <a:lstStyle/>
          <a:p>
            <a:r>
              <a:rPr lang="es-419" sz="2300" dirty="0">
                <a:solidFill>
                  <a:schemeClr val="bg1"/>
                </a:solidFill>
                <a:latin typeface="Advent Sans Logo" panose="020B0502040504020204" pitchFamily="34" charset="0"/>
                <a:ea typeface="Advent Sans Logo" panose="020B0502040504020204" pitchFamily="34" charset="0"/>
                <a:cs typeface="Advent Sans Logo" panose="020B0502040504020204" pitchFamily="34" charset="0"/>
              </a:rPr>
              <a:t>DEPARTAMENTO DE MAYORDOMÍA</a:t>
            </a:r>
          </a:p>
        </p:txBody>
      </p:sp>
    </p:spTree>
    <p:extLst>
      <p:ext uri="{BB962C8B-B14F-4D97-AF65-F5344CB8AC3E}">
        <p14:creationId xmlns:p14="http://schemas.microsoft.com/office/powerpoint/2010/main" val="1846276947"/>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25BE894-8FC1-12C9-ADF9-7C35EB19218E}"/>
              </a:ext>
            </a:extLst>
          </p:cNvPr>
          <p:cNvSpPr>
            <a:spLocks noGrp="1"/>
          </p:cNvSpPr>
          <p:nvPr>
            <p:ph type="title"/>
          </p:nvPr>
        </p:nvSpPr>
        <p:spPr>
          <a:xfrm>
            <a:off x="1451206" y="1129513"/>
            <a:ext cx="5853720" cy="1830584"/>
          </a:xfrm>
        </p:spPr>
        <p:txBody>
          <a:bodyPr>
            <a:normAutofit/>
          </a:bodyPr>
          <a:lstStyle/>
          <a:p>
            <a:r>
              <a:rPr lang="es-419" sz="4400" dirty="0"/>
              <a:t>EL PADRE QUE AMA</a:t>
            </a:r>
          </a:p>
        </p:txBody>
      </p:sp>
      <p:pic>
        <p:nvPicPr>
          <p:cNvPr id="8" name="Marcador de posición de imagen 7" descr="Imagen que contiene persona, mujer, hombre, pastel&#10;&#10;El contenido generado por IA puede ser incorrecto.">
            <a:extLst>
              <a:ext uri="{FF2B5EF4-FFF2-40B4-BE49-F238E27FC236}">
                <a16:creationId xmlns:a16="http://schemas.microsoft.com/office/drawing/2014/main" id="{38D4106F-69DB-0130-2DBD-0E932A7E4B1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11857707"/>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F08A7-D023-F936-D879-AF074BD7D83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FAF8A69-0E60-54E3-DC16-87A1B587F82F}"/>
              </a:ext>
            </a:extLst>
          </p:cNvPr>
          <p:cNvSpPr>
            <a:spLocks noGrp="1"/>
          </p:cNvSpPr>
          <p:nvPr>
            <p:ph type="title"/>
          </p:nvPr>
        </p:nvSpPr>
        <p:spPr>
          <a:xfrm>
            <a:off x="1956122" y="891251"/>
            <a:ext cx="8461094" cy="4504700"/>
          </a:xfrm>
        </p:spPr>
        <p:txBody>
          <a:bodyPr>
            <a:noAutofit/>
          </a:bodyPr>
          <a:lstStyle/>
          <a:p>
            <a:pPr algn="ctr"/>
            <a:r>
              <a:rPr lang="es-419" sz="4800" dirty="0"/>
              <a:t>Que nuestro Señor Jesucristo mismo, y </a:t>
            </a:r>
            <a:r>
              <a:rPr lang="es-419" sz="4800" dirty="0">
                <a:solidFill>
                  <a:schemeClr val="accent1"/>
                </a:solidFill>
              </a:rPr>
              <a:t>nuestro Dios y Padre, que nos amó</a:t>
            </a:r>
            <a:r>
              <a:rPr lang="es-419" sz="4800" dirty="0"/>
              <a:t> y nos dio consuelo eterno y buena esperanza por gracia.</a:t>
            </a:r>
          </a:p>
        </p:txBody>
      </p:sp>
      <p:sp>
        <p:nvSpPr>
          <p:cNvPr id="3" name="Marcador de contenido 2">
            <a:extLst>
              <a:ext uri="{FF2B5EF4-FFF2-40B4-BE49-F238E27FC236}">
                <a16:creationId xmlns:a16="http://schemas.microsoft.com/office/drawing/2014/main" id="{120D1E32-6072-2A13-4BC1-14EB47E3BABA}"/>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2 Tesalonicenses 2: 16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3822880"/>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9A7E1E3-3CB5-AE1D-2671-9578E35AC0F7}"/>
              </a:ext>
            </a:extLst>
          </p:cNvPr>
          <p:cNvSpPr>
            <a:spLocks noGrp="1"/>
          </p:cNvSpPr>
          <p:nvPr>
            <p:ph type="title"/>
          </p:nvPr>
        </p:nvSpPr>
        <p:spPr>
          <a:xfrm>
            <a:off x="1451579" y="400693"/>
            <a:ext cx="9603275" cy="1453062"/>
          </a:xfrm>
        </p:spPr>
        <p:txBody>
          <a:bodyPr/>
          <a:lstStyle/>
          <a:p>
            <a:r>
              <a:rPr lang="es-419" dirty="0"/>
              <a:t>atributos divinos</a:t>
            </a:r>
          </a:p>
        </p:txBody>
      </p:sp>
      <p:graphicFrame>
        <p:nvGraphicFramePr>
          <p:cNvPr id="6" name="Marcador de contenido 5">
            <a:extLst>
              <a:ext uri="{FF2B5EF4-FFF2-40B4-BE49-F238E27FC236}">
                <a16:creationId xmlns:a16="http://schemas.microsoft.com/office/drawing/2014/main" id="{04C82FD0-729D-B78D-3C03-5E84EFF03F12}"/>
              </a:ext>
            </a:extLst>
          </p:cNvPr>
          <p:cNvGraphicFramePr>
            <a:graphicFrameLocks noGrp="1"/>
          </p:cNvGraphicFramePr>
          <p:nvPr>
            <p:ph idx="1"/>
            <p:extLst>
              <p:ext uri="{D42A27DB-BD31-4B8C-83A1-F6EECF244321}">
                <p14:modId xmlns:p14="http://schemas.microsoft.com/office/powerpoint/2010/main" val="1367010452"/>
              </p:ext>
            </p:extLst>
          </p:nvPr>
        </p:nvGraphicFramePr>
        <p:xfrm>
          <a:off x="-1373814" y="1232899"/>
          <a:ext cx="9736978" cy="5553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Un par de personas sonriendo&#10;&#10;El contenido generado por IA puede ser incorrecto.">
            <a:extLst>
              <a:ext uri="{FF2B5EF4-FFF2-40B4-BE49-F238E27FC236}">
                <a16:creationId xmlns:a16="http://schemas.microsoft.com/office/drawing/2014/main" id="{8D489414-6E85-E3B9-536E-4FB07F5D8962}"/>
              </a:ext>
            </a:extLst>
          </p:cNvPr>
          <p:cNvPicPr>
            <a:picLocks noChangeAspect="1"/>
          </p:cNvPicPr>
          <p:nvPr/>
        </p:nvPicPr>
        <p:blipFill>
          <a:blip r:embed="rId7"/>
          <a:stretch>
            <a:fillRect/>
          </a:stretch>
        </p:blipFill>
        <p:spPr>
          <a:xfrm>
            <a:off x="6590187" y="0"/>
            <a:ext cx="3840480" cy="6858000"/>
          </a:xfrm>
          <a:prstGeom prst="rect">
            <a:avLst/>
          </a:prstGeom>
        </p:spPr>
      </p:pic>
    </p:spTree>
    <p:extLst>
      <p:ext uri="{BB962C8B-B14F-4D97-AF65-F5344CB8AC3E}">
        <p14:creationId xmlns:p14="http://schemas.microsoft.com/office/powerpoint/2010/main" val="3986268280"/>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81A04-B84E-71F6-014B-4A068CCA26B7}"/>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0E989D6-0F7A-D172-C8A3-B006E9345517}"/>
              </a:ext>
            </a:extLst>
          </p:cNvPr>
          <p:cNvSpPr>
            <a:spLocks noGrp="1"/>
          </p:cNvSpPr>
          <p:nvPr>
            <p:ph type="title"/>
          </p:nvPr>
        </p:nvSpPr>
        <p:spPr>
          <a:xfrm>
            <a:off x="1956122" y="891251"/>
            <a:ext cx="8461094" cy="4504700"/>
          </a:xfrm>
        </p:spPr>
        <p:txBody>
          <a:bodyPr>
            <a:noAutofit/>
          </a:bodyPr>
          <a:lstStyle/>
          <a:p>
            <a:pPr algn="ctr"/>
            <a:r>
              <a:rPr lang="es-419" sz="6000" dirty="0"/>
              <a:t>Pues el </a:t>
            </a:r>
            <a:r>
              <a:rPr lang="es-419" sz="6000" dirty="0">
                <a:solidFill>
                  <a:schemeClr val="accent1"/>
                </a:solidFill>
              </a:rPr>
              <a:t>Padre</a:t>
            </a:r>
            <a:r>
              <a:rPr lang="es-419" sz="6000" dirty="0"/>
              <a:t> </a:t>
            </a:r>
            <a:r>
              <a:rPr lang="es-419" sz="6000" dirty="0">
                <a:solidFill>
                  <a:schemeClr val="accent1"/>
                </a:solidFill>
              </a:rPr>
              <a:t>mismo</a:t>
            </a:r>
            <a:r>
              <a:rPr lang="es-419" sz="6000" dirty="0"/>
              <a:t> </a:t>
            </a:r>
            <a:r>
              <a:rPr lang="es-419" sz="6000" dirty="0">
                <a:solidFill>
                  <a:schemeClr val="accent1"/>
                </a:solidFill>
              </a:rPr>
              <a:t>los</a:t>
            </a:r>
            <a:r>
              <a:rPr lang="es-419" sz="6000" dirty="0"/>
              <a:t> </a:t>
            </a:r>
            <a:r>
              <a:rPr lang="es-419" sz="6000" dirty="0">
                <a:solidFill>
                  <a:schemeClr val="accent1"/>
                </a:solidFill>
              </a:rPr>
              <a:t>ama</a:t>
            </a:r>
            <a:r>
              <a:rPr lang="es-419" sz="6000" dirty="0"/>
              <a:t>, porque ustedes me han amado y han creído que yo salí de Dios.</a:t>
            </a:r>
          </a:p>
        </p:txBody>
      </p:sp>
      <p:sp>
        <p:nvSpPr>
          <p:cNvPr id="3" name="Marcador de contenido 2">
            <a:extLst>
              <a:ext uri="{FF2B5EF4-FFF2-40B4-BE49-F238E27FC236}">
                <a16:creationId xmlns:a16="http://schemas.microsoft.com/office/drawing/2014/main" id="{0FF2419F-F963-0364-D605-60A31137A320}"/>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Juan 16: 27,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3340514"/>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D9CF2F6-4FD5-A529-737D-3667E2CDD458}"/>
              </a:ext>
            </a:extLst>
          </p:cNvPr>
          <p:cNvSpPr>
            <a:spLocks noGrp="1"/>
          </p:cNvSpPr>
          <p:nvPr>
            <p:ph type="title"/>
          </p:nvPr>
        </p:nvSpPr>
        <p:spPr>
          <a:xfrm>
            <a:off x="1451579" y="215757"/>
            <a:ext cx="4104269" cy="1637997"/>
          </a:xfrm>
        </p:spPr>
        <p:txBody>
          <a:bodyPr/>
          <a:lstStyle/>
          <a:p>
            <a:r>
              <a:rPr lang="es-419" dirty="0"/>
              <a:t>El amor incondicional de Dios</a:t>
            </a:r>
          </a:p>
        </p:txBody>
      </p:sp>
      <p:graphicFrame>
        <p:nvGraphicFramePr>
          <p:cNvPr id="6" name="Marcador de contenido 5">
            <a:extLst>
              <a:ext uri="{FF2B5EF4-FFF2-40B4-BE49-F238E27FC236}">
                <a16:creationId xmlns:a16="http://schemas.microsoft.com/office/drawing/2014/main" id="{F0B33BD3-AB84-5A34-A228-3C50C3AF8F5C}"/>
              </a:ext>
            </a:extLst>
          </p:cNvPr>
          <p:cNvGraphicFramePr>
            <a:graphicFrameLocks noGrp="1"/>
          </p:cNvGraphicFramePr>
          <p:nvPr>
            <p:ph idx="1"/>
            <p:extLst>
              <p:ext uri="{D42A27DB-BD31-4B8C-83A1-F6EECF244321}">
                <p14:modId xmlns:p14="http://schemas.microsoft.com/office/powerpoint/2010/main" val="204335643"/>
              </p:ext>
            </p:extLst>
          </p:nvPr>
        </p:nvGraphicFramePr>
        <p:xfrm>
          <a:off x="1451579" y="1448656"/>
          <a:ext cx="4959495" cy="54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Un hombre parado en un campo de hierba seca&#10;&#10;El contenido generado por IA puede ser incorrecto.">
            <a:extLst>
              <a:ext uri="{FF2B5EF4-FFF2-40B4-BE49-F238E27FC236}">
                <a16:creationId xmlns:a16="http://schemas.microsoft.com/office/drawing/2014/main" id="{EC3029C3-64E7-0BC9-54BA-B38AC6014CFC}"/>
              </a:ext>
            </a:extLst>
          </p:cNvPr>
          <p:cNvPicPr>
            <a:picLocks noChangeAspect="1"/>
          </p:cNvPicPr>
          <p:nvPr/>
        </p:nvPicPr>
        <p:blipFill>
          <a:blip r:embed="rId7"/>
          <a:stretch>
            <a:fillRect/>
          </a:stretch>
        </p:blipFill>
        <p:spPr>
          <a:xfrm>
            <a:off x="6322596" y="0"/>
            <a:ext cx="4581144" cy="6858000"/>
          </a:xfrm>
          <a:prstGeom prst="rect">
            <a:avLst/>
          </a:prstGeom>
        </p:spPr>
      </p:pic>
    </p:spTree>
    <p:extLst>
      <p:ext uri="{BB962C8B-B14F-4D97-AF65-F5344CB8AC3E}">
        <p14:creationId xmlns:p14="http://schemas.microsoft.com/office/powerpoint/2010/main" val="1492225507"/>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658D-F667-32D6-023C-FAD1C870BBC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EBA392DA-81FB-8CB6-0FA6-00E9F2EEA87A}"/>
              </a:ext>
            </a:extLst>
          </p:cNvPr>
          <p:cNvSpPr>
            <a:spLocks noGrp="1"/>
          </p:cNvSpPr>
          <p:nvPr>
            <p:ph type="title"/>
          </p:nvPr>
        </p:nvSpPr>
        <p:spPr>
          <a:xfrm>
            <a:off x="1451206" y="1129513"/>
            <a:ext cx="5853720" cy="1830584"/>
          </a:xfrm>
        </p:spPr>
        <p:txBody>
          <a:bodyPr>
            <a:normAutofit/>
          </a:bodyPr>
          <a:lstStyle/>
          <a:p>
            <a:r>
              <a:rPr lang="es-419" sz="4400" dirty="0"/>
              <a:t>EL PADRE PRÓSPERO</a:t>
            </a:r>
          </a:p>
        </p:txBody>
      </p:sp>
      <p:pic>
        <p:nvPicPr>
          <p:cNvPr id="6" name="Marcador de posición de imagen 5" descr="Imagen que contiene persona, exterior, hombre, parado&#10;&#10;El contenido generado por IA puede ser incorrecto.">
            <a:extLst>
              <a:ext uri="{FF2B5EF4-FFF2-40B4-BE49-F238E27FC236}">
                <a16:creationId xmlns:a16="http://schemas.microsoft.com/office/drawing/2014/main" id="{D9C24BD2-66DF-8897-6BB3-77271AB682D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78417328"/>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81BE1-56B9-15A7-6340-A947E42D0B1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E1F4438-BE13-5D05-3185-F81F552B0515}"/>
              </a:ext>
            </a:extLst>
          </p:cNvPr>
          <p:cNvSpPr>
            <a:spLocks noGrp="1"/>
          </p:cNvSpPr>
          <p:nvPr>
            <p:ph type="title"/>
          </p:nvPr>
        </p:nvSpPr>
        <p:spPr>
          <a:xfrm>
            <a:off x="1956122" y="891251"/>
            <a:ext cx="8461094" cy="4504700"/>
          </a:xfrm>
        </p:spPr>
        <p:txBody>
          <a:bodyPr>
            <a:noAutofit/>
          </a:bodyPr>
          <a:lstStyle/>
          <a:p>
            <a:pPr algn="ctr"/>
            <a:r>
              <a:rPr lang="es-419" sz="6600" dirty="0"/>
              <a:t>De </a:t>
            </a:r>
            <a:r>
              <a:rPr lang="es-419" sz="6600" dirty="0">
                <a:solidFill>
                  <a:schemeClr val="accent1"/>
                </a:solidFill>
              </a:rPr>
              <a:t>Jehová</a:t>
            </a:r>
            <a:r>
              <a:rPr lang="es-419" sz="6600" dirty="0"/>
              <a:t> </a:t>
            </a:r>
            <a:r>
              <a:rPr lang="es-419" sz="6600" dirty="0">
                <a:solidFill>
                  <a:schemeClr val="accent1"/>
                </a:solidFill>
              </a:rPr>
              <a:t>es</a:t>
            </a:r>
            <a:r>
              <a:rPr lang="es-419" sz="6600" dirty="0"/>
              <a:t> la </a:t>
            </a:r>
            <a:r>
              <a:rPr lang="es-419" sz="6600" dirty="0">
                <a:solidFill>
                  <a:schemeClr val="accent1"/>
                </a:solidFill>
              </a:rPr>
              <a:t>tierra</a:t>
            </a:r>
            <a:r>
              <a:rPr lang="es-419" sz="6600" dirty="0"/>
              <a:t> y su </a:t>
            </a:r>
            <a:r>
              <a:rPr lang="es-419" sz="6600" dirty="0">
                <a:solidFill>
                  <a:schemeClr val="accent1"/>
                </a:solidFill>
              </a:rPr>
              <a:t>plenitud</a:t>
            </a:r>
            <a:r>
              <a:rPr lang="es-419" sz="6600" dirty="0"/>
              <a:t>, el </a:t>
            </a:r>
            <a:r>
              <a:rPr lang="es-419" sz="6600" dirty="0">
                <a:solidFill>
                  <a:schemeClr val="accent1"/>
                </a:solidFill>
              </a:rPr>
              <a:t>mundo</a:t>
            </a:r>
            <a:r>
              <a:rPr lang="es-419" sz="6600" dirty="0"/>
              <a:t> y los que en él </a:t>
            </a:r>
            <a:r>
              <a:rPr lang="es-419" sz="6600" dirty="0">
                <a:solidFill>
                  <a:schemeClr val="accent1"/>
                </a:solidFill>
              </a:rPr>
              <a:t>habitan</a:t>
            </a:r>
            <a:r>
              <a:rPr lang="es-419" sz="6600" dirty="0"/>
              <a:t>.</a:t>
            </a:r>
            <a:endParaRPr lang="es-419" sz="6600" dirty="0">
              <a:solidFill>
                <a:schemeClr val="accent1"/>
              </a:solidFill>
            </a:endParaRPr>
          </a:p>
        </p:txBody>
      </p:sp>
      <p:sp>
        <p:nvSpPr>
          <p:cNvPr id="3" name="Marcador de contenido 2">
            <a:extLst>
              <a:ext uri="{FF2B5EF4-FFF2-40B4-BE49-F238E27FC236}">
                <a16:creationId xmlns:a16="http://schemas.microsoft.com/office/drawing/2014/main" id="{F118551F-5096-1758-C5A7-097B51627530}"/>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Salmo 24: 1</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1833766"/>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4873A62-409E-330A-0108-EB9E5D60D1DF}"/>
              </a:ext>
            </a:extLst>
          </p:cNvPr>
          <p:cNvSpPr>
            <a:spLocks noGrp="1"/>
          </p:cNvSpPr>
          <p:nvPr>
            <p:ph idx="1"/>
          </p:nvPr>
        </p:nvSpPr>
        <p:spPr>
          <a:xfrm>
            <a:off x="7500135" y="422163"/>
            <a:ext cx="4037743" cy="6013673"/>
          </a:xfrm>
        </p:spPr>
        <p:txBody>
          <a:bodyPr>
            <a:normAutofit/>
          </a:bodyPr>
          <a:lstStyle/>
          <a:p>
            <a:pPr marL="0" indent="0">
              <a:buNone/>
            </a:pPr>
            <a:r>
              <a:rPr lang="es-419" sz="2800" dirty="0">
                <a:solidFill>
                  <a:schemeClr val="accent1"/>
                </a:solidFill>
              </a:rPr>
              <a:t>Con frecuencia olvidamos la inmensa prosperidad de nuestro Padre celestial</a:t>
            </a:r>
            <a:r>
              <a:rPr lang="es-419" sz="2800" dirty="0"/>
              <a:t>, y en </a:t>
            </a:r>
            <a:r>
              <a:rPr lang="es-419" sz="2800" dirty="0">
                <a:solidFill>
                  <a:schemeClr val="accent1"/>
                </a:solidFill>
              </a:rPr>
              <a:t>lugar</a:t>
            </a:r>
            <a:r>
              <a:rPr lang="es-419" sz="2800" dirty="0"/>
              <a:t> de </a:t>
            </a:r>
            <a:r>
              <a:rPr lang="es-419" sz="2800" dirty="0">
                <a:solidFill>
                  <a:schemeClr val="accent1"/>
                </a:solidFill>
              </a:rPr>
              <a:t>depender</a:t>
            </a:r>
            <a:r>
              <a:rPr lang="es-419" sz="2800" dirty="0"/>
              <a:t> de él, centramos </a:t>
            </a:r>
            <a:r>
              <a:rPr lang="es-419" sz="2800" dirty="0">
                <a:solidFill>
                  <a:schemeClr val="accent1"/>
                </a:solidFill>
              </a:rPr>
              <a:t>nuestros</a:t>
            </a:r>
            <a:r>
              <a:rPr lang="es-419" sz="2800" dirty="0"/>
              <a:t> </a:t>
            </a:r>
            <a:r>
              <a:rPr lang="es-419" sz="2800" dirty="0">
                <a:solidFill>
                  <a:schemeClr val="accent1"/>
                </a:solidFill>
              </a:rPr>
              <a:t>esfuerzos</a:t>
            </a:r>
            <a:r>
              <a:rPr lang="es-419" sz="2800" dirty="0"/>
              <a:t> en lograr </a:t>
            </a:r>
            <a:r>
              <a:rPr lang="es-419" sz="2800" dirty="0">
                <a:solidFill>
                  <a:schemeClr val="accent1"/>
                </a:solidFill>
              </a:rPr>
              <a:t>nuestra</a:t>
            </a:r>
            <a:r>
              <a:rPr lang="es-419" sz="2800" dirty="0"/>
              <a:t> </a:t>
            </a:r>
            <a:r>
              <a:rPr lang="es-419" sz="2800" dirty="0">
                <a:solidFill>
                  <a:schemeClr val="accent1"/>
                </a:solidFill>
              </a:rPr>
              <a:t>propia</a:t>
            </a:r>
            <a:r>
              <a:rPr lang="es-419" sz="2800" dirty="0"/>
              <a:t> </a:t>
            </a:r>
            <a:r>
              <a:rPr lang="es-419" sz="2800" dirty="0">
                <a:solidFill>
                  <a:schemeClr val="accent1"/>
                </a:solidFill>
              </a:rPr>
              <a:t>prosperidad</a:t>
            </a:r>
            <a:r>
              <a:rPr lang="es-419" sz="2800" dirty="0"/>
              <a:t>, desconectados de Aquel que nos ama incondicionalmente.</a:t>
            </a:r>
          </a:p>
        </p:txBody>
      </p:sp>
      <p:pic>
        <p:nvPicPr>
          <p:cNvPr id="5" name="Imagen 4" descr="Un cielo con nubes&#10;&#10;El contenido generado por IA puede ser incorrecto.">
            <a:extLst>
              <a:ext uri="{FF2B5EF4-FFF2-40B4-BE49-F238E27FC236}">
                <a16:creationId xmlns:a16="http://schemas.microsoft.com/office/drawing/2014/main" id="{4042929A-562E-1DAC-9E71-F60DCE3C4FA8}"/>
              </a:ext>
            </a:extLst>
          </p:cNvPr>
          <p:cNvPicPr>
            <a:picLocks noChangeAspect="1"/>
          </p:cNvPicPr>
          <p:nvPr/>
        </p:nvPicPr>
        <p:blipFill>
          <a:blip r:embed="rId2"/>
          <a:stretch>
            <a:fillRect/>
          </a:stretch>
        </p:blipFill>
        <p:spPr>
          <a:xfrm>
            <a:off x="1774574" y="0"/>
            <a:ext cx="4574286" cy="6858000"/>
          </a:xfrm>
          <a:prstGeom prst="rect">
            <a:avLst/>
          </a:prstGeom>
        </p:spPr>
      </p:pic>
    </p:spTree>
    <p:extLst>
      <p:ext uri="{BB962C8B-B14F-4D97-AF65-F5344CB8AC3E}">
        <p14:creationId xmlns:p14="http://schemas.microsoft.com/office/powerpoint/2010/main" val="3781998315"/>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9C54C-4E94-FD36-60E7-2948F68E9508}"/>
              </a:ext>
            </a:extLst>
          </p:cNvPr>
          <p:cNvSpPr>
            <a:spLocks noGrp="1"/>
          </p:cNvSpPr>
          <p:nvPr>
            <p:ph type="title"/>
          </p:nvPr>
        </p:nvSpPr>
        <p:spPr>
          <a:xfrm>
            <a:off x="1451579" y="804519"/>
            <a:ext cx="3777967" cy="4907912"/>
          </a:xfrm>
        </p:spPr>
        <p:txBody>
          <a:bodyPr>
            <a:normAutofit/>
          </a:bodyPr>
          <a:lstStyle/>
          <a:p>
            <a:r>
              <a:rPr lang="es-419" sz="4800" dirty="0"/>
              <a:t>¿Por qué </a:t>
            </a:r>
            <a:r>
              <a:rPr lang="es-419" sz="4800" dirty="0">
                <a:solidFill>
                  <a:schemeClr val="accent1"/>
                </a:solidFill>
              </a:rPr>
              <a:t>luchar</a:t>
            </a:r>
            <a:r>
              <a:rPr lang="es-419" sz="4800" dirty="0"/>
              <a:t> tanto por </a:t>
            </a:r>
            <a:r>
              <a:rPr lang="es-419" sz="4800" dirty="0">
                <a:solidFill>
                  <a:schemeClr val="accent1"/>
                </a:solidFill>
              </a:rPr>
              <a:t>algo</a:t>
            </a:r>
            <a:r>
              <a:rPr lang="es-419" sz="4800" dirty="0"/>
              <a:t> que, al final, </a:t>
            </a:r>
            <a:r>
              <a:rPr lang="es-419" sz="4800" dirty="0">
                <a:solidFill>
                  <a:schemeClr val="accent1"/>
                </a:solidFill>
              </a:rPr>
              <a:t>no</a:t>
            </a:r>
            <a:r>
              <a:rPr lang="es-419" sz="4800" dirty="0"/>
              <a:t> es </a:t>
            </a:r>
            <a:r>
              <a:rPr lang="es-419" sz="4800" dirty="0">
                <a:solidFill>
                  <a:schemeClr val="accent1"/>
                </a:solidFill>
              </a:rPr>
              <a:t>nuestro</a:t>
            </a:r>
            <a:r>
              <a:rPr lang="es-419" sz="4800" dirty="0"/>
              <a:t>?</a:t>
            </a:r>
          </a:p>
        </p:txBody>
      </p:sp>
      <p:pic>
        <p:nvPicPr>
          <p:cNvPr id="5" name="Marcador de contenido 4" descr="Un campo abierto&#10;&#10;El contenido generado por IA puede ser incorrecto.">
            <a:extLst>
              <a:ext uri="{FF2B5EF4-FFF2-40B4-BE49-F238E27FC236}">
                <a16:creationId xmlns:a16="http://schemas.microsoft.com/office/drawing/2014/main" id="{533139AA-D292-ABE9-C2D4-D6146950C32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968750" y="870467"/>
            <a:ext cx="5117066" cy="5117066"/>
          </a:xfrm>
        </p:spPr>
      </p:pic>
    </p:spTree>
    <p:extLst>
      <p:ext uri="{BB962C8B-B14F-4D97-AF65-F5344CB8AC3E}">
        <p14:creationId xmlns:p14="http://schemas.microsoft.com/office/powerpoint/2010/main" val="1033014798"/>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A5AB422-0896-078D-22A1-887F436151E2}"/>
              </a:ext>
            </a:extLst>
          </p:cNvPr>
          <p:cNvSpPr>
            <a:spLocks noGrp="1"/>
          </p:cNvSpPr>
          <p:nvPr>
            <p:ph idx="1"/>
          </p:nvPr>
        </p:nvSpPr>
        <p:spPr>
          <a:xfrm>
            <a:off x="890780" y="427300"/>
            <a:ext cx="4801104" cy="6003399"/>
          </a:xfrm>
        </p:spPr>
        <p:txBody>
          <a:bodyPr>
            <a:normAutofit/>
          </a:bodyPr>
          <a:lstStyle/>
          <a:p>
            <a:pPr marL="0" indent="0">
              <a:buNone/>
            </a:pPr>
            <a:r>
              <a:rPr lang="es-419" sz="3600" dirty="0"/>
              <a:t>El </a:t>
            </a:r>
            <a:r>
              <a:rPr lang="es-419" sz="3600" dirty="0">
                <a:solidFill>
                  <a:schemeClr val="accent1"/>
                </a:solidFill>
              </a:rPr>
              <a:t>esfuerzo</a:t>
            </a:r>
            <a:r>
              <a:rPr lang="es-419" sz="3600" dirty="0"/>
              <a:t> que </a:t>
            </a:r>
            <a:r>
              <a:rPr lang="es-419" sz="3600" dirty="0">
                <a:solidFill>
                  <a:schemeClr val="accent1"/>
                </a:solidFill>
              </a:rPr>
              <a:t>invertimos</a:t>
            </a:r>
            <a:r>
              <a:rPr lang="es-419" sz="3600" dirty="0"/>
              <a:t> en acumular </a:t>
            </a:r>
            <a:r>
              <a:rPr lang="es-419" sz="3600" dirty="0">
                <a:solidFill>
                  <a:schemeClr val="accent1"/>
                </a:solidFill>
              </a:rPr>
              <a:t>riquezas</a:t>
            </a:r>
            <a:r>
              <a:rPr lang="es-419" sz="3600" dirty="0"/>
              <a:t> genera una </a:t>
            </a:r>
            <a:r>
              <a:rPr lang="es-419" sz="3600" dirty="0">
                <a:solidFill>
                  <a:schemeClr val="accent1"/>
                </a:solidFill>
              </a:rPr>
              <a:t>sensación</a:t>
            </a:r>
            <a:r>
              <a:rPr lang="es-419" sz="3600" dirty="0"/>
              <a:t> de </a:t>
            </a:r>
            <a:r>
              <a:rPr lang="es-419" sz="3600" dirty="0">
                <a:solidFill>
                  <a:schemeClr val="accent1"/>
                </a:solidFill>
              </a:rPr>
              <a:t>propiedad</a:t>
            </a:r>
            <a:r>
              <a:rPr lang="es-419" sz="3600" dirty="0"/>
              <a:t> sobre </a:t>
            </a:r>
            <a:r>
              <a:rPr lang="es-419" sz="3600" dirty="0">
                <a:solidFill>
                  <a:schemeClr val="accent1"/>
                </a:solidFill>
              </a:rPr>
              <a:t>nuestras</a:t>
            </a:r>
            <a:r>
              <a:rPr lang="es-419" sz="3600" dirty="0"/>
              <a:t> </a:t>
            </a:r>
            <a:r>
              <a:rPr lang="es-419" sz="3600" dirty="0">
                <a:solidFill>
                  <a:schemeClr val="accent1"/>
                </a:solidFill>
              </a:rPr>
              <a:t>posesiones</a:t>
            </a:r>
            <a:r>
              <a:rPr lang="es-419" sz="3600" dirty="0"/>
              <a:t>. Sin embargo, la </a:t>
            </a:r>
            <a:r>
              <a:rPr lang="es-419" sz="3600" dirty="0">
                <a:solidFill>
                  <a:schemeClr val="accent1"/>
                </a:solidFill>
              </a:rPr>
              <a:t>Biblia</a:t>
            </a:r>
            <a:r>
              <a:rPr lang="es-419" sz="3600" dirty="0"/>
              <a:t> nos enseña que </a:t>
            </a:r>
            <a:r>
              <a:rPr lang="es-419" sz="3600" dirty="0">
                <a:solidFill>
                  <a:schemeClr val="accent1"/>
                </a:solidFill>
              </a:rPr>
              <a:t>debemos</a:t>
            </a:r>
            <a:r>
              <a:rPr lang="es-419" sz="3600" dirty="0"/>
              <a:t> </a:t>
            </a:r>
            <a:r>
              <a:rPr lang="es-419" sz="3600" dirty="0">
                <a:solidFill>
                  <a:schemeClr val="accent1"/>
                </a:solidFill>
              </a:rPr>
              <a:t>renunciar</a:t>
            </a:r>
            <a:r>
              <a:rPr lang="es-419" sz="3600" dirty="0"/>
              <a:t> a la noción de ser </a:t>
            </a:r>
            <a:r>
              <a:rPr lang="es-419" sz="3600" dirty="0">
                <a:solidFill>
                  <a:schemeClr val="accent1"/>
                </a:solidFill>
              </a:rPr>
              <a:t>dueños</a:t>
            </a:r>
            <a:r>
              <a:rPr lang="es-419" sz="3600" dirty="0"/>
              <a:t>.</a:t>
            </a:r>
          </a:p>
        </p:txBody>
      </p:sp>
      <p:pic>
        <p:nvPicPr>
          <p:cNvPr id="5" name="Imagen 4" descr="Un par de personas de pie sobre pasto&#10;&#10;El contenido generado por IA puede ser incorrecto.">
            <a:extLst>
              <a:ext uri="{FF2B5EF4-FFF2-40B4-BE49-F238E27FC236}">
                <a16:creationId xmlns:a16="http://schemas.microsoft.com/office/drawing/2014/main" id="{319578D5-1B03-A5EB-112D-009F55EB85FB}"/>
              </a:ext>
            </a:extLst>
          </p:cNvPr>
          <p:cNvPicPr>
            <a:picLocks noChangeAspect="1"/>
          </p:cNvPicPr>
          <p:nvPr/>
        </p:nvPicPr>
        <p:blipFill>
          <a:blip r:embed="rId2"/>
          <a:stretch>
            <a:fillRect/>
          </a:stretch>
        </p:blipFill>
        <p:spPr>
          <a:xfrm>
            <a:off x="6349605" y="0"/>
            <a:ext cx="5205222" cy="6858000"/>
          </a:xfrm>
          <a:prstGeom prst="rect">
            <a:avLst/>
          </a:prstGeom>
        </p:spPr>
      </p:pic>
    </p:spTree>
    <p:extLst>
      <p:ext uri="{BB962C8B-B14F-4D97-AF65-F5344CB8AC3E}">
        <p14:creationId xmlns:p14="http://schemas.microsoft.com/office/powerpoint/2010/main" val="2311636377"/>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ECE3B-6510-7CDE-1EA3-285789CA58AA}"/>
              </a:ext>
            </a:extLst>
          </p:cNvPr>
          <p:cNvSpPr>
            <a:spLocks noGrp="1"/>
          </p:cNvSpPr>
          <p:nvPr>
            <p:ph type="ctrTitle"/>
          </p:nvPr>
        </p:nvSpPr>
        <p:spPr>
          <a:xfrm>
            <a:off x="3154166" y="1613043"/>
            <a:ext cx="3054848" cy="2763747"/>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ES" sz="3200" dirty="0">
                <a:solidFill>
                  <a:schemeClr val="accent1"/>
                </a:solidFill>
                <a:latin typeface="+mn-lt"/>
                <a:ea typeface="+mn-ea"/>
                <a:cs typeface="+mn-cs"/>
              </a:rPr>
              <a:t>LA MANO INVISIBLE DE LA PROSPERIDAD</a:t>
            </a:r>
            <a:endParaRPr lang="en-US" sz="32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C18208E5-3118-40D3-B9E9-5E63AD47EF0C}"/>
              </a:ext>
            </a:extLst>
          </p:cNvPr>
          <p:cNvSpPr txBox="1">
            <a:spLocks/>
          </p:cNvSpPr>
          <p:nvPr/>
        </p:nvSpPr>
        <p:spPr>
          <a:xfrm>
            <a:off x="1466156" y="1990618"/>
            <a:ext cx="2047606"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n-US" sz="23900" b="1" dirty="0">
                <a:latin typeface="Arial Nova" panose="020B0504020202020204" pitchFamily="34" charset="0"/>
                <a:ea typeface="Advent Sans Logo" panose="020B0502040504020204" pitchFamily="34" charset="0"/>
                <a:cs typeface="Advent Sans Logo" panose="020B0502040504020204" pitchFamily="34" charset="0"/>
              </a:rPr>
              <a:t>3</a:t>
            </a:r>
          </a:p>
        </p:txBody>
      </p:sp>
      <p:pic>
        <p:nvPicPr>
          <p:cNvPr id="7" name="Imagen 6">
            <a:extLst>
              <a:ext uri="{FF2B5EF4-FFF2-40B4-BE49-F238E27FC236}">
                <a16:creationId xmlns:a16="http://schemas.microsoft.com/office/drawing/2014/main" id="{1145B090-ED10-7708-FE85-CF7E8F4442B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B1A9225E-F861-02CA-05C1-D8C6A12B6842}"/>
              </a:ext>
            </a:extLst>
          </p:cNvPr>
          <p:cNvPicPr>
            <a:picLocks noChangeAspect="1"/>
          </p:cNvPicPr>
          <p:nvPr/>
        </p:nvPicPr>
        <p:blipFill>
          <a:blip r:embed="rId3"/>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3014007573"/>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DC785F-1DB8-AC81-4D50-1AB42E4B3626}"/>
              </a:ext>
            </a:extLst>
          </p:cNvPr>
          <p:cNvSpPr>
            <a:spLocks noGrp="1"/>
          </p:cNvSpPr>
          <p:nvPr>
            <p:ph type="title"/>
          </p:nvPr>
        </p:nvSpPr>
        <p:spPr/>
        <p:txBody>
          <a:bodyPr>
            <a:normAutofit/>
          </a:bodyPr>
          <a:lstStyle/>
          <a:p>
            <a:r>
              <a:rPr lang="es-419" sz="4000" dirty="0"/>
              <a:t>¿Es un pecado tener dinero?</a:t>
            </a:r>
          </a:p>
        </p:txBody>
      </p:sp>
      <p:graphicFrame>
        <p:nvGraphicFramePr>
          <p:cNvPr id="4" name="Marcador de contenido 3">
            <a:extLst>
              <a:ext uri="{FF2B5EF4-FFF2-40B4-BE49-F238E27FC236}">
                <a16:creationId xmlns:a16="http://schemas.microsoft.com/office/drawing/2014/main" id="{C14C71CC-A646-6265-94F2-1929AB5A15BF}"/>
              </a:ext>
            </a:extLst>
          </p:cNvPr>
          <p:cNvGraphicFramePr>
            <a:graphicFrameLocks noGrp="1"/>
          </p:cNvGraphicFramePr>
          <p:nvPr>
            <p:ph idx="1"/>
            <p:extLst>
              <p:ext uri="{D42A27DB-BD31-4B8C-83A1-F6EECF244321}">
                <p14:modId xmlns:p14="http://schemas.microsoft.com/office/powerpoint/2010/main" val="2984283854"/>
              </p:ext>
            </p:extLst>
          </p:nvPr>
        </p:nvGraphicFramePr>
        <p:xfrm>
          <a:off x="678095" y="1654139"/>
          <a:ext cx="10859784" cy="4941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86659"/>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48961-9DA7-A0F0-3512-61AF274927BC}"/>
              </a:ext>
            </a:extLst>
          </p:cNvPr>
          <p:cNvSpPr>
            <a:spLocks noGrp="1"/>
          </p:cNvSpPr>
          <p:nvPr>
            <p:ph type="title"/>
          </p:nvPr>
        </p:nvSpPr>
        <p:spPr/>
        <p:txBody>
          <a:bodyPr>
            <a:normAutofit/>
          </a:bodyPr>
          <a:lstStyle/>
          <a:p>
            <a:r>
              <a:rPr lang="es-419" sz="4400" dirty="0"/>
              <a:t>Dios Nos provee</a:t>
            </a:r>
          </a:p>
        </p:txBody>
      </p:sp>
      <p:graphicFrame>
        <p:nvGraphicFramePr>
          <p:cNvPr id="4" name="Marcador de contenido 3">
            <a:extLst>
              <a:ext uri="{FF2B5EF4-FFF2-40B4-BE49-F238E27FC236}">
                <a16:creationId xmlns:a16="http://schemas.microsoft.com/office/drawing/2014/main" id="{CAEABBDE-AB46-D67E-BC58-6A2DB6FACCC2}"/>
              </a:ext>
            </a:extLst>
          </p:cNvPr>
          <p:cNvGraphicFramePr>
            <a:graphicFrameLocks noGrp="1"/>
          </p:cNvGraphicFramePr>
          <p:nvPr>
            <p:ph idx="1"/>
            <p:extLst>
              <p:ext uri="{D42A27DB-BD31-4B8C-83A1-F6EECF244321}">
                <p14:modId xmlns:p14="http://schemas.microsoft.com/office/powerpoint/2010/main" val="3290763700"/>
              </p:ext>
            </p:extLst>
          </p:nvPr>
        </p:nvGraphicFramePr>
        <p:xfrm>
          <a:off x="1027417" y="1853754"/>
          <a:ext cx="10027438" cy="4591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7361786"/>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B35C2-EAC9-1366-E40E-9FFEF3030B6F}"/>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7777657-1334-9BFC-02EB-CB955D83C566}"/>
              </a:ext>
            </a:extLst>
          </p:cNvPr>
          <p:cNvSpPr>
            <a:spLocks noGrp="1"/>
          </p:cNvSpPr>
          <p:nvPr>
            <p:ph type="title"/>
          </p:nvPr>
        </p:nvSpPr>
        <p:spPr>
          <a:xfrm>
            <a:off x="1451206" y="1129513"/>
            <a:ext cx="5853720" cy="1830584"/>
          </a:xfrm>
        </p:spPr>
        <p:txBody>
          <a:bodyPr>
            <a:normAutofit/>
          </a:bodyPr>
          <a:lstStyle/>
          <a:p>
            <a:r>
              <a:rPr lang="es-419" sz="4400" dirty="0"/>
              <a:t>La mano invisible</a:t>
            </a:r>
          </a:p>
        </p:txBody>
      </p:sp>
      <p:pic>
        <p:nvPicPr>
          <p:cNvPr id="7" name="Marcador de posición de imagen 6" descr="Mano de una persona&#10;&#10;El contenido generado por IA puede ser incorrecto.">
            <a:extLst>
              <a:ext uri="{FF2B5EF4-FFF2-40B4-BE49-F238E27FC236}">
                <a16:creationId xmlns:a16="http://schemas.microsoft.com/office/drawing/2014/main" id="{A0388A47-FB5A-23F2-3BB4-C92FD468B91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12011118"/>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5915B-F610-D5BC-867C-08769C2DC80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77419C5-CB1E-794B-9C74-A03D8D3AB182}"/>
              </a:ext>
            </a:extLst>
          </p:cNvPr>
          <p:cNvSpPr>
            <a:spLocks noGrp="1"/>
          </p:cNvSpPr>
          <p:nvPr>
            <p:ph type="title"/>
          </p:nvPr>
        </p:nvSpPr>
        <p:spPr>
          <a:xfrm>
            <a:off x="1956122" y="1027415"/>
            <a:ext cx="8461094" cy="4368535"/>
          </a:xfrm>
        </p:spPr>
        <p:txBody>
          <a:bodyPr>
            <a:noAutofit/>
          </a:bodyPr>
          <a:lstStyle/>
          <a:p>
            <a:pPr algn="ctr"/>
            <a:r>
              <a:rPr lang="es-419" sz="2400" dirty="0"/>
              <a:t>Todo individuo necesariamente trabaja para hacer que el ingreso anual de la sociedad sea el máximo posible. Es verdad que, por regla general, él ni intenta promover el interés general ni sabe en qué medida lo está promoviendo. Al preferir dedicarse a la actividad nacional más que a la extranjera, él solo persigue su propia seguridad; y al orientar esa actividad de manera de producir un valor máximo, él busca solo su propio beneficio, pero en este caso, como en otros, </a:t>
            </a:r>
            <a:r>
              <a:rPr lang="es-419" sz="2400" dirty="0">
                <a:solidFill>
                  <a:schemeClr val="accent1"/>
                </a:solidFill>
              </a:rPr>
              <a:t>una mano invisible lo conduce a promover un objetivo que no entraba en sus propósitos</a:t>
            </a:r>
            <a:r>
              <a:rPr lang="es-419" sz="2400" dirty="0"/>
              <a:t>.</a:t>
            </a:r>
            <a:endParaRPr lang="es-419" sz="2400" dirty="0">
              <a:solidFill>
                <a:schemeClr val="accent1"/>
              </a:solidFill>
            </a:endParaRPr>
          </a:p>
        </p:txBody>
      </p:sp>
      <p:sp>
        <p:nvSpPr>
          <p:cNvPr id="3" name="Marcador de contenido 2">
            <a:extLst>
              <a:ext uri="{FF2B5EF4-FFF2-40B4-BE49-F238E27FC236}">
                <a16:creationId xmlns:a16="http://schemas.microsoft.com/office/drawing/2014/main" id="{EA8C070B-CFDD-5AB8-3BE5-4E169DD00D42}"/>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Adam Smith, La riqueza de las naciones, 554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3691577"/>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245FB-8BC9-D62E-D844-FFF9D10EE49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C5519DD-F168-A64B-3D6B-CA0EF141DAAA}"/>
              </a:ext>
            </a:extLst>
          </p:cNvPr>
          <p:cNvSpPr>
            <a:spLocks noGrp="1"/>
          </p:cNvSpPr>
          <p:nvPr>
            <p:ph type="title"/>
          </p:nvPr>
        </p:nvSpPr>
        <p:spPr>
          <a:xfrm>
            <a:off x="1956122" y="1027415"/>
            <a:ext cx="8461094" cy="4368535"/>
          </a:xfrm>
        </p:spPr>
        <p:txBody>
          <a:bodyPr>
            <a:noAutofit/>
          </a:bodyPr>
          <a:lstStyle/>
          <a:p>
            <a:pPr algn="ctr"/>
            <a:r>
              <a:rPr lang="es-419" dirty="0">
                <a:solidFill>
                  <a:schemeClr val="accent1"/>
                </a:solidFill>
              </a:rPr>
              <a:t>No es la benevolencia</a:t>
            </a:r>
            <a:r>
              <a:rPr lang="es-419" dirty="0"/>
              <a:t> del carnicero, el cervecero o el panadero lo que nos procura nuestra cena, sino el cuidado que ponen ellos en </a:t>
            </a:r>
            <a:r>
              <a:rPr lang="es-419" dirty="0">
                <a:solidFill>
                  <a:schemeClr val="accent1"/>
                </a:solidFill>
              </a:rPr>
              <a:t>su</a:t>
            </a:r>
            <a:r>
              <a:rPr lang="es-419" dirty="0"/>
              <a:t> </a:t>
            </a:r>
            <a:r>
              <a:rPr lang="es-419" dirty="0">
                <a:solidFill>
                  <a:schemeClr val="accent1"/>
                </a:solidFill>
              </a:rPr>
              <a:t>propio</a:t>
            </a:r>
            <a:r>
              <a:rPr lang="es-419" dirty="0"/>
              <a:t> </a:t>
            </a:r>
            <a:r>
              <a:rPr lang="es-419" dirty="0">
                <a:solidFill>
                  <a:schemeClr val="accent1"/>
                </a:solidFill>
              </a:rPr>
              <a:t>beneficio</a:t>
            </a:r>
            <a:r>
              <a:rPr lang="es-419" dirty="0"/>
              <a:t>. No nos dirigimos a su humanidad, sino a su propio interés, y jamás les hablamos de nuestras necesidades, sino de sus ventajas.</a:t>
            </a:r>
            <a:endParaRPr lang="es-419" dirty="0">
              <a:solidFill>
                <a:schemeClr val="accent1"/>
              </a:solidFill>
            </a:endParaRPr>
          </a:p>
        </p:txBody>
      </p:sp>
      <p:sp>
        <p:nvSpPr>
          <p:cNvPr id="3" name="Marcador de contenido 2">
            <a:extLst>
              <a:ext uri="{FF2B5EF4-FFF2-40B4-BE49-F238E27FC236}">
                <a16:creationId xmlns:a16="http://schemas.microsoft.com/office/drawing/2014/main" id="{4AA392BD-ED40-F74F-2625-A6360EAF81B6}"/>
              </a:ext>
            </a:extLst>
          </p:cNvPr>
          <p:cNvSpPr>
            <a:spLocks noGrp="1"/>
          </p:cNvSpPr>
          <p:nvPr>
            <p:ph idx="1"/>
          </p:nvPr>
        </p:nvSpPr>
        <p:spPr/>
        <p:txBody>
          <a:bodyPr>
            <a:normAutofit lnSpcReduction="10000"/>
          </a:bodyPr>
          <a:lstStyle/>
          <a:p>
            <a:r>
              <a:rPr lang="es-419" sz="3600" dirty="0">
                <a:latin typeface="Calibri" panose="020F0502020204030204" pitchFamily="34" charset="0"/>
                <a:cs typeface="Calibri" panose="020F0502020204030204" pitchFamily="34" charset="0"/>
              </a:rPr>
              <a:t>Adam Smith, La riqueza de las naciones, 46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0627375"/>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7B89-6A97-FB35-84B4-E0B36D26BB7D}"/>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9785756B-30F6-7EF5-E05F-A8589BBAD07D}"/>
              </a:ext>
            </a:extLst>
          </p:cNvPr>
          <p:cNvSpPr>
            <a:spLocks noGrp="1"/>
          </p:cNvSpPr>
          <p:nvPr>
            <p:ph type="title"/>
          </p:nvPr>
        </p:nvSpPr>
        <p:spPr>
          <a:xfrm>
            <a:off x="1956122" y="891251"/>
            <a:ext cx="8461094" cy="4504700"/>
          </a:xfrm>
        </p:spPr>
        <p:txBody>
          <a:bodyPr>
            <a:noAutofit/>
          </a:bodyPr>
          <a:lstStyle/>
          <a:p>
            <a:pPr algn="ctr"/>
            <a:r>
              <a:rPr lang="es-419" sz="6600" dirty="0"/>
              <a:t>Todos </a:t>
            </a:r>
            <a:r>
              <a:rPr lang="es-419" sz="6600" dirty="0">
                <a:solidFill>
                  <a:schemeClr val="accent1"/>
                </a:solidFill>
              </a:rPr>
              <a:t>buscan</a:t>
            </a:r>
            <a:r>
              <a:rPr lang="es-419" sz="6600" dirty="0"/>
              <a:t> sus </a:t>
            </a:r>
            <a:r>
              <a:rPr lang="es-419" sz="6600" dirty="0">
                <a:solidFill>
                  <a:schemeClr val="accent1"/>
                </a:solidFill>
              </a:rPr>
              <a:t>propios</a:t>
            </a:r>
            <a:r>
              <a:rPr lang="es-419" sz="6600" dirty="0"/>
              <a:t> intereses y no los de Cristo Jesús.</a:t>
            </a:r>
          </a:p>
        </p:txBody>
      </p:sp>
      <p:sp>
        <p:nvSpPr>
          <p:cNvPr id="3" name="Marcador de contenido 2">
            <a:extLst>
              <a:ext uri="{FF2B5EF4-FFF2-40B4-BE49-F238E27FC236}">
                <a16:creationId xmlns:a16="http://schemas.microsoft.com/office/drawing/2014/main" id="{794C8CC1-6CDB-94BD-D4D9-A5470403B9A7}"/>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Filipenses 2: 21</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064473"/>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0D756-EE51-07CB-04CF-11747C8C10D5}"/>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AECD4145-73F0-58E2-DBB1-338B03ECDF25}"/>
              </a:ext>
            </a:extLst>
          </p:cNvPr>
          <p:cNvSpPr>
            <a:spLocks noGrp="1"/>
          </p:cNvSpPr>
          <p:nvPr>
            <p:ph type="title"/>
          </p:nvPr>
        </p:nvSpPr>
        <p:spPr>
          <a:xfrm>
            <a:off x="1956122" y="1212351"/>
            <a:ext cx="8461094" cy="4183600"/>
          </a:xfrm>
        </p:spPr>
        <p:txBody>
          <a:bodyPr>
            <a:noAutofit/>
          </a:bodyPr>
          <a:lstStyle/>
          <a:p>
            <a:pPr algn="ctr"/>
            <a:r>
              <a:rPr lang="es-419" sz="4000" dirty="0"/>
              <a:t>Señor </a:t>
            </a:r>
            <a:r>
              <a:rPr lang="es-419" sz="4000" dirty="0">
                <a:solidFill>
                  <a:schemeClr val="accent1"/>
                </a:solidFill>
              </a:rPr>
              <a:t>Jehová</a:t>
            </a:r>
            <a:r>
              <a:rPr lang="es-419" sz="4000" dirty="0"/>
              <a:t>, tú has comenzado a mostrar a tu siervo tu grandeza y </a:t>
            </a:r>
            <a:r>
              <a:rPr lang="es-419" sz="4000" dirty="0">
                <a:solidFill>
                  <a:schemeClr val="accent1"/>
                </a:solidFill>
              </a:rPr>
              <a:t>tu</a:t>
            </a:r>
            <a:r>
              <a:rPr lang="es-419" sz="4000" dirty="0"/>
              <a:t> </a:t>
            </a:r>
            <a:r>
              <a:rPr lang="es-419" sz="4000" dirty="0">
                <a:solidFill>
                  <a:schemeClr val="accent1"/>
                </a:solidFill>
              </a:rPr>
              <a:t>mano</a:t>
            </a:r>
            <a:r>
              <a:rPr lang="es-419" sz="4000" dirty="0"/>
              <a:t> </a:t>
            </a:r>
            <a:r>
              <a:rPr lang="es-419" sz="4000" dirty="0">
                <a:solidFill>
                  <a:schemeClr val="accent1"/>
                </a:solidFill>
              </a:rPr>
              <a:t>poderosa</a:t>
            </a:r>
            <a:r>
              <a:rPr lang="es-419" sz="4000" dirty="0"/>
              <a:t>; porque ¿qué dios hay en el cielo o en la tierra que haga obras y proezas como las tuyas?</a:t>
            </a:r>
          </a:p>
        </p:txBody>
      </p:sp>
      <p:sp>
        <p:nvSpPr>
          <p:cNvPr id="3" name="Marcador de contenido 2">
            <a:extLst>
              <a:ext uri="{FF2B5EF4-FFF2-40B4-BE49-F238E27FC236}">
                <a16:creationId xmlns:a16="http://schemas.microsoft.com/office/drawing/2014/main" id="{BBB85647-13B3-F3F1-1BEE-62EF485A72AC}"/>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Deuteronomio 3: 24</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9767317"/>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2E5020B-D580-C04D-FE63-CF50B8DE2D71}"/>
              </a:ext>
            </a:extLst>
          </p:cNvPr>
          <p:cNvSpPr>
            <a:spLocks noGrp="1"/>
          </p:cNvSpPr>
          <p:nvPr>
            <p:ph type="title"/>
          </p:nvPr>
        </p:nvSpPr>
        <p:spPr/>
        <p:txBody>
          <a:bodyPr/>
          <a:lstStyle/>
          <a:p>
            <a:r>
              <a:rPr lang="es-419" dirty="0"/>
              <a:t>La Mano del Señor</a:t>
            </a:r>
          </a:p>
        </p:txBody>
      </p:sp>
      <p:graphicFrame>
        <p:nvGraphicFramePr>
          <p:cNvPr id="6" name="Marcador de contenido 5">
            <a:extLst>
              <a:ext uri="{FF2B5EF4-FFF2-40B4-BE49-F238E27FC236}">
                <a16:creationId xmlns:a16="http://schemas.microsoft.com/office/drawing/2014/main" id="{9BAAC7FD-4663-1CB0-E3FB-83AF7BAEE4DD}"/>
              </a:ext>
            </a:extLst>
          </p:cNvPr>
          <p:cNvGraphicFramePr>
            <a:graphicFrameLocks noGrp="1"/>
          </p:cNvGraphicFramePr>
          <p:nvPr>
            <p:ph idx="1"/>
            <p:extLst>
              <p:ext uri="{D42A27DB-BD31-4B8C-83A1-F6EECF244321}">
                <p14:modId xmlns:p14="http://schemas.microsoft.com/office/powerpoint/2010/main" val="130876091"/>
              </p:ext>
            </p:extLst>
          </p:nvPr>
        </p:nvGraphicFramePr>
        <p:xfrm>
          <a:off x="1137147" y="1561672"/>
          <a:ext cx="9917707" cy="4941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8251833"/>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10CC0-B946-B3C0-7AE3-7D8514175BC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8656BA9-D9C0-F2D7-FB75-76C2A7F871EB}"/>
              </a:ext>
            </a:extLst>
          </p:cNvPr>
          <p:cNvSpPr>
            <a:spLocks noGrp="1"/>
          </p:cNvSpPr>
          <p:nvPr>
            <p:ph type="title"/>
          </p:nvPr>
        </p:nvSpPr>
        <p:spPr>
          <a:xfrm>
            <a:off x="1956122" y="1345915"/>
            <a:ext cx="8461094" cy="4050036"/>
          </a:xfrm>
        </p:spPr>
        <p:txBody>
          <a:bodyPr>
            <a:noAutofit/>
          </a:bodyPr>
          <a:lstStyle/>
          <a:p>
            <a:pPr algn="ctr"/>
            <a:r>
              <a:rPr lang="es-419" sz="2800" dirty="0"/>
              <a:t>Tuya es, oh Jehová, la magnificencia y el poder, la gloria, la victoria y el honor; porque todas las cosas que están en los cielos y en la tierra son tuyas. Tuyo, oh Jehová, es el reino, y tú eres excelso sobre todos. Las riquezas y la gloria proceden de ti, y tú dominas sobre todo; </a:t>
            </a:r>
            <a:r>
              <a:rPr lang="es-419" sz="2800" dirty="0">
                <a:solidFill>
                  <a:schemeClr val="accent1"/>
                </a:solidFill>
              </a:rPr>
              <a:t>en tu mano está la fuerza y el poder, y en tu mano el hacer grande y el dar poder a todos</a:t>
            </a:r>
            <a:r>
              <a:rPr lang="es-419" sz="2800" dirty="0"/>
              <a:t>. </a:t>
            </a:r>
          </a:p>
        </p:txBody>
      </p:sp>
      <p:sp>
        <p:nvSpPr>
          <p:cNvPr id="3" name="Marcador de contenido 2">
            <a:extLst>
              <a:ext uri="{FF2B5EF4-FFF2-40B4-BE49-F238E27FC236}">
                <a16:creationId xmlns:a16="http://schemas.microsoft.com/office/drawing/2014/main" id="{249F9E33-5587-F3EE-C24B-84E278F516BE}"/>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1 Crónicas 29: 11-12</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824002"/>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E88D1-49B2-22BD-9C73-30772E2F267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64D984EF-9073-3C75-36FF-A94A04F98A5F}"/>
              </a:ext>
            </a:extLst>
          </p:cNvPr>
          <p:cNvSpPr>
            <a:spLocks noGrp="1"/>
          </p:cNvSpPr>
          <p:nvPr>
            <p:ph type="title"/>
          </p:nvPr>
        </p:nvSpPr>
        <p:spPr>
          <a:xfrm>
            <a:off x="1956122" y="1345915"/>
            <a:ext cx="8461094" cy="4050036"/>
          </a:xfrm>
        </p:spPr>
        <p:txBody>
          <a:bodyPr>
            <a:noAutofit/>
          </a:bodyPr>
          <a:lstStyle/>
          <a:p>
            <a:pPr algn="ctr"/>
            <a:r>
              <a:rPr lang="es-419" sz="4800" dirty="0"/>
              <a:t>Como los repartimientos de las aguas, Así </a:t>
            </a:r>
            <a:r>
              <a:rPr lang="es-419" sz="4800" dirty="0">
                <a:solidFill>
                  <a:schemeClr val="accent1"/>
                </a:solidFill>
              </a:rPr>
              <a:t>está el corazón del rey en la mano de Jehová</a:t>
            </a:r>
            <a:r>
              <a:rPr lang="es-419" sz="4800" dirty="0"/>
              <a:t>;  A todo lo que quiere lo inclina. </a:t>
            </a:r>
          </a:p>
        </p:txBody>
      </p:sp>
      <p:sp>
        <p:nvSpPr>
          <p:cNvPr id="3" name="Marcador de contenido 2">
            <a:extLst>
              <a:ext uri="{FF2B5EF4-FFF2-40B4-BE49-F238E27FC236}">
                <a16:creationId xmlns:a16="http://schemas.microsoft.com/office/drawing/2014/main" id="{9FA7E929-A340-25DE-13CE-E4BD9386D48F}"/>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Proverbios 21: 1</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8984750"/>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6CD7FFD-7181-45FB-6C7E-0194D7175F37}"/>
              </a:ext>
            </a:extLst>
          </p:cNvPr>
          <p:cNvSpPr>
            <a:spLocks noGrp="1"/>
          </p:cNvSpPr>
          <p:nvPr>
            <p:ph type="title"/>
          </p:nvPr>
        </p:nvSpPr>
        <p:spPr>
          <a:xfrm>
            <a:off x="2019750" y="1122744"/>
            <a:ext cx="7683544" cy="3946406"/>
          </a:xfrm>
        </p:spPr>
        <p:txBody>
          <a:bodyPr>
            <a:noAutofit/>
          </a:bodyPr>
          <a:lstStyle/>
          <a:p>
            <a:pPr algn="ctr"/>
            <a:r>
              <a:rPr lang="es-419" sz="4400" dirty="0"/>
              <a:t>Así como los cielos son más altos que la tierra, también </a:t>
            </a:r>
            <a:r>
              <a:rPr lang="es-419" sz="4400" dirty="0">
                <a:solidFill>
                  <a:schemeClr val="accent1"/>
                </a:solidFill>
              </a:rPr>
              <a:t>mis</a:t>
            </a:r>
            <a:r>
              <a:rPr lang="es-419" sz="4400" dirty="0"/>
              <a:t> </a:t>
            </a:r>
            <a:r>
              <a:rPr lang="es-419" sz="4400" dirty="0">
                <a:solidFill>
                  <a:schemeClr val="accent1"/>
                </a:solidFill>
              </a:rPr>
              <a:t>caminos</a:t>
            </a:r>
            <a:r>
              <a:rPr lang="es-419" sz="4400" dirty="0"/>
              <a:t> y </a:t>
            </a:r>
            <a:r>
              <a:rPr lang="es-419" sz="4400" dirty="0">
                <a:solidFill>
                  <a:schemeClr val="accent1"/>
                </a:solidFill>
              </a:rPr>
              <a:t>mis</a:t>
            </a:r>
            <a:r>
              <a:rPr lang="es-419" sz="4400" dirty="0"/>
              <a:t> </a:t>
            </a:r>
            <a:r>
              <a:rPr lang="es-419" sz="4400" dirty="0">
                <a:solidFill>
                  <a:schemeClr val="accent1"/>
                </a:solidFill>
              </a:rPr>
              <a:t>pensamientos</a:t>
            </a:r>
            <a:r>
              <a:rPr lang="es-419" sz="4400" dirty="0"/>
              <a:t> son </a:t>
            </a:r>
            <a:r>
              <a:rPr lang="es-419" sz="4400" dirty="0">
                <a:solidFill>
                  <a:schemeClr val="accent1"/>
                </a:solidFill>
              </a:rPr>
              <a:t>más</a:t>
            </a:r>
            <a:r>
              <a:rPr lang="es-419" sz="4400" dirty="0"/>
              <a:t> </a:t>
            </a:r>
            <a:r>
              <a:rPr lang="es-419" sz="4400" dirty="0">
                <a:solidFill>
                  <a:schemeClr val="accent1"/>
                </a:solidFill>
              </a:rPr>
              <a:t>altos</a:t>
            </a:r>
            <a:r>
              <a:rPr lang="es-419" sz="4400" dirty="0"/>
              <a:t> que los caminos y pensamientos </a:t>
            </a:r>
            <a:r>
              <a:rPr lang="es-419" sz="4400" dirty="0">
                <a:solidFill>
                  <a:schemeClr val="accent1"/>
                </a:solidFill>
              </a:rPr>
              <a:t>de</a:t>
            </a:r>
            <a:r>
              <a:rPr lang="es-419" sz="4400" dirty="0"/>
              <a:t> </a:t>
            </a:r>
            <a:r>
              <a:rPr lang="es-419" sz="4400" dirty="0">
                <a:solidFill>
                  <a:schemeClr val="accent1"/>
                </a:solidFill>
              </a:rPr>
              <a:t>ustedes</a:t>
            </a:r>
            <a:r>
              <a:rPr lang="es-419" sz="4400" dirty="0"/>
              <a:t>.</a:t>
            </a:r>
          </a:p>
        </p:txBody>
      </p:sp>
      <p:sp>
        <p:nvSpPr>
          <p:cNvPr id="3" name="Marcador de contenido 2">
            <a:extLst>
              <a:ext uri="{FF2B5EF4-FFF2-40B4-BE49-F238E27FC236}">
                <a16:creationId xmlns:a16="http://schemas.microsoft.com/office/drawing/2014/main" id="{CB9BF219-1AD5-D70A-A7C6-F0D5BD1AA747}"/>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Isaías 55: 9,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9717299"/>
      </p:ext>
    </p:extLst>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C068F-53FE-CEF8-1EC3-178B9DC72B9D}"/>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358CC020-C328-A603-8F06-C33433C63602}"/>
              </a:ext>
            </a:extLst>
          </p:cNvPr>
          <p:cNvSpPr>
            <a:spLocks noGrp="1"/>
          </p:cNvSpPr>
          <p:nvPr>
            <p:ph type="title"/>
          </p:nvPr>
        </p:nvSpPr>
        <p:spPr>
          <a:xfrm>
            <a:off x="1956122" y="1345915"/>
            <a:ext cx="8461094" cy="4050036"/>
          </a:xfrm>
        </p:spPr>
        <p:txBody>
          <a:bodyPr>
            <a:noAutofit/>
          </a:bodyPr>
          <a:lstStyle/>
          <a:p>
            <a:pPr algn="ctr"/>
            <a:r>
              <a:rPr lang="es-419" sz="4000" dirty="0">
                <a:solidFill>
                  <a:schemeClr val="accent1"/>
                </a:solidFill>
              </a:rPr>
              <a:t>No</a:t>
            </a:r>
            <a:r>
              <a:rPr lang="es-419" sz="4000" dirty="0"/>
              <a:t> tenemos nada que </a:t>
            </a:r>
            <a:r>
              <a:rPr lang="es-419" sz="4000" dirty="0">
                <a:solidFill>
                  <a:schemeClr val="accent1"/>
                </a:solidFill>
              </a:rPr>
              <a:t>temer</a:t>
            </a:r>
            <a:r>
              <a:rPr lang="es-419" sz="4000" dirty="0"/>
              <a:t> del </a:t>
            </a:r>
            <a:r>
              <a:rPr lang="es-419" sz="4000" dirty="0">
                <a:solidFill>
                  <a:schemeClr val="accent1"/>
                </a:solidFill>
              </a:rPr>
              <a:t>futuro</a:t>
            </a:r>
            <a:r>
              <a:rPr lang="es-419" sz="4000" dirty="0"/>
              <a:t>, </a:t>
            </a:r>
            <a:r>
              <a:rPr lang="es-419" sz="4000" dirty="0">
                <a:solidFill>
                  <a:schemeClr val="accent1"/>
                </a:solidFill>
              </a:rPr>
              <a:t>a menos </a:t>
            </a:r>
            <a:r>
              <a:rPr lang="es-419" sz="4000" dirty="0"/>
              <a:t>que </a:t>
            </a:r>
            <a:r>
              <a:rPr lang="es-419" sz="4000" dirty="0">
                <a:solidFill>
                  <a:schemeClr val="accent1"/>
                </a:solidFill>
              </a:rPr>
              <a:t>olvidemos</a:t>
            </a:r>
            <a:r>
              <a:rPr lang="es-419" sz="4000" dirty="0"/>
              <a:t> la manera en que el Señor nos ha conducido, y lo que nos ha enseñado en nuestra historia pasada.</a:t>
            </a:r>
          </a:p>
        </p:txBody>
      </p:sp>
      <p:sp>
        <p:nvSpPr>
          <p:cNvPr id="3" name="Marcador de contenido 2">
            <a:extLst>
              <a:ext uri="{FF2B5EF4-FFF2-40B4-BE49-F238E27FC236}">
                <a16:creationId xmlns:a16="http://schemas.microsoft.com/office/drawing/2014/main" id="{DC9A0141-0592-F94A-5706-4E047355F507}"/>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Notas biográficas, 216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9805154"/>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1DDDC-5C71-0917-4F7E-4A604214F99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ED899034-BAA3-70C0-5479-6E23CE29851A}"/>
              </a:ext>
            </a:extLst>
          </p:cNvPr>
          <p:cNvSpPr>
            <a:spLocks noGrp="1"/>
          </p:cNvSpPr>
          <p:nvPr>
            <p:ph type="title"/>
          </p:nvPr>
        </p:nvSpPr>
        <p:spPr>
          <a:xfrm>
            <a:off x="1451206" y="1129513"/>
            <a:ext cx="5853720" cy="1830584"/>
          </a:xfrm>
        </p:spPr>
        <p:txBody>
          <a:bodyPr>
            <a:normAutofit/>
          </a:bodyPr>
          <a:lstStyle/>
          <a:p>
            <a:r>
              <a:rPr lang="es-419" sz="4400" dirty="0"/>
              <a:t>EL PADRE QUE PROVEE</a:t>
            </a:r>
          </a:p>
        </p:txBody>
      </p:sp>
      <p:pic>
        <p:nvPicPr>
          <p:cNvPr id="6" name="Marcador de posición de imagen 5" descr="Imagen que contiene persona, mujer, viendo, sostener&#10;&#10;El contenido generado por IA puede ser incorrecto.">
            <a:extLst>
              <a:ext uri="{FF2B5EF4-FFF2-40B4-BE49-F238E27FC236}">
                <a16:creationId xmlns:a16="http://schemas.microsoft.com/office/drawing/2014/main" id="{B0F0BA61-B633-311E-9359-C78695D6C44B}"/>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25607035"/>
      </p:ext>
    </p:extLst>
  </p:cSld>
  <p:clrMapOvr>
    <a:masterClrMapping/>
  </p:clrMapOvr>
  <p:transition spd="slow">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749BC-5349-FFE7-5246-9CF20DC2A0DA}"/>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2BF8315-CEF2-4988-96B5-71B4531F23A0}"/>
              </a:ext>
            </a:extLst>
          </p:cNvPr>
          <p:cNvSpPr>
            <a:spLocks noGrp="1"/>
          </p:cNvSpPr>
          <p:nvPr>
            <p:ph type="title"/>
          </p:nvPr>
        </p:nvSpPr>
        <p:spPr>
          <a:xfrm>
            <a:off x="1956122" y="1345915"/>
            <a:ext cx="8461094" cy="4050036"/>
          </a:xfrm>
        </p:spPr>
        <p:txBody>
          <a:bodyPr>
            <a:noAutofit/>
          </a:bodyPr>
          <a:lstStyle/>
          <a:p>
            <a:pPr algn="ctr"/>
            <a:r>
              <a:rPr lang="es-419" sz="5400" dirty="0"/>
              <a:t>Mi </a:t>
            </a:r>
            <a:r>
              <a:rPr lang="es-419" sz="5400" dirty="0">
                <a:solidFill>
                  <a:schemeClr val="accent1"/>
                </a:solidFill>
              </a:rPr>
              <a:t>Dios suplirá todo</a:t>
            </a:r>
            <a:r>
              <a:rPr lang="es-419" sz="5400" dirty="0"/>
              <a:t> lo que les falte, conforme a sus riquezas en gloria en Cristo Jesús.</a:t>
            </a:r>
          </a:p>
        </p:txBody>
      </p:sp>
      <p:sp>
        <p:nvSpPr>
          <p:cNvPr id="3" name="Marcador de contenido 2">
            <a:extLst>
              <a:ext uri="{FF2B5EF4-FFF2-40B4-BE49-F238E27FC236}">
                <a16:creationId xmlns:a16="http://schemas.microsoft.com/office/drawing/2014/main" id="{6AB63B07-E196-891F-E423-DD384D4FD9F2}"/>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Filipenses 4: 19</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0580724"/>
      </p:ext>
    </p:extLst>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A79845BF-7A76-6029-FF10-B588E4D85352}"/>
              </a:ext>
            </a:extLst>
          </p:cNvPr>
          <p:cNvGraphicFramePr>
            <a:graphicFrameLocks noGrp="1"/>
          </p:cNvGraphicFramePr>
          <p:nvPr>
            <p:ph idx="1"/>
            <p:extLst>
              <p:ext uri="{D42A27DB-BD31-4B8C-83A1-F6EECF244321}">
                <p14:modId xmlns:p14="http://schemas.microsoft.com/office/powerpoint/2010/main" val="1564511436"/>
              </p:ext>
            </p:extLst>
          </p:nvPr>
        </p:nvGraphicFramePr>
        <p:xfrm>
          <a:off x="710801" y="272006"/>
          <a:ext cx="5882911" cy="6481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descr="Una manzana y un plátano&#10;&#10;El contenido generado por IA puede ser incorrecto.">
            <a:extLst>
              <a:ext uri="{FF2B5EF4-FFF2-40B4-BE49-F238E27FC236}">
                <a16:creationId xmlns:a16="http://schemas.microsoft.com/office/drawing/2014/main" id="{3A9291CC-06DB-93EE-4F82-9EE7A4791145}"/>
              </a:ext>
            </a:extLst>
          </p:cNvPr>
          <p:cNvPicPr>
            <a:picLocks noChangeAspect="1"/>
          </p:cNvPicPr>
          <p:nvPr/>
        </p:nvPicPr>
        <p:blipFill>
          <a:blip r:embed="rId7"/>
          <a:stretch>
            <a:fillRect/>
          </a:stretch>
        </p:blipFill>
        <p:spPr>
          <a:xfrm>
            <a:off x="6818275" y="0"/>
            <a:ext cx="4574286" cy="6858000"/>
          </a:xfrm>
          <a:prstGeom prst="rect">
            <a:avLst/>
          </a:prstGeom>
        </p:spPr>
      </p:pic>
    </p:spTree>
    <p:extLst>
      <p:ext uri="{BB962C8B-B14F-4D97-AF65-F5344CB8AC3E}">
        <p14:creationId xmlns:p14="http://schemas.microsoft.com/office/powerpoint/2010/main" val="1440321683"/>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7B9BD7D-761C-5AB9-B86D-BEE24BFFF30C}"/>
              </a:ext>
            </a:extLst>
          </p:cNvPr>
          <p:cNvSpPr>
            <a:spLocks noGrp="1"/>
          </p:cNvSpPr>
          <p:nvPr>
            <p:ph idx="1"/>
          </p:nvPr>
        </p:nvSpPr>
        <p:spPr>
          <a:xfrm>
            <a:off x="1451579" y="636608"/>
            <a:ext cx="4034821" cy="5808580"/>
          </a:xfrm>
        </p:spPr>
        <p:txBody>
          <a:bodyPr>
            <a:normAutofit/>
          </a:bodyPr>
          <a:lstStyle/>
          <a:p>
            <a:pPr marL="0" indent="0">
              <a:buNone/>
            </a:pPr>
            <a:r>
              <a:rPr lang="es-419" sz="2800" dirty="0">
                <a:solidFill>
                  <a:schemeClr val="accent1"/>
                </a:solidFill>
              </a:rPr>
              <a:t>Padre celestial conoce nuestras necesidades</a:t>
            </a:r>
            <a:r>
              <a:rPr lang="es-419" sz="2800" dirty="0"/>
              <a:t> y está dispuesto a suplirlas. A la vez, nos </a:t>
            </a:r>
            <a:r>
              <a:rPr lang="es-419" sz="2800" dirty="0">
                <a:solidFill>
                  <a:schemeClr val="accent1"/>
                </a:solidFill>
              </a:rPr>
              <a:t>invita</a:t>
            </a:r>
            <a:r>
              <a:rPr lang="es-419" sz="2800" dirty="0"/>
              <a:t> a </a:t>
            </a:r>
            <a:r>
              <a:rPr lang="es-419" sz="2800" dirty="0">
                <a:solidFill>
                  <a:schemeClr val="accent1"/>
                </a:solidFill>
              </a:rPr>
              <a:t>deshacernos</a:t>
            </a:r>
            <a:r>
              <a:rPr lang="es-419" sz="2800" dirty="0"/>
              <a:t> de la </a:t>
            </a:r>
            <a:r>
              <a:rPr lang="es-419" sz="2800" dirty="0">
                <a:solidFill>
                  <a:schemeClr val="accent1"/>
                </a:solidFill>
              </a:rPr>
              <a:t>preocupación</a:t>
            </a:r>
            <a:r>
              <a:rPr lang="es-419" sz="2800" dirty="0"/>
              <a:t> </a:t>
            </a:r>
            <a:r>
              <a:rPr lang="es-419" sz="2800" dirty="0">
                <a:solidFill>
                  <a:schemeClr val="accent1"/>
                </a:solidFill>
              </a:rPr>
              <a:t>por</a:t>
            </a:r>
            <a:r>
              <a:rPr lang="es-419" sz="2800" dirty="0"/>
              <a:t> las </a:t>
            </a:r>
            <a:r>
              <a:rPr lang="es-419" sz="2800" dirty="0">
                <a:solidFill>
                  <a:schemeClr val="accent1"/>
                </a:solidFill>
              </a:rPr>
              <a:t>posesiones</a:t>
            </a:r>
            <a:r>
              <a:rPr lang="es-419" sz="2800" dirty="0"/>
              <a:t> </a:t>
            </a:r>
            <a:r>
              <a:rPr lang="es-419" sz="2800" dirty="0">
                <a:solidFill>
                  <a:schemeClr val="accent1"/>
                </a:solidFill>
              </a:rPr>
              <a:t>materiales</a:t>
            </a:r>
            <a:r>
              <a:rPr lang="es-419" sz="2800" dirty="0"/>
              <a:t> —vestido, comida, bienes— y a poner a </a:t>
            </a:r>
            <a:r>
              <a:rPr lang="es-419" sz="2800" dirty="0">
                <a:solidFill>
                  <a:schemeClr val="accent1"/>
                </a:solidFill>
              </a:rPr>
              <a:t>Dios</a:t>
            </a:r>
            <a:r>
              <a:rPr lang="es-419" sz="2800" dirty="0"/>
              <a:t> en </a:t>
            </a:r>
            <a:r>
              <a:rPr lang="es-419" sz="2800" dirty="0">
                <a:solidFill>
                  <a:schemeClr val="accent1"/>
                </a:solidFill>
              </a:rPr>
              <a:t>primer</a:t>
            </a:r>
            <a:r>
              <a:rPr lang="es-419" sz="2800" dirty="0"/>
              <a:t> </a:t>
            </a:r>
            <a:r>
              <a:rPr lang="es-419" sz="2800" dirty="0">
                <a:solidFill>
                  <a:schemeClr val="accent1"/>
                </a:solidFill>
              </a:rPr>
              <a:t>lugar</a:t>
            </a:r>
            <a:r>
              <a:rPr lang="es-419" sz="2800" dirty="0"/>
              <a:t> en nuestras vidas.</a:t>
            </a:r>
          </a:p>
        </p:txBody>
      </p:sp>
      <p:pic>
        <p:nvPicPr>
          <p:cNvPr id="5" name="Imagen 4" descr="Una mano muestra un objeto en la mano&#10;&#10;El contenido generado por IA puede ser incorrecto.">
            <a:extLst>
              <a:ext uri="{FF2B5EF4-FFF2-40B4-BE49-F238E27FC236}">
                <a16:creationId xmlns:a16="http://schemas.microsoft.com/office/drawing/2014/main" id="{4F1F7B45-3921-10AC-4DB3-90BAA4F252AC}"/>
              </a:ext>
            </a:extLst>
          </p:cNvPr>
          <p:cNvPicPr>
            <a:picLocks noChangeAspect="1"/>
          </p:cNvPicPr>
          <p:nvPr/>
        </p:nvPicPr>
        <p:blipFill>
          <a:blip r:embed="rId2"/>
          <a:stretch>
            <a:fillRect/>
          </a:stretch>
        </p:blipFill>
        <p:spPr>
          <a:xfrm>
            <a:off x="6262690" y="0"/>
            <a:ext cx="4574286" cy="6858000"/>
          </a:xfrm>
          <a:prstGeom prst="rect">
            <a:avLst/>
          </a:prstGeom>
        </p:spPr>
      </p:pic>
    </p:spTree>
    <p:extLst>
      <p:ext uri="{BB962C8B-B14F-4D97-AF65-F5344CB8AC3E}">
        <p14:creationId xmlns:p14="http://schemas.microsoft.com/office/powerpoint/2010/main" val="3418950338"/>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73F00-883E-561B-4810-A1597D045089}"/>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97B9A8D-95FA-3E60-04CE-769CFC5B300C}"/>
              </a:ext>
            </a:extLst>
          </p:cNvPr>
          <p:cNvSpPr>
            <a:spLocks noGrp="1"/>
          </p:cNvSpPr>
          <p:nvPr>
            <p:ph type="title"/>
          </p:nvPr>
        </p:nvSpPr>
        <p:spPr>
          <a:xfrm>
            <a:off x="1451206" y="1129513"/>
            <a:ext cx="5853720" cy="1830584"/>
          </a:xfrm>
        </p:spPr>
        <p:txBody>
          <a:bodyPr>
            <a:normAutofit/>
          </a:bodyPr>
          <a:lstStyle/>
          <a:p>
            <a:r>
              <a:rPr lang="es-419" sz="4400" dirty="0"/>
              <a:t>NUESTRA CONFUSIÓN</a:t>
            </a:r>
          </a:p>
        </p:txBody>
      </p:sp>
      <p:pic>
        <p:nvPicPr>
          <p:cNvPr id="6" name="Marcador de posición de imagen 5" descr="Un grupo de personas posando para una foto&#10;&#10;El contenido generado por IA puede ser incorrecto.">
            <a:extLst>
              <a:ext uri="{FF2B5EF4-FFF2-40B4-BE49-F238E27FC236}">
                <a16:creationId xmlns:a16="http://schemas.microsoft.com/office/drawing/2014/main" id="{94567589-A09F-0434-096B-56EA08E3C37C}"/>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68861787"/>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41C2CED-6E4B-25CB-E19B-E32210772D4B}"/>
              </a:ext>
            </a:extLst>
          </p:cNvPr>
          <p:cNvSpPr>
            <a:spLocks noGrp="1"/>
          </p:cNvSpPr>
          <p:nvPr>
            <p:ph type="title"/>
          </p:nvPr>
        </p:nvSpPr>
        <p:spPr>
          <a:xfrm>
            <a:off x="1451579" y="804519"/>
            <a:ext cx="10204127" cy="1049235"/>
          </a:xfrm>
        </p:spPr>
        <p:txBody>
          <a:bodyPr>
            <a:normAutofit fontScale="90000"/>
          </a:bodyPr>
          <a:lstStyle/>
          <a:p>
            <a:r>
              <a:rPr lang="es-419" dirty="0"/>
              <a:t>COMPARAR nuestra relación con Dios con la relación que tenemos con nuestros propios hijos</a:t>
            </a:r>
          </a:p>
        </p:txBody>
      </p:sp>
      <p:graphicFrame>
        <p:nvGraphicFramePr>
          <p:cNvPr id="7" name="Marcador de contenido 6">
            <a:extLst>
              <a:ext uri="{FF2B5EF4-FFF2-40B4-BE49-F238E27FC236}">
                <a16:creationId xmlns:a16="http://schemas.microsoft.com/office/drawing/2014/main" id="{1B42301D-D16C-DD66-4A7F-68CFFE35B6F0}"/>
              </a:ext>
            </a:extLst>
          </p:cNvPr>
          <p:cNvGraphicFramePr>
            <a:graphicFrameLocks noGrp="1"/>
          </p:cNvGraphicFramePr>
          <p:nvPr>
            <p:ph idx="1"/>
            <p:extLst>
              <p:ext uri="{D42A27DB-BD31-4B8C-83A1-F6EECF244321}">
                <p14:modId xmlns:p14="http://schemas.microsoft.com/office/powerpoint/2010/main" val="3541901592"/>
              </p:ext>
            </p:extLst>
          </p:nvPr>
        </p:nvGraphicFramePr>
        <p:xfrm>
          <a:off x="891251" y="1689904"/>
          <a:ext cx="4896091" cy="4977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descr="Imagen que contiene persona, exterior, hombre, agua&#10;&#10;El contenido generado por IA puede ser incorrecto.">
            <a:extLst>
              <a:ext uri="{FF2B5EF4-FFF2-40B4-BE49-F238E27FC236}">
                <a16:creationId xmlns:a16="http://schemas.microsoft.com/office/drawing/2014/main" id="{70033C71-F216-F241-B0DC-4C6536B191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16422" y="1853754"/>
            <a:ext cx="5004246" cy="5004246"/>
          </a:xfrm>
          <a:prstGeom prst="rect">
            <a:avLst/>
          </a:prstGeom>
        </p:spPr>
      </p:pic>
    </p:spTree>
    <p:extLst>
      <p:ext uri="{BB962C8B-B14F-4D97-AF65-F5344CB8AC3E}">
        <p14:creationId xmlns:p14="http://schemas.microsoft.com/office/powerpoint/2010/main" val="1698870965"/>
      </p:ext>
    </p:extLst>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FDE55-3DC6-2E71-0B71-A0B1016C5AE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BC0B8CE9-2702-DFE9-929B-662A7DECBE0D}"/>
              </a:ext>
            </a:extLst>
          </p:cNvPr>
          <p:cNvSpPr>
            <a:spLocks noGrp="1"/>
          </p:cNvSpPr>
          <p:nvPr>
            <p:ph type="title"/>
          </p:nvPr>
        </p:nvSpPr>
        <p:spPr>
          <a:xfrm>
            <a:off x="1956122" y="1345915"/>
            <a:ext cx="8461094" cy="4050036"/>
          </a:xfrm>
        </p:spPr>
        <p:txBody>
          <a:bodyPr>
            <a:noAutofit/>
          </a:bodyPr>
          <a:lstStyle/>
          <a:p>
            <a:pPr algn="ctr"/>
            <a:r>
              <a:rPr lang="es-419" sz="6000" dirty="0"/>
              <a:t>Porque el </a:t>
            </a:r>
            <a:r>
              <a:rPr lang="es-419" sz="6000" dirty="0">
                <a:solidFill>
                  <a:schemeClr val="accent1"/>
                </a:solidFill>
              </a:rPr>
              <a:t>Señor</a:t>
            </a:r>
            <a:r>
              <a:rPr lang="es-419" sz="6000" dirty="0"/>
              <a:t> al que </a:t>
            </a:r>
            <a:r>
              <a:rPr lang="es-419" sz="6000" dirty="0">
                <a:solidFill>
                  <a:schemeClr val="accent1"/>
                </a:solidFill>
              </a:rPr>
              <a:t>ama</a:t>
            </a:r>
            <a:r>
              <a:rPr lang="es-419" sz="6000" dirty="0"/>
              <a:t>, </a:t>
            </a:r>
            <a:r>
              <a:rPr lang="es-419" sz="6000" dirty="0">
                <a:solidFill>
                  <a:schemeClr val="accent1"/>
                </a:solidFill>
              </a:rPr>
              <a:t>disciplina</a:t>
            </a:r>
            <a:r>
              <a:rPr lang="es-419" sz="6000" dirty="0"/>
              <a:t>, y </a:t>
            </a:r>
            <a:r>
              <a:rPr lang="es-419" sz="6000" dirty="0">
                <a:solidFill>
                  <a:schemeClr val="accent1"/>
                </a:solidFill>
              </a:rPr>
              <a:t>azota</a:t>
            </a:r>
            <a:r>
              <a:rPr lang="es-419" sz="6000" dirty="0"/>
              <a:t> a todo el que recibe por </a:t>
            </a:r>
            <a:r>
              <a:rPr lang="es-419" sz="6000" dirty="0">
                <a:solidFill>
                  <a:schemeClr val="accent1"/>
                </a:solidFill>
              </a:rPr>
              <a:t>hijo</a:t>
            </a:r>
            <a:r>
              <a:rPr lang="es-419" sz="6000" dirty="0"/>
              <a:t>.</a:t>
            </a:r>
          </a:p>
        </p:txBody>
      </p:sp>
      <p:sp>
        <p:nvSpPr>
          <p:cNvPr id="3" name="Marcador de contenido 2">
            <a:extLst>
              <a:ext uri="{FF2B5EF4-FFF2-40B4-BE49-F238E27FC236}">
                <a16:creationId xmlns:a16="http://schemas.microsoft.com/office/drawing/2014/main" id="{924A073D-F6B1-58BE-AC21-77A5204D3F5E}"/>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Hebreos 12: 6</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1401732"/>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7DF15-7EC1-6204-399A-483ABF0DBDB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7407FB71-240A-F09D-1FA8-B48076CA0B31}"/>
              </a:ext>
            </a:extLst>
          </p:cNvPr>
          <p:cNvSpPr>
            <a:spLocks noGrp="1"/>
          </p:cNvSpPr>
          <p:nvPr>
            <p:ph type="title"/>
          </p:nvPr>
        </p:nvSpPr>
        <p:spPr>
          <a:xfrm>
            <a:off x="1956122" y="1345915"/>
            <a:ext cx="8461094" cy="4050036"/>
          </a:xfrm>
        </p:spPr>
        <p:txBody>
          <a:bodyPr>
            <a:noAutofit/>
          </a:bodyPr>
          <a:lstStyle/>
          <a:p>
            <a:pPr algn="ctr"/>
            <a:r>
              <a:rPr lang="es-419" sz="4400" dirty="0"/>
              <a:t>Así como los cielos son más altos que la tierra, también </a:t>
            </a:r>
            <a:r>
              <a:rPr lang="es-419" sz="4400" dirty="0">
                <a:solidFill>
                  <a:schemeClr val="accent1"/>
                </a:solidFill>
              </a:rPr>
              <a:t>mis caminos y mis pensamientos son más altos </a:t>
            </a:r>
            <a:r>
              <a:rPr lang="es-419" sz="4400" dirty="0"/>
              <a:t>que los caminos y pensamientos </a:t>
            </a:r>
            <a:r>
              <a:rPr lang="es-419" sz="4400" dirty="0">
                <a:solidFill>
                  <a:schemeClr val="accent1"/>
                </a:solidFill>
              </a:rPr>
              <a:t>de ustedes</a:t>
            </a:r>
            <a:r>
              <a:rPr lang="es-419" sz="4400" dirty="0"/>
              <a:t>.</a:t>
            </a:r>
          </a:p>
        </p:txBody>
      </p:sp>
      <p:sp>
        <p:nvSpPr>
          <p:cNvPr id="3" name="Marcador de contenido 2">
            <a:extLst>
              <a:ext uri="{FF2B5EF4-FFF2-40B4-BE49-F238E27FC236}">
                <a16:creationId xmlns:a16="http://schemas.microsoft.com/office/drawing/2014/main" id="{BA6B2B91-0780-4492-208C-177CBB67B795}"/>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Isaías 55: 9,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7501475"/>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EA121-F5ED-1F61-9A7A-557F09BF1F04}"/>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294330AB-032C-4C67-5271-05473DC110DC}"/>
              </a:ext>
            </a:extLst>
          </p:cNvPr>
          <p:cNvSpPr>
            <a:spLocks noGrp="1"/>
          </p:cNvSpPr>
          <p:nvPr>
            <p:ph type="title"/>
          </p:nvPr>
        </p:nvSpPr>
        <p:spPr>
          <a:xfrm>
            <a:off x="1956122" y="1345915"/>
            <a:ext cx="8461094" cy="4050036"/>
          </a:xfrm>
        </p:spPr>
        <p:txBody>
          <a:bodyPr>
            <a:noAutofit/>
          </a:bodyPr>
          <a:lstStyle/>
          <a:p>
            <a:pPr algn="ctr"/>
            <a:r>
              <a:rPr lang="es-419" sz="4800" dirty="0"/>
              <a:t>Yo sé los </a:t>
            </a:r>
            <a:r>
              <a:rPr lang="es-419" sz="4800" dirty="0">
                <a:solidFill>
                  <a:schemeClr val="accent1"/>
                </a:solidFill>
              </a:rPr>
              <a:t>planes</a:t>
            </a:r>
            <a:r>
              <a:rPr lang="es-419" sz="4800" dirty="0"/>
              <a:t> que </a:t>
            </a:r>
            <a:r>
              <a:rPr lang="es-419" sz="4800" dirty="0">
                <a:solidFill>
                  <a:schemeClr val="accent1"/>
                </a:solidFill>
              </a:rPr>
              <a:t>tengo</a:t>
            </a:r>
            <a:r>
              <a:rPr lang="es-419" sz="4800" dirty="0"/>
              <a:t> para </a:t>
            </a:r>
            <a:r>
              <a:rPr lang="es-419" sz="4800" dirty="0">
                <a:solidFill>
                  <a:schemeClr val="accent1"/>
                </a:solidFill>
              </a:rPr>
              <a:t>ustedes</a:t>
            </a:r>
            <a:r>
              <a:rPr lang="es-419" sz="4800" dirty="0"/>
              <a:t>, planes para su </a:t>
            </a:r>
            <a:r>
              <a:rPr lang="es-419" sz="4800" dirty="0">
                <a:solidFill>
                  <a:schemeClr val="accent1"/>
                </a:solidFill>
              </a:rPr>
              <a:t>bienestar</a:t>
            </a:r>
            <a:r>
              <a:rPr lang="es-419" sz="4800" dirty="0"/>
              <a:t> y </a:t>
            </a:r>
            <a:r>
              <a:rPr lang="es-419" sz="4800" dirty="0">
                <a:solidFill>
                  <a:schemeClr val="accent1"/>
                </a:solidFill>
              </a:rPr>
              <a:t>no</a:t>
            </a:r>
            <a:r>
              <a:rPr lang="es-419" sz="4800" dirty="0"/>
              <a:t> para su </a:t>
            </a:r>
            <a:r>
              <a:rPr lang="es-419" sz="4800" dirty="0">
                <a:solidFill>
                  <a:schemeClr val="accent1"/>
                </a:solidFill>
              </a:rPr>
              <a:t>mal</a:t>
            </a:r>
            <a:r>
              <a:rPr lang="es-419" sz="4800" dirty="0"/>
              <a:t>, a fin de </a:t>
            </a:r>
            <a:r>
              <a:rPr lang="es-419" sz="4800" dirty="0">
                <a:solidFill>
                  <a:schemeClr val="accent1"/>
                </a:solidFill>
              </a:rPr>
              <a:t>darles</a:t>
            </a:r>
            <a:r>
              <a:rPr lang="es-419" sz="4800" dirty="0"/>
              <a:t> un </a:t>
            </a:r>
            <a:r>
              <a:rPr lang="es-419" sz="4800" dirty="0">
                <a:solidFill>
                  <a:schemeClr val="accent1"/>
                </a:solidFill>
              </a:rPr>
              <a:t>futuro</a:t>
            </a:r>
            <a:r>
              <a:rPr lang="es-419" sz="4800" dirty="0"/>
              <a:t> lleno de </a:t>
            </a:r>
            <a:r>
              <a:rPr lang="es-419" sz="4800" dirty="0">
                <a:solidFill>
                  <a:schemeClr val="accent1"/>
                </a:solidFill>
              </a:rPr>
              <a:t>esperanza</a:t>
            </a:r>
            <a:r>
              <a:rPr lang="es-419" sz="4800" dirty="0"/>
              <a:t>.</a:t>
            </a:r>
          </a:p>
        </p:txBody>
      </p:sp>
      <p:sp>
        <p:nvSpPr>
          <p:cNvPr id="3" name="Marcador de contenido 2">
            <a:extLst>
              <a:ext uri="{FF2B5EF4-FFF2-40B4-BE49-F238E27FC236}">
                <a16:creationId xmlns:a16="http://schemas.microsoft.com/office/drawing/2014/main" id="{608AE0FE-8629-F750-9E23-6AFA60537CA8}"/>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Jeremías 29: 11, </a:t>
            </a:r>
            <a:r>
              <a:rPr lang="es-ES" sz="3600" dirty="0" err="1">
                <a:latin typeface="Calibri" panose="020F0502020204030204" pitchFamily="34" charset="0"/>
                <a:cs typeface="Calibri" panose="020F0502020204030204" pitchFamily="34" charset="0"/>
              </a:rPr>
              <a:t>DHH</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636640"/>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898F0F3-06A1-3DA4-ADE6-ECBB80CB6B80}"/>
              </a:ext>
            </a:extLst>
          </p:cNvPr>
          <p:cNvSpPr>
            <a:spLocks noGrp="1"/>
          </p:cNvSpPr>
          <p:nvPr>
            <p:ph type="title"/>
          </p:nvPr>
        </p:nvSpPr>
        <p:spPr/>
        <p:txBody>
          <a:bodyPr/>
          <a:lstStyle/>
          <a:p>
            <a:r>
              <a:rPr lang="es-419" dirty="0"/>
              <a:t> La Confusión y la Figura del Padre</a:t>
            </a:r>
          </a:p>
        </p:txBody>
      </p:sp>
      <p:sp>
        <p:nvSpPr>
          <p:cNvPr id="5" name="Marcador de contenido 4">
            <a:extLst>
              <a:ext uri="{FF2B5EF4-FFF2-40B4-BE49-F238E27FC236}">
                <a16:creationId xmlns:a16="http://schemas.microsoft.com/office/drawing/2014/main" id="{65CD89C4-AE5C-0C07-037F-C59FC54B2A2F}"/>
              </a:ext>
            </a:extLst>
          </p:cNvPr>
          <p:cNvSpPr>
            <a:spLocks noGrp="1"/>
          </p:cNvSpPr>
          <p:nvPr>
            <p:ph idx="1"/>
          </p:nvPr>
        </p:nvSpPr>
        <p:spPr>
          <a:xfrm>
            <a:off x="648183" y="2015732"/>
            <a:ext cx="4757194" cy="4581838"/>
          </a:xfrm>
        </p:spPr>
        <p:txBody>
          <a:bodyPr>
            <a:normAutofit/>
          </a:bodyPr>
          <a:lstStyle/>
          <a:p>
            <a:pPr>
              <a:buFont typeface="Wingdings" panose="05000000000000000000" pitchFamily="2" charset="2"/>
              <a:buChar char="ü"/>
            </a:pPr>
            <a:r>
              <a:rPr lang="es-419" sz="2400" dirty="0"/>
              <a:t>La prosperidad es un concepto confuso debido a las diversas formas en que Dios se revela. </a:t>
            </a:r>
          </a:p>
          <a:p>
            <a:pPr>
              <a:buFont typeface="Wingdings" panose="05000000000000000000" pitchFamily="2" charset="2"/>
              <a:buChar char="ü"/>
            </a:pPr>
            <a:r>
              <a:rPr lang="es-419" sz="2400" dirty="0"/>
              <a:t>La figura del Padre amoroso es clave para entender la verdadera prosperidad. </a:t>
            </a:r>
          </a:p>
          <a:p>
            <a:pPr>
              <a:buFont typeface="Wingdings" panose="05000000000000000000" pitchFamily="2" charset="2"/>
              <a:buChar char="ü"/>
            </a:pPr>
            <a:r>
              <a:rPr lang="es-419" sz="2400" dirty="0"/>
              <a:t>A lo largo de la Biblia, Dios usa metáforas para que entendamos su carácter y propósito.</a:t>
            </a:r>
          </a:p>
        </p:txBody>
      </p:sp>
      <p:pic>
        <p:nvPicPr>
          <p:cNvPr id="7" name="Imagen 6" descr="Imagen que contiene hombre, vistiendo, teléfono, mujer&#10;&#10;El contenido generado por IA puede ser incorrecto.">
            <a:extLst>
              <a:ext uri="{FF2B5EF4-FFF2-40B4-BE49-F238E27FC236}">
                <a16:creationId xmlns:a16="http://schemas.microsoft.com/office/drawing/2014/main" id="{9379252E-645B-4D48-CC6C-C78E9A7454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05378" y="1585732"/>
            <a:ext cx="6786622" cy="5287390"/>
          </a:xfrm>
          <a:prstGeom prst="rect">
            <a:avLst/>
          </a:prstGeom>
        </p:spPr>
      </p:pic>
    </p:spTree>
    <p:extLst>
      <p:ext uri="{BB962C8B-B14F-4D97-AF65-F5344CB8AC3E}">
        <p14:creationId xmlns:p14="http://schemas.microsoft.com/office/powerpoint/2010/main" val="2060312393"/>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096CE8-93F8-2E59-F3C8-4324FA5752CB}"/>
              </a:ext>
            </a:extLst>
          </p:cNvPr>
          <p:cNvSpPr>
            <a:spLocks noGrp="1"/>
          </p:cNvSpPr>
          <p:nvPr>
            <p:ph type="title"/>
          </p:nvPr>
        </p:nvSpPr>
        <p:spPr>
          <a:xfrm>
            <a:off x="949125" y="648183"/>
            <a:ext cx="2442257" cy="1205572"/>
          </a:xfrm>
        </p:spPr>
        <p:txBody>
          <a:bodyPr>
            <a:normAutofit/>
          </a:bodyPr>
          <a:lstStyle/>
          <a:p>
            <a:r>
              <a:rPr lang="es-419" sz="6000" dirty="0"/>
              <a:t>PAZ</a:t>
            </a:r>
          </a:p>
        </p:txBody>
      </p:sp>
      <p:sp>
        <p:nvSpPr>
          <p:cNvPr id="5" name="Marcador de contenido 4">
            <a:extLst>
              <a:ext uri="{FF2B5EF4-FFF2-40B4-BE49-F238E27FC236}">
                <a16:creationId xmlns:a16="http://schemas.microsoft.com/office/drawing/2014/main" id="{2FC65E9E-1141-B42F-F9B1-ED10692DACE5}"/>
              </a:ext>
            </a:extLst>
          </p:cNvPr>
          <p:cNvSpPr>
            <a:spLocks noGrp="1"/>
          </p:cNvSpPr>
          <p:nvPr>
            <p:ph idx="1"/>
          </p:nvPr>
        </p:nvSpPr>
        <p:spPr>
          <a:xfrm>
            <a:off x="949125" y="1853754"/>
            <a:ext cx="4710896" cy="4591434"/>
          </a:xfrm>
        </p:spPr>
        <p:txBody>
          <a:bodyPr>
            <a:normAutofit fontScale="92500"/>
          </a:bodyPr>
          <a:lstStyle/>
          <a:p>
            <a:pPr marL="0" indent="0">
              <a:buNone/>
            </a:pPr>
            <a:r>
              <a:rPr lang="es-419" sz="3600" dirty="0"/>
              <a:t>En esto encontramos </a:t>
            </a:r>
            <a:r>
              <a:rPr lang="es-419" sz="3600" dirty="0">
                <a:solidFill>
                  <a:schemeClr val="accent1"/>
                </a:solidFill>
              </a:rPr>
              <a:t>paz</a:t>
            </a:r>
            <a:r>
              <a:rPr lang="es-419" sz="3600" dirty="0"/>
              <a:t>: nuestro Padre celestial </a:t>
            </a:r>
            <a:r>
              <a:rPr lang="es-419" sz="3600" dirty="0">
                <a:solidFill>
                  <a:schemeClr val="accent1"/>
                </a:solidFill>
              </a:rPr>
              <a:t>no solo provee</a:t>
            </a:r>
            <a:r>
              <a:rPr lang="es-419" sz="3600" dirty="0"/>
              <a:t>, sino que también </a:t>
            </a:r>
            <a:r>
              <a:rPr lang="es-419" sz="3600" dirty="0">
                <a:solidFill>
                  <a:schemeClr val="accent1"/>
                </a:solidFill>
              </a:rPr>
              <a:t>tiene</a:t>
            </a:r>
            <a:r>
              <a:rPr lang="es-419" sz="3600" dirty="0"/>
              <a:t> un </a:t>
            </a:r>
            <a:r>
              <a:rPr lang="es-419" sz="3600" dirty="0">
                <a:solidFill>
                  <a:schemeClr val="accent1"/>
                </a:solidFill>
              </a:rPr>
              <a:t>plan</a:t>
            </a:r>
            <a:r>
              <a:rPr lang="es-419" sz="3600" dirty="0"/>
              <a:t> </a:t>
            </a:r>
            <a:r>
              <a:rPr lang="es-419" sz="3600" dirty="0">
                <a:solidFill>
                  <a:schemeClr val="accent1"/>
                </a:solidFill>
              </a:rPr>
              <a:t>perfecto</a:t>
            </a:r>
            <a:r>
              <a:rPr lang="es-419" sz="3600" dirty="0"/>
              <a:t> para </a:t>
            </a:r>
            <a:r>
              <a:rPr lang="es-419" sz="3600" dirty="0">
                <a:solidFill>
                  <a:schemeClr val="accent1"/>
                </a:solidFill>
              </a:rPr>
              <a:t>nuestras</a:t>
            </a:r>
            <a:r>
              <a:rPr lang="es-419" sz="3600" dirty="0"/>
              <a:t> </a:t>
            </a:r>
            <a:r>
              <a:rPr lang="es-419" sz="3600" dirty="0">
                <a:solidFill>
                  <a:schemeClr val="accent1"/>
                </a:solidFill>
              </a:rPr>
              <a:t>vidas</a:t>
            </a:r>
            <a:r>
              <a:rPr lang="es-419" sz="3600" dirty="0"/>
              <a:t>. ¡</a:t>
            </a:r>
            <a:r>
              <a:rPr lang="es-419" sz="3600" dirty="0">
                <a:solidFill>
                  <a:schemeClr val="accent1"/>
                </a:solidFill>
              </a:rPr>
              <a:t>Confiemos en él y en su amorosa provisión</a:t>
            </a:r>
            <a:r>
              <a:rPr lang="es-419" sz="3600" dirty="0"/>
              <a:t>!</a:t>
            </a:r>
          </a:p>
        </p:txBody>
      </p:sp>
      <p:pic>
        <p:nvPicPr>
          <p:cNvPr id="7" name="Imagen 6" descr="Un hombre con el sol en el horizonte&#10;&#10;El contenido generado por IA puede ser incorrecto.">
            <a:extLst>
              <a:ext uri="{FF2B5EF4-FFF2-40B4-BE49-F238E27FC236}">
                <a16:creationId xmlns:a16="http://schemas.microsoft.com/office/drawing/2014/main" id="{7B3CA3CC-D0D5-0C1A-4E05-35877E5276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5313" y="868040"/>
            <a:ext cx="5134337" cy="5134337"/>
          </a:xfrm>
          <a:prstGeom prst="rect">
            <a:avLst/>
          </a:prstGeom>
        </p:spPr>
      </p:pic>
    </p:spTree>
    <p:extLst>
      <p:ext uri="{BB962C8B-B14F-4D97-AF65-F5344CB8AC3E}">
        <p14:creationId xmlns:p14="http://schemas.microsoft.com/office/powerpoint/2010/main" val="443906436"/>
      </p:ext>
    </p:extLst>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60396-9B81-999E-C6FA-5623271A981E}"/>
              </a:ext>
            </a:extLst>
          </p:cNvPr>
          <p:cNvSpPr>
            <a:spLocks noGrp="1"/>
          </p:cNvSpPr>
          <p:nvPr>
            <p:ph type="title"/>
          </p:nvPr>
        </p:nvSpPr>
        <p:spPr>
          <a:xfrm>
            <a:off x="1451579" y="431515"/>
            <a:ext cx="9603275" cy="960141"/>
          </a:xfrm>
        </p:spPr>
        <p:txBody>
          <a:bodyPr>
            <a:normAutofit/>
          </a:bodyPr>
          <a:lstStyle/>
          <a:p>
            <a:r>
              <a:rPr lang="es-419" sz="4800" noProof="0" dirty="0"/>
              <a:t>En síntesis</a:t>
            </a:r>
          </a:p>
        </p:txBody>
      </p:sp>
      <p:sp>
        <p:nvSpPr>
          <p:cNvPr id="3" name="Marcador de contenido 2">
            <a:extLst>
              <a:ext uri="{FF2B5EF4-FFF2-40B4-BE49-F238E27FC236}">
                <a16:creationId xmlns:a16="http://schemas.microsoft.com/office/drawing/2014/main" id="{21170EFD-A39D-B49C-2844-B6A73DFE05F0}"/>
              </a:ext>
            </a:extLst>
          </p:cNvPr>
          <p:cNvSpPr>
            <a:spLocks noGrp="1"/>
          </p:cNvSpPr>
          <p:nvPr>
            <p:ph idx="1"/>
          </p:nvPr>
        </p:nvSpPr>
        <p:spPr>
          <a:xfrm>
            <a:off x="1451579" y="1469205"/>
            <a:ext cx="10106848" cy="5126804"/>
          </a:xfrm>
        </p:spPr>
        <p:txBody>
          <a:bodyPr>
            <a:normAutofit fontScale="92500"/>
          </a:bodyPr>
          <a:lstStyle/>
          <a:p>
            <a:pPr>
              <a:buFont typeface="Wingdings" panose="05000000000000000000" pitchFamily="2" charset="2"/>
              <a:buChar char="ü"/>
            </a:pPr>
            <a:r>
              <a:rPr lang="es-419" sz="2400" dirty="0"/>
              <a:t>Entre las diversas figuras utilizadas por Dios para revelarse a nosotros, la figura del Padre es una de las más prominentes.</a:t>
            </a:r>
          </a:p>
          <a:p>
            <a:pPr>
              <a:buFont typeface="Wingdings" panose="05000000000000000000" pitchFamily="2" charset="2"/>
              <a:buChar char="ü"/>
            </a:pPr>
            <a:r>
              <a:rPr lang="es-419" sz="2400" dirty="0"/>
              <a:t>A Jesús le gustaba referirse a Dios como Abba (papito).</a:t>
            </a:r>
          </a:p>
          <a:p>
            <a:pPr>
              <a:buFont typeface="Wingdings" panose="05000000000000000000" pitchFamily="2" charset="2"/>
              <a:buChar char="ü"/>
            </a:pPr>
            <a:r>
              <a:rPr lang="es-419" sz="2400" dirty="0"/>
              <a:t>La característica más relevante de nuestro Padre celestial es su amor incondicional.</a:t>
            </a:r>
          </a:p>
          <a:p>
            <a:pPr>
              <a:buFont typeface="Wingdings" panose="05000000000000000000" pitchFamily="2" charset="2"/>
              <a:buChar char="ü"/>
            </a:pPr>
            <a:r>
              <a:rPr lang="es-419" sz="2400" dirty="0"/>
              <a:t>Nuestro Padre celestial es próspero, es el Señor y dueño de todo el universo.</a:t>
            </a:r>
          </a:p>
          <a:p>
            <a:pPr>
              <a:buFont typeface="Wingdings" panose="05000000000000000000" pitchFamily="2" charset="2"/>
              <a:buChar char="ü"/>
            </a:pPr>
            <a:r>
              <a:rPr lang="es-419" sz="2400" dirty="0"/>
              <a:t>Las Escrituras nos presentan a un Dios inmanente que interviene y controla el curso de la historia.</a:t>
            </a:r>
          </a:p>
          <a:p>
            <a:pPr>
              <a:buFont typeface="Wingdings" panose="05000000000000000000" pitchFamily="2" charset="2"/>
              <a:buChar char="ü"/>
            </a:pPr>
            <a:r>
              <a:rPr lang="es-419" sz="2400" dirty="0"/>
              <a:t>Dios es nuestro proveedor y sustenta nuestras necesidades. </a:t>
            </a:r>
          </a:p>
          <a:p>
            <a:pPr>
              <a:buFont typeface="Wingdings" panose="05000000000000000000" pitchFamily="2" charset="2"/>
              <a:buChar char="ü"/>
            </a:pPr>
            <a:r>
              <a:rPr lang="es-419" sz="2400" dirty="0"/>
              <a:t> Aunque a veces no comprendamos las dificultades que enfrentamos, Dios desea bendecirnos y prosperarnos.</a:t>
            </a:r>
            <a:endParaRPr lang="en-US" sz="2400" dirty="0"/>
          </a:p>
        </p:txBody>
      </p:sp>
    </p:spTree>
    <p:extLst>
      <p:ext uri="{BB962C8B-B14F-4D97-AF65-F5344CB8AC3E}">
        <p14:creationId xmlns:p14="http://schemas.microsoft.com/office/powerpoint/2010/main" val="2211669364"/>
      </p:ext>
    </p:extLst>
  </p:cSld>
  <p:clrMapOvr>
    <a:masterClrMapping/>
  </p:clrMapOvr>
  <p:transition spd="med">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192E0-792C-5545-AA99-18C691A3922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428CFE3-1448-C7F4-84BE-D19BDFFE3AC6}"/>
              </a:ext>
            </a:extLst>
          </p:cNvPr>
          <p:cNvSpPr>
            <a:spLocks noGrp="1"/>
          </p:cNvSpPr>
          <p:nvPr>
            <p:ph type="title"/>
          </p:nvPr>
        </p:nvSpPr>
        <p:spPr>
          <a:xfrm>
            <a:off x="1451579" y="534256"/>
            <a:ext cx="9603275" cy="857400"/>
          </a:xfrm>
        </p:spPr>
        <p:txBody>
          <a:bodyPr>
            <a:normAutofit/>
          </a:bodyPr>
          <a:lstStyle/>
          <a:p>
            <a:r>
              <a:rPr lang="es-419" sz="4000" noProof="0" dirty="0"/>
              <a:t>APLICACIONES PRÁCTICAS</a:t>
            </a:r>
          </a:p>
        </p:txBody>
      </p:sp>
      <p:graphicFrame>
        <p:nvGraphicFramePr>
          <p:cNvPr id="4" name="Marcador de contenido 3">
            <a:extLst>
              <a:ext uri="{FF2B5EF4-FFF2-40B4-BE49-F238E27FC236}">
                <a16:creationId xmlns:a16="http://schemas.microsoft.com/office/drawing/2014/main" id="{D0294A82-C4A9-F256-3A8A-858B1169BE80}"/>
              </a:ext>
            </a:extLst>
          </p:cNvPr>
          <p:cNvGraphicFramePr>
            <a:graphicFrameLocks noGrp="1"/>
          </p:cNvGraphicFramePr>
          <p:nvPr>
            <p:ph idx="1"/>
            <p:extLst>
              <p:ext uri="{D42A27DB-BD31-4B8C-83A1-F6EECF244321}">
                <p14:modId xmlns:p14="http://schemas.microsoft.com/office/powerpoint/2010/main" val="3243734744"/>
              </p:ext>
            </p:extLst>
          </p:nvPr>
        </p:nvGraphicFramePr>
        <p:xfrm>
          <a:off x="523982" y="1391656"/>
          <a:ext cx="11034445" cy="5204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895078"/>
      </p:ext>
    </p:extLst>
  </p:cSld>
  <p:clrMapOvr>
    <a:masterClrMapping/>
  </p:clrMapOvr>
  <p:transition spd="med">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E8847-199A-DE4D-A64C-EF6F45C6426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F45105D-2065-768E-7F0C-FD1045DC09F6}"/>
              </a:ext>
            </a:extLst>
          </p:cNvPr>
          <p:cNvSpPr>
            <a:spLocks noGrp="1"/>
          </p:cNvSpPr>
          <p:nvPr>
            <p:ph type="ctrTitle"/>
          </p:nvPr>
        </p:nvSpPr>
        <p:spPr>
          <a:xfrm>
            <a:off x="3154166" y="1613043"/>
            <a:ext cx="3054848" cy="2763747"/>
          </a:xfrm>
        </p:spPr>
        <p:txBody>
          <a:bodyPr vert="horz" lIns="91440" tIns="91440" rIns="91440" bIns="91440" rtlCol="0">
            <a:noAutofit/>
          </a:bodyPr>
          <a:lstStyle/>
          <a:p>
            <a:pPr>
              <a:lnSpc>
                <a:spcPct val="100000"/>
              </a:lnSpc>
              <a:spcBef>
                <a:spcPts val="1000"/>
              </a:spcBef>
              <a:buClr>
                <a:srgbClr val="006699"/>
              </a:buClr>
              <a:buSzPct val="100000"/>
              <a:buFont typeface="Arial" panose="020B0604020202020204" pitchFamily="34" charset="0"/>
            </a:pPr>
            <a:r>
              <a:rPr lang="es-ES" sz="3200" dirty="0">
                <a:solidFill>
                  <a:schemeClr val="accent1"/>
                </a:solidFill>
                <a:latin typeface="+mn-lt"/>
                <a:ea typeface="+mn-ea"/>
                <a:cs typeface="+mn-cs"/>
              </a:rPr>
              <a:t>LA MANO INVISIBLE DE LA PROSPERIDAD</a:t>
            </a:r>
            <a:endParaRPr lang="en-US" sz="3200" dirty="0">
              <a:solidFill>
                <a:schemeClr val="accent1"/>
              </a:solidFill>
              <a:latin typeface="+mn-lt"/>
              <a:ea typeface="+mn-ea"/>
              <a:cs typeface="+mn-cs"/>
            </a:endParaRPr>
          </a:p>
        </p:txBody>
      </p:sp>
      <p:sp>
        <p:nvSpPr>
          <p:cNvPr id="4" name="Título 1">
            <a:extLst>
              <a:ext uri="{FF2B5EF4-FFF2-40B4-BE49-F238E27FC236}">
                <a16:creationId xmlns:a16="http://schemas.microsoft.com/office/drawing/2014/main" id="{CDB69114-FEC4-F406-9543-EEFF6DA25203}"/>
              </a:ext>
            </a:extLst>
          </p:cNvPr>
          <p:cNvSpPr txBox="1">
            <a:spLocks/>
          </p:cNvSpPr>
          <p:nvPr/>
        </p:nvSpPr>
        <p:spPr>
          <a:xfrm>
            <a:off x="1466156" y="1990618"/>
            <a:ext cx="2047606" cy="2876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4000" b="0" i="0" kern="1200" cap="all">
                <a:solidFill>
                  <a:schemeClr val="tx1"/>
                </a:solidFill>
                <a:effectLst/>
                <a:latin typeface="+mj-lt"/>
                <a:ea typeface="+mj-ea"/>
                <a:cs typeface="+mj-cs"/>
              </a:defRPr>
            </a:lvl1pPr>
          </a:lstStyle>
          <a:p>
            <a:r>
              <a:rPr lang="en-US" sz="23900" b="1" dirty="0">
                <a:latin typeface="Arial Nova" panose="020B0504020202020204" pitchFamily="34" charset="0"/>
                <a:ea typeface="Advent Sans Logo" panose="020B0502040504020204" pitchFamily="34" charset="0"/>
                <a:cs typeface="Advent Sans Logo" panose="020B0502040504020204" pitchFamily="34" charset="0"/>
              </a:rPr>
              <a:t>3</a:t>
            </a:r>
          </a:p>
        </p:txBody>
      </p:sp>
      <p:pic>
        <p:nvPicPr>
          <p:cNvPr id="7" name="Imagen 6">
            <a:extLst>
              <a:ext uri="{FF2B5EF4-FFF2-40B4-BE49-F238E27FC236}">
                <a16:creationId xmlns:a16="http://schemas.microsoft.com/office/drawing/2014/main" id="{4CD154FE-5064-4211-A1A4-72FC34A54AC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30468" y="1047964"/>
            <a:ext cx="4952145" cy="4952145"/>
          </a:xfrm>
          <a:prstGeom prst="rect">
            <a:avLst/>
          </a:prstGeom>
        </p:spPr>
      </p:pic>
      <p:pic>
        <p:nvPicPr>
          <p:cNvPr id="3" name="Imagen 2" descr="Imagen que contiene Flecha&#10;&#10;El contenido generado por IA puede ser incorrecto.">
            <a:extLst>
              <a:ext uri="{FF2B5EF4-FFF2-40B4-BE49-F238E27FC236}">
                <a16:creationId xmlns:a16="http://schemas.microsoft.com/office/drawing/2014/main" id="{7AE156EC-EFB9-1D52-0D3D-F1FD65F3D74E}"/>
              </a:ext>
            </a:extLst>
          </p:cNvPr>
          <p:cNvPicPr>
            <a:picLocks noChangeAspect="1"/>
          </p:cNvPicPr>
          <p:nvPr/>
        </p:nvPicPr>
        <p:blipFill>
          <a:blip r:embed="rId3"/>
          <a:stretch>
            <a:fillRect/>
          </a:stretch>
        </p:blipFill>
        <p:spPr>
          <a:xfrm>
            <a:off x="1917228" y="4908854"/>
            <a:ext cx="2638263" cy="1969317"/>
          </a:xfrm>
          <a:prstGeom prst="rect">
            <a:avLst/>
          </a:prstGeom>
        </p:spPr>
      </p:pic>
    </p:spTree>
    <p:extLst>
      <p:ext uri="{BB962C8B-B14F-4D97-AF65-F5344CB8AC3E}">
        <p14:creationId xmlns:p14="http://schemas.microsoft.com/office/powerpoint/2010/main" val="1971290598"/>
      </p:ext>
    </p:extLst>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SV"/>
          </a:p>
        </p:txBody>
      </p:sp>
      <p:pic>
        <p:nvPicPr>
          <p:cNvPr id="4" name="Marcador de contenido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12207240" cy="6858000"/>
          </a:xfrm>
        </p:spPr>
      </p:pic>
    </p:spTree>
    <p:extLst>
      <p:ext uri="{BB962C8B-B14F-4D97-AF65-F5344CB8AC3E}">
        <p14:creationId xmlns:p14="http://schemas.microsoft.com/office/powerpoint/2010/main" val="2890126717"/>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6C0D3-BDC8-E004-0F1A-81150E8043A5}"/>
              </a:ext>
            </a:extLst>
          </p:cNvPr>
          <p:cNvSpPr>
            <a:spLocks noGrp="1"/>
          </p:cNvSpPr>
          <p:nvPr>
            <p:ph type="title"/>
          </p:nvPr>
        </p:nvSpPr>
        <p:spPr/>
        <p:txBody>
          <a:bodyPr/>
          <a:lstStyle/>
          <a:p>
            <a:r>
              <a:rPr lang="es-419" dirty="0"/>
              <a:t>Metáforas de Dios</a:t>
            </a:r>
          </a:p>
        </p:txBody>
      </p:sp>
      <p:graphicFrame>
        <p:nvGraphicFramePr>
          <p:cNvPr id="4" name="Marcador de contenido 3">
            <a:extLst>
              <a:ext uri="{FF2B5EF4-FFF2-40B4-BE49-F238E27FC236}">
                <a16:creationId xmlns:a16="http://schemas.microsoft.com/office/drawing/2014/main" id="{E3C7DE36-BDF3-BE54-1985-60F59E2A1071}"/>
              </a:ext>
            </a:extLst>
          </p:cNvPr>
          <p:cNvGraphicFramePr>
            <a:graphicFrameLocks noGrp="1"/>
          </p:cNvGraphicFramePr>
          <p:nvPr>
            <p:ph idx="1"/>
            <p:extLst>
              <p:ext uri="{D42A27DB-BD31-4B8C-83A1-F6EECF244321}">
                <p14:modId xmlns:p14="http://schemas.microsoft.com/office/powerpoint/2010/main" val="1304826246"/>
              </p:ext>
            </p:extLst>
          </p:nvPr>
        </p:nvGraphicFramePr>
        <p:xfrm>
          <a:off x="821803" y="1678329"/>
          <a:ext cx="10556111" cy="4942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14549"/>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C71F2-0370-1250-E2FE-A732C1D0719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14C39D0-A265-E4D0-D2BC-407D6FEA265A}"/>
              </a:ext>
            </a:extLst>
          </p:cNvPr>
          <p:cNvSpPr>
            <a:spLocks noGrp="1"/>
          </p:cNvSpPr>
          <p:nvPr>
            <p:ph type="title"/>
          </p:nvPr>
        </p:nvSpPr>
        <p:spPr>
          <a:xfrm>
            <a:off x="1416854" y="816094"/>
            <a:ext cx="9603275" cy="1049235"/>
          </a:xfrm>
        </p:spPr>
        <p:txBody>
          <a:bodyPr/>
          <a:lstStyle/>
          <a:p>
            <a:r>
              <a:rPr lang="es-419" dirty="0"/>
              <a:t>OTRAS Metáforas de Dios</a:t>
            </a:r>
          </a:p>
        </p:txBody>
      </p:sp>
      <p:graphicFrame>
        <p:nvGraphicFramePr>
          <p:cNvPr id="4" name="Marcador de contenido 3">
            <a:extLst>
              <a:ext uri="{FF2B5EF4-FFF2-40B4-BE49-F238E27FC236}">
                <a16:creationId xmlns:a16="http://schemas.microsoft.com/office/drawing/2014/main" id="{E9FD617C-3951-2768-0730-A3A09A0A80CC}"/>
              </a:ext>
            </a:extLst>
          </p:cNvPr>
          <p:cNvGraphicFramePr>
            <a:graphicFrameLocks noGrp="1"/>
          </p:cNvGraphicFramePr>
          <p:nvPr>
            <p:ph idx="1"/>
            <p:extLst>
              <p:ext uri="{D42A27DB-BD31-4B8C-83A1-F6EECF244321}">
                <p14:modId xmlns:p14="http://schemas.microsoft.com/office/powerpoint/2010/main" val="3840812102"/>
              </p:ext>
            </p:extLst>
          </p:nvPr>
        </p:nvGraphicFramePr>
        <p:xfrm>
          <a:off x="821803" y="1678329"/>
          <a:ext cx="10556111" cy="4942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474550"/>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BCFBDA-81E6-8B93-7BFB-A17AB484EDAF}"/>
              </a:ext>
            </a:extLst>
          </p:cNvPr>
          <p:cNvSpPr>
            <a:spLocks noGrp="1"/>
          </p:cNvSpPr>
          <p:nvPr>
            <p:ph idx="1"/>
          </p:nvPr>
        </p:nvSpPr>
        <p:spPr>
          <a:xfrm>
            <a:off x="1099595" y="532435"/>
            <a:ext cx="3912243" cy="5912753"/>
          </a:xfrm>
        </p:spPr>
        <p:txBody>
          <a:bodyPr>
            <a:normAutofit/>
          </a:bodyPr>
          <a:lstStyle/>
          <a:p>
            <a:pPr marL="0" indent="0">
              <a:buNone/>
            </a:pPr>
            <a:r>
              <a:rPr lang="es-419" sz="2800" dirty="0">
                <a:solidFill>
                  <a:schemeClr val="accent1"/>
                </a:solidFill>
              </a:rPr>
              <a:t>La paternidad de Dios, sin embargo, no siempre es fácil de aceptar</a:t>
            </a:r>
            <a:r>
              <a:rPr lang="es-419" sz="2800" dirty="0"/>
              <a:t>. En un mundo donde muchos han experimentado la ausencia o el </a:t>
            </a:r>
            <a:r>
              <a:rPr lang="es-419" sz="2800" dirty="0">
                <a:solidFill>
                  <a:schemeClr val="accent1"/>
                </a:solidFill>
              </a:rPr>
              <a:t>abuso</a:t>
            </a:r>
            <a:r>
              <a:rPr lang="es-419" sz="2800" dirty="0"/>
              <a:t> </a:t>
            </a:r>
            <a:r>
              <a:rPr lang="es-419" sz="2800" dirty="0">
                <a:solidFill>
                  <a:schemeClr val="accent1"/>
                </a:solidFill>
              </a:rPr>
              <a:t>paterno</a:t>
            </a:r>
            <a:r>
              <a:rPr lang="es-419" sz="2800" dirty="0"/>
              <a:t>, la figura de Dios como Padre puede ser desconcertante e incluso dolorosa. </a:t>
            </a:r>
          </a:p>
        </p:txBody>
      </p:sp>
      <p:pic>
        <p:nvPicPr>
          <p:cNvPr id="5" name="Imagen 4" descr="Un grupo de personas haciendo gestos con la mano en la cara&#10;&#10;El contenido generado por IA puede ser incorrecto.">
            <a:extLst>
              <a:ext uri="{FF2B5EF4-FFF2-40B4-BE49-F238E27FC236}">
                <a16:creationId xmlns:a16="http://schemas.microsoft.com/office/drawing/2014/main" id="{9B1715F3-790B-B660-4188-E8BB9118ABA2}"/>
              </a:ext>
            </a:extLst>
          </p:cNvPr>
          <p:cNvPicPr>
            <a:picLocks noChangeAspect="1"/>
          </p:cNvPicPr>
          <p:nvPr/>
        </p:nvPicPr>
        <p:blipFill>
          <a:blip r:embed="rId2"/>
          <a:stretch>
            <a:fillRect/>
          </a:stretch>
        </p:blipFill>
        <p:spPr>
          <a:xfrm>
            <a:off x="5724906" y="0"/>
            <a:ext cx="6467094" cy="6858000"/>
          </a:xfrm>
          <a:prstGeom prst="rect">
            <a:avLst/>
          </a:prstGeom>
        </p:spPr>
      </p:pic>
    </p:spTree>
    <p:extLst>
      <p:ext uri="{BB962C8B-B14F-4D97-AF65-F5344CB8AC3E}">
        <p14:creationId xmlns:p14="http://schemas.microsoft.com/office/powerpoint/2010/main" val="1864729916"/>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A327D-6CAF-D177-8E4F-C45B05346C61}"/>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CEAACEBF-E1C6-9261-BBAB-926EA980FE3F}"/>
              </a:ext>
            </a:extLst>
          </p:cNvPr>
          <p:cNvSpPr>
            <a:spLocks noGrp="1"/>
          </p:cNvSpPr>
          <p:nvPr>
            <p:ph type="title"/>
          </p:nvPr>
        </p:nvSpPr>
        <p:spPr>
          <a:xfrm>
            <a:off x="2019749" y="891251"/>
            <a:ext cx="8223845" cy="4504700"/>
          </a:xfrm>
        </p:spPr>
        <p:txBody>
          <a:bodyPr>
            <a:noAutofit/>
          </a:bodyPr>
          <a:lstStyle/>
          <a:p>
            <a:pPr algn="ctr"/>
            <a:r>
              <a:rPr lang="es-419" dirty="0"/>
              <a:t>Por lo tanto, </a:t>
            </a:r>
            <a:r>
              <a:rPr lang="es-419" dirty="0">
                <a:solidFill>
                  <a:schemeClr val="accent1"/>
                </a:solidFill>
              </a:rPr>
              <a:t>no se preocupen</a:t>
            </a:r>
            <a:r>
              <a:rPr lang="es-419" dirty="0"/>
              <a:t> ni se pregunten “¿Qué </a:t>
            </a:r>
            <a:r>
              <a:rPr lang="es-419" dirty="0">
                <a:solidFill>
                  <a:schemeClr val="accent1"/>
                </a:solidFill>
              </a:rPr>
              <a:t>comeremos</a:t>
            </a:r>
            <a:r>
              <a:rPr lang="es-419" dirty="0"/>
              <a:t>, o qué beberemos, o qué </a:t>
            </a:r>
            <a:r>
              <a:rPr lang="es-419" dirty="0">
                <a:solidFill>
                  <a:schemeClr val="accent1"/>
                </a:solidFill>
              </a:rPr>
              <a:t>vestiremos</a:t>
            </a:r>
            <a:r>
              <a:rPr lang="es-419" dirty="0"/>
              <a:t>?” Porque la gente anda tras todo esto, pero su </a:t>
            </a:r>
            <a:r>
              <a:rPr lang="es-419" dirty="0">
                <a:solidFill>
                  <a:schemeClr val="accent1"/>
                </a:solidFill>
              </a:rPr>
              <a:t>Padre</a:t>
            </a:r>
            <a:r>
              <a:rPr lang="es-419" dirty="0"/>
              <a:t> </a:t>
            </a:r>
            <a:r>
              <a:rPr lang="es-419" dirty="0">
                <a:solidFill>
                  <a:schemeClr val="accent1"/>
                </a:solidFill>
              </a:rPr>
              <a:t>celestial</a:t>
            </a:r>
            <a:r>
              <a:rPr lang="es-419" dirty="0"/>
              <a:t> </a:t>
            </a:r>
            <a:r>
              <a:rPr lang="es-419" dirty="0">
                <a:solidFill>
                  <a:schemeClr val="accent1"/>
                </a:solidFill>
              </a:rPr>
              <a:t>sabe</a:t>
            </a:r>
            <a:r>
              <a:rPr lang="es-419" dirty="0"/>
              <a:t> que ustedes tienen </a:t>
            </a:r>
            <a:r>
              <a:rPr lang="es-419" dirty="0">
                <a:solidFill>
                  <a:schemeClr val="accent1"/>
                </a:solidFill>
              </a:rPr>
              <a:t>necesidad</a:t>
            </a:r>
            <a:r>
              <a:rPr lang="es-419" dirty="0"/>
              <a:t> de todas estas cosas. Por lo tanto, </a:t>
            </a:r>
            <a:r>
              <a:rPr lang="es-419" dirty="0">
                <a:solidFill>
                  <a:schemeClr val="accent1"/>
                </a:solidFill>
              </a:rPr>
              <a:t>busquen</a:t>
            </a:r>
            <a:r>
              <a:rPr lang="es-419" dirty="0"/>
              <a:t> </a:t>
            </a:r>
            <a:r>
              <a:rPr lang="es-419" dirty="0">
                <a:solidFill>
                  <a:schemeClr val="accent1"/>
                </a:solidFill>
              </a:rPr>
              <a:t>primeramente</a:t>
            </a:r>
            <a:r>
              <a:rPr lang="es-419" dirty="0"/>
              <a:t> el reino de </a:t>
            </a:r>
            <a:r>
              <a:rPr lang="es-419" dirty="0">
                <a:solidFill>
                  <a:schemeClr val="accent1"/>
                </a:solidFill>
              </a:rPr>
              <a:t>Dios</a:t>
            </a:r>
            <a:r>
              <a:rPr lang="es-419" dirty="0"/>
              <a:t> y su justicia, y todas estas cosas les serán </a:t>
            </a:r>
            <a:r>
              <a:rPr lang="es-419" dirty="0">
                <a:solidFill>
                  <a:schemeClr val="accent1"/>
                </a:solidFill>
              </a:rPr>
              <a:t>añadidas</a:t>
            </a:r>
            <a:r>
              <a:rPr lang="es-419" dirty="0"/>
              <a:t>.</a:t>
            </a:r>
          </a:p>
        </p:txBody>
      </p:sp>
      <p:sp>
        <p:nvSpPr>
          <p:cNvPr id="3" name="Marcador de contenido 2">
            <a:extLst>
              <a:ext uri="{FF2B5EF4-FFF2-40B4-BE49-F238E27FC236}">
                <a16:creationId xmlns:a16="http://schemas.microsoft.com/office/drawing/2014/main" id="{6F7F9B39-F442-2521-6A0A-424357CCAB15}"/>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Mateo 6: 31-33, </a:t>
            </a:r>
            <a:r>
              <a:rPr lang="es-ES" sz="3600" dirty="0" err="1">
                <a:latin typeface="Calibri" panose="020F0502020204030204" pitchFamily="34" charset="0"/>
                <a:cs typeface="Calibri" panose="020F0502020204030204" pitchFamily="34" charset="0"/>
              </a:rPr>
              <a:t>RVC</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8818857"/>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9B6D6-3DE1-ACE3-7E20-C900DA4EAB03}"/>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8F65FFDC-EA0D-85DF-8FE7-D40AB7949497}"/>
              </a:ext>
            </a:extLst>
          </p:cNvPr>
          <p:cNvSpPr>
            <a:spLocks noGrp="1"/>
          </p:cNvSpPr>
          <p:nvPr>
            <p:ph type="title"/>
          </p:nvPr>
        </p:nvSpPr>
        <p:spPr>
          <a:xfrm>
            <a:off x="1956122" y="891251"/>
            <a:ext cx="8461094" cy="4504700"/>
          </a:xfrm>
        </p:spPr>
        <p:txBody>
          <a:bodyPr>
            <a:noAutofit/>
          </a:bodyPr>
          <a:lstStyle/>
          <a:p>
            <a:pPr algn="ctr"/>
            <a:r>
              <a:rPr lang="es-419" sz="5400" dirty="0"/>
              <a:t>El que me </a:t>
            </a:r>
            <a:r>
              <a:rPr lang="es-419" sz="5400" dirty="0">
                <a:solidFill>
                  <a:schemeClr val="accent1"/>
                </a:solidFill>
              </a:rPr>
              <a:t>ama</a:t>
            </a:r>
            <a:r>
              <a:rPr lang="es-419" sz="5400" dirty="0"/>
              <a:t>, </a:t>
            </a:r>
            <a:r>
              <a:rPr lang="es-419" sz="5400" dirty="0">
                <a:solidFill>
                  <a:schemeClr val="accent1"/>
                </a:solidFill>
              </a:rPr>
              <a:t>mi</a:t>
            </a:r>
            <a:r>
              <a:rPr lang="es-419" sz="5400" dirty="0"/>
              <a:t> </a:t>
            </a:r>
            <a:r>
              <a:rPr lang="es-419" sz="5400" dirty="0">
                <a:solidFill>
                  <a:schemeClr val="accent1"/>
                </a:solidFill>
              </a:rPr>
              <a:t>palabra</a:t>
            </a:r>
            <a:r>
              <a:rPr lang="es-419" sz="5400" dirty="0"/>
              <a:t> </a:t>
            </a:r>
            <a:r>
              <a:rPr lang="es-419" sz="5400" dirty="0">
                <a:solidFill>
                  <a:schemeClr val="accent1"/>
                </a:solidFill>
              </a:rPr>
              <a:t>guardará</a:t>
            </a:r>
            <a:r>
              <a:rPr lang="es-419" sz="5400" dirty="0"/>
              <a:t>; y mi </a:t>
            </a:r>
            <a:r>
              <a:rPr lang="es-419" sz="5400" dirty="0">
                <a:solidFill>
                  <a:schemeClr val="accent1"/>
                </a:solidFill>
              </a:rPr>
              <a:t>Padre</a:t>
            </a:r>
            <a:r>
              <a:rPr lang="es-419" sz="5400" dirty="0"/>
              <a:t> lo </a:t>
            </a:r>
            <a:r>
              <a:rPr lang="es-419" sz="5400" dirty="0">
                <a:solidFill>
                  <a:schemeClr val="accent1"/>
                </a:solidFill>
              </a:rPr>
              <a:t>amará</a:t>
            </a:r>
            <a:r>
              <a:rPr lang="es-419" sz="5400" dirty="0"/>
              <a:t>, y vendremos a él y haremos </a:t>
            </a:r>
            <a:r>
              <a:rPr lang="es-419" sz="5400" dirty="0">
                <a:solidFill>
                  <a:schemeClr val="accent1"/>
                </a:solidFill>
              </a:rPr>
              <a:t>morada</a:t>
            </a:r>
            <a:r>
              <a:rPr lang="es-419" sz="5400" dirty="0"/>
              <a:t> con él.</a:t>
            </a:r>
          </a:p>
        </p:txBody>
      </p:sp>
      <p:sp>
        <p:nvSpPr>
          <p:cNvPr id="3" name="Marcador de contenido 2">
            <a:extLst>
              <a:ext uri="{FF2B5EF4-FFF2-40B4-BE49-F238E27FC236}">
                <a16:creationId xmlns:a16="http://schemas.microsoft.com/office/drawing/2014/main" id="{01436212-8754-BC6A-6790-0FB1C989D25F}"/>
              </a:ext>
            </a:extLst>
          </p:cNvPr>
          <p:cNvSpPr>
            <a:spLocks noGrp="1"/>
          </p:cNvSpPr>
          <p:nvPr>
            <p:ph idx="1"/>
          </p:nvPr>
        </p:nvSpPr>
        <p:spPr/>
        <p:txBody>
          <a:bodyPr>
            <a:normAutofit lnSpcReduction="10000"/>
          </a:bodyPr>
          <a:lstStyle/>
          <a:p>
            <a:r>
              <a:rPr lang="es-ES" sz="3600" dirty="0">
                <a:latin typeface="Calibri" panose="020F0502020204030204" pitchFamily="34" charset="0"/>
                <a:cs typeface="Calibri" panose="020F0502020204030204" pitchFamily="34" charset="0"/>
              </a:rPr>
              <a:t>Juan 14: 23</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8679955"/>
      </p:ext>
    </p:extLst>
  </p:cSld>
  <p:clrMapOvr>
    <a:masterClrMapping/>
  </p:clrMapOvr>
  <p:transition spd="slow">
    <p:split orient="vert"/>
  </p:transition>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1. Una prosperidad incómoda</Template>
  <TotalTime>874</TotalTime>
  <Words>1627</Words>
  <Application>Microsoft Office PowerPoint</Application>
  <PresentationFormat>Panorámica</PresentationFormat>
  <Paragraphs>135</Paragraphs>
  <Slides>44</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Advent Sans Logo</vt:lpstr>
      <vt:lpstr>Aptos</vt:lpstr>
      <vt:lpstr>Arial</vt:lpstr>
      <vt:lpstr>Arial Nova</vt:lpstr>
      <vt:lpstr>Calibri</vt:lpstr>
      <vt:lpstr>Gill Sans MT</vt:lpstr>
      <vt:lpstr>Wingdings</vt:lpstr>
      <vt:lpstr>Galería</vt:lpstr>
      <vt:lpstr>Presentación de PowerPoint</vt:lpstr>
      <vt:lpstr>LA MANO INVISIBLE DE LA PROSPERIDAD</vt:lpstr>
      <vt:lpstr>Así como los cielos son más altos que la tierra, también mis caminos y mis pensamientos son más altos que los caminos y pensamientos de ustedes.</vt:lpstr>
      <vt:lpstr> La Confusión y la Figura del Padre</vt:lpstr>
      <vt:lpstr>Metáforas de Dios</vt:lpstr>
      <vt:lpstr>OTRAS Metáforas de Dios</vt:lpstr>
      <vt:lpstr>Presentación de PowerPoint</vt:lpstr>
      <vt:lpstr>Por lo tanto, no se preocupen ni se pregunten “¿Qué comeremos, o qué beberemos, o qué vestiremos?” Porque la gente anda tras todo esto, pero su Padre celestial sabe que ustedes tienen necesidad de todas estas cosas. Por lo tanto, busquen primeramente el reino de Dios y su justicia, y todas estas cosas les serán añadidas.</vt:lpstr>
      <vt:lpstr>El que me ama, mi palabra guardará; y mi Padre lo amará, y vendremos a él y haremos morada con él.</vt:lpstr>
      <vt:lpstr>EL PADRE QUE AMA</vt:lpstr>
      <vt:lpstr>Que nuestro Señor Jesucristo mismo, y nuestro Dios y Padre, que nos amó y nos dio consuelo eterno y buena esperanza por gracia.</vt:lpstr>
      <vt:lpstr>atributos divinos</vt:lpstr>
      <vt:lpstr>Pues el Padre mismo los ama, porque ustedes me han amado y han creído que yo salí de Dios.</vt:lpstr>
      <vt:lpstr>El amor incondicional de Dios</vt:lpstr>
      <vt:lpstr>EL PADRE PRÓSPERO</vt:lpstr>
      <vt:lpstr>De Jehová es la tierra y su plenitud, el mundo y los que en él habitan.</vt:lpstr>
      <vt:lpstr>Presentación de PowerPoint</vt:lpstr>
      <vt:lpstr>¿Por qué luchar tanto por algo que, al final, no es nuestro?</vt:lpstr>
      <vt:lpstr>Presentación de PowerPoint</vt:lpstr>
      <vt:lpstr>¿Es un pecado tener dinero?</vt:lpstr>
      <vt:lpstr>Dios Nos provee</vt:lpstr>
      <vt:lpstr>La mano invisible</vt:lpstr>
      <vt:lpstr>Todo individuo necesariamente trabaja para hacer que el ingreso anual de la sociedad sea el máximo posible. Es verdad que, por regla general, él ni intenta promover el interés general ni sabe en qué medida lo está promoviendo. Al preferir dedicarse a la actividad nacional más que a la extranjera, él solo persigue su propia seguridad; y al orientar esa actividad de manera de producir un valor máximo, él busca solo su propio beneficio, pero en este caso, como en otros, una mano invisible lo conduce a promover un objetivo que no entraba en sus propósitos.</vt:lpstr>
      <vt:lpstr>No es la benevolencia del carnicero, el cervecero o el panadero lo que nos procura nuestra cena, sino el cuidado que ponen ellos en su propio beneficio. No nos dirigimos a su humanidad, sino a su propio interés, y jamás les hablamos de nuestras necesidades, sino de sus ventajas.</vt:lpstr>
      <vt:lpstr>Todos buscan sus propios intereses y no los de Cristo Jesús.</vt:lpstr>
      <vt:lpstr>Señor Jehová, tú has comenzado a mostrar a tu siervo tu grandeza y tu mano poderosa; porque ¿qué dios hay en el cielo o en la tierra que haga obras y proezas como las tuyas?</vt:lpstr>
      <vt:lpstr>La Mano del Señor</vt:lpstr>
      <vt:lpstr>Tuya es, oh Jehová, la magnificencia y el poder, la gloria, la victoria y el honor; porque todas las cosas que están en los cielos y en la tierra son tuyas. Tuyo, oh Jehová, es el reino, y tú eres excelso sobre todos. Las riquezas y la gloria proceden de ti, y tú dominas sobre todo; en tu mano está la fuerza y el poder, y en tu mano el hacer grande y el dar poder a todos. </vt:lpstr>
      <vt:lpstr>Como los repartimientos de las aguas, Así está el corazón del rey en la mano de Jehová;  A todo lo que quiere lo inclina. </vt:lpstr>
      <vt:lpstr>No tenemos nada que temer del futuro, a menos que olvidemos la manera en que el Señor nos ha conducido, y lo que nos ha enseñado en nuestra historia pasada.</vt:lpstr>
      <vt:lpstr>EL PADRE QUE PROVEE</vt:lpstr>
      <vt:lpstr>Mi Dios suplirá todo lo que les falte, conforme a sus riquezas en gloria en Cristo Jesús.</vt:lpstr>
      <vt:lpstr>Presentación de PowerPoint</vt:lpstr>
      <vt:lpstr>Presentación de PowerPoint</vt:lpstr>
      <vt:lpstr>NUESTRA CONFUSIÓN</vt:lpstr>
      <vt:lpstr>COMPARAR nuestra relación con Dios con la relación que tenemos con nuestros propios hijos</vt:lpstr>
      <vt:lpstr>Porque el Señor al que ama, disciplina, y azota a todo el que recibe por hijo.</vt:lpstr>
      <vt:lpstr>Así como los cielos son más altos que la tierra, también mis caminos y mis pensamientos son más altos que los caminos y pensamientos de ustedes.</vt:lpstr>
      <vt:lpstr>Yo sé los planes que tengo para ustedes, planes para su bienestar y no para su mal, a fin de darles un futuro lleno de esperanza.</vt:lpstr>
      <vt:lpstr>PAZ</vt:lpstr>
      <vt:lpstr>En síntesis</vt:lpstr>
      <vt:lpstr>APLICACIONES PRÁCTICAS</vt:lpstr>
      <vt:lpstr>LA MANO INVISIBLE DE LA PROSPERIDAD</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Jaime Torres</dc:creator>
  <cp:lastModifiedBy>VICENTE NAFRI MACHADO AREVALO</cp:lastModifiedBy>
  <cp:revision>2</cp:revision>
  <dcterms:created xsi:type="dcterms:W3CDTF">2025-02-25T22:44:36Z</dcterms:created>
  <dcterms:modified xsi:type="dcterms:W3CDTF">2025-04-01T17:02:11Z</dcterms:modified>
</cp:coreProperties>
</file>