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2"/>
  </p:notesMasterIdLst>
  <p:sldIdLst>
    <p:sldId id="291" r:id="rId2"/>
    <p:sldId id="256" r:id="rId3"/>
    <p:sldId id="294" r:id="rId4"/>
    <p:sldId id="295" r:id="rId5"/>
    <p:sldId id="258" r:id="rId6"/>
    <p:sldId id="297" r:id="rId7"/>
    <p:sldId id="296" r:id="rId8"/>
    <p:sldId id="259" r:id="rId9"/>
    <p:sldId id="298" r:id="rId10"/>
    <p:sldId id="299" r:id="rId11"/>
    <p:sldId id="300" r:id="rId12"/>
    <p:sldId id="302" r:id="rId13"/>
    <p:sldId id="303" r:id="rId14"/>
    <p:sldId id="305" r:id="rId15"/>
    <p:sldId id="262" r:id="rId16"/>
    <p:sldId id="263" r:id="rId17"/>
    <p:sldId id="304" r:id="rId18"/>
    <p:sldId id="306" r:id="rId19"/>
    <p:sldId id="307" r:id="rId20"/>
    <p:sldId id="308" r:id="rId21"/>
    <p:sldId id="309" r:id="rId22"/>
    <p:sldId id="311" r:id="rId23"/>
    <p:sldId id="310" r:id="rId24"/>
    <p:sldId id="312" r:id="rId25"/>
    <p:sldId id="267" r:id="rId26"/>
    <p:sldId id="313" r:id="rId27"/>
    <p:sldId id="314" r:id="rId28"/>
    <p:sldId id="315" r:id="rId29"/>
    <p:sldId id="270" r:id="rId30"/>
    <p:sldId id="316" r:id="rId31"/>
    <p:sldId id="317" r:id="rId32"/>
    <p:sldId id="273" r:id="rId33"/>
    <p:sldId id="279" r:id="rId34"/>
    <p:sldId id="318" r:id="rId35"/>
    <p:sldId id="280" r:id="rId36"/>
    <p:sldId id="319" r:id="rId37"/>
    <p:sldId id="275" r:id="rId38"/>
    <p:sldId id="320" r:id="rId39"/>
    <p:sldId id="321"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26FD9-B33E-4026-B2E7-4E8E360EC784}" v="9" dt="2025-04-01T17:02:20.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3" d="100"/>
          <a:sy n="93" d="100"/>
        </p:scale>
        <p:origin x="29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Torres" userId="044be52c469a22b5" providerId="LiveId" clId="{B2352004-8777-43FB-910A-5D420E2DD105}"/>
    <pc:docChg chg="undo redo custSel addSld delSld modSld">
      <pc:chgData name="Jaime Torres" userId="044be52c469a22b5" providerId="LiveId" clId="{B2352004-8777-43FB-910A-5D420E2DD105}" dt="2025-02-28T21:22:26.108" v="2662" actId="27636"/>
      <pc:docMkLst>
        <pc:docMk/>
      </pc:docMkLst>
      <pc:sldChg chg="modSp mod">
        <pc:chgData name="Jaime Torres" userId="044be52c469a22b5" providerId="LiveId" clId="{B2352004-8777-43FB-910A-5D420E2DD105}" dt="2025-02-28T17:22:16.461" v="343" actId="20577"/>
        <pc:sldMkLst>
          <pc:docMk/>
          <pc:sldMk cId="3014007573" sldId="256"/>
        </pc:sldMkLst>
      </pc:sldChg>
      <pc:sldChg chg="modSp mod">
        <pc:chgData name="Jaime Torres" userId="044be52c469a22b5" providerId="LiveId" clId="{B2352004-8777-43FB-910A-5D420E2DD105}" dt="2025-02-28T21:07:48.394" v="2093" actId="27636"/>
        <pc:sldMkLst>
          <pc:docMk/>
          <pc:sldMk cId="2319387305" sldId="257"/>
        </pc:sldMkLst>
      </pc:sldChg>
      <pc:sldChg chg="modSp mod">
        <pc:chgData name="Jaime Torres" userId="044be52c469a22b5" providerId="LiveId" clId="{B2352004-8777-43FB-910A-5D420E2DD105}" dt="2025-02-28T21:08:27.158" v="2219" actId="20577"/>
        <pc:sldMkLst>
          <pc:docMk/>
          <pc:sldMk cId="1006872681" sldId="258"/>
        </pc:sldMkLst>
      </pc:sldChg>
      <pc:sldChg chg="modSp mod">
        <pc:chgData name="Jaime Torres" userId="044be52c469a22b5" providerId="LiveId" clId="{B2352004-8777-43FB-910A-5D420E2DD105}" dt="2025-02-28T21:09:32.255" v="2221" actId="27636"/>
        <pc:sldMkLst>
          <pc:docMk/>
          <pc:sldMk cId="3703497664" sldId="259"/>
        </pc:sldMkLst>
      </pc:sldChg>
      <pc:sldChg chg="modSp mod">
        <pc:chgData name="Jaime Torres" userId="044be52c469a22b5" providerId="LiveId" clId="{B2352004-8777-43FB-910A-5D420E2DD105}" dt="2025-02-28T17:57:25.433" v="508" actId="313"/>
        <pc:sldMkLst>
          <pc:docMk/>
          <pc:sldMk cId="3191821357" sldId="260"/>
        </pc:sldMkLst>
      </pc:sldChg>
      <pc:sldChg chg="modSp mod">
        <pc:chgData name="Jaime Torres" userId="044be52c469a22b5" providerId="LiveId" clId="{B2352004-8777-43FB-910A-5D420E2DD105}" dt="2025-02-28T18:10:12.494" v="803" actId="20577"/>
        <pc:sldMkLst>
          <pc:docMk/>
          <pc:sldMk cId="2836649598" sldId="261"/>
        </pc:sldMkLst>
      </pc:sldChg>
      <pc:sldChg chg="modSp mod">
        <pc:chgData name="Jaime Torres" userId="044be52c469a22b5" providerId="LiveId" clId="{B2352004-8777-43FB-910A-5D420E2DD105}" dt="2025-02-28T19:32:32.877" v="1156"/>
        <pc:sldMkLst>
          <pc:docMk/>
          <pc:sldMk cId="1927838845" sldId="262"/>
        </pc:sldMkLst>
      </pc:sldChg>
      <pc:sldChg chg="modSp mod">
        <pc:chgData name="Jaime Torres" userId="044be52c469a22b5" providerId="LiveId" clId="{B2352004-8777-43FB-910A-5D420E2DD105}" dt="2025-02-28T19:33:06.594" v="1159" actId="20577"/>
        <pc:sldMkLst>
          <pc:docMk/>
          <pc:sldMk cId="1744823039" sldId="263"/>
        </pc:sldMkLst>
      </pc:sldChg>
      <pc:sldChg chg="modSp mod">
        <pc:chgData name="Jaime Torres" userId="044be52c469a22b5" providerId="LiveId" clId="{B2352004-8777-43FB-910A-5D420E2DD105}" dt="2025-02-28T19:34:25.923" v="1166" actId="313"/>
        <pc:sldMkLst>
          <pc:docMk/>
          <pc:sldMk cId="982493946" sldId="264"/>
        </pc:sldMkLst>
      </pc:sldChg>
      <pc:sldChg chg="modSp mod">
        <pc:chgData name="Jaime Torres" userId="044be52c469a22b5" providerId="LiveId" clId="{B2352004-8777-43FB-910A-5D420E2DD105}" dt="2025-02-28T21:12:46.980" v="2302" actId="313"/>
        <pc:sldMkLst>
          <pc:docMk/>
          <pc:sldMk cId="3825424085" sldId="265"/>
        </pc:sldMkLst>
      </pc:sldChg>
      <pc:sldChg chg="modSp mod">
        <pc:chgData name="Jaime Torres" userId="044be52c469a22b5" providerId="LiveId" clId="{B2352004-8777-43FB-910A-5D420E2DD105}" dt="2025-02-28T21:14:46.103" v="2476" actId="20577"/>
        <pc:sldMkLst>
          <pc:docMk/>
          <pc:sldMk cId="264909700" sldId="266"/>
        </pc:sldMkLst>
      </pc:sldChg>
      <pc:sldChg chg="modSp mod">
        <pc:chgData name="Jaime Torres" userId="044be52c469a22b5" providerId="LiveId" clId="{B2352004-8777-43FB-910A-5D420E2DD105}" dt="2025-02-28T21:16:08.573" v="2484" actId="27636"/>
        <pc:sldMkLst>
          <pc:docMk/>
          <pc:sldMk cId="570137098" sldId="267"/>
        </pc:sldMkLst>
      </pc:sldChg>
      <pc:sldChg chg="modSp mod">
        <pc:chgData name="Jaime Torres" userId="044be52c469a22b5" providerId="LiveId" clId="{B2352004-8777-43FB-910A-5D420E2DD105}" dt="2025-02-28T20:07:28.734" v="1227" actId="27636"/>
        <pc:sldMkLst>
          <pc:docMk/>
          <pc:sldMk cId="475177247" sldId="268"/>
        </pc:sldMkLst>
      </pc:sldChg>
      <pc:sldChg chg="modSp mod">
        <pc:chgData name="Jaime Torres" userId="044be52c469a22b5" providerId="LiveId" clId="{B2352004-8777-43FB-910A-5D420E2DD105}" dt="2025-02-28T21:17:00.387" v="2486" actId="27636"/>
        <pc:sldMkLst>
          <pc:docMk/>
          <pc:sldMk cId="3376442091" sldId="269"/>
        </pc:sldMkLst>
      </pc:sldChg>
      <pc:sldChg chg="modSp new mod">
        <pc:chgData name="Jaime Torres" userId="044be52c469a22b5" providerId="LiveId" clId="{B2352004-8777-43FB-910A-5D420E2DD105}" dt="2025-02-28T20:13:02.402" v="1303" actId="27636"/>
        <pc:sldMkLst>
          <pc:docMk/>
          <pc:sldMk cId="2976546249" sldId="270"/>
        </pc:sldMkLst>
        <pc:spChg chg="mod">
          <ac:chgData name="Jaime Torres" userId="044be52c469a22b5" providerId="LiveId" clId="{B2352004-8777-43FB-910A-5D420E2DD105}" dt="2025-02-28T20:13:02.402" v="1303" actId="27636"/>
          <ac:spMkLst>
            <pc:docMk/>
            <pc:sldMk cId="2976546249" sldId="270"/>
            <ac:spMk id="3" creationId="{A51FE9EB-780B-7D3D-390D-F631C5F6BC37}"/>
          </ac:spMkLst>
        </pc:spChg>
      </pc:sldChg>
      <pc:sldChg chg="modSp new mod">
        <pc:chgData name="Jaime Torres" userId="044be52c469a22b5" providerId="LiveId" clId="{B2352004-8777-43FB-910A-5D420E2DD105}" dt="2025-02-28T21:19:21.602" v="2612" actId="20577"/>
        <pc:sldMkLst>
          <pc:docMk/>
          <pc:sldMk cId="3117378519" sldId="271"/>
        </pc:sldMkLst>
      </pc:sldChg>
      <pc:sldChg chg="modSp new mod">
        <pc:chgData name="Jaime Torres" userId="044be52c469a22b5" providerId="LiveId" clId="{B2352004-8777-43FB-910A-5D420E2DD105}" dt="2025-02-28T20:45:14.311" v="1779" actId="313"/>
        <pc:sldMkLst>
          <pc:docMk/>
          <pc:sldMk cId="1802377219" sldId="272"/>
        </pc:sldMkLst>
      </pc:sldChg>
      <pc:sldChg chg="modSp new mod">
        <pc:chgData name="Jaime Torres" userId="044be52c469a22b5" providerId="LiveId" clId="{B2352004-8777-43FB-910A-5D420E2DD105}" dt="2025-02-28T21:20:42.907" v="2629" actId="20577"/>
        <pc:sldMkLst>
          <pc:docMk/>
          <pc:sldMk cId="3745721408" sldId="273"/>
        </pc:sldMkLst>
      </pc:sldChg>
      <pc:sldChg chg="modSp new mod">
        <pc:chgData name="Jaime Torres" userId="044be52c469a22b5" providerId="LiveId" clId="{B2352004-8777-43FB-910A-5D420E2DD105}" dt="2025-02-28T21:22:26.108" v="2662" actId="27636"/>
        <pc:sldMkLst>
          <pc:docMk/>
          <pc:sldMk cId="2722094247" sldId="274"/>
        </pc:sldMkLst>
      </pc:sldChg>
      <pc:sldChg chg="modSp new mod">
        <pc:chgData name="Jaime Torres" userId="044be52c469a22b5" providerId="LiveId" clId="{B2352004-8777-43FB-910A-5D420E2DD105}" dt="2025-02-28T20:58:50.871" v="1947" actId="20577"/>
        <pc:sldMkLst>
          <pc:docMk/>
          <pc:sldMk cId="2211669364" sldId="275"/>
        </pc:sldMkLst>
        <pc:spChg chg="mod">
          <ac:chgData name="Jaime Torres" userId="044be52c469a22b5" providerId="LiveId" clId="{B2352004-8777-43FB-910A-5D420E2DD105}" dt="2025-02-28T01:21:54.789" v="137" actId="14100"/>
          <ac:spMkLst>
            <pc:docMk/>
            <pc:sldMk cId="2211669364" sldId="275"/>
            <ac:spMk id="2" creationId="{E3260396-9B81-999E-C6FA-5623271A981E}"/>
          </ac:spMkLst>
        </pc:spChg>
        <pc:spChg chg="mod">
          <ac:chgData name="Jaime Torres" userId="044be52c469a22b5" providerId="LiveId" clId="{B2352004-8777-43FB-910A-5D420E2DD105}" dt="2025-02-28T20:58:50.871" v="1947" actId="20577"/>
          <ac:spMkLst>
            <pc:docMk/>
            <pc:sldMk cId="2211669364" sldId="275"/>
            <ac:spMk id="3" creationId="{21170EFD-A39D-B49C-2844-B6A73DFE05F0}"/>
          </ac:spMkLst>
        </pc:spChg>
      </pc:sldChg>
      <pc:sldChg chg="modSp new del mod">
        <pc:chgData name="Jaime Torres" userId="044be52c469a22b5" providerId="LiveId" clId="{B2352004-8777-43FB-910A-5D420E2DD105}" dt="2025-02-28T21:00:59.540" v="1948" actId="2696"/>
        <pc:sldMkLst>
          <pc:docMk/>
          <pc:sldMk cId="2099766305" sldId="276"/>
        </pc:sldMkLst>
      </pc:sldChg>
      <pc:sldChg chg="modSp new mod">
        <pc:chgData name="Jaime Torres" userId="044be52c469a22b5" providerId="LiveId" clId="{B2352004-8777-43FB-910A-5D420E2DD105}" dt="2025-02-28T21:10:42.171" v="2296" actId="20577"/>
        <pc:sldMkLst>
          <pc:docMk/>
          <pc:sldMk cId="2504559792" sldId="277"/>
        </pc:sldMkLst>
      </pc:sldChg>
      <pc:sldChg chg="modSp new mod">
        <pc:chgData name="Jaime Torres" userId="044be52c469a22b5" providerId="LiveId" clId="{B2352004-8777-43FB-910A-5D420E2DD105}" dt="2025-02-28T21:13:20.027" v="2321" actId="313"/>
        <pc:sldMkLst>
          <pc:docMk/>
          <pc:sldMk cId="3519187472" sldId="278"/>
        </pc:sldMkLst>
      </pc:sldChg>
      <pc:sldChg chg="modSp new mod">
        <pc:chgData name="Jaime Torres" userId="044be52c469a22b5" providerId="LiveId" clId="{B2352004-8777-43FB-910A-5D420E2DD105}" dt="2025-02-28T21:21:04.913" v="2658" actId="20577"/>
        <pc:sldMkLst>
          <pc:docMk/>
          <pc:sldMk cId="3895820926" sldId="279"/>
        </pc:sldMkLst>
        <pc:spChg chg="mod">
          <ac:chgData name="Jaime Torres" userId="044be52c469a22b5" providerId="LiveId" clId="{B2352004-8777-43FB-910A-5D420E2DD105}" dt="2025-02-28T21:21:04.913" v="2658" actId="20577"/>
          <ac:spMkLst>
            <pc:docMk/>
            <pc:sldMk cId="3895820926" sldId="279"/>
            <ac:spMk id="3" creationId="{DD1F3D93-34EC-E0F1-D169-4502B9834DF9}"/>
          </ac:spMkLst>
        </pc:spChg>
      </pc:sldChg>
      <pc:sldChg chg="modSp new mod">
        <pc:chgData name="Jaime Torres" userId="044be52c469a22b5" providerId="LiveId" clId="{B2352004-8777-43FB-910A-5D420E2DD105}" dt="2025-02-28T21:03:43.022" v="2091" actId="20577"/>
        <pc:sldMkLst>
          <pc:docMk/>
          <pc:sldMk cId="1181297357" sldId="280"/>
        </pc:sldMkLst>
      </pc:sldChg>
      <pc:sldChg chg="modSp new mod">
        <pc:chgData name="Jaime Torres" userId="044be52c469a22b5" providerId="LiveId" clId="{B2352004-8777-43FB-910A-5D420E2DD105}" dt="2025-02-28T21:22:19.730" v="2660"/>
        <pc:sldMkLst>
          <pc:docMk/>
          <pc:sldMk cId="3923633142" sldId="281"/>
        </pc:sldMkLst>
      </pc:sldChg>
    </pc:docChg>
  </pc:docChgLst>
  <pc:docChgLst>
    <pc:chgData name="VICENTE NAFRI MACHADO AREVALO" userId="6d45cc9e94857aa8" providerId="LiveId" clId="{3FCD77B4-B627-4B35-B2DA-2717BABA7BED}"/>
    <pc:docChg chg="undo custSel addSld delSld modSld sldOrd">
      <pc:chgData name="VICENTE NAFRI MACHADO AREVALO" userId="6d45cc9e94857aa8" providerId="LiveId" clId="{3FCD77B4-B627-4B35-B2DA-2717BABA7BED}" dt="2025-03-10T16:35:44.903" v="1372"/>
      <pc:docMkLst>
        <pc:docMk/>
      </pc:docMkLst>
      <pc:sldChg chg="addSp delSp modSp mod modTransition">
        <pc:chgData name="VICENTE NAFRI MACHADO AREVALO" userId="6d45cc9e94857aa8" providerId="LiveId" clId="{3FCD77B4-B627-4B35-B2DA-2717BABA7BED}" dt="2025-03-10T16:35:44.903" v="1372"/>
        <pc:sldMkLst>
          <pc:docMk/>
          <pc:sldMk cId="3014007573" sldId="256"/>
        </pc:sldMkLst>
        <pc:spChg chg="mod">
          <ac:chgData name="VICENTE NAFRI MACHADO AREVALO" userId="6d45cc9e94857aa8" providerId="LiveId" clId="{3FCD77B4-B627-4B35-B2DA-2717BABA7BED}" dt="2025-03-06T20:42:00.842" v="40" actId="1035"/>
          <ac:spMkLst>
            <pc:docMk/>
            <pc:sldMk cId="3014007573" sldId="256"/>
            <ac:spMk id="2" creationId="{428ECE3B-6510-7CDE-1EA3-285789CA58AA}"/>
          </ac:spMkLst>
        </pc:spChg>
        <pc:spChg chg="add mod">
          <ac:chgData name="VICENTE NAFRI MACHADO AREVALO" userId="6d45cc9e94857aa8" providerId="LiveId" clId="{3FCD77B4-B627-4B35-B2DA-2717BABA7BED}" dt="2025-03-06T20:41:35.036" v="11" actId="1076"/>
          <ac:spMkLst>
            <pc:docMk/>
            <pc:sldMk cId="3014007573" sldId="256"/>
            <ac:spMk id="4" creationId="{C18208E5-3118-40D3-B9E9-5E63AD47EF0C}"/>
          </ac:spMkLst>
        </pc:spChg>
        <pc:picChg chg="add mod">
          <ac:chgData name="VICENTE NAFRI MACHADO AREVALO" userId="6d45cc9e94857aa8" providerId="LiveId" clId="{3FCD77B4-B627-4B35-B2DA-2717BABA7BED}" dt="2025-03-06T20:43:41.040" v="52" actId="1076"/>
          <ac:picMkLst>
            <pc:docMk/>
            <pc:sldMk cId="3014007573" sldId="256"/>
            <ac:picMk id="7" creationId="{1145B090-ED10-7708-FE85-CF7E8F4442B2}"/>
          </ac:picMkLst>
        </pc:picChg>
      </pc:sldChg>
      <pc:sldChg chg="modSp del">
        <pc:chgData name="VICENTE NAFRI MACHADO AREVALO" userId="6d45cc9e94857aa8" providerId="LiveId" clId="{3FCD77B4-B627-4B35-B2DA-2717BABA7BED}" dt="2025-03-06T20:51:14.802" v="172" actId="47"/>
        <pc:sldMkLst>
          <pc:docMk/>
          <pc:sldMk cId="2319387305" sldId="257"/>
        </pc:sldMkLst>
      </pc:sldChg>
      <pc:sldChg chg="addSp delSp modSp mod modTransition">
        <pc:chgData name="VICENTE NAFRI MACHADO AREVALO" userId="6d45cc9e94857aa8" providerId="LiveId" clId="{3FCD77B4-B627-4B35-B2DA-2717BABA7BED}" dt="2025-03-10T16:35:44.903" v="1372"/>
        <pc:sldMkLst>
          <pc:docMk/>
          <pc:sldMk cId="1006872681" sldId="258"/>
        </pc:sldMkLst>
        <pc:spChg chg="mod">
          <ac:chgData name="VICENTE NAFRI MACHADO AREVALO" userId="6d45cc9e94857aa8" providerId="LiveId" clId="{3FCD77B4-B627-4B35-B2DA-2717BABA7BED}" dt="2025-03-06T20:51:34.938" v="178" actId="403"/>
          <ac:spMkLst>
            <pc:docMk/>
            <pc:sldMk cId="1006872681" sldId="258"/>
            <ac:spMk id="2" creationId="{FCF419F9-3C2C-BA5B-62D6-D1CE95708A22}"/>
          </ac:spMkLst>
        </pc:spChg>
        <pc:graphicFrameChg chg="add mod">
          <ac:chgData name="VICENTE NAFRI MACHADO AREVALO" userId="6d45cc9e94857aa8" providerId="LiveId" clId="{3FCD77B4-B627-4B35-B2DA-2717BABA7BED}" dt="2025-03-06T20:53:51.153" v="285" actId="12100"/>
          <ac:graphicFrameMkLst>
            <pc:docMk/>
            <pc:sldMk cId="1006872681" sldId="258"/>
            <ac:graphicFrameMk id="4" creationId="{E0A5533C-7CF1-853A-8C77-30F992897AE6}"/>
          </ac:graphicFrameMkLst>
        </pc:graphicFrameChg>
        <pc:picChg chg="add mod">
          <ac:chgData name="VICENTE NAFRI MACHADO AREVALO" userId="6d45cc9e94857aa8" providerId="LiveId" clId="{3FCD77B4-B627-4B35-B2DA-2717BABA7BED}" dt="2025-03-06T20:54:47.896" v="294" actId="14100"/>
          <ac:picMkLst>
            <pc:docMk/>
            <pc:sldMk cId="1006872681" sldId="258"/>
            <ac:picMk id="6" creationId="{E9DFA03D-9BCC-A148-FF4A-096ABA8538C0}"/>
          </ac:picMkLst>
        </pc:picChg>
      </pc:sldChg>
      <pc:sldChg chg="addSp delSp modSp mod modTransition">
        <pc:chgData name="VICENTE NAFRI MACHADO AREVALO" userId="6d45cc9e94857aa8" providerId="LiveId" clId="{3FCD77B4-B627-4B35-B2DA-2717BABA7BED}" dt="2025-03-10T16:35:44.903" v="1372"/>
        <pc:sldMkLst>
          <pc:docMk/>
          <pc:sldMk cId="3703497664" sldId="259"/>
        </pc:sldMkLst>
        <pc:spChg chg="mod">
          <ac:chgData name="VICENTE NAFRI MACHADO AREVALO" userId="6d45cc9e94857aa8" providerId="LiveId" clId="{3FCD77B4-B627-4B35-B2DA-2717BABA7BED}" dt="2025-03-06T20:58:08.840" v="380" actId="20577"/>
          <ac:spMkLst>
            <pc:docMk/>
            <pc:sldMk cId="3703497664" sldId="259"/>
            <ac:spMk id="2" creationId="{AB499050-0B45-1AD7-4456-3EDBE3417B93}"/>
          </ac:spMkLst>
        </pc:spChg>
        <pc:picChg chg="add mod">
          <ac:chgData name="VICENTE NAFRI MACHADO AREVALO" userId="6d45cc9e94857aa8" providerId="LiveId" clId="{3FCD77B4-B627-4B35-B2DA-2717BABA7BED}" dt="2025-03-06T21:09:10.163" v="389" actId="14100"/>
          <ac:picMkLst>
            <pc:docMk/>
            <pc:sldMk cId="3703497664" sldId="259"/>
            <ac:picMk id="7" creationId="{042E69FE-9774-C3CB-42B2-FD5D0FD8BD48}"/>
          </ac:picMkLst>
        </pc:picChg>
      </pc:sldChg>
      <pc:sldChg chg="modSp del">
        <pc:chgData name="VICENTE NAFRI MACHADO AREVALO" userId="6d45cc9e94857aa8" providerId="LiveId" clId="{3FCD77B4-B627-4B35-B2DA-2717BABA7BED}" dt="2025-03-06T21:15:22.285" v="451" actId="47"/>
        <pc:sldMkLst>
          <pc:docMk/>
          <pc:sldMk cId="3191821357" sldId="260"/>
        </pc:sldMkLst>
      </pc:sldChg>
      <pc:sldChg chg="modSp del">
        <pc:chgData name="VICENTE NAFRI MACHADO AREVALO" userId="6d45cc9e94857aa8" providerId="LiveId" clId="{3FCD77B4-B627-4B35-B2DA-2717BABA7BED}" dt="2025-03-10T15:01:25.925" v="614" actId="47"/>
        <pc:sldMkLst>
          <pc:docMk/>
          <pc:sldMk cId="2836649598" sldId="261"/>
        </pc:sldMkLst>
      </pc:sldChg>
      <pc:sldChg chg="addSp delSp modSp mod modTransition">
        <pc:chgData name="VICENTE NAFRI MACHADO AREVALO" userId="6d45cc9e94857aa8" providerId="LiveId" clId="{3FCD77B4-B627-4B35-B2DA-2717BABA7BED}" dt="2025-03-10T16:35:44.903" v="1372"/>
        <pc:sldMkLst>
          <pc:docMk/>
          <pc:sldMk cId="1927838845" sldId="262"/>
        </pc:sldMkLst>
        <pc:graphicFrameChg chg="add mod">
          <ac:chgData name="VICENTE NAFRI MACHADO AREVALO" userId="6d45cc9e94857aa8" providerId="LiveId" clId="{3FCD77B4-B627-4B35-B2DA-2717BABA7BED}" dt="2025-03-10T15:02:36.186" v="629" actId="14100"/>
          <ac:graphicFrameMkLst>
            <pc:docMk/>
            <pc:sldMk cId="1927838845" sldId="262"/>
            <ac:graphicFrameMk id="4" creationId="{1A97E660-BCFD-CB1B-FB31-CB390B328741}"/>
          </ac:graphicFrameMkLst>
        </pc:graphicFrameChg>
        <pc:picChg chg="add mod">
          <ac:chgData name="VICENTE NAFRI MACHADO AREVALO" userId="6d45cc9e94857aa8" providerId="LiveId" clId="{3FCD77B4-B627-4B35-B2DA-2717BABA7BED}" dt="2025-03-10T15:04:10.152" v="633" actId="1076"/>
          <ac:picMkLst>
            <pc:docMk/>
            <pc:sldMk cId="1927838845" sldId="262"/>
            <ac:picMk id="6" creationId="{C2A8ED02-07B1-FF22-DEA3-C277EF476515}"/>
          </ac:picMkLst>
        </pc:picChg>
      </pc:sldChg>
      <pc:sldChg chg="addSp delSp modSp mod modTransition">
        <pc:chgData name="VICENTE NAFRI MACHADO AREVALO" userId="6d45cc9e94857aa8" providerId="LiveId" clId="{3FCD77B4-B627-4B35-B2DA-2717BABA7BED}" dt="2025-03-10T16:35:44.903" v="1372"/>
        <pc:sldMkLst>
          <pc:docMk/>
          <pc:sldMk cId="1744823039" sldId="263"/>
        </pc:sldMkLst>
        <pc:spChg chg="mod">
          <ac:chgData name="VICENTE NAFRI MACHADO AREVALO" userId="6d45cc9e94857aa8" providerId="LiveId" clId="{3FCD77B4-B627-4B35-B2DA-2717BABA7BED}" dt="2025-03-10T15:07:57.549" v="668" actId="403"/>
          <ac:spMkLst>
            <pc:docMk/>
            <pc:sldMk cId="1744823039" sldId="263"/>
            <ac:spMk id="2" creationId="{B24EA968-24D0-6A76-601B-CBDF5A5036B6}"/>
          </ac:spMkLst>
        </pc:spChg>
        <pc:graphicFrameChg chg="add mod">
          <ac:chgData name="VICENTE NAFRI MACHADO AREVALO" userId="6d45cc9e94857aa8" providerId="LiveId" clId="{3FCD77B4-B627-4B35-B2DA-2717BABA7BED}" dt="2025-03-10T15:05:30.960" v="650" actId="12100"/>
          <ac:graphicFrameMkLst>
            <pc:docMk/>
            <pc:sldMk cId="1744823039" sldId="263"/>
            <ac:graphicFrameMk id="4" creationId="{ED3EBC13-2342-2E18-06DB-3A2F01DB681A}"/>
          </ac:graphicFrameMkLst>
        </pc:graphicFrameChg>
        <pc:picChg chg="add mod modCrop">
          <ac:chgData name="VICENTE NAFRI MACHADO AREVALO" userId="6d45cc9e94857aa8" providerId="LiveId" clId="{3FCD77B4-B627-4B35-B2DA-2717BABA7BED}" dt="2025-03-10T15:09:22.106" v="669" actId="196"/>
          <ac:picMkLst>
            <pc:docMk/>
            <pc:sldMk cId="1744823039" sldId="263"/>
            <ac:picMk id="6" creationId="{46101C12-D39C-0C74-A373-F19EE933E951}"/>
          </ac:picMkLst>
        </pc:picChg>
      </pc:sldChg>
      <pc:sldChg chg="modSp del">
        <pc:chgData name="VICENTE NAFRI MACHADO AREVALO" userId="6d45cc9e94857aa8" providerId="LiveId" clId="{3FCD77B4-B627-4B35-B2DA-2717BABA7BED}" dt="2025-03-10T15:12:25.645" v="752" actId="47"/>
        <pc:sldMkLst>
          <pc:docMk/>
          <pc:sldMk cId="982493946" sldId="264"/>
        </pc:sldMkLst>
      </pc:sldChg>
      <pc:sldChg chg="modSp del">
        <pc:chgData name="VICENTE NAFRI MACHADO AREVALO" userId="6d45cc9e94857aa8" providerId="LiveId" clId="{3FCD77B4-B627-4B35-B2DA-2717BABA7BED}" dt="2025-03-10T15:14:51.948" v="832" actId="47"/>
        <pc:sldMkLst>
          <pc:docMk/>
          <pc:sldMk cId="3825424085" sldId="265"/>
        </pc:sldMkLst>
      </pc:sldChg>
      <pc:sldChg chg="modSp del mod">
        <pc:chgData name="VICENTE NAFRI MACHADO AREVALO" userId="6d45cc9e94857aa8" providerId="LiveId" clId="{3FCD77B4-B627-4B35-B2DA-2717BABA7BED}" dt="2025-03-10T15:28:05.950" v="939" actId="47"/>
        <pc:sldMkLst>
          <pc:docMk/>
          <pc:sldMk cId="264909700" sldId="266"/>
        </pc:sldMkLst>
      </pc:sldChg>
      <pc:sldChg chg="addSp delSp modSp mod modTransition">
        <pc:chgData name="VICENTE NAFRI MACHADO AREVALO" userId="6d45cc9e94857aa8" providerId="LiveId" clId="{3FCD77B4-B627-4B35-B2DA-2717BABA7BED}" dt="2025-03-10T16:35:44.903" v="1372"/>
        <pc:sldMkLst>
          <pc:docMk/>
          <pc:sldMk cId="570137098" sldId="267"/>
        </pc:sldMkLst>
        <pc:spChg chg="mod">
          <ac:chgData name="VICENTE NAFRI MACHADO AREVALO" userId="6d45cc9e94857aa8" providerId="LiveId" clId="{3FCD77B4-B627-4B35-B2DA-2717BABA7BED}" dt="2025-03-10T15:31:16.819" v="956" actId="14100"/>
          <ac:spMkLst>
            <pc:docMk/>
            <pc:sldMk cId="570137098" sldId="267"/>
            <ac:spMk id="2" creationId="{96392C32-B8C8-C810-A3A5-641B53A3D061}"/>
          </ac:spMkLst>
        </pc:spChg>
        <pc:graphicFrameChg chg="add mod">
          <ac:chgData name="VICENTE NAFRI MACHADO AREVALO" userId="6d45cc9e94857aa8" providerId="LiveId" clId="{3FCD77B4-B627-4B35-B2DA-2717BABA7BED}" dt="2025-03-10T15:29:36.370" v="953" actId="14100"/>
          <ac:graphicFrameMkLst>
            <pc:docMk/>
            <pc:sldMk cId="570137098" sldId="267"/>
            <ac:graphicFrameMk id="4" creationId="{20785CCC-2027-30AB-8F12-ED31D3790A19}"/>
          </ac:graphicFrameMkLst>
        </pc:graphicFrameChg>
        <pc:picChg chg="add mod">
          <ac:chgData name="VICENTE NAFRI MACHADO AREVALO" userId="6d45cc9e94857aa8" providerId="LiveId" clId="{3FCD77B4-B627-4B35-B2DA-2717BABA7BED}" dt="2025-03-10T15:32:41.408" v="960" actId="962"/>
          <ac:picMkLst>
            <pc:docMk/>
            <pc:sldMk cId="570137098" sldId="267"/>
            <ac:picMk id="6" creationId="{6BC04A13-7699-253C-8737-84A7ACACDCBC}"/>
          </ac:picMkLst>
        </pc:picChg>
      </pc:sldChg>
      <pc:sldChg chg="modSp del">
        <pc:chgData name="VICENTE NAFRI MACHADO AREVALO" userId="6d45cc9e94857aa8" providerId="LiveId" clId="{3FCD77B4-B627-4B35-B2DA-2717BABA7BED}" dt="2025-03-10T15:50:04.290" v="1028" actId="47"/>
        <pc:sldMkLst>
          <pc:docMk/>
          <pc:sldMk cId="475177247" sldId="268"/>
        </pc:sldMkLst>
      </pc:sldChg>
      <pc:sldChg chg="modSp del">
        <pc:chgData name="VICENTE NAFRI MACHADO AREVALO" userId="6d45cc9e94857aa8" providerId="LiveId" clId="{3FCD77B4-B627-4B35-B2DA-2717BABA7BED}" dt="2025-03-10T15:51:03.752" v="1042" actId="47"/>
        <pc:sldMkLst>
          <pc:docMk/>
          <pc:sldMk cId="3376442091" sldId="269"/>
        </pc:sldMkLst>
      </pc:sldChg>
      <pc:sldChg chg="addSp delSp modSp mod modTransition">
        <pc:chgData name="VICENTE NAFRI MACHADO AREVALO" userId="6d45cc9e94857aa8" providerId="LiveId" clId="{3FCD77B4-B627-4B35-B2DA-2717BABA7BED}" dt="2025-03-10T16:35:44.903" v="1372"/>
        <pc:sldMkLst>
          <pc:docMk/>
          <pc:sldMk cId="2976546249" sldId="270"/>
        </pc:sldMkLst>
        <pc:spChg chg="mod">
          <ac:chgData name="VICENTE NAFRI MACHADO AREVALO" userId="6d45cc9e94857aa8" providerId="LiveId" clId="{3FCD77B4-B627-4B35-B2DA-2717BABA7BED}" dt="2025-03-10T15:57:37.786" v="1132" actId="27636"/>
          <ac:spMkLst>
            <pc:docMk/>
            <pc:sldMk cId="2976546249" sldId="270"/>
            <ac:spMk id="3" creationId="{A51FE9EB-780B-7D3D-390D-F631C5F6BC37}"/>
          </ac:spMkLst>
        </pc:spChg>
        <pc:picChg chg="add mod">
          <ac:chgData name="VICENTE NAFRI MACHADO AREVALO" userId="6d45cc9e94857aa8" providerId="LiveId" clId="{3FCD77B4-B627-4B35-B2DA-2717BABA7BED}" dt="2025-03-10T15:57:31.317" v="1127" actId="962"/>
          <ac:picMkLst>
            <pc:docMk/>
            <pc:sldMk cId="2976546249" sldId="270"/>
            <ac:picMk id="5" creationId="{F638DB68-FF2D-6EBC-0D04-B0CAE489C42D}"/>
          </ac:picMkLst>
        </pc:picChg>
      </pc:sldChg>
      <pc:sldChg chg="modSp del">
        <pc:chgData name="VICENTE NAFRI MACHADO AREVALO" userId="6d45cc9e94857aa8" providerId="LiveId" clId="{3FCD77B4-B627-4B35-B2DA-2717BABA7BED}" dt="2025-03-10T15:57:49.357" v="1133" actId="47"/>
        <pc:sldMkLst>
          <pc:docMk/>
          <pc:sldMk cId="3117378519" sldId="271"/>
        </pc:sldMkLst>
      </pc:sldChg>
      <pc:sldChg chg="modSp del">
        <pc:chgData name="VICENTE NAFRI MACHADO AREVALO" userId="6d45cc9e94857aa8" providerId="LiveId" clId="{3FCD77B4-B627-4B35-B2DA-2717BABA7BED}" dt="2025-03-10T16:00:10.862" v="1167" actId="47"/>
        <pc:sldMkLst>
          <pc:docMk/>
          <pc:sldMk cId="1802377219" sldId="272"/>
        </pc:sldMkLst>
      </pc:sldChg>
      <pc:sldChg chg="addSp delSp modSp mod modTransition">
        <pc:chgData name="VICENTE NAFRI MACHADO AREVALO" userId="6d45cc9e94857aa8" providerId="LiveId" clId="{3FCD77B4-B627-4B35-B2DA-2717BABA7BED}" dt="2025-03-10T16:35:44.903" v="1372"/>
        <pc:sldMkLst>
          <pc:docMk/>
          <pc:sldMk cId="3745721408" sldId="273"/>
        </pc:sldMkLst>
        <pc:spChg chg="mod">
          <ac:chgData name="VICENTE NAFRI MACHADO AREVALO" userId="6d45cc9e94857aa8" providerId="LiveId" clId="{3FCD77B4-B627-4B35-B2DA-2717BABA7BED}" dt="2025-03-10T16:10:52.621" v="1180" actId="14100"/>
          <ac:spMkLst>
            <pc:docMk/>
            <pc:sldMk cId="3745721408" sldId="273"/>
            <ac:spMk id="2" creationId="{A772CE14-95F2-F4DB-3078-DFFBA8F85D18}"/>
          </ac:spMkLst>
        </pc:spChg>
        <pc:picChg chg="add mod">
          <ac:chgData name="VICENTE NAFRI MACHADO AREVALO" userId="6d45cc9e94857aa8" providerId="LiveId" clId="{3FCD77B4-B627-4B35-B2DA-2717BABA7BED}" dt="2025-03-10T16:16:27.373" v="1184" actId="962"/>
          <ac:picMkLst>
            <pc:docMk/>
            <pc:sldMk cId="3745721408" sldId="273"/>
            <ac:picMk id="7" creationId="{7B57C77F-8FA3-6687-8867-E5C66573D7C6}"/>
          </ac:picMkLst>
        </pc:picChg>
      </pc:sldChg>
      <pc:sldChg chg="modSp del">
        <pc:chgData name="VICENTE NAFRI MACHADO AREVALO" userId="6d45cc9e94857aa8" providerId="LiveId" clId="{3FCD77B4-B627-4B35-B2DA-2717BABA7BED}" dt="2025-03-10T16:23:22.257" v="1220" actId="47"/>
        <pc:sldMkLst>
          <pc:docMk/>
          <pc:sldMk cId="2722094247" sldId="274"/>
        </pc:sldMkLst>
      </pc:sldChg>
      <pc:sldChg chg="addSp delSp modSp mod modTransition">
        <pc:chgData name="VICENTE NAFRI MACHADO AREVALO" userId="6d45cc9e94857aa8" providerId="LiveId" clId="{3FCD77B4-B627-4B35-B2DA-2717BABA7BED}" dt="2025-03-10T16:35:44.903" v="1372"/>
        <pc:sldMkLst>
          <pc:docMk/>
          <pc:sldMk cId="2211669364" sldId="275"/>
        </pc:sldMkLst>
        <pc:spChg chg="mod">
          <ac:chgData name="VICENTE NAFRI MACHADO AREVALO" userId="6d45cc9e94857aa8" providerId="LiveId" clId="{3FCD77B4-B627-4B35-B2DA-2717BABA7BED}" dt="2025-03-10T16:31:27.917" v="1333" actId="403"/>
          <ac:spMkLst>
            <pc:docMk/>
            <pc:sldMk cId="2211669364" sldId="275"/>
            <ac:spMk id="2" creationId="{E3260396-9B81-999E-C6FA-5623271A981E}"/>
          </ac:spMkLst>
        </pc:spChg>
        <pc:spChg chg="add del mod">
          <ac:chgData name="VICENTE NAFRI MACHADO AREVALO" userId="6d45cc9e94857aa8" providerId="LiveId" clId="{3FCD77B4-B627-4B35-B2DA-2717BABA7BED}" dt="2025-03-10T16:30:56.778" v="1322" actId="27636"/>
          <ac:spMkLst>
            <pc:docMk/>
            <pc:sldMk cId="2211669364" sldId="275"/>
            <ac:spMk id="3" creationId="{21170EFD-A39D-B49C-2844-B6A73DFE05F0}"/>
          </ac:spMkLst>
        </pc:spChg>
      </pc:sldChg>
      <pc:sldChg chg="modSp add del">
        <pc:chgData name="VICENTE NAFRI MACHADO AREVALO" userId="6d45cc9e94857aa8" providerId="LiveId" clId="{3FCD77B4-B627-4B35-B2DA-2717BABA7BED}" dt="2025-03-06T21:22:31.823" v="552" actId="47"/>
        <pc:sldMkLst>
          <pc:docMk/>
          <pc:sldMk cId="2504559792" sldId="277"/>
        </pc:sldMkLst>
      </pc:sldChg>
      <pc:sldChg chg="modSp del">
        <pc:chgData name="VICENTE NAFRI MACHADO AREVALO" userId="6d45cc9e94857aa8" providerId="LiveId" clId="{3FCD77B4-B627-4B35-B2DA-2717BABA7BED}" dt="2025-03-10T15:18:09.207" v="859" actId="47"/>
        <pc:sldMkLst>
          <pc:docMk/>
          <pc:sldMk cId="3519187472" sldId="278"/>
        </pc:sldMkLst>
      </pc:sldChg>
      <pc:sldChg chg="addSp delSp modSp mod modTransition">
        <pc:chgData name="VICENTE NAFRI MACHADO AREVALO" userId="6d45cc9e94857aa8" providerId="LiveId" clId="{3FCD77B4-B627-4B35-B2DA-2717BABA7BED}" dt="2025-03-10T16:35:44.903" v="1372"/>
        <pc:sldMkLst>
          <pc:docMk/>
          <pc:sldMk cId="3895820926" sldId="279"/>
        </pc:sldMkLst>
        <pc:spChg chg="mod">
          <ac:chgData name="VICENTE NAFRI MACHADO AREVALO" userId="6d45cc9e94857aa8" providerId="LiveId" clId="{3FCD77B4-B627-4B35-B2DA-2717BABA7BED}" dt="2025-03-10T16:19:26.121" v="1195" actId="14100"/>
          <ac:spMkLst>
            <pc:docMk/>
            <pc:sldMk cId="3895820926" sldId="279"/>
            <ac:spMk id="3" creationId="{DD1F3D93-34EC-E0F1-D169-4502B9834DF9}"/>
          </ac:spMkLst>
        </pc:spChg>
        <pc:picChg chg="add mod">
          <ac:chgData name="VICENTE NAFRI MACHADO AREVALO" userId="6d45cc9e94857aa8" providerId="LiveId" clId="{3FCD77B4-B627-4B35-B2DA-2717BABA7BED}" dt="2025-03-10T16:19:46.749" v="1202" actId="1440"/>
          <ac:picMkLst>
            <pc:docMk/>
            <pc:sldMk cId="3895820926" sldId="279"/>
            <ac:picMk id="5" creationId="{F78556AE-A489-3E84-0D48-F7E11E528D36}"/>
          </ac:picMkLst>
        </pc:picChg>
      </pc:sldChg>
      <pc:sldChg chg="addSp delSp modSp mod modTransition">
        <pc:chgData name="VICENTE NAFRI MACHADO AREVALO" userId="6d45cc9e94857aa8" providerId="LiveId" clId="{3FCD77B4-B627-4B35-B2DA-2717BABA7BED}" dt="2025-03-10T16:35:44.903" v="1372"/>
        <pc:sldMkLst>
          <pc:docMk/>
          <pc:sldMk cId="1181297357" sldId="280"/>
        </pc:sldMkLst>
        <pc:picChg chg="add mod">
          <ac:chgData name="VICENTE NAFRI MACHADO AREVALO" userId="6d45cc9e94857aa8" providerId="LiveId" clId="{3FCD77B4-B627-4B35-B2DA-2717BABA7BED}" dt="2025-03-10T16:25:09.437" v="1228" actId="1076"/>
          <ac:picMkLst>
            <pc:docMk/>
            <pc:sldMk cId="1181297357" sldId="280"/>
            <ac:picMk id="1026" creationId="{A0E95DA6-9E72-D322-4439-797CFE4DB899}"/>
          </ac:picMkLst>
        </pc:picChg>
      </pc:sldChg>
      <pc:sldChg chg="modSp del">
        <pc:chgData name="VICENTE NAFRI MACHADO AREVALO" userId="6d45cc9e94857aa8" providerId="LiveId" clId="{3FCD77B4-B627-4B35-B2DA-2717BABA7BED}" dt="2025-03-10T16:23:34.828" v="1221" actId="47"/>
        <pc:sldMkLst>
          <pc:docMk/>
          <pc:sldMk cId="3923633142" sldId="281"/>
        </pc:sldMkLst>
      </pc:sldChg>
      <pc:sldChg chg="addSp delSp modSp add mod modTransition">
        <pc:chgData name="VICENTE NAFRI MACHADO AREVALO" userId="6d45cc9e94857aa8" providerId="LiveId" clId="{3FCD77B4-B627-4B35-B2DA-2717BABA7BED}" dt="2025-03-10T16:35:44.903" v="1372"/>
        <pc:sldMkLst>
          <pc:docMk/>
          <pc:sldMk cId="1846276947" sldId="291"/>
        </pc:sldMkLst>
      </pc:sldChg>
      <pc:sldChg chg="add del">
        <pc:chgData name="VICENTE NAFRI MACHADO AREVALO" userId="6d45cc9e94857aa8" providerId="LiveId" clId="{3FCD77B4-B627-4B35-B2DA-2717BABA7BED}" dt="2025-03-06T20:42:08.383" v="42" actId="47"/>
        <pc:sldMkLst>
          <pc:docMk/>
          <pc:sldMk cId="1506822289" sldId="292"/>
        </pc:sldMkLst>
      </pc:sldChg>
      <pc:sldChg chg="add del">
        <pc:chgData name="VICENTE NAFRI MACHADO AREVALO" userId="6d45cc9e94857aa8" providerId="LiveId" clId="{3FCD77B4-B627-4B35-B2DA-2717BABA7BED}" dt="2025-03-06T20:40:54.488" v="4" actId="2696"/>
        <pc:sldMkLst>
          <pc:docMk/>
          <pc:sldMk cId="1651067841" sldId="293"/>
        </pc:sldMkLst>
      </pc:sldChg>
      <pc:sldChg chg="add modTransition">
        <pc:chgData name="VICENTE NAFRI MACHADO AREVALO" userId="6d45cc9e94857aa8" providerId="LiveId" clId="{3FCD77B4-B627-4B35-B2DA-2717BABA7BED}" dt="2025-03-10T16:35:44.903" v="1372"/>
        <pc:sldMkLst>
          <pc:docMk/>
          <pc:sldMk cId="2890126717" sldId="293"/>
        </pc:sldMkLst>
      </pc:sldChg>
      <pc:sldChg chg="modSp add mod modTransition">
        <pc:chgData name="VICENTE NAFRI MACHADO AREVALO" userId="6d45cc9e94857aa8" providerId="LiveId" clId="{3FCD77B4-B627-4B35-B2DA-2717BABA7BED}" dt="2025-03-10T16:35:44.903" v="1372"/>
        <pc:sldMkLst>
          <pc:docMk/>
          <pc:sldMk cId="3379717299" sldId="294"/>
        </pc:sldMkLst>
        <pc:spChg chg="mod">
          <ac:chgData name="VICENTE NAFRI MACHADO AREVALO" userId="6d45cc9e94857aa8" providerId="LiveId" clId="{3FCD77B4-B627-4B35-B2DA-2717BABA7BED}" dt="2025-03-06T20:47:06.344" v="70"/>
          <ac:spMkLst>
            <pc:docMk/>
            <pc:sldMk cId="3379717299" sldId="294"/>
            <ac:spMk id="3" creationId="{CB9BF219-1AD5-D70A-A7C6-F0D5BD1AA747}"/>
          </ac:spMkLst>
        </pc:spChg>
        <pc:spChg chg="mod">
          <ac:chgData name="VICENTE NAFRI MACHADO AREVALO" userId="6d45cc9e94857aa8" providerId="LiveId" clId="{3FCD77B4-B627-4B35-B2DA-2717BABA7BED}" dt="2025-03-06T20:45:16.201" v="69" actId="207"/>
          <ac:spMkLst>
            <pc:docMk/>
            <pc:sldMk cId="3379717299" sldId="294"/>
            <ac:spMk id="4" creationId="{D6CD7FFD-7181-45FB-6C7E-0194D7175F37}"/>
          </ac:spMkLst>
        </pc:spChg>
      </pc:sldChg>
      <pc:sldChg chg="addSp delSp modSp new mod modTransition">
        <pc:chgData name="VICENTE NAFRI MACHADO AREVALO" userId="6d45cc9e94857aa8" providerId="LiveId" clId="{3FCD77B4-B627-4B35-B2DA-2717BABA7BED}" dt="2025-03-10T16:35:44.903" v="1372"/>
        <pc:sldMkLst>
          <pc:docMk/>
          <pc:sldMk cId="1436964037" sldId="295"/>
        </pc:sldMkLst>
        <pc:spChg chg="mod">
          <ac:chgData name="VICENTE NAFRI MACHADO AREVALO" userId="6d45cc9e94857aa8" providerId="LiveId" clId="{3FCD77B4-B627-4B35-B2DA-2717BABA7BED}" dt="2025-03-06T20:51:09.739" v="171" actId="1076"/>
          <ac:spMkLst>
            <pc:docMk/>
            <pc:sldMk cId="1436964037" sldId="295"/>
            <ac:spMk id="2" creationId="{683DDA1D-BE7C-3B96-6041-6D8293988D51}"/>
          </ac:spMkLst>
        </pc:spChg>
        <pc:graphicFrameChg chg="add mod">
          <ac:chgData name="VICENTE NAFRI MACHADO AREVALO" userId="6d45cc9e94857aa8" providerId="LiveId" clId="{3FCD77B4-B627-4B35-B2DA-2717BABA7BED}" dt="2025-03-06T20:51:03.181" v="170" actId="12100"/>
          <ac:graphicFrameMkLst>
            <pc:docMk/>
            <pc:sldMk cId="1436964037" sldId="295"/>
            <ac:graphicFrameMk id="8" creationId="{7A933E5E-F707-84E9-D20E-962CDACB0E1B}"/>
          </ac:graphicFrameMkLst>
        </pc:graphicFrameChg>
      </pc:sldChg>
      <pc:sldChg chg="modSp add mod modTransition">
        <pc:chgData name="VICENTE NAFRI MACHADO AREVALO" userId="6d45cc9e94857aa8" providerId="LiveId" clId="{3FCD77B4-B627-4B35-B2DA-2717BABA7BED}" dt="2025-03-10T16:35:44.903" v="1372"/>
        <pc:sldMkLst>
          <pc:docMk/>
          <pc:sldMk cId="1737155283" sldId="296"/>
        </pc:sldMkLst>
        <pc:spChg chg="mod">
          <ac:chgData name="VICENTE NAFRI MACHADO AREVALO" userId="6d45cc9e94857aa8" providerId="LiveId" clId="{3FCD77B4-B627-4B35-B2DA-2717BABA7BED}" dt="2025-03-06T20:56:25.860" v="326"/>
          <ac:spMkLst>
            <pc:docMk/>
            <pc:sldMk cId="1737155283" sldId="296"/>
            <ac:spMk id="3" creationId="{7EF54603-160A-6C6A-459E-44E557E5FB3B}"/>
          </ac:spMkLst>
        </pc:spChg>
        <pc:spChg chg="mod">
          <ac:chgData name="VICENTE NAFRI MACHADO AREVALO" userId="6d45cc9e94857aa8" providerId="LiveId" clId="{3FCD77B4-B627-4B35-B2DA-2717BABA7BED}" dt="2025-03-06T20:56:08.218" v="325" actId="108"/>
          <ac:spMkLst>
            <pc:docMk/>
            <pc:sldMk cId="1737155283" sldId="296"/>
            <ac:spMk id="4" creationId="{49439F56-63C2-A4A1-6DEB-96C27015AD8D}"/>
          </ac:spMkLst>
        </pc:spChg>
      </pc:sldChg>
      <pc:sldChg chg="modSp add mod ord modTransition">
        <pc:chgData name="VICENTE NAFRI MACHADO AREVALO" userId="6d45cc9e94857aa8" providerId="LiveId" clId="{3FCD77B4-B627-4B35-B2DA-2717BABA7BED}" dt="2025-03-10T16:35:44.903" v="1372"/>
        <pc:sldMkLst>
          <pc:docMk/>
          <pc:sldMk cId="322402526" sldId="297"/>
        </pc:sldMkLst>
        <pc:spChg chg="mod">
          <ac:chgData name="VICENTE NAFRI MACHADO AREVALO" userId="6d45cc9e94857aa8" providerId="LiveId" clId="{3FCD77B4-B627-4B35-B2DA-2717BABA7BED}" dt="2025-03-06T20:57:33.541" v="343"/>
          <ac:spMkLst>
            <pc:docMk/>
            <pc:sldMk cId="322402526" sldId="297"/>
            <ac:spMk id="3" creationId="{614CE291-CA4B-5A23-1908-2CCD1B86C8EF}"/>
          </ac:spMkLst>
        </pc:spChg>
        <pc:spChg chg="mod">
          <ac:chgData name="VICENTE NAFRI MACHADO AREVALO" userId="6d45cc9e94857aa8" providerId="LiveId" clId="{3FCD77B4-B627-4B35-B2DA-2717BABA7BED}" dt="2025-03-06T20:57:18.863" v="342" actId="404"/>
          <ac:spMkLst>
            <pc:docMk/>
            <pc:sldMk cId="322402526" sldId="297"/>
            <ac:spMk id="4" creationId="{0EEB8A8C-990B-5B94-1F0A-0DE850911325}"/>
          </ac:spMkLst>
        </pc:spChg>
      </pc:sldChg>
      <pc:sldChg chg="addSp delSp modSp new mod modTransition">
        <pc:chgData name="VICENTE NAFRI MACHADO AREVALO" userId="6d45cc9e94857aa8" providerId="LiveId" clId="{3FCD77B4-B627-4B35-B2DA-2717BABA7BED}" dt="2025-03-10T16:35:44.903" v="1372"/>
        <pc:sldMkLst>
          <pc:docMk/>
          <pc:sldMk cId="3790119848" sldId="298"/>
        </pc:sldMkLst>
        <pc:spChg chg="mod">
          <ac:chgData name="VICENTE NAFRI MACHADO AREVALO" userId="6d45cc9e94857aa8" providerId="LiveId" clId="{3FCD77B4-B627-4B35-B2DA-2717BABA7BED}" dt="2025-03-06T21:13:10.724" v="413" actId="14100"/>
          <ac:spMkLst>
            <pc:docMk/>
            <pc:sldMk cId="3790119848" sldId="298"/>
            <ac:spMk id="2" creationId="{4952EC97-06F3-FD19-3832-4DA6174B4EF4}"/>
          </ac:spMkLst>
        </pc:spChg>
        <pc:picChg chg="add mod">
          <ac:chgData name="VICENTE NAFRI MACHADO AREVALO" userId="6d45cc9e94857aa8" providerId="LiveId" clId="{3FCD77B4-B627-4B35-B2DA-2717BABA7BED}" dt="2025-03-06T21:12:56.089" v="408" actId="14100"/>
          <ac:picMkLst>
            <pc:docMk/>
            <pc:sldMk cId="3790119848" sldId="298"/>
            <ac:picMk id="5" creationId="{9566CD9C-60C9-9080-A062-F9BCCCBA15B8}"/>
          </ac:picMkLst>
        </pc:picChg>
      </pc:sldChg>
      <pc:sldChg chg="addSp delSp modSp new mod modTransition">
        <pc:chgData name="VICENTE NAFRI MACHADO AREVALO" userId="6d45cc9e94857aa8" providerId="LiveId" clId="{3FCD77B4-B627-4B35-B2DA-2717BABA7BED}" dt="2025-03-10T16:35:44.903" v="1372"/>
        <pc:sldMkLst>
          <pc:docMk/>
          <pc:sldMk cId="3878202496" sldId="299"/>
        </pc:sldMkLst>
        <pc:spChg chg="mod">
          <ac:chgData name="VICENTE NAFRI MACHADO AREVALO" userId="6d45cc9e94857aa8" providerId="LiveId" clId="{3FCD77B4-B627-4B35-B2DA-2717BABA7BED}" dt="2025-03-06T21:15:10.042" v="450" actId="403"/>
          <ac:spMkLst>
            <pc:docMk/>
            <pc:sldMk cId="3878202496" sldId="299"/>
            <ac:spMk id="2" creationId="{2AB2F9A5-B3CD-3781-307C-4667596112E4}"/>
          </ac:spMkLst>
        </pc:spChg>
        <pc:graphicFrameChg chg="add mod">
          <ac:chgData name="VICENTE NAFRI MACHADO AREVALO" userId="6d45cc9e94857aa8" providerId="LiveId" clId="{3FCD77B4-B627-4B35-B2DA-2717BABA7BED}" dt="2025-03-06T21:15:03.450" v="446" actId="12100"/>
          <ac:graphicFrameMkLst>
            <pc:docMk/>
            <pc:sldMk cId="3878202496" sldId="299"/>
            <ac:graphicFrameMk id="4" creationId="{AD26CC9D-4356-1191-1D60-96A03574C385}"/>
          </ac:graphicFrameMkLst>
        </pc:graphicFrameChg>
      </pc:sldChg>
      <pc:sldChg chg="addSp delSp modSp new mod modTransition">
        <pc:chgData name="VICENTE NAFRI MACHADO AREVALO" userId="6d45cc9e94857aa8" providerId="LiveId" clId="{3FCD77B4-B627-4B35-B2DA-2717BABA7BED}" dt="2025-03-10T16:35:44.903" v="1372"/>
        <pc:sldMkLst>
          <pc:docMk/>
          <pc:sldMk cId="2191776037" sldId="300"/>
        </pc:sldMkLst>
        <pc:spChg chg="mod">
          <ac:chgData name="VICENTE NAFRI MACHADO AREVALO" userId="6d45cc9e94857aa8" providerId="LiveId" clId="{3FCD77B4-B627-4B35-B2DA-2717BABA7BED}" dt="2025-03-06T21:16:25.100" v="491" actId="403"/>
          <ac:spMkLst>
            <pc:docMk/>
            <pc:sldMk cId="2191776037" sldId="300"/>
            <ac:spMk id="2" creationId="{E32074FB-3492-3C45-DB2B-E7C5C3C2C7CF}"/>
          </ac:spMkLst>
        </pc:spChg>
        <pc:graphicFrameChg chg="add mod">
          <ac:chgData name="VICENTE NAFRI MACHADO AREVALO" userId="6d45cc9e94857aa8" providerId="LiveId" clId="{3FCD77B4-B627-4B35-B2DA-2717BABA7BED}" dt="2025-03-06T21:16:33.928" v="492" actId="12100"/>
          <ac:graphicFrameMkLst>
            <pc:docMk/>
            <pc:sldMk cId="2191776037" sldId="300"/>
            <ac:graphicFrameMk id="4" creationId="{640E2E63-4FA9-C176-0B19-72DE821FB41D}"/>
          </ac:graphicFrameMkLst>
        </pc:graphicFrameChg>
      </pc:sldChg>
      <pc:sldChg chg="modSp add del mod ord">
        <pc:chgData name="VICENTE NAFRI MACHADO AREVALO" userId="6d45cc9e94857aa8" providerId="LiveId" clId="{3FCD77B4-B627-4B35-B2DA-2717BABA7BED}" dt="2025-03-06T21:19:47.589" v="521" actId="47"/>
        <pc:sldMkLst>
          <pc:docMk/>
          <pc:sldMk cId="2590970879" sldId="301"/>
        </pc:sldMkLst>
      </pc:sldChg>
      <pc:sldChg chg="modSp add mod modTransition">
        <pc:chgData name="VICENTE NAFRI MACHADO AREVALO" userId="6d45cc9e94857aa8" providerId="LiveId" clId="{3FCD77B4-B627-4B35-B2DA-2717BABA7BED}" dt="2025-03-10T16:35:44.903" v="1372"/>
        <pc:sldMkLst>
          <pc:docMk/>
          <pc:sldMk cId="1135119546" sldId="302"/>
        </pc:sldMkLst>
        <pc:spChg chg="mod">
          <ac:chgData name="VICENTE NAFRI MACHADO AREVALO" userId="6d45cc9e94857aa8" providerId="LiveId" clId="{3FCD77B4-B627-4B35-B2DA-2717BABA7BED}" dt="2025-03-06T21:22:25.267" v="551" actId="108"/>
          <ac:spMkLst>
            <pc:docMk/>
            <pc:sldMk cId="1135119546" sldId="302"/>
            <ac:spMk id="4" creationId="{1D67E141-9F48-15BE-89D7-23801880BB50}"/>
          </ac:spMkLst>
        </pc:spChg>
      </pc:sldChg>
      <pc:sldChg chg="addSp delSp modSp new mod modTransition">
        <pc:chgData name="VICENTE NAFRI MACHADO AREVALO" userId="6d45cc9e94857aa8" providerId="LiveId" clId="{3FCD77B4-B627-4B35-B2DA-2717BABA7BED}" dt="2025-03-10T16:35:44.903" v="1372"/>
        <pc:sldMkLst>
          <pc:docMk/>
          <pc:sldMk cId="1678342771" sldId="303"/>
        </pc:sldMkLst>
        <pc:spChg chg="mod">
          <ac:chgData name="VICENTE NAFRI MACHADO AREVALO" userId="6d45cc9e94857aa8" providerId="LiveId" clId="{3FCD77B4-B627-4B35-B2DA-2717BABA7BED}" dt="2025-03-10T14:56:05.916" v="560" actId="1076"/>
          <ac:spMkLst>
            <pc:docMk/>
            <pc:sldMk cId="1678342771" sldId="303"/>
            <ac:spMk id="2" creationId="{A1C97272-029E-9B0F-7852-DECDA1A14B16}"/>
          </ac:spMkLst>
        </pc:spChg>
        <pc:picChg chg="add mod modCrop">
          <ac:chgData name="VICENTE NAFRI MACHADO AREVALO" userId="6d45cc9e94857aa8" providerId="LiveId" clId="{3FCD77B4-B627-4B35-B2DA-2717BABA7BED}" dt="2025-03-10T14:59:00.606" v="568" actId="1440"/>
          <ac:picMkLst>
            <pc:docMk/>
            <pc:sldMk cId="1678342771" sldId="303"/>
            <ac:picMk id="5" creationId="{838433B3-302C-A152-7E03-41D3E294A71A}"/>
          </ac:picMkLst>
        </pc:picChg>
      </pc:sldChg>
      <pc:sldChg chg="modSp add mod ord modTransition">
        <pc:chgData name="VICENTE NAFRI MACHADO AREVALO" userId="6d45cc9e94857aa8" providerId="LiveId" clId="{3FCD77B4-B627-4B35-B2DA-2717BABA7BED}" dt="2025-03-10T16:35:44.903" v="1372"/>
        <pc:sldMkLst>
          <pc:docMk/>
          <pc:sldMk cId="3866462313" sldId="304"/>
        </pc:sldMkLst>
        <pc:spChg chg="mod">
          <ac:chgData name="VICENTE NAFRI MACHADO AREVALO" userId="6d45cc9e94857aa8" providerId="LiveId" clId="{3FCD77B4-B627-4B35-B2DA-2717BABA7BED}" dt="2025-03-10T15:10:39.642" v="674" actId="27636"/>
          <ac:spMkLst>
            <pc:docMk/>
            <pc:sldMk cId="3866462313" sldId="304"/>
            <ac:spMk id="3" creationId="{9A1D4710-2521-DD1D-3443-1571FCFFC48B}"/>
          </ac:spMkLst>
        </pc:spChg>
        <pc:spChg chg="mod">
          <ac:chgData name="VICENTE NAFRI MACHADO AREVALO" userId="6d45cc9e94857aa8" providerId="LiveId" clId="{3FCD77B4-B627-4B35-B2DA-2717BABA7BED}" dt="2025-03-10T15:12:19.227" v="751" actId="108"/>
          <ac:spMkLst>
            <pc:docMk/>
            <pc:sldMk cId="3866462313" sldId="304"/>
            <ac:spMk id="4" creationId="{02E793CA-B1F2-51EB-12A7-0652E5ADE4F8}"/>
          </ac:spMkLst>
        </pc:spChg>
      </pc:sldChg>
      <pc:sldChg chg="add modTransition">
        <pc:chgData name="VICENTE NAFRI MACHADO AREVALO" userId="6d45cc9e94857aa8" providerId="LiveId" clId="{3FCD77B4-B627-4B35-B2DA-2717BABA7BED}" dt="2025-03-10T16:35:44.903" v="1372"/>
        <pc:sldMkLst>
          <pc:docMk/>
          <pc:sldMk cId="646903552" sldId="305"/>
        </pc:sldMkLst>
      </pc:sldChg>
      <pc:sldChg chg="addSp delSp modSp new mod modTransition modClrScheme chgLayout">
        <pc:chgData name="VICENTE NAFRI MACHADO AREVALO" userId="6d45cc9e94857aa8" providerId="LiveId" clId="{3FCD77B4-B627-4B35-B2DA-2717BABA7BED}" dt="2025-03-10T16:35:44.903" v="1372"/>
        <pc:sldMkLst>
          <pc:docMk/>
          <pc:sldMk cId="2566797998" sldId="306"/>
        </pc:sldMkLst>
        <pc:graphicFrameChg chg="add mod">
          <ac:chgData name="VICENTE NAFRI MACHADO AREVALO" userId="6d45cc9e94857aa8" providerId="LiveId" clId="{3FCD77B4-B627-4B35-B2DA-2717BABA7BED}" dt="2025-03-10T15:13:48.669" v="812" actId="14100"/>
          <ac:graphicFrameMkLst>
            <pc:docMk/>
            <pc:sldMk cId="2566797998" sldId="306"/>
            <ac:graphicFrameMk id="6" creationId="{B0C3E9E3-1B52-059A-3F68-0D22B8F11F73}"/>
          </ac:graphicFrameMkLst>
        </pc:graphicFrameChg>
      </pc:sldChg>
      <pc:sldChg chg="modSp add mod modTransition">
        <pc:chgData name="VICENTE NAFRI MACHADO AREVALO" userId="6d45cc9e94857aa8" providerId="LiveId" clId="{3FCD77B4-B627-4B35-B2DA-2717BABA7BED}" dt="2025-03-10T16:35:44.903" v="1372"/>
        <pc:sldMkLst>
          <pc:docMk/>
          <pc:sldMk cId="4068584795" sldId="307"/>
        </pc:sldMkLst>
        <pc:spChg chg="mod">
          <ac:chgData name="VICENTE NAFRI MACHADO AREVALO" userId="6d45cc9e94857aa8" providerId="LiveId" clId="{3FCD77B4-B627-4B35-B2DA-2717BABA7BED}" dt="2025-03-10T15:14:12.497" v="814"/>
          <ac:spMkLst>
            <pc:docMk/>
            <pc:sldMk cId="4068584795" sldId="307"/>
            <ac:spMk id="3" creationId="{A1A46D76-EB69-6EE6-FA89-C6ABB28930EC}"/>
          </ac:spMkLst>
        </pc:spChg>
        <pc:spChg chg="mod">
          <ac:chgData name="VICENTE NAFRI MACHADO AREVALO" userId="6d45cc9e94857aa8" providerId="LiveId" clId="{3FCD77B4-B627-4B35-B2DA-2717BABA7BED}" dt="2025-03-10T15:14:44.653" v="831" actId="108"/>
          <ac:spMkLst>
            <pc:docMk/>
            <pc:sldMk cId="4068584795" sldId="307"/>
            <ac:spMk id="4" creationId="{60C94DB2-BA57-B61D-A203-F9432C17A630}"/>
          </ac:spMkLst>
        </pc:spChg>
      </pc:sldChg>
      <pc:sldChg chg="modSp add mod modTransition">
        <pc:chgData name="VICENTE NAFRI MACHADO AREVALO" userId="6d45cc9e94857aa8" providerId="LiveId" clId="{3FCD77B4-B627-4B35-B2DA-2717BABA7BED}" dt="2025-03-10T16:35:44.903" v="1372"/>
        <pc:sldMkLst>
          <pc:docMk/>
          <pc:sldMk cId="622510204" sldId="308"/>
        </pc:sldMkLst>
        <pc:spChg chg="mod">
          <ac:chgData name="VICENTE NAFRI MACHADO AREVALO" userId="6d45cc9e94857aa8" providerId="LiveId" clId="{3FCD77B4-B627-4B35-B2DA-2717BABA7BED}" dt="2025-03-10T15:15:06.254" v="835" actId="20577"/>
          <ac:spMkLst>
            <pc:docMk/>
            <pc:sldMk cId="622510204" sldId="308"/>
            <ac:spMk id="3" creationId="{588B96E8-AEC2-3474-7BA6-FFD4AF7E08FB}"/>
          </ac:spMkLst>
        </pc:spChg>
        <pc:spChg chg="mod">
          <ac:chgData name="VICENTE NAFRI MACHADO AREVALO" userId="6d45cc9e94857aa8" providerId="LiveId" clId="{3FCD77B4-B627-4B35-B2DA-2717BABA7BED}" dt="2025-03-10T15:15:42.105" v="845" actId="108"/>
          <ac:spMkLst>
            <pc:docMk/>
            <pc:sldMk cId="622510204" sldId="308"/>
            <ac:spMk id="4" creationId="{89ECE92D-1178-FAD7-47AA-3A71DFB17D83}"/>
          </ac:spMkLst>
        </pc:spChg>
      </pc:sldChg>
      <pc:sldChg chg="modSp add mod modTransition">
        <pc:chgData name="VICENTE NAFRI MACHADO AREVALO" userId="6d45cc9e94857aa8" providerId="LiveId" clId="{3FCD77B4-B627-4B35-B2DA-2717BABA7BED}" dt="2025-03-10T16:35:44.903" v="1372"/>
        <pc:sldMkLst>
          <pc:docMk/>
          <pc:sldMk cId="262792060" sldId="309"/>
        </pc:sldMkLst>
        <pc:spChg chg="mod">
          <ac:chgData name="VICENTE NAFRI MACHADO AREVALO" userId="6d45cc9e94857aa8" providerId="LiveId" clId="{3FCD77B4-B627-4B35-B2DA-2717BABA7BED}" dt="2025-03-10T15:15:50.675" v="848" actId="20577"/>
          <ac:spMkLst>
            <pc:docMk/>
            <pc:sldMk cId="262792060" sldId="309"/>
            <ac:spMk id="3" creationId="{19D798D9-088F-095B-AD69-DE9DAD09810E}"/>
          </ac:spMkLst>
        </pc:spChg>
        <pc:spChg chg="mod">
          <ac:chgData name="VICENTE NAFRI MACHADO AREVALO" userId="6d45cc9e94857aa8" providerId="LiveId" clId="{3FCD77B4-B627-4B35-B2DA-2717BABA7BED}" dt="2025-03-10T15:18:04.461" v="858" actId="207"/>
          <ac:spMkLst>
            <pc:docMk/>
            <pc:sldMk cId="262792060" sldId="309"/>
            <ac:spMk id="4" creationId="{1A9E940F-B920-2C3E-0005-8B0877B378F9}"/>
          </ac:spMkLst>
        </pc:spChg>
      </pc:sldChg>
      <pc:sldChg chg="modSp add mod ord modTransition">
        <pc:chgData name="VICENTE NAFRI MACHADO AREVALO" userId="6d45cc9e94857aa8" providerId="LiveId" clId="{3FCD77B4-B627-4B35-B2DA-2717BABA7BED}" dt="2025-03-10T16:35:44.903" v="1372"/>
        <pc:sldMkLst>
          <pc:docMk/>
          <pc:sldMk cId="4088515753" sldId="310"/>
        </pc:sldMkLst>
        <pc:spChg chg="mod">
          <ac:chgData name="VICENTE NAFRI MACHADO AREVALO" userId="6d45cc9e94857aa8" providerId="LiveId" clId="{3FCD77B4-B627-4B35-B2DA-2717BABA7BED}" dt="2025-03-10T15:21:36.721" v="899" actId="20577"/>
          <ac:spMkLst>
            <pc:docMk/>
            <pc:sldMk cId="4088515753" sldId="310"/>
            <ac:spMk id="3" creationId="{8426F4ED-7420-BF52-2B5B-67599441A8BA}"/>
          </ac:spMkLst>
        </pc:spChg>
        <pc:spChg chg="mod">
          <ac:chgData name="VICENTE NAFRI MACHADO AREVALO" userId="6d45cc9e94857aa8" providerId="LiveId" clId="{3FCD77B4-B627-4B35-B2DA-2717BABA7BED}" dt="2025-03-10T15:25:29.616" v="926" actId="108"/>
          <ac:spMkLst>
            <pc:docMk/>
            <pc:sldMk cId="4088515753" sldId="310"/>
            <ac:spMk id="4" creationId="{F25E7566-93ED-0920-4A7E-789145ED5030}"/>
          </ac:spMkLst>
        </pc:spChg>
      </pc:sldChg>
      <pc:sldChg chg="addSp delSp modSp add mod modTransition">
        <pc:chgData name="VICENTE NAFRI MACHADO AREVALO" userId="6d45cc9e94857aa8" providerId="LiveId" clId="{3FCD77B4-B627-4B35-B2DA-2717BABA7BED}" dt="2025-03-10T16:35:44.903" v="1372"/>
        <pc:sldMkLst>
          <pc:docMk/>
          <pc:sldMk cId="3538454798" sldId="311"/>
        </pc:sldMkLst>
        <pc:spChg chg="mod">
          <ac:chgData name="VICENTE NAFRI MACHADO AREVALO" userId="6d45cc9e94857aa8" providerId="LiveId" clId="{3FCD77B4-B627-4B35-B2DA-2717BABA7BED}" dt="2025-03-10T15:18:55.162" v="865" actId="403"/>
          <ac:spMkLst>
            <pc:docMk/>
            <pc:sldMk cId="3538454798" sldId="311"/>
            <ac:spMk id="2" creationId="{9CC18F23-BAC6-F5F7-B5BF-28E4DC78E0CA}"/>
          </ac:spMkLst>
        </pc:spChg>
        <pc:picChg chg="add mod modCrop">
          <ac:chgData name="VICENTE NAFRI MACHADO AREVALO" userId="6d45cc9e94857aa8" providerId="LiveId" clId="{3FCD77B4-B627-4B35-B2DA-2717BABA7BED}" dt="2025-03-10T15:19:54.884" v="876" actId="14100"/>
          <ac:picMkLst>
            <pc:docMk/>
            <pc:sldMk cId="3538454798" sldId="311"/>
            <ac:picMk id="4" creationId="{669894DF-1E2E-86A3-256A-0F621C31549A}"/>
          </ac:picMkLst>
        </pc:picChg>
      </pc:sldChg>
      <pc:sldChg chg="modSp add mod ord modTransition">
        <pc:chgData name="VICENTE NAFRI MACHADO AREVALO" userId="6d45cc9e94857aa8" providerId="LiveId" clId="{3FCD77B4-B627-4B35-B2DA-2717BABA7BED}" dt="2025-03-10T16:35:44.903" v="1372"/>
        <pc:sldMkLst>
          <pc:docMk/>
          <pc:sldMk cId="1817333026" sldId="312"/>
        </pc:sldMkLst>
        <pc:spChg chg="mod">
          <ac:chgData name="VICENTE NAFRI MACHADO AREVALO" userId="6d45cc9e94857aa8" providerId="LiveId" clId="{3FCD77B4-B627-4B35-B2DA-2717BABA7BED}" dt="2025-03-10T15:25:54.190" v="931" actId="20577"/>
          <ac:spMkLst>
            <pc:docMk/>
            <pc:sldMk cId="1817333026" sldId="312"/>
            <ac:spMk id="3" creationId="{4F93F897-23A0-88A6-CE2E-B45376D86D7A}"/>
          </ac:spMkLst>
        </pc:spChg>
        <pc:spChg chg="mod">
          <ac:chgData name="VICENTE NAFRI MACHADO AREVALO" userId="6d45cc9e94857aa8" providerId="LiveId" clId="{3FCD77B4-B627-4B35-B2DA-2717BABA7BED}" dt="2025-03-10T15:28:01.840" v="938" actId="108"/>
          <ac:spMkLst>
            <pc:docMk/>
            <pc:sldMk cId="1817333026" sldId="312"/>
            <ac:spMk id="4" creationId="{A584816A-B8DB-6ECC-598E-9C865BBAF9F3}"/>
          </ac:spMkLst>
        </pc:spChg>
      </pc:sldChg>
      <pc:sldChg chg="modSp add mod ord modTransition">
        <pc:chgData name="VICENTE NAFRI MACHADO AREVALO" userId="6d45cc9e94857aa8" providerId="LiveId" clId="{3FCD77B4-B627-4B35-B2DA-2717BABA7BED}" dt="2025-03-10T16:35:44.903" v="1372"/>
        <pc:sldMkLst>
          <pc:docMk/>
          <pc:sldMk cId="3140031989" sldId="313"/>
        </pc:sldMkLst>
        <pc:spChg chg="mod">
          <ac:chgData name="VICENTE NAFRI MACHADO AREVALO" userId="6d45cc9e94857aa8" providerId="LiveId" clId="{3FCD77B4-B627-4B35-B2DA-2717BABA7BED}" dt="2025-03-10T15:47:59.694" v="974" actId="20577"/>
          <ac:spMkLst>
            <pc:docMk/>
            <pc:sldMk cId="3140031989" sldId="313"/>
            <ac:spMk id="3" creationId="{71EDC3A6-2F23-62B5-D18C-F9BFCDAE4F2E}"/>
          </ac:spMkLst>
        </pc:spChg>
        <pc:spChg chg="mod">
          <ac:chgData name="VICENTE NAFRI MACHADO AREVALO" userId="6d45cc9e94857aa8" providerId="LiveId" clId="{3FCD77B4-B627-4B35-B2DA-2717BABA7BED}" dt="2025-03-10T15:49:58.245" v="1027" actId="108"/>
          <ac:spMkLst>
            <pc:docMk/>
            <pc:sldMk cId="3140031989" sldId="313"/>
            <ac:spMk id="4" creationId="{4910A726-3BB6-C1EB-8A18-4D69B9E8E1F2}"/>
          </ac:spMkLst>
        </pc:spChg>
      </pc:sldChg>
      <pc:sldChg chg="modSp add mod ord modTransition">
        <pc:chgData name="VICENTE NAFRI MACHADO AREVALO" userId="6d45cc9e94857aa8" providerId="LiveId" clId="{3FCD77B4-B627-4B35-B2DA-2717BABA7BED}" dt="2025-03-10T16:35:44.903" v="1372"/>
        <pc:sldMkLst>
          <pc:docMk/>
          <pc:sldMk cId="1412195311" sldId="314"/>
        </pc:sldMkLst>
        <pc:spChg chg="mod">
          <ac:chgData name="VICENTE NAFRI MACHADO AREVALO" userId="6d45cc9e94857aa8" providerId="LiveId" clId="{3FCD77B4-B627-4B35-B2DA-2717BABA7BED}" dt="2025-03-10T15:50:24.578" v="1032"/>
          <ac:spMkLst>
            <pc:docMk/>
            <pc:sldMk cId="1412195311" sldId="314"/>
            <ac:spMk id="3" creationId="{B337E9B4-F0C0-F82D-8F25-7088A2821EFD}"/>
          </ac:spMkLst>
        </pc:spChg>
        <pc:spChg chg="mod">
          <ac:chgData name="VICENTE NAFRI MACHADO AREVALO" userId="6d45cc9e94857aa8" providerId="LiveId" clId="{3FCD77B4-B627-4B35-B2DA-2717BABA7BED}" dt="2025-03-10T15:50:54.650" v="1041" actId="108"/>
          <ac:spMkLst>
            <pc:docMk/>
            <pc:sldMk cId="1412195311" sldId="314"/>
            <ac:spMk id="4" creationId="{991D6E7D-C088-1C31-CFC3-9BE347781908}"/>
          </ac:spMkLst>
        </pc:spChg>
      </pc:sldChg>
      <pc:sldChg chg="addSp delSp modSp add mod ord modTransition">
        <pc:chgData name="VICENTE NAFRI MACHADO AREVALO" userId="6d45cc9e94857aa8" providerId="LiveId" clId="{3FCD77B4-B627-4B35-B2DA-2717BABA7BED}" dt="2025-03-10T16:35:44.903" v="1372"/>
        <pc:sldMkLst>
          <pc:docMk/>
          <pc:sldMk cId="1147037814" sldId="315"/>
        </pc:sldMkLst>
        <pc:spChg chg="mod">
          <ac:chgData name="VICENTE NAFRI MACHADO AREVALO" userId="6d45cc9e94857aa8" providerId="LiveId" clId="{3FCD77B4-B627-4B35-B2DA-2717BABA7BED}" dt="2025-03-10T15:51:55.911" v="1054" actId="1076"/>
          <ac:spMkLst>
            <pc:docMk/>
            <pc:sldMk cId="1147037814" sldId="315"/>
            <ac:spMk id="2" creationId="{DAFA1F66-0313-A782-646C-23D814217CA9}"/>
          </ac:spMkLst>
        </pc:spChg>
        <pc:picChg chg="add mod modCrop">
          <ac:chgData name="VICENTE NAFRI MACHADO AREVALO" userId="6d45cc9e94857aa8" providerId="LiveId" clId="{3FCD77B4-B627-4B35-B2DA-2717BABA7BED}" dt="2025-03-10T15:53:51.081" v="1063" actId="1440"/>
          <ac:picMkLst>
            <pc:docMk/>
            <pc:sldMk cId="1147037814" sldId="315"/>
            <ac:picMk id="5" creationId="{44638A25-721F-8865-586E-E8671164F2F7}"/>
          </ac:picMkLst>
        </pc:picChg>
      </pc:sldChg>
      <pc:sldChg chg="modSp add mod ord modTransition">
        <pc:chgData name="VICENTE NAFRI MACHADO AREVALO" userId="6d45cc9e94857aa8" providerId="LiveId" clId="{3FCD77B4-B627-4B35-B2DA-2717BABA7BED}" dt="2025-03-10T16:35:44.903" v="1372"/>
        <pc:sldMkLst>
          <pc:docMk/>
          <pc:sldMk cId="3984688081" sldId="316"/>
        </pc:sldMkLst>
        <pc:spChg chg="mod">
          <ac:chgData name="VICENTE NAFRI MACHADO AREVALO" userId="6d45cc9e94857aa8" providerId="LiveId" clId="{3FCD77B4-B627-4B35-B2DA-2717BABA7BED}" dt="2025-03-10T15:58:11.024" v="1143" actId="20577"/>
          <ac:spMkLst>
            <pc:docMk/>
            <pc:sldMk cId="3984688081" sldId="316"/>
            <ac:spMk id="3" creationId="{FD61399C-3E12-53CB-1F45-77822EAEF918}"/>
          </ac:spMkLst>
        </pc:spChg>
        <pc:spChg chg="mod">
          <ac:chgData name="VICENTE NAFRI MACHADO AREVALO" userId="6d45cc9e94857aa8" providerId="LiveId" clId="{3FCD77B4-B627-4B35-B2DA-2717BABA7BED}" dt="2025-03-10T15:58:53.568" v="1152" actId="108"/>
          <ac:spMkLst>
            <pc:docMk/>
            <pc:sldMk cId="3984688081" sldId="316"/>
            <ac:spMk id="4" creationId="{D8F97DA8-3DF1-CC5F-5491-A56D8DD78650}"/>
          </ac:spMkLst>
        </pc:spChg>
      </pc:sldChg>
      <pc:sldChg chg="modSp add mod modTransition">
        <pc:chgData name="VICENTE NAFRI MACHADO AREVALO" userId="6d45cc9e94857aa8" providerId="LiveId" clId="{3FCD77B4-B627-4B35-B2DA-2717BABA7BED}" dt="2025-03-10T16:35:44.903" v="1372"/>
        <pc:sldMkLst>
          <pc:docMk/>
          <pc:sldMk cId="3577688319" sldId="317"/>
        </pc:sldMkLst>
        <pc:spChg chg="mod">
          <ac:chgData name="VICENTE NAFRI MACHADO AREVALO" userId="6d45cc9e94857aa8" providerId="LiveId" clId="{3FCD77B4-B627-4B35-B2DA-2717BABA7BED}" dt="2025-03-10T15:59:12.538" v="1159" actId="20577"/>
          <ac:spMkLst>
            <pc:docMk/>
            <pc:sldMk cId="3577688319" sldId="317"/>
            <ac:spMk id="3" creationId="{7C885830-4FE6-2C82-B632-CC2E3A616869}"/>
          </ac:spMkLst>
        </pc:spChg>
        <pc:spChg chg="mod">
          <ac:chgData name="VICENTE NAFRI MACHADO AREVALO" userId="6d45cc9e94857aa8" providerId="LiveId" clId="{3FCD77B4-B627-4B35-B2DA-2717BABA7BED}" dt="2025-03-10T15:59:38.022" v="1166" actId="108"/>
          <ac:spMkLst>
            <pc:docMk/>
            <pc:sldMk cId="3577688319" sldId="317"/>
            <ac:spMk id="4" creationId="{74667555-82D9-F2E7-AD2F-31BDDAF055EC}"/>
          </ac:spMkLst>
        </pc:spChg>
      </pc:sldChg>
      <pc:sldChg chg="modSp add mod ord modTransition">
        <pc:chgData name="VICENTE NAFRI MACHADO AREVALO" userId="6d45cc9e94857aa8" providerId="LiveId" clId="{3FCD77B4-B627-4B35-B2DA-2717BABA7BED}" dt="2025-03-10T16:35:44.903" v="1372"/>
        <pc:sldMkLst>
          <pc:docMk/>
          <pc:sldMk cId="85766878" sldId="318"/>
        </pc:sldMkLst>
        <pc:spChg chg="mod">
          <ac:chgData name="VICENTE NAFRI MACHADO AREVALO" userId="6d45cc9e94857aa8" providerId="LiveId" clId="{3FCD77B4-B627-4B35-B2DA-2717BABA7BED}" dt="2025-03-10T16:20:21.268" v="1206"/>
          <ac:spMkLst>
            <pc:docMk/>
            <pc:sldMk cId="85766878" sldId="318"/>
            <ac:spMk id="3" creationId="{E210AFCB-79EF-0DFB-B680-E61F74C9E79B}"/>
          </ac:spMkLst>
        </pc:spChg>
        <pc:spChg chg="mod">
          <ac:chgData name="VICENTE NAFRI MACHADO AREVALO" userId="6d45cc9e94857aa8" providerId="LiveId" clId="{3FCD77B4-B627-4B35-B2DA-2717BABA7BED}" dt="2025-03-10T16:20:58.717" v="1219" actId="207"/>
          <ac:spMkLst>
            <pc:docMk/>
            <pc:sldMk cId="85766878" sldId="318"/>
            <ac:spMk id="4" creationId="{5DE93B87-A29E-1D34-12A2-82A5D95CE74C}"/>
          </ac:spMkLst>
        </pc:spChg>
      </pc:sldChg>
      <pc:sldChg chg="addSp delSp modSp new mod modTransition">
        <pc:chgData name="VICENTE NAFRI MACHADO AREVALO" userId="6d45cc9e94857aa8" providerId="LiveId" clId="{3FCD77B4-B627-4B35-B2DA-2717BABA7BED}" dt="2025-03-10T16:35:44.903" v="1372"/>
        <pc:sldMkLst>
          <pc:docMk/>
          <pc:sldMk cId="1077592920" sldId="319"/>
        </pc:sldMkLst>
        <pc:spChg chg="mod">
          <ac:chgData name="VICENTE NAFRI MACHADO AREVALO" userId="6d45cc9e94857aa8" providerId="LiveId" clId="{3FCD77B4-B627-4B35-B2DA-2717BABA7BED}" dt="2025-03-10T16:27:54.036" v="1271" actId="27636"/>
          <ac:spMkLst>
            <pc:docMk/>
            <pc:sldMk cId="1077592920" sldId="319"/>
            <ac:spMk id="2" creationId="{47179A02-EC65-5D74-FD30-69327B9A3FFC}"/>
          </ac:spMkLst>
        </pc:spChg>
        <pc:picChg chg="add mod modCrop">
          <ac:chgData name="VICENTE NAFRI MACHADO AREVALO" userId="6d45cc9e94857aa8" providerId="LiveId" clId="{3FCD77B4-B627-4B35-B2DA-2717BABA7BED}" dt="2025-03-10T16:27:23.663" v="1254" actId="14100"/>
          <ac:picMkLst>
            <pc:docMk/>
            <pc:sldMk cId="1077592920" sldId="319"/>
            <ac:picMk id="5" creationId="{C2C68B29-5AD9-B235-F8FF-4E65B4F22F32}"/>
          </ac:picMkLst>
        </pc:picChg>
      </pc:sldChg>
      <pc:sldChg chg="addSp delSp modSp add mod modTransition">
        <pc:chgData name="VICENTE NAFRI MACHADO AREVALO" userId="6d45cc9e94857aa8" providerId="LiveId" clId="{3FCD77B4-B627-4B35-B2DA-2717BABA7BED}" dt="2025-03-10T16:35:44.903" v="1372"/>
        <pc:sldMkLst>
          <pc:docMk/>
          <pc:sldMk cId="206895078" sldId="320"/>
        </pc:sldMkLst>
        <pc:spChg chg="mod">
          <ac:chgData name="VICENTE NAFRI MACHADO AREVALO" userId="6d45cc9e94857aa8" providerId="LiveId" clId="{3FCD77B4-B627-4B35-B2DA-2717BABA7BED}" dt="2025-03-10T16:34:51.515" v="1363" actId="403"/>
          <ac:spMkLst>
            <pc:docMk/>
            <pc:sldMk cId="206895078" sldId="320"/>
            <ac:spMk id="2" creationId="{9428CFE3-1448-C7F4-84BE-D19BDFFE3AC6}"/>
          </ac:spMkLst>
        </pc:spChg>
        <pc:graphicFrameChg chg="add mod">
          <ac:chgData name="VICENTE NAFRI MACHADO AREVALO" userId="6d45cc9e94857aa8" providerId="LiveId" clId="{3FCD77B4-B627-4B35-B2DA-2717BABA7BED}" dt="2025-03-10T16:35:21.406" v="1368" actId="14100"/>
          <ac:graphicFrameMkLst>
            <pc:docMk/>
            <pc:sldMk cId="206895078" sldId="320"/>
            <ac:graphicFrameMk id="4" creationId="{D0294A82-C4A9-F256-3A8A-858B1169BE80}"/>
          </ac:graphicFrameMkLst>
        </pc:graphicFrameChg>
      </pc:sldChg>
    </pc:docChg>
  </pc:docChgLst>
  <pc:docChgLst>
    <pc:chgData name="VICENTE NAFRI MACHADO AREVALO" userId="6d45cc9e94857aa8" providerId="LiveId" clId="{4C326FD9-B33E-4026-B2E7-4E8E360EC784}"/>
    <pc:docChg chg="addSld modSld">
      <pc:chgData name="VICENTE NAFRI MACHADO AREVALO" userId="6d45cc9e94857aa8" providerId="LiveId" clId="{4C326FD9-B33E-4026-B2E7-4E8E360EC784}" dt="2025-04-01T17:02:20.877" v="8"/>
      <pc:docMkLst>
        <pc:docMk/>
      </pc:docMkLst>
      <pc:sldChg chg="addSp modSp">
        <pc:chgData name="VICENTE NAFRI MACHADO AREVALO" userId="6d45cc9e94857aa8" providerId="LiveId" clId="{4C326FD9-B33E-4026-B2E7-4E8E360EC784}" dt="2025-04-01T17:01:44.596" v="7"/>
        <pc:sldMkLst>
          <pc:docMk/>
          <pc:sldMk cId="3014007573" sldId="256"/>
        </pc:sldMkLst>
        <pc:picChg chg="add mod">
          <ac:chgData name="VICENTE NAFRI MACHADO AREVALO" userId="6d45cc9e94857aa8" providerId="LiveId" clId="{4C326FD9-B33E-4026-B2E7-4E8E360EC784}" dt="2025-04-01T17:01:44.596" v="7"/>
          <ac:picMkLst>
            <pc:docMk/>
            <pc:sldMk cId="3014007573" sldId="256"/>
            <ac:picMk id="3" creationId="{940D491E-C2C2-75B4-FDA1-EF23D9571C38}"/>
          </ac:picMkLst>
        </pc:picChg>
      </pc:sldChg>
      <pc:sldChg chg="modSp">
        <pc:chgData name="VICENTE NAFRI MACHADO AREVALO" userId="6d45cc9e94857aa8" providerId="LiveId" clId="{4C326FD9-B33E-4026-B2E7-4E8E360EC784}" dt="2025-04-01T16:54:35.190" v="6"/>
        <pc:sldMkLst>
          <pc:docMk/>
          <pc:sldMk cId="206895078" sldId="320"/>
        </pc:sldMkLst>
        <pc:graphicFrameChg chg="mod">
          <ac:chgData name="VICENTE NAFRI MACHADO AREVALO" userId="6d45cc9e94857aa8" providerId="LiveId" clId="{4C326FD9-B33E-4026-B2E7-4E8E360EC784}" dt="2025-04-01T16:54:35.190" v="6"/>
          <ac:graphicFrameMkLst>
            <pc:docMk/>
            <pc:sldMk cId="206895078" sldId="320"/>
            <ac:graphicFrameMk id="4" creationId="{D0294A82-C4A9-F256-3A8A-858B1169BE80}"/>
          </ac:graphicFrameMkLst>
        </pc:graphicFrameChg>
      </pc:sldChg>
      <pc:sldChg chg="add">
        <pc:chgData name="VICENTE NAFRI MACHADO AREVALO" userId="6d45cc9e94857aa8" providerId="LiveId" clId="{4C326FD9-B33E-4026-B2E7-4E8E360EC784}" dt="2025-04-01T17:02:20.877" v="8"/>
        <pc:sldMkLst>
          <pc:docMk/>
          <pc:sldMk cId="62945786" sldId="321"/>
        </pc:sldMkLst>
      </pc:sldChg>
    </pc:docChg>
  </pc:docChgLst>
</pc:chgInfo>
</file>

<file path=ppt/diagrams/_rels/data9.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3083D-AD5D-48B5-ADD3-272435C540C2}"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s-419"/>
        </a:p>
      </dgm:t>
    </dgm:pt>
    <dgm:pt modelId="{E6BDB128-01FB-4638-B0B6-B0A34EC8B38F}">
      <dgm:prSet phldrT="[Texto]"/>
      <dgm:spPr/>
      <dgm:t>
        <a:bodyPr/>
        <a:lstStyle/>
        <a:p>
          <a:r>
            <a:rPr lang="es-419" dirty="0"/>
            <a:t>Finanzas</a:t>
          </a:r>
        </a:p>
      </dgm:t>
    </dgm:pt>
    <dgm:pt modelId="{87DEAD41-2179-4CCA-9CDA-FC8BF692F154}" type="parTrans" cxnId="{0D905B67-DFC9-42A8-BA11-C59DD8B970A2}">
      <dgm:prSet/>
      <dgm:spPr/>
      <dgm:t>
        <a:bodyPr/>
        <a:lstStyle/>
        <a:p>
          <a:endParaRPr lang="es-419"/>
        </a:p>
      </dgm:t>
    </dgm:pt>
    <dgm:pt modelId="{F3C2C5DC-2BAE-4C82-9FAB-7CBC7D39A308}" type="sibTrans" cxnId="{0D905B67-DFC9-42A8-BA11-C59DD8B970A2}">
      <dgm:prSet/>
      <dgm:spPr/>
      <dgm:t>
        <a:bodyPr/>
        <a:lstStyle/>
        <a:p>
          <a:endParaRPr lang="es-419"/>
        </a:p>
      </dgm:t>
    </dgm:pt>
    <dgm:pt modelId="{B075A2B1-B5D4-413B-9011-AFB94D3A8535}">
      <dgm:prSet phldrT="[Texto]"/>
      <dgm:spPr/>
      <dgm:t>
        <a:bodyPr/>
        <a:lstStyle/>
        <a:p>
          <a:r>
            <a:rPr lang="es-419" dirty="0"/>
            <a:t>Tiempo</a:t>
          </a:r>
        </a:p>
      </dgm:t>
    </dgm:pt>
    <dgm:pt modelId="{BE7B2D12-7843-4BCD-8BD3-FC6DA56546A8}" type="parTrans" cxnId="{46824A14-46CE-4992-9092-DE09755830CF}">
      <dgm:prSet/>
      <dgm:spPr/>
      <dgm:t>
        <a:bodyPr/>
        <a:lstStyle/>
        <a:p>
          <a:endParaRPr lang="es-419"/>
        </a:p>
      </dgm:t>
    </dgm:pt>
    <dgm:pt modelId="{AB249E3F-AD43-4A52-922A-730079B6A6FB}" type="sibTrans" cxnId="{46824A14-46CE-4992-9092-DE09755830CF}">
      <dgm:prSet/>
      <dgm:spPr/>
      <dgm:t>
        <a:bodyPr/>
        <a:lstStyle/>
        <a:p>
          <a:endParaRPr lang="es-419"/>
        </a:p>
      </dgm:t>
    </dgm:pt>
    <dgm:pt modelId="{482184C0-8304-4C2D-91AD-73D979AE02B3}">
      <dgm:prSet phldrT="[Texto]"/>
      <dgm:spPr/>
      <dgm:t>
        <a:bodyPr/>
        <a:lstStyle/>
        <a:p>
          <a:r>
            <a:rPr lang="es-419" dirty="0"/>
            <a:t>Familia</a:t>
          </a:r>
        </a:p>
      </dgm:t>
    </dgm:pt>
    <dgm:pt modelId="{233109B0-EC3D-49F8-A26A-1CF39D2A8F8F}" type="parTrans" cxnId="{AA2E3328-DED8-4BEC-84ED-F88F3AB64133}">
      <dgm:prSet/>
      <dgm:spPr/>
      <dgm:t>
        <a:bodyPr/>
        <a:lstStyle/>
        <a:p>
          <a:endParaRPr lang="es-419"/>
        </a:p>
      </dgm:t>
    </dgm:pt>
    <dgm:pt modelId="{029AC6B4-47C9-4A60-9E27-9D77CFF9A8E1}" type="sibTrans" cxnId="{AA2E3328-DED8-4BEC-84ED-F88F3AB64133}">
      <dgm:prSet/>
      <dgm:spPr/>
      <dgm:t>
        <a:bodyPr/>
        <a:lstStyle/>
        <a:p>
          <a:endParaRPr lang="es-419"/>
        </a:p>
      </dgm:t>
    </dgm:pt>
    <dgm:pt modelId="{597DD4CB-7F0F-4EE3-A836-511DE018F4D5}">
      <dgm:prSet phldrT="[Texto]"/>
      <dgm:spPr/>
      <dgm:t>
        <a:bodyPr/>
        <a:lstStyle/>
        <a:p>
          <a:r>
            <a:rPr lang="es-419" dirty="0"/>
            <a:t>Salud</a:t>
          </a:r>
        </a:p>
      </dgm:t>
    </dgm:pt>
    <dgm:pt modelId="{EEA2C570-D922-4D37-9B25-4EE4BF18557F}" type="parTrans" cxnId="{80970ADD-E276-4222-9A0B-120164F995F2}">
      <dgm:prSet/>
      <dgm:spPr/>
      <dgm:t>
        <a:bodyPr/>
        <a:lstStyle/>
        <a:p>
          <a:endParaRPr lang="es-419"/>
        </a:p>
      </dgm:t>
    </dgm:pt>
    <dgm:pt modelId="{307A87F7-9230-44F4-9D48-1D8349D4300D}" type="sibTrans" cxnId="{80970ADD-E276-4222-9A0B-120164F995F2}">
      <dgm:prSet/>
      <dgm:spPr/>
      <dgm:t>
        <a:bodyPr/>
        <a:lstStyle/>
        <a:p>
          <a:endParaRPr lang="es-419"/>
        </a:p>
      </dgm:t>
    </dgm:pt>
    <dgm:pt modelId="{D5253F05-584F-4A8F-B726-2E97BB9C1B94}">
      <dgm:prSet phldrT="[Texto]"/>
      <dgm:spPr/>
      <dgm:t>
        <a:bodyPr/>
        <a:lstStyle/>
        <a:p>
          <a:r>
            <a:rPr lang="es-419" dirty="0"/>
            <a:t>Dios</a:t>
          </a:r>
        </a:p>
      </dgm:t>
    </dgm:pt>
    <dgm:pt modelId="{99ADE5C3-3BBB-4ADB-A29E-8EDFF5B7C040}" type="parTrans" cxnId="{21DE5041-F250-4659-86FC-F1EA609C6481}">
      <dgm:prSet/>
      <dgm:spPr/>
      <dgm:t>
        <a:bodyPr/>
        <a:lstStyle/>
        <a:p>
          <a:endParaRPr lang="es-419"/>
        </a:p>
      </dgm:t>
    </dgm:pt>
    <dgm:pt modelId="{6E2F876B-7B11-498E-9B40-82A3630800A3}" type="sibTrans" cxnId="{21DE5041-F250-4659-86FC-F1EA609C6481}">
      <dgm:prSet/>
      <dgm:spPr/>
      <dgm:t>
        <a:bodyPr/>
        <a:lstStyle/>
        <a:p>
          <a:endParaRPr lang="es-419"/>
        </a:p>
      </dgm:t>
    </dgm:pt>
    <dgm:pt modelId="{4CECDEBD-67AC-4878-8E75-5A9062360EC0}" type="pres">
      <dgm:prSet presAssocID="{E613083D-AD5D-48B5-ADD3-272435C540C2}" presName="outerComposite" presStyleCnt="0">
        <dgm:presLayoutVars>
          <dgm:chMax val="2"/>
          <dgm:animLvl val="lvl"/>
          <dgm:resizeHandles val="exact"/>
        </dgm:presLayoutVars>
      </dgm:prSet>
      <dgm:spPr/>
    </dgm:pt>
    <dgm:pt modelId="{4AF49E17-F609-48DC-8DF4-069E5517513B}" type="pres">
      <dgm:prSet presAssocID="{E613083D-AD5D-48B5-ADD3-272435C540C2}" presName="dummyMaxCanvas" presStyleCnt="0"/>
      <dgm:spPr/>
    </dgm:pt>
    <dgm:pt modelId="{F18594E8-33F2-45BE-88CF-BF275CCB7F11}" type="pres">
      <dgm:prSet presAssocID="{E613083D-AD5D-48B5-ADD3-272435C540C2}" presName="parentComposite" presStyleCnt="0"/>
      <dgm:spPr/>
    </dgm:pt>
    <dgm:pt modelId="{B01AE060-5D3E-47D8-BA91-3F159D6984D1}" type="pres">
      <dgm:prSet presAssocID="{E613083D-AD5D-48B5-ADD3-272435C540C2}" presName="parent1" presStyleLbl="alignAccFollowNode1" presStyleIdx="0" presStyleCnt="4">
        <dgm:presLayoutVars>
          <dgm:chMax val="4"/>
        </dgm:presLayoutVars>
      </dgm:prSet>
      <dgm:spPr/>
    </dgm:pt>
    <dgm:pt modelId="{CD2E0EB0-A19C-4BD1-918E-10A7F338167F}" type="pres">
      <dgm:prSet presAssocID="{E613083D-AD5D-48B5-ADD3-272435C540C2}" presName="parent2" presStyleLbl="alignAccFollowNode1" presStyleIdx="1" presStyleCnt="4">
        <dgm:presLayoutVars>
          <dgm:chMax val="4"/>
        </dgm:presLayoutVars>
      </dgm:prSet>
      <dgm:spPr/>
    </dgm:pt>
    <dgm:pt modelId="{725E958E-5243-4C1A-9A81-E77D6079FE3A}" type="pres">
      <dgm:prSet presAssocID="{E613083D-AD5D-48B5-ADD3-272435C540C2}" presName="childrenComposite" presStyleCnt="0"/>
      <dgm:spPr/>
    </dgm:pt>
    <dgm:pt modelId="{AE9FB51D-DD5C-49B0-988C-79D48AF0258B}" type="pres">
      <dgm:prSet presAssocID="{E613083D-AD5D-48B5-ADD3-272435C540C2}" presName="dummyMaxCanvas_ChildArea" presStyleCnt="0"/>
      <dgm:spPr/>
    </dgm:pt>
    <dgm:pt modelId="{6399FFB8-5C3E-4173-A2B2-00B622626670}" type="pres">
      <dgm:prSet presAssocID="{E613083D-AD5D-48B5-ADD3-272435C540C2}" presName="fulcrum" presStyleLbl="alignAccFollowNode1" presStyleIdx="2" presStyleCnt="4"/>
      <dgm:spPr/>
    </dgm:pt>
    <dgm:pt modelId="{BF48B6EB-6821-49DE-B744-D0F7297A827B}" type="pres">
      <dgm:prSet presAssocID="{E613083D-AD5D-48B5-ADD3-272435C540C2}" presName="balance_03" presStyleLbl="alignAccFollowNode1" presStyleIdx="3" presStyleCnt="4">
        <dgm:presLayoutVars>
          <dgm:bulletEnabled val="1"/>
        </dgm:presLayoutVars>
      </dgm:prSet>
      <dgm:spPr/>
    </dgm:pt>
    <dgm:pt modelId="{00B7B7EA-9EEA-45DA-A586-3075FCE8870C}" type="pres">
      <dgm:prSet presAssocID="{E613083D-AD5D-48B5-ADD3-272435C540C2}" presName="right_03_1" presStyleLbl="node1" presStyleIdx="0" presStyleCnt="3">
        <dgm:presLayoutVars>
          <dgm:bulletEnabled val="1"/>
        </dgm:presLayoutVars>
      </dgm:prSet>
      <dgm:spPr/>
    </dgm:pt>
    <dgm:pt modelId="{C339EC80-25AA-4B91-A816-C08261A59945}" type="pres">
      <dgm:prSet presAssocID="{E613083D-AD5D-48B5-ADD3-272435C540C2}" presName="right_03_2" presStyleLbl="node1" presStyleIdx="1" presStyleCnt="3">
        <dgm:presLayoutVars>
          <dgm:bulletEnabled val="1"/>
        </dgm:presLayoutVars>
      </dgm:prSet>
      <dgm:spPr/>
    </dgm:pt>
    <dgm:pt modelId="{9D2DC94C-0257-45EE-B43B-E748E24C55C2}" type="pres">
      <dgm:prSet presAssocID="{E613083D-AD5D-48B5-ADD3-272435C540C2}" presName="right_03_3" presStyleLbl="node1" presStyleIdx="2" presStyleCnt="3">
        <dgm:presLayoutVars>
          <dgm:bulletEnabled val="1"/>
        </dgm:presLayoutVars>
      </dgm:prSet>
      <dgm:spPr/>
    </dgm:pt>
  </dgm:ptLst>
  <dgm:cxnLst>
    <dgm:cxn modelId="{46824A14-46CE-4992-9092-DE09755830CF}" srcId="{E613083D-AD5D-48B5-ADD3-272435C540C2}" destId="{B075A2B1-B5D4-413B-9011-AFB94D3A8535}" srcOrd="1" destOrd="0" parTransId="{BE7B2D12-7843-4BCD-8BD3-FC6DA56546A8}" sibTransId="{AB249E3F-AD43-4A52-922A-730079B6A6FB}"/>
    <dgm:cxn modelId="{C98D6B14-7365-4505-AB10-BD9DBC69D39B}" type="presOf" srcId="{D5253F05-584F-4A8F-B726-2E97BB9C1B94}" destId="{9D2DC94C-0257-45EE-B43B-E748E24C55C2}" srcOrd="0" destOrd="0" presId="urn:microsoft.com/office/officeart/2005/8/layout/balance1"/>
    <dgm:cxn modelId="{AA2E3328-DED8-4BEC-84ED-F88F3AB64133}" srcId="{B075A2B1-B5D4-413B-9011-AFB94D3A8535}" destId="{482184C0-8304-4C2D-91AD-73D979AE02B3}" srcOrd="0" destOrd="0" parTransId="{233109B0-EC3D-49F8-A26A-1CF39D2A8F8F}" sibTransId="{029AC6B4-47C9-4A60-9E27-9D77CFF9A8E1}"/>
    <dgm:cxn modelId="{057A122D-BEBC-47F3-AC6D-77FD3347399F}" type="presOf" srcId="{B075A2B1-B5D4-413B-9011-AFB94D3A8535}" destId="{CD2E0EB0-A19C-4BD1-918E-10A7F338167F}" srcOrd="0" destOrd="0" presId="urn:microsoft.com/office/officeart/2005/8/layout/balance1"/>
    <dgm:cxn modelId="{DD8D8C5C-12DD-4FAD-9AD0-C7417AEEF310}" type="presOf" srcId="{E6BDB128-01FB-4638-B0B6-B0A34EC8B38F}" destId="{B01AE060-5D3E-47D8-BA91-3F159D6984D1}" srcOrd="0" destOrd="0" presId="urn:microsoft.com/office/officeart/2005/8/layout/balance1"/>
    <dgm:cxn modelId="{21DE5041-F250-4659-86FC-F1EA609C6481}" srcId="{B075A2B1-B5D4-413B-9011-AFB94D3A8535}" destId="{D5253F05-584F-4A8F-B726-2E97BB9C1B94}" srcOrd="2" destOrd="0" parTransId="{99ADE5C3-3BBB-4ADB-A29E-8EDFF5B7C040}" sibTransId="{6E2F876B-7B11-498E-9B40-82A3630800A3}"/>
    <dgm:cxn modelId="{0D905B67-DFC9-42A8-BA11-C59DD8B970A2}" srcId="{E613083D-AD5D-48B5-ADD3-272435C540C2}" destId="{E6BDB128-01FB-4638-B0B6-B0A34EC8B38F}" srcOrd="0" destOrd="0" parTransId="{87DEAD41-2179-4CCA-9CDA-FC8BF692F154}" sibTransId="{F3C2C5DC-2BAE-4C82-9FAB-7CBC7D39A308}"/>
    <dgm:cxn modelId="{23B7307E-1D06-4074-AF4A-FA6041FCA050}" type="presOf" srcId="{482184C0-8304-4C2D-91AD-73D979AE02B3}" destId="{00B7B7EA-9EEA-45DA-A586-3075FCE8870C}" srcOrd="0" destOrd="0" presId="urn:microsoft.com/office/officeart/2005/8/layout/balance1"/>
    <dgm:cxn modelId="{0D62BD86-E355-4D6D-A328-E30E4486B407}" type="presOf" srcId="{597DD4CB-7F0F-4EE3-A836-511DE018F4D5}" destId="{C339EC80-25AA-4B91-A816-C08261A59945}" srcOrd="0" destOrd="0" presId="urn:microsoft.com/office/officeart/2005/8/layout/balance1"/>
    <dgm:cxn modelId="{80970ADD-E276-4222-9A0B-120164F995F2}" srcId="{B075A2B1-B5D4-413B-9011-AFB94D3A8535}" destId="{597DD4CB-7F0F-4EE3-A836-511DE018F4D5}" srcOrd="1" destOrd="0" parTransId="{EEA2C570-D922-4D37-9B25-4EE4BF18557F}" sibTransId="{307A87F7-9230-44F4-9D48-1D8349D4300D}"/>
    <dgm:cxn modelId="{1DBD7EFE-2116-4806-B1AC-3114F636CB69}" type="presOf" srcId="{E613083D-AD5D-48B5-ADD3-272435C540C2}" destId="{4CECDEBD-67AC-4878-8E75-5A9062360EC0}" srcOrd="0" destOrd="0" presId="urn:microsoft.com/office/officeart/2005/8/layout/balance1"/>
    <dgm:cxn modelId="{2DEF0C11-E948-42BB-8EFB-95A323E45E37}" type="presParOf" srcId="{4CECDEBD-67AC-4878-8E75-5A9062360EC0}" destId="{4AF49E17-F609-48DC-8DF4-069E5517513B}" srcOrd="0" destOrd="0" presId="urn:microsoft.com/office/officeart/2005/8/layout/balance1"/>
    <dgm:cxn modelId="{CA806C46-B46B-4DCB-A108-69E6BEF9B524}" type="presParOf" srcId="{4CECDEBD-67AC-4878-8E75-5A9062360EC0}" destId="{F18594E8-33F2-45BE-88CF-BF275CCB7F11}" srcOrd="1" destOrd="0" presId="urn:microsoft.com/office/officeart/2005/8/layout/balance1"/>
    <dgm:cxn modelId="{0A7954D5-F661-4623-92A3-F0CFCAB011E5}" type="presParOf" srcId="{F18594E8-33F2-45BE-88CF-BF275CCB7F11}" destId="{B01AE060-5D3E-47D8-BA91-3F159D6984D1}" srcOrd="0" destOrd="0" presId="urn:microsoft.com/office/officeart/2005/8/layout/balance1"/>
    <dgm:cxn modelId="{CC72CBA4-8284-46DA-8746-21E8CF401BF9}" type="presParOf" srcId="{F18594E8-33F2-45BE-88CF-BF275CCB7F11}" destId="{CD2E0EB0-A19C-4BD1-918E-10A7F338167F}" srcOrd="1" destOrd="0" presId="urn:microsoft.com/office/officeart/2005/8/layout/balance1"/>
    <dgm:cxn modelId="{1B3D6E82-29F8-4DFA-AD09-C385D7F83EBF}" type="presParOf" srcId="{4CECDEBD-67AC-4878-8E75-5A9062360EC0}" destId="{725E958E-5243-4C1A-9A81-E77D6079FE3A}" srcOrd="2" destOrd="0" presId="urn:microsoft.com/office/officeart/2005/8/layout/balance1"/>
    <dgm:cxn modelId="{D84E1A62-4147-4B20-B7B6-CB8BB4F5D376}" type="presParOf" srcId="{725E958E-5243-4C1A-9A81-E77D6079FE3A}" destId="{AE9FB51D-DD5C-49B0-988C-79D48AF0258B}" srcOrd="0" destOrd="0" presId="urn:microsoft.com/office/officeart/2005/8/layout/balance1"/>
    <dgm:cxn modelId="{0CC2A08F-8985-4724-B285-B5ED46263D14}" type="presParOf" srcId="{725E958E-5243-4C1A-9A81-E77D6079FE3A}" destId="{6399FFB8-5C3E-4173-A2B2-00B622626670}" srcOrd="1" destOrd="0" presId="urn:microsoft.com/office/officeart/2005/8/layout/balance1"/>
    <dgm:cxn modelId="{983F0850-531E-437F-85A6-42CDFFD8A51C}" type="presParOf" srcId="{725E958E-5243-4C1A-9A81-E77D6079FE3A}" destId="{BF48B6EB-6821-49DE-B744-D0F7297A827B}" srcOrd="2" destOrd="0" presId="urn:microsoft.com/office/officeart/2005/8/layout/balance1"/>
    <dgm:cxn modelId="{B40F1B0B-226A-4092-8A22-62A124C7CC34}" type="presParOf" srcId="{725E958E-5243-4C1A-9A81-E77D6079FE3A}" destId="{00B7B7EA-9EEA-45DA-A586-3075FCE8870C}" srcOrd="3" destOrd="0" presId="urn:microsoft.com/office/officeart/2005/8/layout/balance1"/>
    <dgm:cxn modelId="{DB4CD575-AF6D-4A5F-B8D8-AF030D115C82}" type="presParOf" srcId="{725E958E-5243-4C1A-9A81-E77D6079FE3A}" destId="{C339EC80-25AA-4B91-A816-C08261A59945}" srcOrd="4" destOrd="0" presId="urn:microsoft.com/office/officeart/2005/8/layout/balance1"/>
    <dgm:cxn modelId="{CDEF830E-53AA-44EF-8F3E-32684B093CDB}" type="presParOf" srcId="{725E958E-5243-4C1A-9A81-E77D6079FE3A}" destId="{9D2DC94C-0257-45EE-B43B-E748E24C55C2}"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39BB7-EA5D-495A-A80B-2C80EFC4D319}" type="doc">
      <dgm:prSet loTypeId="urn:microsoft.com/office/officeart/2005/8/layout/vList3" loCatId="list" qsTypeId="urn:microsoft.com/office/officeart/2005/8/quickstyle/simple1" qsCatId="simple" csTypeId="urn:microsoft.com/office/officeart/2005/8/colors/colorful4" csCatId="colorful"/>
      <dgm:spPr/>
      <dgm:t>
        <a:bodyPr/>
        <a:lstStyle/>
        <a:p>
          <a:endParaRPr lang="es-419"/>
        </a:p>
      </dgm:t>
    </dgm:pt>
    <dgm:pt modelId="{87C185F2-730F-4181-A3BD-E189E7B9A0D1}">
      <dgm:prSet/>
      <dgm:spPr/>
      <dgm:t>
        <a:bodyPr/>
        <a:lstStyle/>
        <a:p>
          <a:r>
            <a:rPr lang="es-ES"/>
            <a:t>Cada hora de nuestro tiempo tiene un valor. </a:t>
          </a:r>
          <a:endParaRPr lang="es-419"/>
        </a:p>
      </dgm:t>
    </dgm:pt>
    <dgm:pt modelId="{377B65EF-1415-4898-B544-D5A6A83F2901}" type="parTrans" cxnId="{E84C9721-9510-4BF6-BD4D-958EF6539DD9}">
      <dgm:prSet/>
      <dgm:spPr/>
      <dgm:t>
        <a:bodyPr/>
        <a:lstStyle/>
        <a:p>
          <a:endParaRPr lang="es-419"/>
        </a:p>
      </dgm:t>
    </dgm:pt>
    <dgm:pt modelId="{5CDD604D-2F2D-4451-869F-FF3DF3B172DF}" type="sibTrans" cxnId="{E84C9721-9510-4BF6-BD4D-958EF6539DD9}">
      <dgm:prSet/>
      <dgm:spPr/>
      <dgm:t>
        <a:bodyPr/>
        <a:lstStyle/>
        <a:p>
          <a:endParaRPr lang="es-419"/>
        </a:p>
      </dgm:t>
    </dgm:pt>
    <dgm:pt modelId="{850D894E-93DC-46DB-A7A0-338F98A5503B}">
      <dgm:prSet/>
      <dgm:spPr/>
      <dgm:t>
        <a:bodyPr/>
        <a:lstStyle/>
        <a:p>
          <a:r>
            <a:rPr lang="es-ES"/>
            <a:t>Lo que nos cuesta las oportunidades perdidas.</a:t>
          </a:r>
          <a:endParaRPr lang="es-419"/>
        </a:p>
      </dgm:t>
    </dgm:pt>
    <dgm:pt modelId="{9C4686C1-0782-46BF-9D8E-F617CF644F2C}" type="parTrans" cxnId="{2BFB443E-8C5C-49F8-8179-75479EEC885A}">
      <dgm:prSet/>
      <dgm:spPr/>
      <dgm:t>
        <a:bodyPr/>
        <a:lstStyle/>
        <a:p>
          <a:endParaRPr lang="es-419"/>
        </a:p>
      </dgm:t>
    </dgm:pt>
    <dgm:pt modelId="{BC483101-A467-4390-86B3-E72750F79432}" type="sibTrans" cxnId="{2BFB443E-8C5C-49F8-8179-75479EEC885A}">
      <dgm:prSet/>
      <dgm:spPr/>
      <dgm:t>
        <a:bodyPr/>
        <a:lstStyle/>
        <a:p>
          <a:endParaRPr lang="es-419"/>
        </a:p>
      </dgm:t>
    </dgm:pt>
    <dgm:pt modelId="{826A4074-C912-4332-8E7C-CDCBA2635932}">
      <dgm:prSet/>
      <dgm:spPr/>
      <dgm:t>
        <a:bodyPr/>
        <a:lstStyle/>
        <a:p>
          <a:r>
            <a:rPr lang="es-ES"/>
            <a:t>El valor de las alternativas que dejamos de lado.</a:t>
          </a:r>
          <a:endParaRPr lang="es-419"/>
        </a:p>
      </dgm:t>
    </dgm:pt>
    <dgm:pt modelId="{5096DD83-8B2D-4CF7-8343-260F4EAA9EE3}" type="parTrans" cxnId="{0A9DB39B-6DB4-4E09-8D5F-4A00CFD2333E}">
      <dgm:prSet/>
      <dgm:spPr/>
      <dgm:t>
        <a:bodyPr/>
        <a:lstStyle/>
        <a:p>
          <a:endParaRPr lang="es-419"/>
        </a:p>
      </dgm:t>
    </dgm:pt>
    <dgm:pt modelId="{C8B6C9CD-13EC-4D0C-85A0-581DAE0ABF49}" type="sibTrans" cxnId="{0A9DB39B-6DB4-4E09-8D5F-4A00CFD2333E}">
      <dgm:prSet/>
      <dgm:spPr/>
      <dgm:t>
        <a:bodyPr/>
        <a:lstStyle/>
        <a:p>
          <a:endParaRPr lang="es-419"/>
        </a:p>
      </dgm:t>
    </dgm:pt>
    <dgm:pt modelId="{CBDCFA53-8EE3-4BC4-93F8-86FE1DD05799}" type="pres">
      <dgm:prSet presAssocID="{43739BB7-EA5D-495A-A80B-2C80EFC4D319}" presName="linearFlow" presStyleCnt="0">
        <dgm:presLayoutVars>
          <dgm:dir/>
          <dgm:resizeHandles val="exact"/>
        </dgm:presLayoutVars>
      </dgm:prSet>
      <dgm:spPr/>
    </dgm:pt>
    <dgm:pt modelId="{486BBA4D-A45E-4F2B-BF48-AB2B1A77A312}" type="pres">
      <dgm:prSet presAssocID="{87C185F2-730F-4181-A3BD-E189E7B9A0D1}" presName="composite" presStyleCnt="0"/>
      <dgm:spPr/>
    </dgm:pt>
    <dgm:pt modelId="{45CCA13C-D147-4E6F-AE9C-FDC89BC99280}" type="pres">
      <dgm:prSet presAssocID="{87C185F2-730F-4181-A3BD-E189E7B9A0D1}" presName="imgShp" presStyleLbl="fgImgPlace1" presStyleIdx="0" presStyleCnt="3"/>
      <dgm:spPr/>
    </dgm:pt>
    <dgm:pt modelId="{8B1AD710-1740-4A23-9B08-2E34636FD087}" type="pres">
      <dgm:prSet presAssocID="{87C185F2-730F-4181-A3BD-E189E7B9A0D1}" presName="txShp" presStyleLbl="node1" presStyleIdx="0" presStyleCnt="3">
        <dgm:presLayoutVars>
          <dgm:bulletEnabled val="1"/>
        </dgm:presLayoutVars>
      </dgm:prSet>
      <dgm:spPr/>
    </dgm:pt>
    <dgm:pt modelId="{8EE98C38-F70B-4E3C-BB63-5011CDFB8B41}" type="pres">
      <dgm:prSet presAssocID="{5CDD604D-2F2D-4451-869F-FF3DF3B172DF}" presName="spacing" presStyleCnt="0"/>
      <dgm:spPr/>
    </dgm:pt>
    <dgm:pt modelId="{5D7B5E88-EE5A-4D74-8366-6E404773F3FA}" type="pres">
      <dgm:prSet presAssocID="{850D894E-93DC-46DB-A7A0-338F98A5503B}" presName="composite" presStyleCnt="0"/>
      <dgm:spPr/>
    </dgm:pt>
    <dgm:pt modelId="{795FECCD-B2DD-4913-AA03-BF30DAEEB5B1}" type="pres">
      <dgm:prSet presAssocID="{850D894E-93DC-46DB-A7A0-338F98A5503B}" presName="imgShp" presStyleLbl="fgImgPlace1" presStyleIdx="1" presStyleCnt="3"/>
      <dgm:spPr/>
    </dgm:pt>
    <dgm:pt modelId="{C07F4082-DECB-4B18-BEB4-63A0A71981CB}" type="pres">
      <dgm:prSet presAssocID="{850D894E-93DC-46DB-A7A0-338F98A5503B}" presName="txShp" presStyleLbl="node1" presStyleIdx="1" presStyleCnt="3">
        <dgm:presLayoutVars>
          <dgm:bulletEnabled val="1"/>
        </dgm:presLayoutVars>
      </dgm:prSet>
      <dgm:spPr/>
    </dgm:pt>
    <dgm:pt modelId="{9EE253C2-6BFE-41EC-8166-607B69882079}" type="pres">
      <dgm:prSet presAssocID="{BC483101-A467-4390-86B3-E72750F79432}" presName="spacing" presStyleCnt="0"/>
      <dgm:spPr/>
    </dgm:pt>
    <dgm:pt modelId="{AC9FB1E7-6D06-4597-A9B2-45D64492841B}" type="pres">
      <dgm:prSet presAssocID="{826A4074-C912-4332-8E7C-CDCBA2635932}" presName="composite" presStyleCnt="0"/>
      <dgm:spPr/>
    </dgm:pt>
    <dgm:pt modelId="{2371C677-5539-4384-9907-C5BE5C20F806}" type="pres">
      <dgm:prSet presAssocID="{826A4074-C912-4332-8E7C-CDCBA2635932}" presName="imgShp" presStyleLbl="fgImgPlace1" presStyleIdx="2" presStyleCnt="3"/>
      <dgm:spPr/>
    </dgm:pt>
    <dgm:pt modelId="{187598B1-3ABA-46F2-B775-E436D59E6CF8}" type="pres">
      <dgm:prSet presAssocID="{826A4074-C912-4332-8E7C-CDCBA2635932}" presName="txShp" presStyleLbl="node1" presStyleIdx="2" presStyleCnt="3">
        <dgm:presLayoutVars>
          <dgm:bulletEnabled val="1"/>
        </dgm:presLayoutVars>
      </dgm:prSet>
      <dgm:spPr/>
    </dgm:pt>
  </dgm:ptLst>
  <dgm:cxnLst>
    <dgm:cxn modelId="{E84C9721-9510-4BF6-BD4D-958EF6539DD9}" srcId="{43739BB7-EA5D-495A-A80B-2C80EFC4D319}" destId="{87C185F2-730F-4181-A3BD-E189E7B9A0D1}" srcOrd="0" destOrd="0" parTransId="{377B65EF-1415-4898-B544-D5A6A83F2901}" sibTransId="{5CDD604D-2F2D-4451-869F-FF3DF3B172DF}"/>
    <dgm:cxn modelId="{2BFB443E-8C5C-49F8-8179-75479EEC885A}" srcId="{43739BB7-EA5D-495A-A80B-2C80EFC4D319}" destId="{850D894E-93DC-46DB-A7A0-338F98A5503B}" srcOrd="1" destOrd="0" parTransId="{9C4686C1-0782-46BF-9D8E-F617CF644F2C}" sibTransId="{BC483101-A467-4390-86B3-E72750F79432}"/>
    <dgm:cxn modelId="{81B03163-2739-4C9F-804B-043A506B3C88}" type="presOf" srcId="{826A4074-C912-4332-8E7C-CDCBA2635932}" destId="{187598B1-3ABA-46F2-B775-E436D59E6CF8}" srcOrd="0" destOrd="0" presId="urn:microsoft.com/office/officeart/2005/8/layout/vList3"/>
    <dgm:cxn modelId="{D12A884D-41DC-41A9-B03A-C13A38FE3E19}" type="presOf" srcId="{87C185F2-730F-4181-A3BD-E189E7B9A0D1}" destId="{8B1AD710-1740-4A23-9B08-2E34636FD087}" srcOrd="0" destOrd="0" presId="urn:microsoft.com/office/officeart/2005/8/layout/vList3"/>
    <dgm:cxn modelId="{0A9DB39B-6DB4-4E09-8D5F-4A00CFD2333E}" srcId="{43739BB7-EA5D-495A-A80B-2C80EFC4D319}" destId="{826A4074-C912-4332-8E7C-CDCBA2635932}" srcOrd="2" destOrd="0" parTransId="{5096DD83-8B2D-4CF7-8343-260F4EAA9EE3}" sibTransId="{C8B6C9CD-13EC-4D0C-85A0-581DAE0ABF49}"/>
    <dgm:cxn modelId="{B1B967CD-A0EB-475C-AD03-34373ABFA351}" type="presOf" srcId="{850D894E-93DC-46DB-A7A0-338F98A5503B}" destId="{C07F4082-DECB-4B18-BEB4-63A0A71981CB}" srcOrd="0" destOrd="0" presId="urn:microsoft.com/office/officeart/2005/8/layout/vList3"/>
    <dgm:cxn modelId="{8B92B7F8-4C0B-4AC4-A307-C371021FEA5E}" type="presOf" srcId="{43739BB7-EA5D-495A-A80B-2C80EFC4D319}" destId="{CBDCFA53-8EE3-4BC4-93F8-86FE1DD05799}" srcOrd="0" destOrd="0" presId="urn:microsoft.com/office/officeart/2005/8/layout/vList3"/>
    <dgm:cxn modelId="{DC2F9F53-5494-40C1-9F52-01D48249D568}" type="presParOf" srcId="{CBDCFA53-8EE3-4BC4-93F8-86FE1DD05799}" destId="{486BBA4D-A45E-4F2B-BF48-AB2B1A77A312}" srcOrd="0" destOrd="0" presId="urn:microsoft.com/office/officeart/2005/8/layout/vList3"/>
    <dgm:cxn modelId="{C52F2D0D-DB83-482D-9887-52398D772367}" type="presParOf" srcId="{486BBA4D-A45E-4F2B-BF48-AB2B1A77A312}" destId="{45CCA13C-D147-4E6F-AE9C-FDC89BC99280}" srcOrd="0" destOrd="0" presId="urn:microsoft.com/office/officeart/2005/8/layout/vList3"/>
    <dgm:cxn modelId="{B1B00370-FF59-4D64-AB77-F9A912650015}" type="presParOf" srcId="{486BBA4D-A45E-4F2B-BF48-AB2B1A77A312}" destId="{8B1AD710-1740-4A23-9B08-2E34636FD087}" srcOrd="1" destOrd="0" presId="urn:microsoft.com/office/officeart/2005/8/layout/vList3"/>
    <dgm:cxn modelId="{AC1A2956-4A49-451E-8C05-BA0129986C25}" type="presParOf" srcId="{CBDCFA53-8EE3-4BC4-93F8-86FE1DD05799}" destId="{8EE98C38-F70B-4E3C-BB63-5011CDFB8B41}" srcOrd="1" destOrd="0" presId="urn:microsoft.com/office/officeart/2005/8/layout/vList3"/>
    <dgm:cxn modelId="{C19F337D-6254-4E52-929E-635988F6E9DD}" type="presParOf" srcId="{CBDCFA53-8EE3-4BC4-93F8-86FE1DD05799}" destId="{5D7B5E88-EE5A-4D74-8366-6E404773F3FA}" srcOrd="2" destOrd="0" presId="urn:microsoft.com/office/officeart/2005/8/layout/vList3"/>
    <dgm:cxn modelId="{A155DBA9-2C4E-41DE-A088-BA9D9932379A}" type="presParOf" srcId="{5D7B5E88-EE5A-4D74-8366-6E404773F3FA}" destId="{795FECCD-B2DD-4913-AA03-BF30DAEEB5B1}" srcOrd="0" destOrd="0" presId="urn:microsoft.com/office/officeart/2005/8/layout/vList3"/>
    <dgm:cxn modelId="{35FE3293-551F-4AD4-8ECD-F290AA7352DA}" type="presParOf" srcId="{5D7B5E88-EE5A-4D74-8366-6E404773F3FA}" destId="{C07F4082-DECB-4B18-BEB4-63A0A71981CB}" srcOrd="1" destOrd="0" presId="urn:microsoft.com/office/officeart/2005/8/layout/vList3"/>
    <dgm:cxn modelId="{F0F11450-88E7-4FCC-909A-1361F5150510}" type="presParOf" srcId="{CBDCFA53-8EE3-4BC4-93F8-86FE1DD05799}" destId="{9EE253C2-6BFE-41EC-8166-607B69882079}" srcOrd="3" destOrd="0" presId="urn:microsoft.com/office/officeart/2005/8/layout/vList3"/>
    <dgm:cxn modelId="{E88C774B-6EF2-4DC5-9363-B2881C5AE89E}" type="presParOf" srcId="{CBDCFA53-8EE3-4BC4-93F8-86FE1DD05799}" destId="{AC9FB1E7-6D06-4597-A9B2-45D64492841B}" srcOrd="4" destOrd="0" presId="urn:microsoft.com/office/officeart/2005/8/layout/vList3"/>
    <dgm:cxn modelId="{B6592A91-A2C8-46D8-8EF4-122FA196B2D8}" type="presParOf" srcId="{AC9FB1E7-6D06-4597-A9B2-45D64492841B}" destId="{2371C677-5539-4384-9907-C5BE5C20F806}" srcOrd="0" destOrd="0" presId="urn:microsoft.com/office/officeart/2005/8/layout/vList3"/>
    <dgm:cxn modelId="{0862B983-61F2-4E53-A394-DEEFC9F5B00A}" type="presParOf" srcId="{AC9FB1E7-6D06-4597-A9B2-45D64492841B}" destId="{187598B1-3ABA-46F2-B775-E436D59E6C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6DDA9-EE3D-4A07-BBE5-F9C484CEEFFF}"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s-419"/>
        </a:p>
      </dgm:t>
    </dgm:pt>
    <dgm:pt modelId="{C7435DC3-F3EA-440E-831D-629C4EF9D0AC}">
      <dgm:prSet/>
      <dgm:spPr/>
      <dgm:t>
        <a:bodyPr/>
        <a:lstStyle/>
        <a:p>
          <a:r>
            <a:rPr lang="es-419"/>
            <a:t>value for money </a:t>
          </a:r>
        </a:p>
      </dgm:t>
    </dgm:pt>
    <dgm:pt modelId="{CAF542AE-AB8B-43CA-86A9-9BCABF109F4A}" type="parTrans" cxnId="{DFE8FB04-461F-43D9-A02F-429D6BA9FA25}">
      <dgm:prSet/>
      <dgm:spPr/>
      <dgm:t>
        <a:bodyPr/>
        <a:lstStyle/>
        <a:p>
          <a:endParaRPr lang="es-419"/>
        </a:p>
      </dgm:t>
    </dgm:pt>
    <dgm:pt modelId="{8D548B34-D1AE-4B82-BDFE-1E0E74F52940}" type="sibTrans" cxnId="{DFE8FB04-461F-43D9-A02F-429D6BA9FA25}">
      <dgm:prSet/>
      <dgm:spPr/>
      <dgm:t>
        <a:bodyPr/>
        <a:lstStyle/>
        <a:p>
          <a:endParaRPr lang="es-419"/>
        </a:p>
      </dgm:t>
    </dgm:pt>
    <dgm:pt modelId="{9E2D64D4-2588-4BA5-9403-E7DEBF3C3AB3}">
      <dgm:prSet/>
      <dgm:spPr/>
      <dgm:t>
        <a:bodyPr/>
        <a:lstStyle/>
        <a:p>
          <a:r>
            <a:rPr lang="es-419" baseline="0"/>
            <a:t>[valor por dinero]</a:t>
          </a:r>
          <a:endParaRPr lang="es-419"/>
        </a:p>
      </dgm:t>
    </dgm:pt>
    <dgm:pt modelId="{98B6CBBA-8D4E-4EE9-8CDC-D8C2EEAD6F2F}" type="parTrans" cxnId="{F2ED230A-A04C-46CE-B7FA-FFE9725FED81}">
      <dgm:prSet/>
      <dgm:spPr/>
      <dgm:t>
        <a:bodyPr/>
        <a:lstStyle/>
        <a:p>
          <a:endParaRPr lang="es-419"/>
        </a:p>
      </dgm:t>
    </dgm:pt>
    <dgm:pt modelId="{B18CCF7A-56B8-4C48-8D92-85E2F21044D1}" type="sibTrans" cxnId="{F2ED230A-A04C-46CE-B7FA-FFE9725FED81}">
      <dgm:prSet/>
      <dgm:spPr/>
      <dgm:t>
        <a:bodyPr/>
        <a:lstStyle/>
        <a:p>
          <a:endParaRPr lang="es-419"/>
        </a:p>
      </dgm:t>
    </dgm:pt>
    <dgm:pt modelId="{721876C5-5188-4DF1-95B3-D2FB3D6815C7}">
      <dgm:prSet/>
      <dgm:spPr/>
      <dgm:t>
        <a:bodyPr/>
        <a:lstStyle/>
        <a:p>
          <a:r>
            <a:rPr lang="es-419"/>
            <a:t>value for time</a:t>
          </a:r>
        </a:p>
      </dgm:t>
    </dgm:pt>
    <dgm:pt modelId="{297FDBB3-67C4-4190-B04D-D0CE428A384F}" type="parTrans" cxnId="{6F707AF9-EFD6-4D48-A06A-E3A620887067}">
      <dgm:prSet/>
      <dgm:spPr/>
      <dgm:t>
        <a:bodyPr/>
        <a:lstStyle/>
        <a:p>
          <a:endParaRPr lang="es-419"/>
        </a:p>
      </dgm:t>
    </dgm:pt>
    <dgm:pt modelId="{1B1AB8C1-0D9C-4F1C-9FCF-690CA1615ACC}" type="sibTrans" cxnId="{6F707AF9-EFD6-4D48-A06A-E3A620887067}">
      <dgm:prSet/>
      <dgm:spPr/>
      <dgm:t>
        <a:bodyPr/>
        <a:lstStyle/>
        <a:p>
          <a:endParaRPr lang="es-419"/>
        </a:p>
      </dgm:t>
    </dgm:pt>
    <dgm:pt modelId="{AFA40927-F1D1-4150-878C-20896D3927B2}">
      <dgm:prSet/>
      <dgm:spPr/>
      <dgm:t>
        <a:bodyPr/>
        <a:lstStyle/>
        <a:p>
          <a:r>
            <a:rPr lang="es-419" baseline="0"/>
            <a:t>[valor por tiempo]</a:t>
          </a:r>
          <a:endParaRPr lang="es-419"/>
        </a:p>
      </dgm:t>
    </dgm:pt>
    <dgm:pt modelId="{EBCE2585-4124-4D5E-AFCF-7E7D082FF660}" type="parTrans" cxnId="{488EDDD4-98EC-49C3-ACB9-FE94C5819F16}">
      <dgm:prSet/>
      <dgm:spPr/>
      <dgm:t>
        <a:bodyPr/>
        <a:lstStyle/>
        <a:p>
          <a:endParaRPr lang="es-419"/>
        </a:p>
      </dgm:t>
    </dgm:pt>
    <dgm:pt modelId="{65C61958-B3DF-443C-8B0E-9F2A7A4F3411}" type="sibTrans" cxnId="{488EDDD4-98EC-49C3-ACB9-FE94C5819F16}">
      <dgm:prSet/>
      <dgm:spPr/>
      <dgm:t>
        <a:bodyPr/>
        <a:lstStyle/>
        <a:p>
          <a:endParaRPr lang="es-419"/>
        </a:p>
      </dgm:t>
    </dgm:pt>
    <dgm:pt modelId="{3F939380-56B2-438C-B8D6-E6B0A81DD446}" type="pres">
      <dgm:prSet presAssocID="{34B6DDA9-EE3D-4A07-BBE5-F9C484CEEFFF}" presName="Name0" presStyleCnt="0">
        <dgm:presLayoutVars>
          <dgm:dir/>
          <dgm:animLvl val="lvl"/>
          <dgm:resizeHandles val="exact"/>
        </dgm:presLayoutVars>
      </dgm:prSet>
      <dgm:spPr/>
    </dgm:pt>
    <dgm:pt modelId="{63937CA8-E541-48CC-AE0E-FC74D0437882}" type="pres">
      <dgm:prSet presAssocID="{C7435DC3-F3EA-440E-831D-629C4EF9D0AC}" presName="linNode" presStyleCnt="0"/>
      <dgm:spPr/>
    </dgm:pt>
    <dgm:pt modelId="{63E6FC4C-1BD0-41CF-9C97-2DC42FB6F78D}" type="pres">
      <dgm:prSet presAssocID="{C7435DC3-F3EA-440E-831D-629C4EF9D0AC}" presName="parentText" presStyleLbl="node1" presStyleIdx="0" presStyleCnt="2">
        <dgm:presLayoutVars>
          <dgm:chMax val="1"/>
          <dgm:bulletEnabled val="1"/>
        </dgm:presLayoutVars>
      </dgm:prSet>
      <dgm:spPr/>
    </dgm:pt>
    <dgm:pt modelId="{91D6B081-47F3-4CEB-ABEC-C057598AF04D}" type="pres">
      <dgm:prSet presAssocID="{C7435DC3-F3EA-440E-831D-629C4EF9D0AC}" presName="descendantText" presStyleLbl="alignAccFollowNode1" presStyleIdx="0" presStyleCnt="2">
        <dgm:presLayoutVars>
          <dgm:bulletEnabled val="1"/>
        </dgm:presLayoutVars>
      </dgm:prSet>
      <dgm:spPr/>
    </dgm:pt>
    <dgm:pt modelId="{23CD45C6-775C-4776-9893-E5F51DF091FA}" type="pres">
      <dgm:prSet presAssocID="{8D548B34-D1AE-4B82-BDFE-1E0E74F52940}" presName="sp" presStyleCnt="0"/>
      <dgm:spPr/>
    </dgm:pt>
    <dgm:pt modelId="{4BCACED8-BE30-4823-BFF3-8EBF088449EC}" type="pres">
      <dgm:prSet presAssocID="{721876C5-5188-4DF1-95B3-D2FB3D6815C7}" presName="linNode" presStyleCnt="0"/>
      <dgm:spPr/>
    </dgm:pt>
    <dgm:pt modelId="{45D6FB0C-6D89-494E-BFEA-162A260BBD6B}" type="pres">
      <dgm:prSet presAssocID="{721876C5-5188-4DF1-95B3-D2FB3D6815C7}" presName="parentText" presStyleLbl="node1" presStyleIdx="1" presStyleCnt="2">
        <dgm:presLayoutVars>
          <dgm:chMax val="1"/>
          <dgm:bulletEnabled val="1"/>
        </dgm:presLayoutVars>
      </dgm:prSet>
      <dgm:spPr/>
    </dgm:pt>
    <dgm:pt modelId="{A3EF4CA8-DC19-4C38-952A-93920172A0D2}" type="pres">
      <dgm:prSet presAssocID="{721876C5-5188-4DF1-95B3-D2FB3D6815C7}" presName="descendantText" presStyleLbl="alignAccFollowNode1" presStyleIdx="1" presStyleCnt="2">
        <dgm:presLayoutVars>
          <dgm:bulletEnabled val="1"/>
        </dgm:presLayoutVars>
      </dgm:prSet>
      <dgm:spPr/>
    </dgm:pt>
  </dgm:ptLst>
  <dgm:cxnLst>
    <dgm:cxn modelId="{DFE8FB04-461F-43D9-A02F-429D6BA9FA25}" srcId="{34B6DDA9-EE3D-4A07-BBE5-F9C484CEEFFF}" destId="{C7435DC3-F3EA-440E-831D-629C4EF9D0AC}" srcOrd="0" destOrd="0" parTransId="{CAF542AE-AB8B-43CA-86A9-9BCABF109F4A}" sibTransId="{8D548B34-D1AE-4B82-BDFE-1E0E74F52940}"/>
    <dgm:cxn modelId="{F2ED230A-A04C-46CE-B7FA-FFE9725FED81}" srcId="{C7435DC3-F3EA-440E-831D-629C4EF9D0AC}" destId="{9E2D64D4-2588-4BA5-9403-E7DEBF3C3AB3}" srcOrd="0" destOrd="0" parTransId="{98B6CBBA-8D4E-4EE9-8CDC-D8C2EEAD6F2F}" sibTransId="{B18CCF7A-56B8-4C48-8D92-85E2F21044D1}"/>
    <dgm:cxn modelId="{4255720B-DAE4-4C76-B9C2-1084EE93E6FF}" type="presOf" srcId="{AFA40927-F1D1-4150-878C-20896D3927B2}" destId="{A3EF4CA8-DC19-4C38-952A-93920172A0D2}" srcOrd="0" destOrd="0" presId="urn:microsoft.com/office/officeart/2005/8/layout/vList5"/>
    <dgm:cxn modelId="{8A50210F-3489-42C0-9118-6B6EEC256793}" type="presOf" srcId="{C7435DC3-F3EA-440E-831D-629C4EF9D0AC}" destId="{63E6FC4C-1BD0-41CF-9C97-2DC42FB6F78D}" srcOrd="0" destOrd="0" presId="urn:microsoft.com/office/officeart/2005/8/layout/vList5"/>
    <dgm:cxn modelId="{E819B80F-93B7-43EE-B14F-6A464F1AC0B6}" type="presOf" srcId="{34B6DDA9-EE3D-4A07-BBE5-F9C484CEEFFF}" destId="{3F939380-56B2-438C-B8D6-E6B0A81DD446}" srcOrd="0" destOrd="0" presId="urn:microsoft.com/office/officeart/2005/8/layout/vList5"/>
    <dgm:cxn modelId="{4DE9281A-9310-4A4D-8A29-9594470A50D0}" type="presOf" srcId="{721876C5-5188-4DF1-95B3-D2FB3D6815C7}" destId="{45D6FB0C-6D89-494E-BFEA-162A260BBD6B}" srcOrd="0" destOrd="0" presId="urn:microsoft.com/office/officeart/2005/8/layout/vList5"/>
    <dgm:cxn modelId="{BA671273-6CA5-4B77-A980-C135E413588F}" type="presOf" srcId="{9E2D64D4-2588-4BA5-9403-E7DEBF3C3AB3}" destId="{91D6B081-47F3-4CEB-ABEC-C057598AF04D}" srcOrd="0" destOrd="0" presId="urn:microsoft.com/office/officeart/2005/8/layout/vList5"/>
    <dgm:cxn modelId="{488EDDD4-98EC-49C3-ACB9-FE94C5819F16}" srcId="{721876C5-5188-4DF1-95B3-D2FB3D6815C7}" destId="{AFA40927-F1D1-4150-878C-20896D3927B2}" srcOrd="0" destOrd="0" parTransId="{EBCE2585-4124-4D5E-AFCF-7E7D082FF660}" sibTransId="{65C61958-B3DF-443C-8B0E-9F2A7A4F3411}"/>
    <dgm:cxn modelId="{6F707AF9-EFD6-4D48-A06A-E3A620887067}" srcId="{34B6DDA9-EE3D-4A07-BBE5-F9C484CEEFFF}" destId="{721876C5-5188-4DF1-95B3-D2FB3D6815C7}" srcOrd="1" destOrd="0" parTransId="{297FDBB3-67C4-4190-B04D-D0CE428A384F}" sibTransId="{1B1AB8C1-0D9C-4F1C-9FCF-690CA1615ACC}"/>
    <dgm:cxn modelId="{BEFE14A5-DFB9-41E4-8374-1816BE7B4975}" type="presParOf" srcId="{3F939380-56B2-438C-B8D6-E6B0A81DD446}" destId="{63937CA8-E541-48CC-AE0E-FC74D0437882}" srcOrd="0" destOrd="0" presId="urn:microsoft.com/office/officeart/2005/8/layout/vList5"/>
    <dgm:cxn modelId="{DC83CD47-8ADC-4DCB-9C7C-F4B13E86630E}" type="presParOf" srcId="{63937CA8-E541-48CC-AE0E-FC74D0437882}" destId="{63E6FC4C-1BD0-41CF-9C97-2DC42FB6F78D}" srcOrd="0" destOrd="0" presId="urn:microsoft.com/office/officeart/2005/8/layout/vList5"/>
    <dgm:cxn modelId="{50DF02E6-DF9A-46C4-9AD9-27EED2DB5681}" type="presParOf" srcId="{63937CA8-E541-48CC-AE0E-FC74D0437882}" destId="{91D6B081-47F3-4CEB-ABEC-C057598AF04D}" srcOrd="1" destOrd="0" presId="urn:microsoft.com/office/officeart/2005/8/layout/vList5"/>
    <dgm:cxn modelId="{6E4C58B1-A243-4FD6-8E46-FE6FC522B907}" type="presParOf" srcId="{3F939380-56B2-438C-B8D6-E6B0A81DD446}" destId="{23CD45C6-775C-4776-9893-E5F51DF091FA}" srcOrd="1" destOrd="0" presId="urn:microsoft.com/office/officeart/2005/8/layout/vList5"/>
    <dgm:cxn modelId="{3E09751C-DA2A-4D0E-BA1A-B5960A82E290}" type="presParOf" srcId="{3F939380-56B2-438C-B8D6-E6B0A81DD446}" destId="{4BCACED8-BE30-4823-BFF3-8EBF088449EC}" srcOrd="2" destOrd="0" presId="urn:microsoft.com/office/officeart/2005/8/layout/vList5"/>
    <dgm:cxn modelId="{A8126375-7FE6-4475-B6FC-ECCDC741AD36}" type="presParOf" srcId="{4BCACED8-BE30-4823-BFF3-8EBF088449EC}" destId="{45D6FB0C-6D89-494E-BFEA-162A260BBD6B}" srcOrd="0" destOrd="0" presId="urn:microsoft.com/office/officeart/2005/8/layout/vList5"/>
    <dgm:cxn modelId="{29C51CBA-CBD2-4189-85E6-DF6358C5E658}" type="presParOf" srcId="{4BCACED8-BE30-4823-BFF3-8EBF088449EC}" destId="{A3EF4CA8-DC19-4C38-952A-93920172A0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11882E-4956-4C8F-9D3A-15839684AE6E}" type="doc">
      <dgm:prSet loTypeId="urn:microsoft.com/office/officeart/2005/8/layout/arrow3" loCatId="relationship" qsTypeId="urn:microsoft.com/office/officeart/2005/8/quickstyle/simple1" qsCatId="simple" csTypeId="urn:microsoft.com/office/officeart/2005/8/colors/colorful4" csCatId="colorful"/>
      <dgm:spPr/>
      <dgm:t>
        <a:bodyPr/>
        <a:lstStyle/>
        <a:p>
          <a:endParaRPr lang="es-419"/>
        </a:p>
      </dgm:t>
    </dgm:pt>
    <dgm:pt modelId="{2E3D4E45-3EFE-403D-B02C-F2393D3BBE0A}">
      <dgm:prSet/>
      <dgm:spPr/>
      <dgm:t>
        <a:bodyPr/>
        <a:lstStyle/>
        <a:p>
          <a:r>
            <a:rPr lang="es-419"/>
            <a:t>Urgente</a:t>
          </a:r>
        </a:p>
      </dgm:t>
    </dgm:pt>
    <dgm:pt modelId="{1597CFC2-A894-4262-9B62-FE504A19905E}" type="parTrans" cxnId="{0620E9D8-D4AD-4684-A0EA-1C26EE9614BD}">
      <dgm:prSet/>
      <dgm:spPr/>
      <dgm:t>
        <a:bodyPr/>
        <a:lstStyle/>
        <a:p>
          <a:endParaRPr lang="es-419"/>
        </a:p>
      </dgm:t>
    </dgm:pt>
    <dgm:pt modelId="{856203E2-54FE-4F2A-9E13-FEE67D9FB55F}" type="sibTrans" cxnId="{0620E9D8-D4AD-4684-A0EA-1C26EE9614BD}">
      <dgm:prSet/>
      <dgm:spPr/>
      <dgm:t>
        <a:bodyPr/>
        <a:lstStyle/>
        <a:p>
          <a:endParaRPr lang="es-419"/>
        </a:p>
      </dgm:t>
    </dgm:pt>
    <dgm:pt modelId="{42B0E215-4666-497B-BA82-50A6F4019894}">
      <dgm:prSet/>
      <dgm:spPr/>
      <dgm:t>
        <a:bodyPr/>
        <a:lstStyle/>
        <a:p>
          <a:r>
            <a:rPr lang="es-419"/>
            <a:t>Importante</a:t>
          </a:r>
        </a:p>
      </dgm:t>
    </dgm:pt>
    <dgm:pt modelId="{BDDB040E-6578-49C7-A137-7AD8797D30F0}" type="parTrans" cxnId="{B59C4AF9-220C-4615-97DC-BEEC9ED8A622}">
      <dgm:prSet/>
      <dgm:spPr/>
      <dgm:t>
        <a:bodyPr/>
        <a:lstStyle/>
        <a:p>
          <a:endParaRPr lang="es-419"/>
        </a:p>
      </dgm:t>
    </dgm:pt>
    <dgm:pt modelId="{C9A5799B-065A-4444-AAEF-627465C91B16}" type="sibTrans" cxnId="{B59C4AF9-220C-4615-97DC-BEEC9ED8A622}">
      <dgm:prSet/>
      <dgm:spPr/>
      <dgm:t>
        <a:bodyPr/>
        <a:lstStyle/>
        <a:p>
          <a:endParaRPr lang="es-419"/>
        </a:p>
      </dgm:t>
    </dgm:pt>
    <dgm:pt modelId="{1F4BC178-9B85-4C7C-8649-946EF44F4338}" type="pres">
      <dgm:prSet presAssocID="{4611882E-4956-4C8F-9D3A-15839684AE6E}" presName="compositeShape" presStyleCnt="0">
        <dgm:presLayoutVars>
          <dgm:chMax val="2"/>
          <dgm:dir/>
          <dgm:resizeHandles val="exact"/>
        </dgm:presLayoutVars>
      </dgm:prSet>
      <dgm:spPr/>
    </dgm:pt>
    <dgm:pt modelId="{693BD45C-BDC5-4636-9B6E-E0D14CA14082}" type="pres">
      <dgm:prSet presAssocID="{4611882E-4956-4C8F-9D3A-15839684AE6E}" presName="divider" presStyleLbl="fgShp" presStyleIdx="0" presStyleCnt="1"/>
      <dgm:spPr/>
    </dgm:pt>
    <dgm:pt modelId="{179E15A9-3541-4D56-BC81-007CEC269A25}" type="pres">
      <dgm:prSet presAssocID="{2E3D4E45-3EFE-403D-B02C-F2393D3BBE0A}" presName="downArrow" presStyleLbl="node1" presStyleIdx="0" presStyleCnt="2"/>
      <dgm:spPr/>
    </dgm:pt>
    <dgm:pt modelId="{ED7CC4C6-B608-459A-8006-0BD19D35D97B}" type="pres">
      <dgm:prSet presAssocID="{2E3D4E45-3EFE-403D-B02C-F2393D3BBE0A}" presName="downArrowText" presStyleLbl="revTx" presStyleIdx="0" presStyleCnt="2">
        <dgm:presLayoutVars>
          <dgm:bulletEnabled val="1"/>
        </dgm:presLayoutVars>
      </dgm:prSet>
      <dgm:spPr/>
    </dgm:pt>
    <dgm:pt modelId="{45BA14CB-7649-446E-8947-4B1C68A2D42C}" type="pres">
      <dgm:prSet presAssocID="{42B0E215-4666-497B-BA82-50A6F4019894}" presName="upArrow" presStyleLbl="node1" presStyleIdx="1" presStyleCnt="2"/>
      <dgm:spPr/>
    </dgm:pt>
    <dgm:pt modelId="{5D8F80E0-60C8-4F58-87B9-6D4D8EE37725}" type="pres">
      <dgm:prSet presAssocID="{42B0E215-4666-497B-BA82-50A6F4019894}" presName="upArrowText" presStyleLbl="revTx" presStyleIdx="1" presStyleCnt="2">
        <dgm:presLayoutVars>
          <dgm:bulletEnabled val="1"/>
        </dgm:presLayoutVars>
      </dgm:prSet>
      <dgm:spPr/>
    </dgm:pt>
  </dgm:ptLst>
  <dgm:cxnLst>
    <dgm:cxn modelId="{2C369A58-E824-4370-8D18-EF05DE56EB3C}" type="presOf" srcId="{42B0E215-4666-497B-BA82-50A6F4019894}" destId="{5D8F80E0-60C8-4F58-87B9-6D4D8EE37725}" srcOrd="0" destOrd="0" presId="urn:microsoft.com/office/officeart/2005/8/layout/arrow3"/>
    <dgm:cxn modelId="{D914B178-E2E8-4FEA-B4E1-1DE7C80A7E77}" type="presOf" srcId="{4611882E-4956-4C8F-9D3A-15839684AE6E}" destId="{1F4BC178-9B85-4C7C-8649-946EF44F4338}" srcOrd="0" destOrd="0" presId="urn:microsoft.com/office/officeart/2005/8/layout/arrow3"/>
    <dgm:cxn modelId="{0620E9D8-D4AD-4684-A0EA-1C26EE9614BD}" srcId="{4611882E-4956-4C8F-9D3A-15839684AE6E}" destId="{2E3D4E45-3EFE-403D-B02C-F2393D3BBE0A}" srcOrd="0" destOrd="0" parTransId="{1597CFC2-A894-4262-9B62-FE504A19905E}" sibTransId="{856203E2-54FE-4F2A-9E13-FEE67D9FB55F}"/>
    <dgm:cxn modelId="{C5A622DF-A621-4986-B61D-010C29484518}" type="presOf" srcId="{2E3D4E45-3EFE-403D-B02C-F2393D3BBE0A}" destId="{ED7CC4C6-B608-459A-8006-0BD19D35D97B}" srcOrd="0" destOrd="0" presId="urn:microsoft.com/office/officeart/2005/8/layout/arrow3"/>
    <dgm:cxn modelId="{B59C4AF9-220C-4615-97DC-BEEC9ED8A622}" srcId="{4611882E-4956-4C8F-9D3A-15839684AE6E}" destId="{42B0E215-4666-497B-BA82-50A6F4019894}" srcOrd="1" destOrd="0" parTransId="{BDDB040E-6578-49C7-A137-7AD8797D30F0}" sibTransId="{C9A5799B-065A-4444-AAEF-627465C91B16}"/>
    <dgm:cxn modelId="{300C1264-32C0-4C77-9FDF-F69A6AEDEA46}" type="presParOf" srcId="{1F4BC178-9B85-4C7C-8649-946EF44F4338}" destId="{693BD45C-BDC5-4636-9B6E-E0D14CA14082}" srcOrd="0" destOrd="0" presId="urn:microsoft.com/office/officeart/2005/8/layout/arrow3"/>
    <dgm:cxn modelId="{E018E902-7DC6-4139-85D7-E6F2DBF9C744}" type="presParOf" srcId="{1F4BC178-9B85-4C7C-8649-946EF44F4338}" destId="{179E15A9-3541-4D56-BC81-007CEC269A25}" srcOrd="1" destOrd="0" presId="urn:microsoft.com/office/officeart/2005/8/layout/arrow3"/>
    <dgm:cxn modelId="{D34FDBBE-4063-4D8E-A68B-26525BD20D5B}" type="presParOf" srcId="{1F4BC178-9B85-4C7C-8649-946EF44F4338}" destId="{ED7CC4C6-B608-459A-8006-0BD19D35D97B}" srcOrd="2" destOrd="0" presId="urn:microsoft.com/office/officeart/2005/8/layout/arrow3"/>
    <dgm:cxn modelId="{9E08D20E-C29F-41B4-A41C-6E8879539544}" type="presParOf" srcId="{1F4BC178-9B85-4C7C-8649-946EF44F4338}" destId="{45BA14CB-7649-446E-8947-4B1C68A2D42C}" srcOrd="3" destOrd="0" presId="urn:microsoft.com/office/officeart/2005/8/layout/arrow3"/>
    <dgm:cxn modelId="{BBA1B20B-231E-473C-824C-17DC7399B365}" type="presParOf" srcId="{1F4BC178-9B85-4C7C-8649-946EF44F4338}" destId="{5D8F80E0-60C8-4F58-87B9-6D4D8EE3772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F38DF-BB39-4A94-8A1B-9BC4CC89F497}" type="doc">
      <dgm:prSet loTypeId="urn:microsoft.com/office/officeart/2005/8/layout/vList3" loCatId="list" qsTypeId="urn:microsoft.com/office/officeart/2005/8/quickstyle/simple1" qsCatId="simple" csTypeId="urn:microsoft.com/office/officeart/2005/8/colors/colorful4" csCatId="colorful"/>
      <dgm:spPr/>
      <dgm:t>
        <a:bodyPr/>
        <a:lstStyle/>
        <a:p>
          <a:endParaRPr lang="es-419"/>
        </a:p>
      </dgm:t>
    </dgm:pt>
    <dgm:pt modelId="{10F4B5DA-8C73-4049-8E5B-8C353ED9B20D}">
      <dgm:prSet/>
      <dgm:spPr/>
      <dgm:t>
        <a:bodyPr/>
        <a:lstStyle/>
        <a:p>
          <a:r>
            <a:rPr lang="es-ES"/>
            <a:t>Los fariseos eran amantes y defensores de la Biblia como la Palabra de Dios.</a:t>
          </a:r>
          <a:endParaRPr lang="es-419"/>
        </a:p>
      </dgm:t>
    </dgm:pt>
    <dgm:pt modelId="{AA26AECE-41A8-4C47-AA43-DB6A5C136DF9}" type="parTrans" cxnId="{DB506114-DC5F-4C2F-9411-25A0D7D4FFDB}">
      <dgm:prSet/>
      <dgm:spPr/>
      <dgm:t>
        <a:bodyPr/>
        <a:lstStyle/>
        <a:p>
          <a:endParaRPr lang="es-419"/>
        </a:p>
      </dgm:t>
    </dgm:pt>
    <dgm:pt modelId="{B9F80CEC-7658-44DE-98AE-EDB2C967E864}" type="sibTrans" cxnId="{DB506114-DC5F-4C2F-9411-25A0D7D4FFDB}">
      <dgm:prSet/>
      <dgm:spPr/>
      <dgm:t>
        <a:bodyPr/>
        <a:lstStyle/>
        <a:p>
          <a:endParaRPr lang="es-419"/>
        </a:p>
      </dgm:t>
    </dgm:pt>
    <dgm:pt modelId="{A268FD72-80B5-41C3-A2FC-D433AE622C7C}">
      <dgm:prSet/>
      <dgm:spPr/>
      <dgm:t>
        <a:bodyPr/>
        <a:lstStyle/>
        <a:p>
          <a:r>
            <a:rPr lang="es-ES" dirty="0"/>
            <a:t>Una segunda característica de los fariseos digna de alabanza era su amor y dedicación a la ley de Dios. </a:t>
          </a:r>
          <a:endParaRPr lang="es-419" dirty="0"/>
        </a:p>
      </dgm:t>
    </dgm:pt>
    <dgm:pt modelId="{58D60899-3A38-46B9-97A1-C2D70EDD3BCD}" type="parTrans" cxnId="{68D05D51-B528-4F90-84AB-5711600F2263}">
      <dgm:prSet/>
      <dgm:spPr/>
      <dgm:t>
        <a:bodyPr/>
        <a:lstStyle/>
        <a:p>
          <a:endParaRPr lang="es-419"/>
        </a:p>
      </dgm:t>
    </dgm:pt>
    <dgm:pt modelId="{FD02A980-81D3-4B4A-8075-EB081C86DCC9}" type="sibTrans" cxnId="{68D05D51-B528-4F90-84AB-5711600F2263}">
      <dgm:prSet/>
      <dgm:spPr/>
      <dgm:t>
        <a:bodyPr/>
        <a:lstStyle/>
        <a:p>
          <a:endParaRPr lang="es-419"/>
        </a:p>
      </dgm:t>
    </dgm:pt>
    <dgm:pt modelId="{CB0D1CF9-19BF-4112-8947-4509D03FE2BE}" type="pres">
      <dgm:prSet presAssocID="{584F38DF-BB39-4A94-8A1B-9BC4CC89F497}" presName="linearFlow" presStyleCnt="0">
        <dgm:presLayoutVars>
          <dgm:dir/>
          <dgm:resizeHandles val="exact"/>
        </dgm:presLayoutVars>
      </dgm:prSet>
      <dgm:spPr/>
    </dgm:pt>
    <dgm:pt modelId="{0D4C142F-CE12-45C4-B4F8-D7B70969C90D}" type="pres">
      <dgm:prSet presAssocID="{10F4B5DA-8C73-4049-8E5B-8C353ED9B20D}" presName="composite" presStyleCnt="0"/>
      <dgm:spPr/>
    </dgm:pt>
    <dgm:pt modelId="{E72EC332-67AA-4D5A-BD97-09FCAECCBA78}" type="pres">
      <dgm:prSet presAssocID="{10F4B5DA-8C73-4049-8E5B-8C353ED9B20D}" presName="imgShp" presStyleLbl="fgImgPlace1" presStyleIdx="0" presStyleCnt="2"/>
      <dgm:spPr/>
    </dgm:pt>
    <dgm:pt modelId="{199DAF72-F87B-4635-9544-A666C46BE2E6}" type="pres">
      <dgm:prSet presAssocID="{10F4B5DA-8C73-4049-8E5B-8C353ED9B20D}" presName="txShp" presStyleLbl="node1" presStyleIdx="0" presStyleCnt="2">
        <dgm:presLayoutVars>
          <dgm:bulletEnabled val="1"/>
        </dgm:presLayoutVars>
      </dgm:prSet>
      <dgm:spPr/>
    </dgm:pt>
    <dgm:pt modelId="{62679F6A-95CF-4713-8A7A-A56B3A3E5670}" type="pres">
      <dgm:prSet presAssocID="{B9F80CEC-7658-44DE-98AE-EDB2C967E864}" presName="spacing" presStyleCnt="0"/>
      <dgm:spPr/>
    </dgm:pt>
    <dgm:pt modelId="{76301EA9-E198-4CD9-A9B6-1C644E90EE1B}" type="pres">
      <dgm:prSet presAssocID="{A268FD72-80B5-41C3-A2FC-D433AE622C7C}" presName="composite" presStyleCnt="0"/>
      <dgm:spPr/>
    </dgm:pt>
    <dgm:pt modelId="{1E740329-FE5A-4607-880F-E21D707846D3}" type="pres">
      <dgm:prSet presAssocID="{A268FD72-80B5-41C3-A2FC-D433AE622C7C}" presName="imgShp" presStyleLbl="fgImgPlace1" presStyleIdx="1" presStyleCnt="2"/>
      <dgm:spPr/>
    </dgm:pt>
    <dgm:pt modelId="{8C2584B6-1046-4B41-9FE3-4EE7E5B37840}" type="pres">
      <dgm:prSet presAssocID="{A268FD72-80B5-41C3-A2FC-D433AE622C7C}" presName="txShp" presStyleLbl="node1" presStyleIdx="1" presStyleCnt="2">
        <dgm:presLayoutVars>
          <dgm:bulletEnabled val="1"/>
        </dgm:presLayoutVars>
      </dgm:prSet>
      <dgm:spPr/>
    </dgm:pt>
  </dgm:ptLst>
  <dgm:cxnLst>
    <dgm:cxn modelId="{DB506114-DC5F-4C2F-9411-25A0D7D4FFDB}" srcId="{584F38DF-BB39-4A94-8A1B-9BC4CC89F497}" destId="{10F4B5DA-8C73-4049-8E5B-8C353ED9B20D}" srcOrd="0" destOrd="0" parTransId="{AA26AECE-41A8-4C47-AA43-DB6A5C136DF9}" sibTransId="{B9F80CEC-7658-44DE-98AE-EDB2C967E864}"/>
    <dgm:cxn modelId="{73423828-2E6C-4345-929C-E8DECF7AEF48}" type="presOf" srcId="{A268FD72-80B5-41C3-A2FC-D433AE622C7C}" destId="{8C2584B6-1046-4B41-9FE3-4EE7E5B37840}" srcOrd="0" destOrd="0" presId="urn:microsoft.com/office/officeart/2005/8/layout/vList3"/>
    <dgm:cxn modelId="{68D05D51-B528-4F90-84AB-5711600F2263}" srcId="{584F38DF-BB39-4A94-8A1B-9BC4CC89F497}" destId="{A268FD72-80B5-41C3-A2FC-D433AE622C7C}" srcOrd="1" destOrd="0" parTransId="{58D60899-3A38-46B9-97A1-C2D70EDD3BCD}" sibTransId="{FD02A980-81D3-4B4A-8075-EB081C86DCC9}"/>
    <dgm:cxn modelId="{EE31B571-EE18-4FBA-8498-EB73AC4CE7F0}" type="presOf" srcId="{10F4B5DA-8C73-4049-8E5B-8C353ED9B20D}" destId="{199DAF72-F87B-4635-9544-A666C46BE2E6}" srcOrd="0" destOrd="0" presId="urn:microsoft.com/office/officeart/2005/8/layout/vList3"/>
    <dgm:cxn modelId="{590EAA7A-466A-4CFE-907A-BB2997B30BAE}" type="presOf" srcId="{584F38DF-BB39-4A94-8A1B-9BC4CC89F497}" destId="{CB0D1CF9-19BF-4112-8947-4509D03FE2BE}" srcOrd="0" destOrd="0" presId="urn:microsoft.com/office/officeart/2005/8/layout/vList3"/>
    <dgm:cxn modelId="{32921299-786E-4D09-ACC9-2F861399CFE2}" type="presParOf" srcId="{CB0D1CF9-19BF-4112-8947-4509D03FE2BE}" destId="{0D4C142F-CE12-45C4-B4F8-D7B70969C90D}" srcOrd="0" destOrd="0" presId="urn:microsoft.com/office/officeart/2005/8/layout/vList3"/>
    <dgm:cxn modelId="{EE09384D-6812-4D80-B752-4685DE61CC13}" type="presParOf" srcId="{0D4C142F-CE12-45C4-B4F8-D7B70969C90D}" destId="{E72EC332-67AA-4D5A-BD97-09FCAECCBA78}" srcOrd="0" destOrd="0" presId="urn:microsoft.com/office/officeart/2005/8/layout/vList3"/>
    <dgm:cxn modelId="{3E9427D0-AD0A-4E79-B459-D4B401EA16A8}" type="presParOf" srcId="{0D4C142F-CE12-45C4-B4F8-D7B70969C90D}" destId="{199DAF72-F87B-4635-9544-A666C46BE2E6}" srcOrd="1" destOrd="0" presId="urn:microsoft.com/office/officeart/2005/8/layout/vList3"/>
    <dgm:cxn modelId="{B3F0D2D0-1B2B-4C35-AADC-7311D1233FFC}" type="presParOf" srcId="{CB0D1CF9-19BF-4112-8947-4509D03FE2BE}" destId="{62679F6A-95CF-4713-8A7A-A56B3A3E5670}" srcOrd="1" destOrd="0" presId="urn:microsoft.com/office/officeart/2005/8/layout/vList3"/>
    <dgm:cxn modelId="{A30367AD-24C2-47C5-B5EF-4DE2C3C0AA3C}" type="presParOf" srcId="{CB0D1CF9-19BF-4112-8947-4509D03FE2BE}" destId="{76301EA9-E198-4CD9-A9B6-1C644E90EE1B}" srcOrd="2" destOrd="0" presId="urn:microsoft.com/office/officeart/2005/8/layout/vList3"/>
    <dgm:cxn modelId="{3FA92B22-0A9D-472F-AB6F-35C075CEC728}" type="presParOf" srcId="{76301EA9-E198-4CD9-A9B6-1C644E90EE1B}" destId="{1E740329-FE5A-4607-880F-E21D707846D3}" srcOrd="0" destOrd="0" presId="urn:microsoft.com/office/officeart/2005/8/layout/vList3"/>
    <dgm:cxn modelId="{66CA47E1-56E2-4A83-9CB7-C5B24C323BBA}" type="presParOf" srcId="{76301EA9-E198-4CD9-A9B6-1C644E90EE1B}" destId="{8C2584B6-1046-4B41-9FE3-4EE7E5B378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AB450-BDDF-4E84-A388-54DD1068D243}"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s-419"/>
        </a:p>
      </dgm:t>
    </dgm:pt>
    <dgm:pt modelId="{10D3951E-6343-434F-BBEA-113B57A999C5}">
      <dgm:prSet/>
      <dgm:spPr/>
      <dgm:t>
        <a:bodyPr/>
        <a:lstStyle/>
        <a:p>
          <a:r>
            <a:rPr lang="es-ES"/>
            <a:t>Su celo por defender el fariseísmo era incluso mayor que el de su maestro Gamaliel (Hechos 5: 34). </a:t>
          </a:r>
          <a:endParaRPr lang="es-419"/>
        </a:p>
      </dgm:t>
    </dgm:pt>
    <dgm:pt modelId="{307705D1-FF4D-4276-B8B5-4A3CBAC891DC}" type="parTrans" cxnId="{74E93105-3380-4BBF-B86B-3A3AF6B2F8DC}">
      <dgm:prSet/>
      <dgm:spPr/>
      <dgm:t>
        <a:bodyPr/>
        <a:lstStyle/>
        <a:p>
          <a:endParaRPr lang="es-419"/>
        </a:p>
      </dgm:t>
    </dgm:pt>
    <dgm:pt modelId="{2B5867F2-7825-43AC-8758-B374BF3664C4}" type="sibTrans" cxnId="{74E93105-3380-4BBF-B86B-3A3AF6B2F8DC}">
      <dgm:prSet/>
      <dgm:spPr/>
      <dgm:t>
        <a:bodyPr/>
        <a:lstStyle/>
        <a:p>
          <a:endParaRPr lang="es-419"/>
        </a:p>
      </dgm:t>
    </dgm:pt>
    <dgm:pt modelId="{5FF0E52E-2F3F-486C-B5FA-28A20A35199C}">
      <dgm:prSet/>
      <dgm:spPr/>
      <dgm:t>
        <a:bodyPr/>
        <a:lstStyle/>
        <a:p>
          <a:r>
            <a:rPr lang="es-ES"/>
            <a:t>A pesar del testimonio de Esteban durante su martirio, Saulo no desistió de su plan. </a:t>
          </a:r>
          <a:endParaRPr lang="es-419"/>
        </a:p>
      </dgm:t>
    </dgm:pt>
    <dgm:pt modelId="{06B8E52D-69AA-49A1-8FD2-C7FB2523324E}" type="parTrans" cxnId="{10C4B094-3AB7-432E-B500-EC592DEB84EF}">
      <dgm:prSet/>
      <dgm:spPr/>
      <dgm:t>
        <a:bodyPr/>
        <a:lstStyle/>
        <a:p>
          <a:endParaRPr lang="es-419"/>
        </a:p>
      </dgm:t>
    </dgm:pt>
    <dgm:pt modelId="{02852417-0350-4D4F-8206-006C113E46FB}" type="sibTrans" cxnId="{10C4B094-3AB7-432E-B500-EC592DEB84EF}">
      <dgm:prSet/>
      <dgm:spPr/>
      <dgm:t>
        <a:bodyPr/>
        <a:lstStyle/>
        <a:p>
          <a:endParaRPr lang="es-419"/>
        </a:p>
      </dgm:t>
    </dgm:pt>
    <dgm:pt modelId="{ED1528C2-A930-426B-AC45-C66155B3FAFA}" type="pres">
      <dgm:prSet presAssocID="{C3CAB450-BDDF-4E84-A388-54DD1068D243}" presName="Name0" presStyleCnt="0">
        <dgm:presLayoutVars>
          <dgm:chPref val="3"/>
          <dgm:dir/>
          <dgm:animLvl val="lvl"/>
          <dgm:resizeHandles/>
        </dgm:presLayoutVars>
      </dgm:prSet>
      <dgm:spPr/>
    </dgm:pt>
    <dgm:pt modelId="{BD19D937-F965-4591-B978-70EEDEC56638}" type="pres">
      <dgm:prSet presAssocID="{10D3951E-6343-434F-BBEA-113B57A999C5}" presName="horFlow" presStyleCnt="0"/>
      <dgm:spPr/>
    </dgm:pt>
    <dgm:pt modelId="{71057B6D-7FE4-486C-A094-22A29F0F72C2}" type="pres">
      <dgm:prSet presAssocID="{10D3951E-6343-434F-BBEA-113B57A999C5}" presName="bigChev" presStyleLbl="node1" presStyleIdx="0" presStyleCnt="2"/>
      <dgm:spPr/>
    </dgm:pt>
    <dgm:pt modelId="{4607C7D5-34FB-446E-A23A-5B9E086498AD}" type="pres">
      <dgm:prSet presAssocID="{10D3951E-6343-434F-BBEA-113B57A999C5}" presName="vSp" presStyleCnt="0"/>
      <dgm:spPr/>
    </dgm:pt>
    <dgm:pt modelId="{ABC5A131-5CBF-4DB6-AF69-3DD51F4BCB8E}" type="pres">
      <dgm:prSet presAssocID="{5FF0E52E-2F3F-486C-B5FA-28A20A35199C}" presName="horFlow" presStyleCnt="0"/>
      <dgm:spPr/>
    </dgm:pt>
    <dgm:pt modelId="{E8390FCC-3F3D-441E-ABE9-848658B842AB}" type="pres">
      <dgm:prSet presAssocID="{5FF0E52E-2F3F-486C-B5FA-28A20A35199C}" presName="bigChev" presStyleLbl="node1" presStyleIdx="1" presStyleCnt="2"/>
      <dgm:spPr/>
    </dgm:pt>
  </dgm:ptLst>
  <dgm:cxnLst>
    <dgm:cxn modelId="{74E93105-3380-4BBF-B86B-3A3AF6B2F8DC}" srcId="{C3CAB450-BDDF-4E84-A388-54DD1068D243}" destId="{10D3951E-6343-434F-BBEA-113B57A999C5}" srcOrd="0" destOrd="0" parTransId="{307705D1-FF4D-4276-B8B5-4A3CBAC891DC}" sibTransId="{2B5867F2-7825-43AC-8758-B374BF3664C4}"/>
    <dgm:cxn modelId="{2ED27E70-3F8B-40C0-A2EA-5291D5E4556B}" type="presOf" srcId="{C3CAB450-BDDF-4E84-A388-54DD1068D243}" destId="{ED1528C2-A930-426B-AC45-C66155B3FAFA}" srcOrd="0" destOrd="0" presId="urn:microsoft.com/office/officeart/2005/8/layout/lProcess3"/>
    <dgm:cxn modelId="{0D2B217A-4B7B-4497-B757-C46BCB5159D8}" type="presOf" srcId="{10D3951E-6343-434F-BBEA-113B57A999C5}" destId="{71057B6D-7FE4-486C-A094-22A29F0F72C2}" srcOrd="0" destOrd="0" presId="urn:microsoft.com/office/officeart/2005/8/layout/lProcess3"/>
    <dgm:cxn modelId="{10C4B094-3AB7-432E-B500-EC592DEB84EF}" srcId="{C3CAB450-BDDF-4E84-A388-54DD1068D243}" destId="{5FF0E52E-2F3F-486C-B5FA-28A20A35199C}" srcOrd="1" destOrd="0" parTransId="{06B8E52D-69AA-49A1-8FD2-C7FB2523324E}" sibTransId="{02852417-0350-4D4F-8206-006C113E46FB}"/>
    <dgm:cxn modelId="{2F3C26DC-2FCD-4615-8D00-519E82B0C36D}" type="presOf" srcId="{5FF0E52E-2F3F-486C-B5FA-28A20A35199C}" destId="{E8390FCC-3F3D-441E-ABE9-848658B842AB}" srcOrd="0" destOrd="0" presId="urn:microsoft.com/office/officeart/2005/8/layout/lProcess3"/>
    <dgm:cxn modelId="{0C2D21E3-90EB-47DD-849C-DCC03FD65376}" type="presParOf" srcId="{ED1528C2-A930-426B-AC45-C66155B3FAFA}" destId="{BD19D937-F965-4591-B978-70EEDEC56638}" srcOrd="0" destOrd="0" presId="urn:microsoft.com/office/officeart/2005/8/layout/lProcess3"/>
    <dgm:cxn modelId="{BD2D20D8-E7B3-4DD0-B487-10E68CEDD34E}" type="presParOf" srcId="{BD19D937-F965-4591-B978-70EEDEC56638}" destId="{71057B6D-7FE4-486C-A094-22A29F0F72C2}" srcOrd="0" destOrd="0" presId="urn:microsoft.com/office/officeart/2005/8/layout/lProcess3"/>
    <dgm:cxn modelId="{0827CFA0-0DF6-485B-A171-E3D713C5B0CC}" type="presParOf" srcId="{ED1528C2-A930-426B-AC45-C66155B3FAFA}" destId="{4607C7D5-34FB-446E-A23A-5B9E086498AD}" srcOrd="1" destOrd="0" presId="urn:microsoft.com/office/officeart/2005/8/layout/lProcess3"/>
    <dgm:cxn modelId="{49451487-2677-4DFD-9F70-645CC97B3B65}" type="presParOf" srcId="{ED1528C2-A930-426B-AC45-C66155B3FAFA}" destId="{ABC5A131-5CBF-4DB6-AF69-3DD51F4BCB8E}" srcOrd="2" destOrd="0" presId="urn:microsoft.com/office/officeart/2005/8/layout/lProcess3"/>
    <dgm:cxn modelId="{975F597B-8CC0-42E6-97C2-27179C52E724}" type="presParOf" srcId="{ABC5A131-5CBF-4DB6-AF69-3DD51F4BCB8E}" destId="{E8390FCC-3F3D-441E-ABE9-848658B842A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169CBE-2625-4013-AD76-F0101844C89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419"/>
        </a:p>
      </dgm:t>
    </dgm:pt>
    <dgm:pt modelId="{6D3BCD61-BD32-4BA9-A674-591A29406287}">
      <dgm:prSet/>
      <dgm:spPr/>
      <dgm:t>
        <a:bodyPr/>
        <a:lstStyle/>
        <a:p>
          <a:r>
            <a:rPr lang="es-419" dirty="0"/>
            <a:t>Basura</a:t>
          </a:r>
        </a:p>
      </dgm:t>
    </dgm:pt>
    <dgm:pt modelId="{C840006A-9AE0-4DCF-9C3F-F910C7EB2371}" type="parTrans" cxnId="{599A30A8-6173-40B3-8F9C-5682964E744A}">
      <dgm:prSet/>
      <dgm:spPr/>
      <dgm:t>
        <a:bodyPr/>
        <a:lstStyle/>
        <a:p>
          <a:endParaRPr lang="es-419"/>
        </a:p>
      </dgm:t>
    </dgm:pt>
    <dgm:pt modelId="{C9C7BB3A-1242-427B-9F75-B1F8CD32419D}" type="sibTrans" cxnId="{599A30A8-6173-40B3-8F9C-5682964E744A}">
      <dgm:prSet/>
      <dgm:spPr/>
      <dgm:t>
        <a:bodyPr/>
        <a:lstStyle/>
        <a:p>
          <a:endParaRPr lang="es-419"/>
        </a:p>
      </dgm:t>
    </dgm:pt>
    <dgm:pt modelId="{5C1229BD-7A73-4E36-8AF9-67384B9E264B}">
      <dgm:prSet/>
      <dgm:spPr/>
      <dgm:t>
        <a:bodyPr/>
        <a:lstStyle/>
        <a:p>
          <a:r>
            <a:rPr lang="es-419" dirty="0"/>
            <a:t>Estiércol</a:t>
          </a:r>
        </a:p>
      </dgm:t>
    </dgm:pt>
    <dgm:pt modelId="{F4A4F1DD-912B-47E1-9126-FF3FE59C4C51}" type="parTrans" cxnId="{682C5528-2FF7-496C-8918-C2ABE92028E8}">
      <dgm:prSet/>
      <dgm:spPr/>
      <dgm:t>
        <a:bodyPr/>
        <a:lstStyle/>
        <a:p>
          <a:endParaRPr lang="es-419"/>
        </a:p>
      </dgm:t>
    </dgm:pt>
    <dgm:pt modelId="{46A180A7-B5B9-48AA-A20A-B12A0FEEE225}" type="sibTrans" cxnId="{682C5528-2FF7-496C-8918-C2ABE92028E8}">
      <dgm:prSet/>
      <dgm:spPr/>
      <dgm:t>
        <a:bodyPr/>
        <a:lstStyle/>
        <a:p>
          <a:endParaRPr lang="es-419"/>
        </a:p>
      </dgm:t>
    </dgm:pt>
    <dgm:pt modelId="{2D6ED7FA-C64F-4D55-BCCA-CE7A354076C5}">
      <dgm:prSet/>
      <dgm:spPr/>
      <dgm:t>
        <a:bodyPr/>
        <a:lstStyle/>
        <a:p>
          <a:r>
            <a:rPr lang="es-419" dirty="0"/>
            <a:t>Costo de oportunidad</a:t>
          </a:r>
        </a:p>
      </dgm:t>
    </dgm:pt>
    <dgm:pt modelId="{6C75CCA3-0806-4540-826D-65C768F9FFDE}" type="parTrans" cxnId="{FA345542-91E0-4356-ABC1-25E2E8C392A6}">
      <dgm:prSet/>
      <dgm:spPr/>
      <dgm:t>
        <a:bodyPr/>
        <a:lstStyle/>
        <a:p>
          <a:endParaRPr lang="es-419"/>
        </a:p>
      </dgm:t>
    </dgm:pt>
    <dgm:pt modelId="{2AEA9214-13D6-464F-AE43-E29E7B8C7A94}" type="sibTrans" cxnId="{FA345542-91E0-4356-ABC1-25E2E8C392A6}">
      <dgm:prSet/>
      <dgm:spPr/>
      <dgm:t>
        <a:bodyPr/>
        <a:lstStyle/>
        <a:p>
          <a:endParaRPr lang="es-419"/>
        </a:p>
      </dgm:t>
    </dgm:pt>
    <dgm:pt modelId="{24C41586-7AC2-4769-B961-AD4ABE6C331E}">
      <dgm:prSet/>
      <dgm:spPr/>
      <dgm:t>
        <a:bodyPr/>
        <a:lstStyle/>
        <a:p>
          <a:r>
            <a:rPr lang="es-419"/>
            <a:t>Skybala</a:t>
          </a:r>
          <a:endParaRPr lang="es-419" dirty="0"/>
        </a:p>
      </dgm:t>
    </dgm:pt>
    <dgm:pt modelId="{00D48175-2EEB-47AB-B362-C9CCECED0DBC}" type="parTrans" cxnId="{E8038A95-D718-4196-9CCA-2481BD383E77}">
      <dgm:prSet/>
      <dgm:spPr/>
      <dgm:t>
        <a:bodyPr/>
        <a:lstStyle/>
        <a:p>
          <a:endParaRPr lang="es-419"/>
        </a:p>
      </dgm:t>
    </dgm:pt>
    <dgm:pt modelId="{04DE50EB-7105-4894-9997-1ABF922A04BA}" type="sibTrans" cxnId="{E8038A95-D718-4196-9CCA-2481BD383E77}">
      <dgm:prSet/>
      <dgm:spPr/>
      <dgm:t>
        <a:bodyPr/>
        <a:lstStyle/>
        <a:p>
          <a:endParaRPr lang="es-419"/>
        </a:p>
      </dgm:t>
    </dgm:pt>
    <dgm:pt modelId="{455F4A2D-BBE3-4501-BB53-EF51D3D077DC}" type="pres">
      <dgm:prSet presAssocID="{6B169CBE-2625-4013-AD76-F0101844C893}" presName="Name0" presStyleCnt="0">
        <dgm:presLayoutVars>
          <dgm:chPref val="3"/>
          <dgm:dir/>
          <dgm:animLvl val="lvl"/>
          <dgm:resizeHandles/>
        </dgm:presLayoutVars>
      </dgm:prSet>
      <dgm:spPr/>
    </dgm:pt>
    <dgm:pt modelId="{16C5ABD2-11EC-4734-831E-4476F0CF8526}" type="pres">
      <dgm:prSet presAssocID="{6D3BCD61-BD32-4BA9-A674-591A29406287}" presName="horFlow" presStyleCnt="0"/>
      <dgm:spPr/>
    </dgm:pt>
    <dgm:pt modelId="{BDB30B99-4955-427A-B11F-12D5B4091F99}" type="pres">
      <dgm:prSet presAssocID="{6D3BCD61-BD32-4BA9-A674-591A29406287}" presName="bigChev" presStyleLbl="node1" presStyleIdx="0" presStyleCnt="1"/>
      <dgm:spPr/>
    </dgm:pt>
    <dgm:pt modelId="{698CBDAD-C906-4B71-BFA9-2EAB8E3E9AE2}" type="pres">
      <dgm:prSet presAssocID="{00D48175-2EEB-47AB-B362-C9CCECED0DBC}" presName="parTrans" presStyleCnt="0"/>
      <dgm:spPr/>
    </dgm:pt>
    <dgm:pt modelId="{7504011B-E3BD-4565-A86A-EBB255BCF955}" type="pres">
      <dgm:prSet presAssocID="{24C41586-7AC2-4769-B961-AD4ABE6C331E}" presName="node" presStyleLbl="alignAccFollowNode1" presStyleIdx="0" presStyleCnt="3">
        <dgm:presLayoutVars>
          <dgm:bulletEnabled val="1"/>
        </dgm:presLayoutVars>
      </dgm:prSet>
      <dgm:spPr/>
    </dgm:pt>
    <dgm:pt modelId="{91AFEB3D-53EF-4F25-97D2-AC0C8951DAFC}" type="pres">
      <dgm:prSet presAssocID="{04DE50EB-7105-4894-9997-1ABF922A04BA}" presName="sibTrans" presStyleCnt="0"/>
      <dgm:spPr/>
    </dgm:pt>
    <dgm:pt modelId="{9F4658AC-CF80-44FC-886E-1946C7A3DFD5}" type="pres">
      <dgm:prSet presAssocID="{5C1229BD-7A73-4E36-8AF9-67384B9E264B}" presName="node" presStyleLbl="alignAccFollowNode1" presStyleIdx="1" presStyleCnt="3">
        <dgm:presLayoutVars>
          <dgm:bulletEnabled val="1"/>
        </dgm:presLayoutVars>
      </dgm:prSet>
      <dgm:spPr/>
    </dgm:pt>
    <dgm:pt modelId="{2A709D9E-7AEE-45DC-9864-70305B9082E7}" type="pres">
      <dgm:prSet presAssocID="{46A180A7-B5B9-48AA-A20A-B12A0FEEE225}" presName="sibTrans" presStyleCnt="0"/>
      <dgm:spPr/>
    </dgm:pt>
    <dgm:pt modelId="{FB4193B4-F646-4E94-9514-CBBF227CB760}" type="pres">
      <dgm:prSet presAssocID="{2D6ED7FA-C64F-4D55-BCCA-CE7A354076C5}" presName="node" presStyleLbl="alignAccFollowNode1" presStyleIdx="2" presStyleCnt="3">
        <dgm:presLayoutVars>
          <dgm:bulletEnabled val="1"/>
        </dgm:presLayoutVars>
      </dgm:prSet>
      <dgm:spPr/>
    </dgm:pt>
  </dgm:ptLst>
  <dgm:cxnLst>
    <dgm:cxn modelId="{682C5528-2FF7-496C-8918-C2ABE92028E8}" srcId="{6D3BCD61-BD32-4BA9-A674-591A29406287}" destId="{5C1229BD-7A73-4E36-8AF9-67384B9E264B}" srcOrd="1" destOrd="0" parTransId="{F4A4F1DD-912B-47E1-9126-FF3FE59C4C51}" sibTransId="{46A180A7-B5B9-48AA-A20A-B12A0FEEE225}"/>
    <dgm:cxn modelId="{FA345542-91E0-4356-ABC1-25E2E8C392A6}" srcId="{6D3BCD61-BD32-4BA9-A674-591A29406287}" destId="{2D6ED7FA-C64F-4D55-BCCA-CE7A354076C5}" srcOrd="2" destOrd="0" parTransId="{6C75CCA3-0806-4540-826D-65C768F9FFDE}" sibTransId="{2AEA9214-13D6-464F-AE43-E29E7B8C7A94}"/>
    <dgm:cxn modelId="{E8038A95-D718-4196-9CCA-2481BD383E77}" srcId="{6D3BCD61-BD32-4BA9-A674-591A29406287}" destId="{24C41586-7AC2-4769-B961-AD4ABE6C331E}" srcOrd="0" destOrd="0" parTransId="{00D48175-2EEB-47AB-B362-C9CCECED0DBC}" sibTransId="{04DE50EB-7105-4894-9997-1ABF922A04BA}"/>
    <dgm:cxn modelId="{651E05A1-3717-4EAD-A9CB-C848BB01B89F}" type="presOf" srcId="{6B169CBE-2625-4013-AD76-F0101844C893}" destId="{455F4A2D-BBE3-4501-BB53-EF51D3D077DC}" srcOrd="0" destOrd="0" presId="urn:microsoft.com/office/officeart/2005/8/layout/lProcess3"/>
    <dgm:cxn modelId="{599A30A8-6173-40B3-8F9C-5682964E744A}" srcId="{6B169CBE-2625-4013-AD76-F0101844C893}" destId="{6D3BCD61-BD32-4BA9-A674-591A29406287}" srcOrd="0" destOrd="0" parTransId="{C840006A-9AE0-4DCF-9C3F-F910C7EB2371}" sibTransId="{C9C7BB3A-1242-427B-9F75-B1F8CD32419D}"/>
    <dgm:cxn modelId="{AEE7CCA8-052F-4F44-9472-F4B31B08ED52}" type="presOf" srcId="{6D3BCD61-BD32-4BA9-A674-591A29406287}" destId="{BDB30B99-4955-427A-B11F-12D5B4091F99}" srcOrd="0" destOrd="0" presId="urn:microsoft.com/office/officeart/2005/8/layout/lProcess3"/>
    <dgm:cxn modelId="{69C8A1AB-7AF6-4539-B756-E11F2D441FD8}" type="presOf" srcId="{24C41586-7AC2-4769-B961-AD4ABE6C331E}" destId="{7504011B-E3BD-4565-A86A-EBB255BCF955}" srcOrd="0" destOrd="0" presId="urn:microsoft.com/office/officeart/2005/8/layout/lProcess3"/>
    <dgm:cxn modelId="{C30585AE-0C11-45A2-BD5E-028A78E02F77}" type="presOf" srcId="{2D6ED7FA-C64F-4D55-BCCA-CE7A354076C5}" destId="{FB4193B4-F646-4E94-9514-CBBF227CB760}" srcOrd="0" destOrd="0" presId="urn:microsoft.com/office/officeart/2005/8/layout/lProcess3"/>
    <dgm:cxn modelId="{357126C0-E3E2-4A8D-9152-4680A6BB06B6}" type="presOf" srcId="{5C1229BD-7A73-4E36-8AF9-67384B9E264B}" destId="{9F4658AC-CF80-44FC-886E-1946C7A3DFD5}" srcOrd="0" destOrd="0" presId="urn:microsoft.com/office/officeart/2005/8/layout/lProcess3"/>
    <dgm:cxn modelId="{D4F712BA-9B3C-4937-956B-F2D0C859F359}" type="presParOf" srcId="{455F4A2D-BBE3-4501-BB53-EF51D3D077DC}" destId="{16C5ABD2-11EC-4734-831E-4476F0CF8526}" srcOrd="0" destOrd="0" presId="urn:microsoft.com/office/officeart/2005/8/layout/lProcess3"/>
    <dgm:cxn modelId="{F78A9365-82D1-4EAD-9D95-24F944AF037B}" type="presParOf" srcId="{16C5ABD2-11EC-4734-831E-4476F0CF8526}" destId="{BDB30B99-4955-427A-B11F-12D5B4091F99}" srcOrd="0" destOrd="0" presId="urn:microsoft.com/office/officeart/2005/8/layout/lProcess3"/>
    <dgm:cxn modelId="{8B40721E-B26D-4258-AA54-D46323AC2E4A}" type="presParOf" srcId="{16C5ABD2-11EC-4734-831E-4476F0CF8526}" destId="{698CBDAD-C906-4B71-BFA9-2EAB8E3E9AE2}" srcOrd="1" destOrd="0" presId="urn:microsoft.com/office/officeart/2005/8/layout/lProcess3"/>
    <dgm:cxn modelId="{04771D7C-A8B7-4199-92C5-CD1069402B8E}" type="presParOf" srcId="{16C5ABD2-11EC-4734-831E-4476F0CF8526}" destId="{7504011B-E3BD-4565-A86A-EBB255BCF955}" srcOrd="2" destOrd="0" presId="urn:microsoft.com/office/officeart/2005/8/layout/lProcess3"/>
    <dgm:cxn modelId="{C02FC0BC-9C08-4305-A6E3-255BFA690D35}" type="presParOf" srcId="{16C5ABD2-11EC-4734-831E-4476F0CF8526}" destId="{91AFEB3D-53EF-4F25-97D2-AC0C8951DAFC}" srcOrd="3" destOrd="0" presId="urn:microsoft.com/office/officeart/2005/8/layout/lProcess3"/>
    <dgm:cxn modelId="{8A480119-CAD4-40BD-81FF-C8366815B2A8}" type="presParOf" srcId="{16C5ABD2-11EC-4734-831E-4476F0CF8526}" destId="{9F4658AC-CF80-44FC-886E-1946C7A3DFD5}" srcOrd="4" destOrd="0" presId="urn:microsoft.com/office/officeart/2005/8/layout/lProcess3"/>
    <dgm:cxn modelId="{71A9293A-5D8F-43A7-9386-45C51B8F6849}" type="presParOf" srcId="{16C5ABD2-11EC-4734-831E-4476F0CF8526}" destId="{2A709D9E-7AEE-45DC-9864-70305B9082E7}" srcOrd="5" destOrd="0" presId="urn:microsoft.com/office/officeart/2005/8/layout/lProcess3"/>
    <dgm:cxn modelId="{8095E4C4-E714-4AC1-A2DF-D9F183619E77}" type="presParOf" srcId="{16C5ABD2-11EC-4734-831E-4476F0CF8526}" destId="{FB4193B4-F646-4E94-9514-CBBF227CB760}"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42BC46-A4FE-4512-96F0-CDFFA16F5E5D}"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419"/>
        </a:p>
      </dgm:t>
    </dgm:pt>
    <dgm:pt modelId="{95C2C050-1512-4DAF-AB93-7B835CAED0E1}">
      <dgm:prSet/>
      <dgm:spPr/>
      <dgm:t>
        <a:bodyPr/>
        <a:lstStyle/>
        <a:p>
          <a:r>
            <a:rPr lang="es-ES"/>
            <a:t>Esperaba en oración las instrucciones de su Padre.</a:t>
          </a:r>
          <a:endParaRPr lang="es-419"/>
        </a:p>
      </dgm:t>
    </dgm:pt>
    <dgm:pt modelId="{B3090CA2-D58C-4555-B11E-C61A4D42F6A4}" type="parTrans" cxnId="{282DA7EF-0126-4A85-BD5D-B27515F0A8AF}">
      <dgm:prSet/>
      <dgm:spPr/>
      <dgm:t>
        <a:bodyPr/>
        <a:lstStyle/>
        <a:p>
          <a:endParaRPr lang="es-419"/>
        </a:p>
      </dgm:t>
    </dgm:pt>
    <dgm:pt modelId="{1C959B91-9FB4-441A-8290-85AE1490AB47}" type="sibTrans" cxnId="{282DA7EF-0126-4A85-BD5D-B27515F0A8AF}">
      <dgm:prSet/>
      <dgm:spPr/>
      <dgm:t>
        <a:bodyPr/>
        <a:lstStyle/>
        <a:p>
          <a:endParaRPr lang="es-419"/>
        </a:p>
      </dgm:t>
    </dgm:pt>
    <dgm:pt modelId="{B44B3048-D454-42D4-A12C-E10E6BCDE12E}">
      <dgm:prSet/>
      <dgm:spPr/>
      <dgm:t>
        <a:bodyPr/>
        <a:lstStyle/>
        <a:p>
          <a:r>
            <a:rPr lang="es-ES"/>
            <a:t>A causa de esto, podía resistir las demandas urgentes de los demás y hacer lo que en realidad era importante para su misión. </a:t>
          </a:r>
          <a:endParaRPr lang="es-419"/>
        </a:p>
      </dgm:t>
    </dgm:pt>
    <dgm:pt modelId="{BC0544A4-C84D-44A2-B67E-3EF2242814D9}" type="parTrans" cxnId="{D859E64F-4009-4191-8EC4-E0DC8399D547}">
      <dgm:prSet/>
      <dgm:spPr/>
      <dgm:t>
        <a:bodyPr/>
        <a:lstStyle/>
        <a:p>
          <a:endParaRPr lang="es-419"/>
        </a:p>
      </dgm:t>
    </dgm:pt>
    <dgm:pt modelId="{8325C504-4627-4AD1-8F48-D353A6B3D5A6}" type="sibTrans" cxnId="{D859E64F-4009-4191-8EC4-E0DC8399D547}">
      <dgm:prSet/>
      <dgm:spPr/>
      <dgm:t>
        <a:bodyPr/>
        <a:lstStyle/>
        <a:p>
          <a:endParaRPr lang="es-419"/>
        </a:p>
      </dgm:t>
    </dgm:pt>
    <dgm:pt modelId="{A0F7C786-501E-406D-8E76-35FBE9BE985C}">
      <dgm:prSet/>
      <dgm:spPr/>
      <dgm:t>
        <a:bodyPr/>
        <a:lstStyle/>
        <a:p>
          <a:r>
            <a:rPr lang="es-419"/>
            <a:t>La espera de Jesús en oración por la instrucción del Padre lo libraba de la tiranía de lo urgente. </a:t>
          </a:r>
        </a:p>
      </dgm:t>
    </dgm:pt>
    <dgm:pt modelId="{3CAF28D8-E4C9-4822-B2FC-987F4C14D544}" type="parTrans" cxnId="{4402513A-69DE-4652-A7F3-F9C08191B2A4}">
      <dgm:prSet/>
      <dgm:spPr/>
      <dgm:t>
        <a:bodyPr/>
        <a:lstStyle/>
        <a:p>
          <a:endParaRPr lang="es-419"/>
        </a:p>
      </dgm:t>
    </dgm:pt>
    <dgm:pt modelId="{7FCE7C01-04C3-4796-8911-C98AD7FC003B}" type="sibTrans" cxnId="{4402513A-69DE-4652-A7F3-F9C08191B2A4}">
      <dgm:prSet/>
      <dgm:spPr/>
      <dgm:t>
        <a:bodyPr/>
        <a:lstStyle/>
        <a:p>
          <a:endParaRPr lang="es-419"/>
        </a:p>
      </dgm:t>
    </dgm:pt>
    <dgm:pt modelId="{AF8B991F-D9C1-495D-925E-C3A5FBE8CFAB}" type="pres">
      <dgm:prSet presAssocID="{BA42BC46-A4FE-4512-96F0-CDFFA16F5E5D}" presName="linear" presStyleCnt="0">
        <dgm:presLayoutVars>
          <dgm:animLvl val="lvl"/>
          <dgm:resizeHandles val="exact"/>
        </dgm:presLayoutVars>
      </dgm:prSet>
      <dgm:spPr/>
    </dgm:pt>
    <dgm:pt modelId="{3EA87DF5-B09F-44EF-BBEE-753CB2442C51}" type="pres">
      <dgm:prSet presAssocID="{95C2C050-1512-4DAF-AB93-7B835CAED0E1}" presName="parentText" presStyleLbl="node1" presStyleIdx="0" presStyleCnt="3">
        <dgm:presLayoutVars>
          <dgm:chMax val="0"/>
          <dgm:bulletEnabled val="1"/>
        </dgm:presLayoutVars>
      </dgm:prSet>
      <dgm:spPr/>
    </dgm:pt>
    <dgm:pt modelId="{EF269105-A50C-4B9A-9E4A-5D04090404AB}" type="pres">
      <dgm:prSet presAssocID="{1C959B91-9FB4-441A-8290-85AE1490AB47}" presName="spacer" presStyleCnt="0"/>
      <dgm:spPr/>
    </dgm:pt>
    <dgm:pt modelId="{A494A0ED-C468-4213-9DD7-2F9F538B705B}" type="pres">
      <dgm:prSet presAssocID="{B44B3048-D454-42D4-A12C-E10E6BCDE12E}" presName="parentText" presStyleLbl="node1" presStyleIdx="1" presStyleCnt="3">
        <dgm:presLayoutVars>
          <dgm:chMax val="0"/>
          <dgm:bulletEnabled val="1"/>
        </dgm:presLayoutVars>
      </dgm:prSet>
      <dgm:spPr/>
    </dgm:pt>
    <dgm:pt modelId="{8C0DB3CC-414B-4D49-AC0E-355F6E416D14}" type="pres">
      <dgm:prSet presAssocID="{8325C504-4627-4AD1-8F48-D353A6B3D5A6}" presName="spacer" presStyleCnt="0"/>
      <dgm:spPr/>
    </dgm:pt>
    <dgm:pt modelId="{30AD3C19-DC02-4517-9483-99E5D19FCD93}" type="pres">
      <dgm:prSet presAssocID="{A0F7C786-501E-406D-8E76-35FBE9BE985C}" presName="parentText" presStyleLbl="node1" presStyleIdx="2" presStyleCnt="3">
        <dgm:presLayoutVars>
          <dgm:chMax val="0"/>
          <dgm:bulletEnabled val="1"/>
        </dgm:presLayoutVars>
      </dgm:prSet>
      <dgm:spPr/>
    </dgm:pt>
  </dgm:ptLst>
  <dgm:cxnLst>
    <dgm:cxn modelId="{4402513A-69DE-4652-A7F3-F9C08191B2A4}" srcId="{BA42BC46-A4FE-4512-96F0-CDFFA16F5E5D}" destId="{A0F7C786-501E-406D-8E76-35FBE9BE985C}" srcOrd="2" destOrd="0" parTransId="{3CAF28D8-E4C9-4822-B2FC-987F4C14D544}" sibTransId="{7FCE7C01-04C3-4796-8911-C98AD7FC003B}"/>
    <dgm:cxn modelId="{36185461-0582-4F20-8587-D25750E9BC8E}" type="presOf" srcId="{BA42BC46-A4FE-4512-96F0-CDFFA16F5E5D}" destId="{AF8B991F-D9C1-495D-925E-C3A5FBE8CFAB}" srcOrd="0" destOrd="0" presId="urn:microsoft.com/office/officeart/2005/8/layout/vList2"/>
    <dgm:cxn modelId="{D859E64F-4009-4191-8EC4-E0DC8399D547}" srcId="{BA42BC46-A4FE-4512-96F0-CDFFA16F5E5D}" destId="{B44B3048-D454-42D4-A12C-E10E6BCDE12E}" srcOrd="1" destOrd="0" parTransId="{BC0544A4-C84D-44A2-B67E-3EF2242814D9}" sibTransId="{8325C504-4627-4AD1-8F48-D353A6B3D5A6}"/>
    <dgm:cxn modelId="{557E9BAD-2BD9-4DD8-A2D1-DD4E42407A58}" type="presOf" srcId="{A0F7C786-501E-406D-8E76-35FBE9BE985C}" destId="{30AD3C19-DC02-4517-9483-99E5D19FCD93}" srcOrd="0" destOrd="0" presId="urn:microsoft.com/office/officeart/2005/8/layout/vList2"/>
    <dgm:cxn modelId="{42C689BF-7803-48E5-97AC-1364CA93570C}" type="presOf" srcId="{B44B3048-D454-42D4-A12C-E10E6BCDE12E}" destId="{A494A0ED-C468-4213-9DD7-2F9F538B705B}" srcOrd="0" destOrd="0" presId="urn:microsoft.com/office/officeart/2005/8/layout/vList2"/>
    <dgm:cxn modelId="{282DA7EF-0126-4A85-BD5D-B27515F0A8AF}" srcId="{BA42BC46-A4FE-4512-96F0-CDFFA16F5E5D}" destId="{95C2C050-1512-4DAF-AB93-7B835CAED0E1}" srcOrd="0" destOrd="0" parTransId="{B3090CA2-D58C-4555-B11E-C61A4D42F6A4}" sibTransId="{1C959B91-9FB4-441A-8290-85AE1490AB47}"/>
    <dgm:cxn modelId="{DD4E49F2-960C-4544-9A41-2CE198D13242}" type="presOf" srcId="{95C2C050-1512-4DAF-AB93-7B835CAED0E1}" destId="{3EA87DF5-B09F-44EF-BBEE-753CB2442C51}" srcOrd="0" destOrd="0" presId="urn:microsoft.com/office/officeart/2005/8/layout/vList2"/>
    <dgm:cxn modelId="{356708EB-D77E-4D1D-89D6-9799D53DF863}" type="presParOf" srcId="{AF8B991F-D9C1-495D-925E-C3A5FBE8CFAB}" destId="{3EA87DF5-B09F-44EF-BBEE-753CB2442C51}" srcOrd="0" destOrd="0" presId="urn:microsoft.com/office/officeart/2005/8/layout/vList2"/>
    <dgm:cxn modelId="{8A54BFE5-CC4E-4105-82A1-6D913AFE3F1A}" type="presParOf" srcId="{AF8B991F-D9C1-495D-925E-C3A5FBE8CFAB}" destId="{EF269105-A50C-4B9A-9E4A-5D04090404AB}" srcOrd="1" destOrd="0" presId="urn:microsoft.com/office/officeart/2005/8/layout/vList2"/>
    <dgm:cxn modelId="{17DFB86C-E0CE-46AC-A4F8-E37C5AA33335}" type="presParOf" srcId="{AF8B991F-D9C1-495D-925E-C3A5FBE8CFAB}" destId="{A494A0ED-C468-4213-9DD7-2F9F538B705B}" srcOrd="2" destOrd="0" presId="urn:microsoft.com/office/officeart/2005/8/layout/vList2"/>
    <dgm:cxn modelId="{E715CA2A-561B-4D2C-AB7A-322F52D83757}" type="presParOf" srcId="{AF8B991F-D9C1-495D-925E-C3A5FBE8CFAB}" destId="{8C0DB3CC-414B-4D49-AC0E-355F6E416D14}" srcOrd="3" destOrd="0" presId="urn:microsoft.com/office/officeart/2005/8/layout/vList2"/>
    <dgm:cxn modelId="{D5C20223-D9AB-4079-91E1-61E0953ACADD}" type="presParOf" srcId="{AF8B991F-D9C1-495D-925E-C3A5FBE8CFAB}" destId="{30AD3C19-DC02-4517-9483-99E5D19FCD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ES"/>
            <a:t>Presupuesta tu tiempo.</a:t>
          </a:r>
          <a:endParaRPr lang="es-419"/>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61C5ABDE-4BC3-4731-9957-47826DF7A184}">
      <dgm:prSet/>
      <dgm:spPr/>
      <dgm:t>
        <a:bodyPr/>
        <a:lstStyle/>
        <a:p>
          <a:r>
            <a:rPr lang="en-US"/>
            <a:t>Decide qué es importante.</a:t>
          </a:r>
          <a:endParaRPr lang="es-419"/>
        </a:p>
      </dgm:t>
    </dgm:pt>
    <dgm:pt modelId="{8C80A5F7-ACB1-4796-9484-CDB22258EA2D}" type="parTrans" cxnId="{AF2FA9AD-5319-458C-8259-DFD130792C09}">
      <dgm:prSet/>
      <dgm:spPr/>
      <dgm:t>
        <a:bodyPr/>
        <a:lstStyle/>
        <a:p>
          <a:endParaRPr lang="es-419"/>
        </a:p>
      </dgm:t>
    </dgm:pt>
    <dgm:pt modelId="{814DB267-4049-4398-9800-EA0B2F5BBBDC}" type="sibTrans" cxnId="{AF2FA9AD-5319-458C-8259-DFD130792C09}">
      <dgm:prSet/>
      <dgm:spPr/>
      <dgm:t>
        <a:bodyPr/>
        <a:lstStyle/>
        <a:p>
          <a:endParaRPr lang="es-419"/>
        </a:p>
      </dgm:t>
    </dgm:pt>
    <dgm:pt modelId="{FC57DF78-05EE-4644-B306-6D2DDF429514}">
      <dgm:prSet/>
      <dgm:spPr/>
      <dgm:t>
        <a:bodyPr/>
        <a:lstStyle/>
        <a:p>
          <a:r>
            <a:rPr lang="es-419"/>
            <a:t>Evalúa cómo empleas tu tiempo actualmente.</a:t>
          </a:r>
        </a:p>
      </dgm:t>
    </dgm:pt>
    <dgm:pt modelId="{988512BC-9720-4E62-8C2A-41420FACA0A5}" type="parTrans" cxnId="{C412886E-231E-4D5E-8987-FD16FBCE24F2}">
      <dgm:prSet/>
      <dgm:spPr/>
      <dgm:t>
        <a:bodyPr/>
        <a:lstStyle/>
        <a:p>
          <a:endParaRPr lang="es-419"/>
        </a:p>
      </dgm:t>
    </dgm:pt>
    <dgm:pt modelId="{E9F9BD95-2FA6-4793-9A66-033D8F1C6ACA}" type="sibTrans" cxnId="{C412886E-231E-4D5E-8987-FD16FBCE24F2}">
      <dgm:prSet/>
      <dgm:spPr/>
      <dgm:t>
        <a:bodyPr/>
        <a:lstStyle/>
        <a:p>
          <a:endParaRPr lang="es-419"/>
        </a:p>
      </dgm:t>
    </dgm:pt>
    <dgm:pt modelId="{559494B7-93D9-4531-892D-934746000D91}">
      <dgm:prSet/>
      <dgm:spPr/>
      <dgm:t>
        <a:bodyPr/>
        <a:lstStyle/>
        <a:p>
          <a:r>
            <a:rPr lang="es-419"/>
            <a:t>Lleva un registro de tu uso del tiempo.</a:t>
          </a:r>
        </a:p>
      </dgm:t>
    </dgm:pt>
    <dgm:pt modelId="{2206F44D-593C-4B0E-83D9-D4705A1646F1}" type="parTrans" cxnId="{4437B9E1-CACB-4F04-BBA4-60D0DE553DCF}">
      <dgm:prSet/>
      <dgm:spPr/>
      <dgm:t>
        <a:bodyPr/>
        <a:lstStyle/>
        <a:p>
          <a:endParaRPr lang="es-419"/>
        </a:p>
      </dgm:t>
    </dgm:pt>
    <dgm:pt modelId="{61E06EA1-B933-4CD2-AACB-ED99A3B5929E}" type="sibTrans" cxnId="{4437B9E1-CACB-4F04-BBA4-60D0DE553DCF}">
      <dgm:prSet/>
      <dgm:spPr/>
      <dgm:t>
        <a:bodyPr/>
        <a:lstStyle/>
        <a:p>
          <a:endParaRPr lang="es-419"/>
        </a:p>
      </dgm:t>
    </dgm:pt>
    <dgm:pt modelId="{CE0B07CC-DF9B-4DAC-A71D-3EB94E09E416}">
      <dgm:prSet/>
      <dgm:spPr/>
      <dgm:t>
        <a:bodyPr/>
        <a:lstStyle/>
        <a:p>
          <a:r>
            <a:rPr lang="es-419"/>
            <a:t>Planifica el día desde su comienzo.</a:t>
          </a:r>
        </a:p>
      </dgm:t>
    </dgm:pt>
    <dgm:pt modelId="{332C06E1-AE45-4DAA-A26D-0D11081C6644}" type="parTrans" cxnId="{00E1F1AF-15ED-4AC6-B03F-3B89A9E9D47E}">
      <dgm:prSet/>
      <dgm:spPr/>
      <dgm:t>
        <a:bodyPr/>
        <a:lstStyle/>
        <a:p>
          <a:endParaRPr lang="es-419"/>
        </a:p>
      </dgm:t>
    </dgm:pt>
    <dgm:pt modelId="{80A2AE70-EBA5-416A-960B-0EC824BD361C}" type="sibTrans" cxnId="{00E1F1AF-15ED-4AC6-B03F-3B89A9E9D47E}">
      <dgm:prSet/>
      <dgm:spPr/>
      <dgm:t>
        <a:bodyPr/>
        <a:lstStyle/>
        <a:p>
          <a:endParaRPr lang="es-419"/>
        </a:p>
      </dgm:t>
    </dgm:pt>
    <dgm:pt modelId="{EAFA0373-D431-410B-B38A-DDB31C1F46EA}">
      <dgm:prSet/>
      <dgm:spPr/>
      <dgm:t>
        <a:bodyPr/>
        <a:lstStyle/>
        <a:p>
          <a:r>
            <a:rPr lang="es-419"/>
            <a:t>Implementa tu plan de administración del tiempo.</a:t>
          </a:r>
        </a:p>
      </dgm:t>
    </dgm:pt>
    <dgm:pt modelId="{A7FEB717-AA19-4A67-BD24-4EBFB2790AE0}" type="parTrans" cxnId="{7115DBB7-0A9D-4FBC-9434-3D053BD034E5}">
      <dgm:prSet/>
      <dgm:spPr/>
      <dgm:t>
        <a:bodyPr/>
        <a:lstStyle/>
        <a:p>
          <a:endParaRPr lang="es-419"/>
        </a:p>
      </dgm:t>
    </dgm:pt>
    <dgm:pt modelId="{3E7CAAA1-75A9-4E3F-A026-C52532D10BFB}" type="sibTrans" cxnId="{7115DBB7-0A9D-4FBC-9434-3D053BD034E5}">
      <dgm:prSet/>
      <dgm:spPr/>
      <dgm:t>
        <a:bodyPr/>
        <a:lstStyle/>
        <a:p>
          <a:endParaRPr lang="es-419"/>
        </a:p>
      </dgm:t>
    </dgm:pt>
    <dgm:pt modelId="{696E82D9-53E5-4B80-A6CD-5D708A88A602}">
      <dgm:prSet/>
      <dgm:spPr/>
      <dgm:t>
        <a:bodyPr/>
        <a:lstStyle/>
        <a:p>
          <a:r>
            <a:rPr lang="en-US"/>
            <a:t>Persevera en el esfuerzo.</a:t>
          </a:r>
          <a:endParaRPr lang="es-419"/>
        </a:p>
      </dgm:t>
    </dgm:pt>
    <dgm:pt modelId="{A8F7FCF5-83EE-460C-A572-F859A093A59F}" type="parTrans" cxnId="{FD7F3F2B-B697-4907-8F1F-BBEF408168B0}">
      <dgm:prSet/>
      <dgm:spPr/>
      <dgm:t>
        <a:bodyPr/>
        <a:lstStyle/>
        <a:p>
          <a:endParaRPr lang="es-419"/>
        </a:p>
      </dgm:t>
    </dgm:pt>
    <dgm:pt modelId="{89D782F3-DB71-4978-8EF1-8EC885FE5182}" type="sibTrans" cxnId="{FD7F3F2B-B697-4907-8F1F-BBEF408168B0}">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9C8B9AF-B4EC-47C8-9D40-3DFBF2947B5E}" type="pres">
      <dgm:prSet presAssocID="{128BDBCC-2ECB-4E4B-8F1A-E02B79490A43}" presName="txShp" presStyleLbl="node1" presStyleIdx="0" presStyleCnt="7">
        <dgm:presLayoutVars>
          <dgm:bulletEnabled val="1"/>
        </dgm:presLayoutVars>
      </dgm:prSet>
      <dgm:spPr/>
    </dgm:pt>
    <dgm:pt modelId="{F2261600-7E25-4DF1-99D4-EFBDB758DDA7}" type="pres">
      <dgm:prSet presAssocID="{B311A4BE-84F1-4406-A392-96E9D85A7A61}" presName="spacing" presStyleCnt="0"/>
      <dgm:spPr/>
    </dgm:pt>
    <dgm:pt modelId="{76C47307-15CC-4948-A6F8-413687B2A3D9}" type="pres">
      <dgm:prSet presAssocID="{61C5ABDE-4BC3-4731-9957-47826DF7A184}" presName="composite" presStyleCnt="0"/>
      <dgm:spPr/>
    </dgm:pt>
    <dgm:pt modelId="{6EBBF826-C94E-422E-A3D1-0F2E2CE24AB8}" type="pres">
      <dgm:prSet presAssocID="{61C5ABDE-4BC3-4731-9957-47826DF7A184}"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0044304-BDB0-4C8F-A421-F584FE384D69}" type="pres">
      <dgm:prSet presAssocID="{61C5ABDE-4BC3-4731-9957-47826DF7A184}" presName="txShp" presStyleLbl="node1" presStyleIdx="1" presStyleCnt="7">
        <dgm:presLayoutVars>
          <dgm:bulletEnabled val="1"/>
        </dgm:presLayoutVars>
      </dgm:prSet>
      <dgm:spPr/>
    </dgm:pt>
    <dgm:pt modelId="{25971273-DF2A-4292-84E6-7E1533625D9B}" type="pres">
      <dgm:prSet presAssocID="{814DB267-4049-4398-9800-EA0B2F5BBBDC}" presName="spacing" presStyleCnt="0"/>
      <dgm:spPr/>
    </dgm:pt>
    <dgm:pt modelId="{D80B51AE-860B-4823-BA9D-F481BE7371F3}" type="pres">
      <dgm:prSet presAssocID="{FC57DF78-05EE-4644-B306-6D2DDF429514}" presName="composite" presStyleCnt="0"/>
      <dgm:spPr/>
    </dgm:pt>
    <dgm:pt modelId="{F41DF621-EBF2-4E5C-8682-29017380B12F}" type="pres">
      <dgm:prSet presAssocID="{FC57DF78-05EE-4644-B306-6D2DDF429514}" presName="imgShp"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129589E-0B1A-4D67-B394-B9078E4A8679}" type="pres">
      <dgm:prSet presAssocID="{FC57DF78-05EE-4644-B306-6D2DDF429514}" presName="txShp" presStyleLbl="node1" presStyleIdx="2" presStyleCnt="7">
        <dgm:presLayoutVars>
          <dgm:bulletEnabled val="1"/>
        </dgm:presLayoutVars>
      </dgm:prSet>
      <dgm:spPr/>
    </dgm:pt>
    <dgm:pt modelId="{CD34F78E-C323-4001-A9DE-9ABD9A6B2B6C}" type="pres">
      <dgm:prSet presAssocID="{E9F9BD95-2FA6-4793-9A66-033D8F1C6ACA}" presName="spacing" presStyleCnt="0"/>
      <dgm:spPr/>
    </dgm:pt>
    <dgm:pt modelId="{463C9E38-EEE5-4010-983D-788E8BF19108}" type="pres">
      <dgm:prSet presAssocID="{559494B7-93D9-4531-892D-934746000D91}" presName="composite" presStyleCnt="0"/>
      <dgm:spPr/>
    </dgm:pt>
    <dgm:pt modelId="{AF2AD575-9563-4B10-BFF5-E3350904B06C}" type="pres">
      <dgm:prSet presAssocID="{559494B7-93D9-4531-892D-934746000D91}" presName="imgShp"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F888D15-587A-4A2C-BD12-D9A2B634E85B}" type="pres">
      <dgm:prSet presAssocID="{559494B7-93D9-4531-892D-934746000D91}" presName="txShp" presStyleLbl="node1" presStyleIdx="3" presStyleCnt="7">
        <dgm:presLayoutVars>
          <dgm:bulletEnabled val="1"/>
        </dgm:presLayoutVars>
      </dgm:prSet>
      <dgm:spPr/>
    </dgm:pt>
    <dgm:pt modelId="{7D97483B-6648-4233-8E5A-C22A4A3D7B81}" type="pres">
      <dgm:prSet presAssocID="{61E06EA1-B933-4CD2-AACB-ED99A3B5929E}" presName="spacing" presStyleCnt="0"/>
      <dgm:spPr/>
    </dgm:pt>
    <dgm:pt modelId="{B9ED6D63-F982-48DC-BF83-51F9BAF16AA1}" type="pres">
      <dgm:prSet presAssocID="{CE0B07CC-DF9B-4DAC-A71D-3EB94E09E416}" presName="composite" presStyleCnt="0"/>
      <dgm:spPr/>
    </dgm:pt>
    <dgm:pt modelId="{9DDF69BF-5D89-43D4-B5B0-26614243F115}" type="pres">
      <dgm:prSet presAssocID="{CE0B07CC-DF9B-4DAC-A71D-3EB94E09E416}" presName="imgShp"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ECD0380-4924-4753-AC18-3F0273D42BF7}" type="pres">
      <dgm:prSet presAssocID="{CE0B07CC-DF9B-4DAC-A71D-3EB94E09E416}" presName="txShp" presStyleLbl="node1" presStyleIdx="4" presStyleCnt="7">
        <dgm:presLayoutVars>
          <dgm:bulletEnabled val="1"/>
        </dgm:presLayoutVars>
      </dgm:prSet>
      <dgm:spPr/>
    </dgm:pt>
    <dgm:pt modelId="{72709F2A-F735-4703-A8DB-8BC07FA4C640}" type="pres">
      <dgm:prSet presAssocID="{80A2AE70-EBA5-416A-960B-0EC824BD361C}" presName="spacing" presStyleCnt="0"/>
      <dgm:spPr/>
    </dgm:pt>
    <dgm:pt modelId="{E7F1FE9C-050E-4D48-A1EE-811433E39552}" type="pres">
      <dgm:prSet presAssocID="{EAFA0373-D431-410B-B38A-DDB31C1F46EA}" presName="composite" presStyleCnt="0"/>
      <dgm:spPr/>
    </dgm:pt>
    <dgm:pt modelId="{F3467962-E5E1-4725-8B88-EC1B03155297}" type="pres">
      <dgm:prSet presAssocID="{EAFA0373-D431-410B-B38A-DDB31C1F46EA}" presName="imgShp"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D7ACC8CB-C69E-4E42-B00F-631BDD8FA6DE}" type="pres">
      <dgm:prSet presAssocID="{EAFA0373-D431-410B-B38A-DDB31C1F46EA}" presName="txShp" presStyleLbl="node1" presStyleIdx="5" presStyleCnt="7">
        <dgm:presLayoutVars>
          <dgm:bulletEnabled val="1"/>
        </dgm:presLayoutVars>
      </dgm:prSet>
      <dgm:spPr/>
    </dgm:pt>
    <dgm:pt modelId="{9DEBACDC-3620-43EF-ADB1-0856CE7D8CDD}" type="pres">
      <dgm:prSet presAssocID="{3E7CAAA1-75A9-4E3F-A026-C52532D10BFB}" presName="spacing" presStyleCnt="0"/>
      <dgm:spPr/>
    </dgm:pt>
    <dgm:pt modelId="{1060E7AE-C18D-4C2D-8937-5628A6326D4D}" type="pres">
      <dgm:prSet presAssocID="{696E82D9-53E5-4B80-A6CD-5D708A88A602}" presName="composite" presStyleCnt="0"/>
      <dgm:spPr/>
    </dgm:pt>
    <dgm:pt modelId="{30B64BCF-0D60-4909-B7D2-EF61581598BE}" type="pres">
      <dgm:prSet presAssocID="{696E82D9-53E5-4B80-A6CD-5D708A88A602}" presName="imgShp"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FAB0483-C2F5-41CA-88C2-D06891887066}" type="pres">
      <dgm:prSet presAssocID="{696E82D9-53E5-4B80-A6CD-5D708A88A602}" presName="txShp" presStyleLbl="node1" presStyleIdx="6" presStyleCnt="7">
        <dgm:presLayoutVars>
          <dgm:bulletEnabled val="1"/>
        </dgm:presLayoutVars>
      </dgm:prSet>
      <dgm:spPr/>
    </dgm:pt>
  </dgm:ptLst>
  <dgm:cxnLst>
    <dgm:cxn modelId="{FD7F3F2B-B697-4907-8F1F-BBEF408168B0}" srcId="{C2CAFC09-982B-4307-ADC4-78EF8963C0F4}" destId="{696E82D9-53E5-4B80-A6CD-5D708A88A602}" srcOrd="6" destOrd="0" parTransId="{A8F7FCF5-83EE-460C-A572-F859A093A59F}" sibTransId="{89D782F3-DB71-4978-8EF1-8EC885FE5182}"/>
    <dgm:cxn modelId="{4FBE1438-ECCF-400B-90FB-9AF5EB26CA0E}" type="presOf" srcId="{FC57DF78-05EE-4644-B306-6D2DDF429514}" destId="{0129589E-0B1A-4D67-B394-B9078E4A8679}" srcOrd="0" destOrd="0" presId="urn:microsoft.com/office/officeart/2005/8/layout/vList3"/>
    <dgm:cxn modelId="{50AA753A-7B76-47CC-9BFC-FBF7C99EA9C4}" type="presOf" srcId="{696E82D9-53E5-4B80-A6CD-5D708A88A602}" destId="{3FAB0483-C2F5-41CA-88C2-D06891887066}" srcOrd="0" destOrd="0" presId="urn:microsoft.com/office/officeart/2005/8/layout/vList3"/>
    <dgm:cxn modelId="{17EF6664-66DF-46A1-8197-65435C98DF1E}" type="presOf" srcId="{128BDBCC-2ECB-4E4B-8F1A-E02B79490A43}" destId="{09C8B9AF-B4EC-47C8-9D40-3DFBF2947B5E}" srcOrd="0" destOrd="0" presId="urn:microsoft.com/office/officeart/2005/8/layout/vList3"/>
    <dgm:cxn modelId="{1577B448-358C-421F-A517-BF8F5CDF2FA5}" type="presOf" srcId="{EAFA0373-D431-410B-B38A-DDB31C1F46EA}" destId="{D7ACC8CB-C69E-4E42-B00F-631BDD8FA6DE}" srcOrd="0" destOrd="0" presId="urn:microsoft.com/office/officeart/2005/8/layout/vList3"/>
    <dgm:cxn modelId="{C412886E-231E-4D5E-8987-FD16FBCE24F2}" srcId="{C2CAFC09-982B-4307-ADC4-78EF8963C0F4}" destId="{FC57DF78-05EE-4644-B306-6D2DDF429514}" srcOrd="2" destOrd="0" parTransId="{988512BC-9720-4E62-8C2A-41420FACA0A5}" sibTransId="{E9F9BD95-2FA6-4793-9A66-033D8F1C6ACA}"/>
    <dgm:cxn modelId="{A0B0E954-2F68-44E7-A4BF-E8215F0568BD}" type="presOf" srcId="{CE0B07CC-DF9B-4DAC-A71D-3EB94E09E416}" destId="{BECD0380-4924-4753-AC18-3F0273D42BF7}" srcOrd="0" destOrd="0" presId="urn:microsoft.com/office/officeart/2005/8/layout/vList3"/>
    <dgm:cxn modelId="{61F9C876-8DBF-4AA5-AE2A-F8E474CDE4E6}" srcId="{C2CAFC09-982B-4307-ADC4-78EF8963C0F4}" destId="{128BDBCC-2ECB-4E4B-8F1A-E02B79490A43}" srcOrd="0" destOrd="0" parTransId="{CE1A134B-AF7B-497F-8523-D1AC7912AE0F}" sibTransId="{B311A4BE-84F1-4406-A392-96E9D85A7A61}"/>
    <dgm:cxn modelId="{81F188AC-D26A-420A-88CB-64CB53F81135}" type="presOf" srcId="{61C5ABDE-4BC3-4731-9957-47826DF7A184}" destId="{00044304-BDB0-4C8F-A421-F584FE384D69}" srcOrd="0" destOrd="0" presId="urn:microsoft.com/office/officeart/2005/8/layout/vList3"/>
    <dgm:cxn modelId="{AF2FA9AD-5319-458C-8259-DFD130792C09}" srcId="{C2CAFC09-982B-4307-ADC4-78EF8963C0F4}" destId="{61C5ABDE-4BC3-4731-9957-47826DF7A184}" srcOrd="1" destOrd="0" parTransId="{8C80A5F7-ACB1-4796-9484-CDB22258EA2D}" sibTransId="{814DB267-4049-4398-9800-EA0B2F5BBBDC}"/>
    <dgm:cxn modelId="{00E1F1AF-15ED-4AC6-B03F-3B89A9E9D47E}" srcId="{C2CAFC09-982B-4307-ADC4-78EF8963C0F4}" destId="{CE0B07CC-DF9B-4DAC-A71D-3EB94E09E416}" srcOrd="4" destOrd="0" parTransId="{332C06E1-AE45-4DAA-A26D-0D11081C6644}" sibTransId="{80A2AE70-EBA5-416A-960B-0EC824BD361C}"/>
    <dgm:cxn modelId="{7115DBB7-0A9D-4FBC-9434-3D053BD034E5}" srcId="{C2CAFC09-982B-4307-ADC4-78EF8963C0F4}" destId="{EAFA0373-D431-410B-B38A-DDB31C1F46EA}" srcOrd="5" destOrd="0" parTransId="{A7FEB717-AA19-4A67-BD24-4EBFB2790AE0}" sibTransId="{3E7CAAA1-75A9-4E3F-A026-C52532D10BFB}"/>
    <dgm:cxn modelId="{01EFC4CA-3A8D-4F1C-B778-0C8C3095C8F5}" type="presOf" srcId="{559494B7-93D9-4531-892D-934746000D91}" destId="{0F888D15-587A-4A2C-BD12-D9A2B634E85B}" srcOrd="0" destOrd="0" presId="urn:microsoft.com/office/officeart/2005/8/layout/vList3"/>
    <dgm:cxn modelId="{EB110DDF-B3EE-4767-A640-82D20D5F9719}" type="presOf" srcId="{C2CAFC09-982B-4307-ADC4-78EF8963C0F4}" destId="{BDF82BD2-C602-4FB2-B82E-5F06671B9C65}" srcOrd="0" destOrd="0" presId="urn:microsoft.com/office/officeart/2005/8/layout/vList3"/>
    <dgm:cxn modelId="{4437B9E1-CACB-4F04-BBA4-60D0DE553DCF}" srcId="{C2CAFC09-982B-4307-ADC4-78EF8963C0F4}" destId="{559494B7-93D9-4531-892D-934746000D91}" srcOrd="3" destOrd="0" parTransId="{2206F44D-593C-4B0E-83D9-D4705A1646F1}" sibTransId="{61E06EA1-B933-4CD2-AACB-ED99A3B5929E}"/>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766BB8C7-D4FD-45D0-8983-CFD4A34FBF8E}" type="presParOf" srcId="{BDF82BD2-C602-4FB2-B82E-5F06671B9C65}" destId="{F2261600-7E25-4DF1-99D4-EFBDB758DDA7}" srcOrd="1" destOrd="0" presId="urn:microsoft.com/office/officeart/2005/8/layout/vList3"/>
    <dgm:cxn modelId="{137CDFF2-AC5D-42EF-8333-085BA068DF50}" type="presParOf" srcId="{BDF82BD2-C602-4FB2-B82E-5F06671B9C65}" destId="{76C47307-15CC-4948-A6F8-413687B2A3D9}" srcOrd="2" destOrd="0" presId="urn:microsoft.com/office/officeart/2005/8/layout/vList3"/>
    <dgm:cxn modelId="{540FA2A3-CC00-4EFF-9ABD-762545DCC64D}" type="presParOf" srcId="{76C47307-15CC-4948-A6F8-413687B2A3D9}" destId="{6EBBF826-C94E-422E-A3D1-0F2E2CE24AB8}" srcOrd="0" destOrd="0" presId="urn:microsoft.com/office/officeart/2005/8/layout/vList3"/>
    <dgm:cxn modelId="{390AC872-7B27-48C0-A671-BC311DBF0C2C}" type="presParOf" srcId="{76C47307-15CC-4948-A6F8-413687B2A3D9}" destId="{00044304-BDB0-4C8F-A421-F584FE384D69}" srcOrd="1" destOrd="0" presId="urn:microsoft.com/office/officeart/2005/8/layout/vList3"/>
    <dgm:cxn modelId="{27B472F3-D81C-4D06-BC44-8B0C0F25A6CB}" type="presParOf" srcId="{BDF82BD2-C602-4FB2-B82E-5F06671B9C65}" destId="{25971273-DF2A-4292-84E6-7E1533625D9B}" srcOrd="3" destOrd="0" presId="urn:microsoft.com/office/officeart/2005/8/layout/vList3"/>
    <dgm:cxn modelId="{6CF0CEF8-D7D0-4509-9609-2E3D9EC74B44}" type="presParOf" srcId="{BDF82BD2-C602-4FB2-B82E-5F06671B9C65}" destId="{D80B51AE-860B-4823-BA9D-F481BE7371F3}" srcOrd="4" destOrd="0" presId="urn:microsoft.com/office/officeart/2005/8/layout/vList3"/>
    <dgm:cxn modelId="{4A56A8CC-793C-4DE0-977E-B1F27D367D0D}" type="presParOf" srcId="{D80B51AE-860B-4823-BA9D-F481BE7371F3}" destId="{F41DF621-EBF2-4E5C-8682-29017380B12F}" srcOrd="0" destOrd="0" presId="urn:microsoft.com/office/officeart/2005/8/layout/vList3"/>
    <dgm:cxn modelId="{4AF44206-E7AD-47A4-A606-44D08B6FAD30}" type="presParOf" srcId="{D80B51AE-860B-4823-BA9D-F481BE7371F3}" destId="{0129589E-0B1A-4D67-B394-B9078E4A8679}" srcOrd="1" destOrd="0" presId="urn:microsoft.com/office/officeart/2005/8/layout/vList3"/>
    <dgm:cxn modelId="{09AA8F13-81CF-4919-941C-C911B83A9FF8}" type="presParOf" srcId="{BDF82BD2-C602-4FB2-B82E-5F06671B9C65}" destId="{CD34F78E-C323-4001-A9DE-9ABD9A6B2B6C}" srcOrd="5" destOrd="0" presId="urn:microsoft.com/office/officeart/2005/8/layout/vList3"/>
    <dgm:cxn modelId="{E6A3DB71-6B85-43A3-B3E8-C7F486ACC599}" type="presParOf" srcId="{BDF82BD2-C602-4FB2-B82E-5F06671B9C65}" destId="{463C9E38-EEE5-4010-983D-788E8BF19108}" srcOrd="6" destOrd="0" presId="urn:microsoft.com/office/officeart/2005/8/layout/vList3"/>
    <dgm:cxn modelId="{002E913E-9CE9-4132-AD3B-4344905359DF}" type="presParOf" srcId="{463C9E38-EEE5-4010-983D-788E8BF19108}" destId="{AF2AD575-9563-4B10-BFF5-E3350904B06C}" srcOrd="0" destOrd="0" presId="urn:microsoft.com/office/officeart/2005/8/layout/vList3"/>
    <dgm:cxn modelId="{B8B96B27-386F-43BC-9BA0-E81B14D2E881}" type="presParOf" srcId="{463C9E38-EEE5-4010-983D-788E8BF19108}" destId="{0F888D15-587A-4A2C-BD12-D9A2B634E85B}" srcOrd="1" destOrd="0" presId="urn:microsoft.com/office/officeart/2005/8/layout/vList3"/>
    <dgm:cxn modelId="{B1FE798D-CA7F-4D9F-A1CE-18FD054BBC08}" type="presParOf" srcId="{BDF82BD2-C602-4FB2-B82E-5F06671B9C65}" destId="{7D97483B-6648-4233-8E5A-C22A4A3D7B81}" srcOrd="7" destOrd="0" presId="urn:microsoft.com/office/officeart/2005/8/layout/vList3"/>
    <dgm:cxn modelId="{0BBAD9A2-8EB3-4DEF-866B-5A36DF73ED9E}" type="presParOf" srcId="{BDF82BD2-C602-4FB2-B82E-5F06671B9C65}" destId="{B9ED6D63-F982-48DC-BF83-51F9BAF16AA1}" srcOrd="8" destOrd="0" presId="urn:microsoft.com/office/officeart/2005/8/layout/vList3"/>
    <dgm:cxn modelId="{57C2851E-F6E4-4460-BE42-C98114DA0564}" type="presParOf" srcId="{B9ED6D63-F982-48DC-BF83-51F9BAF16AA1}" destId="{9DDF69BF-5D89-43D4-B5B0-26614243F115}" srcOrd="0" destOrd="0" presId="urn:microsoft.com/office/officeart/2005/8/layout/vList3"/>
    <dgm:cxn modelId="{F24FF527-D23D-4878-9536-1059BE465720}" type="presParOf" srcId="{B9ED6D63-F982-48DC-BF83-51F9BAF16AA1}" destId="{BECD0380-4924-4753-AC18-3F0273D42BF7}" srcOrd="1" destOrd="0" presId="urn:microsoft.com/office/officeart/2005/8/layout/vList3"/>
    <dgm:cxn modelId="{64FAA247-A3E0-44F5-BD22-8FB22D9D8D88}" type="presParOf" srcId="{BDF82BD2-C602-4FB2-B82E-5F06671B9C65}" destId="{72709F2A-F735-4703-A8DB-8BC07FA4C640}" srcOrd="9" destOrd="0" presId="urn:microsoft.com/office/officeart/2005/8/layout/vList3"/>
    <dgm:cxn modelId="{CAD26E9E-4EFD-4E16-88E0-C7FE52D59ACF}" type="presParOf" srcId="{BDF82BD2-C602-4FB2-B82E-5F06671B9C65}" destId="{E7F1FE9C-050E-4D48-A1EE-811433E39552}" srcOrd="10" destOrd="0" presId="urn:microsoft.com/office/officeart/2005/8/layout/vList3"/>
    <dgm:cxn modelId="{59AE996B-0F37-4414-BE98-92FCBCECD830}" type="presParOf" srcId="{E7F1FE9C-050E-4D48-A1EE-811433E39552}" destId="{F3467962-E5E1-4725-8B88-EC1B03155297}" srcOrd="0" destOrd="0" presId="urn:microsoft.com/office/officeart/2005/8/layout/vList3"/>
    <dgm:cxn modelId="{D885C147-0712-46E1-BE05-E541B698F991}" type="presParOf" srcId="{E7F1FE9C-050E-4D48-A1EE-811433E39552}" destId="{D7ACC8CB-C69E-4E42-B00F-631BDD8FA6DE}" srcOrd="1" destOrd="0" presId="urn:microsoft.com/office/officeart/2005/8/layout/vList3"/>
    <dgm:cxn modelId="{E63F4CAA-1037-4532-8379-41B708740B5C}" type="presParOf" srcId="{BDF82BD2-C602-4FB2-B82E-5F06671B9C65}" destId="{9DEBACDC-3620-43EF-ADB1-0856CE7D8CDD}" srcOrd="11" destOrd="0" presId="urn:microsoft.com/office/officeart/2005/8/layout/vList3"/>
    <dgm:cxn modelId="{36FEEFE9-4850-461D-9DD6-CC29224A11D6}" type="presParOf" srcId="{BDF82BD2-C602-4FB2-B82E-5F06671B9C65}" destId="{1060E7AE-C18D-4C2D-8937-5628A6326D4D}" srcOrd="12" destOrd="0" presId="urn:microsoft.com/office/officeart/2005/8/layout/vList3"/>
    <dgm:cxn modelId="{11287575-EC43-4186-8AF8-22EF0454A312}" type="presParOf" srcId="{1060E7AE-C18D-4C2D-8937-5628A6326D4D}" destId="{30B64BCF-0D60-4909-B7D2-EF61581598BE}" srcOrd="0" destOrd="0" presId="urn:microsoft.com/office/officeart/2005/8/layout/vList3"/>
    <dgm:cxn modelId="{5EE477AE-D7F9-4A65-92A1-35BA438D2B11}" type="presParOf" srcId="{1060E7AE-C18D-4C2D-8937-5628A6326D4D}" destId="{3FAB0483-C2F5-41CA-88C2-D0689188706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AE060-5D3E-47D8-BA91-3F159D6984D1}">
      <dsp:nvSpPr>
        <dsp:cNvPr id="0" name=""/>
        <dsp:cNvSpPr/>
      </dsp:nvSpPr>
      <dsp:spPr>
        <a:xfrm>
          <a:off x="2782242" y="0"/>
          <a:ext cx="1914075" cy="1063375"/>
        </a:xfrm>
        <a:prstGeom prst="roundRect">
          <a:avLst>
            <a:gd name="adj" fmla="val 1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dirty="0"/>
            <a:t>Finanzas</a:t>
          </a:r>
        </a:p>
      </dsp:txBody>
      <dsp:txXfrm>
        <a:off x="2813387" y="31145"/>
        <a:ext cx="1851785" cy="1001085"/>
      </dsp:txXfrm>
    </dsp:sp>
    <dsp:sp modelId="{CD2E0EB0-A19C-4BD1-918E-10A7F338167F}">
      <dsp:nvSpPr>
        <dsp:cNvPr id="0" name=""/>
        <dsp:cNvSpPr/>
      </dsp:nvSpPr>
      <dsp:spPr>
        <a:xfrm>
          <a:off x="5547017" y="0"/>
          <a:ext cx="1914075" cy="1063375"/>
        </a:xfrm>
        <a:prstGeom prst="roundRect">
          <a:avLst>
            <a:gd name="adj" fmla="val 10000"/>
          </a:avLst>
        </a:prstGeom>
        <a:solidFill>
          <a:schemeClr val="accent4">
            <a:tint val="40000"/>
            <a:alpha val="90000"/>
            <a:hueOff val="-561100"/>
            <a:satOff val="-1027"/>
            <a:lumOff val="-226"/>
            <a:alphaOff val="0"/>
          </a:schemeClr>
        </a:solidFill>
        <a:ln w="15875" cap="flat" cmpd="sng" algn="ctr">
          <a:solidFill>
            <a:schemeClr val="accent4">
              <a:tint val="40000"/>
              <a:alpha val="90000"/>
              <a:hueOff val="-561100"/>
              <a:satOff val="-1027"/>
              <a:lumOff val="-2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dirty="0"/>
            <a:t>Tiempo</a:t>
          </a:r>
        </a:p>
      </dsp:txBody>
      <dsp:txXfrm>
        <a:off x="5578162" y="31145"/>
        <a:ext cx="1851785" cy="1001085"/>
      </dsp:txXfrm>
    </dsp:sp>
    <dsp:sp modelId="{6399FFB8-5C3E-4173-A2B2-00B622626670}">
      <dsp:nvSpPr>
        <dsp:cNvPr id="0" name=""/>
        <dsp:cNvSpPr/>
      </dsp:nvSpPr>
      <dsp:spPr>
        <a:xfrm>
          <a:off x="4722901" y="4519343"/>
          <a:ext cx="797531" cy="797531"/>
        </a:xfrm>
        <a:prstGeom prst="triangle">
          <a:avLst/>
        </a:prstGeom>
        <a:solidFill>
          <a:schemeClr val="accent4">
            <a:tint val="40000"/>
            <a:alpha val="90000"/>
            <a:hueOff val="-1122199"/>
            <a:satOff val="-2055"/>
            <a:lumOff val="-453"/>
            <a:alphaOff val="0"/>
          </a:schemeClr>
        </a:solidFill>
        <a:ln w="15875" cap="flat" cmpd="sng" algn="ctr">
          <a:solidFill>
            <a:schemeClr val="accent4">
              <a:tint val="40000"/>
              <a:alpha val="90000"/>
              <a:hueOff val="-1122199"/>
              <a:satOff val="-2055"/>
              <a:lumOff val="-453"/>
              <a:alphaOff val="0"/>
            </a:schemeClr>
          </a:solidFill>
          <a:prstDash val="solid"/>
        </a:ln>
        <a:effectLst/>
      </dsp:spPr>
      <dsp:style>
        <a:lnRef idx="2">
          <a:scrgbClr r="0" g="0" b="0"/>
        </a:lnRef>
        <a:fillRef idx="1">
          <a:scrgbClr r="0" g="0" b="0"/>
        </a:fillRef>
        <a:effectRef idx="0">
          <a:scrgbClr r="0" g="0" b="0"/>
        </a:effectRef>
        <a:fontRef idx="minor"/>
      </dsp:style>
    </dsp:sp>
    <dsp:sp modelId="{BF48B6EB-6821-49DE-B744-D0F7297A827B}">
      <dsp:nvSpPr>
        <dsp:cNvPr id="0" name=""/>
        <dsp:cNvSpPr/>
      </dsp:nvSpPr>
      <dsp:spPr>
        <a:xfrm rot="240000">
          <a:off x="2728342" y="4177592"/>
          <a:ext cx="4786648" cy="334715"/>
        </a:xfrm>
        <a:prstGeom prst="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sp>
    <dsp:sp modelId="{00B7B7EA-9EEA-45DA-A586-3075FCE8870C}">
      <dsp:nvSpPr>
        <dsp:cNvPr id="0" name=""/>
        <dsp:cNvSpPr/>
      </dsp:nvSpPr>
      <dsp:spPr>
        <a:xfrm rot="240000">
          <a:off x="5602309" y="3340722"/>
          <a:ext cx="1909827" cy="88978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419" sz="3800" kern="1200" dirty="0"/>
            <a:t>Familia</a:t>
          </a:r>
        </a:p>
      </dsp:txBody>
      <dsp:txXfrm>
        <a:off x="5645745" y="3384158"/>
        <a:ext cx="1822955" cy="802912"/>
      </dsp:txXfrm>
    </dsp:sp>
    <dsp:sp modelId="{C339EC80-25AA-4B91-A816-C08261A59945}">
      <dsp:nvSpPr>
        <dsp:cNvPr id="0" name=""/>
        <dsp:cNvSpPr/>
      </dsp:nvSpPr>
      <dsp:spPr>
        <a:xfrm rot="240000">
          <a:off x="5671428" y="2383685"/>
          <a:ext cx="1909827" cy="889784"/>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419" sz="3800" kern="1200" dirty="0"/>
            <a:t>Salud</a:t>
          </a:r>
        </a:p>
      </dsp:txBody>
      <dsp:txXfrm>
        <a:off x="5714864" y="2427121"/>
        <a:ext cx="1822955" cy="802912"/>
      </dsp:txXfrm>
    </dsp:sp>
    <dsp:sp modelId="{9D2DC94C-0257-45EE-B43B-E748E24C55C2}">
      <dsp:nvSpPr>
        <dsp:cNvPr id="0" name=""/>
        <dsp:cNvSpPr/>
      </dsp:nvSpPr>
      <dsp:spPr>
        <a:xfrm rot="240000">
          <a:off x="5740548" y="1447915"/>
          <a:ext cx="1909827" cy="889784"/>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419" sz="3800" kern="1200" dirty="0"/>
            <a:t>Dios</a:t>
          </a:r>
        </a:p>
      </dsp:txBody>
      <dsp:txXfrm>
        <a:off x="5783984" y="1491351"/>
        <a:ext cx="1822955" cy="802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AD710-1740-4A23-9B08-2E34636FD087}">
      <dsp:nvSpPr>
        <dsp:cNvPr id="0" name=""/>
        <dsp:cNvSpPr/>
      </dsp:nvSpPr>
      <dsp:spPr>
        <a:xfrm rot="10800000">
          <a:off x="1440127" y="3018"/>
          <a:ext cx="4413675" cy="1313647"/>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282" tIns="102870" rIns="192024" bIns="102870" numCol="1" spcCol="1270" anchor="ctr" anchorCtr="0">
          <a:noAutofit/>
        </a:bodyPr>
        <a:lstStyle/>
        <a:p>
          <a:pPr marL="0" lvl="0" indent="0" algn="ctr" defTabSz="1200150">
            <a:lnSpc>
              <a:spcPct val="90000"/>
            </a:lnSpc>
            <a:spcBef>
              <a:spcPct val="0"/>
            </a:spcBef>
            <a:spcAft>
              <a:spcPct val="35000"/>
            </a:spcAft>
            <a:buNone/>
          </a:pPr>
          <a:r>
            <a:rPr lang="es-ES" sz="2700" kern="1200"/>
            <a:t>Cada hora de nuestro tiempo tiene un valor. </a:t>
          </a:r>
          <a:endParaRPr lang="es-419" sz="2700" kern="1200"/>
        </a:p>
      </dsp:txBody>
      <dsp:txXfrm rot="10800000">
        <a:off x="1768539" y="3018"/>
        <a:ext cx="4085263" cy="1313647"/>
      </dsp:txXfrm>
    </dsp:sp>
    <dsp:sp modelId="{45CCA13C-D147-4E6F-AE9C-FDC89BC99280}">
      <dsp:nvSpPr>
        <dsp:cNvPr id="0" name=""/>
        <dsp:cNvSpPr/>
      </dsp:nvSpPr>
      <dsp:spPr>
        <a:xfrm>
          <a:off x="783303" y="3018"/>
          <a:ext cx="1313647" cy="1313647"/>
        </a:xfrm>
        <a:prstGeom prst="ellipse">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F4082-DECB-4B18-BEB4-63A0A71981CB}">
      <dsp:nvSpPr>
        <dsp:cNvPr id="0" name=""/>
        <dsp:cNvSpPr/>
      </dsp:nvSpPr>
      <dsp:spPr>
        <a:xfrm rot="10800000">
          <a:off x="1440127" y="1708800"/>
          <a:ext cx="4413675" cy="1313647"/>
        </a:xfrm>
        <a:prstGeom prst="homePlate">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282" tIns="102870" rIns="192024" bIns="102870" numCol="1" spcCol="1270" anchor="ctr" anchorCtr="0">
          <a:noAutofit/>
        </a:bodyPr>
        <a:lstStyle/>
        <a:p>
          <a:pPr marL="0" lvl="0" indent="0" algn="ctr" defTabSz="1200150">
            <a:lnSpc>
              <a:spcPct val="90000"/>
            </a:lnSpc>
            <a:spcBef>
              <a:spcPct val="0"/>
            </a:spcBef>
            <a:spcAft>
              <a:spcPct val="35000"/>
            </a:spcAft>
            <a:buNone/>
          </a:pPr>
          <a:r>
            <a:rPr lang="es-ES" sz="2700" kern="1200"/>
            <a:t>Lo que nos cuesta las oportunidades perdidas.</a:t>
          </a:r>
          <a:endParaRPr lang="es-419" sz="2700" kern="1200"/>
        </a:p>
      </dsp:txBody>
      <dsp:txXfrm rot="10800000">
        <a:off x="1768539" y="1708800"/>
        <a:ext cx="4085263" cy="1313647"/>
      </dsp:txXfrm>
    </dsp:sp>
    <dsp:sp modelId="{795FECCD-B2DD-4913-AA03-BF30DAEEB5B1}">
      <dsp:nvSpPr>
        <dsp:cNvPr id="0" name=""/>
        <dsp:cNvSpPr/>
      </dsp:nvSpPr>
      <dsp:spPr>
        <a:xfrm>
          <a:off x="783303" y="1708800"/>
          <a:ext cx="1313647" cy="1313647"/>
        </a:xfrm>
        <a:prstGeom prst="ellipse">
          <a:avLst/>
        </a:prstGeom>
        <a:solidFill>
          <a:schemeClr val="accent4">
            <a:tint val="50000"/>
            <a:hueOff val="-855165"/>
            <a:satOff val="-1561"/>
            <a:lumOff val="-4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598B1-3ABA-46F2-B775-E436D59E6CF8}">
      <dsp:nvSpPr>
        <dsp:cNvPr id="0" name=""/>
        <dsp:cNvSpPr/>
      </dsp:nvSpPr>
      <dsp:spPr>
        <a:xfrm rot="10800000">
          <a:off x="1440127" y="3414581"/>
          <a:ext cx="4413675" cy="1313647"/>
        </a:xfrm>
        <a:prstGeom prst="homePlate">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282" tIns="102870" rIns="192024" bIns="102870" numCol="1" spcCol="1270" anchor="ctr" anchorCtr="0">
          <a:noAutofit/>
        </a:bodyPr>
        <a:lstStyle/>
        <a:p>
          <a:pPr marL="0" lvl="0" indent="0" algn="ctr" defTabSz="1200150">
            <a:lnSpc>
              <a:spcPct val="90000"/>
            </a:lnSpc>
            <a:spcBef>
              <a:spcPct val="0"/>
            </a:spcBef>
            <a:spcAft>
              <a:spcPct val="35000"/>
            </a:spcAft>
            <a:buNone/>
          </a:pPr>
          <a:r>
            <a:rPr lang="es-ES" sz="2700" kern="1200"/>
            <a:t>El valor de las alternativas que dejamos de lado.</a:t>
          </a:r>
          <a:endParaRPr lang="es-419" sz="2700" kern="1200"/>
        </a:p>
      </dsp:txBody>
      <dsp:txXfrm rot="10800000">
        <a:off x="1768539" y="3414581"/>
        <a:ext cx="4085263" cy="1313647"/>
      </dsp:txXfrm>
    </dsp:sp>
    <dsp:sp modelId="{2371C677-5539-4384-9907-C5BE5C20F806}">
      <dsp:nvSpPr>
        <dsp:cNvPr id="0" name=""/>
        <dsp:cNvSpPr/>
      </dsp:nvSpPr>
      <dsp:spPr>
        <a:xfrm>
          <a:off x="783303" y="3414581"/>
          <a:ext cx="1313647" cy="1313647"/>
        </a:xfrm>
        <a:prstGeom prst="ellipse">
          <a:avLst/>
        </a:prstGeom>
        <a:solidFill>
          <a:schemeClr val="accent4">
            <a:tint val="50000"/>
            <a:hueOff val="-1710331"/>
            <a:satOff val="-3121"/>
            <a:lumOff val="-9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6B081-47F3-4CEB-ABEC-C057598AF04D}">
      <dsp:nvSpPr>
        <dsp:cNvPr id="0" name=""/>
        <dsp:cNvSpPr/>
      </dsp:nvSpPr>
      <dsp:spPr>
        <a:xfrm rot="5400000">
          <a:off x="5665964" y="-1992665"/>
          <a:ext cx="1728525" cy="614609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0" tIns="104775" rIns="209550" bIns="104775" numCol="1" spcCol="1270" anchor="ctr" anchorCtr="0">
          <a:noAutofit/>
        </a:bodyPr>
        <a:lstStyle/>
        <a:p>
          <a:pPr marL="285750" lvl="1" indent="-285750" algn="l" defTabSz="2444750">
            <a:lnSpc>
              <a:spcPct val="90000"/>
            </a:lnSpc>
            <a:spcBef>
              <a:spcPct val="0"/>
            </a:spcBef>
            <a:spcAft>
              <a:spcPct val="15000"/>
            </a:spcAft>
            <a:buChar char="•"/>
          </a:pPr>
          <a:r>
            <a:rPr lang="es-419" sz="5500" kern="1200" baseline="0"/>
            <a:t>[valor por dinero]</a:t>
          </a:r>
          <a:endParaRPr lang="es-419" sz="5500" kern="1200"/>
        </a:p>
      </dsp:txBody>
      <dsp:txXfrm rot="-5400000">
        <a:off x="3457179" y="300500"/>
        <a:ext cx="6061716" cy="1559765"/>
      </dsp:txXfrm>
    </dsp:sp>
    <dsp:sp modelId="{63E6FC4C-1BD0-41CF-9C97-2DC42FB6F78D}">
      <dsp:nvSpPr>
        <dsp:cNvPr id="0" name=""/>
        <dsp:cNvSpPr/>
      </dsp:nvSpPr>
      <dsp:spPr>
        <a:xfrm>
          <a:off x="0" y="54"/>
          <a:ext cx="3457179" cy="216065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s-419" sz="6100" kern="1200"/>
            <a:t>value for money </a:t>
          </a:r>
        </a:p>
      </dsp:txBody>
      <dsp:txXfrm>
        <a:off x="105475" y="105529"/>
        <a:ext cx="3246229" cy="1949707"/>
      </dsp:txXfrm>
    </dsp:sp>
    <dsp:sp modelId="{A3EF4CA8-DC19-4C38-952A-93920172A0D2}">
      <dsp:nvSpPr>
        <dsp:cNvPr id="0" name=""/>
        <dsp:cNvSpPr/>
      </dsp:nvSpPr>
      <dsp:spPr>
        <a:xfrm rot="5400000">
          <a:off x="5665964" y="276025"/>
          <a:ext cx="1728525" cy="6146096"/>
        </a:xfrm>
        <a:prstGeom prst="round2SameRect">
          <a:avLst/>
        </a:prstGeom>
        <a:solidFill>
          <a:schemeClr val="accent3">
            <a:tint val="40000"/>
            <a:alpha val="90000"/>
            <a:hueOff val="-890925"/>
            <a:satOff val="-51556"/>
            <a:lumOff val="-4862"/>
            <a:alphaOff val="0"/>
          </a:schemeClr>
        </a:solidFill>
        <a:ln w="15875" cap="flat" cmpd="sng" algn="ctr">
          <a:solidFill>
            <a:schemeClr val="accent3">
              <a:tint val="40000"/>
              <a:alpha val="90000"/>
              <a:hueOff val="-890925"/>
              <a:satOff val="-51556"/>
              <a:lumOff val="-4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0" tIns="104775" rIns="209550" bIns="104775" numCol="1" spcCol="1270" anchor="ctr" anchorCtr="0">
          <a:noAutofit/>
        </a:bodyPr>
        <a:lstStyle/>
        <a:p>
          <a:pPr marL="285750" lvl="1" indent="-285750" algn="l" defTabSz="2444750">
            <a:lnSpc>
              <a:spcPct val="90000"/>
            </a:lnSpc>
            <a:spcBef>
              <a:spcPct val="0"/>
            </a:spcBef>
            <a:spcAft>
              <a:spcPct val="15000"/>
            </a:spcAft>
            <a:buChar char="•"/>
          </a:pPr>
          <a:r>
            <a:rPr lang="es-419" sz="5500" kern="1200" baseline="0"/>
            <a:t>[valor por tiempo]</a:t>
          </a:r>
          <a:endParaRPr lang="es-419" sz="5500" kern="1200"/>
        </a:p>
      </dsp:txBody>
      <dsp:txXfrm rot="-5400000">
        <a:off x="3457179" y="2569190"/>
        <a:ext cx="6061716" cy="1559765"/>
      </dsp:txXfrm>
    </dsp:sp>
    <dsp:sp modelId="{45D6FB0C-6D89-494E-BFEA-162A260BBD6B}">
      <dsp:nvSpPr>
        <dsp:cNvPr id="0" name=""/>
        <dsp:cNvSpPr/>
      </dsp:nvSpPr>
      <dsp:spPr>
        <a:xfrm>
          <a:off x="0" y="2268744"/>
          <a:ext cx="3457179" cy="2160657"/>
        </a:xfrm>
        <a:prstGeom prst="roundRect">
          <a:avLst/>
        </a:prstGeom>
        <a:solidFill>
          <a:schemeClr val="accent3">
            <a:hueOff val="-944372"/>
            <a:satOff val="-47437"/>
            <a:lumOff val="-1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s-419" sz="6100" kern="1200"/>
            <a:t>value for time</a:t>
          </a:r>
        </a:p>
      </dsp:txBody>
      <dsp:txXfrm>
        <a:off x="105475" y="2374219"/>
        <a:ext cx="3246229" cy="1949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BD45C-BDC5-4636-9B6E-E0D14CA14082}">
      <dsp:nvSpPr>
        <dsp:cNvPr id="0" name=""/>
        <dsp:cNvSpPr/>
      </dsp:nvSpPr>
      <dsp:spPr>
        <a:xfrm rot="21300000">
          <a:off x="22560" y="1911535"/>
          <a:ext cx="10783839" cy="988526"/>
        </a:xfrm>
        <a:prstGeom prst="mathMinus">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E15A9-3541-4D56-BC81-007CEC269A25}">
      <dsp:nvSpPr>
        <dsp:cNvPr id="0" name=""/>
        <dsp:cNvSpPr/>
      </dsp:nvSpPr>
      <dsp:spPr>
        <a:xfrm>
          <a:off x="1299475" y="240579"/>
          <a:ext cx="3248688" cy="1924638"/>
        </a:xfrm>
        <a:prstGeom prst="downArrow">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CC4C6-B608-459A-8006-0BD19D35D97B}">
      <dsp:nvSpPr>
        <dsp:cNvPr id="0" name=""/>
        <dsp:cNvSpPr/>
      </dsp:nvSpPr>
      <dsp:spPr>
        <a:xfrm>
          <a:off x="5739348" y="0"/>
          <a:ext cx="3465267" cy="202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s-419" sz="4800" kern="1200"/>
            <a:t>Urgente</a:t>
          </a:r>
        </a:p>
      </dsp:txBody>
      <dsp:txXfrm>
        <a:off x="5739348" y="0"/>
        <a:ext cx="3465267" cy="2020870"/>
      </dsp:txXfrm>
    </dsp:sp>
    <dsp:sp modelId="{45BA14CB-7649-446E-8947-4B1C68A2D42C}">
      <dsp:nvSpPr>
        <dsp:cNvPr id="0" name=""/>
        <dsp:cNvSpPr/>
      </dsp:nvSpPr>
      <dsp:spPr>
        <a:xfrm>
          <a:off x="6280796" y="2646378"/>
          <a:ext cx="3248688" cy="1924638"/>
        </a:xfrm>
        <a:prstGeom prst="upArrow">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F80E0-60C8-4F58-87B9-6D4D8EE37725}">
      <dsp:nvSpPr>
        <dsp:cNvPr id="0" name=""/>
        <dsp:cNvSpPr/>
      </dsp:nvSpPr>
      <dsp:spPr>
        <a:xfrm>
          <a:off x="1624344" y="2790726"/>
          <a:ext cx="3465267" cy="202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s-419" sz="4800" kern="1200"/>
            <a:t>Importante</a:t>
          </a:r>
        </a:p>
      </dsp:txBody>
      <dsp:txXfrm>
        <a:off x="1624344" y="2790726"/>
        <a:ext cx="3465267" cy="2020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DAF72-F87B-4635-9544-A666C46BE2E6}">
      <dsp:nvSpPr>
        <dsp:cNvPr id="0" name=""/>
        <dsp:cNvSpPr/>
      </dsp:nvSpPr>
      <dsp:spPr>
        <a:xfrm rot="10800000">
          <a:off x="1900885" y="910"/>
          <a:ext cx="5320428" cy="2243110"/>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9149" tIns="102870" rIns="192024" bIns="102870" numCol="1" spcCol="1270" anchor="ctr" anchorCtr="0">
          <a:noAutofit/>
        </a:bodyPr>
        <a:lstStyle/>
        <a:p>
          <a:pPr marL="0" lvl="0" indent="0" algn="ctr" defTabSz="1200150">
            <a:lnSpc>
              <a:spcPct val="90000"/>
            </a:lnSpc>
            <a:spcBef>
              <a:spcPct val="0"/>
            </a:spcBef>
            <a:spcAft>
              <a:spcPct val="35000"/>
            </a:spcAft>
            <a:buNone/>
          </a:pPr>
          <a:r>
            <a:rPr lang="es-ES" sz="2700" kern="1200"/>
            <a:t>Los fariseos eran amantes y defensores de la Biblia como la Palabra de Dios.</a:t>
          </a:r>
          <a:endParaRPr lang="es-419" sz="2700" kern="1200"/>
        </a:p>
      </dsp:txBody>
      <dsp:txXfrm rot="10800000">
        <a:off x="2461662" y="910"/>
        <a:ext cx="4759651" cy="2243110"/>
      </dsp:txXfrm>
    </dsp:sp>
    <dsp:sp modelId="{E72EC332-67AA-4D5A-BD97-09FCAECCBA78}">
      <dsp:nvSpPr>
        <dsp:cNvPr id="0" name=""/>
        <dsp:cNvSpPr/>
      </dsp:nvSpPr>
      <dsp:spPr>
        <a:xfrm>
          <a:off x="779330" y="910"/>
          <a:ext cx="2243110" cy="2243110"/>
        </a:xfrm>
        <a:prstGeom prst="ellipse">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2584B6-1046-4B41-9FE3-4EE7E5B37840}">
      <dsp:nvSpPr>
        <dsp:cNvPr id="0" name=""/>
        <dsp:cNvSpPr/>
      </dsp:nvSpPr>
      <dsp:spPr>
        <a:xfrm rot="10800000">
          <a:off x="1900885" y="2913606"/>
          <a:ext cx="5320428" cy="2243110"/>
        </a:xfrm>
        <a:prstGeom prst="homePlate">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9149" tIns="102870" rIns="192024"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Una segunda característica de los fariseos digna de alabanza era su amor y dedicación a la ley de Dios. </a:t>
          </a:r>
          <a:endParaRPr lang="es-419" sz="2700" kern="1200" dirty="0"/>
        </a:p>
      </dsp:txBody>
      <dsp:txXfrm rot="10800000">
        <a:off x="2461662" y="2913606"/>
        <a:ext cx="4759651" cy="2243110"/>
      </dsp:txXfrm>
    </dsp:sp>
    <dsp:sp modelId="{1E740329-FE5A-4607-880F-E21D707846D3}">
      <dsp:nvSpPr>
        <dsp:cNvPr id="0" name=""/>
        <dsp:cNvSpPr/>
      </dsp:nvSpPr>
      <dsp:spPr>
        <a:xfrm>
          <a:off x="779330" y="2913606"/>
          <a:ext cx="2243110" cy="2243110"/>
        </a:xfrm>
        <a:prstGeom prst="ellipse">
          <a:avLst/>
        </a:prstGeom>
        <a:solidFill>
          <a:schemeClr val="accent4">
            <a:tint val="50000"/>
            <a:hueOff val="-1710331"/>
            <a:satOff val="-3121"/>
            <a:lumOff val="-9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7B6D-7FE4-486C-A094-22A29F0F72C2}">
      <dsp:nvSpPr>
        <dsp:cNvPr id="0" name=""/>
        <dsp:cNvSpPr/>
      </dsp:nvSpPr>
      <dsp:spPr>
        <a:xfrm>
          <a:off x="0" y="584640"/>
          <a:ext cx="4695289" cy="1878115"/>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s-ES" sz="2300" kern="1200"/>
            <a:t>Su celo por defender el fariseísmo era incluso mayor que el de su maestro Gamaliel (Hechos 5: 34). </a:t>
          </a:r>
          <a:endParaRPr lang="es-419" sz="2300" kern="1200"/>
        </a:p>
      </dsp:txBody>
      <dsp:txXfrm>
        <a:off x="939058" y="584640"/>
        <a:ext cx="2817174" cy="1878115"/>
      </dsp:txXfrm>
    </dsp:sp>
    <dsp:sp modelId="{E8390FCC-3F3D-441E-ABE9-848658B842AB}">
      <dsp:nvSpPr>
        <dsp:cNvPr id="0" name=""/>
        <dsp:cNvSpPr/>
      </dsp:nvSpPr>
      <dsp:spPr>
        <a:xfrm>
          <a:off x="0" y="2725692"/>
          <a:ext cx="4695289" cy="1878115"/>
        </a:xfrm>
        <a:prstGeom prst="chevron">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s-ES" sz="2300" kern="1200"/>
            <a:t>A pesar del testimonio de Esteban durante su martirio, Saulo no desistió de su plan. </a:t>
          </a:r>
          <a:endParaRPr lang="es-419" sz="2300" kern="1200"/>
        </a:p>
      </dsp:txBody>
      <dsp:txXfrm>
        <a:off x="939058" y="2725692"/>
        <a:ext cx="2817174" cy="1878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30B99-4955-427A-B11F-12D5B4091F99}">
      <dsp:nvSpPr>
        <dsp:cNvPr id="0" name=""/>
        <dsp:cNvSpPr/>
      </dsp:nvSpPr>
      <dsp:spPr>
        <a:xfrm>
          <a:off x="7143" y="2397171"/>
          <a:ext cx="3664773" cy="146590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38735" rIns="0" bIns="38735" numCol="1" spcCol="1270" anchor="ctr" anchorCtr="0">
          <a:noAutofit/>
        </a:bodyPr>
        <a:lstStyle/>
        <a:p>
          <a:pPr marL="0" lvl="0" indent="0" algn="ctr" defTabSz="2711450">
            <a:lnSpc>
              <a:spcPct val="90000"/>
            </a:lnSpc>
            <a:spcBef>
              <a:spcPct val="0"/>
            </a:spcBef>
            <a:spcAft>
              <a:spcPct val="35000"/>
            </a:spcAft>
            <a:buNone/>
          </a:pPr>
          <a:r>
            <a:rPr lang="es-419" sz="6100" kern="1200" dirty="0"/>
            <a:t>Basura</a:t>
          </a:r>
        </a:p>
      </dsp:txBody>
      <dsp:txXfrm>
        <a:off x="740098" y="2397171"/>
        <a:ext cx="2198864" cy="1465909"/>
      </dsp:txXfrm>
    </dsp:sp>
    <dsp:sp modelId="{7504011B-E3BD-4565-A86A-EBB255BCF955}">
      <dsp:nvSpPr>
        <dsp:cNvPr id="0" name=""/>
        <dsp:cNvSpPr/>
      </dsp:nvSpPr>
      <dsp:spPr>
        <a:xfrm>
          <a:off x="3195496" y="2521774"/>
          <a:ext cx="3041762" cy="121670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419" sz="2800" kern="1200"/>
            <a:t>Skybala</a:t>
          </a:r>
          <a:endParaRPr lang="es-419" sz="2800" kern="1200" dirty="0"/>
        </a:p>
      </dsp:txBody>
      <dsp:txXfrm>
        <a:off x="3803848" y="2521774"/>
        <a:ext cx="1825058" cy="1216704"/>
      </dsp:txXfrm>
    </dsp:sp>
    <dsp:sp modelId="{9F4658AC-CF80-44FC-886E-1946C7A3DFD5}">
      <dsp:nvSpPr>
        <dsp:cNvPr id="0" name=""/>
        <dsp:cNvSpPr/>
      </dsp:nvSpPr>
      <dsp:spPr>
        <a:xfrm>
          <a:off x="5811412" y="2521774"/>
          <a:ext cx="3041762" cy="121670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419" sz="2800" kern="1200" dirty="0"/>
            <a:t>Estiércol</a:t>
          </a:r>
        </a:p>
      </dsp:txBody>
      <dsp:txXfrm>
        <a:off x="6419764" y="2521774"/>
        <a:ext cx="1825058" cy="1216704"/>
      </dsp:txXfrm>
    </dsp:sp>
    <dsp:sp modelId="{FB4193B4-F646-4E94-9514-CBBF227CB760}">
      <dsp:nvSpPr>
        <dsp:cNvPr id="0" name=""/>
        <dsp:cNvSpPr/>
      </dsp:nvSpPr>
      <dsp:spPr>
        <a:xfrm>
          <a:off x="8427328" y="2521774"/>
          <a:ext cx="3041762" cy="121670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419" sz="2800" kern="1200" dirty="0"/>
            <a:t>Costo de oportunidad</a:t>
          </a:r>
        </a:p>
      </dsp:txBody>
      <dsp:txXfrm>
        <a:off x="9035680" y="2521774"/>
        <a:ext cx="1825058" cy="1216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87DF5-B09F-44EF-BBEE-753CB2442C51}">
      <dsp:nvSpPr>
        <dsp:cNvPr id="0" name=""/>
        <dsp:cNvSpPr/>
      </dsp:nvSpPr>
      <dsp:spPr>
        <a:xfrm>
          <a:off x="0" y="85334"/>
          <a:ext cx="4589625" cy="162161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Esperaba en oración las instrucciones de su Padre.</a:t>
          </a:r>
          <a:endParaRPr lang="es-419" sz="2400" kern="1200"/>
        </a:p>
      </dsp:txBody>
      <dsp:txXfrm>
        <a:off x="79161" y="164495"/>
        <a:ext cx="4431303" cy="1463297"/>
      </dsp:txXfrm>
    </dsp:sp>
    <dsp:sp modelId="{A494A0ED-C468-4213-9DD7-2F9F538B705B}">
      <dsp:nvSpPr>
        <dsp:cNvPr id="0" name=""/>
        <dsp:cNvSpPr/>
      </dsp:nvSpPr>
      <dsp:spPr>
        <a:xfrm>
          <a:off x="0" y="1776074"/>
          <a:ext cx="4589625" cy="1621619"/>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A causa de esto, podía resistir las demandas urgentes de los demás y hacer lo que en realidad era importante para su misión. </a:t>
          </a:r>
          <a:endParaRPr lang="es-419" sz="2400" kern="1200"/>
        </a:p>
      </dsp:txBody>
      <dsp:txXfrm>
        <a:off x="79161" y="1855235"/>
        <a:ext cx="4431303" cy="1463297"/>
      </dsp:txXfrm>
    </dsp:sp>
    <dsp:sp modelId="{30AD3C19-DC02-4517-9483-99E5D19FCD93}">
      <dsp:nvSpPr>
        <dsp:cNvPr id="0" name=""/>
        <dsp:cNvSpPr/>
      </dsp:nvSpPr>
      <dsp:spPr>
        <a:xfrm>
          <a:off x="0" y="3466814"/>
          <a:ext cx="4589625" cy="1621619"/>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La espera de Jesús en oración por la instrucción del Padre lo libraba de la tiranía de lo urgente. </a:t>
          </a:r>
        </a:p>
      </dsp:txBody>
      <dsp:txXfrm>
        <a:off x="79161" y="3545975"/>
        <a:ext cx="4431303" cy="14632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1996049" y="3889"/>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s-ES" sz="2600" kern="1200"/>
            <a:t>Presupuesta tu tiempo.</a:t>
          </a:r>
          <a:endParaRPr lang="es-419" sz="2600" kern="1200"/>
        </a:p>
      </dsp:txBody>
      <dsp:txXfrm rot="10800000">
        <a:off x="2143829" y="3889"/>
        <a:ext cx="7190125" cy="591121"/>
      </dsp:txXfrm>
    </dsp:sp>
    <dsp:sp modelId="{90054CA4-D851-461E-B8C7-33639CA8192B}">
      <dsp:nvSpPr>
        <dsp:cNvPr id="0" name=""/>
        <dsp:cNvSpPr/>
      </dsp:nvSpPr>
      <dsp:spPr>
        <a:xfrm>
          <a:off x="1700489" y="3889"/>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44304-BDB0-4C8F-A421-F584FE384D69}">
      <dsp:nvSpPr>
        <dsp:cNvPr id="0" name=""/>
        <dsp:cNvSpPr/>
      </dsp:nvSpPr>
      <dsp:spPr>
        <a:xfrm rot="10800000">
          <a:off x="1996049" y="771464"/>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Decide qué es importante.</a:t>
          </a:r>
          <a:endParaRPr lang="es-419" sz="2600" kern="1200"/>
        </a:p>
      </dsp:txBody>
      <dsp:txXfrm rot="10800000">
        <a:off x="2143829" y="771464"/>
        <a:ext cx="7190125" cy="591121"/>
      </dsp:txXfrm>
    </dsp:sp>
    <dsp:sp modelId="{6EBBF826-C94E-422E-A3D1-0F2E2CE24AB8}">
      <dsp:nvSpPr>
        <dsp:cNvPr id="0" name=""/>
        <dsp:cNvSpPr/>
      </dsp:nvSpPr>
      <dsp:spPr>
        <a:xfrm>
          <a:off x="1700489" y="771464"/>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9589E-0B1A-4D67-B394-B9078E4A8679}">
      <dsp:nvSpPr>
        <dsp:cNvPr id="0" name=""/>
        <dsp:cNvSpPr/>
      </dsp:nvSpPr>
      <dsp:spPr>
        <a:xfrm rot="10800000">
          <a:off x="1996049" y="1539040"/>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s-419" sz="2600" kern="1200"/>
            <a:t>Evalúa cómo empleas tu tiempo actualmente.</a:t>
          </a:r>
        </a:p>
      </dsp:txBody>
      <dsp:txXfrm rot="10800000">
        <a:off x="2143829" y="1539040"/>
        <a:ext cx="7190125" cy="591121"/>
      </dsp:txXfrm>
    </dsp:sp>
    <dsp:sp modelId="{F41DF621-EBF2-4E5C-8682-29017380B12F}">
      <dsp:nvSpPr>
        <dsp:cNvPr id="0" name=""/>
        <dsp:cNvSpPr/>
      </dsp:nvSpPr>
      <dsp:spPr>
        <a:xfrm>
          <a:off x="1700489" y="1539040"/>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88D15-587A-4A2C-BD12-D9A2B634E85B}">
      <dsp:nvSpPr>
        <dsp:cNvPr id="0" name=""/>
        <dsp:cNvSpPr/>
      </dsp:nvSpPr>
      <dsp:spPr>
        <a:xfrm rot="10800000">
          <a:off x="1996049" y="2306615"/>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s-419" sz="2600" kern="1200"/>
            <a:t>Lleva un registro de tu uso del tiempo.</a:t>
          </a:r>
        </a:p>
      </dsp:txBody>
      <dsp:txXfrm rot="10800000">
        <a:off x="2143829" y="2306615"/>
        <a:ext cx="7190125" cy="591121"/>
      </dsp:txXfrm>
    </dsp:sp>
    <dsp:sp modelId="{AF2AD575-9563-4B10-BFF5-E3350904B06C}">
      <dsp:nvSpPr>
        <dsp:cNvPr id="0" name=""/>
        <dsp:cNvSpPr/>
      </dsp:nvSpPr>
      <dsp:spPr>
        <a:xfrm>
          <a:off x="1700489" y="2306615"/>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D0380-4924-4753-AC18-3F0273D42BF7}">
      <dsp:nvSpPr>
        <dsp:cNvPr id="0" name=""/>
        <dsp:cNvSpPr/>
      </dsp:nvSpPr>
      <dsp:spPr>
        <a:xfrm rot="10800000">
          <a:off x="1996049" y="3074191"/>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s-419" sz="2600" kern="1200"/>
            <a:t>Planifica el día desde su comienzo.</a:t>
          </a:r>
        </a:p>
      </dsp:txBody>
      <dsp:txXfrm rot="10800000">
        <a:off x="2143829" y="3074191"/>
        <a:ext cx="7190125" cy="591121"/>
      </dsp:txXfrm>
    </dsp:sp>
    <dsp:sp modelId="{9DDF69BF-5D89-43D4-B5B0-26614243F115}">
      <dsp:nvSpPr>
        <dsp:cNvPr id="0" name=""/>
        <dsp:cNvSpPr/>
      </dsp:nvSpPr>
      <dsp:spPr>
        <a:xfrm>
          <a:off x="1700489" y="3074191"/>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CC8CB-C69E-4E42-B00F-631BDD8FA6DE}">
      <dsp:nvSpPr>
        <dsp:cNvPr id="0" name=""/>
        <dsp:cNvSpPr/>
      </dsp:nvSpPr>
      <dsp:spPr>
        <a:xfrm rot="10800000">
          <a:off x="1996049" y="3841766"/>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s-419" sz="2600" kern="1200"/>
            <a:t>Implementa tu plan de administración del tiempo.</a:t>
          </a:r>
        </a:p>
      </dsp:txBody>
      <dsp:txXfrm rot="10800000">
        <a:off x="2143829" y="3841766"/>
        <a:ext cx="7190125" cy="591121"/>
      </dsp:txXfrm>
    </dsp:sp>
    <dsp:sp modelId="{F3467962-E5E1-4725-8B88-EC1B03155297}">
      <dsp:nvSpPr>
        <dsp:cNvPr id="0" name=""/>
        <dsp:cNvSpPr/>
      </dsp:nvSpPr>
      <dsp:spPr>
        <a:xfrm>
          <a:off x="1700489" y="3841766"/>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B0483-C2F5-41CA-88C2-D06891887066}">
      <dsp:nvSpPr>
        <dsp:cNvPr id="0" name=""/>
        <dsp:cNvSpPr/>
      </dsp:nvSpPr>
      <dsp:spPr>
        <a:xfrm rot="10800000">
          <a:off x="1996049" y="4609342"/>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Persevera en el esfuerzo.</a:t>
          </a:r>
          <a:endParaRPr lang="es-419" sz="2600" kern="1200"/>
        </a:p>
      </dsp:txBody>
      <dsp:txXfrm rot="10800000">
        <a:off x="2143829" y="4609342"/>
        <a:ext cx="7190125" cy="591121"/>
      </dsp:txXfrm>
    </dsp:sp>
    <dsp:sp modelId="{30B64BCF-0D60-4909-B7D2-EF61581598BE}">
      <dsp:nvSpPr>
        <dsp:cNvPr id="0" name=""/>
        <dsp:cNvSpPr/>
      </dsp:nvSpPr>
      <dsp:spPr>
        <a:xfrm>
          <a:off x="1700489" y="4609342"/>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1/4/2025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40</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4/1/2025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jp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jp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2F9A5-B3CD-3781-307C-4667596112E4}"/>
              </a:ext>
            </a:extLst>
          </p:cNvPr>
          <p:cNvSpPr>
            <a:spLocks noGrp="1"/>
          </p:cNvSpPr>
          <p:nvPr>
            <p:ph type="title"/>
          </p:nvPr>
        </p:nvSpPr>
        <p:spPr/>
        <p:txBody>
          <a:bodyPr>
            <a:normAutofit/>
          </a:bodyPr>
          <a:lstStyle/>
          <a:p>
            <a:r>
              <a:rPr lang="es-419" sz="4800" dirty="0"/>
              <a:t>El tiempo es dinero</a:t>
            </a:r>
          </a:p>
        </p:txBody>
      </p:sp>
      <p:graphicFrame>
        <p:nvGraphicFramePr>
          <p:cNvPr id="4" name="Marcador de contenido 3">
            <a:extLst>
              <a:ext uri="{FF2B5EF4-FFF2-40B4-BE49-F238E27FC236}">
                <a16:creationId xmlns:a16="http://schemas.microsoft.com/office/drawing/2014/main" id="{AD26CC9D-4356-1191-1D60-96A03574C385}"/>
              </a:ext>
            </a:extLst>
          </p:cNvPr>
          <p:cNvGraphicFramePr>
            <a:graphicFrameLocks noGrp="1"/>
          </p:cNvGraphicFramePr>
          <p:nvPr>
            <p:ph idx="1"/>
            <p:extLst>
              <p:ext uri="{D42A27DB-BD31-4B8C-83A1-F6EECF244321}">
                <p14:modId xmlns:p14="http://schemas.microsoft.com/office/powerpoint/2010/main" val="627128018"/>
              </p:ext>
            </p:extLst>
          </p:nvPr>
        </p:nvGraphicFramePr>
        <p:xfrm>
          <a:off x="1451579" y="2015732"/>
          <a:ext cx="9603275" cy="442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202496"/>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074FB-3492-3C45-DB2B-E7C5C3C2C7CF}"/>
              </a:ext>
            </a:extLst>
          </p:cNvPr>
          <p:cNvSpPr>
            <a:spLocks noGrp="1"/>
          </p:cNvSpPr>
          <p:nvPr>
            <p:ph type="title"/>
          </p:nvPr>
        </p:nvSpPr>
        <p:spPr>
          <a:xfrm>
            <a:off x="1451579" y="339047"/>
            <a:ext cx="9603275" cy="1514707"/>
          </a:xfrm>
        </p:spPr>
        <p:txBody>
          <a:bodyPr>
            <a:normAutofit/>
          </a:bodyPr>
          <a:lstStyle/>
          <a:p>
            <a:r>
              <a:rPr lang="es-419" sz="6000" dirty="0"/>
              <a:t>Tensión</a:t>
            </a:r>
          </a:p>
        </p:txBody>
      </p:sp>
      <p:graphicFrame>
        <p:nvGraphicFramePr>
          <p:cNvPr id="4" name="Marcador de contenido 3">
            <a:extLst>
              <a:ext uri="{FF2B5EF4-FFF2-40B4-BE49-F238E27FC236}">
                <a16:creationId xmlns:a16="http://schemas.microsoft.com/office/drawing/2014/main" id="{640E2E63-4FA9-C176-0B19-72DE821FB41D}"/>
              </a:ext>
            </a:extLst>
          </p:cNvPr>
          <p:cNvGraphicFramePr>
            <a:graphicFrameLocks noGrp="1"/>
          </p:cNvGraphicFramePr>
          <p:nvPr>
            <p:ph idx="1"/>
            <p:extLst>
              <p:ext uri="{D42A27DB-BD31-4B8C-83A1-F6EECF244321}">
                <p14:modId xmlns:p14="http://schemas.microsoft.com/office/powerpoint/2010/main" val="3846113479"/>
              </p:ext>
            </p:extLst>
          </p:nvPr>
        </p:nvGraphicFramePr>
        <p:xfrm>
          <a:off x="760289" y="1633591"/>
          <a:ext cx="10828960" cy="481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776037"/>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C7EA-43B4-4073-2464-A790AA8D0CC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D67E141-9F48-15BE-89D7-23801880BB50}"/>
              </a:ext>
            </a:extLst>
          </p:cNvPr>
          <p:cNvSpPr>
            <a:spLocks noGrp="1"/>
          </p:cNvSpPr>
          <p:nvPr>
            <p:ph type="title"/>
          </p:nvPr>
        </p:nvSpPr>
        <p:spPr>
          <a:xfrm>
            <a:off x="2019750" y="667819"/>
            <a:ext cx="8182488" cy="4613097"/>
          </a:xfrm>
        </p:spPr>
        <p:txBody>
          <a:bodyPr>
            <a:noAutofit/>
          </a:bodyPr>
          <a:lstStyle/>
          <a:p>
            <a:pPr algn="ctr"/>
            <a:r>
              <a:rPr lang="es-419" sz="2800" dirty="0"/>
              <a:t>Aunque lo </a:t>
            </a:r>
            <a:r>
              <a:rPr lang="es-419" sz="2800" dirty="0">
                <a:solidFill>
                  <a:schemeClr val="accent1"/>
                </a:solidFill>
              </a:rPr>
              <a:t>urgente</a:t>
            </a:r>
            <a:r>
              <a:rPr lang="es-419" sz="2800" dirty="0"/>
              <a:t> tiende a </a:t>
            </a:r>
            <a:r>
              <a:rPr lang="es-419" sz="2800" dirty="0">
                <a:solidFill>
                  <a:schemeClr val="accent1"/>
                </a:solidFill>
              </a:rPr>
              <a:t>presionar</a:t>
            </a:r>
            <a:r>
              <a:rPr lang="es-419" sz="2800" dirty="0"/>
              <a:t>, con frecuencia, carece de </a:t>
            </a:r>
            <a:r>
              <a:rPr lang="es-419" sz="2800" dirty="0">
                <a:solidFill>
                  <a:schemeClr val="accent1"/>
                </a:solidFill>
              </a:rPr>
              <a:t>importancia</a:t>
            </a:r>
            <a:r>
              <a:rPr lang="es-419" sz="2800" dirty="0"/>
              <a:t> </a:t>
            </a:r>
            <a:r>
              <a:rPr lang="es-419" sz="2800" dirty="0">
                <a:solidFill>
                  <a:schemeClr val="accent1"/>
                </a:solidFill>
              </a:rPr>
              <a:t>real</a:t>
            </a:r>
            <a:r>
              <a:rPr lang="es-419" sz="2800" dirty="0"/>
              <a:t> para nuestra tarea, más bien suele </a:t>
            </a:r>
            <a:r>
              <a:rPr lang="es-419" sz="2800" dirty="0">
                <a:solidFill>
                  <a:schemeClr val="accent1"/>
                </a:solidFill>
              </a:rPr>
              <a:t>complacer</a:t>
            </a:r>
            <a:r>
              <a:rPr lang="es-419" sz="2800" dirty="0"/>
              <a:t> a </a:t>
            </a:r>
            <a:r>
              <a:rPr lang="es-419" sz="2800" dirty="0">
                <a:solidFill>
                  <a:schemeClr val="accent1"/>
                </a:solidFill>
              </a:rPr>
              <a:t>otros</a:t>
            </a:r>
            <a:r>
              <a:rPr lang="es-419" sz="2800" dirty="0"/>
              <a:t>. Orientarse a lo urgente es </a:t>
            </a:r>
            <a:r>
              <a:rPr lang="es-419" sz="2800" dirty="0">
                <a:solidFill>
                  <a:schemeClr val="accent1"/>
                </a:solidFill>
              </a:rPr>
              <a:t>aventurarse</a:t>
            </a:r>
            <a:r>
              <a:rPr lang="es-419" sz="2800" dirty="0"/>
              <a:t> a administrar </a:t>
            </a:r>
            <a:r>
              <a:rPr lang="es-419" sz="2800" dirty="0">
                <a:solidFill>
                  <a:schemeClr val="accent1"/>
                </a:solidFill>
              </a:rPr>
              <a:t>crisis</a:t>
            </a:r>
            <a:r>
              <a:rPr lang="es-419" sz="2800" dirty="0"/>
              <a:t>. Lo básico se orienta a la misión, la visión y los valores. Si lo urgente es </a:t>
            </a:r>
            <a:r>
              <a:rPr lang="es-419" sz="2800" dirty="0">
                <a:solidFill>
                  <a:schemeClr val="accent1"/>
                </a:solidFill>
              </a:rPr>
              <a:t>básico</a:t>
            </a:r>
            <a:r>
              <a:rPr lang="es-419" sz="2800" dirty="0"/>
              <a:t>, hay que </a:t>
            </a:r>
            <a:r>
              <a:rPr lang="es-419" sz="2800" dirty="0">
                <a:solidFill>
                  <a:schemeClr val="accent1"/>
                </a:solidFill>
              </a:rPr>
              <a:t>atenderlo</a:t>
            </a:r>
            <a:r>
              <a:rPr lang="es-419" sz="2800" dirty="0"/>
              <a:t>; si lo urgente </a:t>
            </a:r>
            <a:r>
              <a:rPr lang="es-419" sz="2800" dirty="0">
                <a:solidFill>
                  <a:schemeClr val="accent1"/>
                </a:solidFill>
              </a:rPr>
              <a:t>no</a:t>
            </a:r>
            <a:r>
              <a:rPr lang="es-419" sz="2800" dirty="0"/>
              <a:t> es </a:t>
            </a:r>
            <a:r>
              <a:rPr lang="es-419" sz="2800" dirty="0">
                <a:solidFill>
                  <a:schemeClr val="accent1"/>
                </a:solidFill>
              </a:rPr>
              <a:t>básico</a:t>
            </a:r>
            <a:r>
              <a:rPr lang="es-419" sz="2800" dirty="0"/>
              <a:t>, hay que </a:t>
            </a:r>
            <a:r>
              <a:rPr lang="es-419" sz="2800" dirty="0">
                <a:solidFill>
                  <a:schemeClr val="accent1"/>
                </a:solidFill>
              </a:rPr>
              <a:t>delegarlo</a:t>
            </a:r>
            <a:r>
              <a:rPr lang="es-419" sz="2800" dirty="0"/>
              <a:t>; si lo que se pide </a:t>
            </a:r>
            <a:r>
              <a:rPr lang="es-419" sz="2800" dirty="0">
                <a:solidFill>
                  <a:schemeClr val="accent1"/>
                </a:solidFill>
              </a:rPr>
              <a:t>no</a:t>
            </a:r>
            <a:r>
              <a:rPr lang="es-419" sz="2800" dirty="0"/>
              <a:t> es </a:t>
            </a:r>
            <a:r>
              <a:rPr lang="es-419" sz="2800" dirty="0">
                <a:solidFill>
                  <a:schemeClr val="accent1"/>
                </a:solidFill>
              </a:rPr>
              <a:t>básico</a:t>
            </a:r>
            <a:r>
              <a:rPr lang="es-419" sz="2800" dirty="0"/>
              <a:t> </a:t>
            </a:r>
            <a:r>
              <a:rPr lang="es-419" sz="2800" dirty="0">
                <a:solidFill>
                  <a:schemeClr val="accent1"/>
                </a:solidFill>
              </a:rPr>
              <a:t>ni</a:t>
            </a:r>
            <a:r>
              <a:rPr lang="es-419" sz="2800" dirty="0"/>
              <a:t> </a:t>
            </a:r>
            <a:r>
              <a:rPr lang="es-419" sz="2800" dirty="0">
                <a:solidFill>
                  <a:schemeClr val="accent1"/>
                </a:solidFill>
              </a:rPr>
              <a:t>urgente</a:t>
            </a:r>
            <a:r>
              <a:rPr lang="es-419" sz="2800" dirty="0"/>
              <a:t>, es preciso </a:t>
            </a:r>
            <a:r>
              <a:rPr lang="es-419" sz="2800" dirty="0">
                <a:solidFill>
                  <a:schemeClr val="accent1"/>
                </a:solidFill>
              </a:rPr>
              <a:t>descartarlo</a:t>
            </a:r>
            <a:r>
              <a:rPr lang="es-419" sz="2800" dirty="0"/>
              <a:t>. La mayordomía te enseña a </a:t>
            </a:r>
            <a:r>
              <a:rPr lang="es-419" sz="2800" dirty="0">
                <a:solidFill>
                  <a:schemeClr val="accent1"/>
                </a:solidFill>
              </a:rPr>
              <a:t>concentrarte</a:t>
            </a:r>
            <a:r>
              <a:rPr lang="es-419" sz="2800" dirty="0"/>
              <a:t> en lo </a:t>
            </a:r>
            <a:r>
              <a:rPr lang="es-419" sz="2800" dirty="0">
                <a:solidFill>
                  <a:schemeClr val="accent1"/>
                </a:solidFill>
              </a:rPr>
              <a:t>básico</a:t>
            </a:r>
            <a:r>
              <a:rPr lang="es-419" sz="2800" dirty="0"/>
              <a:t>.</a:t>
            </a:r>
          </a:p>
        </p:txBody>
      </p:sp>
      <p:sp>
        <p:nvSpPr>
          <p:cNvPr id="3" name="Marcador de contenido 2">
            <a:extLst>
              <a:ext uri="{FF2B5EF4-FFF2-40B4-BE49-F238E27FC236}">
                <a16:creationId xmlns:a16="http://schemas.microsoft.com/office/drawing/2014/main" id="{3A68D037-FBAD-1C66-B4F7-5CADDF507712}"/>
              </a:ext>
            </a:extLst>
          </p:cNvPr>
          <p:cNvSpPr>
            <a:spLocks noGrp="1"/>
          </p:cNvSpPr>
          <p:nvPr>
            <p:ph idx="1"/>
          </p:nvPr>
        </p:nvSpPr>
        <p:spPr/>
        <p:txBody>
          <a:bodyPr>
            <a:normAutofit fontScale="92500"/>
          </a:bodyPr>
          <a:lstStyle/>
          <a:p>
            <a:r>
              <a:rPr lang="es-ES" sz="3600" dirty="0">
                <a:latin typeface="Calibri" panose="020F0502020204030204" pitchFamily="34" charset="0"/>
                <a:cs typeface="Calibri" panose="020F0502020204030204" pitchFamily="34" charset="0"/>
              </a:rPr>
              <a:t>Manuel Rosario, Mayordomía es salvación, 45-46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5119546"/>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97272-029E-9B0F-7852-DECDA1A14B16}"/>
              </a:ext>
            </a:extLst>
          </p:cNvPr>
          <p:cNvSpPr>
            <a:spLocks noGrp="1"/>
          </p:cNvSpPr>
          <p:nvPr>
            <p:ph type="title"/>
          </p:nvPr>
        </p:nvSpPr>
        <p:spPr>
          <a:xfrm>
            <a:off x="1184452" y="1993186"/>
            <a:ext cx="5031414" cy="3791164"/>
          </a:xfrm>
        </p:spPr>
        <p:txBody>
          <a:bodyPr>
            <a:normAutofit/>
          </a:bodyPr>
          <a:lstStyle/>
          <a:p>
            <a:r>
              <a:rPr lang="es-419" sz="4000" dirty="0"/>
              <a:t>PABLO Y EL COSTO DE OPORTUNIDAD:</a:t>
            </a:r>
            <a:br>
              <a:rPr lang="es-419" sz="4000" dirty="0"/>
            </a:br>
            <a:r>
              <a:rPr lang="es-419" sz="4000" dirty="0"/>
              <a:t>DE LA AMBICIÓN TERRENAL</a:t>
            </a:r>
            <a:br>
              <a:rPr lang="es-419" sz="4000" dirty="0"/>
            </a:br>
            <a:r>
              <a:rPr lang="es-419" sz="4000" dirty="0"/>
              <a:t>A LA SABIDURÍA ESPIRITUAL</a:t>
            </a:r>
          </a:p>
        </p:txBody>
      </p:sp>
      <p:pic>
        <p:nvPicPr>
          <p:cNvPr id="5" name="Imagen 4" descr="Un hombre con una multitud de gente en la calle&#10;&#10;El contenido generado por IA puede ser incorrecto.">
            <a:extLst>
              <a:ext uri="{FF2B5EF4-FFF2-40B4-BE49-F238E27FC236}">
                <a16:creationId xmlns:a16="http://schemas.microsoft.com/office/drawing/2014/main" id="{838433B3-302C-A152-7E03-41D3E294A71A}"/>
              </a:ext>
            </a:extLst>
          </p:cNvPr>
          <p:cNvPicPr>
            <a:picLocks noChangeAspect="1"/>
          </p:cNvPicPr>
          <p:nvPr/>
        </p:nvPicPr>
        <p:blipFill>
          <a:blip r:embed="rId2"/>
          <a:srcRect l="13290" r="16921"/>
          <a:stretch/>
        </p:blipFill>
        <p:spPr>
          <a:xfrm>
            <a:off x="6328881" y="1129037"/>
            <a:ext cx="5031414" cy="4808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342771"/>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4212A-B9E2-9873-5C9A-9308E28178B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5C0BE98-4A61-A4DC-D998-4105982F5F0B}"/>
              </a:ext>
            </a:extLst>
          </p:cNvPr>
          <p:cNvSpPr>
            <a:spLocks noGrp="1"/>
          </p:cNvSpPr>
          <p:nvPr>
            <p:ph type="title"/>
          </p:nvPr>
        </p:nvSpPr>
        <p:spPr>
          <a:xfrm>
            <a:off x="2019750" y="667819"/>
            <a:ext cx="8182488" cy="4613097"/>
          </a:xfrm>
        </p:spPr>
        <p:txBody>
          <a:bodyPr>
            <a:noAutofit/>
          </a:bodyPr>
          <a:lstStyle/>
          <a:p>
            <a:pPr algn="ctr"/>
            <a:r>
              <a:rPr lang="es-419" sz="4000" dirty="0"/>
              <a:t>Las personas pueden decir lo que quieran sobre los </a:t>
            </a:r>
            <a:r>
              <a:rPr lang="es-419" sz="4000" dirty="0">
                <a:solidFill>
                  <a:schemeClr val="accent1"/>
                </a:solidFill>
              </a:rPr>
              <a:t>fariseos</a:t>
            </a:r>
            <a:r>
              <a:rPr lang="es-419" sz="4000" dirty="0"/>
              <a:t>, pero una cosa muy cierta es que </a:t>
            </a:r>
            <a:r>
              <a:rPr lang="es-419" sz="4000" dirty="0">
                <a:solidFill>
                  <a:schemeClr val="accent1"/>
                </a:solidFill>
              </a:rPr>
              <a:t>vivían</a:t>
            </a:r>
            <a:r>
              <a:rPr lang="es-419" sz="4000" dirty="0"/>
              <a:t> </a:t>
            </a:r>
            <a:r>
              <a:rPr lang="es-419" sz="4000" dirty="0">
                <a:solidFill>
                  <a:schemeClr val="accent1"/>
                </a:solidFill>
              </a:rPr>
              <a:t>vidas</a:t>
            </a:r>
            <a:r>
              <a:rPr lang="es-419" sz="4000" dirty="0"/>
              <a:t> totalmente </a:t>
            </a:r>
            <a:r>
              <a:rPr lang="es-419" sz="4000" dirty="0">
                <a:solidFill>
                  <a:schemeClr val="accent1"/>
                </a:solidFill>
              </a:rPr>
              <a:t>dedicadas</a:t>
            </a:r>
            <a:r>
              <a:rPr lang="es-419" sz="4000" dirty="0"/>
              <a:t> a </a:t>
            </a:r>
            <a:r>
              <a:rPr lang="es-419" sz="4000" dirty="0">
                <a:solidFill>
                  <a:schemeClr val="accent1"/>
                </a:solidFill>
              </a:rPr>
              <a:t>servir</a:t>
            </a:r>
            <a:r>
              <a:rPr lang="es-419" sz="4000" dirty="0"/>
              <a:t> a Dios y </a:t>
            </a:r>
            <a:r>
              <a:rPr lang="es-419" sz="4000" dirty="0">
                <a:solidFill>
                  <a:schemeClr val="accent1"/>
                </a:solidFill>
              </a:rPr>
              <a:t>guardar</a:t>
            </a:r>
            <a:r>
              <a:rPr lang="es-419" sz="4000" dirty="0"/>
              <a:t> su ley. Por ello fueron </a:t>
            </a:r>
            <a:r>
              <a:rPr lang="es-419" sz="4000" dirty="0">
                <a:solidFill>
                  <a:schemeClr val="accent1"/>
                </a:solidFill>
              </a:rPr>
              <a:t>alabados</a:t>
            </a:r>
            <a:r>
              <a:rPr lang="es-419" sz="4000" dirty="0"/>
              <a:t> por </a:t>
            </a:r>
            <a:r>
              <a:rPr lang="es-419" sz="4000" dirty="0">
                <a:solidFill>
                  <a:schemeClr val="accent1"/>
                </a:solidFill>
              </a:rPr>
              <a:t>Jesús</a:t>
            </a:r>
            <a:r>
              <a:rPr lang="es-419" sz="4000" dirty="0"/>
              <a:t>.</a:t>
            </a:r>
          </a:p>
        </p:txBody>
      </p:sp>
      <p:sp>
        <p:nvSpPr>
          <p:cNvPr id="3" name="Marcador de contenido 2">
            <a:extLst>
              <a:ext uri="{FF2B5EF4-FFF2-40B4-BE49-F238E27FC236}">
                <a16:creationId xmlns:a16="http://schemas.microsoft.com/office/drawing/2014/main" id="{A162317C-9E43-E0FC-60E0-8470CEC89D34}"/>
              </a:ext>
            </a:extLst>
          </p:cNvPr>
          <p:cNvSpPr>
            <a:spLocks noGrp="1"/>
          </p:cNvSpPr>
          <p:nvPr>
            <p:ph idx="1"/>
          </p:nvPr>
        </p:nvSpPr>
        <p:spPr/>
        <p:txBody>
          <a:bodyPr>
            <a:normAutofit fontScale="70000" lnSpcReduction="20000"/>
          </a:bodyPr>
          <a:lstStyle/>
          <a:p>
            <a:r>
              <a:rPr lang="es-ES" sz="3600" dirty="0">
                <a:latin typeface="Calibri" panose="020F0502020204030204" pitchFamily="34" charset="0"/>
                <a:cs typeface="Calibri" panose="020F0502020204030204" pitchFamily="34" charset="0"/>
              </a:rPr>
              <a:t>George </a:t>
            </a:r>
            <a:r>
              <a:rPr lang="es-ES" sz="3600" dirty="0" err="1">
                <a:latin typeface="Calibri" panose="020F0502020204030204" pitchFamily="34" charset="0"/>
                <a:cs typeface="Calibri" panose="020F0502020204030204" pitchFamily="34" charset="0"/>
              </a:rPr>
              <a:t>Knight</a:t>
            </a:r>
            <a:r>
              <a:rPr lang="es-ES" sz="3600" dirty="0">
                <a:latin typeface="Calibri" panose="020F0502020204030204" pitchFamily="34" charset="0"/>
                <a:cs typeface="Calibri" panose="020F0502020204030204" pitchFamily="34" charset="0"/>
              </a:rPr>
              <a:t>, </a:t>
            </a:r>
            <a:r>
              <a:rPr lang="es-419" sz="3600" dirty="0">
                <a:latin typeface="Calibri" panose="020F0502020204030204" pitchFamily="34" charset="0"/>
                <a:cs typeface="Calibri" panose="020F0502020204030204" pitchFamily="34" charset="0"/>
              </a:rPr>
              <a:t>Guía del fariseo hacia la santidad perfecta, 16, 17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903552"/>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A97E660-BCFD-CB1B-FB31-CB390B328741}"/>
              </a:ext>
            </a:extLst>
          </p:cNvPr>
          <p:cNvGraphicFramePr>
            <a:graphicFrameLocks noGrp="1"/>
          </p:cNvGraphicFramePr>
          <p:nvPr>
            <p:ph idx="1"/>
            <p:extLst>
              <p:ext uri="{D42A27DB-BD31-4B8C-83A1-F6EECF244321}">
                <p14:modId xmlns:p14="http://schemas.microsoft.com/office/powerpoint/2010/main" val="1839831414"/>
              </p:ext>
            </p:extLst>
          </p:nvPr>
        </p:nvGraphicFramePr>
        <p:xfrm>
          <a:off x="-1106686" y="1027416"/>
          <a:ext cx="8000645" cy="5157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hombre, persona, sostener, lentes&#10;&#10;El contenido generado por IA puede ser incorrecto.">
            <a:extLst>
              <a:ext uri="{FF2B5EF4-FFF2-40B4-BE49-F238E27FC236}">
                <a16:creationId xmlns:a16="http://schemas.microsoft.com/office/drawing/2014/main" id="{C2A8ED02-07B1-FF22-DEA3-C277EF476515}"/>
              </a:ext>
            </a:extLst>
          </p:cNvPr>
          <p:cNvPicPr>
            <a:picLocks noChangeAspect="1"/>
          </p:cNvPicPr>
          <p:nvPr/>
        </p:nvPicPr>
        <p:blipFill>
          <a:blip r:embed="rId7"/>
          <a:stretch>
            <a:fillRect/>
          </a:stretch>
        </p:blipFill>
        <p:spPr>
          <a:xfrm>
            <a:off x="7593625" y="15411"/>
            <a:ext cx="3847338" cy="6858000"/>
          </a:xfrm>
          <a:prstGeom prst="rect">
            <a:avLst/>
          </a:prstGeom>
        </p:spPr>
      </p:pic>
    </p:spTree>
    <p:extLst>
      <p:ext uri="{BB962C8B-B14F-4D97-AF65-F5344CB8AC3E}">
        <p14:creationId xmlns:p14="http://schemas.microsoft.com/office/powerpoint/2010/main" val="1927838845"/>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EA968-24D0-6A76-601B-CBDF5A5036B6}"/>
              </a:ext>
            </a:extLst>
          </p:cNvPr>
          <p:cNvSpPr>
            <a:spLocks noGrp="1"/>
          </p:cNvSpPr>
          <p:nvPr>
            <p:ph type="title"/>
          </p:nvPr>
        </p:nvSpPr>
        <p:spPr>
          <a:xfrm>
            <a:off x="808233" y="729465"/>
            <a:ext cx="10246621" cy="1124289"/>
          </a:xfrm>
        </p:spPr>
        <p:txBody>
          <a:bodyPr>
            <a:normAutofit/>
          </a:bodyPr>
          <a:lstStyle/>
          <a:p>
            <a:r>
              <a:rPr lang="en-US" sz="6600" dirty="0"/>
              <a:t>Saulo</a:t>
            </a:r>
          </a:p>
        </p:txBody>
      </p:sp>
      <p:graphicFrame>
        <p:nvGraphicFramePr>
          <p:cNvPr id="4" name="Marcador de contenido 3">
            <a:extLst>
              <a:ext uri="{FF2B5EF4-FFF2-40B4-BE49-F238E27FC236}">
                <a16:creationId xmlns:a16="http://schemas.microsoft.com/office/drawing/2014/main" id="{ED3EBC13-2342-2E18-06DB-3A2F01DB681A}"/>
              </a:ext>
            </a:extLst>
          </p:cNvPr>
          <p:cNvGraphicFramePr>
            <a:graphicFrameLocks noGrp="1"/>
          </p:cNvGraphicFramePr>
          <p:nvPr>
            <p:ph idx="1"/>
            <p:extLst>
              <p:ext uri="{D42A27DB-BD31-4B8C-83A1-F6EECF244321}">
                <p14:modId xmlns:p14="http://schemas.microsoft.com/office/powerpoint/2010/main" val="192779596"/>
              </p:ext>
            </p:extLst>
          </p:nvPr>
        </p:nvGraphicFramePr>
        <p:xfrm>
          <a:off x="431515" y="1561672"/>
          <a:ext cx="4695289" cy="5188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a persona en traje parado enfrente de un edificio&#10;&#10;El contenido generado por IA puede ser incorrecto.">
            <a:extLst>
              <a:ext uri="{FF2B5EF4-FFF2-40B4-BE49-F238E27FC236}">
                <a16:creationId xmlns:a16="http://schemas.microsoft.com/office/drawing/2014/main" id="{46101C12-D39C-0C74-A373-F19EE933E951}"/>
              </a:ext>
            </a:extLst>
          </p:cNvPr>
          <p:cNvPicPr>
            <a:picLocks noChangeAspect="1"/>
          </p:cNvPicPr>
          <p:nvPr/>
        </p:nvPicPr>
        <p:blipFill>
          <a:blip r:embed="rId7"/>
          <a:srcRect l="22458" t="555" r="28247" b="474"/>
          <a:stretch/>
        </p:blipFill>
        <p:spPr>
          <a:xfrm flipH="1">
            <a:off x="6267236" y="-1"/>
            <a:ext cx="5116531" cy="6851899"/>
          </a:xfrm>
          <a:prstGeom prst="rect">
            <a:avLst/>
          </a:prstGeom>
        </p:spPr>
      </p:pic>
    </p:spTree>
    <p:extLst>
      <p:ext uri="{BB962C8B-B14F-4D97-AF65-F5344CB8AC3E}">
        <p14:creationId xmlns:p14="http://schemas.microsoft.com/office/powerpoint/2010/main" val="1744823039"/>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D1D02-B89B-A574-F8BC-E2135E0301E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2E793CA-B1F2-51EB-12A7-0652E5ADE4F8}"/>
              </a:ext>
            </a:extLst>
          </p:cNvPr>
          <p:cNvSpPr>
            <a:spLocks noGrp="1"/>
          </p:cNvSpPr>
          <p:nvPr>
            <p:ph type="title"/>
          </p:nvPr>
        </p:nvSpPr>
        <p:spPr>
          <a:xfrm>
            <a:off x="2019750" y="667819"/>
            <a:ext cx="8182488" cy="4613097"/>
          </a:xfrm>
        </p:spPr>
        <p:txBody>
          <a:bodyPr>
            <a:noAutofit/>
          </a:bodyPr>
          <a:lstStyle/>
          <a:p>
            <a:pPr algn="ctr"/>
            <a:r>
              <a:rPr lang="es-419" sz="2400" dirty="0"/>
              <a:t>Aunque yo tengo también de qué confiar en la carne. Si alguno piensa que tiene de qué confiar en la carne, yo más: </a:t>
            </a:r>
            <a:r>
              <a:rPr lang="es-419" sz="2400" dirty="0">
                <a:solidFill>
                  <a:schemeClr val="accent1"/>
                </a:solidFill>
              </a:rPr>
              <a:t>circuncidado</a:t>
            </a:r>
            <a:r>
              <a:rPr lang="es-419" sz="2400" dirty="0"/>
              <a:t> al octavo día, del </a:t>
            </a:r>
            <a:r>
              <a:rPr lang="es-419" sz="2400" dirty="0">
                <a:solidFill>
                  <a:schemeClr val="accent1"/>
                </a:solidFill>
              </a:rPr>
              <a:t>linaje</a:t>
            </a:r>
            <a:r>
              <a:rPr lang="es-419" sz="2400" dirty="0"/>
              <a:t> de </a:t>
            </a:r>
            <a:r>
              <a:rPr lang="es-419" sz="2400" dirty="0">
                <a:solidFill>
                  <a:schemeClr val="accent1"/>
                </a:solidFill>
              </a:rPr>
              <a:t>Israel</a:t>
            </a:r>
            <a:r>
              <a:rPr lang="es-419" sz="2400" dirty="0"/>
              <a:t>, de la tribu de </a:t>
            </a:r>
            <a:r>
              <a:rPr lang="es-419" sz="2400" dirty="0">
                <a:solidFill>
                  <a:schemeClr val="accent1"/>
                </a:solidFill>
              </a:rPr>
              <a:t>Benjamín</a:t>
            </a:r>
            <a:r>
              <a:rPr lang="es-419" sz="2400" dirty="0"/>
              <a:t>, </a:t>
            </a:r>
            <a:r>
              <a:rPr lang="es-419" sz="2400" dirty="0">
                <a:solidFill>
                  <a:schemeClr val="accent1"/>
                </a:solidFill>
              </a:rPr>
              <a:t>hebreo</a:t>
            </a:r>
            <a:r>
              <a:rPr lang="es-419" sz="2400" dirty="0"/>
              <a:t> de hebreos; en cuanto a la ley, </a:t>
            </a:r>
            <a:r>
              <a:rPr lang="es-419" sz="2400" dirty="0">
                <a:solidFill>
                  <a:schemeClr val="accent1"/>
                </a:solidFill>
              </a:rPr>
              <a:t>fariseo</a:t>
            </a:r>
            <a:r>
              <a:rPr lang="es-419" sz="2400" dirty="0"/>
              <a:t>; en cuanto a celo, perseguidor de la iglesia; en cuanto a la justicia que es en la ley, </a:t>
            </a:r>
            <a:r>
              <a:rPr lang="es-419" sz="2400" dirty="0">
                <a:solidFill>
                  <a:schemeClr val="accent1"/>
                </a:solidFill>
              </a:rPr>
              <a:t>irreprensible</a:t>
            </a:r>
            <a:r>
              <a:rPr lang="es-419" sz="2400" dirty="0"/>
              <a:t>. Pero cuantas cosas </a:t>
            </a:r>
            <a:r>
              <a:rPr lang="es-419" sz="2400" dirty="0">
                <a:solidFill>
                  <a:schemeClr val="accent1"/>
                </a:solidFill>
              </a:rPr>
              <a:t>eran</a:t>
            </a:r>
            <a:r>
              <a:rPr lang="es-419" sz="2400" dirty="0"/>
              <a:t> para mí </a:t>
            </a:r>
            <a:r>
              <a:rPr lang="es-419" sz="2400" dirty="0">
                <a:solidFill>
                  <a:schemeClr val="accent1"/>
                </a:solidFill>
              </a:rPr>
              <a:t>ganancia</a:t>
            </a:r>
            <a:r>
              <a:rPr lang="es-419" sz="2400" dirty="0"/>
              <a:t>, las he estimado como </a:t>
            </a:r>
            <a:r>
              <a:rPr lang="es-419" sz="2400" dirty="0">
                <a:solidFill>
                  <a:schemeClr val="accent1"/>
                </a:solidFill>
              </a:rPr>
              <a:t>pérdida</a:t>
            </a:r>
            <a:r>
              <a:rPr lang="es-419" sz="2400" dirty="0"/>
              <a:t> por </a:t>
            </a:r>
            <a:r>
              <a:rPr lang="es-419" sz="2400" dirty="0">
                <a:solidFill>
                  <a:schemeClr val="accent1"/>
                </a:solidFill>
              </a:rPr>
              <a:t>amor</a:t>
            </a:r>
            <a:r>
              <a:rPr lang="es-419" sz="2400" dirty="0"/>
              <a:t> de </a:t>
            </a:r>
            <a:r>
              <a:rPr lang="es-419" sz="2400" dirty="0">
                <a:solidFill>
                  <a:schemeClr val="accent1"/>
                </a:solidFill>
              </a:rPr>
              <a:t>Cristo</a:t>
            </a:r>
            <a:r>
              <a:rPr lang="es-419" sz="2400" dirty="0"/>
              <a:t>. Y ciertamente, aun estimo todas las cosas como </a:t>
            </a:r>
            <a:r>
              <a:rPr lang="es-419" sz="2400" dirty="0">
                <a:solidFill>
                  <a:schemeClr val="accent1"/>
                </a:solidFill>
              </a:rPr>
              <a:t>pérdida</a:t>
            </a:r>
            <a:r>
              <a:rPr lang="es-419" sz="2400" dirty="0"/>
              <a:t> por la excelencia del conocimiento de Cristo Jesús, mi Señor, por amor del cual lo he perdido todo, y lo tengo por </a:t>
            </a:r>
            <a:r>
              <a:rPr lang="es-419" sz="2400" dirty="0">
                <a:solidFill>
                  <a:schemeClr val="accent1"/>
                </a:solidFill>
              </a:rPr>
              <a:t>basura</a:t>
            </a:r>
            <a:r>
              <a:rPr lang="es-419" sz="2400" dirty="0"/>
              <a:t>, para ganar a </a:t>
            </a:r>
            <a:r>
              <a:rPr lang="es-419" sz="2400" dirty="0">
                <a:solidFill>
                  <a:schemeClr val="accent1"/>
                </a:solidFill>
              </a:rPr>
              <a:t>Cristo</a:t>
            </a:r>
          </a:p>
        </p:txBody>
      </p:sp>
      <p:sp>
        <p:nvSpPr>
          <p:cNvPr id="3" name="Marcador de contenido 2">
            <a:extLst>
              <a:ext uri="{FF2B5EF4-FFF2-40B4-BE49-F238E27FC236}">
                <a16:creationId xmlns:a16="http://schemas.microsoft.com/office/drawing/2014/main" id="{9A1D4710-2521-DD1D-3443-1571FCFFC48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Filipenses 3: 4-8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6462313"/>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B0C3E9E3-1B52-059A-3F68-0D22B8F11F73}"/>
              </a:ext>
            </a:extLst>
          </p:cNvPr>
          <p:cNvGraphicFramePr>
            <a:graphicFrameLocks noGrp="1"/>
          </p:cNvGraphicFramePr>
          <p:nvPr>
            <p:ph idx="1"/>
            <p:extLst>
              <p:ext uri="{D42A27DB-BD31-4B8C-83A1-F6EECF244321}">
                <p14:modId xmlns:p14="http://schemas.microsoft.com/office/powerpoint/2010/main" val="3292691995"/>
              </p:ext>
            </p:extLst>
          </p:nvPr>
        </p:nvGraphicFramePr>
        <p:xfrm>
          <a:off x="452063" y="184935"/>
          <a:ext cx="11476234" cy="626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797998"/>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849F-4D71-3350-4D9F-28ADB88D28C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0C94DB2-BA57-B61D-A203-F9432C17A630}"/>
              </a:ext>
            </a:extLst>
          </p:cNvPr>
          <p:cNvSpPr>
            <a:spLocks noGrp="1"/>
          </p:cNvSpPr>
          <p:nvPr>
            <p:ph type="title"/>
          </p:nvPr>
        </p:nvSpPr>
        <p:spPr>
          <a:xfrm>
            <a:off x="2019750" y="667819"/>
            <a:ext cx="8182488" cy="4613097"/>
          </a:xfrm>
        </p:spPr>
        <p:txBody>
          <a:bodyPr>
            <a:noAutofit/>
          </a:bodyPr>
          <a:lstStyle/>
          <a:p>
            <a:pPr algn="ctr"/>
            <a:r>
              <a:rPr lang="es-419" sz="4800" dirty="0"/>
              <a:t>No se </a:t>
            </a:r>
            <a:r>
              <a:rPr lang="es-419" sz="4800" dirty="0">
                <a:solidFill>
                  <a:schemeClr val="accent1"/>
                </a:solidFill>
              </a:rPr>
              <a:t>preocupen</a:t>
            </a:r>
            <a:r>
              <a:rPr lang="es-419" sz="4800" dirty="0"/>
              <a:t> por </a:t>
            </a:r>
            <a:r>
              <a:rPr lang="es-419" sz="4800" dirty="0">
                <a:solidFill>
                  <a:schemeClr val="accent1"/>
                </a:solidFill>
              </a:rPr>
              <a:t>nada</a:t>
            </a:r>
            <a:r>
              <a:rPr lang="es-419" sz="4800" dirty="0"/>
              <a:t>; más bien, en toda ocasión, con </a:t>
            </a:r>
            <a:r>
              <a:rPr lang="es-419" sz="4800" dirty="0">
                <a:solidFill>
                  <a:schemeClr val="accent1"/>
                </a:solidFill>
              </a:rPr>
              <a:t>oración</a:t>
            </a:r>
            <a:r>
              <a:rPr lang="es-419" sz="4800" dirty="0"/>
              <a:t> y </a:t>
            </a:r>
            <a:r>
              <a:rPr lang="es-419" sz="4800" dirty="0">
                <a:solidFill>
                  <a:schemeClr val="accent1"/>
                </a:solidFill>
              </a:rPr>
              <a:t>ruego</a:t>
            </a:r>
            <a:r>
              <a:rPr lang="es-419" sz="4800" dirty="0"/>
              <a:t>, presenten sus </a:t>
            </a:r>
            <a:r>
              <a:rPr lang="es-419" sz="4800" dirty="0">
                <a:solidFill>
                  <a:schemeClr val="accent1"/>
                </a:solidFill>
              </a:rPr>
              <a:t>peticiones</a:t>
            </a:r>
            <a:r>
              <a:rPr lang="es-419" sz="4800" dirty="0"/>
              <a:t> a </a:t>
            </a:r>
            <a:r>
              <a:rPr lang="es-419" sz="4800" dirty="0">
                <a:solidFill>
                  <a:schemeClr val="accent1"/>
                </a:solidFill>
              </a:rPr>
              <a:t>Dios</a:t>
            </a:r>
            <a:r>
              <a:rPr lang="es-419" sz="4800" dirty="0"/>
              <a:t> y denle </a:t>
            </a:r>
            <a:r>
              <a:rPr lang="es-419" sz="4800" dirty="0">
                <a:solidFill>
                  <a:schemeClr val="accent1"/>
                </a:solidFill>
              </a:rPr>
              <a:t>gracias</a:t>
            </a:r>
            <a:r>
              <a:rPr lang="es-419" sz="4800" dirty="0"/>
              <a:t>.</a:t>
            </a:r>
            <a:endParaRPr lang="es-419" sz="4800" dirty="0">
              <a:solidFill>
                <a:schemeClr val="accent1"/>
              </a:solidFill>
            </a:endParaRPr>
          </a:p>
        </p:txBody>
      </p:sp>
      <p:sp>
        <p:nvSpPr>
          <p:cNvPr id="3" name="Marcador de contenido 2">
            <a:extLst>
              <a:ext uri="{FF2B5EF4-FFF2-40B4-BE49-F238E27FC236}">
                <a16:creationId xmlns:a16="http://schemas.microsoft.com/office/drawing/2014/main" id="{A1A46D76-EB69-6EE6-FA89-C6ABB28930EC}"/>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Filipenses 4: 6, </a:t>
            </a:r>
            <a:r>
              <a:rPr lang="es-ES" sz="3600" dirty="0" err="1">
                <a:latin typeface="Calibri" panose="020F0502020204030204" pitchFamily="34" charset="0"/>
                <a:cs typeface="Calibri" panose="020F0502020204030204" pitchFamily="34" charset="0"/>
              </a:rPr>
              <a:t>NVI</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8584795"/>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ES" sz="3200" dirty="0">
                <a:solidFill>
                  <a:schemeClr val="accent1"/>
                </a:solidFill>
                <a:latin typeface="+mn-lt"/>
                <a:ea typeface="+mn-ea"/>
                <a:cs typeface="+mn-cs"/>
              </a:rPr>
              <a:t>Prosperidad y prioridades: Cómo valorar el tiempo</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s-SV" sz="23900" b="1" dirty="0">
                <a:latin typeface="Arial Nova" panose="020B0504020202020204" pitchFamily="34" charset="0"/>
                <a:ea typeface="Advent Sans Logo" panose="020B0502040504020204" pitchFamily="34" charset="0"/>
                <a:cs typeface="Advent Sans Logo" panose="020B0502040504020204" pitchFamily="34" charset="0"/>
              </a:rPr>
              <a:t>2</a:t>
            </a:r>
            <a:endParaRPr lang="en-US" sz="23900" b="1" dirty="0">
              <a:latin typeface="Arial Nova" panose="020B0504020202020204" pitchFamily="34" charset="0"/>
              <a:ea typeface="Advent Sans Logo" panose="020B0502040504020204" pitchFamily="34" charset="0"/>
              <a:cs typeface="Advent Sans Logo" panose="020B0502040504020204" pitchFamily="34" charset="0"/>
            </a:endParaRPr>
          </a:p>
        </p:txBody>
      </p:sp>
      <p:pic>
        <p:nvPicPr>
          <p:cNvPr id="7" name="Imagen 6" descr="Un florero de cerámica&#10;&#10;El contenido generado por IA puede ser incorrecto.">
            <a:extLst>
              <a:ext uri="{FF2B5EF4-FFF2-40B4-BE49-F238E27FC236}">
                <a16:creationId xmlns:a16="http://schemas.microsoft.com/office/drawing/2014/main" id="{1145B090-ED10-7708-FE85-CF7E8F4442B2}"/>
              </a:ext>
            </a:extLst>
          </p:cNvPr>
          <p:cNvPicPr>
            <a:picLocks noChangeAspect="1"/>
          </p:cNvPicPr>
          <p:nvPr/>
        </p:nvPicPr>
        <p:blipFill>
          <a:blip r:embed="rId2"/>
          <a:stretch>
            <a:fill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940D491E-C2C2-75B4-FDA1-EF23D9571C38}"/>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C929-C8AF-A0E5-9B24-2DA722DAC6E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9ECE92D-1178-FAD7-47AA-3A71DFB17D83}"/>
              </a:ext>
            </a:extLst>
          </p:cNvPr>
          <p:cNvSpPr>
            <a:spLocks noGrp="1"/>
          </p:cNvSpPr>
          <p:nvPr>
            <p:ph type="title"/>
          </p:nvPr>
        </p:nvSpPr>
        <p:spPr>
          <a:xfrm>
            <a:off x="2019750" y="667819"/>
            <a:ext cx="8182488" cy="4613097"/>
          </a:xfrm>
        </p:spPr>
        <p:txBody>
          <a:bodyPr>
            <a:noAutofit/>
          </a:bodyPr>
          <a:lstStyle/>
          <a:p>
            <a:pPr algn="ctr"/>
            <a:r>
              <a:rPr lang="es-419" sz="4800" dirty="0"/>
              <a:t>Por tanto, </a:t>
            </a:r>
            <a:r>
              <a:rPr lang="es-419" sz="4800" dirty="0">
                <a:solidFill>
                  <a:schemeClr val="accent1"/>
                </a:solidFill>
              </a:rPr>
              <a:t>¡cuidado con su manera de vivir!</a:t>
            </a:r>
            <a:r>
              <a:rPr lang="es-419" sz="4800" dirty="0"/>
              <a:t> </a:t>
            </a:r>
            <a:r>
              <a:rPr lang="es-419" sz="4800" dirty="0">
                <a:solidFill>
                  <a:schemeClr val="accent1"/>
                </a:solidFill>
              </a:rPr>
              <a:t>No</a:t>
            </a:r>
            <a:r>
              <a:rPr lang="es-419" sz="4800" dirty="0"/>
              <a:t> </a:t>
            </a:r>
            <a:r>
              <a:rPr lang="es-419" sz="4800" dirty="0">
                <a:solidFill>
                  <a:schemeClr val="accent1"/>
                </a:solidFill>
              </a:rPr>
              <a:t>vivan</a:t>
            </a:r>
            <a:r>
              <a:rPr lang="es-419" sz="4800" dirty="0"/>
              <a:t> ya como </a:t>
            </a:r>
            <a:r>
              <a:rPr lang="es-419" sz="4800" dirty="0">
                <a:solidFill>
                  <a:schemeClr val="accent1"/>
                </a:solidFill>
              </a:rPr>
              <a:t>necios</a:t>
            </a:r>
            <a:r>
              <a:rPr lang="es-419" sz="4800" dirty="0"/>
              <a:t>, sino </a:t>
            </a:r>
            <a:r>
              <a:rPr lang="es-419" sz="4800" dirty="0">
                <a:solidFill>
                  <a:schemeClr val="accent1"/>
                </a:solidFill>
              </a:rPr>
              <a:t>como</a:t>
            </a:r>
            <a:r>
              <a:rPr lang="es-419" sz="4800" dirty="0"/>
              <a:t> </a:t>
            </a:r>
            <a:r>
              <a:rPr lang="es-419" sz="4800" dirty="0">
                <a:solidFill>
                  <a:schemeClr val="accent1"/>
                </a:solidFill>
              </a:rPr>
              <a:t>sabios</a:t>
            </a:r>
            <a:r>
              <a:rPr lang="es-419" sz="4800" dirty="0"/>
              <a:t>. </a:t>
            </a:r>
            <a:r>
              <a:rPr lang="es-419" sz="4800" dirty="0">
                <a:solidFill>
                  <a:schemeClr val="accent1"/>
                </a:solidFill>
              </a:rPr>
              <a:t>Aprovechen</a:t>
            </a:r>
            <a:r>
              <a:rPr lang="es-419" sz="4800" dirty="0"/>
              <a:t> bien el </a:t>
            </a:r>
            <a:r>
              <a:rPr lang="es-419" sz="4800" dirty="0">
                <a:solidFill>
                  <a:schemeClr val="accent1"/>
                </a:solidFill>
              </a:rPr>
              <a:t>tiempo</a:t>
            </a:r>
            <a:r>
              <a:rPr lang="es-419" sz="4800" dirty="0"/>
              <a:t>, porque los días son malos.</a:t>
            </a:r>
            <a:endParaRPr lang="es-419" sz="4800" dirty="0">
              <a:solidFill>
                <a:schemeClr val="accent1"/>
              </a:solidFill>
            </a:endParaRPr>
          </a:p>
        </p:txBody>
      </p:sp>
      <p:sp>
        <p:nvSpPr>
          <p:cNvPr id="3" name="Marcador de contenido 2">
            <a:extLst>
              <a:ext uri="{FF2B5EF4-FFF2-40B4-BE49-F238E27FC236}">
                <a16:creationId xmlns:a16="http://schemas.microsoft.com/office/drawing/2014/main" id="{588B96E8-AEC2-3474-7BA6-FFD4AF7E08F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En Efesios 5: 15-16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2510204"/>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9630-89BA-6330-7DE1-823CF55F940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A9E940F-B920-2C3E-0005-8B0877B378F9}"/>
              </a:ext>
            </a:extLst>
          </p:cNvPr>
          <p:cNvSpPr>
            <a:spLocks noGrp="1"/>
          </p:cNvSpPr>
          <p:nvPr>
            <p:ph type="title"/>
          </p:nvPr>
        </p:nvSpPr>
        <p:spPr>
          <a:xfrm>
            <a:off x="2019750" y="776796"/>
            <a:ext cx="8449616" cy="4504120"/>
          </a:xfrm>
        </p:spPr>
        <p:txBody>
          <a:bodyPr>
            <a:noAutofit/>
          </a:bodyPr>
          <a:lstStyle/>
          <a:p>
            <a:pPr algn="ctr"/>
            <a:r>
              <a:rPr lang="es-419" sz="6000" dirty="0"/>
              <a:t>No sean, pues, insensatos; procuren entender cuál es la </a:t>
            </a:r>
            <a:r>
              <a:rPr lang="es-419" sz="6000" dirty="0">
                <a:solidFill>
                  <a:schemeClr val="accent1"/>
                </a:solidFill>
              </a:rPr>
              <a:t>voluntad del Señor</a:t>
            </a:r>
            <a:r>
              <a:rPr lang="es-419" sz="6000" dirty="0"/>
              <a:t>.</a:t>
            </a:r>
            <a:endParaRPr lang="es-419" sz="6000" dirty="0">
              <a:solidFill>
                <a:schemeClr val="accent1"/>
              </a:solidFill>
            </a:endParaRPr>
          </a:p>
        </p:txBody>
      </p:sp>
      <p:sp>
        <p:nvSpPr>
          <p:cNvPr id="3" name="Marcador de contenido 2">
            <a:extLst>
              <a:ext uri="{FF2B5EF4-FFF2-40B4-BE49-F238E27FC236}">
                <a16:creationId xmlns:a16="http://schemas.microsoft.com/office/drawing/2014/main" id="{19D798D9-088F-095B-AD69-DE9DAD09810E}"/>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En Efesios 5: 17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92060"/>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885C-0EBC-43BE-9199-43FDD92F2E0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C18F23-BAC6-F5F7-B5BF-28E4DC78E0CA}"/>
              </a:ext>
            </a:extLst>
          </p:cNvPr>
          <p:cNvSpPr>
            <a:spLocks noGrp="1"/>
          </p:cNvSpPr>
          <p:nvPr>
            <p:ph type="title"/>
          </p:nvPr>
        </p:nvSpPr>
        <p:spPr>
          <a:xfrm>
            <a:off x="1184452" y="1993186"/>
            <a:ext cx="5031414" cy="3791164"/>
          </a:xfrm>
        </p:spPr>
        <p:txBody>
          <a:bodyPr>
            <a:normAutofit/>
          </a:bodyPr>
          <a:lstStyle/>
          <a:p>
            <a:r>
              <a:rPr lang="es-419" sz="5400" dirty="0"/>
              <a:t>LA CLAVE DE JESÚS PARA ADMINISTRAR EL TIEMPO</a:t>
            </a:r>
          </a:p>
        </p:txBody>
      </p:sp>
      <p:pic>
        <p:nvPicPr>
          <p:cNvPr id="4" name="Imagen 3" descr="Imagen que contiene persona, exterior, pasto, comiendo&#10;&#10;El contenido generado por IA puede ser incorrecto.">
            <a:extLst>
              <a:ext uri="{FF2B5EF4-FFF2-40B4-BE49-F238E27FC236}">
                <a16:creationId xmlns:a16="http://schemas.microsoft.com/office/drawing/2014/main" id="{669894DF-1E2E-86A3-256A-0F621C31549A}"/>
              </a:ext>
            </a:extLst>
          </p:cNvPr>
          <p:cNvPicPr>
            <a:picLocks noChangeAspect="1"/>
          </p:cNvPicPr>
          <p:nvPr/>
        </p:nvPicPr>
        <p:blipFill>
          <a:blip r:embed="rId2"/>
          <a:srcRect l="20625" r="18000"/>
          <a:stretch/>
        </p:blipFill>
        <p:spPr>
          <a:xfrm>
            <a:off x="6095999" y="914398"/>
            <a:ext cx="5493249" cy="5038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8454798"/>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29C4-02B1-53CF-6168-F40D4CB2DBE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F25E7566-93ED-0920-4A7E-789145ED5030}"/>
              </a:ext>
            </a:extLst>
          </p:cNvPr>
          <p:cNvSpPr>
            <a:spLocks noGrp="1"/>
          </p:cNvSpPr>
          <p:nvPr>
            <p:ph type="title"/>
          </p:nvPr>
        </p:nvSpPr>
        <p:spPr>
          <a:xfrm>
            <a:off x="1824541" y="776796"/>
            <a:ext cx="8953050" cy="4504120"/>
          </a:xfrm>
        </p:spPr>
        <p:txBody>
          <a:bodyPr>
            <a:noAutofit/>
          </a:bodyPr>
          <a:lstStyle/>
          <a:p>
            <a:pPr algn="ctr"/>
            <a:r>
              <a:rPr lang="es-419" sz="2600" dirty="0"/>
              <a:t>La noche antes de morir, Jesús hizo una declaración sorprendente. En su gran oración de Juan 17 le dijo a su Padre: “Yo te he glorificado en la tierra; </a:t>
            </a:r>
            <a:r>
              <a:rPr lang="es-419" sz="2600" dirty="0">
                <a:solidFill>
                  <a:schemeClr val="accent1"/>
                </a:solidFill>
              </a:rPr>
              <a:t>he acabado la obra</a:t>
            </a:r>
            <a:r>
              <a:rPr lang="es-419" sz="2600" dirty="0"/>
              <a:t> que me diste que hiciese” (vers. 4). Nos preguntamos cómo pudo Jesús hablar de una obra terminada. Los ciegos, lisiados y enfermos abundaban en toda la tierra. Sin embargo, esa última noche, con muchas necesidades humanas urgentes sin satisfacer y muchas tareas útiles sin realizar, el Señor tenía paz. Sabía que </a:t>
            </a:r>
            <a:r>
              <a:rPr lang="es-419" sz="2600" dirty="0">
                <a:solidFill>
                  <a:schemeClr val="accent1"/>
                </a:solidFill>
              </a:rPr>
              <a:t>había terminado la obra que Dios le había dado</a:t>
            </a:r>
            <a:r>
              <a:rPr lang="es-419" sz="2600" dirty="0"/>
              <a:t>.</a:t>
            </a:r>
            <a:endParaRPr lang="es-419" sz="2600" dirty="0">
              <a:solidFill>
                <a:schemeClr val="accent1"/>
              </a:solidFill>
            </a:endParaRPr>
          </a:p>
        </p:txBody>
      </p:sp>
      <p:sp>
        <p:nvSpPr>
          <p:cNvPr id="3" name="Marcador de contenido 2">
            <a:extLst>
              <a:ext uri="{FF2B5EF4-FFF2-40B4-BE49-F238E27FC236}">
                <a16:creationId xmlns:a16="http://schemas.microsoft.com/office/drawing/2014/main" id="{8426F4ED-7420-BF52-2B5B-67599441A8BA}"/>
              </a:ext>
            </a:extLst>
          </p:cNvPr>
          <p:cNvSpPr>
            <a:spLocks noGrp="1"/>
          </p:cNvSpPr>
          <p:nvPr>
            <p:ph idx="1"/>
          </p:nvPr>
        </p:nvSpPr>
        <p:spPr/>
        <p:txBody>
          <a:bodyPr>
            <a:normAutofit fontScale="92500"/>
          </a:bodyPr>
          <a:lstStyle/>
          <a:p>
            <a:r>
              <a:rPr lang="es-ES" sz="3600" dirty="0">
                <a:latin typeface="Calibri" panose="020F0502020204030204" pitchFamily="34" charset="0"/>
                <a:cs typeface="Calibri" panose="020F0502020204030204" pitchFamily="34" charset="0"/>
              </a:rPr>
              <a:t>Charles E. </a:t>
            </a:r>
            <a:r>
              <a:rPr lang="es-ES" sz="3600" dirty="0" err="1">
                <a:latin typeface="Calibri" panose="020F0502020204030204" pitchFamily="34" charset="0"/>
                <a:cs typeface="Calibri" panose="020F0502020204030204" pitchFamily="34" charset="0"/>
              </a:rPr>
              <a:t>Hummel</a:t>
            </a:r>
            <a:r>
              <a:rPr lang="es-ES" sz="3600" dirty="0">
                <a:latin typeface="Calibri" panose="020F0502020204030204" pitchFamily="34" charset="0"/>
                <a:cs typeface="Calibri" panose="020F0502020204030204" pitchFamily="34" charset="0"/>
              </a:rPr>
              <a:t>, </a:t>
            </a:r>
            <a:r>
              <a:rPr lang="es-419" sz="3600" dirty="0">
                <a:latin typeface="Calibri" panose="020F0502020204030204" pitchFamily="34" charset="0"/>
                <a:cs typeface="Calibri" panose="020F0502020204030204" pitchFamily="34" charset="0"/>
              </a:rPr>
              <a:t>La tiranía de lo urgente, 6, 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515753"/>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CED29-7139-E06E-C8EE-B095950320D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584816A-B8DB-6ECC-598E-9C865BBAF9F3}"/>
              </a:ext>
            </a:extLst>
          </p:cNvPr>
          <p:cNvSpPr>
            <a:spLocks noGrp="1"/>
          </p:cNvSpPr>
          <p:nvPr>
            <p:ph type="title"/>
          </p:nvPr>
        </p:nvSpPr>
        <p:spPr>
          <a:xfrm>
            <a:off x="2019750" y="1058238"/>
            <a:ext cx="8449616" cy="4222678"/>
          </a:xfrm>
        </p:spPr>
        <p:txBody>
          <a:bodyPr>
            <a:noAutofit/>
          </a:bodyPr>
          <a:lstStyle/>
          <a:p>
            <a:pPr algn="ctr"/>
            <a:r>
              <a:rPr lang="es-419" sz="5400" dirty="0"/>
              <a:t>Levantándose </a:t>
            </a:r>
            <a:r>
              <a:rPr lang="es-419" sz="5400" dirty="0">
                <a:solidFill>
                  <a:schemeClr val="accent1"/>
                </a:solidFill>
              </a:rPr>
              <a:t>muy de mañana</a:t>
            </a:r>
            <a:r>
              <a:rPr lang="es-419" sz="5400" dirty="0"/>
              <a:t>, siendo aún muy </a:t>
            </a:r>
            <a:r>
              <a:rPr lang="es-419" sz="5400" dirty="0">
                <a:solidFill>
                  <a:schemeClr val="accent1"/>
                </a:solidFill>
              </a:rPr>
              <a:t>oscuro</a:t>
            </a:r>
            <a:r>
              <a:rPr lang="es-419" sz="5400" dirty="0"/>
              <a:t>, salió y se fue a un lugar desierto, y allí </a:t>
            </a:r>
            <a:r>
              <a:rPr lang="es-419" sz="5400" dirty="0">
                <a:solidFill>
                  <a:schemeClr val="accent1"/>
                </a:solidFill>
              </a:rPr>
              <a:t>oraba</a:t>
            </a:r>
            <a:r>
              <a:rPr lang="es-419" sz="5400" dirty="0"/>
              <a:t>.</a:t>
            </a:r>
            <a:endParaRPr lang="es-419" sz="5400" dirty="0">
              <a:solidFill>
                <a:schemeClr val="accent1"/>
              </a:solidFill>
            </a:endParaRPr>
          </a:p>
        </p:txBody>
      </p:sp>
      <p:sp>
        <p:nvSpPr>
          <p:cNvPr id="3" name="Marcador de contenido 2">
            <a:extLst>
              <a:ext uri="{FF2B5EF4-FFF2-40B4-BE49-F238E27FC236}">
                <a16:creationId xmlns:a16="http://schemas.microsoft.com/office/drawing/2014/main" id="{4F93F897-23A0-88A6-CE2E-B45376D86D7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Marcos 1: 35</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7333026"/>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92C32-B8C8-C810-A3A5-641B53A3D061}"/>
              </a:ext>
            </a:extLst>
          </p:cNvPr>
          <p:cNvSpPr>
            <a:spLocks noGrp="1"/>
          </p:cNvSpPr>
          <p:nvPr>
            <p:ph type="title"/>
          </p:nvPr>
        </p:nvSpPr>
        <p:spPr>
          <a:xfrm>
            <a:off x="948145" y="205483"/>
            <a:ext cx="4589625" cy="1648271"/>
          </a:xfrm>
        </p:spPr>
        <p:txBody>
          <a:bodyPr/>
          <a:lstStyle/>
          <a:p>
            <a:r>
              <a:rPr lang="es-419" dirty="0"/>
              <a:t>¿Cuál era el secreto del ministerio de Jesús? </a:t>
            </a:r>
            <a:endParaRPr lang="en-US" dirty="0"/>
          </a:p>
        </p:txBody>
      </p:sp>
      <p:graphicFrame>
        <p:nvGraphicFramePr>
          <p:cNvPr id="4" name="Marcador de contenido 3">
            <a:extLst>
              <a:ext uri="{FF2B5EF4-FFF2-40B4-BE49-F238E27FC236}">
                <a16:creationId xmlns:a16="http://schemas.microsoft.com/office/drawing/2014/main" id="{20785CCC-2027-30AB-8F12-ED31D3790A19}"/>
              </a:ext>
            </a:extLst>
          </p:cNvPr>
          <p:cNvGraphicFramePr>
            <a:graphicFrameLocks noGrp="1"/>
          </p:cNvGraphicFramePr>
          <p:nvPr>
            <p:ph idx="1"/>
            <p:extLst>
              <p:ext uri="{D42A27DB-BD31-4B8C-83A1-F6EECF244321}">
                <p14:modId xmlns:p14="http://schemas.microsoft.com/office/powerpoint/2010/main" val="3512950122"/>
              </p:ext>
            </p:extLst>
          </p:nvPr>
        </p:nvGraphicFramePr>
        <p:xfrm>
          <a:off x="948145" y="1566077"/>
          <a:ext cx="4589625" cy="517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hombre en un campo de pasto seco&#10;&#10;El contenido generado por IA puede ser incorrecto.">
            <a:extLst>
              <a:ext uri="{FF2B5EF4-FFF2-40B4-BE49-F238E27FC236}">
                <a16:creationId xmlns:a16="http://schemas.microsoft.com/office/drawing/2014/main" id="{6BC04A13-7699-253C-8737-84A7ACACDCBC}"/>
              </a:ext>
            </a:extLst>
          </p:cNvPr>
          <p:cNvPicPr>
            <a:picLocks noChangeAspect="1"/>
          </p:cNvPicPr>
          <p:nvPr/>
        </p:nvPicPr>
        <p:blipFill>
          <a:blip r:embed="rId7"/>
          <a:stretch>
            <a:fillRect/>
          </a:stretch>
        </p:blipFill>
        <p:spPr>
          <a:xfrm>
            <a:off x="6850008" y="0"/>
            <a:ext cx="4574286" cy="6858000"/>
          </a:xfrm>
          <a:prstGeom prst="rect">
            <a:avLst/>
          </a:prstGeom>
        </p:spPr>
      </p:pic>
    </p:spTree>
    <p:extLst>
      <p:ext uri="{BB962C8B-B14F-4D97-AF65-F5344CB8AC3E}">
        <p14:creationId xmlns:p14="http://schemas.microsoft.com/office/powerpoint/2010/main" val="570137098"/>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6B9C-B643-7F1F-B7B9-B4DBBF9304D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910A726-3BB6-C1EB-8A18-4D69B9E8E1F2}"/>
              </a:ext>
            </a:extLst>
          </p:cNvPr>
          <p:cNvSpPr>
            <a:spLocks noGrp="1"/>
          </p:cNvSpPr>
          <p:nvPr>
            <p:ph type="title"/>
          </p:nvPr>
        </p:nvSpPr>
        <p:spPr>
          <a:xfrm>
            <a:off x="2019750" y="647272"/>
            <a:ext cx="8449616" cy="4633644"/>
          </a:xfrm>
        </p:spPr>
        <p:txBody>
          <a:bodyPr>
            <a:noAutofit/>
          </a:bodyPr>
          <a:lstStyle/>
          <a:p>
            <a:pPr algn="ctr"/>
            <a:r>
              <a:rPr lang="es-419" sz="2400" dirty="0"/>
              <a:t>Y si el </a:t>
            </a:r>
            <a:r>
              <a:rPr lang="es-419" sz="2400" dirty="0">
                <a:solidFill>
                  <a:schemeClr val="accent1"/>
                </a:solidFill>
              </a:rPr>
              <a:t>Salvador</a:t>
            </a:r>
            <a:r>
              <a:rPr lang="es-419" sz="2400" dirty="0"/>
              <a:t> de los seres humanos, el Hijo de Dios, </a:t>
            </a:r>
            <a:r>
              <a:rPr lang="es-419" sz="2400" dirty="0">
                <a:solidFill>
                  <a:schemeClr val="accent1"/>
                </a:solidFill>
              </a:rPr>
              <a:t>sintió</a:t>
            </a:r>
            <a:r>
              <a:rPr lang="es-419" sz="2400" dirty="0"/>
              <a:t> la </a:t>
            </a:r>
            <a:r>
              <a:rPr lang="es-419" sz="2400" dirty="0">
                <a:solidFill>
                  <a:schemeClr val="accent1"/>
                </a:solidFill>
              </a:rPr>
              <a:t>necesidad</a:t>
            </a:r>
            <a:r>
              <a:rPr lang="es-419" sz="2400" dirty="0"/>
              <a:t> de </a:t>
            </a:r>
            <a:r>
              <a:rPr lang="es-419" sz="2400" dirty="0">
                <a:solidFill>
                  <a:schemeClr val="accent1"/>
                </a:solidFill>
              </a:rPr>
              <a:t>orar</a:t>
            </a:r>
            <a:r>
              <a:rPr lang="es-419" sz="2400" dirty="0"/>
              <a:t>, ¡</a:t>
            </a:r>
            <a:r>
              <a:rPr lang="es-419" sz="2400" dirty="0">
                <a:solidFill>
                  <a:schemeClr val="accent1"/>
                </a:solidFill>
              </a:rPr>
              <a:t>cuánto</a:t>
            </a:r>
            <a:r>
              <a:rPr lang="es-419" sz="2400" dirty="0"/>
              <a:t> </a:t>
            </a:r>
            <a:r>
              <a:rPr lang="es-419" sz="2400" dirty="0">
                <a:solidFill>
                  <a:schemeClr val="accent1"/>
                </a:solidFill>
              </a:rPr>
              <a:t>más</a:t>
            </a:r>
            <a:r>
              <a:rPr lang="es-419" sz="2400" dirty="0"/>
              <a:t> </a:t>
            </a:r>
            <a:r>
              <a:rPr lang="es-419" sz="2400" dirty="0">
                <a:solidFill>
                  <a:schemeClr val="accent1"/>
                </a:solidFill>
              </a:rPr>
              <a:t>nosotros</a:t>
            </a:r>
            <a:r>
              <a:rPr lang="es-419" sz="2400" dirty="0"/>
              <a:t>, </a:t>
            </a:r>
            <a:r>
              <a:rPr lang="es-419" sz="2400" dirty="0">
                <a:solidFill>
                  <a:schemeClr val="accent1"/>
                </a:solidFill>
              </a:rPr>
              <a:t>débiles</a:t>
            </a:r>
            <a:r>
              <a:rPr lang="es-419" sz="2400" dirty="0"/>
              <a:t> </a:t>
            </a:r>
            <a:r>
              <a:rPr lang="es-419" sz="2400" dirty="0">
                <a:solidFill>
                  <a:schemeClr val="accent1"/>
                </a:solidFill>
              </a:rPr>
              <a:t>mortales</a:t>
            </a:r>
            <a:r>
              <a:rPr lang="es-419" sz="2400" dirty="0"/>
              <a:t>, </a:t>
            </a:r>
            <a:r>
              <a:rPr lang="es-419" sz="2400" dirty="0">
                <a:solidFill>
                  <a:schemeClr val="accent1"/>
                </a:solidFill>
              </a:rPr>
              <a:t>corrompidos</a:t>
            </a:r>
            <a:r>
              <a:rPr lang="es-419" sz="2400" dirty="0"/>
              <a:t> por el </a:t>
            </a:r>
            <a:r>
              <a:rPr lang="es-419" sz="2400" dirty="0">
                <a:solidFill>
                  <a:schemeClr val="accent1"/>
                </a:solidFill>
              </a:rPr>
              <a:t>pecado</a:t>
            </a:r>
            <a:r>
              <a:rPr lang="es-419" sz="2400" dirty="0"/>
              <a:t>, </a:t>
            </a:r>
            <a:r>
              <a:rPr lang="es-419" sz="2400" dirty="0">
                <a:solidFill>
                  <a:schemeClr val="accent1"/>
                </a:solidFill>
              </a:rPr>
              <a:t>deberíamos</a:t>
            </a:r>
            <a:r>
              <a:rPr lang="es-419" sz="2400" dirty="0"/>
              <a:t> </a:t>
            </a:r>
            <a:r>
              <a:rPr lang="es-419" sz="2400" dirty="0">
                <a:solidFill>
                  <a:schemeClr val="accent1"/>
                </a:solidFill>
              </a:rPr>
              <a:t>sentir</a:t>
            </a:r>
            <a:r>
              <a:rPr lang="es-419" sz="2400" dirty="0"/>
              <a:t> la </a:t>
            </a:r>
            <a:r>
              <a:rPr lang="es-419" sz="2400" dirty="0">
                <a:solidFill>
                  <a:schemeClr val="accent1"/>
                </a:solidFill>
              </a:rPr>
              <a:t>necesidad</a:t>
            </a:r>
            <a:r>
              <a:rPr lang="es-419" sz="2400" dirty="0"/>
              <a:t> de </a:t>
            </a:r>
            <a:r>
              <a:rPr lang="es-419" sz="2400" dirty="0">
                <a:solidFill>
                  <a:schemeClr val="accent1"/>
                </a:solidFill>
              </a:rPr>
              <a:t>orar</a:t>
            </a:r>
            <a:r>
              <a:rPr lang="es-419" sz="2400" dirty="0"/>
              <a:t> con </a:t>
            </a:r>
            <a:r>
              <a:rPr lang="es-419" sz="2400" dirty="0">
                <a:solidFill>
                  <a:schemeClr val="accent1"/>
                </a:solidFill>
              </a:rPr>
              <a:t>fervor</a:t>
            </a:r>
            <a:r>
              <a:rPr lang="es-419" sz="2400" dirty="0"/>
              <a:t> y </a:t>
            </a:r>
            <a:r>
              <a:rPr lang="es-419" sz="2400" dirty="0">
                <a:solidFill>
                  <a:schemeClr val="accent1"/>
                </a:solidFill>
              </a:rPr>
              <a:t>constancia</a:t>
            </a:r>
            <a:r>
              <a:rPr lang="es-419" sz="2400" dirty="0"/>
              <a:t>! Nuestro Padre celestial está esperando para derramar sobre nosotros la plenitud de sus bendiciones. […] ¡Es en verdad sorprendente que oremos tan poco! Dios está </a:t>
            </a:r>
            <a:r>
              <a:rPr lang="es-419" sz="2400" dirty="0">
                <a:solidFill>
                  <a:schemeClr val="accent1"/>
                </a:solidFill>
              </a:rPr>
              <a:t>listo</a:t>
            </a:r>
            <a:r>
              <a:rPr lang="es-419" sz="2400" dirty="0"/>
              <a:t> y </a:t>
            </a:r>
            <a:r>
              <a:rPr lang="es-419" sz="2400" dirty="0">
                <a:solidFill>
                  <a:schemeClr val="accent1"/>
                </a:solidFill>
              </a:rPr>
              <a:t>dispuesto</a:t>
            </a:r>
            <a:r>
              <a:rPr lang="es-419" sz="2400" dirty="0"/>
              <a:t> a </a:t>
            </a:r>
            <a:r>
              <a:rPr lang="es-419" sz="2400" dirty="0">
                <a:solidFill>
                  <a:schemeClr val="accent1"/>
                </a:solidFill>
              </a:rPr>
              <a:t>escuchar</a:t>
            </a:r>
            <a:r>
              <a:rPr lang="es-419" sz="2400" dirty="0"/>
              <a:t> la oración de sus hijos. […] ¿Por qué los hijos e hijas de Dios son tan remisos para orar, cuando la oración es la llave en la mano de la fe para abrir el almacén del cielo, donde están atesorados los recursos infinitos de la Omnipotencia?</a:t>
            </a:r>
            <a:endParaRPr lang="es-419" sz="2400" dirty="0">
              <a:solidFill>
                <a:schemeClr val="accent1"/>
              </a:solidFill>
            </a:endParaRPr>
          </a:p>
        </p:txBody>
      </p:sp>
      <p:sp>
        <p:nvSpPr>
          <p:cNvPr id="3" name="Marcador de contenido 2">
            <a:extLst>
              <a:ext uri="{FF2B5EF4-FFF2-40B4-BE49-F238E27FC236}">
                <a16:creationId xmlns:a16="http://schemas.microsoft.com/office/drawing/2014/main" id="{71EDC3A6-2F23-62B5-D18C-F9BFCDAE4F2E}"/>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El camino a Cristo, 139, 134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031989"/>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2D59-6B81-B45E-EA30-CFDC25647C2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91D6E7D-C088-1C31-CFC3-9BE347781908}"/>
              </a:ext>
            </a:extLst>
          </p:cNvPr>
          <p:cNvSpPr>
            <a:spLocks noGrp="1"/>
          </p:cNvSpPr>
          <p:nvPr>
            <p:ph type="title"/>
          </p:nvPr>
        </p:nvSpPr>
        <p:spPr>
          <a:xfrm>
            <a:off x="2019750" y="1058238"/>
            <a:ext cx="8449616" cy="4222678"/>
          </a:xfrm>
        </p:spPr>
        <p:txBody>
          <a:bodyPr>
            <a:noAutofit/>
          </a:bodyPr>
          <a:lstStyle/>
          <a:p>
            <a:pPr algn="ctr"/>
            <a:r>
              <a:rPr lang="es-419" sz="7200" dirty="0"/>
              <a:t>El </a:t>
            </a:r>
            <a:r>
              <a:rPr lang="es-419" sz="7200" dirty="0">
                <a:solidFill>
                  <a:schemeClr val="accent1"/>
                </a:solidFill>
              </a:rPr>
              <a:t>peor</a:t>
            </a:r>
            <a:r>
              <a:rPr lang="es-419" sz="7200" dirty="0"/>
              <a:t> de los </a:t>
            </a:r>
            <a:r>
              <a:rPr lang="es-419" sz="7200" dirty="0">
                <a:solidFill>
                  <a:schemeClr val="accent1"/>
                </a:solidFill>
              </a:rPr>
              <a:t>pecados</a:t>
            </a:r>
            <a:r>
              <a:rPr lang="es-419" sz="7200" dirty="0"/>
              <a:t> es la </a:t>
            </a:r>
            <a:r>
              <a:rPr lang="es-419" sz="7200" dirty="0">
                <a:solidFill>
                  <a:schemeClr val="accent1"/>
                </a:solidFill>
              </a:rPr>
              <a:t>falta</a:t>
            </a:r>
            <a:r>
              <a:rPr lang="es-419" sz="7200" dirty="0"/>
              <a:t> de </a:t>
            </a:r>
            <a:r>
              <a:rPr lang="es-419" sz="7200" dirty="0">
                <a:solidFill>
                  <a:schemeClr val="accent1"/>
                </a:solidFill>
              </a:rPr>
              <a:t>oración</a:t>
            </a:r>
            <a:r>
              <a:rPr lang="es-419" sz="7200" dirty="0"/>
              <a:t>.</a:t>
            </a:r>
            <a:endParaRPr lang="es-419" sz="7200" dirty="0">
              <a:solidFill>
                <a:schemeClr val="accent1"/>
              </a:solidFill>
            </a:endParaRPr>
          </a:p>
        </p:txBody>
      </p:sp>
      <p:sp>
        <p:nvSpPr>
          <p:cNvPr id="3" name="Marcador de contenido 2">
            <a:extLst>
              <a:ext uri="{FF2B5EF4-FFF2-40B4-BE49-F238E27FC236}">
                <a16:creationId xmlns:a16="http://schemas.microsoft.com/office/drawing/2014/main" id="{B337E9B4-F0C0-F82D-8F25-7088A2821EFD}"/>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P. T. Forsyth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195311"/>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ACA4-47A3-AABA-4756-E956E81421D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FA1F66-0313-A782-646C-23D814217CA9}"/>
              </a:ext>
            </a:extLst>
          </p:cNvPr>
          <p:cNvSpPr>
            <a:spLocks noGrp="1"/>
          </p:cNvSpPr>
          <p:nvPr>
            <p:ph type="title"/>
          </p:nvPr>
        </p:nvSpPr>
        <p:spPr>
          <a:xfrm>
            <a:off x="968695" y="1982912"/>
            <a:ext cx="5031414" cy="3791164"/>
          </a:xfrm>
        </p:spPr>
        <p:txBody>
          <a:bodyPr>
            <a:normAutofit fontScale="90000"/>
          </a:bodyPr>
          <a:lstStyle/>
          <a:p>
            <a:r>
              <a:rPr lang="es-419" sz="5400" dirty="0"/>
              <a:t>LA PROSPERIDAD Y LA DEPENDENCIA DE DIOS</a:t>
            </a:r>
          </a:p>
        </p:txBody>
      </p:sp>
      <p:pic>
        <p:nvPicPr>
          <p:cNvPr id="5" name="Imagen 4" descr="Imagen que contiene exterior, persona, pasto, hombre&#10;&#10;El contenido generado por IA puede ser incorrecto.">
            <a:extLst>
              <a:ext uri="{FF2B5EF4-FFF2-40B4-BE49-F238E27FC236}">
                <a16:creationId xmlns:a16="http://schemas.microsoft.com/office/drawing/2014/main" id="{44638A25-721F-8865-586E-E8671164F2F7}"/>
              </a:ext>
            </a:extLst>
          </p:cNvPr>
          <p:cNvPicPr>
            <a:picLocks noChangeAspect="1"/>
          </p:cNvPicPr>
          <p:nvPr/>
        </p:nvPicPr>
        <p:blipFill>
          <a:blip r:embed="rId2"/>
          <a:srcRect l="38841"/>
          <a:stretch/>
        </p:blipFill>
        <p:spPr>
          <a:xfrm>
            <a:off x="6191893" y="919003"/>
            <a:ext cx="5376809" cy="5019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037814"/>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1FE9EB-780B-7D3D-390D-F631C5F6BC37}"/>
              </a:ext>
            </a:extLst>
          </p:cNvPr>
          <p:cNvSpPr>
            <a:spLocks noGrp="1"/>
          </p:cNvSpPr>
          <p:nvPr>
            <p:ph idx="1"/>
          </p:nvPr>
        </p:nvSpPr>
        <p:spPr>
          <a:xfrm>
            <a:off x="924674" y="523982"/>
            <a:ext cx="6359703" cy="5921206"/>
          </a:xfrm>
        </p:spPr>
        <p:txBody>
          <a:bodyPr>
            <a:normAutofit fontScale="92500" lnSpcReduction="10000"/>
          </a:bodyPr>
          <a:lstStyle/>
          <a:p>
            <a:pPr marL="0" indent="0">
              <a:buNone/>
            </a:pPr>
            <a:r>
              <a:rPr lang="es-ES" sz="3600" dirty="0">
                <a:solidFill>
                  <a:schemeClr val="accent1"/>
                </a:solidFill>
              </a:rPr>
              <a:t>Mirar atrás</a:t>
            </a:r>
            <a:r>
              <a:rPr lang="es-ES" sz="3600" dirty="0"/>
              <a:t> en la vida y </a:t>
            </a:r>
            <a:r>
              <a:rPr lang="es-ES" sz="3600" dirty="0">
                <a:solidFill>
                  <a:schemeClr val="accent1"/>
                </a:solidFill>
              </a:rPr>
              <a:t>reflexionar</a:t>
            </a:r>
            <a:r>
              <a:rPr lang="es-ES" sz="3600" dirty="0"/>
              <a:t> sobre cómo habrían sido las cosas si </a:t>
            </a:r>
            <a:r>
              <a:rPr lang="es-ES" sz="3600" dirty="0">
                <a:solidFill>
                  <a:schemeClr val="accent1"/>
                </a:solidFill>
              </a:rPr>
              <a:t>hubiéramos</a:t>
            </a:r>
            <a:r>
              <a:rPr lang="es-ES" sz="3600" dirty="0"/>
              <a:t> </a:t>
            </a:r>
            <a:r>
              <a:rPr lang="es-ES" sz="3600" dirty="0">
                <a:solidFill>
                  <a:schemeClr val="accent1"/>
                </a:solidFill>
              </a:rPr>
              <a:t>seguido</a:t>
            </a:r>
            <a:r>
              <a:rPr lang="es-ES" sz="3600" dirty="0"/>
              <a:t> de manera más </a:t>
            </a:r>
            <a:r>
              <a:rPr lang="es-ES" sz="3600" dirty="0">
                <a:solidFill>
                  <a:schemeClr val="accent1"/>
                </a:solidFill>
              </a:rPr>
              <a:t>diligente</a:t>
            </a:r>
            <a:r>
              <a:rPr lang="es-ES" sz="3600" dirty="0"/>
              <a:t> los </a:t>
            </a:r>
            <a:r>
              <a:rPr lang="es-ES" sz="3600" dirty="0">
                <a:solidFill>
                  <a:schemeClr val="accent1"/>
                </a:solidFill>
              </a:rPr>
              <a:t>principios</a:t>
            </a:r>
            <a:r>
              <a:rPr lang="es-ES" sz="3600" dirty="0"/>
              <a:t> de la </a:t>
            </a:r>
            <a:r>
              <a:rPr lang="es-ES" sz="3600" dirty="0">
                <a:solidFill>
                  <a:schemeClr val="accent1"/>
                </a:solidFill>
              </a:rPr>
              <a:t>Palabra</a:t>
            </a:r>
            <a:r>
              <a:rPr lang="es-ES" sz="3600" dirty="0"/>
              <a:t> de Dios no solo nos permite </a:t>
            </a:r>
            <a:r>
              <a:rPr lang="es-ES" sz="3600" dirty="0">
                <a:solidFill>
                  <a:schemeClr val="accent1"/>
                </a:solidFill>
              </a:rPr>
              <a:t>evaluar</a:t>
            </a:r>
            <a:r>
              <a:rPr lang="es-ES" sz="3600" dirty="0"/>
              <a:t> nuestras </a:t>
            </a:r>
            <a:r>
              <a:rPr lang="es-ES" sz="3600" dirty="0">
                <a:solidFill>
                  <a:schemeClr val="accent1"/>
                </a:solidFill>
              </a:rPr>
              <a:t>decisiones</a:t>
            </a:r>
            <a:r>
              <a:rPr lang="es-ES" sz="3600" dirty="0"/>
              <a:t>, sino también </a:t>
            </a:r>
            <a:r>
              <a:rPr lang="es-ES" sz="3600" dirty="0">
                <a:solidFill>
                  <a:schemeClr val="accent1"/>
                </a:solidFill>
              </a:rPr>
              <a:t>comprender</a:t>
            </a:r>
            <a:r>
              <a:rPr lang="es-ES" sz="3600" dirty="0"/>
              <a:t> el </a:t>
            </a:r>
            <a:r>
              <a:rPr lang="es-ES" sz="3600" dirty="0">
                <a:solidFill>
                  <a:schemeClr val="accent1"/>
                </a:solidFill>
              </a:rPr>
              <a:t>impacto</a:t>
            </a:r>
            <a:r>
              <a:rPr lang="es-ES" sz="3600" dirty="0"/>
              <a:t> que tuvo nuestra </a:t>
            </a:r>
            <a:r>
              <a:rPr lang="es-ES" sz="3600" dirty="0">
                <a:solidFill>
                  <a:schemeClr val="accent1"/>
                </a:solidFill>
              </a:rPr>
              <a:t>falta</a:t>
            </a:r>
            <a:r>
              <a:rPr lang="es-ES" sz="3600" dirty="0"/>
              <a:t> de </a:t>
            </a:r>
            <a:r>
              <a:rPr lang="es-ES" sz="3600" dirty="0">
                <a:solidFill>
                  <a:schemeClr val="accent1"/>
                </a:solidFill>
              </a:rPr>
              <a:t>dependencia</a:t>
            </a:r>
            <a:r>
              <a:rPr lang="es-ES" sz="3600" dirty="0"/>
              <a:t> en él durante ciertos momentos clave. </a:t>
            </a:r>
            <a:endParaRPr lang="en-US" sz="3600" dirty="0"/>
          </a:p>
        </p:txBody>
      </p:sp>
      <p:pic>
        <p:nvPicPr>
          <p:cNvPr id="5" name="Imagen 4" descr="Un hombre con una camisa blanca&#10;&#10;El contenido generado por IA puede ser incorrecto.">
            <a:extLst>
              <a:ext uri="{FF2B5EF4-FFF2-40B4-BE49-F238E27FC236}">
                <a16:creationId xmlns:a16="http://schemas.microsoft.com/office/drawing/2014/main" id="{F638DB68-FF2D-6EBC-0D04-B0CAE489C42D}"/>
              </a:ext>
            </a:extLst>
          </p:cNvPr>
          <p:cNvPicPr>
            <a:picLocks noChangeAspect="1"/>
          </p:cNvPicPr>
          <p:nvPr/>
        </p:nvPicPr>
        <p:blipFill>
          <a:blip r:embed="rId2"/>
          <a:stretch>
            <a:fillRect/>
          </a:stretch>
        </p:blipFill>
        <p:spPr>
          <a:xfrm>
            <a:off x="7614174" y="0"/>
            <a:ext cx="3847338" cy="6858000"/>
          </a:xfrm>
          <a:prstGeom prst="rect">
            <a:avLst/>
          </a:prstGeom>
        </p:spPr>
      </p:pic>
    </p:spTree>
    <p:extLst>
      <p:ext uri="{BB962C8B-B14F-4D97-AF65-F5344CB8AC3E}">
        <p14:creationId xmlns:p14="http://schemas.microsoft.com/office/powerpoint/2010/main" val="297654624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p:txBody>
          <a:bodyPr>
            <a:normAutofit fontScale="90000"/>
          </a:bodyPr>
          <a:lstStyle/>
          <a:p>
            <a:pPr algn="ctr"/>
            <a:r>
              <a:rPr lang="es-419" sz="7200" dirty="0"/>
              <a:t>No te afanes por hacerte rico; </a:t>
            </a:r>
            <a:r>
              <a:rPr lang="es-419" sz="7200" dirty="0">
                <a:solidFill>
                  <a:schemeClr val="accent1"/>
                </a:solidFill>
              </a:rPr>
              <a:t>sé prudente</a:t>
            </a:r>
            <a:r>
              <a:rPr lang="es-419" sz="7200" dirty="0"/>
              <a:t>, y desiste.</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Proverbios 23: 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28A5-BA48-C2A8-0E2A-EBB95CC4CE7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8F97DA8-3DF1-CC5F-5491-A56D8DD78650}"/>
              </a:ext>
            </a:extLst>
          </p:cNvPr>
          <p:cNvSpPr>
            <a:spLocks noGrp="1"/>
          </p:cNvSpPr>
          <p:nvPr>
            <p:ph type="title"/>
          </p:nvPr>
        </p:nvSpPr>
        <p:spPr>
          <a:xfrm>
            <a:off x="2019750" y="1058238"/>
            <a:ext cx="8449616" cy="4222678"/>
          </a:xfrm>
        </p:spPr>
        <p:txBody>
          <a:bodyPr>
            <a:noAutofit/>
          </a:bodyPr>
          <a:lstStyle/>
          <a:p>
            <a:pPr algn="ctr"/>
            <a:r>
              <a:rPr lang="es-419" sz="5400" dirty="0"/>
              <a:t>Vengan, </a:t>
            </a:r>
            <a:r>
              <a:rPr lang="es-419" sz="5400" dirty="0">
                <a:solidFill>
                  <a:schemeClr val="accent1"/>
                </a:solidFill>
              </a:rPr>
              <a:t>vamos</a:t>
            </a:r>
            <a:r>
              <a:rPr lang="es-419" sz="5400" dirty="0"/>
              <a:t> nosotros solos a </a:t>
            </a:r>
            <a:r>
              <a:rPr lang="es-419" sz="5400" dirty="0">
                <a:solidFill>
                  <a:schemeClr val="accent1"/>
                </a:solidFill>
              </a:rPr>
              <a:t>descansar</a:t>
            </a:r>
            <a:r>
              <a:rPr lang="es-419" sz="5400" dirty="0"/>
              <a:t> un </a:t>
            </a:r>
            <a:r>
              <a:rPr lang="es-419" sz="5400" dirty="0">
                <a:solidFill>
                  <a:schemeClr val="accent1"/>
                </a:solidFill>
              </a:rPr>
              <a:t>poco</a:t>
            </a:r>
            <a:r>
              <a:rPr lang="es-419" sz="5400" dirty="0"/>
              <a:t> en un lugar </a:t>
            </a:r>
            <a:r>
              <a:rPr lang="es-419" sz="5400" dirty="0">
                <a:solidFill>
                  <a:schemeClr val="accent1"/>
                </a:solidFill>
              </a:rPr>
              <a:t>tranquilo</a:t>
            </a:r>
            <a:r>
              <a:rPr lang="es-419" sz="5400" dirty="0"/>
              <a:t>.</a:t>
            </a:r>
            <a:endParaRPr lang="es-419" sz="5400" dirty="0">
              <a:solidFill>
                <a:schemeClr val="accent1"/>
              </a:solidFill>
            </a:endParaRPr>
          </a:p>
        </p:txBody>
      </p:sp>
      <p:sp>
        <p:nvSpPr>
          <p:cNvPr id="3" name="Marcador de contenido 2">
            <a:extLst>
              <a:ext uri="{FF2B5EF4-FFF2-40B4-BE49-F238E27FC236}">
                <a16:creationId xmlns:a16="http://schemas.microsoft.com/office/drawing/2014/main" id="{FD61399C-3E12-53CB-1F45-77822EAEF918}"/>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Marcos 6: 31, </a:t>
            </a:r>
            <a:r>
              <a:rPr lang="es-ES" sz="3600" dirty="0" err="1">
                <a:latin typeface="Calibri" panose="020F0502020204030204" pitchFamily="34" charset="0"/>
                <a:cs typeface="Calibri" panose="020F0502020204030204" pitchFamily="34" charset="0"/>
              </a:rPr>
              <a:t>DHH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688081"/>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4444-C991-F65C-2C80-5D1DA484FC7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4667555-82D9-F2E7-AD2F-31BDDAF055EC}"/>
              </a:ext>
            </a:extLst>
          </p:cNvPr>
          <p:cNvSpPr>
            <a:spLocks noGrp="1"/>
          </p:cNvSpPr>
          <p:nvPr>
            <p:ph type="title"/>
          </p:nvPr>
        </p:nvSpPr>
        <p:spPr>
          <a:xfrm>
            <a:off x="2019750" y="1058238"/>
            <a:ext cx="8449616" cy="4222678"/>
          </a:xfrm>
        </p:spPr>
        <p:txBody>
          <a:bodyPr>
            <a:noAutofit/>
          </a:bodyPr>
          <a:lstStyle/>
          <a:p>
            <a:pPr algn="ctr"/>
            <a:r>
              <a:rPr lang="es-419" sz="5400" dirty="0">
                <a:solidFill>
                  <a:schemeClr val="accent1"/>
                </a:solidFill>
              </a:rPr>
              <a:t>Vengan</a:t>
            </a:r>
            <a:r>
              <a:rPr lang="es-419" sz="5400" dirty="0"/>
              <a:t> a mí todos ustedes, los </a:t>
            </a:r>
            <a:r>
              <a:rPr lang="es-419" sz="5400" dirty="0">
                <a:solidFill>
                  <a:schemeClr val="accent1"/>
                </a:solidFill>
              </a:rPr>
              <a:t>agotados</a:t>
            </a:r>
            <a:r>
              <a:rPr lang="es-419" sz="5400" dirty="0"/>
              <a:t> de tanto trabajar,  que </a:t>
            </a:r>
            <a:r>
              <a:rPr lang="es-419" sz="5400" dirty="0">
                <a:solidFill>
                  <a:schemeClr val="accent1"/>
                </a:solidFill>
              </a:rPr>
              <a:t>yo</a:t>
            </a:r>
            <a:r>
              <a:rPr lang="es-419" sz="5400" dirty="0"/>
              <a:t> los </a:t>
            </a:r>
            <a:r>
              <a:rPr lang="es-419" sz="5400" dirty="0">
                <a:solidFill>
                  <a:schemeClr val="accent1"/>
                </a:solidFill>
              </a:rPr>
              <a:t>hare</a:t>
            </a:r>
            <a:r>
              <a:rPr lang="es-419" sz="5400" dirty="0"/>
              <a:t> </a:t>
            </a:r>
            <a:r>
              <a:rPr lang="es-419" sz="5400" dirty="0">
                <a:solidFill>
                  <a:schemeClr val="accent1"/>
                </a:solidFill>
              </a:rPr>
              <a:t>descansar</a:t>
            </a:r>
            <a:r>
              <a:rPr lang="es-419" sz="5400" dirty="0"/>
              <a:t>.</a:t>
            </a:r>
            <a:endParaRPr lang="es-419" sz="5400" dirty="0">
              <a:solidFill>
                <a:schemeClr val="accent1"/>
              </a:solidFill>
            </a:endParaRPr>
          </a:p>
        </p:txBody>
      </p:sp>
      <p:sp>
        <p:nvSpPr>
          <p:cNvPr id="3" name="Marcador de contenido 2">
            <a:extLst>
              <a:ext uri="{FF2B5EF4-FFF2-40B4-BE49-F238E27FC236}">
                <a16:creationId xmlns:a16="http://schemas.microsoft.com/office/drawing/2014/main" id="{7C885830-4FE6-2C82-B632-CC2E3A616869}"/>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Mateo 11: 28, </a:t>
            </a:r>
            <a:r>
              <a:rPr lang="es-ES" sz="3600" dirty="0" err="1">
                <a:latin typeface="Calibri" panose="020F0502020204030204" pitchFamily="34" charset="0"/>
                <a:cs typeface="Calibri" panose="020F0502020204030204" pitchFamily="34" charset="0"/>
              </a:rPr>
              <a:t>RCV</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688319"/>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2CE14-95F2-F4DB-3078-DFFBA8F85D18}"/>
              </a:ext>
            </a:extLst>
          </p:cNvPr>
          <p:cNvSpPr>
            <a:spLocks noGrp="1"/>
          </p:cNvSpPr>
          <p:nvPr>
            <p:ph type="title"/>
          </p:nvPr>
        </p:nvSpPr>
        <p:spPr>
          <a:xfrm>
            <a:off x="814582" y="917534"/>
            <a:ext cx="4867027" cy="4414753"/>
          </a:xfrm>
        </p:spPr>
        <p:txBody>
          <a:bodyPr>
            <a:normAutofit/>
          </a:bodyPr>
          <a:lstStyle/>
          <a:p>
            <a:r>
              <a:rPr lang="es-419" sz="4400" dirty="0"/>
              <a:t>el descanso sabático desempeña un papel crucial en la administración del tiempo</a:t>
            </a:r>
            <a:endParaRPr lang="en-US" sz="4400" dirty="0"/>
          </a:p>
        </p:txBody>
      </p:sp>
      <p:pic>
        <p:nvPicPr>
          <p:cNvPr id="7" name="Imagen 6" descr="Un par de personas en un atardecer&#10;&#10;El contenido generado por IA puede ser incorrecto.">
            <a:extLst>
              <a:ext uri="{FF2B5EF4-FFF2-40B4-BE49-F238E27FC236}">
                <a16:creationId xmlns:a16="http://schemas.microsoft.com/office/drawing/2014/main" id="{7B57C77F-8FA3-6687-8867-E5C66573D7C6}"/>
              </a:ext>
            </a:extLst>
          </p:cNvPr>
          <p:cNvPicPr>
            <a:picLocks noChangeAspect="1"/>
          </p:cNvPicPr>
          <p:nvPr/>
        </p:nvPicPr>
        <p:blipFill>
          <a:blip r:embed="rId2"/>
          <a:stretch>
            <a:fillRect/>
          </a:stretch>
        </p:blipFill>
        <p:spPr>
          <a:xfrm>
            <a:off x="6510393" y="0"/>
            <a:ext cx="4690872" cy="6858000"/>
          </a:xfrm>
          <a:prstGeom prst="rect">
            <a:avLst/>
          </a:prstGeom>
        </p:spPr>
      </p:pic>
    </p:spTree>
    <p:extLst>
      <p:ext uri="{BB962C8B-B14F-4D97-AF65-F5344CB8AC3E}">
        <p14:creationId xmlns:p14="http://schemas.microsoft.com/office/powerpoint/2010/main" val="3745721408"/>
      </p:ext>
    </p:extLst>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1F3D93-34EC-E0F1-D169-4502B9834DF9}"/>
              </a:ext>
            </a:extLst>
          </p:cNvPr>
          <p:cNvSpPr>
            <a:spLocks noGrp="1"/>
          </p:cNvSpPr>
          <p:nvPr>
            <p:ph idx="1"/>
          </p:nvPr>
        </p:nvSpPr>
        <p:spPr>
          <a:xfrm>
            <a:off x="636999" y="349322"/>
            <a:ext cx="3041149" cy="4859676"/>
          </a:xfrm>
        </p:spPr>
        <p:txBody>
          <a:bodyPr>
            <a:normAutofit/>
          </a:bodyPr>
          <a:lstStyle/>
          <a:p>
            <a:pPr marL="0" indent="0">
              <a:buNone/>
            </a:pPr>
            <a:r>
              <a:rPr lang="es-ES" sz="3200" dirty="0"/>
              <a:t>«¿No es curioso que, siendo yo quien no trabaja los sábados, soy el “esclavo”, y tú que sí lo haces, te consideras “libre”?</a:t>
            </a:r>
            <a:endParaRPr lang="en-US" sz="3200" dirty="0"/>
          </a:p>
        </p:txBody>
      </p:sp>
      <p:pic>
        <p:nvPicPr>
          <p:cNvPr id="5" name="Imagen 4" descr="Una persona sentado frente a una mesa con comida&#10;&#10;El contenido generado por IA puede ser incorrecto.">
            <a:extLst>
              <a:ext uri="{FF2B5EF4-FFF2-40B4-BE49-F238E27FC236}">
                <a16:creationId xmlns:a16="http://schemas.microsoft.com/office/drawing/2014/main" id="{F78556AE-A489-3E84-0D48-F7E11E528D36}"/>
              </a:ext>
            </a:extLst>
          </p:cNvPr>
          <p:cNvPicPr>
            <a:picLocks noChangeAspect="1"/>
          </p:cNvPicPr>
          <p:nvPr/>
        </p:nvPicPr>
        <p:blipFill>
          <a:blip r:embed="rId2"/>
          <a:stretch>
            <a:fillRect/>
          </a:stretch>
        </p:blipFill>
        <p:spPr>
          <a:xfrm>
            <a:off x="3945277" y="1147870"/>
            <a:ext cx="7439346" cy="418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820926"/>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CB00-AE7F-ECC4-0B8C-88647D56E10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DE93B87-A29E-1D34-12A2-82A5D95CE74C}"/>
              </a:ext>
            </a:extLst>
          </p:cNvPr>
          <p:cNvSpPr>
            <a:spLocks noGrp="1"/>
          </p:cNvSpPr>
          <p:nvPr>
            <p:ph type="title"/>
          </p:nvPr>
        </p:nvSpPr>
        <p:spPr>
          <a:xfrm>
            <a:off x="2019750" y="1058238"/>
            <a:ext cx="8449616" cy="4222678"/>
          </a:xfrm>
        </p:spPr>
        <p:txBody>
          <a:bodyPr>
            <a:noAutofit/>
          </a:bodyPr>
          <a:lstStyle/>
          <a:p>
            <a:pPr algn="ctr"/>
            <a:r>
              <a:rPr lang="es-419" sz="8000" dirty="0">
                <a:solidFill>
                  <a:schemeClr val="accent1"/>
                </a:solidFill>
              </a:rPr>
              <a:t>Sin mí</a:t>
            </a:r>
            <a:r>
              <a:rPr lang="es-419" sz="8000" dirty="0"/>
              <a:t> </a:t>
            </a:r>
            <a:r>
              <a:rPr lang="es-419" sz="8000" dirty="0">
                <a:solidFill>
                  <a:schemeClr val="accent1"/>
                </a:solidFill>
              </a:rPr>
              <a:t>no</a:t>
            </a:r>
            <a:r>
              <a:rPr lang="es-419" sz="8000" dirty="0"/>
              <a:t> pueden ustedes </a:t>
            </a:r>
            <a:r>
              <a:rPr lang="es-419" sz="8000" dirty="0">
                <a:solidFill>
                  <a:schemeClr val="accent1"/>
                </a:solidFill>
              </a:rPr>
              <a:t>hacer</a:t>
            </a:r>
            <a:r>
              <a:rPr lang="es-419" sz="8000" dirty="0"/>
              <a:t> </a:t>
            </a:r>
            <a:r>
              <a:rPr lang="es-419" sz="8000" dirty="0">
                <a:solidFill>
                  <a:schemeClr val="accent1"/>
                </a:solidFill>
              </a:rPr>
              <a:t>nada</a:t>
            </a:r>
            <a:r>
              <a:rPr lang="es-419" sz="8000" dirty="0"/>
              <a:t>.</a:t>
            </a:r>
          </a:p>
        </p:txBody>
      </p:sp>
      <p:sp>
        <p:nvSpPr>
          <p:cNvPr id="3" name="Marcador de contenido 2">
            <a:extLst>
              <a:ext uri="{FF2B5EF4-FFF2-40B4-BE49-F238E27FC236}">
                <a16:creationId xmlns:a16="http://schemas.microsoft.com/office/drawing/2014/main" id="{E210AFCB-79EF-0DFB-B680-E61F74C9E79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15: 5, </a:t>
            </a:r>
            <a:r>
              <a:rPr lang="es-ES" sz="3600" dirty="0" err="1">
                <a:latin typeface="Calibri" panose="020F0502020204030204" pitchFamily="34" charset="0"/>
                <a:cs typeface="Calibri" panose="020F0502020204030204" pitchFamily="34" charset="0"/>
              </a:rPr>
              <a:t>DHH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66878"/>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me Video: El precio del mañana">
            <a:extLst>
              <a:ext uri="{FF2B5EF4-FFF2-40B4-BE49-F238E27FC236}">
                <a16:creationId xmlns:a16="http://schemas.microsoft.com/office/drawing/2014/main" id="{A0E95DA6-9E72-D322-4439-797CFE4DB8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5034" y="0"/>
            <a:ext cx="5150049" cy="686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97357"/>
      </p:ext>
    </p:extLst>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79A02-EC65-5D74-FD30-69327B9A3FFC}"/>
              </a:ext>
            </a:extLst>
          </p:cNvPr>
          <p:cNvSpPr>
            <a:spLocks noGrp="1"/>
          </p:cNvSpPr>
          <p:nvPr>
            <p:ph type="title"/>
          </p:nvPr>
        </p:nvSpPr>
        <p:spPr>
          <a:xfrm>
            <a:off x="760289" y="893852"/>
            <a:ext cx="5424754" cy="5722705"/>
          </a:xfrm>
        </p:spPr>
        <p:txBody>
          <a:bodyPr>
            <a:normAutofit/>
          </a:bodyPr>
          <a:lstStyle/>
          <a:p>
            <a:r>
              <a:rPr lang="es-419" sz="4000" dirty="0"/>
              <a:t>La Biblia nos enseña que el </a:t>
            </a:r>
            <a:r>
              <a:rPr lang="es-419" sz="4000" dirty="0">
                <a:solidFill>
                  <a:schemeClr val="accent1"/>
                </a:solidFill>
              </a:rPr>
              <a:t>tiempo</a:t>
            </a:r>
            <a:r>
              <a:rPr lang="es-419" sz="4000" dirty="0"/>
              <a:t> que </a:t>
            </a:r>
            <a:r>
              <a:rPr lang="es-419" sz="4000" dirty="0">
                <a:solidFill>
                  <a:schemeClr val="accent1"/>
                </a:solidFill>
              </a:rPr>
              <a:t>Dios</a:t>
            </a:r>
            <a:r>
              <a:rPr lang="es-419" sz="4000" dirty="0"/>
              <a:t> nos concede es un </a:t>
            </a:r>
            <a:r>
              <a:rPr lang="es-419" sz="4000" dirty="0">
                <a:solidFill>
                  <a:schemeClr val="accent1"/>
                </a:solidFill>
              </a:rPr>
              <a:t>regalo</a:t>
            </a:r>
            <a:r>
              <a:rPr lang="es-419" sz="4000" dirty="0"/>
              <a:t>, y debemos </a:t>
            </a:r>
            <a:r>
              <a:rPr lang="es-419" sz="4000" dirty="0">
                <a:solidFill>
                  <a:schemeClr val="accent1"/>
                </a:solidFill>
              </a:rPr>
              <a:t>invertirlo</a:t>
            </a:r>
            <a:r>
              <a:rPr lang="es-419" sz="4000" dirty="0"/>
              <a:t> en </a:t>
            </a:r>
            <a:r>
              <a:rPr lang="es-419" sz="4000" dirty="0">
                <a:solidFill>
                  <a:schemeClr val="accent1"/>
                </a:solidFill>
              </a:rPr>
              <a:t>obtener</a:t>
            </a:r>
            <a:r>
              <a:rPr lang="es-419" sz="4000" dirty="0"/>
              <a:t> el </a:t>
            </a:r>
            <a:r>
              <a:rPr lang="es-419" sz="4000" dirty="0">
                <a:solidFill>
                  <a:schemeClr val="accent1"/>
                </a:solidFill>
              </a:rPr>
              <a:t>don</a:t>
            </a:r>
            <a:r>
              <a:rPr lang="es-419" sz="4000" dirty="0"/>
              <a:t> más grande: la </a:t>
            </a:r>
            <a:r>
              <a:rPr lang="es-419" sz="4000" dirty="0">
                <a:solidFill>
                  <a:schemeClr val="accent1"/>
                </a:solidFill>
              </a:rPr>
              <a:t>vida</a:t>
            </a:r>
            <a:r>
              <a:rPr lang="es-419" sz="4000" dirty="0"/>
              <a:t> </a:t>
            </a:r>
            <a:r>
              <a:rPr lang="es-419" sz="4000" dirty="0">
                <a:solidFill>
                  <a:schemeClr val="accent1"/>
                </a:solidFill>
              </a:rPr>
              <a:t>eterna</a:t>
            </a:r>
            <a:r>
              <a:rPr lang="es-419" sz="4000" dirty="0"/>
              <a:t> a través de </a:t>
            </a:r>
            <a:r>
              <a:rPr lang="es-419" sz="4000" dirty="0">
                <a:solidFill>
                  <a:schemeClr val="accent1"/>
                </a:solidFill>
              </a:rPr>
              <a:t>Jesucristo</a:t>
            </a:r>
            <a:r>
              <a:rPr lang="es-419" sz="4000" dirty="0"/>
              <a:t>.</a:t>
            </a:r>
          </a:p>
        </p:txBody>
      </p:sp>
      <p:pic>
        <p:nvPicPr>
          <p:cNvPr id="5" name="Imagen 4" descr="Imagen que contiene exterior, pasto, béisbol, sostener&#10;&#10;El contenido generado por IA puede ser incorrecto.">
            <a:extLst>
              <a:ext uri="{FF2B5EF4-FFF2-40B4-BE49-F238E27FC236}">
                <a16:creationId xmlns:a16="http://schemas.microsoft.com/office/drawing/2014/main" id="{C2C68B29-5AD9-B235-F8FF-4E65B4F22F32}"/>
              </a:ext>
            </a:extLst>
          </p:cNvPr>
          <p:cNvPicPr>
            <a:picLocks noChangeAspect="1"/>
          </p:cNvPicPr>
          <p:nvPr/>
        </p:nvPicPr>
        <p:blipFill>
          <a:blip r:embed="rId2"/>
          <a:srcRect t="14532"/>
          <a:stretch/>
        </p:blipFill>
        <p:spPr>
          <a:xfrm>
            <a:off x="6914508" y="0"/>
            <a:ext cx="4517203" cy="6857497"/>
          </a:xfrm>
          <a:prstGeom prst="rect">
            <a:avLst/>
          </a:prstGeom>
        </p:spPr>
      </p:pic>
    </p:spTree>
    <p:extLst>
      <p:ext uri="{BB962C8B-B14F-4D97-AF65-F5344CB8AC3E}">
        <p14:creationId xmlns:p14="http://schemas.microsoft.com/office/powerpoint/2010/main" val="1077592920"/>
      </p:ext>
    </p:extLst>
  </p:cSld>
  <p:clrMapOvr>
    <a:masterClrMapping/>
  </p:clrMapOvr>
  <p:transition spd="med">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126804"/>
          </a:xfrm>
        </p:spPr>
        <p:txBody>
          <a:bodyPr>
            <a:normAutofit fontScale="92500"/>
          </a:bodyPr>
          <a:lstStyle/>
          <a:p>
            <a:pPr>
              <a:buFont typeface="Wingdings" panose="05000000000000000000" pitchFamily="2" charset="2"/>
              <a:buChar char="ü"/>
            </a:pPr>
            <a:r>
              <a:rPr lang="es-ES" sz="2400" dirty="0"/>
              <a:t>No podemos alcanzar una prosperidad integral sin una administración adecuada de nuestro tiempo. </a:t>
            </a:r>
          </a:p>
          <a:p>
            <a:pPr>
              <a:buFont typeface="Wingdings" panose="05000000000000000000" pitchFamily="2" charset="2"/>
              <a:buChar char="ü"/>
            </a:pPr>
            <a:r>
              <a:rPr lang="es-ES" sz="2400" dirty="0"/>
              <a:t>“Costo de Oportunidad”, nos enseña que el tiempo tiene un valor equivalente al dinero. </a:t>
            </a:r>
          </a:p>
          <a:p>
            <a:pPr>
              <a:buFont typeface="Wingdings" panose="05000000000000000000" pitchFamily="2" charset="2"/>
              <a:buChar char="ü"/>
            </a:pPr>
            <a:r>
              <a:rPr lang="es-ES" sz="2400" dirty="0"/>
              <a:t>El apóstol Pablo comprendió la importancia del tiempo invertido en ganar a Cristo</a:t>
            </a:r>
          </a:p>
          <a:p>
            <a:pPr>
              <a:buFont typeface="Wingdings" panose="05000000000000000000" pitchFamily="2" charset="2"/>
              <a:buChar char="ü"/>
            </a:pPr>
            <a:r>
              <a:rPr lang="es-ES" sz="2400" dirty="0"/>
              <a:t>Jesús dedicaba gran parte de su tiempo a la oración, buscando conocer y cumplir la voluntad del Padre.</a:t>
            </a:r>
          </a:p>
          <a:p>
            <a:pPr>
              <a:buFont typeface="Wingdings" panose="05000000000000000000" pitchFamily="2" charset="2"/>
              <a:buChar char="ü"/>
            </a:pPr>
            <a:r>
              <a:rPr lang="es-ES" sz="2400" dirty="0"/>
              <a:t>Invertir la mayor parte de nuestro tiempo en la búsqueda de recursos materiales, a costa de nuestra vida espiritual, es forzar la prosperidad.</a:t>
            </a:r>
          </a:p>
          <a:p>
            <a:pPr>
              <a:buFont typeface="Wingdings" panose="05000000000000000000" pitchFamily="2" charset="2"/>
              <a:buChar char="ü"/>
            </a:pPr>
            <a:r>
              <a:rPr lang="es-ES" sz="2400" dirty="0"/>
              <a:t>Dios nos llama al descanso. Podemos reservar un tiempo diario para encontrarnos con él y apartar el sábado para invertir tiempo de calidad en la comunión con Dios</a:t>
            </a:r>
            <a:endParaRPr lang="en-US" sz="2400" dirty="0"/>
          </a:p>
        </p:txBody>
      </p:sp>
    </p:spTree>
    <p:extLst>
      <p:ext uri="{BB962C8B-B14F-4D97-AF65-F5344CB8AC3E}">
        <p14:creationId xmlns:p14="http://schemas.microsoft.com/office/powerpoint/2010/main" val="2211669364"/>
      </p:ext>
    </p:extLst>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3615624331"/>
              </p:ext>
            </p:extLst>
          </p:nvPr>
        </p:nvGraphicFramePr>
        <p:xfrm>
          <a:off x="523982" y="1391656"/>
          <a:ext cx="11034445" cy="520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7C461-6C80-B170-1486-ABF8244F2E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B4C6A4-7176-4324-BB7E-AAB23A4A1EEE}"/>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ES" sz="3200" dirty="0">
                <a:solidFill>
                  <a:schemeClr val="accent1"/>
                </a:solidFill>
                <a:latin typeface="+mn-lt"/>
                <a:ea typeface="+mn-ea"/>
                <a:cs typeface="+mn-cs"/>
              </a:rPr>
              <a:t>Prosperidad y prioridades: Cómo valorar el tiempo</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18B0D025-4F1B-CF81-5F91-DAFC6D9687F1}"/>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s-SV" sz="23900" b="1" dirty="0">
                <a:latin typeface="Arial Nova" panose="020B0504020202020204" pitchFamily="34" charset="0"/>
                <a:ea typeface="Advent Sans Logo" panose="020B0502040504020204" pitchFamily="34" charset="0"/>
                <a:cs typeface="Advent Sans Logo" panose="020B0502040504020204" pitchFamily="34" charset="0"/>
              </a:rPr>
              <a:t>2</a:t>
            </a:r>
            <a:endParaRPr lang="en-US" sz="23900" b="1" dirty="0">
              <a:latin typeface="Arial Nova" panose="020B0504020202020204" pitchFamily="34" charset="0"/>
              <a:ea typeface="Advent Sans Logo" panose="020B0502040504020204" pitchFamily="34" charset="0"/>
              <a:cs typeface="Advent Sans Logo" panose="020B0502040504020204" pitchFamily="34" charset="0"/>
            </a:endParaRPr>
          </a:p>
        </p:txBody>
      </p:sp>
      <p:pic>
        <p:nvPicPr>
          <p:cNvPr id="7" name="Imagen 6" descr="Un florero de cerámica&#10;&#10;El contenido generado por IA puede ser incorrecto.">
            <a:extLst>
              <a:ext uri="{FF2B5EF4-FFF2-40B4-BE49-F238E27FC236}">
                <a16:creationId xmlns:a16="http://schemas.microsoft.com/office/drawing/2014/main" id="{0378CD9D-C3DC-9424-B15B-7447D94E46A8}"/>
              </a:ext>
            </a:extLst>
          </p:cNvPr>
          <p:cNvPicPr>
            <a:picLocks noChangeAspect="1"/>
          </p:cNvPicPr>
          <p:nvPr/>
        </p:nvPicPr>
        <p:blipFill>
          <a:blip r:embed="rId2"/>
          <a:stretch>
            <a:fill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D846CBF4-D3D8-6CD3-954C-95A5707E303A}"/>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62945786"/>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DDA1D-BE7C-3B96-6041-6D8293988D51}"/>
              </a:ext>
            </a:extLst>
          </p:cNvPr>
          <p:cNvSpPr>
            <a:spLocks noGrp="1"/>
          </p:cNvSpPr>
          <p:nvPr>
            <p:ph type="title"/>
          </p:nvPr>
        </p:nvSpPr>
        <p:spPr>
          <a:xfrm>
            <a:off x="1451579" y="491889"/>
            <a:ext cx="9603275" cy="1049235"/>
          </a:xfrm>
        </p:spPr>
        <p:txBody>
          <a:bodyPr>
            <a:normAutofit/>
          </a:bodyPr>
          <a:lstStyle/>
          <a:p>
            <a:r>
              <a:rPr lang="es-419" sz="4000" dirty="0"/>
              <a:t>Prosperidad integral</a:t>
            </a:r>
          </a:p>
        </p:txBody>
      </p:sp>
      <p:graphicFrame>
        <p:nvGraphicFramePr>
          <p:cNvPr id="8" name="Marcador de contenido 7">
            <a:extLst>
              <a:ext uri="{FF2B5EF4-FFF2-40B4-BE49-F238E27FC236}">
                <a16:creationId xmlns:a16="http://schemas.microsoft.com/office/drawing/2014/main" id="{7A933E5E-F707-84E9-D20E-962CDACB0E1B}"/>
              </a:ext>
            </a:extLst>
          </p:cNvPr>
          <p:cNvGraphicFramePr>
            <a:graphicFrameLocks noGrp="1"/>
          </p:cNvGraphicFramePr>
          <p:nvPr>
            <p:ph idx="1"/>
            <p:extLst>
              <p:ext uri="{D42A27DB-BD31-4B8C-83A1-F6EECF244321}">
                <p14:modId xmlns:p14="http://schemas.microsoft.com/office/powerpoint/2010/main" val="2439812449"/>
              </p:ext>
            </p:extLst>
          </p:nvPr>
        </p:nvGraphicFramePr>
        <p:xfrm>
          <a:off x="1047965" y="1541124"/>
          <a:ext cx="10243334" cy="531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964037"/>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419F9-3C2C-BA5B-62D6-D1CE95708A22}"/>
              </a:ext>
            </a:extLst>
          </p:cNvPr>
          <p:cNvSpPr>
            <a:spLocks noGrp="1"/>
          </p:cNvSpPr>
          <p:nvPr>
            <p:ph type="title"/>
          </p:nvPr>
        </p:nvSpPr>
        <p:spPr>
          <a:xfrm>
            <a:off x="1451579" y="380145"/>
            <a:ext cx="9603275" cy="1473610"/>
          </a:xfrm>
        </p:spPr>
        <p:txBody>
          <a:bodyPr>
            <a:normAutofit/>
          </a:bodyPr>
          <a:lstStyle/>
          <a:p>
            <a:pPr algn="ctr"/>
            <a:r>
              <a:rPr lang="es-ES" sz="3600" dirty="0"/>
              <a:t>EL COSTO DE OPORTUNIDAD: INVIRTIENDO SABIAMENTE NUESTRO TIEMPO</a:t>
            </a:r>
            <a:endParaRPr lang="en-US" sz="3600" dirty="0"/>
          </a:p>
        </p:txBody>
      </p:sp>
      <p:graphicFrame>
        <p:nvGraphicFramePr>
          <p:cNvPr id="4" name="Marcador de contenido 3">
            <a:extLst>
              <a:ext uri="{FF2B5EF4-FFF2-40B4-BE49-F238E27FC236}">
                <a16:creationId xmlns:a16="http://schemas.microsoft.com/office/drawing/2014/main" id="{E0A5533C-7CF1-853A-8C77-30F992897AE6}"/>
              </a:ext>
            </a:extLst>
          </p:cNvPr>
          <p:cNvGraphicFramePr>
            <a:graphicFrameLocks noGrp="1"/>
          </p:cNvGraphicFramePr>
          <p:nvPr>
            <p:ph idx="1"/>
            <p:extLst>
              <p:ext uri="{D42A27DB-BD31-4B8C-83A1-F6EECF244321}">
                <p14:modId xmlns:p14="http://schemas.microsoft.com/office/powerpoint/2010/main" val="2121294208"/>
              </p:ext>
            </p:extLst>
          </p:nvPr>
        </p:nvGraphicFramePr>
        <p:xfrm>
          <a:off x="739740" y="1746608"/>
          <a:ext cx="6637106" cy="473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agua&#10;&#10;El contenido generado por IA puede ser incorrecto.">
            <a:extLst>
              <a:ext uri="{FF2B5EF4-FFF2-40B4-BE49-F238E27FC236}">
                <a16:creationId xmlns:a16="http://schemas.microsoft.com/office/drawing/2014/main" id="{E9DFA03D-9BCC-A148-FF4A-096ABA8538C0}"/>
              </a:ext>
            </a:extLst>
          </p:cNvPr>
          <p:cNvPicPr>
            <a:picLocks noChangeAspect="1"/>
          </p:cNvPicPr>
          <p:nvPr/>
        </p:nvPicPr>
        <p:blipFill>
          <a:blip r:embed="rId7"/>
          <a:stretch>
            <a:fillRect/>
          </a:stretch>
        </p:blipFill>
        <p:spPr>
          <a:xfrm>
            <a:off x="7084888" y="1746608"/>
            <a:ext cx="4802312" cy="4802312"/>
          </a:xfrm>
          <a:prstGeom prst="rect">
            <a:avLst/>
          </a:prstGeom>
        </p:spPr>
      </p:pic>
    </p:spTree>
    <p:extLst>
      <p:ext uri="{BB962C8B-B14F-4D97-AF65-F5344CB8AC3E}">
        <p14:creationId xmlns:p14="http://schemas.microsoft.com/office/powerpoint/2010/main" val="1006872681"/>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314F4-531C-3210-D076-53C4A600708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EEB8A8C-990B-5B94-1F0A-0DE850911325}"/>
              </a:ext>
            </a:extLst>
          </p:cNvPr>
          <p:cNvSpPr>
            <a:spLocks noGrp="1"/>
          </p:cNvSpPr>
          <p:nvPr>
            <p:ph type="title"/>
          </p:nvPr>
        </p:nvSpPr>
        <p:spPr/>
        <p:txBody>
          <a:bodyPr>
            <a:noAutofit/>
          </a:bodyPr>
          <a:lstStyle/>
          <a:p>
            <a:pPr algn="ctr"/>
            <a:r>
              <a:rPr lang="es-419" sz="5400" dirty="0"/>
              <a:t>Tu más grande </a:t>
            </a:r>
            <a:r>
              <a:rPr lang="es-419" sz="5400" dirty="0">
                <a:solidFill>
                  <a:schemeClr val="accent1"/>
                </a:solidFill>
              </a:rPr>
              <a:t>peligro</a:t>
            </a:r>
            <a:r>
              <a:rPr lang="es-419" sz="5400" dirty="0"/>
              <a:t> es permitir que las cosas </a:t>
            </a:r>
            <a:r>
              <a:rPr lang="es-419" sz="5400" dirty="0">
                <a:solidFill>
                  <a:schemeClr val="accent1"/>
                </a:solidFill>
              </a:rPr>
              <a:t>urgentes</a:t>
            </a:r>
            <a:r>
              <a:rPr lang="es-419" sz="5400" dirty="0"/>
              <a:t> </a:t>
            </a:r>
            <a:r>
              <a:rPr lang="es-419" sz="5400" dirty="0">
                <a:solidFill>
                  <a:schemeClr val="accent1"/>
                </a:solidFill>
              </a:rPr>
              <a:t>desplacen</a:t>
            </a:r>
            <a:r>
              <a:rPr lang="es-419" sz="5400" dirty="0"/>
              <a:t> a las cosas </a:t>
            </a:r>
            <a:r>
              <a:rPr lang="es-419" sz="5400" dirty="0">
                <a:solidFill>
                  <a:schemeClr val="accent1"/>
                </a:solidFill>
              </a:rPr>
              <a:t>importantes</a:t>
            </a:r>
            <a:r>
              <a:rPr lang="es-419" sz="5400" dirty="0"/>
              <a:t>.</a:t>
            </a:r>
          </a:p>
        </p:txBody>
      </p:sp>
      <p:sp>
        <p:nvSpPr>
          <p:cNvPr id="3" name="Marcador de contenido 2">
            <a:extLst>
              <a:ext uri="{FF2B5EF4-FFF2-40B4-BE49-F238E27FC236}">
                <a16:creationId xmlns:a16="http://schemas.microsoft.com/office/drawing/2014/main" id="{614CE291-CA4B-5A23-1908-2CCD1B86C8E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Un administrador experimentado</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02526"/>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A4AFC-E988-ECF2-2445-C0F5C589A63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9439F56-63C2-A4A1-6DEB-96C27015AD8D}"/>
              </a:ext>
            </a:extLst>
          </p:cNvPr>
          <p:cNvSpPr>
            <a:spLocks noGrp="1"/>
          </p:cNvSpPr>
          <p:nvPr>
            <p:ph type="title"/>
          </p:nvPr>
        </p:nvSpPr>
        <p:spPr/>
        <p:txBody>
          <a:bodyPr>
            <a:noAutofit/>
          </a:bodyPr>
          <a:lstStyle/>
          <a:p>
            <a:pPr algn="ctr"/>
            <a:r>
              <a:rPr lang="es-419" sz="4400" dirty="0"/>
              <a:t>Desde el punto de vista de la sociedad en su conjunto, el “</a:t>
            </a:r>
            <a:r>
              <a:rPr lang="es-419" sz="4400" dirty="0">
                <a:solidFill>
                  <a:schemeClr val="accent1"/>
                </a:solidFill>
              </a:rPr>
              <a:t>costo</a:t>
            </a:r>
            <a:r>
              <a:rPr lang="es-419" sz="4400" dirty="0"/>
              <a:t>” de </a:t>
            </a:r>
            <a:r>
              <a:rPr lang="es-419" sz="4400" dirty="0">
                <a:solidFill>
                  <a:schemeClr val="accent1"/>
                </a:solidFill>
              </a:rPr>
              <a:t>cualquier</a:t>
            </a:r>
            <a:r>
              <a:rPr lang="es-419" sz="4400" dirty="0"/>
              <a:t> </a:t>
            </a:r>
            <a:r>
              <a:rPr lang="es-419" sz="4400" dirty="0">
                <a:solidFill>
                  <a:schemeClr val="accent1"/>
                </a:solidFill>
              </a:rPr>
              <a:t>cosa</a:t>
            </a:r>
            <a:r>
              <a:rPr lang="es-419" sz="4400" dirty="0"/>
              <a:t> es el valor que tiene en sus usos </a:t>
            </a:r>
            <a:r>
              <a:rPr lang="es-419" sz="4400" dirty="0">
                <a:solidFill>
                  <a:schemeClr val="accent1"/>
                </a:solidFill>
              </a:rPr>
              <a:t>alternativos</a:t>
            </a:r>
            <a:r>
              <a:rPr lang="es-419" sz="4400" dirty="0"/>
              <a:t>.</a:t>
            </a:r>
          </a:p>
        </p:txBody>
      </p:sp>
      <p:sp>
        <p:nvSpPr>
          <p:cNvPr id="3" name="Marcador de contenido 2">
            <a:extLst>
              <a:ext uri="{FF2B5EF4-FFF2-40B4-BE49-F238E27FC236}">
                <a16:creationId xmlns:a16="http://schemas.microsoft.com/office/drawing/2014/main" id="{7EF54603-160A-6C6A-459E-44E557E5FB3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Thomas </a:t>
            </a:r>
            <a:r>
              <a:rPr lang="es-ES" sz="3600" dirty="0" err="1">
                <a:latin typeface="Calibri" panose="020F0502020204030204" pitchFamily="34" charset="0"/>
                <a:cs typeface="Calibri" panose="020F0502020204030204" pitchFamily="34" charset="0"/>
              </a:rPr>
              <a:t>Sowell</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155283"/>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9050-0B45-1AD7-4456-3EDBE3417B93}"/>
              </a:ext>
            </a:extLst>
          </p:cNvPr>
          <p:cNvSpPr>
            <a:spLocks noGrp="1"/>
          </p:cNvSpPr>
          <p:nvPr>
            <p:ph type="title"/>
          </p:nvPr>
        </p:nvSpPr>
        <p:spPr/>
        <p:txBody>
          <a:bodyPr/>
          <a:lstStyle/>
          <a:p>
            <a:r>
              <a:rPr lang="en-US" dirty="0"/>
              <a:t>EL PESCADOR Y EL HOMBRE DE NEGOCIOS</a:t>
            </a:r>
          </a:p>
        </p:txBody>
      </p:sp>
      <p:pic>
        <p:nvPicPr>
          <p:cNvPr id="7" name="Marcador de contenido 6" descr="Hombre sentado en una silla de playa&#10;&#10;El contenido generado por IA puede ser incorrecto.">
            <a:extLst>
              <a:ext uri="{FF2B5EF4-FFF2-40B4-BE49-F238E27FC236}">
                <a16:creationId xmlns:a16="http://schemas.microsoft.com/office/drawing/2014/main" id="{042E69FE-9774-C3CB-42B2-FD5D0FD8BD48}"/>
              </a:ext>
            </a:extLst>
          </p:cNvPr>
          <p:cNvPicPr>
            <a:picLocks noGrp="1" noChangeAspect="1"/>
          </p:cNvPicPr>
          <p:nvPr>
            <p:ph idx="1"/>
          </p:nvPr>
        </p:nvPicPr>
        <p:blipFill>
          <a:blip r:embed="rId2"/>
          <a:stretch>
            <a:fillRect/>
          </a:stretch>
        </p:blipFill>
        <p:spPr>
          <a:xfrm>
            <a:off x="1551398" y="1276428"/>
            <a:ext cx="8157681" cy="5581572"/>
          </a:xfrm>
        </p:spPr>
      </p:pic>
    </p:spTree>
    <p:extLst>
      <p:ext uri="{BB962C8B-B14F-4D97-AF65-F5344CB8AC3E}">
        <p14:creationId xmlns:p14="http://schemas.microsoft.com/office/powerpoint/2010/main" val="3703497664"/>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2EC97-06F3-FD19-3832-4DA6174B4EF4}"/>
              </a:ext>
            </a:extLst>
          </p:cNvPr>
          <p:cNvSpPr>
            <a:spLocks noGrp="1"/>
          </p:cNvSpPr>
          <p:nvPr>
            <p:ph type="title"/>
          </p:nvPr>
        </p:nvSpPr>
        <p:spPr>
          <a:xfrm>
            <a:off x="1140431" y="804519"/>
            <a:ext cx="4284323" cy="5113396"/>
          </a:xfrm>
        </p:spPr>
        <p:txBody>
          <a:bodyPr>
            <a:normAutofit/>
          </a:bodyPr>
          <a:lstStyle/>
          <a:p>
            <a:r>
              <a:rPr lang="es-419" sz="7200" dirty="0">
                <a:solidFill>
                  <a:schemeClr val="accent1"/>
                </a:solidFill>
              </a:rPr>
              <a:t>no</a:t>
            </a:r>
            <a:r>
              <a:rPr lang="es-419" sz="7200" dirty="0"/>
              <a:t> existen comidas </a:t>
            </a:r>
            <a:r>
              <a:rPr lang="es-419" sz="7200" dirty="0">
                <a:solidFill>
                  <a:schemeClr val="accent1"/>
                </a:solidFill>
              </a:rPr>
              <a:t>gratis</a:t>
            </a:r>
          </a:p>
        </p:txBody>
      </p:sp>
      <p:pic>
        <p:nvPicPr>
          <p:cNvPr id="5" name="Marcador de contenido 4" descr="Persona con comida en la mano&#10;&#10;El contenido generado por IA puede ser incorrecto.">
            <a:extLst>
              <a:ext uri="{FF2B5EF4-FFF2-40B4-BE49-F238E27FC236}">
                <a16:creationId xmlns:a16="http://schemas.microsoft.com/office/drawing/2014/main" id="{9566CD9C-60C9-9080-A062-F9BCCCBA15B8}"/>
              </a:ext>
            </a:extLst>
          </p:cNvPr>
          <p:cNvPicPr>
            <a:picLocks noGrp="1" noChangeAspect="1"/>
          </p:cNvPicPr>
          <p:nvPr>
            <p:ph idx="1"/>
          </p:nvPr>
        </p:nvPicPr>
        <p:blipFill>
          <a:blip r:embed="rId2"/>
          <a:stretch>
            <a:fillRect/>
          </a:stretch>
        </p:blipFill>
        <p:spPr>
          <a:xfrm>
            <a:off x="5537771" y="2279"/>
            <a:ext cx="6248507" cy="6248507"/>
          </a:xfrm>
        </p:spPr>
      </p:pic>
    </p:spTree>
    <p:extLst>
      <p:ext uri="{BB962C8B-B14F-4D97-AF65-F5344CB8AC3E}">
        <p14:creationId xmlns:p14="http://schemas.microsoft.com/office/powerpoint/2010/main" val="3790119848"/>
      </p:ext>
    </p:extLst>
  </p:cSld>
  <p:clrMapOvr>
    <a:masterClrMapping/>
  </p:clrMapOvr>
  <p:transition spd="med">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597</TotalTime>
  <Words>1387</Words>
  <Application>Microsoft Office PowerPoint</Application>
  <PresentationFormat>Panorámica</PresentationFormat>
  <Paragraphs>94</Paragraphs>
  <Slides>40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Advent Sans Logo</vt:lpstr>
      <vt:lpstr>Aptos</vt:lpstr>
      <vt:lpstr>Arial</vt:lpstr>
      <vt:lpstr>Arial Nova</vt:lpstr>
      <vt:lpstr>Calibri</vt:lpstr>
      <vt:lpstr>Gill Sans MT</vt:lpstr>
      <vt:lpstr>Wingdings</vt:lpstr>
      <vt:lpstr>Galería</vt:lpstr>
      <vt:lpstr>Presentación de PowerPoint</vt:lpstr>
      <vt:lpstr>Prosperidad y prioridades: Cómo valorar el tiempo</vt:lpstr>
      <vt:lpstr>No te afanes por hacerte rico; sé prudente, y desiste.</vt:lpstr>
      <vt:lpstr>Prosperidad integral</vt:lpstr>
      <vt:lpstr>EL COSTO DE OPORTUNIDAD: INVIRTIENDO SABIAMENTE NUESTRO TIEMPO</vt:lpstr>
      <vt:lpstr>Tu más grande peligro es permitir que las cosas urgentes desplacen a las cosas importantes.</vt:lpstr>
      <vt:lpstr>Desde el punto de vista de la sociedad en su conjunto, el “costo” de cualquier cosa es el valor que tiene en sus usos alternativos.</vt:lpstr>
      <vt:lpstr>EL PESCADOR Y EL HOMBRE DE NEGOCIOS</vt:lpstr>
      <vt:lpstr>no existen comidas gratis</vt:lpstr>
      <vt:lpstr>El tiempo es dinero</vt:lpstr>
      <vt:lpstr>Tensión</vt:lpstr>
      <vt:lpstr>Aunque lo urgente tiende a presionar, con frecuencia, carece de importancia real para nuestra tarea, más bien suele complacer a otros. Orientarse a lo urgente es aventurarse a administrar crisis. Lo básico se orienta a la misión, la visión y los valores. Si lo urgente es básico, hay que atenderlo; si lo urgente no es básico, hay que delegarlo; si lo que se pide no es básico ni urgente, es preciso descartarlo. La mayordomía te enseña a concentrarte en lo básico.</vt:lpstr>
      <vt:lpstr>PABLO Y EL COSTO DE OPORTUNIDAD: DE LA AMBICIÓN TERRENAL A LA SABIDURÍA ESPIRITUAL</vt:lpstr>
      <vt:lpstr>Las personas pueden decir lo que quieran sobre los fariseos, pero una cosa muy cierta es que vivían vidas totalmente dedicadas a servir a Dios y guardar su ley. Por ello fueron alabados por Jesús.</vt:lpstr>
      <vt:lpstr>Presentación de PowerPoint</vt:lpstr>
      <vt:lpstr>Saulo</vt:lpstr>
      <vt:lpstr>Aunque yo tengo también de qué confiar en la carne. Si alguno piensa que tiene de qué confiar en la carne, yo más: circuncidado al octavo día, del linaje de Israel, de la tribu de Benjamín, hebreo de hebreos; en cuanto a la ley, fariseo; en cuanto a celo, perseguidor de la iglesia; en cuanto a la justicia que es en la ley, irreprensible. Pero cuantas cosas eran para mí ganancia, las he estimado como pérdida por amor de Cristo. Y ciertamente, aun estimo todas las cosas como pérdida por la excelencia del conocimiento de Cristo Jesús, mi Señor, por amor del cual lo he perdido todo, y lo tengo por basura, para ganar a Cristo</vt:lpstr>
      <vt:lpstr>Presentación de PowerPoint</vt:lpstr>
      <vt:lpstr>No se preocupen por nada; más bien, en toda ocasión, con oración y ruego, presenten sus peticiones a Dios y denle gracias.</vt:lpstr>
      <vt:lpstr>Por tanto, ¡cuidado con su manera de vivir! No vivan ya como necios, sino como sabios. Aprovechen bien el tiempo, porque los días son malos.</vt:lpstr>
      <vt:lpstr>No sean, pues, insensatos; procuren entender cuál es la voluntad del Señor.</vt:lpstr>
      <vt:lpstr>LA CLAVE DE JESÚS PARA ADMINISTRAR EL TIEMPO</vt:lpstr>
      <vt:lpstr>La noche antes de morir, Jesús hizo una declaración sorprendente. En su gran oración de Juan 17 le dijo a su Padre: “Yo te he glorificado en la tierra; he acabado la obra que me diste que hiciese” (vers. 4). Nos preguntamos cómo pudo Jesús hablar de una obra terminada. Los ciegos, lisiados y enfermos abundaban en toda la tierra. Sin embargo, esa última noche, con muchas necesidades humanas urgentes sin satisfacer y muchas tareas útiles sin realizar, el Señor tenía paz. Sabía que había terminado la obra que Dios le había dado.</vt:lpstr>
      <vt:lpstr>Levantándose muy de mañana, siendo aún muy oscuro, salió y se fue a un lugar desierto, y allí oraba.</vt:lpstr>
      <vt:lpstr>¿Cuál era el secreto del ministerio de Jesús? </vt:lpstr>
      <vt:lpstr>Y si el Salvador de los seres humanos, el Hijo de Dios, sintió la necesidad de orar, ¡cuánto más nosotros, débiles mortales, corrompidos por el pecado, deberíamos sentir la necesidad de orar con fervor y constancia! Nuestro Padre celestial está esperando para derramar sobre nosotros la plenitud de sus bendiciones. […] ¡Es en verdad sorprendente que oremos tan poco! Dios está listo y dispuesto a escuchar la oración de sus hijos. […] ¿Por qué los hijos e hijas de Dios son tan remisos para orar, cuando la oración es la llave en la mano de la fe para abrir el almacén del cielo, donde están atesorados los recursos infinitos de la Omnipotencia?</vt:lpstr>
      <vt:lpstr>El peor de los pecados es la falta de oración.</vt:lpstr>
      <vt:lpstr>LA PROSPERIDAD Y LA DEPENDENCIA DE DIOS</vt:lpstr>
      <vt:lpstr>Presentación de PowerPoint</vt:lpstr>
      <vt:lpstr>Vengan, vamos nosotros solos a descansar un poco en un lugar tranquilo.</vt:lpstr>
      <vt:lpstr>Vengan a mí todos ustedes, los agotados de tanto trabajar,  que yo los hare descansar.</vt:lpstr>
      <vt:lpstr>el descanso sabático desempeña un papel crucial en la administración del tiempo</vt:lpstr>
      <vt:lpstr>Presentación de PowerPoint</vt:lpstr>
      <vt:lpstr>Sin mí no pueden ustedes hacer nada.</vt:lpstr>
      <vt:lpstr>Presentación de PowerPoint</vt:lpstr>
      <vt:lpstr>La Biblia nos enseña que el tiempo que Dios nos concede es un regalo, y debemos invertirlo en obtener el don más grande: la vida eterna a través de Jesucristo.</vt:lpstr>
      <vt:lpstr>En síntesis</vt:lpstr>
      <vt:lpstr>APLICACIONES PRÁCTICAS</vt:lpstr>
      <vt:lpstr>Prosperidad y prioridades: Cómo valorar el tiempo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1</cp:revision>
  <dcterms:created xsi:type="dcterms:W3CDTF">2025-02-25T22:44:36Z</dcterms:created>
  <dcterms:modified xsi:type="dcterms:W3CDTF">2025-04-01T17:02:29Z</dcterms:modified>
</cp:coreProperties>
</file>