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7"/>
  </p:notesMasterIdLst>
  <p:sldIdLst>
    <p:sldId id="291" r:id="rId2"/>
    <p:sldId id="256" r:id="rId3"/>
    <p:sldId id="294" r:id="rId4"/>
    <p:sldId id="335" r:id="rId5"/>
    <p:sldId id="337" r:id="rId6"/>
    <p:sldId id="336" r:id="rId7"/>
    <p:sldId id="338" r:id="rId8"/>
    <p:sldId id="339" r:id="rId9"/>
    <p:sldId id="341" r:id="rId10"/>
    <p:sldId id="340" r:id="rId11"/>
    <p:sldId id="342" r:id="rId12"/>
    <p:sldId id="343" r:id="rId13"/>
    <p:sldId id="344" r:id="rId14"/>
    <p:sldId id="345" r:id="rId15"/>
    <p:sldId id="346" r:id="rId16"/>
    <p:sldId id="347" r:id="rId17"/>
    <p:sldId id="348" r:id="rId18"/>
    <p:sldId id="350" r:id="rId19"/>
    <p:sldId id="351" r:id="rId20"/>
    <p:sldId id="349" r:id="rId21"/>
    <p:sldId id="352" r:id="rId22"/>
    <p:sldId id="353" r:id="rId23"/>
    <p:sldId id="354" r:id="rId24"/>
    <p:sldId id="355" r:id="rId25"/>
    <p:sldId id="356" r:id="rId26"/>
    <p:sldId id="357" r:id="rId27"/>
    <p:sldId id="358" r:id="rId28"/>
    <p:sldId id="359" r:id="rId29"/>
    <p:sldId id="361" r:id="rId30"/>
    <p:sldId id="362" r:id="rId31"/>
    <p:sldId id="363" r:id="rId32"/>
    <p:sldId id="364" r:id="rId33"/>
    <p:sldId id="365" r:id="rId34"/>
    <p:sldId id="366" r:id="rId35"/>
    <p:sldId id="367" r:id="rId36"/>
    <p:sldId id="360" r:id="rId37"/>
    <p:sldId id="368" r:id="rId38"/>
    <p:sldId id="369" r:id="rId39"/>
    <p:sldId id="370" r:id="rId40"/>
    <p:sldId id="371" r:id="rId41"/>
    <p:sldId id="372" r:id="rId42"/>
    <p:sldId id="275" r:id="rId43"/>
    <p:sldId id="333" r:id="rId44"/>
    <p:sldId id="334" r:id="rId45"/>
    <p:sldId id="29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3" d="100"/>
          <a:sy n="93" d="100"/>
        </p:scale>
        <p:origin x="118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diagrams/_rels/drawing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13221-C527-4BEA-A611-60FBBF4843EA}" type="doc">
      <dgm:prSet loTypeId="urn:microsoft.com/office/officeart/2005/8/layout/lProcess2" loCatId="list" qsTypeId="urn:microsoft.com/office/officeart/2005/8/quickstyle/simple1" qsCatId="simple" csTypeId="urn:microsoft.com/office/officeart/2005/8/colors/colorful5" csCatId="colorful"/>
      <dgm:spPr/>
      <dgm:t>
        <a:bodyPr/>
        <a:lstStyle/>
        <a:p>
          <a:endParaRPr lang="es-419"/>
        </a:p>
      </dgm:t>
    </dgm:pt>
    <dgm:pt modelId="{05C9E09B-2922-44C3-94A2-AB4CA1D3FD8C}">
      <dgm:prSet/>
      <dgm:spPr/>
      <dgm:t>
        <a:bodyPr/>
        <a:lstStyle/>
        <a:p>
          <a:r>
            <a:rPr lang="es-419"/>
            <a:t>Muertos en Pecados</a:t>
          </a:r>
        </a:p>
      </dgm:t>
    </dgm:pt>
    <dgm:pt modelId="{20946364-7FF6-4FEA-9A11-25619B175989}" type="parTrans" cxnId="{6CF25B6B-AE48-4DBB-BD61-B13ACB0D40D9}">
      <dgm:prSet/>
      <dgm:spPr/>
      <dgm:t>
        <a:bodyPr/>
        <a:lstStyle/>
        <a:p>
          <a:endParaRPr lang="es-419"/>
        </a:p>
      </dgm:t>
    </dgm:pt>
    <dgm:pt modelId="{61496201-C7F1-4CF8-B2E3-78836C7A81F4}" type="sibTrans" cxnId="{6CF25B6B-AE48-4DBB-BD61-B13ACB0D40D9}">
      <dgm:prSet/>
      <dgm:spPr/>
      <dgm:t>
        <a:bodyPr/>
        <a:lstStyle/>
        <a:p>
          <a:endParaRPr lang="es-419"/>
        </a:p>
      </dgm:t>
    </dgm:pt>
    <dgm:pt modelId="{64AFFF76-8131-42B2-9DC9-B86A965374E9}">
      <dgm:prSet/>
      <dgm:spPr/>
      <dgm:t>
        <a:bodyPr/>
        <a:lstStyle/>
        <a:p>
          <a:r>
            <a:rPr lang="es-419" baseline="0"/>
            <a:t>Estado natural de todo ser humano. Viven bajo las influencias mundanas.</a:t>
          </a:r>
          <a:endParaRPr lang="es-419"/>
        </a:p>
      </dgm:t>
    </dgm:pt>
    <dgm:pt modelId="{2F927E4E-65AA-432D-88BE-B31B6DE395ED}" type="parTrans" cxnId="{CA4FD8AD-3384-49DA-829F-C2F041B1C6D2}">
      <dgm:prSet/>
      <dgm:spPr/>
      <dgm:t>
        <a:bodyPr/>
        <a:lstStyle/>
        <a:p>
          <a:endParaRPr lang="es-419"/>
        </a:p>
      </dgm:t>
    </dgm:pt>
    <dgm:pt modelId="{F81FE8C3-A4EB-4D5E-8E27-6885F613B3F3}" type="sibTrans" cxnId="{CA4FD8AD-3384-49DA-829F-C2F041B1C6D2}">
      <dgm:prSet/>
      <dgm:spPr/>
      <dgm:t>
        <a:bodyPr/>
        <a:lstStyle/>
        <a:p>
          <a:endParaRPr lang="es-419"/>
        </a:p>
      </dgm:t>
    </dgm:pt>
    <dgm:pt modelId="{22570EF6-B71C-445A-8A8E-76B783D0C07C}">
      <dgm:prSet/>
      <dgm:spPr/>
      <dgm:t>
        <a:bodyPr/>
        <a:lstStyle/>
        <a:p>
          <a:r>
            <a:rPr lang="es-419" baseline="0"/>
            <a:t>Desconocen la voluntad de Dios y sus principios.</a:t>
          </a:r>
          <a:endParaRPr lang="es-419"/>
        </a:p>
      </dgm:t>
    </dgm:pt>
    <dgm:pt modelId="{2CFA5F0B-99D5-4713-B9F1-D9CB156489BF}" type="parTrans" cxnId="{60D13755-A312-4961-8F2D-BF8AAFD4EA3B}">
      <dgm:prSet/>
      <dgm:spPr/>
      <dgm:t>
        <a:bodyPr/>
        <a:lstStyle/>
        <a:p>
          <a:endParaRPr lang="es-419"/>
        </a:p>
      </dgm:t>
    </dgm:pt>
    <dgm:pt modelId="{957216B1-4714-42C5-A653-63E85505ABCD}" type="sibTrans" cxnId="{60D13755-A312-4961-8F2D-BF8AAFD4EA3B}">
      <dgm:prSet/>
      <dgm:spPr/>
      <dgm:t>
        <a:bodyPr/>
        <a:lstStyle/>
        <a:p>
          <a:endParaRPr lang="es-419"/>
        </a:p>
      </dgm:t>
    </dgm:pt>
    <dgm:pt modelId="{A5B3F082-FE60-4F58-B926-CF64DE6B53FC}">
      <dgm:prSet/>
      <dgm:spPr/>
      <dgm:t>
        <a:bodyPr/>
        <a:lstStyle/>
        <a:p>
          <a:r>
            <a:rPr lang="es-419"/>
            <a:t>Vivos en Cristo</a:t>
          </a:r>
        </a:p>
      </dgm:t>
    </dgm:pt>
    <dgm:pt modelId="{9D0C79ED-CD7E-4FB6-85F5-CE4AA7642286}" type="parTrans" cxnId="{71BBD6D1-F24F-4ADA-A6ED-49A5B2C4B7E5}">
      <dgm:prSet/>
      <dgm:spPr/>
      <dgm:t>
        <a:bodyPr/>
        <a:lstStyle/>
        <a:p>
          <a:endParaRPr lang="es-419"/>
        </a:p>
      </dgm:t>
    </dgm:pt>
    <dgm:pt modelId="{B02E0502-B99E-4003-8857-6632D102318C}" type="sibTrans" cxnId="{71BBD6D1-F24F-4ADA-A6ED-49A5B2C4B7E5}">
      <dgm:prSet/>
      <dgm:spPr/>
      <dgm:t>
        <a:bodyPr/>
        <a:lstStyle/>
        <a:p>
          <a:endParaRPr lang="es-419"/>
        </a:p>
      </dgm:t>
    </dgm:pt>
    <dgm:pt modelId="{2FB0FECA-8EA7-4F85-BC45-BEFF13C09CF7}">
      <dgm:prSet/>
      <dgm:spPr/>
      <dgm:t>
        <a:bodyPr/>
        <a:lstStyle/>
        <a:p>
          <a:r>
            <a:rPr lang="es-419" baseline="0"/>
            <a:t>Estado de quienes han aceptado el evangelio. Viven según los principios divinos.</a:t>
          </a:r>
          <a:endParaRPr lang="es-419"/>
        </a:p>
      </dgm:t>
    </dgm:pt>
    <dgm:pt modelId="{EB1C031A-F41C-4BE1-8C02-83D9A4EF3392}" type="parTrans" cxnId="{BE1F76C9-617F-49EC-8272-7F97FEE6DC76}">
      <dgm:prSet/>
      <dgm:spPr/>
      <dgm:t>
        <a:bodyPr/>
        <a:lstStyle/>
        <a:p>
          <a:endParaRPr lang="es-419"/>
        </a:p>
      </dgm:t>
    </dgm:pt>
    <dgm:pt modelId="{90767FCE-F40F-463B-A4FB-532E37B28EC4}" type="sibTrans" cxnId="{BE1F76C9-617F-49EC-8272-7F97FEE6DC76}">
      <dgm:prSet/>
      <dgm:spPr/>
      <dgm:t>
        <a:bodyPr/>
        <a:lstStyle/>
        <a:p>
          <a:endParaRPr lang="es-419"/>
        </a:p>
      </dgm:t>
    </dgm:pt>
    <dgm:pt modelId="{FCE3AD20-7FA2-4D13-958A-41BDA57050C7}">
      <dgm:prSet/>
      <dgm:spPr/>
      <dgm:t>
        <a:bodyPr/>
        <a:lstStyle/>
        <a:p>
          <a:r>
            <a:rPr lang="es-419" baseline="0"/>
            <a:t>Conocen a Dios y su voluntad para sus vidas.</a:t>
          </a:r>
          <a:endParaRPr lang="es-419"/>
        </a:p>
      </dgm:t>
    </dgm:pt>
    <dgm:pt modelId="{84876F3B-EED8-4815-9BCF-73883D2C42DC}" type="parTrans" cxnId="{D08202EB-A491-4847-9DD5-2E3E918094D7}">
      <dgm:prSet/>
      <dgm:spPr/>
      <dgm:t>
        <a:bodyPr/>
        <a:lstStyle/>
        <a:p>
          <a:endParaRPr lang="es-419"/>
        </a:p>
      </dgm:t>
    </dgm:pt>
    <dgm:pt modelId="{411A0CA5-7736-4F4F-8083-4D96DCE1B344}" type="sibTrans" cxnId="{D08202EB-A491-4847-9DD5-2E3E918094D7}">
      <dgm:prSet/>
      <dgm:spPr/>
      <dgm:t>
        <a:bodyPr/>
        <a:lstStyle/>
        <a:p>
          <a:endParaRPr lang="es-419"/>
        </a:p>
      </dgm:t>
    </dgm:pt>
    <dgm:pt modelId="{141DC423-1793-4849-A108-AD433A93538D}" type="pres">
      <dgm:prSet presAssocID="{F8813221-C527-4BEA-A611-60FBBF4843EA}" presName="theList" presStyleCnt="0">
        <dgm:presLayoutVars>
          <dgm:dir/>
          <dgm:animLvl val="lvl"/>
          <dgm:resizeHandles val="exact"/>
        </dgm:presLayoutVars>
      </dgm:prSet>
      <dgm:spPr/>
    </dgm:pt>
    <dgm:pt modelId="{69E238B6-C9FC-4989-BBEF-3260023ABE30}" type="pres">
      <dgm:prSet presAssocID="{05C9E09B-2922-44C3-94A2-AB4CA1D3FD8C}" presName="compNode" presStyleCnt="0"/>
      <dgm:spPr/>
    </dgm:pt>
    <dgm:pt modelId="{F5CC1AC5-5A8B-4DC5-9EB1-8F61DC494647}" type="pres">
      <dgm:prSet presAssocID="{05C9E09B-2922-44C3-94A2-AB4CA1D3FD8C}" presName="aNode" presStyleLbl="bgShp" presStyleIdx="0" presStyleCnt="2"/>
      <dgm:spPr/>
    </dgm:pt>
    <dgm:pt modelId="{C8277E6C-07F7-4A62-BF86-E43D17AC78E4}" type="pres">
      <dgm:prSet presAssocID="{05C9E09B-2922-44C3-94A2-AB4CA1D3FD8C}" presName="textNode" presStyleLbl="bgShp" presStyleIdx="0" presStyleCnt="2"/>
      <dgm:spPr/>
    </dgm:pt>
    <dgm:pt modelId="{2D9B7E77-FC41-420A-8D05-B84634BB2D47}" type="pres">
      <dgm:prSet presAssocID="{05C9E09B-2922-44C3-94A2-AB4CA1D3FD8C}" presName="compChildNode" presStyleCnt="0"/>
      <dgm:spPr/>
    </dgm:pt>
    <dgm:pt modelId="{047A4DC9-DB87-4659-A28D-2DCEE1CA1D8A}" type="pres">
      <dgm:prSet presAssocID="{05C9E09B-2922-44C3-94A2-AB4CA1D3FD8C}" presName="theInnerList" presStyleCnt="0"/>
      <dgm:spPr/>
    </dgm:pt>
    <dgm:pt modelId="{A41E2CCA-47A1-4921-8DDF-6881FBD056DB}" type="pres">
      <dgm:prSet presAssocID="{64AFFF76-8131-42B2-9DC9-B86A965374E9}" presName="childNode" presStyleLbl="node1" presStyleIdx="0" presStyleCnt="4">
        <dgm:presLayoutVars>
          <dgm:bulletEnabled val="1"/>
        </dgm:presLayoutVars>
      </dgm:prSet>
      <dgm:spPr/>
    </dgm:pt>
    <dgm:pt modelId="{06DD6172-447F-448C-BE27-DDEA52B2FA42}" type="pres">
      <dgm:prSet presAssocID="{64AFFF76-8131-42B2-9DC9-B86A965374E9}" presName="aSpace2" presStyleCnt="0"/>
      <dgm:spPr/>
    </dgm:pt>
    <dgm:pt modelId="{8046D815-6098-4D01-87D9-EE727983EECA}" type="pres">
      <dgm:prSet presAssocID="{22570EF6-B71C-445A-8A8E-76B783D0C07C}" presName="childNode" presStyleLbl="node1" presStyleIdx="1" presStyleCnt="4">
        <dgm:presLayoutVars>
          <dgm:bulletEnabled val="1"/>
        </dgm:presLayoutVars>
      </dgm:prSet>
      <dgm:spPr/>
    </dgm:pt>
    <dgm:pt modelId="{EE8E364E-9569-4612-B35D-1B302411A9F6}" type="pres">
      <dgm:prSet presAssocID="{05C9E09B-2922-44C3-94A2-AB4CA1D3FD8C}" presName="aSpace" presStyleCnt="0"/>
      <dgm:spPr/>
    </dgm:pt>
    <dgm:pt modelId="{D234CE50-C40A-493C-A50E-AE8131B081BD}" type="pres">
      <dgm:prSet presAssocID="{A5B3F082-FE60-4F58-B926-CF64DE6B53FC}" presName="compNode" presStyleCnt="0"/>
      <dgm:spPr/>
    </dgm:pt>
    <dgm:pt modelId="{DFB91D21-FCA9-48EE-9F00-4BE6CBD89856}" type="pres">
      <dgm:prSet presAssocID="{A5B3F082-FE60-4F58-B926-CF64DE6B53FC}" presName="aNode" presStyleLbl="bgShp" presStyleIdx="1" presStyleCnt="2"/>
      <dgm:spPr/>
    </dgm:pt>
    <dgm:pt modelId="{4D51B605-E397-430A-8835-E758A721DEEA}" type="pres">
      <dgm:prSet presAssocID="{A5B3F082-FE60-4F58-B926-CF64DE6B53FC}" presName="textNode" presStyleLbl="bgShp" presStyleIdx="1" presStyleCnt="2"/>
      <dgm:spPr/>
    </dgm:pt>
    <dgm:pt modelId="{EB822678-8D6B-4CC6-A574-EA468E1FF06B}" type="pres">
      <dgm:prSet presAssocID="{A5B3F082-FE60-4F58-B926-CF64DE6B53FC}" presName="compChildNode" presStyleCnt="0"/>
      <dgm:spPr/>
    </dgm:pt>
    <dgm:pt modelId="{3A4B458E-08C7-4295-84C9-59EFC96CE279}" type="pres">
      <dgm:prSet presAssocID="{A5B3F082-FE60-4F58-B926-CF64DE6B53FC}" presName="theInnerList" presStyleCnt="0"/>
      <dgm:spPr/>
    </dgm:pt>
    <dgm:pt modelId="{8A161922-E29A-4216-8DD4-55D89FD48BF1}" type="pres">
      <dgm:prSet presAssocID="{2FB0FECA-8EA7-4F85-BC45-BEFF13C09CF7}" presName="childNode" presStyleLbl="node1" presStyleIdx="2" presStyleCnt="4">
        <dgm:presLayoutVars>
          <dgm:bulletEnabled val="1"/>
        </dgm:presLayoutVars>
      </dgm:prSet>
      <dgm:spPr/>
    </dgm:pt>
    <dgm:pt modelId="{76C157C3-FFC5-457A-98B6-A2B4DD6A36B7}" type="pres">
      <dgm:prSet presAssocID="{2FB0FECA-8EA7-4F85-BC45-BEFF13C09CF7}" presName="aSpace2" presStyleCnt="0"/>
      <dgm:spPr/>
    </dgm:pt>
    <dgm:pt modelId="{7CB5B9D2-F9FE-4BFE-BB91-8B8771BF84E8}" type="pres">
      <dgm:prSet presAssocID="{FCE3AD20-7FA2-4D13-958A-41BDA57050C7}" presName="childNode" presStyleLbl="node1" presStyleIdx="3" presStyleCnt="4">
        <dgm:presLayoutVars>
          <dgm:bulletEnabled val="1"/>
        </dgm:presLayoutVars>
      </dgm:prSet>
      <dgm:spPr/>
    </dgm:pt>
  </dgm:ptLst>
  <dgm:cxnLst>
    <dgm:cxn modelId="{104C4017-50F1-4BC3-B861-8E829A05879D}" type="presOf" srcId="{05C9E09B-2922-44C3-94A2-AB4CA1D3FD8C}" destId="{F5CC1AC5-5A8B-4DC5-9EB1-8F61DC494647}" srcOrd="0" destOrd="0" presId="urn:microsoft.com/office/officeart/2005/8/layout/lProcess2"/>
    <dgm:cxn modelId="{D8ED8930-35CE-48F0-84F6-59F3C2270522}" type="presOf" srcId="{F8813221-C527-4BEA-A611-60FBBF4843EA}" destId="{141DC423-1793-4849-A108-AD433A93538D}" srcOrd="0" destOrd="0" presId="urn:microsoft.com/office/officeart/2005/8/layout/lProcess2"/>
    <dgm:cxn modelId="{B75EBA32-162B-45DA-B165-3C8CBD72DFB9}" type="presOf" srcId="{05C9E09B-2922-44C3-94A2-AB4CA1D3FD8C}" destId="{C8277E6C-07F7-4A62-BF86-E43D17AC78E4}" srcOrd="1" destOrd="0" presId="urn:microsoft.com/office/officeart/2005/8/layout/lProcess2"/>
    <dgm:cxn modelId="{3BBF4D37-5EE2-48AC-B61A-320505505496}" type="presOf" srcId="{2FB0FECA-8EA7-4F85-BC45-BEFF13C09CF7}" destId="{8A161922-E29A-4216-8DD4-55D89FD48BF1}" srcOrd="0" destOrd="0" presId="urn:microsoft.com/office/officeart/2005/8/layout/lProcess2"/>
    <dgm:cxn modelId="{B38DB563-09D2-4938-B3F6-0BD192CB67C3}" type="presOf" srcId="{A5B3F082-FE60-4F58-B926-CF64DE6B53FC}" destId="{DFB91D21-FCA9-48EE-9F00-4BE6CBD89856}" srcOrd="0" destOrd="0" presId="urn:microsoft.com/office/officeart/2005/8/layout/lProcess2"/>
    <dgm:cxn modelId="{6CF25B6B-AE48-4DBB-BD61-B13ACB0D40D9}" srcId="{F8813221-C527-4BEA-A611-60FBBF4843EA}" destId="{05C9E09B-2922-44C3-94A2-AB4CA1D3FD8C}" srcOrd="0" destOrd="0" parTransId="{20946364-7FF6-4FEA-9A11-25619B175989}" sibTransId="{61496201-C7F1-4CF8-B2E3-78836C7A81F4}"/>
    <dgm:cxn modelId="{52F3D352-6AC1-4A14-AF57-0513B4516538}" type="presOf" srcId="{22570EF6-B71C-445A-8A8E-76B783D0C07C}" destId="{8046D815-6098-4D01-87D9-EE727983EECA}" srcOrd="0" destOrd="0" presId="urn:microsoft.com/office/officeart/2005/8/layout/lProcess2"/>
    <dgm:cxn modelId="{60D13755-A312-4961-8F2D-BF8AAFD4EA3B}" srcId="{05C9E09B-2922-44C3-94A2-AB4CA1D3FD8C}" destId="{22570EF6-B71C-445A-8A8E-76B783D0C07C}" srcOrd="1" destOrd="0" parTransId="{2CFA5F0B-99D5-4713-B9F1-D9CB156489BF}" sibTransId="{957216B1-4714-42C5-A653-63E85505ABCD}"/>
    <dgm:cxn modelId="{CA4FD8AD-3384-49DA-829F-C2F041B1C6D2}" srcId="{05C9E09B-2922-44C3-94A2-AB4CA1D3FD8C}" destId="{64AFFF76-8131-42B2-9DC9-B86A965374E9}" srcOrd="0" destOrd="0" parTransId="{2F927E4E-65AA-432D-88BE-B31B6DE395ED}" sibTransId="{F81FE8C3-A4EB-4D5E-8E27-6885F613B3F3}"/>
    <dgm:cxn modelId="{CB4134C6-4F76-4C3E-B4A7-4121E661CAB0}" type="presOf" srcId="{A5B3F082-FE60-4F58-B926-CF64DE6B53FC}" destId="{4D51B605-E397-430A-8835-E758A721DEEA}" srcOrd="1" destOrd="0" presId="urn:microsoft.com/office/officeart/2005/8/layout/lProcess2"/>
    <dgm:cxn modelId="{BE1F76C9-617F-49EC-8272-7F97FEE6DC76}" srcId="{A5B3F082-FE60-4F58-B926-CF64DE6B53FC}" destId="{2FB0FECA-8EA7-4F85-BC45-BEFF13C09CF7}" srcOrd="0" destOrd="0" parTransId="{EB1C031A-F41C-4BE1-8C02-83D9A4EF3392}" sibTransId="{90767FCE-F40F-463B-A4FB-532E37B28EC4}"/>
    <dgm:cxn modelId="{72CE61CF-BE2B-472F-B081-FEFCFBCFEA6D}" type="presOf" srcId="{FCE3AD20-7FA2-4D13-958A-41BDA57050C7}" destId="{7CB5B9D2-F9FE-4BFE-BB91-8B8771BF84E8}" srcOrd="0" destOrd="0" presId="urn:microsoft.com/office/officeart/2005/8/layout/lProcess2"/>
    <dgm:cxn modelId="{71BBD6D1-F24F-4ADA-A6ED-49A5B2C4B7E5}" srcId="{F8813221-C527-4BEA-A611-60FBBF4843EA}" destId="{A5B3F082-FE60-4F58-B926-CF64DE6B53FC}" srcOrd="1" destOrd="0" parTransId="{9D0C79ED-CD7E-4FB6-85F5-CE4AA7642286}" sibTransId="{B02E0502-B99E-4003-8857-6632D102318C}"/>
    <dgm:cxn modelId="{E02F6ADD-152D-4ED6-A425-A822B28F55E9}" type="presOf" srcId="{64AFFF76-8131-42B2-9DC9-B86A965374E9}" destId="{A41E2CCA-47A1-4921-8DDF-6881FBD056DB}" srcOrd="0" destOrd="0" presId="urn:microsoft.com/office/officeart/2005/8/layout/lProcess2"/>
    <dgm:cxn modelId="{D08202EB-A491-4847-9DD5-2E3E918094D7}" srcId="{A5B3F082-FE60-4F58-B926-CF64DE6B53FC}" destId="{FCE3AD20-7FA2-4D13-958A-41BDA57050C7}" srcOrd="1" destOrd="0" parTransId="{84876F3B-EED8-4815-9BCF-73883D2C42DC}" sibTransId="{411A0CA5-7736-4F4F-8083-4D96DCE1B344}"/>
    <dgm:cxn modelId="{25D60B29-ACC5-4E5E-8596-45200350926C}" type="presParOf" srcId="{141DC423-1793-4849-A108-AD433A93538D}" destId="{69E238B6-C9FC-4989-BBEF-3260023ABE30}" srcOrd="0" destOrd="0" presId="urn:microsoft.com/office/officeart/2005/8/layout/lProcess2"/>
    <dgm:cxn modelId="{343299B1-4356-4D16-851D-3E3233AAAA2D}" type="presParOf" srcId="{69E238B6-C9FC-4989-BBEF-3260023ABE30}" destId="{F5CC1AC5-5A8B-4DC5-9EB1-8F61DC494647}" srcOrd="0" destOrd="0" presId="urn:microsoft.com/office/officeart/2005/8/layout/lProcess2"/>
    <dgm:cxn modelId="{D41DA51E-8FDA-48D0-92F5-A60240FEBF2B}" type="presParOf" srcId="{69E238B6-C9FC-4989-BBEF-3260023ABE30}" destId="{C8277E6C-07F7-4A62-BF86-E43D17AC78E4}" srcOrd="1" destOrd="0" presId="urn:microsoft.com/office/officeart/2005/8/layout/lProcess2"/>
    <dgm:cxn modelId="{BB287A65-5E0B-472E-934D-8FBE9BBB33C0}" type="presParOf" srcId="{69E238B6-C9FC-4989-BBEF-3260023ABE30}" destId="{2D9B7E77-FC41-420A-8D05-B84634BB2D47}" srcOrd="2" destOrd="0" presId="urn:microsoft.com/office/officeart/2005/8/layout/lProcess2"/>
    <dgm:cxn modelId="{C4600426-0F95-44C2-B59A-B5DF30B1D02B}" type="presParOf" srcId="{2D9B7E77-FC41-420A-8D05-B84634BB2D47}" destId="{047A4DC9-DB87-4659-A28D-2DCEE1CA1D8A}" srcOrd="0" destOrd="0" presId="urn:microsoft.com/office/officeart/2005/8/layout/lProcess2"/>
    <dgm:cxn modelId="{CEB47C44-5BDF-485D-A342-DBEE26239C27}" type="presParOf" srcId="{047A4DC9-DB87-4659-A28D-2DCEE1CA1D8A}" destId="{A41E2CCA-47A1-4921-8DDF-6881FBD056DB}" srcOrd="0" destOrd="0" presId="urn:microsoft.com/office/officeart/2005/8/layout/lProcess2"/>
    <dgm:cxn modelId="{EF394287-C44A-4D68-BFB8-257C864BB53A}" type="presParOf" srcId="{047A4DC9-DB87-4659-A28D-2DCEE1CA1D8A}" destId="{06DD6172-447F-448C-BE27-DDEA52B2FA42}" srcOrd="1" destOrd="0" presId="urn:microsoft.com/office/officeart/2005/8/layout/lProcess2"/>
    <dgm:cxn modelId="{6512E785-CB87-45F0-9484-94EB9E3202CB}" type="presParOf" srcId="{047A4DC9-DB87-4659-A28D-2DCEE1CA1D8A}" destId="{8046D815-6098-4D01-87D9-EE727983EECA}" srcOrd="2" destOrd="0" presId="urn:microsoft.com/office/officeart/2005/8/layout/lProcess2"/>
    <dgm:cxn modelId="{F5533B64-7033-4DDF-B0D4-0575DA462859}" type="presParOf" srcId="{141DC423-1793-4849-A108-AD433A93538D}" destId="{EE8E364E-9569-4612-B35D-1B302411A9F6}" srcOrd="1" destOrd="0" presId="urn:microsoft.com/office/officeart/2005/8/layout/lProcess2"/>
    <dgm:cxn modelId="{01AF1929-B414-4A40-BD36-C75E38565FA1}" type="presParOf" srcId="{141DC423-1793-4849-A108-AD433A93538D}" destId="{D234CE50-C40A-493C-A50E-AE8131B081BD}" srcOrd="2" destOrd="0" presId="urn:microsoft.com/office/officeart/2005/8/layout/lProcess2"/>
    <dgm:cxn modelId="{DCC8F53D-0F0F-47A2-8F89-C39BD16B0C3C}" type="presParOf" srcId="{D234CE50-C40A-493C-A50E-AE8131B081BD}" destId="{DFB91D21-FCA9-48EE-9F00-4BE6CBD89856}" srcOrd="0" destOrd="0" presId="urn:microsoft.com/office/officeart/2005/8/layout/lProcess2"/>
    <dgm:cxn modelId="{90AD0CF4-A2D8-4D09-8E0E-ADDBB85526E5}" type="presParOf" srcId="{D234CE50-C40A-493C-A50E-AE8131B081BD}" destId="{4D51B605-E397-430A-8835-E758A721DEEA}" srcOrd="1" destOrd="0" presId="urn:microsoft.com/office/officeart/2005/8/layout/lProcess2"/>
    <dgm:cxn modelId="{7C92FA71-9134-443A-ABEC-850612FA2D80}" type="presParOf" srcId="{D234CE50-C40A-493C-A50E-AE8131B081BD}" destId="{EB822678-8D6B-4CC6-A574-EA468E1FF06B}" srcOrd="2" destOrd="0" presId="urn:microsoft.com/office/officeart/2005/8/layout/lProcess2"/>
    <dgm:cxn modelId="{DAD3F02F-CBB9-4B45-9C37-9B773820BAFD}" type="presParOf" srcId="{EB822678-8D6B-4CC6-A574-EA468E1FF06B}" destId="{3A4B458E-08C7-4295-84C9-59EFC96CE279}" srcOrd="0" destOrd="0" presId="urn:microsoft.com/office/officeart/2005/8/layout/lProcess2"/>
    <dgm:cxn modelId="{049183BC-D29E-4047-805E-1946B9B7273D}" type="presParOf" srcId="{3A4B458E-08C7-4295-84C9-59EFC96CE279}" destId="{8A161922-E29A-4216-8DD4-55D89FD48BF1}" srcOrd="0" destOrd="0" presId="urn:microsoft.com/office/officeart/2005/8/layout/lProcess2"/>
    <dgm:cxn modelId="{22F811F9-90EE-46E4-A2DB-58E52C2EF4EC}" type="presParOf" srcId="{3A4B458E-08C7-4295-84C9-59EFC96CE279}" destId="{76C157C3-FFC5-457A-98B6-A2B4DD6A36B7}" srcOrd="1" destOrd="0" presId="urn:microsoft.com/office/officeart/2005/8/layout/lProcess2"/>
    <dgm:cxn modelId="{521D3BB0-8C29-4DDA-A18C-EDD6586200E5}" type="presParOf" srcId="{3A4B458E-08C7-4295-84C9-59EFC96CE279}" destId="{7CB5B9D2-F9FE-4BFE-BB91-8B8771BF84E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4EC313-4071-4FE0-8AC9-F00F073CA026}" type="doc">
      <dgm:prSet loTypeId="urn:microsoft.com/office/officeart/2005/8/layout/chevron2" loCatId="process" qsTypeId="urn:microsoft.com/office/officeart/2005/8/quickstyle/simple1" qsCatId="simple" csTypeId="urn:microsoft.com/office/officeart/2005/8/colors/colorful5" csCatId="colorful"/>
      <dgm:spPr/>
      <dgm:t>
        <a:bodyPr/>
        <a:lstStyle/>
        <a:p>
          <a:endParaRPr lang="es-419"/>
        </a:p>
      </dgm:t>
    </dgm:pt>
    <dgm:pt modelId="{187FA77C-9D2B-44F5-B2A0-D7609D5374D2}">
      <dgm:prSet/>
      <dgm:spPr/>
      <dgm:t>
        <a:bodyPr/>
        <a:lstStyle/>
        <a:p>
          <a:r>
            <a:rPr lang="es-419"/>
            <a:t>1</a:t>
          </a:r>
        </a:p>
      </dgm:t>
    </dgm:pt>
    <dgm:pt modelId="{02303A1B-44A8-4EF4-99E4-7493551EC46E}" type="parTrans" cxnId="{1E5462EB-AE26-4470-B5C4-F04893B85571}">
      <dgm:prSet/>
      <dgm:spPr/>
      <dgm:t>
        <a:bodyPr/>
        <a:lstStyle/>
        <a:p>
          <a:endParaRPr lang="es-419"/>
        </a:p>
      </dgm:t>
    </dgm:pt>
    <dgm:pt modelId="{5C6F68CF-4F2C-4415-A6E0-1EC596AC6F6D}" type="sibTrans" cxnId="{1E5462EB-AE26-4470-B5C4-F04893B85571}">
      <dgm:prSet/>
      <dgm:spPr/>
      <dgm:t>
        <a:bodyPr/>
        <a:lstStyle/>
        <a:p>
          <a:endParaRPr lang="es-419"/>
        </a:p>
      </dgm:t>
    </dgm:pt>
    <dgm:pt modelId="{7FD41591-1364-45AC-86BD-A51BAE88BA33}">
      <dgm:prSet/>
      <dgm:spPr/>
      <dgm:t>
        <a:bodyPr/>
        <a:lstStyle/>
        <a:p>
          <a:r>
            <a:rPr lang="es-419" baseline="0"/>
            <a:t>Cristo es Rey</a:t>
          </a:r>
          <a:endParaRPr lang="es-419"/>
        </a:p>
      </dgm:t>
    </dgm:pt>
    <dgm:pt modelId="{1193C00D-F450-4899-B931-7D6A527BB2BA}" type="parTrans" cxnId="{0FEC34D6-9E30-4C08-B25F-9697BAED9195}">
      <dgm:prSet/>
      <dgm:spPr/>
      <dgm:t>
        <a:bodyPr/>
        <a:lstStyle/>
        <a:p>
          <a:endParaRPr lang="es-419"/>
        </a:p>
      </dgm:t>
    </dgm:pt>
    <dgm:pt modelId="{FDF7E16A-C3A5-40D1-9416-B464BD86EAC6}" type="sibTrans" cxnId="{0FEC34D6-9E30-4C08-B25F-9697BAED9195}">
      <dgm:prSet/>
      <dgm:spPr/>
      <dgm:t>
        <a:bodyPr/>
        <a:lstStyle/>
        <a:p>
          <a:endParaRPr lang="es-419"/>
        </a:p>
      </dgm:t>
    </dgm:pt>
    <dgm:pt modelId="{1DC024F2-6C2E-4B80-99D4-4983DF5B1C20}">
      <dgm:prSet/>
      <dgm:spPr/>
      <dgm:t>
        <a:bodyPr/>
        <a:lstStyle/>
        <a:p>
          <a:r>
            <a:rPr lang="es-419" baseline="0"/>
            <a:t>Jesús mismo declaró que su reino no es de este mundo.</a:t>
          </a:r>
          <a:endParaRPr lang="es-419"/>
        </a:p>
      </dgm:t>
    </dgm:pt>
    <dgm:pt modelId="{13400161-2FD4-4198-BF40-A81021079753}" type="parTrans" cxnId="{5776C470-3A6E-4875-9FB8-BD0B4758E2C4}">
      <dgm:prSet/>
      <dgm:spPr/>
      <dgm:t>
        <a:bodyPr/>
        <a:lstStyle/>
        <a:p>
          <a:endParaRPr lang="es-419"/>
        </a:p>
      </dgm:t>
    </dgm:pt>
    <dgm:pt modelId="{EACCBF45-23F3-427C-BAF2-34829599DBF3}" type="sibTrans" cxnId="{5776C470-3A6E-4875-9FB8-BD0B4758E2C4}">
      <dgm:prSet/>
      <dgm:spPr/>
      <dgm:t>
        <a:bodyPr/>
        <a:lstStyle/>
        <a:p>
          <a:endParaRPr lang="es-419"/>
        </a:p>
      </dgm:t>
    </dgm:pt>
    <dgm:pt modelId="{2120A9ED-7840-4F5A-B920-918A8A7CAD6F}">
      <dgm:prSet/>
      <dgm:spPr/>
      <dgm:t>
        <a:bodyPr/>
        <a:lstStyle/>
        <a:p>
          <a:r>
            <a:rPr lang="es-419"/>
            <a:t>2</a:t>
          </a:r>
        </a:p>
      </dgm:t>
    </dgm:pt>
    <dgm:pt modelId="{F5E192CF-28A4-4BC5-ABC5-4CF88E5E3532}" type="parTrans" cxnId="{AE4CE863-1DB2-46F9-B8D6-F42D6763F29B}">
      <dgm:prSet/>
      <dgm:spPr/>
      <dgm:t>
        <a:bodyPr/>
        <a:lstStyle/>
        <a:p>
          <a:endParaRPr lang="es-419"/>
        </a:p>
      </dgm:t>
    </dgm:pt>
    <dgm:pt modelId="{1D048780-333A-4F53-83AD-1F52000B6CFE}" type="sibTrans" cxnId="{AE4CE863-1DB2-46F9-B8D6-F42D6763F29B}">
      <dgm:prSet/>
      <dgm:spPr/>
      <dgm:t>
        <a:bodyPr/>
        <a:lstStyle/>
        <a:p>
          <a:endParaRPr lang="es-419"/>
        </a:p>
      </dgm:t>
    </dgm:pt>
    <dgm:pt modelId="{3E8E1A97-A7C1-4518-ABE0-6A377D4B6602}">
      <dgm:prSet/>
      <dgm:spPr/>
      <dgm:t>
        <a:bodyPr/>
        <a:lstStyle/>
        <a:p>
          <a:r>
            <a:rPr lang="es-419" baseline="0"/>
            <a:t>Somos Adoptados</a:t>
          </a:r>
          <a:endParaRPr lang="es-419"/>
        </a:p>
      </dgm:t>
    </dgm:pt>
    <dgm:pt modelId="{5B4A92EA-8923-443D-888B-46EF1F54995D}" type="parTrans" cxnId="{E70BE69C-38F8-453E-AEA1-7F50C1146D7F}">
      <dgm:prSet/>
      <dgm:spPr/>
      <dgm:t>
        <a:bodyPr/>
        <a:lstStyle/>
        <a:p>
          <a:endParaRPr lang="es-419"/>
        </a:p>
      </dgm:t>
    </dgm:pt>
    <dgm:pt modelId="{1E548104-C798-495D-9531-C9F35CE58C46}" type="sibTrans" cxnId="{E70BE69C-38F8-453E-AEA1-7F50C1146D7F}">
      <dgm:prSet/>
      <dgm:spPr/>
      <dgm:t>
        <a:bodyPr/>
        <a:lstStyle/>
        <a:p>
          <a:endParaRPr lang="es-419"/>
        </a:p>
      </dgm:t>
    </dgm:pt>
    <dgm:pt modelId="{1B284E5E-CD1B-4DF5-8275-4A7F3598809A}">
      <dgm:prSet/>
      <dgm:spPr/>
      <dgm:t>
        <a:bodyPr/>
        <a:lstStyle/>
        <a:p>
          <a:r>
            <a:rPr lang="es-419" baseline="0"/>
            <a:t>A través del evangelio, nos convertimos en hijos de Dios.</a:t>
          </a:r>
          <a:endParaRPr lang="es-419"/>
        </a:p>
      </dgm:t>
    </dgm:pt>
    <dgm:pt modelId="{F1BB3499-27B9-48CA-8881-6EA47CDA8733}" type="parTrans" cxnId="{512F8784-834D-4F2E-9372-5E99F5FA851D}">
      <dgm:prSet/>
      <dgm:spPr/>
      <dgm:t>
        <a:bodyPr/>
        <a:lstStyle/>
        <a:p>
          <a:endParaRPr lang="es-419"/>
        </a:p>
      </dgm:t>
    </dgm:pt>
    <dgm:pt modelId="{19A11788-549F-4F6A-A5C9-0CD84172E912}" type="sibTrans" cxnId="{512F8784-834D-4F2E-9372-5E99F5FA851D}">
      <dgm:prSet/>
      <dgm:spPr/>
      <dgm:t>
        <a:bodyPr/>
        <a:lstStyle/>
        <a:p>
          <a:endParaRPr lang="es-419"/>
        </a:p>
      </dgm:t>
    </dgm:pt>
    <dgm:pt modelId="{D5A11450-A970-46D8-9316-3FFD381D33F4}">
      <dgm:prSet/>
      <dgm:spPr/>
      <dgm:t>
        <a:bodyPr/>
        <a:lstStyle/>
        <a:p>
          <a:r>
            <a:rPr lang="es-419"/>
            <a:t>3</a:t>
          </a:r>
        </a:p>
      </dgm:t>
    </dgm:pt>
    <dgm:pt modelId="{09F875BD-3E66-485E-A138-2F2535C2656B}" type="parTrans" cxnId="{95B4423E-5A9F-4C5C-9643-A8D2C2E03E6D}">
      <dgm:prSet/>
      <dgm:spPr/>
      <dgm:t>
        <a:bodyPr/>
        <a:lstStyle/>
        <a:p>
          <a:endParaRPr lang="es-419"/>
        </a:p>
      </dgm:t>
    </dgm:pt>
    <dgm:pt modelId="{9AFC0424-9751-4552-A3EB-BDFEECD2AB15}" type="sibTrans" cxnId="{95B4423E-5A9F-4C5C-9643-A8D2C2E03E6D}">
      <dgm:prSet/>
      <dgm:spPr/>
      <dgm:t>
        <a:bodyPr/>
        <a:lstStyle/>
        <a:p>
          <a:endParaRPr lang="es-419"/>
        </a:p>
      </dgm:t>
    </dgm:pt>
    <dgm:pt modelId="{8C360A8A-6C3D-4732-8CBA-473D359E977A}">
      <dgm:prSet/>
      <dgm:spPr/>
      <dgm:t>
        <a:bodyPr/>
        <a:lstStyle/>
        <a:p>
          <a:r>
            <a:rPr lang="es-419" baseline="0"/>
            <a:t>Heredamos el Reino</a:t>
          </a:r>
          <a:endParaRPr lang="es-419"/>
        </a:p>
      </dgm:t>
    </dgm:pt>
    <dgm:pt modelId="{219C9BC1-BF37-4977-9D6E-F127E7E5C0B9}" type="parTrans" cxnId="{42FF8F5A-7100-4CB4-8EFB-FC3DA45C7066}">
      <dgm:prSet/>
      <dgm:spPr/>
      <dgm:t>
        <a:bodyPr/>
        <a:lstStyle/>
        <a:p>
          <a:endParaRPr lang="es-419"/>
        </a:p>
      </dgm:t>
    </dgm:pt>
    <dgm:pt modelId="{0DCA0BEE-4724-4B97-9C0D-EFFA7A3CB7B8}" type="sibTrans" cxnId="{42FF8F5A-7100-4CB4-8EFB-FC3DA45C7066}">
      <dgm:prSet/>
      <dgm:spPr/>
      <dgm:t>
        <a:bodyPr/>
        <a:lstStyle/>
        <a:p>
          <a:endParaRPr lang="es-419"/>
        </a:p>
      </dgm:t>
    </dgm:pt>
    <dgm:pt modelId="{FB06674F-278D-4B15-824E-266B05494B70}">
      <dgm:prSet/>
      <dgm:spPr/>
      <dgm:t>
        <a:bodyPr/>
        <a:lstStyle/>
        <a:p>
          <a:r>
            <a:rPr lang="es-419" baseline="0"/>
            <a:t>Como hijos, recibimos la herencia del reino celestial.</a:t>
          </a:r>
          <a:endParaRPr lang="es-419"/>
        </a:p>
      </dgm:t>
    </dgm:pt>
    <dgm:pt modelId="{53C3C8E5-5F4C-4CE4-977A-436EDC1A3CEA}" type="parTrans" cxnId="{D1D5A720-F34E-43CA-A512-E503B21E2102}">
      <dgm:prSet/>
      <dgm:spPr/>
      <dgm:t>
        <a:bodyPr/>
        <a:lstStyle/>
        <a:p>
          <a:endParaRPr lang="es-419"/>
        </a:p>
      </dgm:t>
    </dgm:pt>
    <dgm:pt modelId="{7625DFFA-DFFB-4F65-85F1-E12E94748BB6}" type="sibTrans" cxnId="{D1D5A720-F34E-43CA-A512-E503B21E2102}">
      <dgm:prSet/>
      <dgm:spPr/>
      <dgm:t>
        <a:bodyPr/>
        <a:lstStyle/>
        <a:p>
          <a:endParaRPr lang="es-419"/>
        </a:p>
      </dgm:t>
    </dgm:pt>
    <dgm:pt modelId="{5A48F92F-A0D4-4283-BAE0-0EFFB24A7B69}">
      <dgm:prSet/>
      <dgm:spPr/>
      <dgm:t>
        <a:bodyPr/>
        <a:lstStyle/>
        <a:p>
          <a:r>
            <a:rPr lang="es-419"/>
            <a:t>4</a:t>
          </a:r>
        </a:p>
      </dgm:t>
    </dgm:pt>
    <dgm:pt modelId="{489D5958-8A5A-4441-BD88-9DD7442A8050}" type="parTrans" cxnId="{F87E59AD-FE8A-4D11-98F6-BBBDAF8FFCB9}">
      <dgm:prSet/>
      <dgm:spPr/>
      <dgm:t>
        <a:bodyPr/>
        <a:lstStyle/>
        <a:p>
          <a:endParaRPr lang="es-419"/>
        </a:p>
      </dgm:t>
    </dgm:pt>
    <dgm:pt modelId="{8B59E466-D2BB-4008-9DBE-804B66F98B0B}" type="sibTrans" cxnId="{F87E59AD-FE8A-4D11-98F6-BBBDAF8FFCB9}">
      <dgm:prSet/>
      <dgm:spPr/>
      <dgm:t>
        <a:bodyPr/>
        <a:lstStyle/>
        <a:p>
          <a:endParaRPr lang="es-419"/>
        </a:p>
      </dgm:t>
    </dgm:pt>
    <dgm:pt modelId="{625BB8D9-F09E-4084-90C0-82339B6CB2DA}">
      <dgm:prSet/>
      <dgm:spPr/>
      <dgm:t>
        <a:bodyPr/>
        <a:lstStyle/>
        <a:p>
          <a:r>
            <a:rPr lang="es-419" baseline="0"/>
            <a:t>Coherederos con Cristo</a:t>
          </a:r>
          <a:endParaRPr lang="es-419"/>
        </a:p>
      </dgm:t>
    </dgm:pt>
    <dgm:pt modelId="{510348AF-9ABE-4F7C-8E6F-701903BDF075}" type="parTrans" cxnId="{8F5CEF3B-F6A0-414A-AD86-EAF2E60FE92E}">
      <dgm:prSet/>
      <dgm:spPr/>
      <dgm:t>
        <a:bodyPr/>
        <a:lstStyle/>
        <a:p>
          <a:endParaRPr lang="es-419"/>
        </a:p>
      </dgm:t>
    </dgm:pt>
    <dgm:pt modelId="{68D6826A-9410-49EE-B559-D5E562F62E73}" type="sibTrans" cxnId="{8F5CEF3B-F6A0-414A-AD86-EAF2E60FE92E}">
      <dgm:prSet/>
      <dgm:spPr/>
      <dgm:t>
        <a:bodyPr/>
        <a:lstStyle/>
        <a:p>
          <a:endParaRPr lang="es-419"/>
        </a:p>
      </dgm:t>
    </dgm:pt>
    <dgm:pt modelId="{8531CF08-C9CF-40D8-A192-A2EA9FF8EB49}">
      <dgm:prSet/>
      <dgm:spPr/>
      <dgm:t>
        <a:bodyPr/>
        <a:lstStyle/>
        <a:p>
          <a:r>
            <a:rPr lang="es-419" baseline="0"/>
            <a:t>Compartimos la herencia real con el Hijo de Dios.</a:t>
          </a:r>
          <a:endParaRPr lang="es-419"/>
        </a:p>
      </dgm:t>
    </dgm:pt>
    <dgm:pt modelId="{36EC66EB-BC5A-4533-BDEB-ADC8011ACBB7}" type="parTrans" cxnId="{201899A0-13F7-4D68-92C0-68BA03038654}">
      <dgm:prSet/>
      <dgm:spPr/>
      <dgm:t>
        <a:bodyPr/>
        <a:lstStyle/>
        <a:p>
          <a:endParaRPr lang="es-419"/>
        </a:p>
      </dgm:t>
    </dgm:pt>
    <dgm:pt modelId="{8542400C-BCAD-48BA-85E1-F8F0451E46A7}" type="sibTrans" cxnId="{201899A0-13F7-4D68-92C0-68BA03038654}">
      <dgm:prSet/>
      <dgm:spPr/>
      <dgm:t>
        <a:bodyPr/>
        <a:lstStyle/>
        <a:p>
          <a:endParaRPr lang="es-419"/>
        </a:p>
      </dgm:t>
    </dgm:pt>
    <dgm:pt modelId="{02292183-4D95-4CDD-9532-275C4259C988}" type="pres">
      <dgm:prSet presAssocID="{C94EC313-4071-4FE0-8AC9-F00F073CA026}" presName="linearFlow" presStyleCnt="0">
        <dgm:presLayoutVars>
          <dgm:dir/>
          <dgm:animLvl val="lvl"/>
          <dgm:resizeHandles val="exact"/>
        </dgm:presLayoutVars>
      </dgm:prSet>
      <dgm:spPr/>
    </dgm:pt>
    <dgm:pt modelId="{C882CC5F-A7E3-48BA-9768-9060BC97FD81}" type="pres">
      <dgm:prSet presAssocID="{187FA77C-9D2B-44F5-B2A0-D7609D5374D2}" presName="composite" presStyleCnt="0"/>
      <dgm:spPr/>
    </dgm:pt>
    <dgm:pt modelId="{3F3C603F-B6E9-4A32-BA07-42D125835D89}" type="pres">
      <dgm:prSet presAssocID="{187FA77C-9D2B-44F5-B2A0-D7609D5374D2}" presName="parentText" presStyleLbl="alignNode1" presStyleIdx="0" presStyleCnt="4">
        <dgm:presLayoutVars>
          <dgm:chMax val="1"/>
          <dgm:bulletEnabled val="1"/>
        </dgm:presLayoutVars>
      </dgm:prSet>
      <dgm:spPr/>
    </dgm:pt>
    <dgm:pt modelId="{ED2119A6-0762-497E-984F-B49A732D6C9D}" type="pres">
      <dgm:prSet presAssocID="{187FA77C-9D2B-44F5-B2A0-D7609D5374D2}" presName="descendantText" presStyleLbl="alignAcc1" presStyleIdx="0" presStyleCnt="4">
        <dgm:presLayoutVars>
          <dgm:bulletEnabled val="1"/>
        </dgm:presLayoutVars>
      </dgm:prSet>
      <dgm:spPr/>
    </dgm:pt>
    <dgm:pt modelId="{EB540088-E07E-48DD-9500-8982FB461AAA}" type="pres">
      <dgm:prSet presAssocID="{5C6F68CF-4F2C-4415-A6E0-1EC596AC6F6D}" presName="sp" presStyleCnt="0"/>
      <dgm:spPr/>
    </dgm:pt>
    <dgm:pt modelId="{31119649-3E04-4984-8813-3138CE8359FE}" type="pres">
      <dgm:prSet presAssocID="{2120A9ED-7840-4F5A-B920-918A8A7CAD6F}" presName="composite" presStyleCnt="0"/>
      <dgm:spPr/>
    </dgm:pt>
    <dgm:pt modelId="{FA1A4DC6-B68E-4445-9DEF-407AAABDC905}" type="pres">
      <dgm:prSet presAssocID="{2120A9ED-7840-4F5A-B920-918A8A7CAD6F}" presName="parentText" presStyleLbl="alignNode1" presStyleIdx="1" presStyleCnt="4">
        <dgm:presLayoutVars>
          <dgm:chMax val="1"/>
          <dgm:bulletEnabled val="1"/>
        </dgm:presLayoutVars>
      </dgm:prSet>
      <dgm:spPr/>
    </dgm:pt>
    <dgm:pt modelId="{052BFF32-F091-4673-903D-B111F5B04BBA}" type="pres">
      <dgm:prSet presAssocID="{2120A9ED-7840-4F5A-B920-918A8A7CAD6F}" presName="descendantText" presStyleLbl="alignAcc1" presStyleIdx="1" presStyleCnt="4">
        <dgm:presLayoutVars>
          <dgm:bulletEnabled val="1"/>
        </dgm:presLayoutVars>
      </dgm:prSet>
      <dgm:spPr/>
    </dgm:pt>
    <dgm:pt modelId="{6176F3B1-88E7-4668-AF16-BA1220D2A995}" type="pres">
      <dgm:prSet presAssocID="{1D048780-333A-4F53-83AD-1F52000B6CFE}" presName="sp" presStyleCnt="0"/>
      <dgm:spPr/>
    </dgm:pt>
    <dgm:pt modelId="{50ED9794-00EB-43A8-A295-B60494158825}" type="pres">
      <dgm:prSet presAssocID="{D5A11450-A970-46D8-9316-3FFD381D33F4}" presName="composite" presStyleCnt="0"/>
      <dgm:spPr/>
    </dgm:pt>
    <dgm:pt modelId="{5992AEB3-38E5-408B-8B4E-3F1FE3255E00}" type="pres">
      <dgm:prSet presAssocID="{D5A11450-A970-46D8-9316-3FFD381D33F4}" presName="parentText" presStyleLbl="alignNode1" presStyleIdx="2" presStyleCnt="4">
        <dgm:presLayoutVars>
          <dgm:chMax val="1"/>
          <dgm:bulletEnabled val="1"/>
        </dgm:presLayoutVars>
      </dgm:prSet>
      <dgm:spPr/>
    </dgm:pt>
    <dgm:pt modelId="{A3BA9E0F-76A8-43BE-9049-AC376C89AAAC}" type="pres">
      <dgm:prSet presAssocID="{D5A11450-A970-46D8-9316-3FFD381D33F4}" presName="descendantText" presStyleLbl="alignAcc1" presStyleIdx="2" presStyleCnt="4">
        <dgm:presLayoutVars>
          <dgm:bulletEnabled val="1"/>
        </dgm:presLayoutVars>
      </dgm:prSet>
      <dgm:spPr/>
    </dgm:pt>
    <dgm:pt modelId="{532FB6C7-CB55-4118-BC12-8AD36F07E323}" type="pres">
      <dgm:prSet presAssocID="{9AFC0424-9751-4552-A3EB-BDFEECD2AB15}" presName="sp" presStyleCnt="0"/>
      <dgm:spPr/>
    </dgm:pt>
    <dgm:pt modelId="{EF97F061-4DC0-4E9F-9B0D-046071738228}" type="pres">
      <dgm:prSet presAssocID="{5A48F92F-A0D4-4283-BAE0-0EFFB24A7B69}" presName="composite" presStyleCnt="0"/>
      <dgm:spPr/>
    </dgm:pt>
    <dgm:pt modelId="{A17A536D-AB77-4D3B-AB0A-680244B6DE91}" type="pres">
      <dgm:prSet presAssocID="{5A48F92F-A0D4-4283-BAE0-0EFFB24A7B69}" presName="parentText" presStyleLbl="alignNode1" presStyleIdx="3" presStyleCnt="4">
        <dgm:presLayoutVars>
          <dgm:chMax val="1"/>
          <dgm:bulletEnabled val="1"/>
        </dgm:presLayoutVars>
      </dgm:prSet>
      <dgm:spPr/>
    </dgm:pt>
    <dgm:pt modelId="{412B175B-3EF6-4987-A8F5-889048D6C3B0}" type="pres">
      <dgm:prSet presAssocID="{5A48F92F-A0D4-4283-BAE0-0EFFB24A7B69}" presName="descendantText" presStyleLbl="alignAcc1" presStyleIdx="3" presStyleCnt="4">
        <dgm:presLayoutVars>
          <dgm:bulletEnabled val="1"/>
        </dgm:presLayoutVars>
      </dgm:prSet>
      <dgm:spPr/>
    </dgm:pt>
  </dgm:ptLst>
  <dgm:cxnLst>
    <dgm:cxn modelId="{D95D220A-BC95-4AC6-B133-B606B2EEA95D}" type="presOf" srcId="{D5A11450-A970-46D8-9316-3FFD381D33F4}" destId="{5992AEB3-38E5-408B-8B4E-3F1FE3255E00}" srcOrd="0" destOrd="0" presId="urn:microsoft.com/office/officeart/2005/8/layout/chevron2"/>
    <dgm:cxn modelId="{E0273A15-599B-4CBD-BF83-A85197E3625A}" type="presOf" srcId="{8531CF08-C9CF-40D8-A192-A2EA9FF8EB49}" destId="{412B175B-3EF6-4987-A8F5-889048D6C3B0}" srcOrd="0" destOrd="1" presId="urn:microsoft.com/office/officeart/2005/8/layout/chevron2"/>
    <dgm:cxn modelId="{D1D5A720-F34E-43CA-A512-E503B21E2102}" srcId="{D5A11450-A970-46D8-9316-3FFD381D33F4}" destId="{FB06674F-278D-4B15-824E-266B05494B70}" srcOrd="1" destOrd="0" parTransId="{53C3C8E5-5F4C-4CE4-977A-436EDC1A3CEA}" sibTransId="{7625DFFA-DFFB-4F65-85F1-E12E94748BB6}"/>
    <dgm:cxn modelId="{46D54C22-0D25-47ED-9A82-070F5A93C791}" type="presOf" srcId="{3E8E1A97-A7C1-4518-ABE0-6A377D4B6602}" destId="{052BFF32-F091-4673-903D-B111F5B04BBA}" srcOrd="0" destOrd="0" presId="urn:microsoft.com/office/officeart/2005/8/layout/chevron2"/>
    <dgm:cxn modelId="{DFF8212A-03E1-43FE-BA93-0CF2FA0E08E4}" type="presOf" srcId="{1DC024F2-6C2E-4B80-99D4-4983DF5B1C20}" destId="{ED2119A6-0762-497E-984F-B49A732D6C9D}" srcOrd="0" destOrd="1" presId="urn:microsoft.com/office/officeart/2005/8/layout/chevron2"/>
    <dgm:cxn modelId="{9E7A6037-AD4A-43A8-8BAC-BE5B05144FC8}" type="presOf" srcId="{C94EC313-4071-4FE0-8AC9-F00F073CA026}" destId="{02292183-4D95-4CDD-9532-275C4259C988}" srcOrd="0" destOrd="0" presId="urn:microsoft.com/office/officeart/2005/8/layout/chevron2"/>
    <dgm:cxn modelId="{8F5CEF3B-F6A0-414A-AD86-EAF2E60FE92E}" srcId="{5A48F92F-A0D4-4283-BAE0-0EFFB24A7B69}" destId="{625BB8D9-F09E-4084-90C0-82339B6CB2DA}" srcOrd="0" destOrd="0" parTransId="{510348AF-9ABE-4F7C-8E6F-701903BDF075}" sibTransId="{68D6826A-9410-49EE-B559-D5E562F62E73}"/>
    <dgm:cxn modelId="{95B4423E-5A9F-4C5C-9643-A8D2C2E03E6D}" srcId="{C94EC313-4071-4FE0-8AC9-F00F073CA026}" destId="{D5A11450-A970-46D8-9316-3FFD381D33F4}" srcOrd="2" destOrd="0" parTransId="{09F875BD-3E66-485E-A138-2F2535C2656B}" sibTransId="{9AFC0424-9751-4552-A3EB-BDFEECD2AB15}"/>
    <dgm:cxn modelId="{AE4CE863-1DB2-46F9-B8D6-F42D6763F29B}" srcId="{C94EC313-4071-4FE0-8AC9-F00F073CA026}" destId="{2120A9ED-7840-4F5A-B920-918A8A7CAD6F}" srcOrd="1" destOrd="0" parTransId="{F5E192CF-28A4-4BC5-ABC5-4CF88E5E3532}" sibTransId="{1D048780-333A-4F53-83AD-1F52000B6CFE}"/>
    <dgm:cxn modelId="{5776C470-3A6E-4875-9FB8-BD0B4758E2C4}" srcId="{187FA77C-9D2B-44F5-B2A0-D7609D5374D2}" destId="{1DC024F2-6C2E-4B80-99D4-4983DF5B1C20}" srcOrd="1" destOrd="0" parTransId="{13400161-2FD4-4198-BF40-A81021079753}" sibTransId="{EACCBF45-23F3-427C-BAF2-34829599DBF3}"/>
    <dgm:cxn modelId="{A13FE670-56B6-4AB7-AEDA-7196E13B335D}" type="presOf" srcId="{7FD41591-1364-45AC-86BD-A51BAE88BA33}" destId="{ED2119A6-0762-497E-984F-B49A732D6C9D}" srcOrd="0" destOrd="0" presId="urn:microsoft.com/office/officeart/2005/8/layout/chevron2"/>
    <dgm:cxn modelId="{42FF8F5A-7100-4CB4-8EFB-FC3DA45C7066}" srcId="{D5A11450-A970-46D8-9316-3FFD381D33F4}" destId="{8C360A8A-6C3D-4732-8CBA-473D359E977A}" srcOrd="0" destOrd="0" parTransId="{219C9BC1-BF37-4977-9D6E-F127E7E5C0B9}" sibTransId="{0DCA0BEE-4724-4B97-9C0D-EFFA7A3CB7B8}"/>
    <dgm:cxn modelId="{CD4A5680-BD7E-4B40-943B-FFF9015367A5}" type="presOf" srcId="{1B284E5E-CD1B-4DF5-8275-4A7F3598809A}" destId="{052BFF32-F091-4673-903D-B111F5B04BBA}" srcOrd="0" destOrd="1" presId="urn:microsoft.com/office/officeart/2005/8/layout/chevron2"/>
    <dgm:cxn modelId="{512F8784-834D-4F2E-9372-5E99F5FA851D}" srcId="{2120A9ED-7840-4F5A-B920-918A8A7CAD6F}" destId="{1B284E5E-CD1B-4DF5-8275-4A7F3598809A}" srcOrd="1" destOrd="0" parTransId="{F1BB3499-27B9-48CA-8881-6EA47CDA8733}" sibTransId="{19A11788-549F-4F6A-A5C9-0CD84172E912}"/>
    <dgm:cxn modelId="{04E80988-6459-45A4-BEDA-144D0441A928}" type="presOf" srcId="{5A48F92F-A0D4-4283-BAE0-0EFFB24A7B69}" destId="{A17A536D-AB77-4D3B-AB0A-680244B6DE91}" srcOrd="0" destOrd="0" presId="urn:microsoft.com/office/officeart/2005/8/layout/chevron2"/>
    <dgm:cxn modelId="{E70BE69C-38F8-453E-AEA1-7F50C1146D7F}" srcId="{2120A9ED-7840-4F5A-B920-918A8A7CAD6F}" destId="{3E8E1A97-A7C1-4518-ABE0-6A377D4B6602}" srcOrd="0" destOrd="0" parTransId="{5B4A92EA-8923-443D-888B-46EF1F54995D}" sibTransId="{1E548104-C798-495D-9531-C9F35CE58C46}"/>
    <dgm:cxn modelId="{201899A0-13F7-4D68-92C0-68BA03038654}" srcId="{5A48F92F-A0D4-4283-BAE0-0EFFB24A7B69}" destId="{8531CF08-C9CF-40D8-A192-A2EA9FF8EB49}" srcOrd="1" destOrd="0" parTransId="{36EC66EB-BC5A-4533-BDEB-ADC8011ACBB7}" sibTransId="{8542400C-BCAD-48BA-85E1-F8F0451E46A7}"/>
    <dgm:cxn modelId="{A0802CA8-E91E-41C9-BC79-8D7BB7F110B6}" type="presOf" srcId="{2120A9ED-7840-4F5A-B920-918A8A7CAD6F}" destId="{FA1A4DC6-B68E-4445-9DEF-407AAABDC905}" srcOrd="0" destOrd="0" presId="urn:microsoft.com/office/officeart/2005/8/layout/chevron2"/>
    <dgm:cxn modelId="{F87E59AD-FE8A-4D11-98F6-BBBDAF8FFCB9}" srcId="{C94EC313-4071-4FE0-8AC9-F00F073CA026}" destId="{5A48F92F-A0D4-4283-BAE0-0EFFB24A7B69}" srcOrd="3" destOrd="0" parTransId="{489D5958-8A5A-4441-BD88-9DD7442A8050}" sibTransId="{8B59E466-D2BB-4008-9DBE-804B66F98B0B}"/>
    <dgm:cxn modelId="{1ED46CC7-2834-4C39-870C-E01C28AD141A}" type="presOf" srcId="{625BB8D9-F09E-4084-90C0-82339B6CB2DA}" destId="{412B175B-3EF6-4987-A8F5-889048D6C3B0}" srcOrd="0" destOrd="0" presId="urn:microsoft.com/office/officeart/2005/8/layout/chevron2"/>
    <dgm:cxn modelId="{0FEC34D6-9E30-4C08-B25F-9697BAED9195}" srcId="{187FA77C-9D2B-44F5-B2A0-D7609D5374D2}" destId="{7FD41591-1364-45AC-86BD-A51BAE88BA33}" srcOrd="0" destOrd="0" parTransId="{1193C00D-F450-4899-B931-7D6A527BB2BA}" sibTransId="{FDF7E16A-C3A5-40D1-9416-B464BD86EAC6}"/>
    <dgm:cxn modelId="{14733BD8-D3FD-47AE-AD70-786F547CC97D}" type="presOf" srcId="{187FA77C-9D2B-44F5-B2A0-D7609D5374D2}" destId="{3F3C603F-B6E9-4A32-BA07-42D125835D89}" srcOrd="0" destOrd="0" presId="urn:microsoft.com/office/officeart/2005/8/layout/chevron2"/>
    <dgm:cxn modelId="{5DDD3BE1-129F-42EA-BC7D-19906AFF16CD}" type="presOf" srcId="{8C360A8A-6C3D-4732-8CBA-473D359E977A}" destId="{A3BA9E0F-76A8-43BE-9049-AC376C89AAAC}" srcOrd="0" destOrd="0" presId="urn:microsoft.com/office/officeart/2005/8/layout/chevron2"/>
    <dgm:cxn modelId="{1E5462EB-AE26-4470-B5C4-F04893B85571}" srcId="{C94EC313-4071-4FE0-8AC9-F00F073CA026}" destId="{187FA77C-9D2B-44F5-B2A0-D7609D5374D2}" srcOrd="0" destOrd="0" parTransId="{02303A1B-44A8-4EF4-99E4-7493551EC46E}" sibTransId="{5C6F68CF-4F2C-4415-A6E0-1EC596AC6F6D}"/>
    <dgm:cxn modelId="{9A2D5CFC-6E23-42A4-A831-BC54AC7FD20B}" type="presOf" srcId="{FB06674F-278D-4B15-824E-266B05494B70}" destId="{A3BA9E0F-76A8-43BE-9049-AC376C89AAAC}" srcOrd="0" destOrd="1" presId="urn:microsoft.com/office/officeart/2005/8/layout/chevron2"/>
    <dgm:cxn modelId="{E48E19B1-AB10-4A2E-8FE4-F63AD92C8433}" type="presParOf" srcId="{02292183-4D95-4CDD-9532-275C4259C988}" destId="{C882CC5F-A7E3-48BA-9768-9060BC97FD81}" srcOrd="0" destOrd="0" presId="urn:microsoft.com/office/officeart/2005/8/layout/chevron2"/>
    <dgm:cxn modelId="{22AC5516-C4D3-4ACF-B9F5-CCDA4F246B20}" type="presParOf" srcId="{C882CC5F-A7E3-48BA-9768-9060BC97FD81}" destId="{3F3C603F-B6E9-4A32-BA07-42D125835D89}" srcOrd="0" destOrd="0" presId="urn:microsoft.com/office/officeart/2005/8/layout/chevron2"/>
    <dgm:cxn modelId="{FE171C8A-A491-492F-A480-8BE0CA2DF43A}" type="presParOf" srcId="{C882CC5F-A7E3-48BA-9768-9060BC97FD81}" destId="{ED2119A6-0762-497E-984F-B49A732D6C9D}" srcOrd="1" destOrd="0" presId="urn:microsoft.com/office/officeart/2005/8/layout/chevron2"/>
    <dgm:cxn modelId="{26279A22-1CE0-4CAB-BFEC-C898FA94E125}" type="presParOf" srcId="{02292183-4D95-4CDD-9532-275C4259C988}" destId="{EB540088-E07E-48DD-9500-8982FB461AAA}" srcOrd="1" destOrd="0" presId="urn:microsoft.com/office/officeart/2005/8/layout/chevron2"/>
    <dgm:cxn modelId="{2D927055-B5C1-4051-B1D2-FBC4F05E7986}" type="presParOf" srcId="{02292183-4D95-4CDD-9532-275C4259C988}" destId="{31119649-3E04-4984-8813-3138CE8359FE}" srcOrd="2" destOrd="0" presId="urn:microsoft.com/office/officeart/2005/8/layout/chevron2"/>
    <dgm:cxn modelId="{B2C2EB42-A6F3-459F-ABBF-A86F64BE5057}" type="presParOf" srcId="{31119649-3E04-4984-8813-3138CE8359FE}" destId="{FA1A4DC6-B68E-4445-9DEF-407AAABDC905}" srcOrd="0" destOrd="0" presId="urn:microsoft.com/office/officeart/2005/8/layout/chevron2"/>
    <dgm:cxn modelId="{3AD9DE0A-CF65-4A4B-B0FC-7C5BA19F13FD}" type="presParOf" srcId="{31119649-3E04-4984-8813-3138CE8359FE}" destId="{052BFF32-F091-4673-903D-B111F5B04BBA}" srcOrd="1" destOrd="0" presId="urn:microsoft.com/office/officeart/2005/8/layout/chevron2"/>
    <dgm:cxn modelId="{3A0BBC39-2CC3-46CF-9DAF-F8F09B7C2E3D}" type="presParOf" srcId="{02292183-4D95-4CDD-9532-275C4259C988}" destId="{6176F3B1-88E7-4668-AF16-BA1220D2A995}" srcOrd="3" destOrd="0" presId="urn:microsoft.com/office/officeart/2005/8/layout/chevron2"/>
    <dgm:cxn modelId="{D0D01896-C532-4669-996A-CE180B4FA06F}" type="presParOf" srcId="{02292183-4D95-4CDD-9532-275C4259C988}" destId="{50ED9794-00EB-43A8-A295-B60494158825}" srcOrd="4" destOrd="0" presId="urn:microsoft.com/office/officeart/2005/8/layout/chevron2"/>
    <dgm:cxn modelId="{09CA9856-CFFC-4643-A586-558B7214EFE0}" type="presParOf" srcId="{50ED9794-00EB-43A8-A295-B60494158825}" destId="{5992AEB3-38E5-408B-8B4E-3F1FE3255E00}" srcOrd="0" destOrd="0" presId="urn:microsoft.com/office/officeart/2005/8/layout/chevron2"/>
    <dgm:cxn modelId="{96168AB6-012B-4D98-815E-3A0833C677A1}" type="presParOf" srcId="{50ED9794-00EB-43A8-A295-B60494158825}" destId="{A3BA9E0F-76A8-43BE-9049-AC376C89AAAC}" srcOrd="1" destOrd="0" presId="urn:microsoft.com/office/officeart/2005/8/layout/chevron2"/>
    <dgm:cxn modelId="{11EEAC07-D229-4A20-AB99-68875979A0D6}" type="presParOf" srcId="{02292183-4D95-4CDD-9532-275C4259C988}" destId="{532FB6C7-CB55-4118-BC12-8AD36F07E323}" srcOrd="5" destOrd="0" presId="urn:microsoft.com/office/officeart/2005/8/layout/chevron2"/>
    <dgm:cxn modelId="{C26C22DC-8DF5-40C9-87B2-967A504EC33A}" type="presParOf" srcId="{02292183-4D95-4CDD-9532-275C4259C988}" destId="{EF97F061-4DC0-4E9F-9B0D-046071738228}" srcOrd="6" destOrd="0" presId="urn:microsoft.com/office/officeart/2005/8/layout/chevron2"/>
    <dgm:cxn modelId="{F14E8C65-2067-492D-8F9C-878E96600A50}" type="presParOf" srcId="{EF97F061-4DC0-4E9F-9B0D-046071738228}" destId="{A17A536D-AB77-4D3B-AB0A-680244B6DE91}" srcOrd="0" destOrd="0" presId="urn:microsoft.com/office/officeart/2005/8/layout/chevron2"/>
    <dgm:cxn modelId="{89E6B904-53B7-4D22-A7E4-3A1FAE433111}" type="presParOf" srcId="{EF97F061-4DC0-4E9F-9B0D-046071738228}" destId="{412B175B-3EF6-4987-A8F5-889048D6C3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DC4DE1-9AED-4E98-AFBD-F86CFED87F9D}"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es-419"/>
        </a:p>
      </dgm:t>
    </dgm:pt>
    <dgm:pt modelId="{63EB03EF-EFEF-4242-9E8F-9095914D0B61}">
      <dgm:prSet/>
      <dgm:spPr/>
      <dgm:t>
        <a:bodyPr/>
        <a:lstStyle/>
        <a:p>
          <a:r>
            <a:rPr lang="es-419"/>
            <a:t>Juan no dice que Dios «nos hará» reyes y sacerdotes en el futuro.</a:t>
          </a:r>
        </a:p>
      </dgm:t>
    </dgm:pt>
    <dgm:pt modelId="{F05EB513-C749-4DC7-A3B6-46276ECF58BA}" type="parTrans" cxnId="{4FB07A3F-08C6-45A3-A7A0-8C9C248614BF}">
      <dgm:prSet/>
      <dgm:spPr/>
      <dgm:t>
        <a:bodyPr/>
        <a:lstStyle/>
        <a:p>
          <a:endParaRPr lang="es-419"/>
        </a:p>
      </dgm:t>
    </dgm:pt>
    <dgm:pt modelId="{6CEE65A4-BC39-4E19-B4BA-962AB8BB2908}" type="sibTrans" cxnId="{4FB07A3F-08C6-45A3-A7A0-8C9C248614BF}">
      <dgm:prSet/>
      <dgm:spPr/>
      <dgm:t>
        <a:bodyPr/>
        <a:lstStyle/>
        <a:p>
          <a:endParaRPr lang="es-419"/>
        </a:p>
      </dgm:t>
    </dgm:pt>
    <dgm:pt modelId="{7CF73BDD-B112-427E-968E-42CA99EF0083}">
      <dgm:prSet/>
      <dgm:spPr/>
      <dgm:t>
        <a:bodyPr/>
        <a:lstStyle/>
        <a:p>
          <a:r>
            <a:rPr lang="es-419"/>
            <a:t>Dice que ya «nos hizo» reyes y sacerdotes.</a:t>
          </a:r>
        </a:p>
      </dgm:t>
    </dgm:pt>
    <dgm:pt modelId="{9631787C-CC0C-4B71-B469-EFC985C2091C}" type="parTrans" cxnId="{BFD31887-694A-4D7D-8163-8424997AFDD8}">
      <dgm:prSet/>
      <dgm:spPr/>
      <dgm:t>
        <a:bodyPr/>
        <a:lstStyle/>
        <a:p>
          <a:endParaRPr lang="es-419"/>
        </a:p>
      </dgm:t>
    </dgm:pt>
    <dgm:pt modelId="{DAB1313D-D281-4C45-804E-C3B7310B6CFD}" type="sibTrans" cxnId="{BFD31887-694A-4D7D-8163-8424997AFDD8}">
      <dgm:prSet/>
      <dgm:spPr/>
      <dgm:t>
        <a:bodyPr/>
        <a:lstStyle/>
        <a:p>
          <a:endParaRPr lang="es-419"/>
        </a:p>
      </dgm:t>
    </dgm:pt>
    <dgm:pt modelId="{90572925-C9D8-40CA-AA8E-1951167AF213}" type="pres">
      <dgm:prSet presAssocID="{75DC4DE1-9AED-4E98-AFBD-F86CFED87F9D}" presName="CompostProcess" presStyleCnt="0">
        <dgm:presLayoutVars>
          <dgm:dir/>
          <dgm:resizeHandles val="exact"/>
        </dgm:presLayoutVars>
      </dgm:prSet>
      <dgm:spPr/>
    </dgm:pt>
    <dgm:pt modelId="{455EC29D-43F6-4BB7-BB27-2C6083F58CBE}" type="pres">
      <dgm:prSet presAssocID="{75DC4DE1-9AED-4E98-AFBD-F86CFED87F9D}" presName="arrow" presStyleLbl="bgShp" presStyleIdx="0" presStyleCnt="1"/>
      <dgm:spPr/>
    </dgm:pt>
    <dgm:pt modelId="{C3E964CB-6FDD-4CFA-9E2A-53A883574229}" type="pres">
      <dgm:prSet presAssocID="{75DC4DE1-9AED-4E98-AFBD-F86CFED87F9D}" presName="linearProcess" presStyleCnt="0"/>
      <dgm:spPr/>
    </dgm:pt>
    <dgm:pt modelId="{EFA6B2AA-DBEC-4D7A-A947-EE1972149A3F}" type="pres">
      <dgm:prSet presAssocID="{63EB03EF-EFEF-4242-9E8F-9095914D0B61}" presName="textNode" presStyleLbl="node1" presStyleIdx="0" presStyleCnt="2">
        <dgm:presLayoutVars>
          <dgm:bulletEnabled val="1"/>
        </dgm:presLayoutVars>
      </dgm:prSet>
      <dgm:spPr/>
    </dgm:pt>
    <dgm:pt modelId="{64286956-7B2E-4C30-AB82-8623EEB49648}" type="pres">
      <dgm:prSet presAssocID="{6CEE65A4-BC39-4E19-B4BA-962AB8BB2908}" presName="sibTrans" presStyleCnt="0"/>
      <dgm:spPr/>
    </dgm:pt>
    <dgm:pt modelId="{9315D9F2-F19E-4BC5-8151-A7AB7BEBF09A}" type="pres">
      <dgm:prSet presAssocID="{7CF73BDD-B112-427E-968E-42CA99EF0083}" presName="textNode" presStyleLbl="node1" presStyleIdx="1" presStyleCnt="2">
        <dgm:presLayoutVars>
          <dgm:bulletEnabled val="1"/>
        </dgm:presLayoutVars>
      </dgm:prSet>
      <dgm:spPr/>
    </dgm:pt>
  </dgm:ptLst>
  <dgm:cxnLst>
    <dgm:cxn modelId="{4FB07A3F-08C6-45A3-A7A0-8C9C248614BF}" srcId="{75DC4DE1-9AED-4E98-AFBD-F86CFED87F9D}" destId="{63EB03EF-EFEF-4242-9E8F-9095914D0B61}" srcOrd="0" destOrd="0" parTransId="{F05EB513-C749-4DC7-A3B6-46276ECF58BA}" sibTransId="{6CEE65A4-BC39-4E19-B4BA-962AB8BB2908}"/>
    <dgm:cxn modelId="{BFD31887-694A-4D7D-8163-8424997AFDD8}" srcId="{75DC4DE1-9AED-4E98-AFBD-F86CFED87F9D}" destId="{7CF73BDD-B112-427E-968E-42CA99EF0083}" srcOrd="1" destOrd="0" parTransId="{9631787C-CC0C-4B71-B469-EFC985C2091C}" sibTransId="{DAB1313D-D281-4C45-804E-C3B7310B6CFD}"/>
    <dgm:cxn modelId="{ED238DAB-81C4-46DA-BB5C-8F6BE2249C0E}" type="presOf" srcId="{7CF73BDD-B112-427E-968E-42CA99EF0083}" destId="{9315D9F2-F19E-4BC5-8151-A7AB7BEBF09A}" srcOrd="0" destOrd="0" presId="urn:microsoft.com/office/officeart/2005/8/layout/hProcess9"/>
    <dgm:cxn modelId="{EAAF13B9-8796-4BA9-9D88-ADB755BE243F}" type="presOf" srcId="{63EB03EF-EFEF-4242-9E8F-9095914D0B61}" destId="{EFA6B2AA-DBEC-4D7A-A947-EE1972149A3F}" srcOrd="0" destOrd="0" presId="urn:microsoft.com/office/officeart/2005/8/layout/hProcess9"/>
    <dgm:cxn modelId="{CAF4CDC6-B171-4C6A-9558-F2B68B614F90}" type="presOf" srcId="{75DC4DE1-9AED-4E98-AFBD-F86CFED87F9D}" destId="{90572925-C9D8-40CA-AA8E-1951167AF213}" srcOrd="0" destOrd="0" presId="urn:microsoft.com/office/officeart/2005/8/layout/hProcess9"/>
    <dgm:cxn modelId="{EF01FBA3-499E-483E-9DC7-872D0231E7A3}" type="presParOf" srcId="{90572925-C9D8-40CA-AA8E-1951167AF213}" destId="{455EC29D-43F6-4BB7-BB27-2C6083F58CBE}" srcOrd="0" destOrd="0" presId="urn:microsoft.com/office/officeart/2005/8/layout/hProcess9"/>
    <dgm:cxn modelId="{D4E16125-C9A2-4CE4-BC30-110C132CE8A0}" type="presParOf" srcId="{90572925-C9D8-40CA-AA8E-1951167AF213}" destId="{C3E964CB-6FDD-4CFA-9E2A-53A883574229}" srcOrd="1" destOrd="0" presId="urn:microsoft.com/office/officeart/2005/8/layout/hProcess9"/>
    <dgm:cxn modelId="{1525F073-F7A0-4F09-99D1-7DD4EE9AFC9D}" type="presParOf" srcId="{C3E964CB-6FDD-4CFA-9E2A-53A883574229}" destId="{EFA6B2AA-DBEC-4D7A-A947-EE1972149A3F}" srcOrd="0" destOrd="0" presId="urn:microsoft.com/office/officeart/2005/8/layout/hProcess9"/>
    <dgm:cxn modelId="{517C0FFB-2089-4458-8D65-032FC777B733}" type="presParOf" srcId="{C3E964CB-6FDD-4CFA-9E2A-53A883574229}" destId="{64286956-7B2E-4C30-AB82-8623EEB49648}" srcOrd="1" destOrd="0" presId="urn:microsoft.com/office/officeart/2005/8/layout/hProcess9"/>
    <dgm:cxn modelId="{D31BC425-7579-46FB-98B0-ECEAA8ACEFEE}" type="presParOf" srcId="{C3E964CB-6FDD-4CFA-9E2A-53A883574229}" destId="{9315D9F2-F19E-4BC5-8151-A7AB7BEBF09A}"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953B04-2162-44DB-A880-6D1BDE27E8D5}" type="doc">
      <dgm:prSet loTypeId="urn:microsoft.com/office/officeart/2005/8/layout/lProcess2" loCatId="relationship" qsTypeId="urn:microsoft.com/office/officeart/2005/8/quickstyle/simple1" qsCatId="simple" csTypeId="urn:microsoft.com/office/officeart/2005/8/colors/colorful5" csCatId="colorful"/>
      <dgm:spPr/>
      <dgm:t>
        <a:bodyPr/>
        <a:lstStyle/>
        <a:p>
          <a:endParaRPr lang="es-419"/>
        </a:p>
      </dgm:t>
    </dgm:pt>
    <dgm:pt modelId="{1DC50386-C49D-4C3C-A814-7C9912E07555}">
      <dgm:prSet/>
      <dgm:spPr/>
      <dgm:t>
        <a:bodyPr/>
        <a:lstStyle/>
        <a:p>
          <a:r>
            <a:rPr lang="es-419"/>
            <a:t>La Rebelión de Lucifer</a:t>
          </a:r>
        </a:p>
      </dgm:t>
    </dgm:pt>
    <dgm:pt modelId="{8F5C20DE-C5FD-45C7-AA4C-1F7C62FEEBF2}" type="parTrans" cxnId="{670836DA-DC6B-4FF2-AC4D-724249480A9F}">
      <dgm:prSet/>
      <dgm:spPr/>
      <dgm:t>
        <a:bodyPr/>
        <a:lstStyle/>
        <a:p>
          <a:endParaRPr lang="es-419"/>
        </a:p>
      </dgm:t>
    </dgm:pt>
    <dgm:pt modelId="{17348EE8-E84D-4C5B-B87B-33F5B58AC157}" type="sibTrans" cxnId="{670836DA-DC6B-4FF2-AC4D-724249480A9F}">
      <dgm:prSet/>
      <dgm:spPr/>
      <dgm:t>
        <a:bodyPr/>
        <a:lstStyle/>
        <a:p>
          <a:endParaRPr lang="es-419"/>
        </a:p>
      </dgm:t>
    </dgm:pt>
    <dgm:pt modelId="{4B27D789-5117-4591-BB4E-22D0F32D23DF}">
      <dgm:prSet/>
      <dgm:spPr/>
      <dgm:t>
        <a:bodyPr/>
        <a:lstStyle/>
        <a:p>
          <a:r>
            <a:rPr lang="es-419" baseline="0"/>
            <a:t>Un ángel quería ser como Dios y tomar su trono por la fuerza.</a:t>
          </a:r>
          <a:endParaRPr lang="es-419"/>
        </a:p>
      </dgm:t>
    </dgm:pt>
    <dgm:pt modelId="{81079B2B-301D-4BC3-861A-0419B440547C}" type="parTrans" cxnId="{DC94565B-96BE-4368-A81F-55A7D09ABDA4}">
      <dgm:prSet/>
      <dgm:spPr/>
      <dgm:t>
        <a:bodyPr/>
        <a:lstStyle/>
        <a:p>
          <a:endParaRPr lang="es-419"/>
        </a:p>
      </dgm:t>
    </dgm:pt>
    <dgm:pt modelId="{38C7ABB9-96FA-408D-B43C-044C39114CC8}" type="sibTrans" cxnId="{DC94565B-96BE-4368-A81F-55A7D09ABDA4}">
      <dgm:prSet/>
      <dgm:spPr/>
      <dgm:t>
        <a:bodyPr/>
        <a:lstStyle/>
        <a:p>
          <a:endParaRPr lang="es-419"/>
        </a:p>
      </dgm:t>
    </dgm:pt>
    <dgm:pt modelId="{A1264F24-2A51-42A6-A035-E9BDA3D8D59A}">
      <dgm:prSet/>
      <dgm:spPr/>
      <dgm:t>
        <a:bodyPr/>
        <a:lstStyle/>
        <a:p>
          <a:r>
            <a:rPr lang="es-419" baseline="0"/>
            <a:t>Deseaba quedarse con todo el reino de Dios para sí mismo.</a:t>
          </a:r>
          <a:endParaRPr lang="es-419"/>
        </a:p>
      </dgm:t>
    </dgm:pt>
    <dgm:pt modelId="{121A40FF-8C46-4A77-A953-33E195A25966}" type="parTrans" cxnId="{697FBDFF-015B-4C05-BB1D-EBE82D3C4A9E}">
      <dgm:prSet/>
      <dgm:spPr/>
      <dgm:t>
        <a:bodyPr/>
        <a:lstStyle/>
        <a:p>
          <a:endParaRPr lang="es-419"/>
        </a:p>
      </dgm:t>
    </dgm:pt>
    <dgm:pt modelId="{CF4CA484-8576-463A-8351-70290F47B9E9}" type="sibTrans" cxnId="{697FBDFF-015B-4C05-BB1D-EBE82D3C4A9E}">
      <dgm:prSet/>
      <dgm:spPr/>
      <dgm:t>
        <a:bodyPr/>
        <a:lstStyle/>
        <a:p>
          <a:endParaRPr lang="es-419"/>
        </a:p>
      </dgm:t>
    </dgm:pt>
    <dgm:pt modelId="{B391B138-32B8-4772-ABD2-A2B46FA06D38}">
      <dgm:prSet/>
      <dgm:spPr/>
      <dgm:t>
        <a:bodyPr/>
        <a:lstStyle/>
        <a:p>
          <a:r>
            <a:rPr lang="es-419"/>
            <a:t>La Generosidad de Dios</a:t>
          </a:r>
        </a:p>
      </dgm:t>
    </dgm:pt>
    <dgm:pt modelId="{E3C27106-E8C4-440A-91F5-8A8750B7E37A}" type="parTrans" cxnId="{24A394F7-EE9A-49C8-8DAB-BABBD7965EEF}">
      <dgm:prSet/>
      <dgm:spPr/>
      <dgm:t>
        <a:bodyPr/>
        <a:lstStyle/>
        <a:p>
          <a:endParaRPr lang="es-419"/>
        </a:p>
      </dgm:t>
    </dgm:pt>
    <dgm:pt modelId="{31FF5DE6-0BF0-4206-8AAC-2A0D17025ACC}" type="sibTrans" cxnId="{24A394F7-EE9A-49C8-8DAB-BABBD7965EEF}">
      <dgm:prSet/>
      <dgm:spPr/>
      <dgm:t>
        <a:bodyPr/>
        <a:lstStyle/>
        <a:p>
          <a:endParaRPr lang="es-419"/>
        </a:p>
      </dgm:t>
    </dgm:pt>
    <dgm:pt modelId="{DE0D58FA-1B88-472C-8368-E85E70120C0C}">
      <dgm:prSet/>
      <dgm:spPr/>
      <dgm:t>
        <a:bodyPr/>
        <a:lstStyle/>
        <a:p>
          <a:r>
            <a:rPr lang="es-419" baseline="0"/>
            <a:t>Dios no tiene problema en compartir su reino con sus hijos.</a:t>
          </a:r>
          <a:endParaRPr lang="es-419"/>
        </a:p>
      </dgm:t>
    </dgm:pt>
    <dgm:pt modelId="{CAB9E96D-B66B-4795-BAA1-74A2400ADCB8}" type="parTrans" cxnId="{4EFAE414-2164-40F9-BCF3-701D476951B7}">
      <dgm:prSet/>
      <dgm:spPr/>
      <dgm:t>
        <a:bodyPr/>
        <a:lstStyle/>
        <a:p>
          <a:endParaRPr lang="es-419"/>
        </a:p>
      </dgm:t>
    </dgm:pt>
    <dgm:pt modelId="{DBB5B286-DB76-419F-BF3B-3DDD5A04F1EC}" type="sibTrans" cxnId="{4EFAE414-2164-40F9-BCF3-701D476951B7}">
      <dgm:prSet/>
      <dgm:spPr/>
      <dgm:t>
        <a:bodyPr/>
        <a:lstStyle/>
        <a:p>
          <a:endParaRPr lang="es-419"/>
        </a:p>
      </dgm:t>
    </dgm:pt>
    <dgm:pt modelId="{3CA4CAC9-4AAC-4102-8133-80323A4C4F86}">
      <dgm:prSet/>
      <dgm:spPr/>
      <dgm:t>
        <a:bodyPr/>
        <a:lstStyle/>
        <a:p>
          <a:r>
            <a:rPr lang="es-419" baseline="0"/>
            <a:t>Toma a pecadores condenados y los hace reyes y sacerdotes.</a:t>
          </a:r>
          <a:endParaRPr lang="es-419"/>
        </a:p>
      </dgm:t>
    </dgm:pt>
    <dgm:pt modelId="{E3EBB0EF-5B00-4961-85E3-11340CFECCDB}" type="parTrans" cxnId="{F9202C3C-CFB7-40D1-AF7A-5E87FA8AD587}">
      <dgm:prSet/>
      <dgm:spPr/>
      <dgm:t>
        <a:bodyPr/>
        <a:lstStyle/>
        <a:p>
          <a:endParaRPr lang="es-419"/>
        </a:p>
      </dgm:t>
    </dgm:pt>
    <dgm:pt modelId="{CCCD0D8D-F815-4A88-9E03-B5295499FC8E}" type="sibTrans" cxnId="{F9202C3C-CFB7-40D1-AF7A-5E87FA8AD587}">
      <dgm:prSet/>
      <dgm:spPr/>
      <dgm:t>
        <a:bodyPr/>
        <a:lstStyle/>
        <a:p>
          <a:endParaRPr lang="es-419"/>
        </a:p>
      </dgm:t>
    </dgm:pt>
    <dgm:pt modelId="{C68E40CC-D67F-4FEA-8D25-40CC525F3061}" type="pres">
      <dgm:prSet presAssocID="{A6953B04-2162-44DB-A880-6D1BDE27E8D5}" presName="theList" presStyleCnt="0">
        <dgm:presLayoutVars>
          <dgm:dir/>
          <dgm:animLvl val="lvl"/>
          <dgm:resizeHandles val="exact"/>
        </dgm:presLayoutVars>
      </dgm:prSet>
      <dgm:spPr/>
    </dgm:pt>
    <dgm:pt modelId="{3B52051B-C8EC-4BA2-8F5E-786DBC9710C3}" type="pres">
      <dgm:prSet presAssocID="{1DC50386-C49D-4C3C-A814-7C9912E07555}" presName="compNode" presStyleCnt="0"/>
      <dgm:spPr/>
    </dgm:pt>
    <dgm:pt modelId="{F05874FA-E07A-419F-8906-DAC425A74C8B}" type="pres">
      <dgm:prSet presAssocID="{1DC50386-C49D-4C3C-A814-7C9912E07555}" presName="aNode" presStyleLbl="bgShp" presStyleIdx="0" presStyleCnt="2"/>
      <dgm:spPr/>
    </dgm:pt>
    <dgm:pt modelId="{C6188655-CF3B-431A-93FB-1B376837ABE5}" type="pres">
      <dgm:prSet presAssocID="{1DC50386-C49D-4C3C-A814-7C9912E07555}" presName="textNode" presStyleLbl="bgShp" presStyleIdx="0" presStyleCnt="2"/>
      <dgm:spPr/>
    </dgm:pt>
    <dgm:pt modelId="{D427E93F-40D9-4CE2-A83A-2013008FDADC}" type="pres">
      <dgm:prSet presAssocID="{1DC50386-C49D-4C3C-A814-7C9912E07555}" presName="compChildNode" presStyleCnt="0"/>
      <dgm:spPr/>
    </dgm:pt>
    <dgm:pt modelId="{BEFC122E-ACF0-46CE-8E57-622122ED477E}" type="pres">
      <dgm:prSet presAssocID="{1DC50386-C49D-4C3C-A814-7C9912E07555}" presName="theInnerList" presStyleCnt="0"/>
      <dgm:spPr/>
    </dgm:pt>
    <dgm:pt modelId="{54810F14-D983-4F26-9D8B-FB176C73A6AD}" type="pres">
      <dgm:prSet presAssocID="{4B27D789-5117-4591-BB4E-22D0F32D23DF}" presName="childNode" presStyleLbl="node1" presStyleIdx="0" presStyleCnt="4">
        <dgm:presLayoutVars>
          <dgm:bulletEnabled val="1"/>
        </dgm:presLayoutVars>
      </dgm:prSet>
      <dgm:spPr/>
    </dgm:pt>
    <dgm:pt modelId="{9CF9765A-00EE-4B63-966A-1CFE3D97D88E}" type="pres">
      <dgm:prSet presAssocID="{4B27D789-5117-4591-BB4E-22D0F32D23DF}" presName="aSpace2" presStyleCnt="0"/>
      <dgm:spPr/>
    </dgm:pt>
    <dgm:pt modelId="{D75DD69C-DF80-494B-A7F8-FC1821E8296A}" type="pres">
      <dgm:prSet presAssocID="{A1264F24-2A51-42A6-A035-E9BDA3D8D59A}" presName="childNode" presStyleLbl="node1" presStyleIdx="1" presStyleCnt="4">
        <dgm:presLayoutVars>
          <dgm:bulletEnabled val="1"/>
        </dgm:presLayoutVars>
      </dgm:prSet>
      <dgm:spPr/>
    </dgm:pt>
    <dgm:pt modelId="{7BFA9C47-4792-4CD1-B5BA-91AFA15EA9DC}" type="pres">
      <dgm:prSet presAssocID="{1DC50386-C49D-4C3C-A814-7C9912E07555}" presName="aSpace" presStyleCnt="0"/>
      <dgm:spPr/>
    </dgm:pt>
    <dgm:pt modelId="{9866B4F8-17A1-4FED-9CC8-0974D3BD3102}" type="pres">
      <dgm:prSet presAssocID="{B391B138-32B8-4772-ABD2-A2B46FA06D38}" presName="compNode" presStyleCnt="0"/>
      <dgm:spPr/>
    </dgm:pt>
    <dgm:pt modelId="{29C873F0-8BBA-4ABD-ADB7-0425112C1798}" type="pres">
      <dgm:prSet presAssocID="{B391B138-32B8-4772-ABD2-A2B46FA06D38}" presName="aNode" presStyleLbl="bgShp" presStyleIdx="1" presStyleCnt="2"/>
      <dgm:spPr/>
    </dgm:pt>
    <dgm:pt modelId="{EF540D43-61F7-481A-B729-4C7439700847}" type="pres">
      <dgm:prSet presAssocID="{B391B138-32B8-4772-ABD2-A2B46FA06D38}" presName="textNode" presStyleLbl="bgShp" presStyleIdx="1" presStyleCnt="2"/>
      <dgm:spPr/>
    </dgm:pt>
    <dgm:pt modelId="{D31D1B6D-18FC-4871-9195-139E5A791C4C}" type="pres">
      <dgm:prSet presAssocID="{B391B138-32B8-4772-ABD2-A2B46FA06D38}" presName="compChildNode" presStyleCnt="0"/>
      <dgm:spPr/>
    </dgm:pt>
    <dgm:pt modelId="{E23CEF08-0219-4651-B143-F7EC9A0F50E6}" type="pres">
      <dgm:prSet presAssocID="{B391B138-32B8-4772-ABD2-A2B46FA06D38}" presName="theInnerList" presStyleCnt="0"/>
      <dgm:spPr/>
    </dgm:pt>
    <dgm:pt modelId="{D6706081-E4D0-4E44-859A-C84BD2C92C06}" type="pres">
      <dgm:prSet presAssocID="{DE0D58FA-1B88-472C-8368-E85E70120C0C}" presName="childNode" presStyleLbl="node1" presStyleIdx="2" presStyleCnt="4">
        <dgm:presLayoutVars>
          <dgm:bulletEnabled val="1"/>
        </dgm:presLayoutVars>
      </dgm:prSet>
      <dgm:spPr/>
    </dgm:pt>
    <dgm:pt modelId="{2891F0E6-550F-43BF-90A2-C412CDCDBBB2}" type="pres">
      <dgm:prSet presAssocID="{DE0D58FA-1B88-472C-8368-E85E70120C0C}" presName="aSpace2" presStyleCnt="0"/>
      <dgm:spPr/>
    </dgm:pt>
    <dgm:pt modelId="{4E6ECEBE-CFD3-4AB4-87B9-17B48A3EB916}" type="pres">
      <dgm:prSet presAssocID="{3CA4CAC9-4AAC-4102-8133-80323A4C4F86}" presName="childNode" presStyleLbl="node1" presStyleIdx="3" presStyleCnt="4">
        <dgm:presLayoutVars>
          <dgm:bulletEnabled val="1"/>
        </dgm:presLayoutVars>
      </dgm:prSet>
      <dgm:spPr/>
    </dgm:pt>
  </dgm:ptLst>
  <dgm:cxnLst>
    <dgm:cxn modelId="{323D7A0C-F410-458C-B3A9-A1E0B59E17E0}" type="presOf" srcId="{DE0D58FA-1B88-472C-8368-E85E70120C0C}" destId="{D6706081-E4D0-4E44-859A-C84BD2C92C06}" srcOrd="0" destOrd="0" presId="urn:microsoft.com/office/officeart/2005/8/layout/lProcess2"/>
    <dgm:cxn modelId="{4EFAE414-2164-40F9-BCF3-701D476951B7}" srcId="{B391B138-32B8-4772-ABD2-A2B46FA06D38}" destId="{DE0D58FA-1B88-472C-8368-E85E70120C0C}" srcOrd="0" destOrd="0" parTransId="{CAB9E96D-B66B-4795-BAA1-74A2400ADCB8}" sibTransId="{DBB5B286-DB76-419F-BF3B-3DDD5A04F1EC}"/>
    <dgm:cxn modelId="{9AC4BC1D-6A61-46B8-8FAA-2A613C3853D7}" type="presOf" srcId="{B391B138-32B8-4772-ABD2-A2B46FA06D38}" destId="{29C873F0-8BBA-4ABD-ADB7-0425112C1798}" srcOrd="0" destOrd="0" presId="urn:microsoft.com/office/officeart/2005/8/layout/lProcess2"/>
    <dgm:cxn modelId="{F9202C3C-CFB7-40D1-AF7A-5E87FA8AD587}" srcId="{B391B138-32B8-4772-ABD2-A2B46FA06D38}" destId="{3CA4CAC9-4AAC-4102-8133-80323A4C4F86}" srcOrd="1" destOrd="0" parTransId="{E3EBB0EF-5B00-4961-85E3-11340CFECCDB}" sibTransId="{CCCD0D8D-F815-4A88-9E03-B5295499FC8E}"/>
    <dgm:cxn modelId="{8F1E0D3F-E331-4DE9-806D-18DE5613AAA3}" type="presOf" srcId="{4B27D789-5117-4591-BB4E-22D0F32D23DF}" destId="{54810F14-D983-4F26-9D8B-FB176C73A6AD}" srcOrd="0" destOrd="0" presId="urn:microsoft.com/office/officeart/2005/8/layout/lProcess2"/>
    <dgm:cxn modelId="{DC94565B-96BE-4368-A81F-55A7D09ABDA4}" srcId="{1DC50386-C49D-4C3C-A814-7C9912E07555}" destId="{4B27D789-5117-4591-BB4E-22D0F32D23DF}" srcOrd="0" destOrd="0" parTransId="{81079B2B-301D-4BC3-861A-0419B440547C}" sibTransId="{38C7ABB9-96FA-408D-B43C-044C39114CC8}"/>
    <dgm:cxn modelId="{9A54994B-2C10-4BB2-8E25-60D4C3DF4A67}" type="presOf" srcId="{1DC50386-C49D-4C3C-A814-7C9912E07555}" destId="{F05874FA-E07A-419F-8906-DAC425A74C8B}" srcOrd="0" destOrd="0" presId="urn:microsoft.com/office/officeart/2005/8/layout/lProcess2"/>
    <dgm:cxn modelId="{E4648E7D-5957-4157-9B33-A7AC78F81BC4}" type="presOf" srcId="{3CA4CAC9-4AAC-4102-8133-80323A4C4F86}" destId="{4E6ECEBE-CFD3-4AB4-87B9-17B48A3EB916}" srcOrd="0" destOrd="0" presId="urn:microsoft.com/office/officeart/2005/8/layout/lProcess2"/>
    <dgm:cxn modelId="{133AAB83-4224-4E2F-BD4B-1375BE5B8067}" type="presOf" srcId="{A1264F24-2A51-42A6-A035-E9BDA3D8D59A}" destId="{D75DD69C-DF80-494B-A7F8-FC1821E8296A}" srcOrd="0" destOrd="0" presId="urn:microsoft.com/office/officeart/2005/8/layout/lProcess2"/>
    <dgm:cxn modelId="{838F829D-281C-4EFC-93E8-CAB024839256}" type="presOf" srcId="{1DC50386-C49D-4C3C-A814-7C9912E07555}" destId="{C6188655-CF3B-431A-93FB-1B376837ABE5}" srcOrd="1" destOrd="0" presId="urn:microsoft.com/office/officeart/2005/8/layout/lProcess2"/>
    <dgm:cxn modelId="{5131E3AE-D147-475E-A255-B5A0B48205E0}" type="presOf" srcId="{B391B138-32B8-4772-ABD2-A2B46FA06D38}" destId="{EF540D43-61F7-481A-B729-4C7439700847}" srcOrd="1" destOrd="0" presId="urn:microsoft.com/office/officeart/2005/8/layout/lProcess2"/>
    <dgm:cxn modelId="{F59D27C0-F935-438E-B0BC-B587D32F66B7}" type="presOf" srcId="{A6953B04-2162-44DB-A880-6D1BDE27E8D5}" destId="{C68E40CC-D67F-4FEA-8D25-40CC525F3061}" srcOrd="0" destOrd="0" presId="urn:microsoft.com/office/officeart/2005/8/layout/lProcess2"/>
    <dgm:cxn modelId="{670836DA-DC6B-4FF2-AC4D-724249480A9F}" srcId="{A6953B04-2162-44DB-A880-6D1BDE27E8D5}" destId="{1DC50386-C49D-4C3C-A814-7C9912E07555}" srcOrd="0" destOrd="0" parTransId="{8F5C20DE-C5FD-45C7-AA4C-1F7C62FEEBF2}" sibTransId="{17348EE8-E84D-4C5B-B87B-33F5B58AC157}"/>
    <dgm:cxn modelId="{24A394F7-EE9A-49C8-8DAB-BABBD7965EEF}" srcId="{A6953B04-2162-44DB-A880-6D1BDE27E8D5}" destId="{B391B138-32B8-4772-ABD2-A2B46FA06D38}" srcOrd="1" destOrd="0" parTransId="{E3C27106-E8C4-440A-91F5-8A8750B7E37A}" sibTransId="{31FF5DE6-0BF0-4206-8AAC-2A0D17025ACC}"/>
    <dgm:cxn modelId="{697FBDFF-015B-4C05-BB1D-EBE82D3C4A9E}" srcId="{1DC50386-C49D-4C3C-A814-7C9912E07555}" destId="{A1264F24-2A51-42A6-A035-E9BDA3D8D59A}" srcOrd="1" destOrd="0" parTransId="{121A40FF-8C46-4A77-A953-33E195A25966}" sibTransId="{CF4CA484-8576-463A-8351-70290F47B9E9}"/>
    <dgm:cxn modelId="{D5808DFB-81E1-4EFA-8CE1-8AB6C172692E}" type="presParOf" srcId="{C68E40CC-D67F-4FEA-8D25-40CC525F3061}" destId="{3B52051B-C8EC-4BA2-8F5E-786DBC9710C3}" srcOrd="0" destOrd="0" presId="urn:microsoft.com/office/officeart/2005/8/layout/lProcess2"/>
    <dgm:cxn modelId="{E6A70E5C-8127-46A5-AC75-2981256FFE75}" type="presParOf" srcId="{3B52051B-C8EC-4BA2-8F5E-786DBC9710C3}" destId="{F05874FA-E07A-419F-8906-DAC425A74C8B}" srcOrd="0" destOrd="0" presId="urn:microsoft.com/office/officeart/2005/8/layout/lProcess2"/>
    <dgm:cxn modelId="{A7B52614-DD66-44B8-83B0-BAAFD15974E5}" type="presParOf" srcId="{3B52051B-C8EC-4BA2-8F5E-786DBC9710C3}" destId="{C6188655-CF3B-431A-93FB-1B376837ABE5}" srcOrd="1" destOrd="0" presId="urn:microsoft.com/office/officeart/2005/8/layout/lProcess2"/>
    <dgm:cxn modelId="{F17B217C-425F-45DB-95BF-8E3A08DBE6CE}" type="presParOf" srcId="{3B52051B-C8EC-4BA2-8F5E-786DBC9710C3}" destId="{D427E93F-40D9-4CE2-A83A-2013008FDADC}" srcOrd="2" destOrd="0" presId="urn:microsoft.com/office/officeart/2005/8/layout/lProcess2"/>
    <dgm:cxn modelId="{FE76CD53-2BED-46BC-AC21-8432639AEA8E}" type="presParOf" srcId="{D427E93F-40D9-4CE2-A83A-2013008FDADC}" destId="{BEFC122E-ACF0-46CE-8E57-622122ED477E}" srcOrd="0" destOrd="0" presId="urn:microsoft.com/office/officeart/2005/8/layout/lProcess2"/>
    <dgm:cxn modelId="{B89F7591-75DE-4CB0-A89A-AE2BC9D89B74}" type="presParOf" srcId="{BEFC122E-ACF0-46CE-8E57-622122ED477E}" destId="{54810F14-D983-4F26-9D8B-FB176C73A6AD}" srcOrd="0" destOrd="0" presId="urn:microsoft.com/office/officeart/2005/8/layout/lProcess2"/>
    <dgm:cxn modelId="{324D65D0-C9DF-463F-B147-A8C7E27BB9EF}" type="presParOf" srcId="{BEFC122E-ACF0-46CE-8E57-622122ED477E}" destId="{9CF9765A-00EE-4B63-966A-1CFE3D97D88E}" srcOrd="1" destOrd="0" presId="urn:microsoft.com/office/officeart/2005/8/layout/lProcess2"/>
    <dgm:cxn modelId="{42F0F822-CA6F-4692-A41B-455DDA4CCDE0}" type="presParOf" srcId="{BEFC122E-ACF0-46CE-8E57-622122ED477E}" destId="{D75DD69C-DF80-494B-A7F8-FC1821E8296A}" srcOrd="2" destOrd="0" presId="urn:microsoft.com/office/officeart/2005/8/layout/lProcess2"/>
    <dgm:cxn modelId="{9A6377A0-406D-4ABF-A6A6-A78CDEC34CA4}" type="presParOf" srcId="{C68E40CC-D67F-4FEA-8D25-40CC525F3061}" destId="{7BFA9C47-4792-4CD1-B5BA-91AFA15EA9DC}" srcOrd="1" destOrd="0" presId="urn:microsoft.com/office/officeart/2005/8/layout/lProcess2"/>
    <dgm:cxn modelId="{4AA7C003-C96E-4F92-9652-8532F9AB4705}" type="presParOf" srcId="{C68E40CC-D67F-4FEA-8D25-40CC525F3061}" destId="{9866B4F8-17A1-4FED-9CC8-0974D3BD3102}" srcOrd="2" destOrd="0" presId="urn:microsoft.com/office/officeart/2005/8/layout/lProcess2"/>
    <dgm:cxn modelId="{437A3FAF-013C-4C27-8ED4-5DAC1B3D3FCE}" type="presParOf" srcId="{9866B4F8-17A1-4FED-9CC8-0974D3BD3102}" destId="{29C873F0-8BBA-4ABD-ADB7-0425112C1798}" srcOrd="0" destOrd="0" presId="urn:microsoft.com/office/officeart/2005/8/layout/lProcess2"/>
    <dgm:cxn modelId="{780D5132-A682-48BC-88F4-47FA9A931C0B}" type="presParOf" srcId="{9866B4F8-17A1-4FED-9CC8-0974D3BD3102}" destId="{EF540D43-61F7-481A-B729-4C7439700847}" srcOrd="1" destOrd="0" presId="urn:microsoft.com/office/officeart/2005/8/layout/lProcess2"/>
    <dgm:cxn modelId="{02A97228-143C-4A2B-B959-DEB766CA287B}" type="presParOf" srcId="{9866B4F8-17A1-4FED-9CC8-0974D3BD3102}" destId="{D31D1B6D-18FC-4871-9195-139E5A791C4C}" srcOrd="2" destOrd="0" presId="urn:microsoft.com/office/officeart/2005/8/layout/lProcess2"/>
    <dgm:cxn modelId="{31534A56-7E0F-4958-AF94-878B5EF725C4}" type="presParOf" srcId="{D31D1B6D-18FC-4871-9195-139E5A791C4C}" destId="{E23CEF08-0219-4651-B143-F7EC9A0F50E6}" srcOrd="0" destOrd="0" presId="urn:microsoft.com/office/officeart/2005/8/layout/lProcess2"/>
    <dgm:cxn modelId="{B571B3BE-3A66-4D59-A6FC-4AA2A767333F}" type="presParOf" srcId="{E23CEF08-0219-4651-B143-F7EC9A0F50E6}" destId="{D6706081-E4D0-4E44-859A-C84BD2C92C06}" srcOrd="0" destOrd="0" presId="urn:microsoft.com/office/officeart/2005/8/layout/lProcess2"/>
    <dgm:cxn modelId="{946DEB6C-E6A5-452A-B6CB-67AB57374CEE}" type="presParOf" srcId="{E23CEF08-0219-4651-B143-F7EC9A0F50E6}" destId="{2891F0E6-550F-43BF-90A2-C412CDCDBBB2}" srcOrd="1" destOrd="0" presId="urn:microsoft.com/office/officeart/2005/8/layout/lProcess2"/>
    <dgm:cxn modelId="{F5F45630-3BC7-44FE-88C6-0A45875F1142}" type="presParOf" srcId="{E23CEF08-0219-4651-B143-F7EC9A0F50E6}" destId="{4E6ECEBE-CFD3-4AB4-87B9-17B48A3EB91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6CA2E7-CC60-42BC-BA6D-BCB8624E2FBA}" type="doc">
      <dgm:prSet loTypeId="urn:microsoft.com/office/officeart/2005/8/layout/hProcess4" loCatId="process" qsTypeId="urn:microsoft.com/office/officeart/2005/8/quickstyle/simple1" qsCatId="simple" csTypeId="urn:microsoft.com/office/officeart/2005/8/colors/colorful4" csCatId="colorful"/>
      <dgm:spPr/>
      <dgm:t>
        <a:bodyPr/>
        <a:lstStyle/>
        <a:p>
          <a:endParaRPr lang="es-419"/>
        </a:p>
      </dgm:t>
    </dgm:pt>
    <dgm:pt modelId="{9047561D-2D55-4167-8D2D-EBBE38FD8BB3}">
      <dgm:prSet/>
      <dgm:spPr/>
      <dgm:t>
        <a:bodyPr/>
        <a:lstStyle/>
        <a:p>
          <a:r>
            <a:rPr lang="es-419"/>
            <a:t>Elección</a:t>
          </a:r>
        </a:p>
      </dgm:t>
    </dgm:pt>
    <dgm:pt modelId="{5AA2401A-82E5-4B89-9D93-87E27FFDF389}" type="parTrans" cxnId="{F5B772F4-CB1D-4B7C-BD9B-31C25BC14F8A}">
      <dgm:prSet/>
      <dgm:spPr/>
      <dgm:t>
        <a:bodyPr/>
        <a:lstStyle/>
        <a:p>
          <a:endParaRPr lang="es-419"/>
        </a:p>
      </dgm:t>
    </dgm:pt>
    <dgm:pt modelId="{2A2E922C-9FD1-4ECB-86EB-102D9BAB77AE}" type="sibTrans" cxnId="{F5B772F4-CB1D-4B7C-BD9B-31C25BC14F8A}">
      <dgm:prSet/>
      <dgm:spPr/>
      <dgm:t>
        <a:bodyPr/>
        <a:lstStyle/>
        <a:p>
          <a:endParaRPr lang="es-419"/>
        </a:p>
      </dgm:t>
    </dgm:pt>
    <dgm:pt modelId="{C5FE782A-3D61-4CC8-BA55-68930132B6E4}">
      <dgm:prSet/>
      <dgm:spPr/>
      <dgm:t>
        <a:bodyPr/>
        <a:lstStyle/>
        <a:p>
          <a:r>
            <a:rPr lang="es-419" baseline="0"/>
            <a:t>Momento en que aceptamos a Cristo como Salvador.</a:t>
          </a:r>
          <a:endParaRPr lang="es-419"/>
        </a:p>
      </dgm:t>
    </dgm:pt>
    <dgm:pt modelId="{98EDA69E-300A-4E21-8D83-9BF4F3A1D7B3}" type="parTrans" cxnId="{50D8A526-E58A-4F9B-8142-EB2FDBBB556A}">
      <dgm:prSet/>
      <dgm:spPr/>
      <dgm:t>
        <a:bodyPr/>
        <a:lstStyle/>
        <a:p>
          <a:endParaRPr lang="es-419"/>
        </a:p>
      </dgm:t>
    </dgm:pt>
    <dgm:pt modelId="{35FD8E39-8170-4D17-8979-ABB41C07B7D9}" type="sibTrans" cxnId="{50D8A526-E58A-4F9B-8142-EB2FDBBB556A}">
      <dgm:prSet/>
      <dgm:spPr/>
      <dgm:t>
        <a:bodyPr/>
        <a:lstStyle/>
        <a:p>
          <a:endParaRPr lang="es-419"/>
        </a:p>
      </dgm:t>
    </dgm:pt>
    <dgm:pt modelId="{5FF27C46-1661-4E2B-B240-DAA101B12C54}">
      <dgm:prSet/>
      <dgm:spPr/>
      <dgm:t>
        <a:bodyPr/>
        <a:lstStyle/>
        <a:p>
          <a:r>
            <a:rPr lang="es-419"/>
            <a:t>Vida Cristiana</a:t>
          </a:r>
        </a:p>
      </dgm:t>
    </dgm:pt>
    <dgm:pt modelId="{520DCCA1-01F3-4AA8-92B3-4F3CBAFFBC12}" type="parTrans" cxnId="{124A172B-20CD-4FE9-972A-7CADAF904F1D}">
      <dgm:prSet/>
      <dgm:spPr/>
      <dgm:t>
        <a:bodyPr/>
        <a:lstStyle/>
        <a:p>
          <a:endParaRPr lang="es-419"/>
        </a:p>
      </dgm:t>
    </dgm:pt>
    <dgm:pt modelId="{443D26DB-A1F4-4164-A1BB-FCE9CFEECCB4}" type="sibTrans" cxnId="{124A172B-20CD-4FE9-972A-7CADAF904F1D}">
      <dgm:prSet/>
      <dgm:spPr/>
      <dgm:t>
        <a:bodyPr/>
        <a:lstStyle/>
        <a:p>
          <a:endParaRPr lang="es-419"/>
        </a:p>
      </dgm:t>
    </dgm:pt>
    <dgm:pt modelId="{E581B5D2-D053-472E-A690-0899F7DF3253}">
      <dgm:prSet/>
      <dgm:spPr/>
      <dgm:t>
        <a:bodyPr/>
        <a:lstStyle/>
        <a:p>
          <a:r>
            <a:rPr lang="es-419" baseline="0"/>
            <a:t>Período de preparación y servicio como reyes.</a:t>
          </a:r>
          <a:endParaRPr lang="es-419"/>
        </a:p>
      </dgm:t>
    </dgm:pt>
    <dgm:pt modelId="{BD4D5C4E-B0AA-44E5-B122-618634E952B2}" type="parTrans" cxnId="{593482D0-7FC1-4956-8FFB-D2F2D1E7FF23}">
      <dgm:prSet/>
      <dgm:spPr/>
      <dgm:t>
        <a:bodyPr/>
        <a:lstStyle/>
        <a:p>
          <a:endParaRPr lang="es-419"/>
        </a:p>
      </dgm:t>
    </dgm:pt>
    <dgm:pt modelId="{328C3185-E6A2-4C20-AD39-2DE0F0B95B0F}" type="sibTrans" cxnId="{593482D0-7FC1-4956-8FFB-D2F2D1E7FF23}">
      <dgm:prSet/>
      <dgm:spPr/>
      <dgm:t>
        <a:bodyPr/>
        <a:lstStyle/>
        <a:p>
          <a:endParaRPr lang="es-419"/>
        </a:p>
      </dgm:t>
    </dgm:pt>
    <dgm:pt modelId="{90322EA8-3D0B-486D-A8F0-4BD2A5B963B9}">
      <dgm:prSet/>
      <dgm:spPr/>
      <dgm:t>
        <a:bodyPr/>
        <a:lstStyle/>
        <a:p>
          <a:r>
            <a:rPr lang="es-419"/>
            <a:t>Segunda Venida</a:t>
          </a:r>
        </a:p>
      </dgm:t>
    </dgm:pt>
    <dgm:pt modelId="{6085D24D-9694-46AD-8BD7-9E255DE8CD69}" type="parTrans" cxnId="{90CA48CE-0368-4D9A-AE52-4974CCBDF2E8}">
      <dgm:prSet/>
      <dgm:spPr/>
      <dgm:t>
        <a:bodyPr/>
        <a:lstStyle/>
        <a:p>
          <a:endParaRPr lang="es-419"/>
        </a:p>
      </dgm:t>
    </dgm:pt>
    <dgm:pt modelId="{B5E11DFC-D75A-4738-A2C0-0A5A614BEBE1}" type="sibTrans" cxnId="{90CA48CE-0368-4D9A-AE52-4974CCBDF2E8}">
      <dgm:prSet/>
      <dgm:spPr/>
      <dgm:t>
        <a:bodyPr/>
        <a:lstStyle/>
        <a:p>
          <a:endParaRPr lang="es-419"/>
        </a:p>
      </dgm:t>
    </dgm:pt>
    <dgm:pt modelId="{0BEA63B5-9C64-4E4B-B881-F3BDC68CE76D}">
      <dgm:prSet/>
      <dgm:spPr/>
      <dgm:t>
        <a:bodyPr/>
        <a:lstStyle/>
        <a:p>
          <a:r>
            <a:rPr lang="es-419" baseline="0"/>
            <a:t>Investidura formal del reino ya recibido.</a:t>
          </a:r>
          <a:endParaRPr lang="es-419"/>
        </a:p>
      </dgm:t>
    </dgm:pt>
    <dgm:pt modelId="{C477DBA3-298D-40CF-AD9A-9600C3F3977A}" type="parTrans" cxnId="{429D8757-0F2D-4FA8-BA53-F76EC5C90874}">
      <dgm:prSet/>
      <dgm:spPr/>
      <dgm:t>
        <a:bodyPr/>
        <a:lstStyle/>
        <a:p>
          <a:endParaRPr lang="es-419"/>
        </a:p>
      </dgm:t>
    </dgm:pt>
    <dgm:pt modelId="{1B32CD3A-2A48-48A2-B15A-F79E4033E7D9}" type="sibTrans" cxnId="{429D8757-0F2D-4FA8-BA53-F76EC5C90874}">
      <dgm:prSet/>
      <dgm:spPr/>
      <dgm:t>
        <a:bodyPr/>
        <a:lstStyle/>
        <a:p>
          <a:endParaRPr lang="es-419"/>
        </a:p>
      </dgm:t>
    </dgm:pt>
    <dgm:pt modelId="{F20B07BA-1277-446D-B152-189B6E27D6BD}" type="pres">
      <dgm:prSet presAssocID="{846CA2E7-CC60-42BC-BA6D-BCB8624E2FBA}" presName="Name0" presStyleCnt="0">
        <dgm:presLayoutVars>
          <dgm:dir/>
          <dgm:animLvl val="lvl"/>
          <dgm:resizeHandles val="exact"/>
        </dgm:presLayoutVars>
      </dgm:prSet>
      <dgm:spPr/>
    </dgm:pt>
    <dgm:pt modelId="{7E01B957-532C-4E2D-BD70-872BEB38C33B}" type="pres">
      <dgm:prSet presAssocID="{846CA2E7-CC60-42BC-BA6D-BCB8624E2FBA}" presName="tSp" presStyleCnt="0"/>
      <dgm:spPr/>
    </dgm:pt>
    <dgm:pt modelId="{42453711-E7AD-4FE1-A0C5-FFA7CDBBC9A5}" type="pres">
      <dgm:prSet presAssocID="{846CA2E7-CC60-42BC-BA6D-BCB8624E2FBA}" presName="bSp" presStyleCnt="0"/>
      <dgm:spPr/>
    </dgm:pt>
    <dgm:pt modelId="{3A958A09-2418-42F4-854F-A3A7B4724749}" type="pres">
      <dgm:prSet presAssocID="{846CA2E7-CC60-42BC-BA6D-BCB8624E2FBA}" presName="process" presStyleCnt="0"/>
      <dgm:spPr/>
    </dgm:pt>
    <dgm:pt modelId="{9B8F9FFC-67E5-498C-B5CC-625A31964288}" type="pres">
      <dgm:prSet presAssocID="{9047561D-2D55-4167-8D2D-EBBE38FD8BB3}" presName="composite1" presStyleCnt="0"/>
      <dgm:spPr/>
    </dgm:pt>
    <dgm:pt modelId="{E283D90B-5088-43D7-A5FF-8D51DD2255B6}" type="pres">
      <dgm:prSet presAssocID="{9047561D-2D55-4167-8D2D-EBBE38FD8BB3}" presName="dummyNode1" presStyleLbl="node1" presStyleIdx="0" presStyleCnt="3"/>
      <dgm:spPr/>
    </dgm:pt>
    <dgm:pt modelId="{CA1B888C-A1F5-484A-A5F1-FDB8F4DDA719}" type="pres">
      <dgm:prSet presAssocID="{9047561D-2D55-4167-8D2D-EBBE38FD8BB3}" presName="childNode1" presStyleLbl="bgAcc1" presStyleIdx="0" presStyleCnt="3">
        <dgm:presLayoutVars>
          <dgm:bulletEnabled val="1"/>
        </dgm:presLayoutVars>
      </dgm:prSet>
      <dgm:spPr/>
    </dgm:pt>
    <dgm:pt modelId="{37B89B72-EE59-49B8-A200-DB6604716FC0}" type="pres">
      <dgm:prSet presAssocID="{9047561D-2D55-4167-8D2D-EBBE38FD8BB3}" presName="childNode1tx" presStyleLbl="bgAcc1" presStyleIdx="0" presStyleCnt="3">
        <dgm:presLayoutVars>
          <dgm:bulletEnabled val="1"/>
        </dgm:presLayoutVars>
      </dgm:prSet>
      <dgm:spPr/>
    </dgm:pt>
    <dgm:pt modelId="{C3838072-C61E-4345-812E-E1C3C430810F}" type="pres">
      <dgm:prSet presAssocID="{9047561D-2D55-4167-8D2D-EBBE38FD8BB3}" presName="parentNode1" presStyleLbl="node1" presStyleIdx="0" presStyleCnt="3">
        <dgm:presLayoutVars>
          <dgm:chMax val="1"/>
          <dgm:bulletEnabled val="1"/>
        </dgm:presLayoutVars>
      </dgm:prSet>
      <dgm:spPr/>
    </dgm:pt>
    <dgm:pt modelId="{E1120CD3-5E30-4EDA-932D-D6ABB3D1E801}" type="pres">
      <dgm:prSet presAssocID="{9047561D-2D55-4167-8D2D-EBBE38FD8BB3}" presName="connSite1" presStyleCnt="0"/>
      <dgm:spPr/>
    </dgm:pt>
    <dgm:pt modelId="{874E0433-C902-4D5C-9F1D-21CFF2A7BE8D}" type="pres">
      <dgm:prSet presAssocID="{2A2E922C-9FD1-4ECB-86EB-102D9BAB77AE}" presName="Name9" presStyleLbl="sibTrans2D1" presStyleIdx="0" presStyleCnt="2"/>
      <dgm:spPr/>
    </dgm:pt>
    <dgm:pt modelId="{1ECD33DE-45D6-4F62-8432-AD4C69FBE35C}" type="pres">
      <dgm:prSet presAssocID="{5FF27C46-1661-4E2B-B240-DAA101B12C54}" presName="composite2" presStyleCnt="0"/>
      <dgm:spPr/>
    </dgm:pt>
    <dgm:pt modelId="{8F3342D6-4CB3-45B2-BA23-DA86A1F75D9B}" type="pres">
      <dgm:prSet presAssocID="{5FF27C46-1661-4E2B-B240-DAA101B12C54}" presName="dummyNode2" presStyleLbl="node1" presStyleIdx="0" presStyleCnt="3"/>
      <dgm:spPr/>
    </dgm:pt>
    <dgm:pt modelId="{D637F262-8C08-4CD7-BB69-9F4AB9AE0FA8}" type="pres">
      <dgm:prSet presAssocID="{5FF27C46-1661-4E2B-B240-DAA101B12C54}" presName="childNode2" presStyleLbl="bgAcc1" presStyleIdx="1" presStyleCnt="3">
        <dgm:presLayoutVars>
          <dgm:bulletEnabled val="1"/>
        </dgm:presLayoutVars>
      </dgm:prSet>
      <dgm:spPr/>
    </dgm:pt>
    <dgm:pt modelId="{2C69C421-A935-4D09-8C52-F084CB0F2DC9}" type="pres">
      <dgm:prSet presAssocID="{5FF27C46-1661-4E2B-B240-DAA101B12C54}" presName="childNode2tx" presStyleLbl="bgAcc1" presStyleIdx="1" presStyleCnt="3">
        <dgm:presLayoutVars>
          <dgm:bulletEnabled val="1"/>
        </dgm:presLayoutVars>
      </dgm:prSet>
      <dgm:spPr/>
    </dgm:pt>
    <dgm:pt modelId="{9051745F-397D-4EC5-9E82-908C6E8F1E79}" type="pres">
      <dgm:prSet presAssocID="{5FF27C46-1661-4E2B-B240-DAA101B12C54}" presName="parentNode2" presStyleLbl="node1" presStyleIdx="1" presStyleCnt="3">
        <dgm:presLayoutVars>
          <dgm:chMax val="0"/>
          <dgm:bulletEnabled val="1"/>
        </dgm:presLayoutVars>
      </dgm:prSet>
      <dgm:spPr/>
    </dgm:pt>
    <dgm:pt modelId="{C40424D0-C5C3-4FF8-BD1E-075F0281A71A}" type="pres">
      <dgm:prSet presAssocID="{5FF27C46-1661-4E2B-B240-DAA101B12C54}" presName="connSite2" presStyleCnt="0"/>
      <dgm:spPr/>
    </dgm:pt>
    <dgm:pt modelId="{7AA7F809-FD2F-4C55-8864-E26E7036D221}" type="pres">
      <dgm:prSet presAssocID="{443D26DB-A1F4-4164-A1BB-FCE9CFEECCB4}" presName="Name18" presStyleLbl="sibTrans2D1" presStyleIdx="1" presStyleCnt="2"/>
      <dgm:spPr/>
    </dgm:pt>
    <dgm:pt modelId="{18B821B3-7A51-462D-AAD4-22BC381C7341}" type="pres">
      <dgm:prSet presAssocID="{90322EA8-3D0B-486D-A8F0-4BD2A5B963B9}" presName="composite1" presStyleCnt="0"/>
      <dgm:spPr/>
    </dgm:pt>
    <dgm:pt modelId="{1D4B432A-C1C4-4AB8-9704-06F12A83711D}" type="pres">
      <dgm:prSet presAssocID="{90322EA8-3D0B-486D-A8F0-4BD2A5B963B9}" presName="dummyNode1" presStyleLbl="node1" presStyleIdx="1" presStyleCnt="3"/>
      <dgm:spPr/>
    </dgm:pt>
    <dgm:pt modelId="{721443CB-578A-40F2-8CA9-1AE81500B9D0}" type="pres">
      <dgm:prSet presAssocID="{90322EA8-3D0B-486D-A8F0-4BD2A5B963B9}" presName="childNode1" presStyleLbl="bgAcc1" presStyleIdx="2" presStyleCnt="3">
        <dgm:presLayoutVars>
          <dgm:bulletEnabled val="1"/>
        </dgm:presLayoutVars>
      </dgm:prSet>
      <dgm:spPr/>
    </dgm:pt>
    <dgm:pt modelId="{7FF2B103-2C8F-42D8-84C3-30119A9A15EC}" type="pres">
      <dgm:prSet presAssocID="{90322EA8-3D0B-486D-A8F0-4BD2A5B963B9}" presName="childNode1tx" presStyleLbl="bgAcc1" presStyleIdx="2" presStyleCnt="3">
        <dgm:presLayoutVars>
          <dgm:bulletEnabled val="1"/>
        </dgm:presLayoutVars>
      </dgm:prSet>
      <dgm:spPr/>
    </dgm:pt>
    <dgm:pt modelId="{E0B1BF07-77AF-4079-91C7-424803741D34}" type="pres">
      <dgm:prSet presAssocID="{90322EA8-3D0B-486D-A8F0-4BD2A5B963B9}" presName="parentNode1" presStyleLbl="node1" presStyleIdx="2" presStyleCnt="3">
        <dgm:presLayoutVars>
          <dgm:chMax val="1"/>
          <dgm:bulletEnabled val="1"/>
        </dgm:presLayoutVars>
      </dgm:prSet>
      <dgm:spPr/>
    </dgm:pt>
    <dgm:pt modelId="{AD2AF9CE-623B-4944-929D-30263473D71D}" type="pres">
      <dgm:prSet presAssocID="{90322EA8-3D0B-486D-A8F0-4BD2A5B963B9}" presName="connSite1" presStyleCnt="0"/>
      <dgm:spPr/>
    </dgm:pt>
  </dgm:ptLst>
  <dgm:cxnLst>
    <dgm:cxn modelId="{9CD5F002-C92B-4064-8497-45863E9F02B3}" type="presOf" srcId="{90322EA8-3D0B-486D-A8F0-4BD2A5B963B9}" destId="{E0B1BF07-77AF-4079-91C7-424803741D34}" srcOrd="0" destOrd="0" presId="urn:microsoft.com/office/officeart/2005/8/layout/hProcess4"/>
    <dgm:cxn modelId="{50D8A526-E58A-4F9B-8142-EB2FDBBB556A}" srcId="{9047561D-2D55-4167-8D2D-EBBE38FD8BB3}" destId="{C5FE782A-3D61-4CC8-BA55-68930132B6E4}" srcOrd="0" destOrd="0" parTransId="{98EDA69E-300A-4E21-8D83-9BF4F3A1D7B3}" sibTransId="{35FD8E39-8170-4D17-8979-ABB41C07B7D9}"/>
    <dgm:cxn modelId="{124A172B-20CD-4FE9-972A-7CADAF904F1D}" srcId="{846CA2E7-CC60-42BC-BA6D-BCB8624E2FBA}" destId="{5FF27C46-1661-4E2B-B240-DAA101B12C54}" srcOrd="1" destOrd="0" parTransId="{520DCCA1-01F3-4AA8-92B3-4F3CBAFFBC12}" sibTransId="{443D26DB-A1F4-4164-A1BB-FCE9CFEECCB4}"/>
    <dgm:cxn modelId="{D772E567-E523-4C46-8923-BBF0397D6195}" type="presOf" srcId="{9047561D-2D55-4167-8D2D-EBBE38FD8BB3}" destId="{C3838072-C61E-4345-812E-E1C3C430810F}" srcOrd="0" destOrd="0" presId="urn:microsoft.com/office/officeart/2005/8/layout/hProcess4"/>
    <dgm:cxn modelId="{762E0C72-555A-4FE2-AC9F-A0CE353DF125}" type="presOf" srcId="{5FF27C46-1661-4E2B-B240-DAA101B12C54}" destId="{9051745F-397D-4EC5-9E82-908C6E8F1E79}" srcOrd="0" destOrd="0" presId="urn:microsoft.com/office/officeart/2005/8/layout/hProcess4"/>
    <dgm:cxn modelId="{6F152C75-1794-4531-AFA9-CC70DD9E2932}" type="presOf" srcId="{2A2E922C-9FD1-4ECB-86EB-102D9BAB77AE}" destId="{874E0433-C902-4D5C-9F1D-21CFF2A7BE8D}" srcOrd="0" destOrd="0" presId="urn:microsoft.com/office/officeart/2005/8/layout/hProcess4"/>
    <dgm:cxn modelId="{1B3A5255-3162-40CD-AF5A-EB1D3340AEBC}" type="presOf" srcId="{C5FE782A-3D61-4CC8-BA55-68930132B6E4}" destId="{37B89B72-EE59-49B8-A200-DB6604716FC0}" srcOrd="1" destOrd="0" presId="urn:microsoft.com/office/officeart/2005/8/layout/hProcess4"/>
    <dgm:cxn modelId="{429D8757-0F2D-4FA8-BA53-F76EC5C90874}" srcId="{90322EA8-3D0B-486D-A8F0-4BD2A5B963B9}" destId="{0BEA63B5-9C64-4E4B-B881-F3BDC68CE76D}" srcOrd="0" destOrd="0" parTransId="{C477DBA3-298D-40CF-AD9A-9600C3F3977A}" sibTransId="{1B32CD3A-2A48-48A2-B15A-F79E4033E7D9}"/>
    <dgm:cxn modelId="{661DC280-AC06-4388-971C-1DB16441E4F3}" type="presOf" srcId="{0BEA63B5-9C64-4E4B-B881-F3BDC68CE76D}" destId="{7FF2B103-2C8F-42D8-84C3-30119A9A15EC}" srcOrd="1" destOrd="0" presId="urn:microsoft.com/office/officeart/2005/8/layout/hProcess4"/>
    <dgm:cxn modelId="{449A4D81-4973-4B04-9836-D5269A4B5799}" type="presOf" srcId="{C5FE782A-3D61-4CC8-BA55-68930132B6E4}" destId="{CA1B888C-A1F5-484A-A5F1-FDB8F4DDA719}" srcOrd="0" destOrd="0" presId="urn:microsoft.com/office/officeart/2005/8/layout/hProcess4"/>
    <dgm:cxn modelId="{86650691-A650-47EE-B3ED-E62F4997C584}" type="presOf" srcId="{0BEA63B5-9C64-4E4B-B881-F3BDC68CE76D}" destId="{721443CB-578A-40F2-8CA9-1AE81500B9D0}" srcOrd="0" destOrd="0" presId="urn:microsoft.com/office/officeart/2005/8/layout/hProcess4"/>
    <dgm:cxn modelId="{47132E93-10B1-4383-898E-E1D57751CA48}" type="presOf" srcId="{E581B5D2-D053-472E-A690-0899F7DF3253}" destId="{D637F262-8C08-4CD7-BB69-9F4AB9AE0FA8}" srcOrd="0" destOrd="0" presId="urn:microsoft.com/office/officeart/2005/8/layout/hProcess4"/>
    <dgm:cxn modelId="{4E26EFA9-C727-492E-A3B5-40C21C9FA627}" type="presOf" srcId="{E581B5D2-D053-472E-A690-0899F7DF3253}" destId="{2C69C421-A935-4D09-8C52-F084CB0F2DC9}" srcOrd="1" destOrd="0" presId="urn:microsoft.com/office/officeart/2005/8/layout/hProcess4"/>
    <dgm:cxn modelId="{15DE4CB6-A145-4EA6-BCA2-D1A3D0D58236}" type="presOf" srcId="{443D26DB-A1F4-4164-A1BB-FCE9CFEECCB4}" destId="{7AA7F809-FD2F-4C55-8864-E26E7036D221}" srcOrd="0" destOrd="0" presId="urn:microsoft.com/office/officeart/2005/8/layout/hProcess4"/>
    <dgm:cxn modelId="{90CA48CE-0368-4D9A-AE52-4974CCBDF2E8}" srcId="{846CA2E7-CC60-42BC-BA6D-BCB8624E2FBA}" destId="{90322EA8-3D0B-486D-A8F0-4BD2A5B963B9}" srcOrd="2" destOrd="0" parTransId="{6085D24D-9694-46AD-8BD7-9E255DE8CD69}" sibTransId="{B5E11DFC-D75A-4738-A2C0-0A5A614BEBE1}"/>
    <dgm:cxn modelId="{593482D0-7FC1-4956-8FFB-D2F2D1E7FF23}" srcId="{5FF27C46-1661-4E2B-B240-DAA101B12C54}" destId="{E581B5D2-D053-472E-A690-0899F7DF3253}" srcOrd="0" destOrd="0" parTransId="{BD4D5C4E-B0AA-44E5-B122-618634E952B2}" sibTransId="{328C3185-E6A2-4C20-AD39-2DE0F0B95B0F}"/>
    <dgm:cxn modelId="{B710E0DB-3CE0-48EB-93C1-40E3D12D776C}" type="presOf" srcId="{846CA2E7-CC60-42BC-BA6D-BCB8624E2FBA}" destId="{F20B07BA-1277-446D-B152-189B6E27D6BD}" srcOrd="0" destOrd="0" presId="urn:microsoft.com/office/officeart/2005/8/layout/hProcess4"/>
    <dgm:cxn modelId="{F5B772F4-CB1D-4B7C-BD9B-31C25BC14F8A}" srcId="{846CA2E7-CC60-42BC-BA6D-BCB8624E2FBA}" destId="{9047561D-2D55-4167-8D2D-EBBE38FD8BB3}" srcOrd="0" destOrd="0" parTransId="{5AA2401A-82E5-4B89-9D93-87E27FFDF389}" sibTransId="{2A2E922C-9FD1-4ECB-86EB-102D9BAB77AE}"/>
    <dgm:cxn modelId="{0391E2D3-2F7A-4D4C-AFA1-B2328FD97E8E}" type="presParOf" srcId="{F20B07BA-1277-446D-B152-189B6E27D6BD}" destId="{7E01B957-532C-4E2D-BD70-872BEB38C33B}" srcOrd="0" destOrd="0" presId="urn:microsoft.com/office/officeart/2005/8/layout/hProcess4"/>
    <dgm:cxn modelId="{90C89A29-AE89-42FE-A069-0AD0C84EC015}" type="presParOf" srcId="{F20B07BA-1277-446D-B152-189B6E27D6BD}" destId="{42453711-E7AD-4FE1-A0C5-FFA7CDBBC9A5}" srcOrd="1" destOrd="0" presId="urn:microsoft.com/office/officeart/2005/8/layout/hProcess4"/>
    <dgm:cxn modelId="{1A5BC987-4B8C-480B-967D-634609578348}" type="presParOf" srcId="{F20B07BA-1277-446D-B152-189B6E27D6BD}" destId="{3A958A09-2418-42F4-854F-A3A7B4724749}" srcOrd="2" destOrd="0" presId="urn:microsoft.com/office/officeart/2005/8/layout/hProcess4"/>
    <dgm:cxn modelId="{D5C4409A-221C-426A-87CA-47B805762983}" type="presParOf" srcId="{3A958A09-2418-42F4-854F-A3A7B4724749}" destId="{9B8F9FFC-67E5-498C-B5CC-625A31964288}" srcOrd="0" destOrd="0" presId="urn:microsoft.com/office/officeart/2005/8/layout/hProcess4"/>
    <dgm:cxn modelId="{4C15922C-CF75-49C8-B83E-F12B10ED157E}" type="presParOf" srcId="{9B8F9FFC-67E5-498C-B5CC-625A31964288}" destId="{E283D90B-5088-43D7-A5FF-8D51DD2255B6}" srcOrd="0" destOrd="0" presId="urn:microsoft.com/office/officeart/2005/8/layout/hProcess4"/>
    <dgm:cxn modelId="{21BC3A9A-E6D8-49A0-8276-D370410EE5FA}" type="presParOf" srcId="{9B8F9FFC-67E5-498C-B5CC-625A31964288}" destId="{CA1B888C-A1F5-484A-A5F1-FDB8F4DDA719}" srcOrd="1" destOrd="0" presId="urn:microsoft.com/office/officeart/2005/8/layout/hProcess4"/>
    <dgm:cxn modelId="{C1724CFF-2954-4026-997D-B3E96FD343F8}" type="presParOf" srcId="{9B8F9FFC-67E5-498C-B5CC-625A31964288}" destId="{37B89B72-EE59-49B8-A200-DB6604716FC0}" srcOrd="2" destOrd="0" presId="urn:microsoft.com/office/officeart/2005/8/layout/hProcess4"/>
    <dgm:cxn modelId="{E65696D9-0A9D-43FA-BFA2-8255679294D6}" type="presParOf" srcId="{9B8F9FFC-67E5-498C-B5CC-625A31964288}" destId="{C3838072-C61E-4345-812E-E1C3C430810F}" srcOrd="3" destOrd="0" presId="urn:microsoft.com/office/officeart/2005/8/layout/hProcess4"/>
    <dgm:cxn modelId="{D7A889F2-C488-4F79-BF65-5FA67E0085CA}" type="presParOf" srcId="{9B8F9FFC-67E5-498C-B5CC-625A31964288}" destId="{E1120CD3-5E30-4EDA-932D-D6ABB3D1E801}" srcOrd="4" destOrd="0" presId="urn:microsoft.com/office/officeart/2005/8/layout/hProcess4"/>
    <dgm:cxn modelId="{F9355489-DB37-4189-8F17-D6DBDDD5AD17}" type="presParOf" srcId="{3A958A09-2418-42F4-854F-A3A7B4724749}" destId="{874E0433-C902-4D5C-9F1D-21CFF2A7BE8D}" srcOrd="1" destOrd="0" presId="urn:microsoft.com/office/officeart/2005/8/layout/hProcess4"/>
    <dgm:cxn modelId="{4862A608-249D-4BC4-9679-021BEFF22EEC}" type="presParOf" srcId="{3A958A09-2418-42F4-854F-A3A7B4724749}" destId="{1ECD33DE-45D6-4F62-8432-AD4C69FBE35C}" srcOrd="2" destOrd="0" presId="urn:microsoft.com/office/officeart/2005/8/layout/hProcess4"/>
    <dgm:cxn modelId="{D27DF88C-2D84-46EC-82FB-796A1A24D12F}" type="presParOf" srcId="{1ECD33DE-45D6-4F62-8432-AD4C69FBE35C}" destId="{8F3342D6-4CB3-45B2-BA23-DA86A1F75D9B}" srcOrd="0" destOrd="0" presId="urn:microsoft.com/office/officeart/2005/8/layout/hProcess4"/>
    <dgm:cxn modelId="{FC100F7A-8F27-4CA9-B723-558457F8A076}" type="presParOf" srcId="{1ECD33DE-45D6-4F62-8432-AD4C69FBE35C}" destId="{D637F262-8C08-4CD7-BB69-9F4AB9AE0FA8}" srcOrd="1" destOrd="0" presId="urn:microsoft.com/office/officeart/2005/8/layout/hProcess4"/>
    <dgm:cxn modelId="{6D7A13EB-EAFE-4D0E-A723-7D4A252236D5}" type="presParOf" srcId="{1ECD33DE-45D6-4F62-8432-AD4C69FBE35C}" destId="{2C69C421-A935-4D09-8C52-F084CB0F2DC9}" srcOrd="2" destOrd="0" presId="urn:microsoft.com/office/officeart/2005/8/layout/hProcess4"/>
    <dgm:cxn modelId="{1ADE2CB4-F314-42BE-B1A5-E5868149FE43}" type="presParOf" srcId="{1ECD33DE-45D6-4F62-8432-AD4C69FBE35C}" destId="{9051745F-397D-4EC5-9E82-908C6E8F1E79}" srcOrd="3" destOrd="0" presId="urn:microsoft.com/office/officeart/2005/8/layout/hProcess4"/>
    <dgm:cxn modelId="{2359F9BA-3FF5-48F2-B1A4-4C3532F58333}" type="presParOf" srcId="{1ECD33DE-45D6-4F62-8432-AD4C69FBE35C}" destId="{C40424D0-C5C3-4FF8-BD1E-075F0281A71A}" srcOrd="4" destOrd="0" presId="urn:microsoft.com/office/officeart/2005/8/layout/hProcess4"/>
    <dgm:cxn modelId="{E2351448-BC7C-4EAB-80C2-4608E9DDE6E2}" type="presParOf" srcId="{3A958A09-2418-42F4-854F-A3A7B4724749}" destId="{7AA7F809-FD2F-4C55-8864-E26E7036D221}" srcOrd="3" destOrd="0" presId="urn:microsoft.com/office/officeart/2005/8/layout/hProcess4"/>
    <dgm:cxn modelId="{63B8D61D-6916-452D-AFE1-2F9B263F1B28}" type="presParOf" srcId="{3A958A09-2418-42F4-854F-A3A7B4724749}" destId="{18B821B3-7A51-462D-AAD4-22BC381C7341}" srcOrd="4" destOrd="0" presId="urn:microsoft.com/office/officeart/2005/8/layout/hProcess4"/>
    <dgm:cxn modelId="{8B089287-A26B-46C8-936C-671F3F50F7B5}" type="presParOf" srcId="{18B821B3-7A51-462D-AAD4-22BC381C7341}" destId="{1D4B432A-C1C4-4AB8-9704-06F12A83711D}" srcOrd="0" destOrd="0" presId="urn:microsoft.com/office/officeart/2005/8/layout/hProcess4"/>
    <dgm:cxn modelId="{ABE200F6-AA16-4D76-BB59-759FDBCD5740}" type="presParOf" srcId="{18B821B3-7A51-462D-AAD4-22BC381C7341}" destId="{721443CB-578A-40F2-8CA9-1AE81500B9D0}" srcOrd="1" destOrd="0" presId="urn:microsoft.com/office/officeart/2005/8/layout/hProcess4"/>
    <dgm:cxn modelId="{B643773D-027F-487B-9375-C4A67CDD9CDA}" type="presParOf" srcId="{18B821B3-7A51-462D-AAD4-22BC381C7341}" destId="{7FF2B103-2C8F-42D8-84C3-30119A9A15EC}" srcOrd="2" destOrd="0" presId="urn:microsoft.com/office/officeart/2005/8/layout/hProcess4"/>
    <dgm:cxn modelId="{80B41DD1-E369-4189-A02E-C4E6D7201761}" type="presParOf" srcId="{18B821B3-7A51-462D-AAD4-22BC381C7341}" destId="{E0B1BF07-77AF-4079-91C7-424803741D34}" srcOrd="3" destOrd="0" presId="urn:microsoft.com/office/officeart/2005/8/layout/hProcess4"/>
    <dgm:cxn modelId="{C7A00F93-D855-45C5-844E-169317033C14}" type="presParOf" srcId="{18B821B3-7A51-462D-AAD4-22BC381C7341}" destId="{AD2AF9CE-623B-4944-929D-30263473D71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573B3B-1067-47FB-A30B-16DBA4025790}"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419"/>
        </a:p>
      </dgm:t>
    </dgm:pt>
    <dgm:pt modelId="{8F2A753C-06ED-499C-9DD1-AADDE7D10656}">
      <dgm:prSet/>
      <dgm:spPr/>
      <dgm:t>
        <a:bodyPr/>
        <a:lstStyle/>
        <a:p>
          <a:r>
            <a:rPr lang="es-419"/>
            <a:t>Mente en lo Celestial</a:t>
          </a:r>
        </a:p>
      </dgm:t>
    </dgm:pt>
    <dgm:pt modelId="{4D91F4A9-6BC7-49E8-BF7F-F8E94A459F89}" type="parTrans" cxnId="{22295CFF-84A4-486E-8D1B-D5767B22BDEB}">
      <dgm:prSet/>
      <dgm:spPr/>
      <dgm:t>
        <a:bodyPr/>
        <a:lstStyle/>
        <a:p>
          <a:endParaRPr lang="es-419"/>
        </a:p>
      </dgm:t>
    </dgm:pt>
    <dgm:pt modelId="{BA6C6FE6-0CCB-44AA-B10D-34D655FD8236}" type="sibTrans" cxnId="{22295CFF-84A4-486E-8D1B-D5767B22BDEB}">
      <dgm:prSet/>
      <dgm:spPr/>
      <dgm:t>
        <a:bodyPr/>
        <a:lstStyle/>
        <a:p>
          <a:endParaRPr lang="es-419"/>
        </a:p>
      </dgm:t>
    </dgm:pt>
    <dgm:pt modelId="{FDF09422-146F-4A0B-A581-5D15DB97C621}">
      <dgm:prSet/>
      <dgm:spPr/>
      <dgm:t>
        <a:bodyPr/>
        <a:lstStyle/>
        <a:p>
          <a:r>
            <a:rPr lang="es-419" baseline="0" dirty="0"/>
            <a:t>Como reyes y reinas de Cristo, nuestra tarea es administrar nuestra vida con una mentalidad centrada en lo celestial.</a:t>
          </a:r>
          <a:endParaRPr lang="es-419" dirty="0"/>
        </a:p>
      </dgm:t>
    </dgm:pt>
    <dgm:pt modelId="{F484FD5D-AD6F-4D56-B515-CBEE58FADD99}" type="parTrans" cxnId="{7BC2AD2E-AD94-4684-91B3-0FFAB2E10FAE}">
      <dgm:prSet/>
      <dgm:spPr/>
      <dgm:t>
        <a:bodyPr/>
        <a:lstStyle/>
        <a:p>
          <a:endParaRPr lang="es-419"/>
        </a:p>
      </dgm:t>
    </dgm:pt>
    <dgm:pt modelId="{C641A1DF-F474-4B57-B4F3-6FAA93CC5A39}" type="sibTrans" cxnId="{7BC2AD2E-AD94-4684-91B3-0FFAB2E10FAE}">
      <dgm:prSet/>
      <dgm:spPr/>
      <dgm:t>
        <a:bodyPr/>
        <a:lstStyle/>
        <a:p>
          <a:endParaRPr lang="es-419"/>
        </a:p>
      </dgm:t>
    </dgm:pt>
    <dgm:pt modelId="{C51451D6-1E6E-44D3-A018-77DD2B981A97}">
      <dgm:prSet/>
      <dgm:spPr/>
      <dgm:t>
        <a:bodyPr/>
        <a:lstStyle/>
        <a:p>
          <a:r>
            <a:rPr lang="es-419"/>
            <a:t>Guiados por el Espíritu</a:t>
          </a:r>
        </a:p>
      </dgm:t>
    </dgm:pt>
    <dgm:pt modelId="{7933565D-1CE7-4712-A04B-BC40D23C809D}" type="parTrans" cxnId="{BE6F0093-B34F-452B-86E0-67797918ED89}">
      <dgm:prSet/>
      <dgm:spPr/>
      <dgm:t>
        <a:bodyPr/>
        <a:lstStyle/>
        <a:p>
          <a:endParaRPr lang="es-419"/>
        </a:p>
      </dgm:t>
    </dgm:pt>
    <dgm:pt modelId="{A19A4888-B9C4-47EE-928B-CDDE66D72867}" type="sibTrans" cxnId="{BE6F0093-B34F-452B-86E0-67797918ED89}">
      <dgm:prSet/>
      <dgm:spPr/>
      <dgm:t>
        <a:bodyPr/>
        <a:lstStyle/>
        <a:p>
          <a:endParaRPr lang="es-419"/>
        </a:p>
      </dgm:t>
    </dgm:pt>
    <dgm:pt modelId="{05FA009B-3161-49E5-80E2-5885EC90990E}">
      <dgm:prSet/>
      <dgm:spPr/>
      <dgm:t>
        <a:bodyPr/>
        <a:lstStyle/>
        <a:p>
          <a:r>
            <a:rPr lang="es-419" baseline="0"/>
            <a:t>Aunque físicamente seguimos en la tierra, vivimos con una mente guiada por el Espíritu de Dios.</a:t>
          </a:r>
          <a:endParaRPr lang="es-419"/>
        </a:p>
      </dgm:t>
    </dgm:pt>
    <dgm:pt modelId="{A04C6D8C-1687-45C3-9C45-1A8778D46329}" type="parTrans" cxnId="{C9379B2E-6E3D-4BE0-B81C-71ADC93258CE}">
      <dgm:prSet/>
      <dgm:spPr/>
      <dgm:t>
        <a:bodyPr/>
        <a:lstStyle/>
        <a:p>
          <a:endParaRPr lang="es-419"/>
        </a:p>
      </dgm:t>
    </dgm:pt>
    <dgm:pt modelId="{6A2910D4-4482-417A-9E6C-F9AAA9EE5495}" type="sibTrans" cxnId="{C9379B2E-6E3D-4BE0-B81C-71ADC93258CE}">
      <dgm:prSet/>
      <dgm:spPr/>
      <dgm:t>
        <a:bodyPr/>
        <a:lstStyle/>
        <a:p>
          <a:endParaRPr lang="es-419"/>
        </a:p>
      </dgm:t>
    </dgm:pt>
    <dgm:pt modelId="{3E5858ED-1EFE-45D7-927E-B2C037C45F0F}">
      <dgm:prSet/>
      <dgm:spPr/>
      <dgm:t>
        <a:bodyPr/>
        <a:lstStyle/>
        <a:p>
          <a:r>
            <a:rPr lang="es-419"/>
            <a:t>Ver lo Invisible</a:t>
          </a:r>
        </a:p>
      </dgm:t>
    </dgm:pt>
    <dgm:pt modelId="{8EA2D0A9-B332-4369-B7A2-EB1B69B0C44D}" type="parTrans" cxnId="{E4458068-AF7E-4FBC-A22A-493E1816F0D0}">
      <dgm:prSet/>
      <dgm:spPr/>
      <dgm:t>
        <a:bodyPr/>
        <a:lstStyle/>
        <a:p>
          <a:endParaRPr lang="es-419"/>
        </a:p>
      </dgm:t>
    </dgm:pt>
    <dgm:pt modelId="{8BEB9A2C-B2A0-42AA-994B-542DB09038E9}" type="sibTrans" cxnId="{E4458068-AF7E-4FBC-A22A-493E1816F0D0}">
      <dgm:prSet/>
      <dgm:spPr/>
      <dgm:t>
        <a:bodyPr/>
        <a:lstStyle/>
        <a:p>
          <a:endParaRPr lang="es-419"/>
        </a:p>
      </dgm:t>
    </dgm:pt>
    <dgm:pt modelId="{33F6A3D6-B4E3-4C09-BB5D-C72C8AE0EE23}">
      <dgm:prSet/>
      <dgm:spPr/>
      <dgm:t>
        <a:bodyPr/>
        <a:lstStyle/>
        <a:p>
          <a:r>
            <a:rPr lang="es-419" baseline="0"/>
            <a:t>En nuestro nuevo estado, debemos operar bajo los principios del reino y ver lo invisible.</a:t>
          </a:r>
          <a:endParaRPr lang="es-419"/>
        </a:p>
      </dgm:t>
    </dgm:pt>
    <dgm:pt modelId="{9F8C9A88-5254-44B4-875C-FD5461E54FAC}" type="parTrans" cxnId="{C37FD163-65A0-4139-87E2-6F8DB86A5E69}">
      <dgm:prSet/>
      <dgm:spPr/>
      <dgm:t>
        <a:bodyPr/>
        <a:lstStyle/>
        <a:p>
          <a:endParaRPr lang="es-419"/>
        </a:p>
      </dgm:t>
    </dgm:pt>
    <dgm:pt modelId="{E52393E1-A16B-42FD-ABF5-0836B2522289}" type="sibTrans" cxnId="{C37FD163-65A0-4139-87E2-6F8DB86A5E69}">
      <dgm:prSet/>
      <dgm:spPr/>
      <dgm:t>
        <a:bodyPr/>
        <a:lstStyle/>
        <a:p>
          <a:endParaRPr lang="es-419"/>
        </a:p>
      </dgm:t>
    </dgm:pt>
    <dgm:pt modelId="{D16A66E2-6C5F-4528-9FB7-00AF312702CD}" type="pres">
      <dgm:prSet presAssocID="{08573B3B-1067-47FB-A30B-16DBA4025790}" presName="linear" presStyleCnt="0">
        <dgm:presLayoutVars>
          <dgm:animLvl val="lvl"/>
          <dgm:resizeHandles val="exact"/>
        </dgm:presLayoutVars>
      </dgm:prSet>
      <dgm:spPr/>
    </dgm:pt>
    <dgm:pt modelId="{829697F6-BD2A-4835-845A-80D03A8DACC8}" type="pres">
      <dgm:prSet presAssocID="{8F2A753C-06ED-499C-9DD1-AADDE7D10656}" presName="parentText" presStyleLbl="node1" presStyleIdx="0" presStyleCnt="3">
        <dgm:presLayoutVars>
          <dgm:chMax val="0"/>
          <dgm:bulletEnabled val="1"/>
        </dgm:presLayoutVars>
      </dgm:prSet>
      <dgm:spPr/>
    </dgm:pt>
    <dgm:pt modelId="{48DA546C-E695-4D6A-A9CD-F071D53DB55E}" type="pres">
      <dgm:prSet presAssocID="{8F2A753C-06ED-499C-9DD1-AADDE7D10656}" presName="childText" presStyleLbl="revTx" presStyleIdx="0" presStyleCnt="3">
        <dgm:presLayoutVars>
          <dgm:bulletEnabled val="1"/>
        </dgm:presLayoutVars>
      </dgm:prSet>
      <dgm:spPr/>
    </dgm:pt>
    <dgm:pt modelId="{5195412A-F88C-4CAA-BA2F-914A1365FB0F}" type="pres">
      <dgm:prSet presAssocID="{C51451D6-1E6E-44D3-A018-77DD2B981A97}" presName="parentText" presStyleLbl="node1" presStyleIdx="1" presStyleCnt="3">
        <dgm:presLayoutVars>
          <dgm:chMax val="0"/>
          <dgm:bulletEnabled val="1"/>
        </dgm:presLayoutVars>
      </dgm:prSet>
      <dgm:spPr/>
    </dgm:pt>
    <dgm:pt modelId="{A6A3EC8A-4C50-45CF-A711-94BE8A4FF2CC}" type="pres">
      <dgm:prSet presAssocID="{C51451D6-1E6E-44D3-A018-77DD2B981A97}" presName="childText" presStyleLbl="revTx" presStyleIdx="1" presStyleCnt="3">
        <dgm:presLayoutVars>
          <dgm:bulletEnabled val="1"/>
        </dgm:presLayoutVars>
      </dgm:prSet>
      <dgm:spPr/>
    </dgm:pt>
    <dgm:pt modelId="{983CDA2A-8FED-4998-B0CA-65D2DE45DB15}" type="pres">
      <dgm:prSet presAssocID="{3E5858ED-1EFE-45D7-927E-B2C037C45F0F}" presName="parentText" presStyleLbl="node1" presStyleIdx="2" presStyleCnt="3">
        <dgm:presLayoutVars>
          <dgm:chMax val="0"/>
          <dgm:bulletEnabled val="1"/>
        </dgm:presLayoutVars>
      </dgm:prSet>
      <dgm:spPr/>
    </dgm:pt>
    <dgm:pt modelId="{D26A0D2F-E647-4317-B501-DDC139848EB3}" type="pres">
      <dgm:prSet presAssocID="{3E5858ED-1EFE-45D7-927E-B2C037C45F0F}" presName="childText" presStyleLbl="revTx" presStyleIdx="2" presStyleCnt="3">
        <dgm:presLayoutVars>
          <dgm:bulletEnabled val="1"/>
        </dgm:presLayoutVars>
      </dgm:prSet>
      <dgm:spPr/>
    </dgm:pt>
  </dgm:ptLst>
  <dgm:cxnLst>
    <dgm:cxn modelId="{2607C32D-1071-4C74-BD56-50382820F1A8}" type="presOf" srcId="{C51451D6-1E6E-44D3-A018-77DD2B981A97}" destId="{5195412A-F88C-4CAA-BA2F-914A1365FB0F}" srcOrd="0" destOrd="0" presId="urn:microsoft.com/office/officeart/2005/8/layout/vList2"/>
    <dgm:cxn modelId="{C9379B2E-6E3D-4BE0-B81C-71ADC93258CE}" srcId="{C51451D6-1E6E-44D3-A018-77DD2B981A97}" destId="{05FA009B-3161-49E5-80E2-5885EC90990E}" srcOrd="0" destOrd="0" parTransId="{A04C6D8C-1687-45C3-9C45-1A8778D46329}" sibTransId="{6A2910D4-4482-417A-9E6C-F9AAA9EE5495}"/>
    <dgm:cxn modelId="{7BC2AD2E-AD94-4684-91B3-0FFAB2E10FAE}" srcId="{8F2A753C-06ED-499C-9DD1-AADDE7D10656}" destId="{FDF09422-146F-4A0B-A581-5D15DB97C621}" srcOrd="0" destOrd="0" parTransId="{F484FD5D-AD6F-4D56-B515-CBEE58FADD99}" sibTransId="{C641A1DF-F474-4B57-B4F3-6FAA93CC5A39}"/>
    <dgm:cxn modelId="{5362EF3E-64A0-4C8F-BF78-56656562808D}" type="presOf" srcId="{33F6A3D6-B4E3-4C09-BB5D-C72C8AE0EE23}" destId="{D26A0D2F-E647-4317-B501-DDC139848EB3}" srcOrd="0" destOrd="0" presId="urn:microsoft.com/office/officeart/2005/8/layout/vList2"/>
    <dgm:cxn modelId="{C37FD163-65A0-4139-87E2-6F8DB86A5E69}" srcId="{3E5858ED-1EFE-45D7-927E-B2C037C45F0F}" destId="{33F6A3D6-B4E3-4C09-BB5D-C72C8AE0EE23}" srcOrd="0" destOrd="0" parTransId="{9F8C9A88-5254-44B4-875C-FD5461E54FAC}" sibTransId="{E52393E1-A16B-42FD-ABF5-0836B2522289}"/>
    <dgm:cxn modelId="{E4458068-AF7E-4FBC-A22A-493E1816F0D0}" srcId="{08573B3B-1067-47FB-A30B-16DBA4025790}" destId="{3E5858ED-1EFE-45D7-927E-B2C037C45F0F}" srcOrd="2" destOrd="0" parTransId="{8EA2D0A9-B332-4369-B7A2-EB1B69B0C44D}" sibTransId="{8BEB9A2C-B2A0-42AA-994B-542DB09038E9}"/>
    <dgm:cxn modelId="{E40F0B7F-B39C-4B8E-87CE-8F70BF67115D}" type="presOf" srcId="{8F2A753C-06ED-499C-9DD1-AADDE7D10656}" destId="{829697F6-BD2A-4835-845A-80D03A8DACC8}" srcOrd="0" destOrd="0" presId="urn:microsoft.com/office/officeart/2005/8/layout/vList2"/>
    <dgm:cxn modelId="{BE6F0093-B34F-452B-86E0-67797918ED89}" srcId="{08573B3B-1067-47FB-A30B-16DBA4025790}" destId="{C51451D6-1E6E-44D3-A018-77DD2B981A97}" srcOrd="1" destOrd="0" parTransId="{7933565D-1CE7-4712-A04B-BC40D23C809D}" sibTransId="{A19A4888-B9C4-47EE-928B-CDDE66D72867}"/>
    <dgm:cxn modelId="{70B6D4C9-A875-4D3E-B048-159C315B0608}" type="presOf" srcId="{08573B3B-1067-47FB-A30B-16DBA4025790}" destId="{D16A66E2-6C5F-4528-9FB7-00AF312702CD}" srcOrd="0" destOrd="0" presId="urn:microsoft.com/office/officeart/2005/8/layout/vList2"/>
    <dgm:cxn modelId="{3E4D6DDF-3132-455A-87E8-FF72AFF12349}" type="presOf" srcId="{3E5858ED-1EFE-45D7-927E-B2C037C45F0F}" destId="{983CDA2A-8FED-4998-B0CA-65D2DE45DB15}" srcOrd="0" destOrd="0" presId="urn:microsoft.com/office/officeart/2005/8/layout/vList2"/>
    <dgm:cxn modelId="{61184DED-83CD-4993-80C3-BAF783B4772C}" type="presOf" srcId="{05FA009B-3161-49E5-80E2-5885EC90990E}" destId="{A6A3EC8A-4C50-45CF-A711-94BE8A4FF2CC}" srcOrd="0" destOrd="0" presId="urn:microsoft.com/office/officeart/2005/8/layout/vList2"/>
    <dgm:cxn modelId="{2EC468F7-826B-4103-A562-C22E20127A36}" type="presOf" srcId="{FDF09422-146F-4A0B-A581-5D15DB97C621}" destId="{48DA546C-E695-4D6A-A9CD-F071D53DB55E}" srcOrd="0" destOrd="0" presId="urn:microsoft.com/office/officeart/2005/8/layout/vList2"/>
    <dgm:cxn modelId="{22295CFF-84A4-486E-8D1B-D5767B22BDEB}" srcId="{08573B3B-1067-47FB-A30B-16DBA4025790}" destId="{8F2A753C-06ED-499C-9DD1-AADDE7D10656}" srcOrd="0" destOrd="0" parTransId="{4D91F4A9-6BC7-49E8-BF7F-F8E94A459F89}" sibTransId="{BA6C6FE6-0CCB-44AA-B10D-34D655FD8236}"/>
    <dgm:cxn modelId="{1E02E262-B1A2-4CAD-B25F-E78B631FDBAB}" type="presParOf" srcId="{D16A66E2-6C5F-4528-9FB7-00AF312702CD}" destId="{829697F6-BD2A-4835-845A-80D03A8DACC8}" srcOrd="0" destOrd="0" presId="urn:microsoft.com/office/officeart/2005/8/layout/vList2"/>
    <dgm:cxn modelId="{D9498D7E-B71A-49BF-968B-8C66F6A31324}" type="presParOf" srcId="{D16A66E2-6C5F-4528-9FB7-00AF312702CD}" destId="{48DA546C-E695-4D6A-A9CD-F071D53DB55E}" srcOrd="1" destOrd="0" presId="urn:microsoft.com/office/officeart/2005/8/layout/vList2"/>
    <dgm:cxn modelId="{65E00067-35F8-463E-9CB2-F615E99CA8B5}" type="presParOf" srcId="{D16A66E2-6C5F-4528-9FB7-00AF312702CD}" destId="{5195412A-F88C-4CAA-BA2F-914A1365FB0F}" srcOrd="2" destOrd="0" presId="urn:microsoft.com/office/officeart/2005/8/layout/vList2"/>
    <dgm:cxn modelId="{EB5512A1-21D9-4A6B-8003-8069A5193528}" type="presParOf" srcId="{D16A66E2-6C5F-4528-9FB7-00AF312702CD}" destId="{A6A3EC8A-4C50-45CF-A711-94BE8A4FF2CC}" srcOrd="3" destOrd="0" presId="urn:microsoft.com/office/officeart/2005/8/layout/vList2"/>
    <dgm:cxn modelId="{0C84A1A1-6398-4A1F-A13B-35108D0E2FCC}" type="presParOf" srcId="{D16A66E2-6C5F-4528-9FB7-00AF312702CD}" destId="{983CDA2A-8FED-4998-B0CA-65D2DE45DB15}" srcOrd="4" destOrd="0" presId="urn:microsoft.com/office/officeart/2005/8/layout/vList2"/>
    <dgm:cxn modelId="{0C763141-B992-4CBD-B20A-AC63C5AF34D4}" type="presParOf" srcId="{D16A66E2-6C5F-4528-9FB7-00AF312702CD}" destId="{D26A0D2F-E647-4317-B501-DDC139848EB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7670548-9BC1-42F7-9FB4-7C6B77919B44}" type="doc">
      <dgm:prSet loTypeId="urn:microsoft.com/office/officeart/2005/8/layout/hierarchy3" loCatId="list" qsTypeId="urn:microsoft.com/office/officeart/2005/8/quickstyle/simple1" qsCatId="simple" csTypeId="urn:microsoft.com/office/officeart/2005/8/colors/colorful4" csCatId="colorful"/>
      <dgm:spPr/>
      <dgm:t>
        <a:bodyPr/>
        <a:lstStyle/>
        <a:p>
          <a:endParaRPr lang="es-419"/>
        </a:p>
      </dgm:t>
    </dgm:pt>
    <dgm:pt modelId="{E5BB6337-23CD-437B-9419-397CE306D80B}">
      <dgm:prSet/>
      <dgm:spPr/>
      <dgm:t>
        <a:bodyPr/>
        <a:lstStyle/>
        <a:p>
          <a:r>
            <a:rPr lang="es-419"/>
            <a:t>Salvación por Obras</a:t>
          </a:r>
        </a:p>
      </dgm:t>
    </dgm:pt>
    <dgm:pt modelId="{E9BFFFB3-FAB1-4601-84AD-3FF4769697AD}" type="parTrans" cxnId="{8DD3273D-18FB-4C26-8C38-377085728204}">
      <dgm:prSet/>
      <dgm:spPr/>
      <dgm:t>
        <a:bodyPr/>
        <a:lstStyle/>
        <a:p>
          <a:endParaRPr lang="es-419"/>
        </a:p>
      </dgm:t>
    </dgm:pt>
    <dgm:pt modelId="{6CABF81C-1561-4078-A3D1-84246815361D}" type="sibTrans" cxnId="{8DD3273D-18FB-4C26-8C38-377085728204}">
      <dgm:prSet/>
      <dgm:spPr/>
      <dgm:t>
        <a:bodyPr/>
        <a:lstStyle/>
        <a:p>
          <a:endParaRPr lang="es-419"/>
        </a:p>
      </dgm:t>
    </dgm:pt>
    <dgm:pt modelId="{31A016FC-68F4-4258-B676-E7A203DC96B6}">
      <dgm:prSet/>
      <dgm:spPr/>
      <dgm:t>
        <a:bodyPr/>
        <a:lstStyle/>
        <a:p>
          <a:r>
            <a:rPr lang="es-419" baseline="0" dirty="0"/>
            <a:t>Pensar que debemos ganar el reino con nuestras acciones.</a:t>
          </a:r>
          <a:endParaRPr lang="es-419" dirty="0"/>
        </a:p>
      </dgm:t>
    </dgm:pt>
    <dgm:pt modelId="{EC47E3D8-020E-4302-A3C8-C60A922D650E}" type="parTrans" cxnId="{DEC74522-695D-45D6-B272-97896D1D1804}">
      <dgm:prSet/>
      <dgm:spPr/>
      <dgm:t>
        <a:bodyPr/>
        <a:lstStyle/>
        <a:p>
          <a:endParaRPr lang="es-419"/>
        </a:p>
      </dgm:t>
    </dgm:pt>
    <dgm:pt modelId="{968C88E8-3B91-4E8D-9917-7BBBA976A017}" type="sibTrans" cxnId="{DEC74522-695D-45D6-B272-97896D1D1804}">
      <dgm:prSet/>
      <dgm:spPr/>
      <dgm:t>
        <a:bodyPr/>
        <a:lstStyle/>
        <a:p>
          <a:endParaRPr lang="es-419"/>
        </a:p>
      </dgm:t>
    </dgm:pt>
    <dgm:pt modelId="{191B90DE-3C64-48CB-A424-A9115D9467E6}">
      <dgm:prSet/>
      <dgm:spPr/>
      <dgm:t>
        <a:bodyPr/>
        <a:lstStyle/>
        <a:p>
          <a:r>
            <a:rPr lang="es-419" baseline="0"/>
            <a:t>Intentar merecer lo que ya es un regalo divino.</a:t>
          </a:r>
          <a:endParaRPr lang="es-419"/>
        </a:p>
      </dgm:t>
    </dgm:pt>
    <dgm:pt modelId="{1027F4EB-6588-49EB-8312-4E14A184BCEB}" type="parTrans" cxnId="{B72CE520-A430-4278-BFBD-FBE3DE85007C}">
      <dgm:prSet/>
      <dgm:spPr/>
      <dgm:t>
        <a:bodyPr/>
        <a:lstStyle/>
        <a:p>
          <a:endParaRPr lang="es-419"/>
        </a:p>
      </dgm:t>
    </dgm:pt>
    <dgm:pt modelId="{03C133DB-88D7-42DE-9C03-BAF328DB97C7}" type="sibTrans" cxnId="{B72CE520-A430-4278-BFBD-FBE3DE85007C}">
      <dgm:prSet/>
      <dgm:spPr/>
      <dgm:t>
        <a:bodyPr/>
        <a:lstStyle/>
        <a:p>
          <a:endParaRPr lang="es-419"/>
        </a:p>
      </dgm:t>
    </dgm:pt>
    <dgm:pt modelId="{497FDE24-4F0D-4826-BC49-300C6FCA4E01}">
      <dgm:prSet/>
      <dgm:spPr/>
      <dgm:t>
        <a:bodyPr/>
        <a:lstStyle/>
        <a:p>
          <a:r>
            <a:rPr lang="es-419" baseline="0"/>
            <a:t>No sentirse perdonado a pesar de la obra completa de Cristo.</a:t>
          </a:r>
          <a:endParaRPr lang="es-419"/>
        </a:p>
      </dgm:t>
    </dgm:pt>
    <dgm:pt modelId="{6E11C387-ACBB-4225-9AD3-40C8805CB876}" type="parTrans" cxnId="{A297D354-59E8-4C81-A421-1C7F00DE92E7}">
      <dgm:prSet/>
      <dgm:spPr/>
      <dgm:t>
        <a:bodyPr/>
        <a:lstStyle/>
        <a:p>
          <a:endParaRPr lang="es-419"/>
        </a:p>
      </dgm:t>
    </dgm:pt>
    <dgm:pt modelId="{E6152A62-8CEA-43DC-960A-CEF0E279CFFD}" type="sibTrans" cxnId="{A297D354-59E8-4C81-A421-1C7F00DE92E7}">
      <dgm:prSet/>
      <dgm:spPr/>
      <dgm:t>
        <a:bodyPr/>
        <a:lstStyle/>
        <a:p>
          <a:endParaRPr lang="es-419"/>
        </a:p>
      </dgm:t>
    </dgm:pt>
    <dgm:pt modelId="{E04DD451-3BD9-4B98-8F8A-244BB4E8A1C1}">
      <dgm:prSet/>
      <dgm:spPr/>
      <dgm:t>
        <a:bodyPr/>
        <a:lstStyle/>
        <a:p>
          <a:r>
            <a:rPr lang="es-419"/>
            <a:t>Rechazo de la Ley</a:t>
          </a:r>
        </a:p>
      </dgm:t>
    </dgm:pt>
    <dgm:pt modelId="{E44D5169-E845-4832-A058-51D55C0035D8}" type="parTrans" cxnId="{FCEA7918-2752-465B-B9C7-84A6774E5ABA}">
      <dgm:prSet/>
      <dgm:spPr/>
      <dgm:t>
        <a:bodyPr/>
        <a:lstStyle/>
        <a:p>
          <a:endParaRPr lang="es-419"/>
        </a:p>
      </dgm:t>
    </dgm:pt>
    <dgm:pt modelId="{BE3CEFFA-9884-4E79-B0B0-0570DD93D169}" type="sibTrans" cxnId="{FCEA7918-2752-465B-B9C7-84A6774E5ABA}">
      <dgm:prSet/>
      <dgm:spPr/>
      <dgm:t>
        <a:bodyPr/>
        <a:lstStyle/>
        <a:p>
          <a:endParaRPr lang="es-419"/>
        </a:p>
      </dgm:t>
    </dgm:pt>
    <dgm:pt modelId="{65EF5563-54E9-4A56-A779-D99736B70226}">
      <dgm:prSet/>
      <dgm:spPr/>
      <dgm:t>
        <a:bodyPr/>
        <a:lstStyle/>
        <a:p>
          <a:r>
            <a:rPr lang="es-419" baseline="0"/>
            <a:t>Querer reinar sin someterse a los principios del reino.</a:t>
          </a:r>
          <a:endParaRPr lang="es-419"/>
        </a:p>
      </dgm:t>
    </dgm:pt>
    <dgm:pt modelId="{AC46FA9D-DB56-4547-A9E0-175087744A13}" type="parTrans" cxnId="{2390F5A5-6E01-496D-8F25-705A148E0CAA}">
      <dgm:prSet/>
      <dgm:spPr/>
      <dgm:t>
        <a:bodyPr/>
        <a:lstStyle/>
        <a:p>
          <a:endParaRPr lang="es-419"/>
        </a:p>
      </dgm:t>
    </dgm:pt>
    <dgm:pt modelId="{4A977803-905F-4768-AF6D-9F8919754586}" type="sibTrans" cxnId="{2390F5A5-6E01-496D-8F25-705A148E0CAA}">
      <dgm:prSet/>
      <dgm:spPr/>
      <dgm:t>
        <a:bodyPr/>
        <a:lstStyle/>
        <a:p>
          <a:endParaRPr lang="es-419"/>
        </a:p>
      </dgm:t>
    </dgm:pt>
    <dgm:pt modelId="{302A03E9-7F6B-40BE-B8F5-0D855F377BBC}">
      <dgm:prSet/>
      <dgm:spPr/>
      <dgm:t>
        <a:bodyPr/>
        <a:lstStyle/>
        <a:p>
          <a:r>
            <a:rPr lang="es-419" baseline="0"/>
            <a:t>Desear lo celestial mientras la mente sigue en lo terrenal.</a:t>
          </a:r>
          <a:endParaRPr lang="es-419"/>
        </a:p>
      </dgm:t>
    </dgm:pt>
    <dgm:pt modelId="{BA3D488C-6194-4DCD-8516-453DB04DCAFA}" type="parTrans" cxnId="{71973F97-794C-4A57-98C5-72EDBE81432C}">
      <dgm:prSet/>
      <dgm:spPr/>
      <dgm:t>
        <a:bodyPr/>
        <a:lstStyle/>
        <a:p>
          <a:endParaRPr lang="es-419"/>
        </a:p>
      </dgm:t>
    </dgm:pt>
    <dgm:pt modelId="{6FBD20D1-2E29-452A-89E0-F05AD0AA586D}" type="sibTrans" cxnId="{71973F97-794C-4A57-98C5-72EDBE81432C}">
      <dgm:prSet/>
      <dgm:spPr/>
      <dgm:t>
        <a:bodyPr/>
        <a:lstStyle/>
        <a:p>
          <a:endParaRPr lang="es-419"/>
        </a:p>
      </dgm:t>
    </dgm:pt>
    <dgm:pt modelId="{B09E6F79-31D5-41EC-B226-20B2239FB39B}">
      <dgm:prSet/>
      <dgm:spPr/>
      <dgm:t>
        <a:bodyPr/>
        <a:lstStyle/>
        <a:p>
          <a:r>
            <a:rPr lang="es-419" baseline="0"/>
            <a:t>Ignorar los mandamientos, especialmente el sábado.</a:t>
          </a:r>
          <a:endParaRPr lang="es-419"/>
        </a:p>
      </dgm:t>
    </dgm:pt>
    <dgm:pt modelId="{8E013E4A-1BFD-4545-B6FB-74EAE39CF22F}" type="parTrans" cxnId="{A410F187-99E1-476D-83C7-83C8E1142548}">
      <dgm:prSet/>
      <dgm:spPr/>
      <dgm:t>
        <a:bodyPr/>
        <a:lstStyle/>
        <a:p>
          <a:endParaRPr lang="es-419"/>
        </a:p>
      </dgm:t>
    </dgm:pt>
    <dgm:pt modelId="{A2623A4C-E599-4CFB-A25F-5256C7FCF816}" type="sibTrans" cxnId="{A410F187-99E1-476D-83C7-83C8E1142548}">
      <dgm:prSet/>
      <dgm:spPr/>
      <dgm:t>
        <a:bodyPr/>
        <a:lstStyle/>
        <a:p>
          <a:endParaRPr lang="es-419"/>
        </a:p>
      </dgm:t>
    </dgm:pt>
    <dgm:pt modelId="{E8047B81-B8CD-46A5-8DFA-77B7A27EF2EA}" type="pres">
      <dgm:prSet presAssocID="{17670548-9BC1-42F7-9FB4-7C6B77919B44}" presName="diagram" presStyleCnt="0">
        <dgm:presLayoutVars>
          <dgm:chPref val="1"/>
          <dgm:dir/>
          <dgm:animOne val="branch"/>
          <dgm:animLvl val="lvl"/>
          <dgm:resizeHandles/>
        </dgm:presLayoutVars>
      </dgm:prSet>
      <dgm:spPr/>
    </dgm:pt>
    <dgm:pt modelId="{05B97459-39A4-47B8-8852-431B7FB96C44}" type="pres">
      <dgm:prSet presAssocID="{E5BB6337-23CD-437B-9419-397CE306D80B}" presName="root" presStyleCnt="0"/>
      <dgm:spPr/>
    </dgm:pt>
    <dgm:pt modelId="{6E3D57BB-C55A-4212-A3E5-95F0B2F3B515}" type="pres">
      <dgm:prSet presAssocID="{E5BB6337-23CD-437B-9419-397CE306D80B}" presName="rootComposite" presStyleCnt="0"/>
      <dgm:spPr/>
    </dgm:pt>
    <dgm:pt modelId="{60EF16FC-12D4-4EDC-B9A9-814B9871E5B3}" type="pres">
      <dgm:prSet presAssocID="{E5BB6337-23CD-437B-9419-397CE306D80B}" presName="rootText" presStyleLbl="node1" presStyleIdx="0" presStyleCnt="2"/>
      <dgm:spPr/>
    </dgm:pt>
    <dgm:pt modelId="{37B1C229-62A4-4189-B537-9FDA41B213C3}" type="pres">
      <dgm:prSet presAssocID="{E5BB6337-23CD-437B-9419-397CE306D80B}" presName="rootConnector" presStyleLbl="node1" presStyleIdx="0" presStyleCnt="2"/>
      <dgm:spPr/>
    </dgm:pt>
    <dgm:pt modelId="{507E47C0-3CBA-4B62-99D4-265ACB6FE408}" type="pres">
      <dgm:prSet presAssocID="{E5BB6337-23CD-437B-9419-397CE306D80B}" presName="childShape" presStyleCnt="0"/>
      <dgm:spPr/>
    </dgm:pt>
    <dgm:pt modelId="{BBC7A96E-D904-40F3-A7E5-73ACF38D3897}" type="pres">
      <dgm:prSet presAssocID="{EC47E3D8-020E-4302-A3C8-C60A922D650E}" presName="Name13" presStyleLbl="parChTrans1D2" presStyleIdx="0" presStyleCnt="6"/>
      <dgm:spPr/>
    </dgm:pt>
    <dgm:pt modelId="{39B066CB-2406-462A-8A37-7603A55A1FB9}" type="pres">
      <dgm:prSet presAssocID="{31A016FC-68F4-4258-B676-E7A203DC96B6}" presName="childText" presStyleLbl="bgAcc1" presStyleIdx="0" presStyleCnt="6">
        <dgm:presLayoutVars>
          <dgm:bulletEnabled val="1"/>
        </dgm:presLayoutVars>
      </dgm:prSet>
      <dgm:spPr/>
    </dgm:pt>
    <dgm:pt modelId="{4416A967-6B29-44ED-9B4C-6BA33663263F}" type="pres">
      <dgm:prSet presAssocID="{1027F4EB-6588-49EB-8312-4E14A184BCEB}" presName="Name13" presStyleLbl="parChTrans1D2" presStyleIdx="1" presStyleCnt="6"/>
      <dgm:spPr/>
    </dgm:pt>
    <dgm:pt modelId="{7A7EF6E2-A7C9-4E3F-A3CE-C27067CA4BBA}" type="pres">
      <dgm:prSet presAssocID="{191B90DE-3C64-48CB-A424-A9115D9467E6}" presName="childText" presStyleLbl="bgAcc1" presStyleIdx="1" presStyleCnt="6">
        <dgm:presLayoutVars>
          <dgm:bulletEnabled val="1"/>
        </dgm:presLayoutVars>
      </dgm:prSet>
      <dgm:spPr/>
    </dgm:pt>
    <dgm:pt modelId="{1E716ACA-0867-4752-B9FD-F33B135B1900}" type="pres">
      <dgm:prSet presAssocID="{6E11C387-ACBB-4225-9AD3-40C8805CB876}" presName="Name13" presStyleLbl="parChTrans1D2" presStyleIdx="2" presStyleCnt="6"/>
      <dgm:spPr/>
    </dgm:pt>
    <dgm:pt modelId="{3495B29E-ED39-441C-9E77-B53E64C7D933}" type="pres">
      <dgm:prSet presAssocID="{497FDE24-4F0D-4826-BC49-300C6FCA4E01}" presName="childText" presStyleLbl="bgAcc1" presStyleIdx="2" presStyleCnt="6">
        <dgm:presLayoutVars>
          <dgm:bulletEnabled val="1"/>
        </dgm:presLayoutVars>
      </dgm:prSet>
      <dgm:spPr/>
    </dgm:pt>
    <dgm:pt modelId="{0ED915A0-056C-4563-8109-B40A2D99B098}" type="pres">
      <dgm:prSet presAssocID="{E04DD451-3BD9-4B98-8F8A-244BB4E8A1C1}" presName="root" presStyleCnt="0"/>
      <dgm:spPr/>
    </dgm:pt>
    <dgm:pt modelId="{73E56670-113F-4524-8CF6-DC46BC647A26}" type="pres">
      <dgm:prSet presAssocID="{E04DD451-3BD9-4B98-8F8A-244BB4E8A1C1}" presName="rootComposite" presStyleCnt="0"/>
      <dgm:spPr/>
    </dgm:pt>
    <dgm:pt modelId="{4C7FBDA1-F244-443F-96ED-A2A3652D0903}" type="pres">
      <dgm:prSet presAssocID="{E04DD451-3BD9-4B98-8F8A-244BB4E8A1C1}" presName="rootText" presStyleLbl="node1" presStyleIdx="1" presStyleCnt="2"/>
      <dgm:spPr/>
    </dgm:pt>
    <dgm:pt modelId="{76BD7554-41FA-4169-B515-55658EFDD91B}" type="pres">
      <dgm:prSet presAssocID="{E04DD451-3BD9-4B98-8F8A-244BB4E8A1C1}" presName="rootConnector" presStyleLbl="node1" presStyleIdx="1" presStyleCnt="2"/>
      <dgm:spPr/>
    </dgm:pt>
    <dgm:pt modelId="{71802D6A-5FA0-468F-802D-9F459D4F83BB}" type="pres">
      <dgm:prSet presAssocID="{E04DD451-3BD9-4B98-8F8A-244BB4E8A1C1}" presName="childShape" presStyleCnt="0"/>
      <dgm:spPr/>
    </dgm:pt>
    <dgm:pt modelId="{DCB5D19D-47C4-4626-8512-75F3AB67BFD1}" type="pres">
      <dgm:prSet presAssocID="{AC46FA9D-DB56-4547-A9E0-175087744A13}" presName="Name13" presStyleLbl="parChTrans1D2" presStyleIdx="3" presStyleCnt="6"/>
      <dgm:spPr/>
    </dgm:pt>
    <dgm:pt modelId="{B5D20CBE-5F34-4A49-8B38-9D12E12E23D5}" type="pres">
      <dgm:prSet presAssocID="{65EF5563-54E9-4A56-A779-D99736B70226}" presName="childText" presStyleLbl="bgAcc1" presStyleIdx="3" presStyleCnt="6">
        <dgm:presLayoutVars>
          <dgm:bulletEnabled val="1"/>
        </dgm:presLayoutVars>
      </dgm:prSet>
      <dgm:spPr/>
    </dgm:pt>
    <dgm:pt modelId="{96D02167-545F-4022-BC29-13D0949C6355}" type="pres">
      <dgm:prSet presAssocID="{BA3D488C-6194-4DCD-8516-453DB04DCAFA}" presName="Name13" presStyleLbl="parChTrans1D2" presStyleIdx="4" presStyleCnt="6"/>
      <dgm:spPr/>
    </dgm:pt>
    <dgm:pt modelId="{839C2AC6-46C0-4A66-91E1-1CD90893783D}" type="pres">
      <dgm:prSet presAssocID="{302A03E9-7F6B-40BE-B8F5-0D855F377BBC}" presName="childText" presStyleLbl="bgAcc1" presStyleIdx="4" presStyleCnt="6">
        <dgm:presLayoutVars>
          <dgm:bulletEnabled val="1"/>
        </dgm:presLayoutVars>
      </dgm:prSet>
      <dgm:spPr/>
    </dgm:pt>
    <dgm:pt modelId="{F26117E8-848E-4861-8AF5-FC5D1BF43FCB}" type="pres">
      <dgm:prSet presAssocID="{8E013E4A-1BFD-4545-B6FB-74EAE39CF22F}" presName="Name13" presStyleLbl="parChTrans1D2" presStyleIdx="5" presStyleCnt="6"/>
      <dgm:spPr/>
    </dgm:pt>
    <dgm:pt modelId="{E6C74FE8-6323-4980-A624-A735CD862743}" type="pres">
      <dgm:prSet presAssocID="{B09E6F79-31D5-41EC-B226-20B2239FB39B}" presName="childText" presStyleLbl="bgAcc1" presStyleIdx="5" presStyleCnt="6">
        <dgm:presLayoutVars>
          <dgm:bulletEnabled val="1"/>
        </dgm:presLayoutVars>
      </dgm:prSet>
      <dgm:spPr/>
    </dgm:pt>
  </dgm:ptLst>
  <dgm:cxnLst>
    <dgm:cxn modelId="{A672750D-1C60-4DD0-AA0B-001E869F4A5B}" type="presOf" srcId="{6E11C387-ACBB-4225-9AD3-40C8805CB876}" destId="{1E716ACA-0867-4752-B9FD-F33B135B1900}" srcOrd="0" destOrd="0" presId="urn:microsoft.com/office/officeart/2005/8/layout/hierarchy3"/>
    <dgm:cxn modelId="{FCEA7918-2752-465B-B9C7-84A6774E5ABA}" srcId="{17670548-9BC1-42F7-9FB4-7C6B77919B44}" destId="{E04DD451-3BD9-4B98-8F8A-244BB4E8A1C1}" srcOrd="1" destOrd="0" parTransId="{E44D5169-E845-4832-A058-51D55C0035D8}" sibTransId="{BE3CEFFA-9884-4E79-B0B0-0570DD93D169}"/>
    <dgm:cxn modelId="{B72CE520-A430-4278-BFBD-FBE3DE85007C}" srcId="{E5BB6337-23CD-437B-9419-397CE306D80B}" destId="{191B90DE-3C64-48CB-A424-A9115D9467E6}" srcOrd="1" destOrd="0" parTransId="{1027F4EB-6588-49EB-8312-4E14A184BCEB}" sibTransId="{03C133DB-88D7-42DE-9C03-BAF328DB97C7}"/>
    <dgm:cxn modelId="{DEC74522-695D-45D6-B272-97896D1D1804}" srcId="{E5BB6337-23CD-437B-9419-397CE306D80B}" destId="{31A016FC-68F4-4258-B676-E7A203DC96B6}" srcOrd="0" destOrd="0" parTransId="{EC47E3D8-020E-4302-A3C8-C60A922D650E}" sibTransId="{968C88E8-3B91-4E8D-9917-7BBBA976A017}"/>
    <dgm:cxn modelId="{7C0AD926-6641-41C2-B643-CB138D28821F}" type="presOf" srcId="{497FDE24-4F0D-4826-BC49-300C6FCA4E01}" destId="{3495B29E-ED39-441C-9E77-B53E64C7D933}" srcOrd="0" destOrd="0" presId="urn:microsoft.com/office/officeart/2005/8/layout/hierarchy3"/>
    <dgm:cxn modelId="{D9D3C228-FBB7-4381-BB7C-6FEADABFE10E}" type="presOf" srcId="{17670548-9BC1-42F7-9FB4-7C6B77919B44}" destId="{E8047B81-B8CD-46A5-8DFA-77B7A27EF2EA}" srcOrd="0" destOrd="0" presId="urn:microsoft.com/office/officeart/2005/8/layout/hierarchy3"/>
    <dgm:cxn modelId="{C64D9831-BCA9-48E0-8810-80379CAF793A}" type="presOf" srcId="{E5BB6337-23CD-437B-9419-397CE306D80B}" destId="{37B1C229-62A4-4189-B537-9FDA41B213C3}" srcOrd="1" destOrd="0" presId="urn:microsoft.com/office/officeart/2005/8/layout/hierarchy3"/>
    <dgm:cxn modelId="{8DD3273D-18FB-4C26-8C38-377085728204}" srcId="{17670548-9BC1-42F7-9FB4-7C6B77919B44}" destId="{E5BB6337-23CD-437B-9419-397CE306D80B}" srcOrd="0" destOrd="0" parTransId="{E9BFFFB3-FAB1-4601-84AD-3FF4769697AD}" sibTransId="{6CABF81C-1561-4078-A3D1-84246815361D}"/>
    <dgm:cxn modelId="{7E78A55D-8A49-462E-9E3C-738F70C60E53}" type="presOf" srcId="{EC47E3D8-020E-4302-A3C8-C60A922D650E}" destId="{BBC7A96E-D904-40F3-A7E5-73ACF38D3897}" srcOrd="0" destOrd="0" presId="urn:microsoft.com/office/officeart/2005/8/layout/hierarchy3"/>
    <dgm:cxn modelId="{17B01767-397B-4575-97AB-137098646E7E}" type="presOf" srcId="{BA3D488C-6194-4DCD-8516-453DB04DCAFA}" destId="{96D02167-545F-4022-BC29-13D0949C6355}" srcOrd="0" destOrd="0" presId="urn:microsoft.com/office/officeart/2005/8/layout/hierarchy3"/>
    <dgm:cxn modelId="{A297D354-59E8-4C81-A421-1C7F00DE92E7}" srcId="{E5BB6337-23CD-437B-9419-397CE306D80B}" destId="{497FDE24-4F0D-4826-BC49-300C6FCA4E01}" srcOrd="2" destOrd="0" parTransId="{6E11C387-ACBB-4225-9AD3-40C8805CB876}" sibTransId="{E6152A62-8CEA-43DC-960A-CEF0E279CFFD}"/>
    <dgm:cxn modelId="{063C6579-72FC-4E11-8DE9-4F3C916DBC32}" type="presOf" srcId="{65EF5563-54E9-4A56-A779-D99736B70226}" destId="{B5D20CBE-5F34-4A49-8B38-9D12E12E23D5}" srcOrd="0" destOrd="0" presId="urn:microsoft.com/office/officeart/2005/8/layout/hierarchy3"/>
    <dgm:cxn modelId="{B3E2267B-98BC-4076-95EF-1AD2ED2F4C1B}" type="presOf" srcId="{B09E6F79-31D5-41EC-B226-20B2239FB39B}" destId="{E6C74FE8-6323-4980-A624-A735CD862743}" srcOrd="0" destOrd="0" presId="urn:microsoft.com/office/officeart/2005/8/layout/hierarchy3"/>
    <dgm:cxn modelId="{564CF87C-D7AF-4D4C-BF9A-817AF06934A6}" type="presOf" srcId="{E04DD451-3BD9-4B98-8F8A-244BB4E8A1C1}" destId="{4C7FBDA1-F244-443F-96ED-A2A3652D0903}" srcOrd="0" destOrd="0" presId="urn:microsoft.com/office/officeart/2005/8/layout/hierarchy3"/>
    <dgm:cxn modelId="{0F20C27D-C646-4BB2-8139-B1801D9E9372}" type="presOf" srcId="{E5BB6337-23CD-437B-9419-397CE306D80B}" destId="{60EF16FC-12D4-4EDC-B9A9-814B9871E5B3}" srcOrd="0" destOrd="0" presId="urn:microsoft.com/office/officeart/2005/8/layout/hierarchy3"/>
    <dgm:cxn modelId="{A410F187-99E1-476D-83C7-83C8E1142548}" srcId="{E04DD451-3BD9-4B98-8F8A-244BB4E8A1C1}" destId="{B09E6F79-31D5-41EC-B226-20B2239FB39B}" srcOrd="2" destOrd="0" parTransId="{8E013E4A-1BFD-4545-B6FB-74EAE39CF22F}" sibTransId="{A2623A4C-E599-4CFB-A25F-5256C7FCF816}"/>
    <dgm:cxn modelId="{B6709794-A6A1-4BE3-B29C-766A830CF8FD}" type="presOf" srcId="{31A016FC-68F4-4258-B676-E7A203DC96B6}" destId="{39B066CB-2406-462A-8A37-7603A55A1FB9}" srcOrd="0" destOrd="0" presId="urn:microsoft.com/office/officeart/2005/8/layout/hierarchy3"/>
    <dgm:cxn modelId="{71973F97-794C-4A57-98C5-72EDBE81432C}" srcId="{E04DD451-3BD9-4B98-8F8A-244BB4E8A1C1}" destId="{302A03E9-7F6B-40BE-B8F5-0D855F377BBC}" srcOrd="1" destOrd="0" parTransId="{BA3D488C-6194-4DCD-8516-453DB04DCAFA}" sibTransId="{6FBD20D1-2E29-452A-89E0-F05AD0AA586D}"/>
    <dgm:cxn modelId="{2390F5A5-6E01-496D-8F25-705A148E0CAA}" srcId="{E04DD451-3BD9-4B98-8F8A-244BB4E8A1C1}" destId="{65EF5563-54E9-4A56-A779-D99736B70226}" srcOrd="0" destOrd="0" parTransId="{AC46FA9D-DB56-4547-A9E0-175087744A13}" sibTransId="{4A977803-905F-4768-AF6D-9F8919754586}"/>
    <dgm:cxn modelId="{605BE0B8-9516-49A7-854E-2B5BB6C54326}" type="presOf" srcId="{191B90DE-3C64-48CB-A424-A9115D9467E6}" destId="{7A7EF6E2-A7C9-4E3F-A3CE-C27067CA4BBA}" srcOrd="0" destOrd="0" presId="urn:microsoft.com/office/officeart/2005/8/layout/hierarchy3"/>
    <dgm:cxn modelId="{DDA381C1-75DE-4869-9F51-0780CABE8847}" type="presOf" srcId="{8E013E4A-1BFD-4545-B6FB-74EAE39CF22F}" destId="{F26117E8-848E-4861-8AF5-FC5D1BF43FCB}" srcOrd="0" destOrd="0" presId="urn:microsoft.com/office/officeart/2005/8/layout/hierarchy3"/>
    <dgm:cxn modelId="{F7D8E1C4-7ADE-465B-B47F-64C2B6933474}" type="presOf" srcId="{1027F4EB-6588-49EB-8312-4E14A184BCEB}" destId="{4416A967-6B29-44ED-9B4C-6BA33663263F}" srcOrd="0" destOrd="0" presId="urn:microsoft.com/office/officeart/2005/8/layout/hierarchy3"/>
    <dgm:cxn modelId="{2F2F7DD3-512E-4806-90C2-CD6E919E0DCE}" type="presOf" srcId="{AC46FA9D-DB56-4547-A9E0-175087744A13}" destId="{DCB5D19D-47C4-4626-8512-75F3AB67BFD1}" srcOrd="0" destOrd="0" presId="urn:microsoft.com/office/officeart/2005/8/layout/hierarchy3"/>
    <dgm:cxn modelId="{B558D3E9-9A0E-487D-97FE-65D30FF4CE90}" type="presOf" srcId="{E04DD451-3BD9-4B98-8F8A-244BB4E8A1C1}" destId="{76BD7554-41FA-4169-B515-55658EFDD91B}" srcOrd="1" destOrd="0" presId="urn:microsoft.com/office/officeart/2005/8/layout/hierarchy3"/>
    <dgm:cxn modelId="{AF87CDFE-C9B8-4A07-A92E-748B93FB666D}" type="presOf" srcId="{302A03E9-7F6B-40BE-B8F5-0D855F377BBC}" destId="{839C2AC6-46C0-4A66-91E1-1CD90893783D}" srcOrd="0" destOrd="0" presId="urn:microsoft.com/office/officeart/2005/8/layout/hierarchy3"/>
    <dgm:cxn modelId="{4CFBD1D9-2022-4A13-BCDC-493E678F9DE0}" type="presParOf" srcId="{E8047B81-B8CD-46A5-8DFA-77B7A27EF2EA}" destId="{05B97459-39A4-47B8-8852-431B7FB96C44}" srcOrd="0" destOrd="0" presId="urn:microsoft.com/office/officeart/2005/8/layout/hierarchy3"/>
    <dgm:cxn modelId="{3262F02B-4861-4AE9-BBAF-8D1363832904}" type="presParOf" srcId="{05B97459-39A4-47B8-8852-431B7FB96C44}" destId="{6E3D57BB-C55A-4212-A3E5-95F0B2F3B515}" srcOrd="0" destOrd="0" presId="urn:microsoft.com/office/officeart/2005/8/layout/hierarchy3"/>
    <dgm:cxn modelId="{E94055BA-AEF2-4A7B-95F4-F0F2C412FDB1}" type="presParOf" srcId="{6E3D57BB-C55A-4212-A3E5-95F0B2F3B515}" destId="{60EF16FC-12D4-4EDC-B9A9-814B9871E5B3}" srcOrd="0" destOrd="0" presId="urn:microsoft.com/office/officeart/2005/8/layout/hierarchy3"/>
    <dgm:cxn modelId="{F4A0794D-B163-4E98-A565-3538CC9900FC}" type="presParOf" srcId="{6E3D57BB-C55A-4212-A3E5-95F0B2F3B515}" destId="{37B1C229-62A4-4189-B537-9FDA41B213C3}" srcOrd="1" destOrd="0" presId="urn:microsoft.com/office/officeart/2005/8/layout/hierarchy3"/>
    <dgm:cxn modelId="{E0DC0E6E-F16E-4BFD-8A75-2EC718A6521A}" type="presParOf" srcId="{05B97459-39A4-47B8-8852-431B7FB96C44}" destId="{507E47C0-3CBA-4B62-99D4-265ACB6FE408}" srcOrd="1" destOrd="0" presId="urn:microsoft.com/office/officeart/2005/8/layout/hierarchy3"/>
    <dgm:cxn modelId="{9A56CA1C-6E30-42FC-AD33-C2361C8BF321}" type="presParOf" srcId="{507E47C0-3CBA-4B62-99D4-265ACB6FE408}" destId="{BBC7A96E-D904-40F3-A7E5-73ACF38D3897}" srcOrd="0" destOrd="0" presId="urn:microsoft.com/office/officeart/2005/8/layout/hierarchy3"/>
    <dgm:cxn modelId="{0380A9C6-130D-4F5B-8D53-A740B7DB2F8F}" type="presParOf" srcId="{507E47C0-3CBA-4B62-99D4-265ACB6FE408}" destId="{39B066CB-2406-462A-8A37-7603A55A1FB9}" srcOrd="1" destOrd="0" presId="urn:microsoft.com/office/officeart/2005/8/layout/hierarchy3"/>
    <dgm:cxn modelId="{81FEFE08-7A58-4A08-B3C1-9616E8785988}" type="presParOf" srcId="{507E47C0-3CBA-4B62-99D4-265ACB6FE408}" destId="{4416A967-6B29-44ED-9B4C-6BA33663263F}" srcOrd="2" destOrd="0" presId="urn:microsoft.com/office/officeart/2005/8/layout/hierarchy3"/>
    <dgm:cxn modelId="{F1085017-E699-49CB-B97A-002939BE591A}" type="presParOf" srcId="{507E47C0-3CBA-4B62-99D4-265ACB6FE408}" destId="{7A7EF6E2-A7C9-4E3F-A3CE-C27067CA4BBA}" srcOrd="3" destOrd="0" presId="urn:microsoft.com/office/officeart/2005/8/layout/hierarchy3"/>
    <dgm:cxn modelId="{857022E8-D7F7-43D0-B6A9-3D0C541ED607}" type="presParOf" srcId="{507E47C0-3CBA-4B62-99D4-265ACB6FE408}" destId="{1E716ACA-0867-4752-B9FD-F33B135B1900}" srcOrd="4" destOrd="0" presId="urn:microsoft.com/office/officeart/2005/8/layout/hierarchy3"/>
    <dgm:cxn modelId="{716BBC4A-2AB8-4F38-8198-7F2E4E204A13}" type="presParOf" srcId="{507E47C0-3CBA-4B62-99D4-265ACB6FE408}" destId="{3495B29E-ED39-441C-9E77-B53E64C7D933}" srcOrd="5" destOrd="0" presId="urn:microsoft.com/office/officeart/2005/8/layout/hierarchy3"/>
    <dgm:cxn modelId="{8230B034-0DD6-4570-A579-F6E21150CFDD}" type="presParOf" srcId="{E8047B81-B8CD-46A5-8DFA-77B7A27EF2EA}" destId="{0ED915A0-056C-4563-8109-B40A2D99B098}" srcOrd="1" destOrd="0" presId="urn:microsoft.com/office/officeart/2005/8/layout/hierarchy3"/>
    <dgm:cxn modelId="{F6A71DC4-8D22-4BE1-A60E-2A80A0F33C5E}" type="presParOf" srcId="{0ED915A0-056C-4563-8109-B40A2D99B098}" destId="{73E56670-113F-4524-8CF6-DC46BC647A26}" srcOrd="0" destOrd="0" presId="urn:microsoft.com/office/officeart/2005/8/layout/hierarchy3"/>
    <dgm:cxn modelId="{054E720A-38E6-4999-B8DB-D1F1C86A307C}" type="presParOf" srcId="{73E56670-113F-4524-8CF6-DC46BC647A26}" destId="{4C7FBDA1-F244-443F-96ED-A2A3652D0903}" srcOrd="0" destOrd="0" presId="urn:microsoft.com/office/officeart/2005/8/layout/hierarchy3"/>
    <dgm:cxn modelId="{A0F3AF91-0A57-4AF1-8FDA-BEAA9516DBEE}" type="presParOf" srcId="{73E56670-113F-4524-8CF6-DC46BC647A26}" destId="{76BD7554-41FA-4169-B515-55658EFDD91B}" srcOrd="1" destOrd="0" presId="urn:microsoft.com/office/officeart/2005/8/layout/hierarchy3"/>
    <dgm:cxn modelId="{C3688C85-883C-417B-A938-F99AF222EDDC}" type="presParOf" srcId="{0ED915A0-056C-4563-8109-B40A2D99B098}" destId="{71802D6A-5FA0-468F-802D-9F459D4F83BB}" srcOrd="1" destOrd="0" presId="urn:microsoft.com/office/officeart/2005/8/layout/hierarchy3"/>
    <dgm:cxn modelId="{4B56C60D-2ADA-4315-AAD7-CC0B2CE2AFC6}" type="presParOf" srcId="{71802D6A-5FA0-468F-802D-9F459D4F83BB}" destId="{DCB5D19D-47C4-4626-8512-75F3AB67BFD1}" srcOrd="0" destOrd="0" presId="urn:microsoft.com/office/officeart/2005/8/layout/hierarchy3"/>
    <dgm:cxn modelId="{4E5DFE0C-9AA2-4B15-BB88-BCA1A1162FC6}" type="presParOf" srcId="{71802D6A-5FA0-468F-802D-9F459D4F83BB}" destId="{B5D20CBE-5F34-4A49-8B38-9D12E12E23D5}" srcOrd="1" destOrd="0" presId="urn:microsoft.com/office/officeart/2005/8/layout/hierarchy3"/>
    <dgm:cxn modelId="{7DFE35FC-6FA2-4006-9BEE-81451BD946F8}" type="presParOf" srcId="{71802D6A-5FA0-468F-802D-9F459D4F83BB}" destId="{96D02167-545F-4022-BC29-13D0949C6355}" srcOrd="2" destOrd="0" presId="urn:microsoft.com/office/officeart/2005/8/layout/hierarchy3"/>
    <dgm:cxn modelId="{623A60A4-B6EA-49F7-89F7-690A2CF28523}" type="presParOf" srcId="{71802D6A-5FA0-468F-802D-9F459D4F83BB}" destId="{839C2AC6-46C0-4A66-91E1-1CD90893783D}" srcOrd="3" destOrd="0" presId="urn:microsoft.com/office/officeart/2005/8/layout/hierarchy3"/>
    <dgm:cxn modelId="{D3EC227E-42D2-4124-8BE0-E65E19D7F5F4}" type="presParOf" srcId="{71802D6A-5FA0-468F-802D-9F459D4F83BB}" destId="{F26117E8-848E-4861-8AF5-FC5D1BF43FCB}" srcOrd="4" destOrd="0" presId="urn:microsoft.com/office/officeart/2005/8/layout/hierarchy3"/>
    <dgm:cxn modelId="{AFA33C8D-A80F-4A27-986F-F2BDC2EE14CC}" type="presParOf" srcId="{71802D6A-5FA0-468F-802D-9F459D4F83BB}" destId="{E6C74FE8-6323-4980-A624-A735CD86274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08E390-D446-499F-8D5C-772D6E12806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s-419"/>
        </a:p>
      </dgm:t>
    </dgm:pt>
    <dgm:pt modelId="{E7D51240-C583-489F-AE70-8ED247A57F67}">
      <dgm:prSet/>
      <dgm:spPr/>
      <dgm:t>
        <a:bodyPr/>
        <a:lstStyle/>
        <a:p>
          <a:r>
            <a:rPr lang="es-419"/>
            <a:t>Mostrar la Gracia</a:t>
          </a:r>
        </a:p>
      </dgm:t>
    </dgm:pt>
    <dgm:pt modelId="{FADC3E25-7446-43A4-A84C-360A9543065B}" type="parTrans" cxnId="{477CEE66-A7A3-4623-A2A1-C9F43827084F}">
      <dgm:prSet/>
      <dgm:spPr/>
      <dgm:t>
        <a:bodyPr/>
        <a:lstStyle/>
        <a:p>
          <a:endParaRPr lang="es-419"/>
        </a:p>
      </dgm:t>
    </dgm:pt>
    <dgm:pt modelId="{C51D775D-25AC-4129-B130-08F58CA8E4CC}" type="sibTrans" cxnId="{477CEE66-A7A3-4623-A2A1-C9F43827084F}">
      <dgm:prSet/>
      <dgm:spPr/>
      <dgm:t>
        <a:bodyPr/>
        <a:lstStyle/>
        <a:p>
          <a:endParaRPr lang="es-419"/>
        </a:p>
      </dgm:t>
    </dgm:pt>
    <dgm:pt modelId="{53C4F0F3-2270-4D39-A937-D94322E82594}">
      <dgm:prSet/>
      <dgm:spPr/>
      <dgm:t>
        <a:bodyPr/>
        <a:lstStyle/>
        <a:p>
          <a:r>
            <a:rPr lang="es-419" baseline="0" dirty="0"/>
            <a:t>Exhibir las abundantes riquezas de la gracia divina.</a:t>
          </a:r>
          <a:endParaRPr lang="es-419" dirty="0"/>
        </a:p>
      </dgm:t>
    </dgm:pt>
    <dgm:pt modelId="{5E878CF2-9EE3-4409-B22E-0A42A2C760BD}" type="parTrans" cxnId="{980B642C-01E0-42FF-A0FA-A3C498CA6626}">
      <dgm:prSet/>
      <dgm:spPr/>
      <dgm:t>
        <a:bodyPr/>
        <a:lstStyle/>
        <a:p>
          <a:endParaRPr lang="es-419"/>
        </a:p>
      </dgm:t>
    </dgm:pt>
    <dgm:pt modelId="{6DDF7A73-4408-4477-AD46-FCA55E175716}" type="sibTrans" cxnId="{980B642C-01E0-42FF-A0FA-A3C498CA6626}">
      <dgm:prSet/>
      <dgm:spPr/>
      <dgm:t>
        <a:bodyPr/>
        <a:lstStyle/>
        <a:p>
          <a:endParaRPr lang="es-419"/>
        </a:p>
      </dgm:t>
    </dgm:pt>
    <dgm:pt modelId="{CBEE1839-966F-4A58-A76E-7D565BA45729}">
      <dgm:prSet/>
      <dgm:spPr/>
      <dgm:t>
        <a:bodyPr/>
        <a:lstStyle/>
        <a:p>
          <a:r>
            <a:rPr lang="es-419"/>
            <a:t>Testificar en la Tierra</a:t>
          </a:r>
        </a:p>
      </dgm:t>
    </dgm:pt>
    <dgm:pt modelId="{DDFCE7C4-CDCB-4717-9CDC-D07D0D4CCF6F}" type="parTrans" cxnId="{0AA5BDEC-FFC3-4831-989B-C48018C5AB04}">
      <dgm:prSet/>
      <dgm:spPr/>
      <dgm:t>
        <a:bodyPr/>
        <a:lstStyle/>
        <a:p>
          <a:endParaRPr lang="es-419"/>
        </a:p>
      </dgm:t>
    </dgm:pt>
    <dgm:pt modelId="{A2E4CE45-DB37-4F54-A16F-266C6CEF14C5}" type="sibTrans" cxnId="{0AA5BDEC-FFC3-4831-989B-C48018C5AB04}">
      <dgm:prSet/>
      <dgm:spPr/>
      <dgm:t>
        <a:bodyPr/>
        <a:lstStyle/>
        <a:p>
          <a:endParaRPr lang="es-419"/>
        </a:p>
      </dgm:t>
    </dgm:pt>
    <dgm:pt modelId="{6440C963-BC54-417A-90DE-D2F9A617F6D7}">
      <dgm:prSet/>
      <dgm:spPr/>
      <dgm:t>
        <a:bodyPr/>
        <a:lstStyle/>
        <a:p>
          <a:r>
            <a:rPr lang="es-419" baseline="0"/>
            <a:t>Ser testigos ante los hombres de la salvación.</a:t>
          </a:r>
          <a:endParaRPr lang="es-419"/>
        </a:p>
      </dgm:t>
    </dgm:pt>
    <dgm:pt modelId="{EE1B1999-4F9A-4C38-8680-0C08A0385FE3}" type="parTrans" cxnId="{2188F5DB-FE75-4E69-812E-898D985CD0C7}">
      <dgm:prSet/>
      <dgm:spPr/>
      <dgm:t>
        <a:bodyPr/>
        <a:lstStyle/>
        <a:p>
          <a:endParaRPr lang="es-419"/>
        </a:p>
      </dgm:t>
    </dgm:pt>
    <dgm:pt modelId="{83AECB9D-C9E3-43D8-B829-6387F8FDE877}" type="sibTrans" cxnId="{2188F5DB-FE75-4E69-812E-898D985CD0C7}">
      <dgm:prSet/>
      <dgm:spPr/>
      <dgm:t>
        <a:bodyPr/>
        <a:lstStyle/>
        <a:p>
          <a:endParaRPr lang="es-419"/>
        </a:p>
      </dgm:t>
    </dgm:pt>
    <dgm:pt modelId="{932BC747-FCC5-4D1E-9E97-35C8A28852C6}">
      <dgm:prSet/>
      <dgm:spPr/>
      <dgm:t>
        <a:bodyPr/>
        <a:lstStyle/>
        <a:p>
          <a:r>
            <a:rPr lang="es-419"/>
            <a:t>Testificar en los Cielos</a:t>
          </a:r>
        </a:p>
      </dgm:t>
    </dgm:pt>
    <dgm:pt modelId="{44A75DB0-A03C-48EC-89D6-25373B07072B}" type="parTrans" cxnId="{EBA0E9F1-89A1-4013-90C0-A61A1F347407}">
      <dgm:prSet/>
      <dgm:spPr/>
      <dgm:t>
        <a:bodyPr/>
        <a:lstStyle/>
        <a:p>
          <a:endParaRPr lang="es-419"/>
        </a:p>
      </dgm:t>
    </dgm:pt>
    <dgm:pt modelId="{4698851D-26E9-4E98-84A2-BC555685AE9F}" type="sibTrans" cxnId="{EBA0E9F1-89A1-4013-90C0-A61A1F347407}">
      <dgm:prSet/>
      <dgm:spPr/>
      <dgm:t>
        <a:bodyPr/>
        <a:lstStyle/>
        <a:p>
          <a:endParaRPr lang="es-419"/>
        </a:p>
      </dgm:t>
    </dgm:pt>
    <dgm:pt modelId="{418A1168-F9A0-47A1-9158-D9BF5203CD65}">
      <dgm:prSet/>
      <dgm:spPr/>
      <dgm:t>
        <a:bodyPr/>
        <a:lstStyle/>
        <a:p>
          <a:r>
            <a:rPr lang="es-419" baseline="0"/>
            <a:t>Demostrar la sabiduría de Dios ante las potestades celestiales.</a:t>
          </a:r>
          <a:endParaRPr lang="es-419"/>
        </a:p>
      </dgm:t>
    </dgm:pt>
    <dgm:pt modelId="{DDB3B7C8-C486-4103-B799-F42A4443C992}" type="parTrans" cxnId="{88226AA4-CE43-4BF9-89B6-833D2D82980F}">
      <dgm:prSet/>
      <dgm:spPr/>
      <dgm:t>
        <a:bodyPr/>
        <a:lstStyle/>
        <a:p>
          <a:endParaRPr lang="es-419"/>
        </a:p>
      </dgm:t>
    </dgm:pt>
    <dgm:pt modelId="{658635FB-CEE9-4729-90DD-0DFFD9060585}" type="sibTrans" cxnId="{88226AA4-CE43-4BF9-89B6-833D2D82980F}">
      <dgm:prSet/>
      <dgm:spPr/>
      <dgm:t>
        <a:bodyPr/>
        <a:lstStyle/>
        <a:p>
          <a:endParaRPr lang="es-419"/>
        </a:p>
      </dgm:t>
    </dgm:pt>
    <dgm:pt modelId="{99C970B8-1F0C-4BB2-B5BD-8C7B26FB966D}">
      <dgm:prSet/>
      <dgm:spPr/>
      <dgm:t>
        <a:bodyPr/>
        <a:lstStyle/>
        <a:p>
          <a:r>
            <a:rPr lang="es-419"/>
            <a:t>Compartir la Salvación</a:t>
          </a:r>
        </a:p>
      </dgm:t>
    </dgm:pt>
    <dgm:pt modelId="{BC28DBAD-A1C8-4D09-B045-328A91C4BAF7}" type="parTrans" cxnId="{F78B01CE-59CC-4BAE-AA33-8221A1B03944}">
      <dgm:prSet/>
      <dgm:spPr/>
      <dgm:t>
        <a:bodyPr/>
        <a:lstStyle/>
        <a:p>
          <a:endParaRPr lang="es-419"/>
        </a:p>
      </dgm:t>
    </dgm:pt>
    <dgm:pt modelId="{0A2965F7-790D-4F6C-82E2-8A52AD8E59B6}" type="sibTrans" cxnId="{F78B01CE-59CC-4BAE-AA33-8221A1B03944}">
      <dgm:prSet/>
      <dgm:spPr/>
      <dgm:t>
        <a:bodyPr/>
        <a:lstStyle/>
        <a:p>
          <a:endParaRPr lang="es-419"/>
        </a:p>
      </dgm:t>
    </dgm:pt>
    <dgm:pt modelId="{EDA46805-1866-456B-84C2-C080334F4CC1}">
      <dgm:prSet/>
      <dgm:spPr/>
      <dgm:t>
        <a:bodyPr/>
        <a:lstStyle/>
        <a:p>
          <a:r>
            <a:rPr lang="es-419" baseline="0"/>
            <a:t>Llevar a otros al conocimiento de la verdad.</a:t>
          </a:r>
          <a:endParaRPr lang="es-419"/>
        </a:p>
      </dgm:t>
    </dgm:pt>
    <dgm:pt modelId="{25D3E53B-539A-475D-BA3F-337002B11D1E}" type="parTrans" cxnId="{B7C27688-2FC1-4689-8747-DEFFD459D913}">
      <dgm:prSet/>
      <dgm:spPr/>
      <dgm:t>
        <a:bodyPr/>
        <a:lstStyle/>
        <a:p>
          <a:endParaRPr lang="es-419"/>
        </a:p>
      </dgm:t>
    </dgm:pt>
    <dgm:pt modelId="{C07E220C-9FF8-444D-940A-16496EB3A7B9}" type="sibTrans" cxnId="{B7C27688-2FC1-4689-8747-DEFFD459D913}">
      <dgm:prSet/>
      <dgm:spPr/>
      <dgm:t>
        <a:bodyPr/>
        <a:lstStyle/>
        <a:p>
          <a:endParaRPr lang="es-419"/>
        </a:p>
      </dgm:t>
    </dgm:pt>
    <dgm:pt modelId="{7E9619D7-FF7B-4AF9-93D5-84EEB7F2D58B}" type="pres">
      <dgm:prSet presAssocID="{5808E390-D446-499F-8D5C-772D6E128064}" presName="linear" presStyleCnt="0">
        <dgm:presLayoutVars>
          <dgm:animLvl val="lvl"/>
          <dgm:resizeHandles val="exact"/>
        </dgm:presLayoutVars>
      </dgm:prSet>
      <dgm:spPr/>
    </dgm:pt>
    <dgm:pt modelId="{88E3A73B-568C-40A2-8681-A50056601F6F}" type="pres">
      <dgm:prSet presAssocID="{E7D51240-C583-489F-AE70-8ED247A57F67}" presName="parentText" presStyleLbl="node1" presStyleIdx="0" presStyleCnt="4">
        <dgm:presLayoutVars>
          <dgm:chMax val="0"/>
          <dgm:bulletEnabled val="1"/>
        </dgm:presLayoutVars>
      </dgm:prSet>
      <dgm:spPr/>
    </dgm:pt>
    <dgm:pt modelId="{7099160B-E525-4A59-9AD5-60EF4B133608}" type="pres">
      <dgm:prSet presAssocID="{E7D51240-C583-489F-AE70-8ED247A57F67}" presName="childText" presStyleLbl="revTx" presStyleIdx="0" presStyleCnt="4">
        <dgm:presLayoutVars>
          <dgm:bulletEnabled val="1"/>
        </dgm:presLayoutVars>
      </dgm:prSet>
      <dgm:spPr/>
    </dgm:pt>
    <dgm:pt modelId="{30E6AEFF-7855-4545-B1E1-776BCD20F717}" type="pres">
      <dgm:prSet presAssocID="{CBEE1839-966F-4A58-A76E-7D565BA45729}" presName="parentText" presStyleLbl="node1" presStyleIdx="1" presStyleCnt="4">
        <dgm:presLayoutVars>
          <dgm:chMax val="0"/>
          <dgm:bulletEnabled val="1"/>
        </dgm:presLayoutVars>
      </dgm:prSet>
      <dgm:spPr/>
    </dgm:pt>
    <dgm:pt modelId="{F5BA4EDA-43D6-427E-9F3B-FF61DA5E3971}" type="pres">
      <dgm:prSet presAssocID="{CBEE1839-966F-4A58-A76E-7D565BA45729}" presName="childText" presStyleLbl="revTx" presStyleIdx="1" presStyleCnt="4">
        <dgm:presLayoutVars>
          <dgm:bulletEnabled val="1"/>
        </dgm:presLayoutVars>
      </dgm:prSet>
      <dgm:spPr/>
    </dgm:pt>
    <dgm:pt modelId="{77322970-7E6B-4A18-B3DC-EFA2446B1906}" type="pres">
      <dgm:prSet presAssocID="{932BC747-FCC5-4D1E-9E97-35C8A28852C6}" presName="parentText" presStyleLbl="node1" presStyleIdx="2" presStyleCnt="4">
        <dgm:presLayoutVars>
          <dgm:chMax val="0"/>
          <dgm:bulletEnabled val="1"/>
        </dgm:presLayoutVars>
      </dgm:prSet>
      <dgm:spPr/>
    </dgm:pt>
    <dgm:pt modelId="{DA8A628B-EF8E-41C4-A3B4-044DBEE943AC}" type="pres">
      <dgm:prSet presAssocID="{932BC747-FCC5-4D1E-9E97-35C8A28852C6}" presName="childText" presStyleLbl="revTx" presStyleIdx="2" presStyleCnt="4">
        <dgm:presLayoutVars>
          <dgm:bulletEnabled val="1"/>
        </dgm:presLayoutVars>
      </dgm:prSet>
      <dgm:spPr/>
    </dgm:pt>
    <dgm:pt modelId="{2DBEE717-58F4-4724-A8E7-CD7C077D0242}" type="pres">
      <dgm:prSet presAssocID="{99C970B8-1F0C-4BB2-B5BD-8C7B26FB966D}" presName="parentText" presStyleLbl="node1" presStyleIdx="3" presStyleCnt="4">
        <dgm:presLayoutVars>
          <dgm:chMax val="0"/>
          <dgm:bulletEnabled val="1"/>
        </dgm:presLayoutVars>
      </dgm:prSet>
      <dgm:spPr/>
    </dgm:pt>
    <dgm:pt modelId="{AE208AC9-4473-451A-9800-896A92C7F671}" type="pres">
      <dgm:prSet presAssocID="{99C970B8-1F0C-4BB2-B5BD-8C7B26FB966D}" presName="childText" presStyleLbl="revTx" presStyleIdx="3" presStyleCnt="4">
        <dgm:presLayoutVars>
          <dgm:bulletEnabled val="1"/>
        </dgm:presLayoutVars>
      </dgm:prSet>
      <dgm:spPr/>
    </dgm:pt>
  </dgm:ptLst>
  <dgm:cxnLst>
    <dgm:cxn modelId="{0ABF6715-0498-4477-BC2D-9772C8EB3D33}" type="presOf" srcId="{99C970B8-1F0C-4BB2-B5BD-8C7B26FB966D}" destId="{2DBEE717-58F4-4724-A8E7-CD7C077D0242}" srcOrd="0" destOrd="0" presId="urn:microsoft.com/office/officeart/2005/8/layout/vList2"/>
    <dgm:cxn modelId="{143D7518-5C66-49F2-B71A-4624CF4B7077}" type="presOf" srcId="{EDA46805-1866-456B-84C2-C080334F4CC1}" destId="{AE208AC9-4473-451A-9800-896A92C7F671}" srcOrd="0" destOrd="0" presId="urn:microsoft.com/office/officeart/2005/8/layout/vList2"/>
    <dgm:cxn modelId="{980B642C-01E0-42FF-A0FA-A3C498CA6626}" srcId="{E7D51240-C583-489F-AE70-8ED247A57F67}" destId="{53C4F0F3-2270-4D39-A937-D94322E82594}" srcOrd="0" destOrd="0" parTransId="{5E878CF2-9EE3-4409-B22E-0A42A2C760BD}" sibTransId="{6DDF7A73-4408-4477-AD46-FCA55E175716}"/>
    <dgm:cxn modelId="{BAD8C243-7476-4C4A-ACF7-689A4ABD3902}" type="presOf" srcId="{CBEE1839-966F-4A58-A76E-7D565BA45729}" destId="{30E6AEFF-7855-4545-B1E1-776BCD20F717}" srcOrd="0" destOrd="0" presId="urn:microsoft.com/office/officeart/2005/8/layout/vList2"/>
    <dgm:cxn modelId="{477CEE66-A7A3-4623-A2A1-C9F43827084F}" srcId="{5808E390-D446-499F-8D5C-772D6E128064}" destId="{E7D51240-C583-489F-AE70-8ED247A57F67}" srcOrd="0" destOrd="0" parTransId="{FADC3E25-7446-43A4-A84C-360A9543065B}" sibTransId="{C51D775D-25AC-4129-B130-08F58CA8E4CC}"/>
    <dgm:cxn modelId="{CD6B096F-49AF-4E94-A649-7DFC5D29AA82}" type="presOf" srcId="{5808E390-D446-499F-8D5C-772D6E128064}" destId="{7E9619D7-FF7B-4AF9-93D5-84EEB7F2D58B}" srcOrd="0" destOrd="0" presId="urn:microsoft.com/office/officeart/2005/8/layout/vList2"/>
    <dgm:cxn modelId="{C99A0B7E-85DA-4223-834E-87C1F9A13F9F}" type="presOf" srcId="{6440C963-BC54-417A-90DE-D2F9A617F6D7}" destId="{F5BA4EDA-43D6-427E-9F3B-FF61DA5E3971}" srcOrd="0" destOrd="0" presId="urn:microsoft.com/office/officeart/2005/8/layout/vList2"/>
    <dgm:cxn modelId="{B7C27688-2FC1-4689-8747-DEFFD459D913}" srcId="{99C970B8-1F0C-4BB2-B5BD-8C7B26FB966D}" destId="{EDA46805-1866-456B-84C2-C080334F4CC1}" srcOrd="0" destOrd="0" parTransId="{25D3E53B-539A-475D-BA3F-337002B11D1E}" sibTransId="{C07E220C-9FF8-444D-940A-16496EB3A7B9}"/>
    <dgm:cxn modelId="{ADCE638E-DE48-43FB-A0E4-D85FFCFA0211}" type="presOf" srcId="{418A1168-F9A0-47A1-9158-D9BF5203CD65}" destId="{DA8A628B-EF8E-41C4-A3B4-044DBEE943AC}" srcOrd="0" destOrd="0" presId="urn:microsoft.com/office/officeart/2005/8/layout/vList2"/>
    <dgm:cxn modelId="{ECD9049D-9936-41B8-9CB8-DD115CC97D0C}" type="presOf" srcId="{53C4F0F3-2270-4D39-A937-D94322E82594}" destId="{7099160B-E525-4A59-9AD5-60EF4B133608}" srcOrd="0" destOrd="0" presId="urn:microsoft.com/office/officeart/2005/8/layout/vList2"/>
    <dgm:cxn modelId="{88226AA4-CE43-4BF9-89B6-833D2D82980F}" srcId="{932BC747-FCC5-4D1E-9E97-35C8A28852C6}" destId="{418A1168-F9A0-47A1-9158-D9BF5203CD65}" srcOrd="0" destOrd="0" parTransId="{DDB3B7C8-C486-4103-B799-F42A4443C992}" sibTransId="{658635FB-CEE9-4729-90DD-0DFFD9060585}"/>
    <dgm:cxn modelId="{A6B745B7-F75C-4117-AD69-B140ACE9032D}" type="presOf" srcId="{932BC747-FCC5-4D1E-9E97-35C8A28852C6}" destId="{77322970-7E6B-4A18-B3DC-EFA2446B1906}" srcOrd="0" destOrd="0" presId="urn:microsoft.com/office/officeart/2005/8/layout/vList2"/>
    <dgm:cxn modelId="{1DA982C7-0327-43F5-A001-80CF4BAE3992}" type="presOf" srcId="{E7D51240-C583-489F-AE70-8ED247A57F67}" destId="{88E3A73B-568C-40A2-8681-A50056601F6F}" srcOrd="0" destOrd="0" presId="urn:microsoft.com/office/officeart/2005/8/layout/vList2"/>
    <dgm:cxn modelId="{F78B01CE-59CC-4BAE-AA33-8221A1B03944}" srcId="{5808E390-D446-499F-8D5C-772D6E128064}" destId="{99C970B8-1F0C-4BB2-B5BD-8C7B26FB966D}" srcOrd="3" destOrd="0" parTransId="{BC28DBAD-A1C8-4D09-B045-328A91C4BAF7}" sibTransId="{0A2965F7-790D-4F6C-82E2-8A52AD8E59B6}"/>
    <dgm:cxn modelId="{2188F5DB-FE75-4E69-812E-898D985CD0C7}" srcId="{CBEE1839-966F-4A58-A76E-7D565BA45729}" destId="{6440C963-BC54-417A-90DE-D2F9A617F6D7}" srcOrd="0" destOrd="0" parTransId="{EE1B1999-4F9A-4C38-8680-0C08A0385FE3}" sibTransId="{83AECB9D-C9E3-43D8-B829-6387F8FDE877}"/>
    <dgm:cxn modelId="{0AA5BDEC-FFC3-4831-989B-C48018C5AB04}" srcId="{5808E390-D446-499F-8D5C-772D6E128064}" destId="{CBEE1839-966F-4A58-A76E-7D565BA45729}" srcOrd="1" destOrd="0" parTransId="{DDFCE7C4-CDCB-4717-9CDC-D07D0D4CCF6F}" sibTransId="{A2E4CE45-DB37-4F54-A16F-266C6CEF14C5}"/>
    <dgm:cxn modelId="{EBA0E9F1-89A1-4013-90C0-A61A1F347407}" srcId="{5808E390-D446-499F-8D5C-772D6E128064}" destId="{932BC747-FCC5-4D1E-9E97-35C8A28852C6}" srcOrd="2" destOrd="0" parTransId="{44A75DB0-A03C-48EC-89D6-25373B07072B}" sibTransId="{4698851D-26E9-4E98-84A2-BC555685AE9F}"/>
    <dgm:cxn modelId="{0FDCA5B7-2321-43DE-8515-498BF16254BC}" type="presParOf" srcId="{7E9619D7-FF7B-4AF9-93D5-84EEB7F2D58B}" destId="{88E3A73B-568C-40A2-8681-A50056601F6F}" srcOrd="0" destOrd="0" presId="urn:microsoft.com/office/officeart/2005/8/layout/vList2"/>
    <dgm:cxn modelId="{8E23AEDA-C887-45FC-B2CE-EA87017E2677}" type="presParOf" srcId="{7E9619D7-FF7B-4AF9-93D5-84EEB7F2D58B}" destId="{7099160B-E525-4A59-9AD5-60EF4B133608}" srcOrd="1" destOrd="0" presId="urn:microsoft.com/office/officeart/2005/8/layout/vList2"/>
    <dgm:cxn modelId="{3E1BE3D1-D0FA-4C42-A8BB-4CE4E3CCB294}" type="presParOf" srcId="{7E9619D7-FF7B-4AF9-93D5-84EEB7F2D58B}" destId="{30E6AEFF-7855-4545-B1E1-776BCD20F717}" srcOrd="2" destOrd="0" presId="urn:microsoft.com/office/officeart/2005/8/layout/vList2"/>
    <dgm:cxn modelId="{B3FDDB0B-E393-468C-9FB2-8544A99DCAB5}" type="presParOf" srcId="{7E9619D7-FF7B-4AF9-93D5-84EEB7F2D58B}" destId="{F5BA4EDA-43D6-427E-9F3B-FF61DA5E3971}" srcOrd="3" destOrd="0" presId="urn:microsoft.com/office/officeart/2005/8/layout/vList2"/>
    <dgm:cxn modelId="{ABD34165-1CA1-4A7A-B686-FA8849C628C1}" type="presParOf" srcId="{7E9619D7-FF7B-4AF9-93D5-84EEB7F2D58B}" destId="{77322970-7E6B-4A18-B3DC-EFA2446B1906}" srcOrd="4" destOrd="0" presId="urn:microsoft.com/office/officeart/2005/8/layout/vList2"/>
    <dgm:cxn modelId="{A644F091-0650-408A-A1F5-42D2A36EF447}" type="presParOf" srcId="{7E9619D7-FF7B-4AF9-93D5-84EEB7F2D58B}" destId="{DA8A628B-EF8E-41C4-A3B4-044DBEE943AC}" srcOrd="5" destOrd="0" presId="urn:microsoft.com/office/officeart/2005/8/layout/vList2"/>
    <dgm:cxn modelId="{383FB132-7FF0-442A-9F1C-0AC39C1BCA82}" type="presParOf" srcId="{7E9619D7-FF7B-4AF9-93D5-84EEB7F2D58B}" destId="{2DBEE717-58F4-4724-A8E7-CD7C077D0242}" srcOrd="6" destOrd="0" presId="urn:microsoft.com/office/officeart/2005/8/layout/vList2"/>
    <dgm:cxn modelId="{A8FD84C2-537B-486F-8CF9-7E0E4569D840}" type="presParOf" srcId="{7E9619D7-FF7B-4AF9-93D5-84EEB7F2D58B}" destId="{AE208AC9-4473-451A-9800-896A92C7F67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078E7C-A744-409A-BEF5-F94C56D39B92}"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s-419"/>
        </a:p>
      </dgm:t>
    </dgm:pt>
    <dgm:pt modelId="{BA42FAA0-A1F2-4940-9F9C-252BBC72FE2A}">
      <dgm:prSet/>
      <dgm:spPr/>
      <dgm:t>
        <a:bodyPr/>
        <a:lstStyle/>
        <a:p>
          <a:r>
            <a:rPr lang="es-419"/>
            <a:t>Naciste en esta época por designio divino.</a:t>
          </a:r>
        </a:p>
      </dgm:t>
    </dgm:pt>
    <dgm:pt modelId="{B8A2F1C9-F8DE-4E60-86D0-3F0057FFAFA0}" type="parTrans" cxnId="{B499275D-9AEE-441A-B2DD-7818241F5088}">
      <dgm:prSet/>
      <dgm:spPr/>
      <dgm:t>
        <a:bodyPr/>
        <a:lstStyle/>
        <a:p>
          <a:endParaRPr lang="es-419"/>
        </a:p>
      </dgm:t>
    </dgm:pt>
    <dgm:pt modelId="{01C36F82-63D6-4711-AB65-6519D0BA3C51}" type="sibTrans" cxnId="{B499275D-9AEE-441A-B2DD-7818241F5088}">
      <dgm:prSet/>
      <dgm:spPr/>
      <dgm:t>
        <a:bodyPr/>
        <a:lstStyle/>
        <a:p>
          <a:endParaRPr lang="es-419"/>
        </a:p>
      </dgm:t>
    </dgm:pt>
    <dgm:pt modelId="{7B2E6299-F2F9-42B6-BD68-A425EB16C445}">
      <dgm:prSet/>
      <dgm:spPr/>
      <dgm:t>
        <a:bodyPr/>
        <a:lstStyle/>
        <a:p>
          <a:r>
            <a:rPr lang="es-419"/>
            <a:t>Tu ubicación no es casualidad sino providencia.</a:t>
          </a:r>
        </a:p>
      </dgm:t>
    </dgm:pt>
    <dgm:pt modelId="{6D0E4808-BA3B-422A-9E4A-1EB0A2A8D3C9}" type="parTrans" cxnId="{18064B54-29A8-4562-8A34-F0B2F284A081}">
      <dgm:prSet/>
      <dgm:spPr/>
      <dgm:t>
        <a:bodyPr/>
        <a:lstStyle/>
        <a:p>
          <a:endParaRPr lang="es-419"/>
        </a:p>
      </dgm:t>
    </dgm:pt>
    <dgm:pt modelId="{ABCF8E1A-F6A7-41DC-8258-C61213DCF50C}" type="sibTrans" cxnId="{18064B54-29A8-4562-8A34-F0B2F284A081}">
      <dgm:prSet/>
      <dgm:spPr/>
      <dgm:t>
        <a:bodyPr/>
        <a:lstStyle/>
        <a:p>
          <a:endParaRPr lang="es-419"/>
        </a:p>
      </dgm:t>
    </dgm:pt>
    <dgm:pt modelId="{0C77D4A6-B3B9-45D2-B30B-004DA4FEAD37}">
      <dgm:prSet/>
      <dgm:spPr/>
      <dgm:t>
        <a:bodyPr/>
        <a:lstStyle/>
        <a:p>
          <a:r>
            <a:rPr lang="es-419"/>
            <a:t>Tienes un propósito que solo tú puedes cumplir.</a:t>
          </a:r>
        </a:p>
      </dgm:t>
    </dgm:pt>
    <dgm:pt modelId="{BD52724D-3DE8-4E2B-8BE9-CF2B28832FCC}" type="parTrans" cxnId="{D1569314-79B6-48CF-AA1B-7033D28584A8}">
      <dgm:prSet/>
      <dgm:spPr/>
      <dgm:t>
        <a:bodyPr/>
        <a:lstStyle/>
        <a:p>
          <a:endParaRPr lang="es-419"/>
        </a:p>
      </dgm:t>
    </dgm:pt>
    <dgm:pt modelId="{664FE8A1-5890-4462-810E-58657EEC2E0D}" type="sibTrans" cxnId="{D1569314-79B6-48CF-AA1B-7033D28584A8}">
      <dgm:prSet/>
      <dgm:spPr/>
      <dgm:t>
        <a:bodyPr/>
        <a:lstStyle/>
        <a:p>
          <a:endParaRPr lang="es-419"/>
        </a:p>
      </dgm:t>
    </dgm:pt>
    <dgm:pt modelId="{D8DC2421-770F-4B04-BC06-AAB4EA846E1D}">
      <dgm:prSet/>
      <dgm:spPr/>
      <dgm:t>
        <a:bodyPr/>
        <a:lstStyle/>
        <a:p>
          <a:r>
            <a:rPr lang="es-419"/>
            <a:t>Creados para buenas obras.</a:t>
          </a:r>
        </a:p>
      </dgm:t>
    </dgm:pt>
    <dgm:pt modelId="{04C6ABA3-27ED-46AB-B176-D17B14E5852A}" type="parTrans" cxnId="{0414FFA3-08A4-4EA6-B5D5-82263BB5BC14}">
      <dgm:prSet/>
      <dgm:spPr/>
      <dgm:t>
        <a:bodyPr/>
        <a:lstStyle/>
        <a:p>
          <a:endParaRPr lang="es-419"/>
        </a:p>
      </dgm:t>
    </dgm:pt>
    <dgm:pt modelId="{9D58E55B-A895-411C-9BDB-25D583B53D9D}" type="sibTrans" cxnId="{0414FFA3-08A4-4EA6-B5D5-82263BB5BC14}">
      <dgm:prSet/>
      <dgm:spPr/>
      <dgm:t>
        <a:bodyPr/>
        <a:lstStyle/>
        <a:p>
          <a:endParaRPr lang="es-419"/>
        </a:p>
      </dgm:t>
    </dgm:pt>
    <dgm:pt modelId="{E72DB158-55F1-4C3B-9909-B60A6A5CAC20}" type="pres">
      <dgm:prSet presAssocID="{6A078E7C-A744-409A-BEF5-F94C56D39B92}" presName="linear" presStyleCnt="0">
        <dgm:presLayoutVars>
          <dgm:animLvl val="lvl"/>
          <dgm:resizeHandles val="exact"/>
        </dgm:presLayoutVars>
      </dgm:prSet>
      <dgm:spPr/>
    </dgm:pt>
    <dgm:pt modelId="{7AE4A57A-71D6-4169-B544-04A89F41A64A}" type="pres">
      <dgm:prSet presAssocID="{BA42FAA0-A1F2-4940-9F9C-252BBC72FE2A}" presName="parentText" presStyleLbl="node1" presStyleIdx="0" presStyleCnt="4">
        <dgm:presLayoutVars>
          <dgm:chMax val="0"/>
          <dgm:bulletEnabled val="1"/>
        </dgm:presLayoutVars>
      </dgm:prSet>
      <dgm:spPr/>
    </dgm:pt>
    <dgm:pt modelId="{03375FA5-AF7D-45A6-9230-F75C52C07FE6}" type="pres">
      <dgm:prSet presAssocID="{01C36F82-63D6-4711-AB65-6519D0BA3C51}" presName="spacer" presStyleCnt="0"/>
      <dgm:spPr/>
    </dgm:pt>
    <dgm:pt modelId="{26F7A364-AD92-467D-93AC-E03CF9E65FBD}" type="pres">
      <dgm:prSet presAssocID="{7B2E6299-F2F9-42B6-BD68-A425EB16C445}" presName="parentText" presStyleLbl="node1" presStyleIdx="1" presStyleCnt="4">
        <dgm:presLayoutVars>
          <dgm:chMax val="0"/>
          <dgm:bulletEnabled val="1"/>
        </dgm:presLayoutVars>
      </dgm:prSet>
      <dgm:spPr/>
    </dgm:pt>
    <dgm:pt modelId="{6955BCB7-C731-4AD8-8D19-983D95F40522}" type="pres">
      <dgm:prSet presAssocID="{ABCF8E1A-F6A7-41DC-8258-C61213DCF50C}" presName="spacer" presStyleCnt="0"/>
      <dgm:spPr/>
    </dgm:pt>
    <dgm:pt modelId="{6F94B4CB-7F24-4842-8DE2-54FD549874D6}" type="pres">
      <dgm:prSet presAssocID="{0C77D4A6-B3B9-45D2-B30B-004DA4FEAD37}" presName="parentText" presStyleLbl="node1" presStyleIdx="2" presStyleCnt="4">
        <dgm:presLayoutVars>
          <dgm:chMax val="0"/>
          <dgm:bulletEnabled val="1"/>
        </dgm:presLayoutVars>
      </dgm:prSet>
      <dgm:spPr/>
    </dgm:pt>
    <dgm:pt modelId="{08B163F3-07AE-4B4B-8A2D-374D58BE6019}" type="pres">
      <dgm:prSet presAssocID="{664FE8A1-5890-4462-810E-58657EEC2E0D}" presName="spacer" presStyleCnt="0"/>
      <dgm:spPr/>
    </dgm:pt>
    <dgm:pt modelId="{1DFECE10-488B-4098-BAE5-6E96B43F7EF9}" type="pres">
      <dgm:prSet presAssocID="{D8DC2421-770F-4B04-BC06-AAB4EA846E1D}" presName="parentText" presStyleLbl="node1" presStyleIdx="3" presStyleCnt="4">
        <dgm:presLayoutVars>
          <dgm:chMax val="0"/>
          <dgm:bulletEnabled val="1"/>
        </dgm:presLayoutVars>
      </dgm:prSet>
      <dgm:spPr/>
    </dgm:pt>
  </dgm:ptLst>
  <dgm:cxnLst>
    <dgm:cxn modelId="{D1569314-79B6-48CF-AA1B-7033D28584A8}" srcId="{6A078E7C-A744-409A-BEF5-F94C56D39B92}" destId="{0C77D4A6-B3B9-45D2-B30B-004DA4FEAD37}" srcOrd="2" destOrd="0" parTransId="{BD52724D-3DE8-4E2B-8BE9-CF2B28832FCC}" sibTransId="{664FE8A1-5890-4462-810E-58657EEC2E0D}"/>
    <dgm:cxn modelId="{B499275D-9AEE-441A-B2DD-7818241F5088}" srcId="{6A078E7C-A744-409A-BEF5-F94C56D39B92}" destId="{BA42FAA0-A1F2-4940-9F9C-252BBC72FE2A}" srcOrd="0" destOrd="0" parTransId="{B8A2F1C9-F8DE-4E60-86D0-3F0057FFAFA0}" sibTransId="{01C36F82-63D6-4711-AB65-6519D0BA3C51}"/>
    <dgm:cxn modelId="{6C05B171-D5A4-4203-8AC6-72FAC453EA12}" type="presOf" srcId="{0C77D4A6-B3B9-45D2-B30B-004DA4FEAD37}" destId="{6F94B4CB-7F24-4842-8DE2-54FD549874D6}" srcOrd="0" destOrd="0" presId="urn:microsoft.com/office/officeart/2005/8/layout/vList2"/>
    <dgm:cxn modelId="{18064B54-29A8-4562-8A34-F0B2F284A081}" srcId="{6A078E7C-A744-409A-BEF5-F94C56D39B92}" destId="{7B2E6299-F2F9-42B6-BD68-A425EB16C445}" srcOrd="1" destOrd="0" parTransId="{6D0E4808-BA3B-422A-9E4A-1EB0A2A8D3C9}" sibTransId="{ABCF8E1A-F6A7-41DC-8258-C61213DCF50C}"/>
    <dgm:cxn modelId="{525EC675-03C4-417B-B8F2-7B04B8B8D360}" type="presOf" srcId="{6A078E7C-A744-409A-BEF5-F94C56D39B92}" destId="{E72DB158-55F1-4C3B-9909-B60A6A5CAC20}" srcOrd="0" destOrd="0" presId="urn:microsoft.com/office/officeart/2005/8/layout/vList2"/>
    <dgm:cxn modelId="{C234747E-044D-4854-B69A-951E5C469C16}" type="presOf" srcId="{D8DC2421-770F-4B04-BC06-AAB4EA846E1D}" destId="{1DFECE10-488B-4098-BAE5-6E96B43F7EF9}" srcOrd="0" destOrd="0" presId="urn:microsoft.com/office/officeart/2005/8/layout/vList2"/>
    <dgm:cxn modelId="{0414FFA3-08A4-4EA6-B5D5-82263BB5BC14}" srcId="{6A078E7C-A744-409A-BEF5-F94C56D39B92}" destId="{D8DC2421-770F-4B04-BC06-AAB4EA846E1D}" srcOrd="3" destOrd="0" parTransId="{04C6ABA3-27ED-46AB-B176-D17B14E5852A}" sibTransId="{9D58E55B-A895-411C-9BDB-25D583B53D9D}"/>
    <dgm:cxn modelId="{C3E08CE4-F97A-4E1C-8022-D762D58C3FF1}" type="presOf" srcId="{BA42FAA0-A1F2-4940-9F9C-252BBC72FE2A}" destId="{7AE4A57A-71D6-4169-B544-04A89F41A64A}" srcOrd="0" destOrd="0" presId="urn:microsoft.com/office/officeart/2005/8/layout/vList2"/>
    <dgm:cxn modelId="{DADF95E4-F58B-4FCC-84B8-64A0D6777558}" type="presOf" srcId="{7B2E6299-F2F9-42B6-BD68-A425EB16C445}" destId="{26F7A364-AD92-467D-93AC-E03CF9E65FBD}" srcOrd="0" destOrd="0" presId="urn:microsoft.com/office/officeart/2005/8/layout/vList2"/>
    <dgm:cxn modelId="{F98D185F-A123-48EE-AB7F-4DC2DE966195}" type="presParOf" srcId="{E72DB158-55F1-4C3B-9909-B60A6A5CAC20}" destId="{7AE4A57A-71D6-4169-B544-04A89F41A64A}" srcOrd="0" destOrd="0" presId="urn:microsoft.com/office/officeart/2005/8/layout/vList2"/>
    <dgm:cxn modelId="{6761089A-4827-4495-8DDB-8FCF63032E36}" type="presParOf" srcId="{E72DB158-55F1-4C3B-9909-B60A6A5CAC20}" destId="{03375FA5-AF7D-45A6-9230-F75C52C07FE6}" srcOrd="1" destOrd="0" presId="urn:microsoft.com/office/officeart/2005/8/layout/vList2"/>
    <dgm:cxn modelId="{A9FF8E6C-F12B-49F7-8866-399FCD40271C}" type="presParOf" srcId="{E72DB158-55F1-4C3B-9909-B60A6A5CAC20}" destId="{26F7A364-AD92-467D-93AC-E03CF9E65FBD}" srcOrd="2" destOrd="0" presId="urn:microsoft.com/office/officeart/2005/8/layout/vList2"/>
    <dgm:cxn modelId="{6C7ABA3D-02D9-4D31-9DCA-1317A64D0927}" type="presParOf" srcId="{E72DB158-55F1-4C3B-9909-B60A6A5CAC20}" destId="{6955BCB7-C731-4AD8-8D19-983D95F40522}" srcOrd="3" destOrd="0" presId="urn:microsoft.com/office/officeart/2005/8/layout/vList2"/>
    <dgm:cxn modelId="{655BA9C7-C826-4A10-922C-37C8461B350E}" type="presParOf" srcId="{E72DB158-55F1-4C3B-9909-B60A6A5CAC20}" destId="{6F94B4CB-7F24-4842-8DE2-54FD549874D6}" srcOrd="4" destOrd="0" presId="urn:microsoft.com/office/officeart/2005/8/layout/vList2"/>
    <dgm:cxn modelId="{CB32360A-99FE-4980-9ACC-CC522DC4F771}" type="presParOf" srcId="{E72DB158-55F1-4C3B-9909-B60A6A5CAC20}" destId="{08B163F3-07AE-4B4B-8A2D-374D58BE6019}" srcOrd="5" destOrd="0" presId="urn:microsoft.com/office/officeart/2005/8/layout/vList2"/>
    <dgm:cxn modelId="{5FFDCC19-7D4F-469B-B510-8B480E69466C}" type="presParOf" srcId="{E72DB158-55F1-4C3B-9909-B60A6A5CAC20}" destId="{1DFECE10-488B-4098-BAE5-6E96B43F7EF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C9F9785-BA53-4879-BBC5-CBE3D3B7EA1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s-419"/>
        </a:p>
      </dgm:t>
    </dgm:pt>
    <dgm:pt modelId="{F7CA9A2D-C30A-47D7-A15B-DF55EF825BCB}">
      <dgm:prSet/>
      <dgm:spPr/>
      <dgm:t>
        <a:bodyPr/>
        <a:lstStyle/>
        <a:p>
          <a:r>
            <a:rPr lang="es-419"/>
            <a:t>Salvación Eterna</a:t>
          </a:r>
        </a:p>
      </dgm:t>
    </dgm:pt>
    <dgm:pt modelId="{CD2D7DB6-0E41-4102-A290-D55071FDA0C8}" type="parTrans" cxnId="{163F407B-538B-4F70-8414-4E0290095C4A}">
      <dgm:prSet/>
      <dgm:spPr/>
      <dgm:t>
        <a:bodyPr/>
        <a:lstStyle/>
        <a:p>
          <a:endParaRPr lang="es-419"/>
        </a:p>
      </dgm:t>
    </dgm:pt>
    <dgm:pt modelId="{BC3F91FF-E8E4-4C62-864C-949322DBAFD2}" type="sibTrans" cxnId="{163F407B-538B-4F70-8414-4E0290095C4A}">
      <dgm:prSet/>
      <dgm:spPr/>
      <dgm:t>
        <a:bodyPr/>
        <a:lstStyle/>
        <a:p>
          <a:endParaRPr lang="es-419"/>
        </a:p>
      </dgm:t>
    </dgm:pt>
    <dgm:pt modelId="{EEF9864C-28EF-4D23-B9A8-6658E9D5B7C7}">
      <dgm:prSet/>
      <dgm:spPr/>
      <dgm:t>
        <a:bodyPr/>
        <a:lstStyle/>
        <a:p>
          <a:r>
            <a:rPr lang="es-419" baseline="0"/>
            <a:t>La máxima prosperidad es nuestra herencia celestial.</a:t>
          </a:r>
          <a:endParaRPr lang="es-419"/>
        </a:p>
      </dgm:t>
    </dgm:pt>
    <dgm:pt modelId="{0DA3720D-502A-4FC3-A77D-E81799394229}" type="parTrans" cxnId="{8B715CE8-E5F1-4536-B072-B514D527B312}">
      <dgm:prSet/>
      <dgm:spPr/>
      <dgm:t>
        <a:bodyPr/>
        <a:lstStyle/>
        <a:p>
          <a:endParaRPr lang="es-419"/>
        </a:p>
      </dgm:t>
    </dgm:pt>
    <dgm:pt modelId="{0A66EEE8-76DB-40C4-8348-E23075BEB654}" type="sibTrans" cxnId="{8B715CE8-E5F1-4536-B072-B514D527B312}">
      <dgm:prSet/>
      <dgm:spPr/>
      <dgm:t>
        <a:bodyPr/>
        <a:lstStyle/>
        <a:p>
          <a:endParaRPr lang="es-419"/>
        </a:p>
      </dgm:t>
    </dgm:pt>
    <dgm:pt modelId="{D018A43A-9A22-465B-8827-681991818076}">
      <dgm:prSet/>
      <dgm:spPr/>
      <dgm:t>
        <a:bodyPr/>
        <a:lstStyle/>
        <a:p>
          <a:r>
            <a:rPr lang="es-419"/>
            <a:t>Transformación Interior</a:t>
          </a:r>
        </a:p>
      </dgm:t>
    </dgm:pt>
    <dgm:pt modelId="{2824429F-89DE-435A-B66C-8877520D7967}" type="parTrans" cxnId="{A1523B3B-E78B-4BC6-8C47-DA732E59293A}">
      <dgm:prSet/>
      <dgm:spPr/>
      <dgm:t>
        <a:bodyPr/>
        <a:lstStyle/>
        <a:p>
          <a:endParaRPr lang="es-419"/>
        </a:p>
      </dgm:t>
    </dgm:pt>
    <dgm:pt modelId="{147CAE7F-7CF8-4F65-9893-CCAA3937A2AA}" type="sibTrans" cxnId="{A1523B3B-E78B-4BC6-8C47-DA732E59293A}">
      <dgm:prSet/>
      <dgm:spPr/>
      <dgm:t>
        <a:bodyPr/>
        <a:lstStyle/>
        <a:p>
          <a:endParaRPr lang="es-419"/>
        </a:p>
      </dgm:t>
    </dgm:pt>
    <dgm:pt modelId="{1D86C929-0814-41DC-B29D-23E22B4BA507}">
      <dgm:prSet/>
      <dgm:spPr/>
      <dgm:t>
        <a:bodyPr/>
        <a:lstStyle/>
        <a:p>
          <a:r>
            <a:rPr lang="es-419" baseline="0"/>
            <a:t>Liberación del poder esclavizante del pecado.</a:t>
          </a:r>
          <a:endParaRPr lang="es-419"/>
        </a:p>
      </dgm:t>
    </dgm:pt>
    <dgm:pt modelId="{C13CFD6B-20C3-49F8-81BA-6A081F80DEBB}" type="parTrans" cxnId="{1697F400-B648-40C8-85AB-65F1F3A21F53}">
      <dgm:prSet/>
      <dgm:spPr/>
      <dgm:t>
        <a:bodyPr/>
        <a:lstStyle/>
        <a:p>
          <a:endParaRPr lang="es-419"/>
        </a:p>
      </dgm:t>
    </dgm:pt>
    <dgm:pt modelId="{E2CA876D-F456-40ED-864C-F8837D1DBCE4}" type="sibTrans" cxnId="{1697F400-B648-40C8-85AB-65F1F3A21F53}">
      <dgm:prSet/>
      <dgm:spPr/>
      <dgm:t>
        <a:bodyPr/>
        <a:lstStyle/>
        <a:p>
          <a:endParaRPr lang="es-419"/>
        </a:p>
      </dgm:t>
    </dgm:pt>
    <dgm:pt modelId="{6338EA46-05C6-4DA6-AE24-CE3AAEDADB6A}">
      <dgm:prSet/>
      <dgm:spPr/>
      <dgm:t>
        <a:bodyPr/>
        <a:lstStyle/>
        <a:p>
          <a:r>
            <a:rPr lang="es-419"/>
            <a:t>Administración Fiel</a:t>
          </a:r>
        </a:p>
      </dgm:t>
    </dgm:pt>
    <dgm:pt modelId="{3B29273B-1A6D-414E-9F58-C2E5EF0653E4}" type="parTrans" cxnId="{3B60AB17-AB50-4BAE-BD08-8B9D32830B79}">
      <dgm:prSet/>
      <dgm:spPr/>
      <dgm:t>
        <a:bodyPr/>
        <a:lstStyle/>
        <a:p>
          <a:endParaRPr lang="es-419"/>
        </a:p>
      </dgm:t>
    </dgm:pt>
    <dgm:pt modelId="{75541715-952A-474F-A928-40F0403D4FC2}" type="sibTrans" cxnId="{3B60AB17-AB50-4BAE-BD08-8B9D32830B79}">
      <dgm:prSet/>
      <dgm:spPr/>
      <dgm:t>
        <a:bodyPr/>
        <a:lstStyle/>
        <a:p>
          <a:endParaRPr lang="es-419"/>
        </a:p>
      </dgm:t>
    </dgm:pt>
    <dgm:pt modelId="{623C0CB5-A9AA-41AE-9C7F-FB8DEC649176}">
      <dgm:prSet/>
      <dgm:spPr/>
      <dgm:t>
        <a:bodyPr/>
        <a:lstStyle/>
        <a:p>
          <a:r>
            <a:rPr lang="es-419" baseline="0"/>
            <a:t>Uso de recursos según los principios del reino.</a:t>
          </a:r>
          <a:endParaRPr lang="es-419"/>
        </a:p>
      </dgm:t>
    </dgm:pt>
    <dgm:pt modelId="{2768C757-FAD6-4A46-A96C-592D76DE759F}" type="parTrans" cxnId="{C2457084-B9A0-4A54-8B0A-9D011D6CA84D}">
      <dgm:prSet/>
      <dgm:spPr/>
      <dgm:t>
        <a:bodyPr/>
        <a:lstStyle/>
        <a:p>
          <a:endParaRPr lang="es-419"/>
        </a:p>
      </dgm:t>
    </dgm:pt>
    <dgm:pt modelId="{54EDB30C-C6FE-4DBB-BDDD-2F32961D5FDC}" type="sibTrans" cxnId="{C2457084-B9A0-4A54-8B0A-9D011D6CA84D}">
      <dgm:prSet/>
      <dgm:spPr/>
      <dgm:t>
        <a:bodyPr/>
        <a:lstStyle/>
        <a:p>
          <a:endParaRPr lang="es-419"/>
        </a:p>
      </dgm:t>
    </dgm:pt>
    <dgm:pt modelId="{5EA8BE2C-9FB6-412E-B73E-D613CFC6DD60}" type="pres">
      <dgm:prSet presAssocID="{5C9F9785-BA53-4879-BBC5-CBE3D3B7EA1D}" presName="Name0" presStyleCnt="0">
        <dgm:presLayoutVars>
          <dgm:dir/>
          <dgm:animLvl val="lvl"/>
          <dgm:resizeHandles val="exact"/>
        </dgm:presLayoutVars>
      </dgm:prSet>
      <dgm:spPr/>
    </dgm:pt>
    <dgm:pt modelId="{71D97E97-0304-4448-A9A5-DD0FE65BE068}" type="pres">
      <dgm:prSet presAssocID="{F7CA9A2D-C30A-47D7-A15B-DF55EF825BCB}" presName="linNode" presStyleCnt="0"/>
      <dgm:spPr/>
    </dgm:pt>
    <dgm:pt modelId="{375B64F7-1A8A-485E-B1E5-324ED8A751CF}" type="pres">
      <dgm:prSet presAssocID="{F7CA9A2D-C30A-47D7-A15B-DF55EF825BCB}" presName="parentText" presStyleLbl="node1" presStyleIdx="0" presStyleCnt="3">
        <dgm:presLayoutVars>
          <dgm:chMax val="1"/>
          <dgm:bulletEnabled val="1"/>
        </dgm:presLayoutVars>
      </dgm:prSet>
      <dgm:spPr/>
    </dgm:pt>
    <dgm:pt modelId="{4F2CFA20-9C66-466E-B9D7-FD277E6635AA}" type="pres">
      <dgm:prSet presAssocID="{F7CA9A2D-C30A-47D7-A15B-DF55EF825BCB}" presName="descendantText" presStyleLbl="alignAccFollowNode1" presStyleIdx="0" presStyleCnt="3">
        <dgm:presLayoutVars>
          <dgm:bulletEnabled val="1"/>
        </dgm:presLayoutVars>
      </dgm:prSet>
      <dgm:spPr/>
    </dgm:pt>
    <dgm:pt modelId="{251B6454-C225-4BB5-B7D1-9D7AF521616F}" type="pres">
      <dgm:prSet presAssocID="{BC3F91FF-E8E4-4C62-864C-949322DBAFD2}" presName="sp" presStyleCnt="0"/>
      <dgm:spPr/>
    </dgm:pt>
    <dgm:pt modelId="{5F56A4C6-276C-4979-99D0-5443F67A4657}" type="pres">
      <dgm:prSet presAssocID="{D018A43A-9A22-465B-8827-681991818076}" presName="linNode" presStyleCnt="0"/>
      <dgm:spPr/>
    </dgm:pt>
    <dgm:pt modelId="{9AA71951-F3B8-4FFB-BBFF-A602FF1F782F}" type="pres">
      <dgm:prSet presAssocID="{D018A43A-9A22-465B-8827-681991818076}" presName="parentText" presStyleLbl="node1" presStyleIdx="1" presStyleCnt="3">
        <dgm:presLayoutVars>
          <dgm:chMax val="1"/>
          <dgm:bulletEnabled val="1"/>
        </dgm:presLayoutVars>
      </dgm:prSet>
      <dgm:spPr/>
    </dgm:pt>
    <dgm:pt modelId="{61007ABC-37A0-45E5-A097-496EBDAE7566}" type="pres">
      <dgm:prSet presAssocID="{D018A43A-9A22-465B-8827-681991818076}" presName="descendantText" presStyleLbl="alignAccFollowNode1" presStyleIdx="1" presStyleCnt="3">
        <dgm:presLayoutVars>
          <dgm:bulletEnabled val="1"/>
        </dgm:presLayoutVars>
      </dgm:prSet>
      <dgm:spPr/>
    </dgm:pt>
    <dgm:pt modelId="{83E7CBD6-B3DF-4049-AE0A-45EC111496C1}" type="pres">
      <dgm:prSet presAssocID="{147CAE7F-7CF8-4F65-9893-CCAA3937A2AA}" presName="sp" presStyleCnt="0"/>
      <dgm:spPr/>
    </dgm:pt>
    <dgm:pt modelId="{4B01C22F-25E3-4C4C-BB03-C58B62CDFF79}" type="pres">
      <dgm:prSet presAssocID="{6338EA46-05C6-4DA6-AE24-CE3AAEDADB6A}" presName="linNode" presStyleCnt="0"/>
      <dgm:spPr/>
    </dgm:pt>
    <dgm:pt modelId="{BC763F4A-AB04-45B4-9217-A05FD3517272}" type="pres">
      <dgm:prSet presAssocID="{6338EA46-05C6-4DA6-AE24-CE3AAEDADB6A}" presName="parentText" presStyleLbl="node1" presStyleIdx="2" presStyleCnt="3">
        <dgm:presLayoutVars>
          <dgm:chMax val="1"/>
          <dgm:bulletEnabled val="1"/>
        </dgm:presLayoutVars>
      </dgm:prSet>
      <dgm:spPr/>
    </dgm:pt>
    <dgm:pt modelId="{A0EACEAF-62C3-41DC-B03C-030AF2F18EA4}" type="pres">
      <dgm:prSet presAssocID="{6338EA46-05C6-4DA6-AE24-CE3AAEDADB6A}" presName="descendantText" presStyleLbl="alignAccFollowNode1" presStyleIdx="2" presStyleCnt="3">
        <dgm:presLayoutVars>
          <dgm:bulletEnabled val="1"/>
        </dgm:presLayoutVars>
      </dgm:prSet>
      <dgm:spPr/>
    </dgm:pt>
  </dgm:ptLst>
  <dgm:cxnLst>
    <dgm:cxn modelId="{1697F400-B648-40C8-85AB-65F1F3A21F53}" srcId="{D018A43A-9A22-465B-8827-681991818076}" destId="{1D86C929-0814-41DC-B29D-23E22B4BA507}" srcOrd="0" destOrd="0" parTransId="{C13CFD6B-20C3-49F8-81BA-6A081F80DEBB}" sibTransId="{E2CA876D-F456-40ED-864C-F8837D1DBCE4}"/>
    <dgm:cxn modelId="{204CE206-9A5B-4CC4-84AF-E951963A53C4}" type="presOf" srcId="{F7CA9A2D-C30A-47D7-A15B-DF55EF825BCB}" destId="{375B64F7-1A8A-485E-B1E5-324ED8A751CF}" srcOrd="0" destOrd="0" presId="urn:microsoft.com/office/officeart/2005/8/layout/vList5"/>
    <dgm:cxn modelId="{3B60AB17-AB50-4BAE-BD08-8B9D32830B79}" srcId="{5C9F9785-BA53-4879-BBC5-CBE3D3B7EA1D}" destId="{6338EA46-05C6-4DA6-AE24-CE3AAEDADB6A}" srcOrd="2" destOrd="0" parTransId="{3B29273B-1A6D-414E-9F58-C2E5EF0653E4}" sibTransId="{75541715-952A-474F-A928-40F0403D4FC2}"/>
    <dgm:cxn modelId="{A1523B3B-E78B-4BC6-8C47-DA732E59293A}" srcId="{5C9F9785-BA53-4879-BBC5-CBE3D3B7EA1D}" destId="{D018A43A-9A22-465B-8827-681991818076}" srcOrd="1" destOrd="0" parTransId="{2824429F-89DE-435A-B66C-8877520D7967}" sibTransId="{147CAE7F-7CF8-4F65-9893-CCAA3937A2AA}"/>
    <dgm:cxn modelId="{8B12BE5D-3728-4918-AEC2-986FA559221E}" type="presOf" srcId="{EEF9864C-28EF-4D23-B9A8-6658E9D5B7C7}" destId="{4F2CFA20-9C66-466E-B9D7-FD277E6635AA}" srcOrd="0" destOrd="0" presId="urn:microsoft.com/office/officeart/2005/8/layout/vList5"/>
    <dgm:cxn modelId="{9237E164-F535-4E2B-B353-A8330E99B9AD}" type="presOf" srcId="{6338EA46-05C6-4DA6-AE24-CE3AAEDADB6A}" destId="{BC763F4A-AB04-45B4-9217-A05FD3517272}" srcOrd="0" destOrd="0" presId="urn:microsoft.com/office/officeart/2005/8/layout/vList5"/>
    <dgm:cxn modelId="{C53C8D48-613A-4191-BEE9-684B36828709}" type="presOf" srcId="{D018A43A-9A22-465B-8827-681991818076}" destId="{9AA71951-F3B8-4FFB-BBFF-A602FF1F782F}" srcOrd="0" destOrd="0" presId="urn:microsoft.com/office/officeart/2005/8/layout/vList5"/>
    <dgm:cxn modelId="{163F407B-538B-4F70-8414-4E0290095C4A}" srcId="{5C9F9785-BA53-4879-BBC5-CBE3D3B7EA1D}" destId="{F7CA9A2D-C30A-47D7-A15B-DF55EF825BCB}" srcOrd="0" destOrd="0" parTransId="{CD2D7DB6-0E41-4102-A290-D55071FDA0C8}" sibTransId="{BC3F91FF-E8E4-4C62-864C-949322DBAFD2}"/>
    <dgm:cxn modelId="{5359F881-EF00-4D97-904E-0179C6E0E5EB}" type="presOf" srcId="{5C9F9785-BA53-4879-BBC5-CBE3D3B7EA1D}" destId="{5EA8BE2C-9FB6-412E-B73E-D613CFC6DD60}" srcOrd="0" destOrd="0" presId="urn:microsoft.com/office/officeart/2005/8/layout/vList5"/>
    <dgm:cxn modelId="{C2457084-B9A0-4A54-8B0A-9D011D6CA84D}" srcId="{6338EA46-05C6-4DA6-AE24-CE3AAEDADB6A}" destId="{623C0CB5-A9AA-41AE-9C7F-FB8DEC649176}" srcOrd="0" destOrd="0" parTransId="{2768C757-FAD6-4A46-A96C-592D76DE759F}" sibTransId="{54EDB30C-C6FE-4DBB-BDDD-2F32961D5FDC}"/>
    <dgm:cxn modelId="{CFB131B7-D68B-4C37-8E1E-FCBB36E27267}" type="presOf" srcId="{623C0CB5-A9AA-41AE-9C7F-FB8DEC649176}" destId="{A0EACEAF-62C3-41DC-B03C-030AF2F18EA4}" srcOrd="0" destOrd="0" presId="urn:microsoft.com/office/officeart/2005/8/layout/vList5"/>
    <dgm:cxn modelId="{D5D9BDDF-EDA4-4AA2-81AA-80E35AAFF135}" type="presOf" srcId="{1D86C929-0814-41DC-B29D-23E22B4BA507}" destId="{61007ABC-37A0-45E5-A097-496EBDAE7566}" srcOrd="0" destOrd="0" presId="urn:microsoft.com/office/officeart/2005/8/layout/vList5"/>
    <dgm:cxn modelId="{8B715CE8-E5F1-4536-B072-B514D527B312}" srcId="{F7CA9A2D-C30A-47D7-A15B-DF55EF825BCB}" destId="{EEF9864C-28EF-4D23-B9A8-6658E9D5B7C7}" srcOrd="0" destOrd="0" parTransId="{0DA3720D-502A-4FC3-A77D-E81799394229}" sibTransId="{0A66EEE8-76DB-40C4-8348-E23075BEB654}"/>
    <dgm:cxn modelId="{4333AE4A-3F3C-4793-BC4D-5E794AA02C6C}" type="presParOf" srcId="{5EA8BE2C-9FB6-412E-B73E-D613CFC6DD60}" destId="{71D97E97-0304-4448-A9A5-DD0FE65BE068}" srcOrd="0" destOrd="0" presId="urn:microsoft.com/office/officeart/2005/8/layout/vList5"/>
    <dgm:cxn modelId="{00D89152-C4CD-42A7-9B49-0832765F6B29}" type="presParOf" srcId="{71D97E97-0304-4448-A9A5-DD0FE65BE068}" destId="{375B64F7-1A8A-485E-B1E5-324ED8A751CF}" srcOrd="0" destOrd="0" presId="urn:microsoft.com/office/officeart/2005/8/layout/vList5"/>
    <dgm:cxn modelId="{AA9A97F6-F36D-4A9B-92C3-088B3A978265}" type="presParOf" srcId="{71D97E97-0304-4448-A9A5-DD0FE65BE068}" destId="{4F2CFA20-9C66-466E-B9D7-FD277E6635AA}" srcOrd="1" destOrd="0" presId="urn:microsoft.com/office/officeart/2005/8/layout/vList5"/>
    <dgm:cxn modelId="{774FD839-CA94-4D10-B5AE-2716CFA981E6}" type="presParOf" srcId="{5EA8BE2C-9FB6-412E-B73E-D613CFC6DD60}" destId="{251B6454-C225-4BB5-B7D1-9D7AF521616F}" srcOrd="1" destOrd="0" presId="urn:microsoft.com/office/officeart/2005/8/layout/vList5"/>
    <dgm:cxn modelId="{6C519190-BD31-4225-8DB7-B0FC44CDB8F8}" type="presParOf" srcId="{5EA8BE2C-9FB6-412E-B73E-D613CFC6DD60}" destId="{5F56A4C6-276C-4979-99D0-5443F67A4657}" srcOrd="2" destOrd="0" presId="urn:microsoft.com/office/officeart/2005/8/layout/vList5"/>
    <dgm:cxn modelId="{BCE1C820-542B-424A-9C24-41B9FE877B3B}" type="presParOf" srcId="{5F56A4C6-276C-4979-99D0-5443F67A4657}" destId="{9AA71951-F3B8-4FFB-BBFF-A602FF1F782F}" srcOrd="0" destOrd="0" presId="urn:microsoft.com/office/officeart/2005/8/layout/vList5"/>
    <dgm:cxn modelId="{5AC156CA-BD7C-4EA8-A364-7AE9BAD7C443}" type="presParOf" srcId="{5F56A4C6-276C-4979-99D0-5443F67A4657}" destId="{61007ABC-37A0-45E5-A097-496EBDAE7566}" srcOrd="1" destOrd="0" presId="urn:microsoft.com/office/officeart/2005/8/layout/vList5"/>
    <dgm:cxn modelId="{DF9F7DA3-7F00-4FB7-B9CF-092D8251BF3F}" type="presParOf" srcId="{5EA8BE2C-9FB6-412E-B73E-D613CFC6DD60}" destId="{83E7CBD6-B3DF-4049-AE0A-45EC111496C1}" srcOrd="3" destOrd="0" presId="urn:microsoft.com/office/officeart/2005/8/layout/vList5"/>
    <dgm:cxn modelId="{83966095-9D3A-4A39-A13E-C4E8966C3636}" type="presParOf" srcId="{5EA8BE2C-9FB6-412E-B73E-D613CFC6DD60}" destId="{4B01C22F-25E3-4C4C-BB03-C58B62CDFF79}" srcOrd="4" destOrd="0" presId="urn:microsoft.com/office/officeart/2005/8/layout/vList5"/>
    <dgm:cxn modelId="{BEDDED3A-CBCB-42EF-BC27-C3D388117050}" type="presParOf" srcId="{4B01C22F-25E3-4C4C-BB03-C58B62CDFF79}" destId="{BC763F4A-AB04-45B4-9217-A05FD3517272}" srcOrd="0" destOrd="0" presId="urn:microsoft.com/office/officeart/2005/8/layout/vList5"/>
    <dgm:cxn modelId="{829C9323-D2E3-4DBC-889B-3A46E538D859}" type="presParOf" srcId="{4B01C22F-25E3-4C4C-BB03-C58B62CDFF79}" destId="{A0EACEAF-62C3-41DC-B03C-030AF2F18E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FE8CBB-3553-47F3-A10E-097396829208}" type="doc">
      <dgm:prSet loTypeId="urn:microsoft.com/office/officeart/2005/8/layout/chevron2" loCatId="list" qsTypeId="urn:microsoft.com/office/officeart/2005/8/quickstyle/simple1" qsCatId="simple" csTypeId="urn:microsoft.com/office/officeart/2005/8/colors/colorful4" csCatId="colorful"/>
      <dgm:spPr/>
      <dgm:t>
        <a:bodyPr/>
        <a:lstStyle/>
        <a:p>
          <a:endParaRPr lang="es-419"/>
        </a:p>
      </dgm:t>
    </dgm:pt>
    <dgm:pt modelId="{A3D645D6-43B9-4747-B8FB-AC37440601FA}">
      <dgm:prSet/>
      <dgm:spPr/>
      <dgm:t>
        <a:bodyPr/>
        <a:lstStyle/>
        <a:p>
          <a:r>
            <a:rPr lang="es-419"/>
            <a:t>En la Abundancia</a:t>
          </a:r>
        </a:p>
      </dgm:t>
    </dgm:pt>
    <dgm:pt modelId="{E82C463C-50D3-4D95-84DA-72C72857FFF5}" type="parTrans" cxnId="{3CB9DCF5-E922-4238-A7B4-C607D20C6654}">
      <dgm:prSet/>
      <dgm:spPr/>
      <dgm:t>
        <a:bodyPr/>
        <a:lstStyle/>
        <a:p>
          <a:endParaRPr lang="es-419"/>
        </a:p>
      </dgm:t>
    </dgm:pt>
    <dgm:pt modelId="{0B4BCBBA-DC34-4D4E-9DD2-563B494671AD}" type="sibTrans" cxnId="{3CB9DCF5-E922-4238-A7B4-C607D20C6654}">
      <dgm:prSet/>
      <dgm:spPr/>
      <dgm:t>
        <a:bodyPr/>
        <a:lstStyle/>
        <a:p>
          <a:endParaRPr lang="es-419"/>
        </a:p>
      </dgm:t>
    </dgm:pt>
    <dgm:pt modelId="{3A1D107B-2D53-474A-97E5-B87211EFDBE3}">
      <dgm:prSet/>
      <dgm:spPr/>
      <dgm:t>
        <a:bodyPr/>
        <a:lstStyle/>
        <a:p>
          <a:r>
            <a:rPr lang="es-419" baseline="0"/>
            <a:t>Dios puede proveer recursos materiales en abundancia. Debemos administrarlos para su gloria y propósito. La riqueza es una herramienta, no un fin en sí misma.</a:t>
          </a:r>
          <a:endParaRPr lang="es-419"/>
        </a:p>
      </dgm:t>
    </dgm:pt>
    <dgm:pt modelId="{BD341347-91E3-4224-9E52-D43EA9272D3A}" type="parTrans" cxnId="{4672B2D1-098A-4101-8775-9BD43BAEE389}">
      <dgm:prSet/>
      <dgm:spPr/>
      <dgm:t>
        <a:bodyPr/>
        <a:lstStyle/>
        <a:p>
          <a:endParaRPr lang="es-419"/>
        </a:p>
      </dgm:t>
    </dgm:pt>
    <dgm:pt modelId="{13D31C0C-1F65-4B68-9C81-15B32A863023}" type="sibTrans" cxnId="{4672B2D1-098A-4101-8775-9BD43BAEE389}">
      <dgm:prSet/>
      <dgm:spPr/>
      <dgm:t>
        <a:bodyPr/>
        <a:lstStyle/>
        <a:p>
          <a:endParaRPr lang="es-419"/>
        </a:p>
      </dgm:t>
    </dgm:pt>
    <dgm:pt modelId="{5B58433D-8CC5-4183-99EB-2A1CE3C52FF0}">
      <dgm:prSet/>
      <dgm:spPr/>
      <dgm:t>
        <a:bodyPr/>
        <a:lstStyle/>
        <a:p>
          <a:r>
            <a:rPr lang="es-419"/>
            <a:t>En la Escasez</a:t>
          </a:r>
        </a:p>
      </dgm:t>
    </dgm:pt>
    <dgm:pt modelId="{6DC58377-A70F-4AED-A46F-1AFA13C4DC86}" type="parTrans" cxnId="{46C35A1B-3086-4CF0-BAE9-0AE556A42ECB}">
      <dgm:prSet/>
      <dgm:spPr/>
      <dgm:t>
        <a:bodyPr/>
        <a:lstStyle/>
        <a:p>
          <a:endParaRPr lang="es-419"/>
        </a:p>
      </dgm:t>
    </dgm:pt>
    <dgm:pt modelId="{4DBBFBE6-596F-4D72-B02F-EC7234820C09}" type="sibTrans" cxnId="{46C35A1B-3086-4CF0-BAE9-0AE556A42ECB}">
      <dgm:prSet/>
      <dgm:spPr/>
      <dgm:t>
        <a:bodyPr/>
        <a:lstStyle/>
        <a:p>
          <a:endParaRPr lang="es-419"/>
        </a:p>
      </dgm:t>
    </dgm:pt>
    <dgm:pt modelId="{DE9F2A19-9C15-4021-946E-9ABF0E706ED9}">
      <dgm:prSet/>
      <dgm:spPr/>
      <dgm:t>
        <a:bodyPr/>
        <a:lstStyle/>
        <a:p>
          <a:r>
            <a:rPr lang="es-419" baseline="0"/>
            <a:t>Dios puede permitir limitaciones para probar nuestra fe. Debemos mantener nuestra confianza en su provisión. La escasez material no limita nuestra prosperidad espiritual.</a:t>
          </a:r>
          <a:endParaRPr lang="es-419"/>
        </a:p>
      </dgm:t>
    </dgm:pt>
    <dgm:pt modelId="{A6DBCE93-DE23-4E2A-BBD3-1E904DF493D7}" type="parTrans" cxnId="{B9B2668C-2E9F-4D3C-BC0A-4640A3F98D0E}">
      <dgm:prSet/>
      <dgm:spPr/>
      <dgm:t>
        <a:bodyPr/>
        <a:lstStyle/>
        <a:p>
          <a:endParaRPr lang="es-419"/>
        </a:p>
      </dgm:t>
    </dgm:pt>
    <dgm:pt modelId="{8FCF0ED0-0481-414B-83B4-1B196C7CD50B}" type="sibTrans" cxnId="{B9B2668C-2E9F-4D3C-BC0A-4640A3F98D0E}">
      <dgm:prSet/>
      <dgm:spPr/>
      <dgm:t>
        <a:bodyPr/>
        <a:lstStyle/>
        <a:p>
          <a:endParaRPr lang="es-419"/>
        </a:p>
      </dgm:t>
    </dgm:pt>
    <dgm:pt modelId="{284A8187-349E-4926-BA7C-768BB0BBAB22}" type="pres">
      <dgm:prSet presAssocID="{96FE8CBB-3553-47F3-A10E-097396829208}" presName="linearFlow" presStyleCnt="0">
        <dgm:presLayoutVars>
          <dgm:dir/>
          <dgm:animLvl val="lvl"/>
          <dgm:resizeHandles val="exact"/>
        </dgm:presLayoutVars>
      </dgm:prSet>
      <dgm:spPr/>
    </dgm:pt>
    <dgm:pt modelId="{E803403D-C975-4581-A76A-56D292B6A6DB}" type="pres">
      <dgm:prSet presAssocID="{A3D645D6-43B9-4747-B8FB-AC37440601FA}" presName="composite" presStyleCnt="0"/>
      <dgm:spPr/>
    </dgm:pt>
    <dgm:pt modelId="{C0285499-F3B7-46C2-8E7C-415B75C938A1}" type="pres">
      <dgm:prSet presAssocID="{A3D645D6-43B9-4747-B8FB-AC37440601FA}" presName="parentText" presStyleLbl="alignNode1" presStyleIdx="0" presStyleCnt="2">
        <dgm:presLayoutVars>
          <dgm:chMax val="1"/>
          <dgm:bulletEnabled val="1"/>
        </dgm:presLayoutVars>
      </dgm:prSet>
      <dgm:spPr/>
    </dgm:pt>
    <dgm:pt modelId="{47375A37-BD8C-4B9D-8354-CB07CCF2DC34}" type="pres">
      <dgm:prSet presAssocID="{A3D645D6-43B9-4747-B8FB-AC37440601FA}" presName="descendantText" presStyleLbl="alignAcc1" presStyleIdx="0" presStyleCnt="2">
        <dgm:presLayoutVars>
          <dgm:bulletEnabled val="1"/>
        </dgm:presLayoutVars>
      </dgm:prSet>
      <dgm:spPr/>
    </dgm:pt>
    <dgm:pt modelId="{4B98EE62-1FA8-453F-903E-13C76B7F00D5}" type="pres">
      <dgm:prSet presAssocID="{0B4BCBBA-DC34-4D4E-9DD2-563B494671AD}" presName="sp" presStyleCnt="0"/>
      <dgm:spPr/>
    </dgm:pt>
    <dgm:pt modelId="{D87FEFCE-F502-4F0F-A77A-F1170B14CA41}" type="pres">
      <dgm:prSet presAssocID="{5B58433D-8CC5-4183-99EB-2A1CE3C52FF0}" presName="composite" presStyleCnt="0"/>
      <dgm:spPr/>
    </dgm:pt>
    <dgm:pt modelId="{817497DC-B7B8-4BB7-8DD7-E62F4011AB69}" type="pres">
      <dgm:prSet presAssocID="{5B58433D-8CC5-4183-99EB-2A1CE3C52FF0}" presName="parentText" presStyleLbl="alignNode1" presStyleIdx="1" presStyleCnt="2">
        <dgm:presLayoutVars>
          <dgm:chMax val="1"/>
          <dgm:bulletEnabled val="1"/>
        </dgm:presLayoutVars>
      </dgm:prSet>
      <dgm:spPr/>
    </dgm:pt>
    <dgm:pt modelId="{490E40AF-8FB2-4A00-B3B7-28027DD7F468}" type="pres">
      <dgm:prSet presAssocID="{5B58433D-8CC5-4183-99EB-2A1CE3C52FF0}" presName="descendantText" presStyleLbl="alignAcc1" presStyleIdx="1" presStyleCnt="2">
        <dgm:presLayoutVars>
          <dgm:bulletEnabled val="1"/>
        </dgm:presLayoutVars>
      </dgm:prSet>
      <dgm:spPr/>
    </dgm:pt>
  </dgm:ptLst>
  <dgm:cxnLst>
    <dgm:cxn modelId="{46C35A1B-3086-4CF0-BAE9-0AE556A42ECB}" srcId="{96FE8CBB-3553-47F3-A10E-097396829208}" destId="{5B58433D-8CC5-4183-99EB-2A1CE3C52FF0}" srcOrd="1" destOrd="0" parTransId="{6DC58377-A70F-4AED-A46F-1AFA13C4DC86}" sibTransId="{4DBBFBE6-596F-4D72-B02F-EC7234820C09}"/>
    <dgm:cxn modelId="{D5F21B46-47F6-49C6-A703-56B39446D6D7}" type="presOf" srcId="{DE9F2A19-9C15-4021-946E-9ABF0E706ED9}" destId="{490E40AF-8FB2-4A00-B3B7-28027DD7F468}" srcOrd="0" destOrd="0" presId="urn:microsoft.com/office/officeart/2005/8/layout/chevron2"/>
    <dgm:cxn modelId="{63DC2366-8B04-459C-9194-4729AA1175B1}" type="presOf" srcId="{3A1D107B-2D53-474A-97E5-B87211EFDBE3}" destId="{47375A37-BD8C-4B9D-8354-CB07CCF2DC34}" srcOrd="0" destOrd="0" presId="urn:microsoft.com/office/officeart/2005/8/layout/chevron2"/>
    <dgm:cxn modelId="{11F8354C-72AE-4ECD-9A44-CE68CBE60767}" type="presOf" srcId="{A3D645D6-43B9-4747-B8FB-AC37440601FA}" destId="{C0285499-F3B7-46C2-8E7C-415B75C938A1}" srcOrd="0" destOrd="0" presId="urn:microsoft.com/office/officeart/2005/8/layout/chevron2"/>
    <dgm:cxn modelId="{B9B2668C-2E9F-4D3C-BC0A-4640A3F98D0E}" srcId="{5B58433D-8CC5-4183-99EB-2A1CE3C52FF0}" destId="{DE9F2A19-9C15-4021-946E-9ABF0E706ED9}" srcOrd="0" destOrd="0" parTransId="{A6DBCE93-DE23-4E2A-BBD3-1E904DF493D7}" sibTransId="{8FCF0ED0-0481-414B-83B4-1B196C7CD50B}"/>
    <dgm:cxn modelId="{9E8854C8-917A-40ED-AA56-B247B25B4B8F}" type="presOf" srcId="{5B58433D-8CC5-4183-99EB-2A1CE3C52FF0}" destId="{817497DC-B7B8-4BB7-8DD7-E62F4011AB69}" srcOrd="0" destOrd="0" presId="urn:microsoft.com/office/officeart/2005/8/layout/chevron2"/>
    <dgm:cxn modelId="{4672B2D1-098A-4101-8775-9BD43BAEE389}" srcId="{A3D645D6-43B9-4747-B8FB-AC37440601FA}" destId="{3A1D107B-2D53-474A-97E5-B87211EFDBE3}" srcOrd="0" destOrd="0" parTransId="{BD341347-91E3-4224-9E52-D43EA9272D3A}" sibTransId="{13D31C0C-1F65-4B68-9C81-15B32A863023}"/>
    <dgm:cxn modelId="{3CB9DCF5-E922-4238-A7B4-C607D20C6654}" srcId="{96FE8CBB-3553-47F3-A10E-097396829208}" destId="{A3D645D6-43B9-4747-B8FB-AC37440601FA}" srcOrd="0" destOrd="0" parTransId="{E82C463C-50D3-4D95-84DA-72C72857FFF5}" sibTransId="{0B4BCBBA-DC34-4D4E-9DD2-563B494671AD}"/>
    <dgm:cxn modelId="{F398A1FF-2C56-459F-8E80-F97CAFCF62B5}" type="presOf" srcId="{96FE8CBB-3553-47F3-A10E-097396829208}" destId="{284A8187-349E-4926-BA7C-768BB0BBAB22}" srcOrd="0" destOrd="0" presId="urn:microsoft.com/office/officeart/2005/8/layout/chevron2"/>
    <dgm:cxn modelId="{0B0220E3-7CFF-49BE-90D7-12B511B018FC}" type="presParOf" srcId="{284A8187-349E-4926-BA7C-768BB0BBAB22}" destId="{E803403D-C975-4581-A76A-56D292B6A6DB}" srcOrd="0" destOrd="0" presId="urn:microsoft.com/office/officeart/2005/8/layout/chevron2"/>
    <dgm:cxn modelId="{27E24361-499A-4085-9602-E0486133AF99}" type="presParOf" srcId="{E803403D-C975-4581-A76A-56D292B6A6DB}" destId="{C0285499-F3B7-46C2-8E7C-415B75C938A1}" srcOrd="0" destOrd="0" presId="urn:microsoft.com/office/officeart/2005/8/layout/chevron2"/>
    <dgm:cxn modelId="{70641432-F9A8-4FCF-A87B-E8A0973A4A03}" type="presParOf" srcId="{E803403D-C975-4581-A76A-56D292B6A6DB}" destId="{47375A37-BD8C-4B9D-8354-CB07CCF2DC34}" srcOrd="1" destOrd="0" presId="urn:microsoft.com/office/officeart/2005/8/layout/chevron2"/>
    <dgm:cxn modelId="{B2BF1A5B-2A81-4500-AE9E-B173993E3F29}" type="presParOf" srcId="{284A8187-349E-4926-BA7C-768BB0BBAB22}" destId="{4B98EE62-1FA8-453F-903E-13C76B7F00D5}" srcOrd="1" destOrd="0" presId="urn:microsoft.com/office/officeart/2005/8/layout/chevron2"/>
    <dgm:cxn modelId="{36E3AB40-381B-48AF-9BB7-4CF06C4531D8}" type="presParOf" srcId="{284A8187-349E-4926-BA7C-768BB0BBAB22}" destId="{D87FEFCE-F502-4F0F-A77A-F1170B14CA41}" srcOrd="2" destOrd="0" presId="urn:microsoft.com/office/officeart/2005/8/layout/chevron2"/>
    <dgm:cxn modelId="{6E8FD393-96A2-4DF5-9904-A4A7AED85A66}" type="presParOf" srcId="{D87FEFCE-F502-4F0F-A77A-F1170B14CA41}" destId="{817497DC-B7B8-4BB7-8DD7-E62F4011AB69}" srcOrd="0" destOrd="0" presId="urn:microsoft.com/office/officeart/2005/8/layout/chevron2"/>
    <dgm:cxn modelId="{1CBD6120-CE89-48B0-82CB-AF47A2E93823}" type="presParOf" srcId="{D87FEFCE-F502-4F0F-A77A-F1170B14CA41}" destId="{490E40AF-8FB2-4A00-B3B7-28027DD7F4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305DB-5203-4475-8FCE-A59DC5D752CF}"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s-419"/>
        </a:p>
      </dgm:t>
    </dgm:pt>
    <dgm:pt modelId="{BA9030A2-6A29-4FBC-AE33-11D1134F7DFE}">
      <dgm:prSet/>
      <dgm:spPr/>
      <dgm:t>
        <a:bodyPr/>
        <a:lstStyle/>
        <a:p>
          <a:r>
            <a:rPr lang="es-419"/>
            <a:t>Saulo el Perseguidor</a:t>
          </a:r>
        </a:p>
      </dgm:t>
    </dgm:pt>
    <dgm:pt modelId="{61211DA9-86A5-494A-A728-04B8B106AF13}" type="parTrans" cxnId="{C69F9C18-16BC-47D1-A70E-F028AE091C87}">
      <dgm:prSet/>
      <dgm:spPr/>
      <dgm:t>
        <a:bodyPr/>
        <a:lstStyle/>
        <a:p>
          <a:endParaRPr lang="es-419"/>
        </a:p>
      </dgm:t>
    </dgm:pt>
    <dgm:pt modelId="{A832DE6B-A142-4AE7-952B-E29201122C7C}" type="sibTrans" cxnId="{C69F9C18-16BC-47D1-A70E-F028AE091C87}">
      <dgm:prSet/>
      <dgm:spPr/>
      <dgm:t>
        <a:bodyPr/>
        <a:lstStyle/>
        <a:p>
          <a:endParaRPr lang="es-419"/>
        </a:p>
      </dgm:t>
    </dgm:pt>
    <dgm:pt modelId="{318D6D1D-44F9-49EF-B047-8A28833857DC}">
      <dgm:prSet/>
      <dgm:spPr/>
      <dgm:t>
        <a:bodyPr/>
        <a:lstStyle/>
        <a:p>
          <a:r>
            <a:rPr lang="es-419" baseline="0"/>
            <a:t>Aun conociendo las Escrituras, fue instrumento de muerte.</a:t>
          </a:r>
          <a:endParaRPr lang="es-419"/>
        </a:p>
      </dgm:t>
    </dgm:pt>
    <dgm:pt modelId="{F0C25BED-1B4F-4765-BE03-188BCC470565}" type="parTrans" cxnId="{4C47F259-9C59-4401-8ED5-6E1D9639B2FC}">
      <dgm:prSet/>
      <dgm:spPr/>
      <dgm:t>
        <a:bodyPr/>
        <a:lstStyle/>
        <a:p>
          <a:endParaRPr lang="es-419"/>
        </a:p>
      </dgm:t>
    </dgm:pt>
    <dgm:pt modelId="{1DD7944C-E30E-4DBE-82F0-505FB5A88CDB}" type="sibTrans" cxnId="{4C47F259-9C59-4401-8ED5-6E1D9639B2FC}">
      <dgm:prSet/>
      <dgm:spPr/>
      <dgm:t>
        <a:bodyPr/>
        <a:lstStyle/>
        <a:p>
          <a:endParaRPr lang="es-419"/>
        </a:p>
      </dgm:t>
    </dgm:pt>
    <dgm:pt modelId="{123F075E-BF37-4351-8E1C-413F952B71B0}">
      <dgm:prSet/>
      <dgm:spPr/>
      <dgm:t>
        <a:bodyPr/>
        <a:lstStyle/>
        <a:p>
          <a:r>
            <a:rPr lang="es-419"/>
            <a:t>El Encuentro con Cristo</a:t>
          </a:r>
        </a:p>
      </dgm:t>
    </dgm:pt>
    <dgm:pt modelId="{DD430471-CB47-4D3D-8016-0CB2BE094836}" type="parTrans" cxnId="{6805AF0E-CB44-4A4A-A716-C34C8D3AC1BE}">
      <dgm:prSet/>
      <dgm:spPr/>
      <dgm:t>
        <a:bodyPr/>
        <a:lstStyle/>
        <a:p>
          <a:endParaRPr lang="es-419"/>
        </a:p>
      </dgm:t>
    </dgm:pt>
    <dgm:pt modelId="{B71F7712-26D1-432D-AF71-50C6BF3FBD3A}" type="sibTrans" cxnId="{6805AF0E-CB44-4A4A-A716-C34C8D3AC1BE}">
      <dgm:prSet/>
      <dgm:spPr/>
      <dgm:t>
        <a:bodyPr/>
        <a:lstStyle/>
        <a:p>
          <a:endParaRPr lang="es-419"/>
        </a:p>
      </dgm:t>
    </dgm:pt>
    <dgm:pt modelId="{45F14537-12B5-4CAE-9ADC-96425288ABBA}">
      <dgm:prSet/>
      <dgm:spPr/>
      <dgm:t>
        <a:bodyPr/>
        <a:lstStyle/>
        <a:p>
          <a:r>
            <a:rPr lang="es-419" baseline="0"/>
            <a:t>Experimentó una transformación radical en el camino a Damasco.</a:t>
          </a:r>
          <a:endParaRPr lang="es-419"/>
        </a:p>
      </dgm:t>
    </dgm:pt>
    <dgm:pt modelId="{DD954154-BD6D-4C06-BBEB-DF0CB2EA2CCA}" type="parTrans" cxnId="{540269B9-9954-48B3-8B72-A18ADDA03A65}">
      <dgm:prSet/>
      <dgm:spPr/>
      <dgm:t>
        <a:bodyPr/>
        <a:lstStyle/>
        <a:p>
          <a:endParaRPr lang="es-419"/>
        </a:p>
      </dgm:t>
    </dgm:pt>
    <dgm:pt modelId="{50803BF8-93EF-40C1-9289-1742E7D9C40F}" type="sibTrans" cxnId="{540269B9-9954-48B3-8B72-A18ADDA03A65}">
      <dgm:prSet/>
      <dgm:spPr/>
      <dgm:t>
        <a:bodyPr/>
        <a:lstStyle/>
        <a:p>
          <a:endParaRPr lang="es-419"/>
        </a:p>
      </dgm:t>
    </dgm:pt>
    <dgm:pt modelId="{06D2208A-7522-4F08-9A73-01E44A8BE096}">
      <dgm:prSet/>
      <dgm:spPr/>
      <dgm:t>
        <a:bodyPr/>
        <a:lstStyle/>
        <a:p>
          <a:r>
            <a:rPr lang="es-419"/>
            <a:t>Pablo el Apóstol</a:t>
          </a:r>
        </a:p>
      </dgm:t>
    </dgm:pt>
    <dgm:pt modelId="{8A2701AF-650B-4B46-A6C8-A8F23A0782C2}" type="parTrans" cxnId="{2BD66C29-6E00-470B-8FF1-1FEB8B328CA2}">
      <dgm:prSet/>
      <dgm:spPr/>
      <dgm:t>
        <a:bodyPr/>
        <a:lstStyle/>
        <a:p>
          <a:endParaRPr lang="es-419"/>
        </a:p>
      </dgm:t>
    </dgm:pt>
    <dgm:pt modelId="{75FC9045-848F-4DF9-A272-B30FE6D215FE}" type="sibTrans" cxnId="{2BD66C29-6E00-470B-8FF1-1FEB8B328CA2}">
      <dgm:prSet/>
      <dgm:spPr/>
      <dgm:t>
        <a:bodyPr/>
        <a:lstStyle/>
        <a:p>
          <a:endParaRPr lang="es-419"/>
        </a:p>
      </dgm:t>
    </dgm:pt>
    <dgm:pt modelId="{3047B5E0-AD31-4167-A4F3-FB84EDAA8BF2}">
      <dgm:prSet/>
      <dgm:spPr/>
      <dgm:t>
        <a:bodyPr/>
        <a:lstStyle/>
        <a:p>
          <a:r>
            <a:rPr lang="es-419" baseline="0"/>
            <a:t>Reflexiona con vergüenza sobre su vida pasada.</a:t>
          </a:r>
          <a:endParaRPr lang="es-419"/>
        </a:p>
      </dgm:t>
    </dgm:pt>
    <dgm:pt modelId="{EC7DBC47-E441-49BE-93A7-063BF77C4A4F}" type="parTrans" cxnId="{F0AE2465-56A2-4C8E-93DB-FF156E6054DA}">
      <dgm:prSet/>
      <dgm:spPr/>
      <dgm:t>
        <a:bodyPr/>
        <a:lstStyle/>
        <a:p>
          <a:endParaRPr lang="es-419"/>
        </a:p>
      </dgm:t>
    </dgm:pt>
    <dgm:pt modelId="{94C6A4FD-6676-4D27-B417-AA2E0919501F}" type="sibTrans" cxnId="{F0AE2465-56A2-4C8E-93DB-FF156E6054DA}">
      <dgm:prSet/>
      <dgm:spPr/>
      <dgm:t>
        <a:bodyPr/>
        <a:lstStyle/>
        <a:p>
          <a:endParaRPr lang="es-419"/>
        </a:p>
      </dgm:t>
    </dgm:pt>
    <dgm:pt modelId="{8DAB5E57-A350-4901-BABD-0D5E4713ACA7}" type="pres">
      <dgm:prSet presAssocID="{200305DB-5203-4475-8FCE-A59DC5D752CF}" presName="Name0" presStyleCnt="0">
        <dgm:presLayoutVars>
          <dgm:chMax val="7"/>
          <dgm:chPref val="7"/>
          <dgm:dir/>
        </dgm:presLayoutVars>
      </dgm:prSet>
      <dgm:spPr/>
    </dgm:pt>
    <dgm:pt modelId="{43D4D751-9363-4386-9074-C8C77CDFF8E6}" type="pres">
      <dgm:prSet presAssocID="{200305DB-5203-4475-8FCE-A59DC5D752CF}" presName="Name1" presStyleCnt="0"/>
      <dgm:spPr/>
    </dgm:pt>
    <dgm:pt modelId="{D7BA941B-8AA1-4EE6-84AD-C4A280FD0B1D}" type="pres">
      <dgm:prSet presAssocID="{200305DB-5203-4475-8FCE-A59DC5D752CF}" presName="cycle" presStyleCnt="0"/>
      <dgm:spPr/>
    </dgm:pt>
    <dgm:pt modelId="{3E343B12-2375-4DB6-95CA-F08E0B2579F5}" type="pres">
      <dgm:prSet presAssocID="{200305DB-5203-4475-8FCE-A59DC5D752CF}" presName="srcNode" presStyleLbl="node1" presStyleIdx="0" presStyleCnt="3"/>
      <dgm:spPr/>
    </dgm:pt>
    <dgm:pt modelId="{1B999401-98CF-444E-9BE9-B3D98728AA02}" type="pres">
      <dgm:prSet presAssocID="{200305DB-5203-4475-8FCE-A59DC5D752CF}" presName="conn" presStyleLbl="parChTrans1D2" presStyleIdx="0" presStyleCnt="1"/>
      <dgm:spPr/>
    </dgm:pt>
    <dgm:pt modelId="{55600D6A-3005-4CAE-BADA-3C37E0D0AF69}" type="pres">
      <dgm:prSet presAssocID="{200305DB-5203-4475-8FCE-A59DC5D752CF}" presName="extraNode" presStyleLbl="node1" presStyleIdx="0" presStyleCnt="3"/>
      <dgm:spPr/>
    </dgm:pt>
    <dgm:pt modelId="{09A46E9A-115C-4710-86BF-507C7CAC2DB1}" type="pres">
      <dgm:prSet presAssocID="{200305DB-5203-4475-8FCE-A59DC5D752CF}" presName="dstNode" presStyleLbl="node1" presStyleIdx="0" presStyleCnt="3"/>
      <dgm:spPr/>
    </dgm:pt>
    <dgm:pt modelId="{3BDF4F4E-64DB-4E96-8359-87AB7895AB9F}" type="pres">
      <dgm:prSet presAssocID="{BA9030A2-6A29-4FBC-AE33-11D1134F7DFE}" presName="text_1" presStyleLbl="node1" presStyleIdx="0" presStyleCnt="3">
        <dgm:presLayoutVars>
          <dgm:bulletEnabled val="1"/>
        </dgm:presLayoutVars>
      </dgm:prSet>
      <dgm:spPr/>
    </dgm:pt>
    <dgm:pt modelId="{41D163E5-4159-402D-894F-409C7D6A901E}" type="pres">
      <dgm:prSet presAssocID="{BA9030A2-6A29-4FBC-AE33-11D1134F7DFE}" presName="accent_1" presStyleCnt="0"/>
      <dgm:spPr/>
    </dgm:pt>
    <dgm:pt modelId="{1C54318E-6A5F-469A-B66F-A61352939B68}" type="pres">
      <dgm:prSet presAssocID="{BA9030A2-6A29-4FBC-AE33-11D1134F7DFE}" presName="accentRepeatNode" presStyleLbl="solidFgAcc1" presStyleIdx="0" presStyleCnt="3"/>
      <dgm:spPr/>
    </dgm:pt>
    <dgm:pt modelId="{641E0448-0114-47A9-B0C8-FFE9FE8EB146}" type="pres">
      <dgm:prSet presAssocID="{123F075E-BF37-4351-8E1C-413F952B71B0}" presName="text_2" presStyleLbl="node1" presStyleIdx="1" presStyleCnt="3">
        <dgm:presLayoutVars>
          <dgm:bulletEnabled val="1"/>
        </dgm:presLayoutVars>
      </dgm:prSet>
      <dgm:spPr/>
    </dgm:pt>
    <dgm:pt modelId="{51A40EB5-6B10-439D-A876-43FBE5F085E4}" type="pres">
      <dgm:prSet presAssocID="{123F075E-BF37-4351-8E1C-413F952B71B0}" presName="accent_2" presStyleCnt="0"/>
      <dgm:spPr/>
    </dgm:pt>
    <dgm:pt modelId="{B36B0C52-8C94-41C3-875A-793038E07A0C}" type="pres">
      <dgm:prSet presAssocID="{123F075E-BF37-4351-8E1C-413F952B71B0}" presName="accentRepeatNode" presStyleLbl="solidFgAcc1" presStyleIdx="1" presStyleCnt="3"/>
      <dgm:spPr/>
    </dgm:pt>
    <dgm:pt modelId="{572B6B6B-501B-4E49-A833-7492451D3E69}" type="pres">
      <dgm:prSet presAssocID="{06D2208A-7522-4F08-9A73-01E44A8BE096}" presName="text_3" presStyleLbl="node1" presStyleIdx="2" presStyleCnt="3">
        <dgm:presLayoutVars>
          <dgm:bulletEnabled val="1"/>
        </dgm:presLayoutVars>
      </dgm:prSet>
      <dgm:spPr/>
    </dgm:pt>
    <dgm:pt modelId="{7B17D1BA-2275-4A38-ABD0-B8F18ABD7CBA}" type="pres">
      <dgm:prSet presAssocID="{06D2208A-7522-4F08-9A73-01E44A8BE096}" presName="accent_3" presStyleCnt="0"/>
      <dgm:spPr/>
    </dgm:pt>
    <dgm:pt modelId="{F7117C16-2DCF-4E65-B2F7-49A2EF8EDF0E}" type="pres">
      <dgm:prSet presAssocID="{06D2208A-7522-4F08-9A73-01E44A8BE096}" presName="accentRepeatNode" presStyleLbl="solidFgAcc1" presStyleIdx="2" presStyleCnt="3"/>
      <dgm:spPr/>
    </dgm:pt>
  </dgm:ptLst>
  <dgm:cxnLst>
    <dgm:cxn modelId="{6805AF0E-CB44-4A4A-A716-C34C8D3AC1BE}" srcId="{200305DB-5203-4475-8FCE-A59DC5D752CF}" destId="{123F075E-BF37-4351-8E1C-413F952B71B0}" srcOrd="1" destOrd="0" parTransId="{DD430471-CB47-4D3D-8016-0CB2BE094836}" sibTransId="{B71F7712-26D1-432D-AF71-50C6BF3FBD3A}"/>
    <dgm:cxn modelId="{D572D015-7D01-42CF-8196-1F759D8FB241}" type="presOf" srcId="{45F14537-12B5-4CAE-9ADC-96425288ABBA}" destId="{641E0448-0114-47A9-B0C8-FFE9FE8EB146}" srcOrd="0" destOrd="1" presId="urn:microsoft.com/office/officeart/2008/layout/VerticalCurvedList"/>
    <dgm:cxn modelId="{C69F9C18-16BC-47D1-A70E-F028AE091C87}" srcId="{200305DB-5203-4475-8FCE-A59DC5D752CF}" destId="{BA9030A2-6A29-4FBC-AE33-11D1134F7DFE}" srcOrd="0" destOrd="0" parTransId="{61211DA9-86A5-494A-A728-04B8B106AF13}" sibTransId="{A832DE6B-A142-4AE7-952B-E29201122C7C}"/>
    <dgm:cxn modelId="{2BD66C29-6E00-470B-8FF1-1FEB8B328CA2}" srcId="{200305DB-5203-4475-8FCE-A59DC5D752CF}" destId="{06D2208A-7522-4F08-9A73-01E44A8BE096}" srcOrd="2" destOrd="0" parTransId="{8A2701AF-650B-4B46-A6C8-A8F23A0782C2}" sibTransId="{75FC9045-848F-4DF9-A272-B30FE6D215FE}"/>
    <dgm:cxn modelId="{4E11EF2A-9829-4398-A387-2AE3F794DE1F}" type="presOf" srcId="{1DD7944C-E30E-4DBE-82F0-505FB5A88CDB}" destId="{1B999401-98CF-444E-9BE9-B3D98728AA02}" srcOrd="0" destOrd="0" presId="urn:microsoft.com/office/officeart/2008/layout/VerticalCurvedList"/>
    <dgm:cxn modelId="{F0AE2465-56A2-4C8E-93DB-FF156E6054DA}" srcId="{06D2208A-7522-4F08-9A73-01E44A8BE096}" destId="{3047B5E0-AD31-4167-A4F3-FB84EDAA8BF2}" srcOrd="0" destOrd="0" parTransId="{EC7DBC47-E441-49BE-93A7-063BF77C4A4F}" sibTransId="{94C6A4FD-6676-4D27-B417-AA2E0919501F}"/>
    <dgm:cxn modelId="{531EE552-2495-49DB-9180-3002E5900D34}" type="presOf" srcId="{06D2208A-7522-4F08-9A73-01E44A8BE096}" destId="{572B6B6B-501B-4E49-A833-7492451D3E69}" srcOrd="0" destOrd="0" presId="urn:microsoft.com/office/officeart/2008/layout/VerticalCurvedList"/>
    <dgm:cxn modelId="{4C47F259-9C59-4401-8ED5-6E1D9639B2FC}" srcId="{BA9030A2-6A29-4FBC-AE33-11D1134F7DFE}" destId="{318D6D1D-44F9-49EF-B047-8A28833857DC}" srcOrd="0" destOrd="0" parTransId="{F0C25BED-1B4F-4765-BE03-188BCC470565}" sibTransId="{1DD7944C-E30E-4DBE-82F0-505FB5A88CDB}"/>
    <dgm:cxn modelId="{2C03F294-CA02-49EA-B698-DF4EC28E20DB}" type="presOf" srcId="{318D6D1D-44F9-49EF-B047-8A28833857DC}" destId="{3BDF4F4E-64DB-4E96-8359-87AB7895AB9F}" srcOrd="0" destOrd="1" presId="urn:microsoft.com/office/officeart/2008/layout/VerticalCurvedList"/>
    <dgm:cxn modelId="{11E5BFAD-306A-4E52-83C5-54F7D547CD43}" type="presOf" srcId="{123F075E-BF37-4351-8E1C-413F952B71B0}" destId="{641E0448-0114-47A9-B0C8-FFE9FE8EB146}" srcOrd="0" destOrd="0" presId="urn:microsoft.com/office/officeart/2008/layout/VerticalCurvedList"/>
    <dgm:cxn modelId="{6F1A2FAE-70E2-44FF-8DDC-3D0A5B803F28}" type="presOf" srcId="{3047B5E0-AD31-4167-A4F3-FB84EDAA8BF2}" destId="{572B6B6B-501B-4E49-A833-7492451D3E69}" srcOrd="0" destOrd="1" presId="urn:microsoft.com/office/officeart/2008/layout/VerticalCurvedList"/>
    <dgm:cxn modelId="{540269B9-9954-48B3-8B72-A18ADDA03A65}" srcId="{123F075E-BF37-4351-8E1C-413F952B71B0}" destId="{45F14537-12B5-4CAE-9ADC-96425288ABBA}" srcOrd="0" destOrd="0" parTransId="{DD954154-BD6D-4C06-BBEB-DF0CB2EA2CCA}" sibTransId="{50803BF8-93EF-40C1-9289-1742E7D9C40F}"/>
    <dgm:cxn modelId="{7E0BC6CE-F940-48CE-A504-13DB06523238}" type="presOf" srcId="{200305DB-5203-4475-8FCE-A59DC5D752CF}" destId="{8DAB5E57-A350-4901-BABD-0D5E4713ACA7}" srcOrd="0" destOrd="0" presId="urn:microsoft.com/office/officeart/2008/layout/VerticalCurvedList"/>
    <dgm:cxn modelId="{F2EFCEE9-34CD-4711-A769-C49CA92F1201}" type="presOf" srcId="{BA9030A2-6A29-4FBC-AE33-11D1134F7DFE}" destId="{3BDF4F4E-64DB-4E96-8359-87AB7895AB9F}" srcOrd="0" destOrd="0" presId="urn:microsoft.com/office/officeart/2008/layout/VerticalCurvedList"/>
    <dgm:cxn modelId="{2217C203-AE5C-4AC6-93A1-4505C9CF303C}" type="presParOf" srcId="{8DAB5E57-A350-4901-BABD-0D5E4713ACA7}" destId="{43D4D751-9363-4386-9074-C8C77CDFF8E6}" srcOrd="0" destOrd="0" presId="urn:microsoft.com/office/officeart/2008/layout/VerticalCurvedList"/>
    <dgm:cxn modelId="{016DB3C3-AD85-4168-974D-9D3B9E69B33F}" type="presParOf" srcId="{43D4D751-9363-4386-9074-C8C77CDFF8E6}" destId="{D7BA941B-8AA1-4EE6-84AD-C4A280FD0B1D}" srcOrd="0" destOrd="0" presId="urn:microsoft.com/office/officeart/2008/layout/VerticalCurvedList"/>
    <dgm:cxn modelId="{6481567D-4622-40D4-990C-96A39D993F44}" type="presParOf" srcId="{D7BA941B-8AA1-4EE6-84AD-C4A280FD0B1D}" destId="{3E343B12-2375-4DB6-95CA-F08E0B2579F5}" srcOrd="0" destOrd="0" presId="urn:microsoft.com/office/officeart/2008/layout/VerticalCurvedList"/>
    <dgm:cxn modelId="{E0E6C05E-DCEF-46C3-BC92-2EE9E2B0853C}" type="presParOf" srcId="{D7BA941B-8AA1-4EE6-84AD-C4A280FD0B1D}" destId="{1B999401-98CF-444E-9BE9-B3D98728AA02}" srcOrd="1" destOrd="0" presId="urn:microsoft.com/office/officeart/2008/layout/VerticalCurvedList"/>
    <dgm:cxn modelId="{850F1B96-7CD8-4463-989D-731D9B90FA7F}" type="presParOf" srcId="{D7BA941B-8AA1-4EE6-84AD-C4A280FD0B1D}" destId="{55600D6A-3005-4CAE-BADA-3C37E0D0AF69}" srcOrd="2" destOrd="0" presId="urn:microsoft.com/office/officeart/2008/layout/VerticalCurvedList"/>
    <dgm:cxn modelId="{BFC038BC-957C-48A3-9982-01315A985397}" type="presParOf" srcId="{D7BA941B-8AA1-4EE6-84AD-C4A280FD0B1D}" destId="{09A46E9A-115C-4710-86BF-507C7CAC2DB1}" srcOrd="3" destOrd="0" presId="urn:microsoft.com/office/officeart/2008/layout/VerticalCurvedList"/>
    <dgm:cxn modelId="{A402FCC3-53D2-4762-91EF-73A5069301E3}" type="presParOf" srcId="{43D4D751-9363-4386-9074-C8C77CDFF8E6}" destId="{3BDF4F4E-64DB-4E96-8359-87AB7895AB9F}" srcOrd="1" destOrd="0" presId="urn:microsoft.com/office/officeart/2008/layout/VerticalCurvedList"/>
    <dgm:cxn modelId="{955A0F67-BAA1-4E7F-91F6-5E73982A935F}" type="presParOf" srcId="{43D4D751-9363-4386-9074-C8C77CDFF8E6}" destId="{41D163E5-4159-402D-894F-409C7D6A901E}" srcOrd="2" destOrd="0" presId="urn:microsoft.com/office/officeart/2008/layout/VerticalCurvedList"/>
    <dgm:cxn modelId="{F45CFEF1-DC82-49EF-8280-C9209A2B2D47}" type="presParOf" srcId="{41D163E5-4159-402D-894F-409C7D6A901E}" destId="{1C54318E-6A5F-469A-B66F-A61352939B68}" srcOrd="0" destOrd="0" presId="urn:microsoft.com/office/officeart/2008/layout/VerticalCurvedList"/>
    <dgm:cxn modelId="{344432C9-2D1B-4851-80D4-BC5F40280AC6}" type="presParOf" srcId="{43D4D751-9363-4386-9074-C8C77CDFF8E6}" destId="{641E0448-0114-47A9-B0C8-FFE9FE8EB146}" srcOrd="3" destOrd="0" presId="urn:microsoft.com/office/officeart/2008/layout/VerticalCurvedList"/>
    <dgm:cxn modelId="{72B2C9DB-7959-4B8C-9EA3-C27162AD06A0}" type="presParOf" srcId="{43D4D751-9363-4386-9074-C8C77CDFF8E6}" destId="{51A40EB5-6B10-439D-A876-43FBE5F085E4}" srcOrd="4" destOrd="0" presId="urn:microsoft.com/office/officeart/2008/layout/VerticalCurvedList"/>
    <dgm:cxn modelId="{675C15AB-484C-41EC-B729-46E4737E3C4E}" type="presParOf" srcId="{51A40EB5-6B10-439D-A876-43FBE5F085E4}" destId="{B36B0C52-8C94-41C3-875A-793038E07A0C}" srcOrd="0" destOrd="0" presId="urn:microsoft.com/office/officeart/2008/layout/VerticalCurvedList"/>
    <dgm:cxn modelId="{D99716E1-54AB-4AE4-84C4-0A17557033F1}" type="presParOf" srcId="{43D4D751-9363-4386-9074-C8C77CDFF8E6}" destId="{572B6B6B-501B-4E49-A833-7492451D3E69}" srcOrd="5" destOrd="0" presId="urn:microsoft.com/office/officeart/2008/layout/VerticalCurvedList"/>
    <dgm:cxn modelId="{96566CBA-7ADC-4282-99EF-6C6CD45B994C}" type="presParOf" srcId="{43D4D751-9363-4386-9074-C8C77CDFF8E6}" destId="{7B17D1BA-2275-4A38-ABD0-B8F18ABD7CBA}" srcOrd="6" destOrd="0" presId="urn:microsoft.com/office/officeart/2008/layout/VerticalCurvedList"/>
    <dgm:cxn modelId="{37D7C5E2-40C1-4D0F-A46C-81F3F07C3B54}" type="presParOf" srcId="{7B17D1BA-2275-4A38-ABD0-B8F18ABD7CBA}" destId="{F7117C16-2DCF-4E65-B2F7-49A2EF8EDF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CAFC09-982B-4307-ADC4-78EF8963C0F4}"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419"/>
        </a:p>
      </dgm:t>
    </dgm:pt>
    <dgm:pt modelId="{128BDBCC-2ECB-4E4B-8F1A-E02B79490A43}">
      <dgm:prSet/>
      <dgm:spPr/>
      <dgm:t>
        <a:bodyPr/>
        <a:lstStyle/>
        <a:p>
          <a:r>
            <a:rPr lang="es-419"/>
            <a:t>Examina tu estado espiritual: ¿estás vivo en Cristo o en muerte espiritual?</a:t>
          </a:r>
          <a:endParaRPr lang="es-419" dirty="0"/>
        </a:p>
      </dgm:t>
    </dgm:pt>
    <dgm:pt modelId="{CE1A134B-AF7B-497F-8523-D1AC7912AE0F}" type="parTrans" cxnId="{61F9C876-8DBF-4AA5-AE2A-F8E474CDE4E6}">
      <dgm:prSet/>
      <dgm:spPr/>
      <dgm:t>
        <a:bodyPr/>
        <a:lstStyle/>
        <a:p>
          <a:endParaRPr lang="es-419"/>
        </a:p>
      </dgm:t>
    </dgm:pt>
    <dgm:pt modelId="{B311A4BE-84F1-4406-A392-96E9D85A7A61}" type="sibTrans" cxnId="{61F9C876-8DBF-4AA5-AE2A-F8E474CDE4E6}">
      <dgm:prSet/>
      <dgm:spPr/>
      <dgm:t>
        <a:bodyPr/>
        <a:lstStyle/>
        <a:p>
          <a:endParaRPr lang="es-419"/>
        </a:p>
      </dgm:t>
    </dgm:pt>
    <dgm:pt modelId="{7D1EC283-0758-4B5A-922F-FCC7CCA2CF81}">
      <dgm:prSet/>
      <dgm:spPr/>
      <dgm:t>
        <a:bodyPr/>
        <a:lstStyle/>
        <a:p>
          <a:r>
            <a:rPr lang="es-419" dirty="0"/>
            <a:t>Si no te has bautizado, considera hacerlo para recibir vida y heredar el reino de Dios.</a:t>
          </a:r>
        </a:p>
      </dgm:t>
    </dgm:pt>
    <dgm:pt modelId="{4F6AD7DD-2394-4849-87C2-7C969A037BF1}" type="parTrans" cxnId="{42B89866-021E-4861-B5D6-2399ABDB9BAD}">
      <dgm:prSet/>
      <dgm:spPr/>
      <dgm:t>
        <a:bodyPr/>
        <a:lstStyle/>
        <a:p>
          <a:endParaRPr lang="es-419"/>
        </a:p>
      </dgm:t>
    </dgm:pt>
    <dgm:pt modelId="{C5DB2026-0F84-43FC-9034-32F714893352}" type="sibTrans" cxnId="{42B89866-021E-4861-B5D6-2399ABDB9BAD}">
      <dgm:prSet/>
      <dgm:spPr/>
      <dgm:t>
        <a:bodyPr/>
        <a:lstStyle/>
        <a:p>
          <a:endParaRPr lang="es-419"/>
        </a:p>
      </dgm:t>
    </dgm:pt>
    <dgm:pt modelId="{A79D2009-D025-41C2-95E1-328A2D2426C9}">
      <dgm:prSet/>
      <dgm:spPr/>
      <dgm:t>
        <a:bodyPr/>
        <a:lstStyle/>
        <a:p>
          <a:r>
            <a:rPr lang="es-419" dirty="0"/>
            <a:t>Si ya te bautizaste, evalúa si tu vida refleja los principios del reino y si tus decisiones tienen una perspectiva celestial. </a:t>
          </a:r>
        </a:p>
      </dgm:t>
    </dgm:pt>
    <dgm:pt modelId="{4D112506-3E00-496C-937F-37D3A395BCEF}" type="parTrans" cxnId="{0F71F1D5-DEF6-49E9-B7D8-C5F85E4E06EC}">
      <dgm:prSet/>
      <dgm:spPr/>
      <dgm:t>
        <a:bodyPr/>
        <a:lstStyle/>
        <a:p>
          <a:endParaRPr lang="es-419"/>
        </a:p>
      </dgm:t>
    </dgm:pt>
    <dgm:pt modelId="{A61D86B4-2FB9-4A4C-BB6E-19205D05AE46}" type="sibTrans" cxnId="{0F71F1D5-DEF6-49E9-B7D8-C5F85E4E06EC}">
      <dgm:prSet/>
      <dgm:spPr/>
      <dgm:t>
        <a:bodyPr/>
        <a:lstStyle/>
        <a:p>
          <a:endParaRPr lang="es-419"/>
        </a:p>
      </dgm:t>
    </dgm:pt>
    <dgm:pt modelId="{3FE5E671-6874-4C60-86D6-7B84DB440D1E}">
      <dgm:prSet/>
      <dgm:spPr/>
      <dgm:t>
        <a:bodyPr/>
        <a:lstStyle/>
        <a:p>
          <a:r>
            <a:rPr lang="es-419" dirty="0"/>
            <a:t>Reflexiona si tus pensamientos y acciones son guiados por el Espíritu o por deseos carnales.</a:t>
          </a:r>
        </a:p>
      </dgm:t>
    </dgm:pt>
    <dgm:pt modelId="{79118AC5-964B-4597-872A-BD783389FD17}" type="parTrans" cxnId="{D3ADE072-4130-4AA3-9353-37BF83F2011A}">
      <dgm:prSet/>
      <dgm:spPr/>
      <dgm:t>
        <a:bodyPr/>
        <a:lstStyle/>
        <a:p>
          <a:endParaRPr lang="es-419"/>
        </a:p>
      </dgm:t>
    </dgm:pt>
    <dgm:pt modelId="{12D9A778-8C14-440B-99A5-6730F0F7A8C2}" type="sibTrans" cxnId="{D3ADE072-4130-4AA3-9353-37BF83F2011A}">
      <dgm:prSet/>
      <dgm:spPr/>
      <dgm:t>
        <a:bodyPr/>
        <a:lstStyle/>
        <a:p>
          <a:endParaRPr lang="es-419"/>
        </a:p>
      </dgm:t>
    </dgm:pt>
    <dgm:pt modelId="{B490A3DC-0E6F-4AAA-9E27-A9128C55896D}">
      <dgm:prSet/>
      <dgm:spPr/>
      <dgm:t>
        <a:bodyPr/>
        <a:lstStyle/>
        <a:p>
          <a:r>
            <a:rPr lang="es-419" dirty="0"/>
            <a:t>Finalmente, identifica obstáculos para tu misión en Cristo y planifica cómo vivir preparándote para el regreso de Cristo.</a:t>
          </a:r>
        </a:p>
      </dgm:t>
    </dgm:pt>
    <dgm:pt modelId="{5B868129-15C7-45FA-996B-417A3C04357A}" type="parTrans" cxnId="{7B0384DF-DD1F-4629-B477-87258F652DCA}">
      <dgm:prSet/>
      <dgm:spPr/>
      <dgm:t>
        <a:bodyPr/>
        <a:lstStyle/>
        <a:p>
          <a:endParaRPr lang="es-419"/>
        </a:p>
      </dgm:t>
    </dgm:pt>
    <dgm:pt modelId="{E3528722-6244-42B7-844B-F87EDC793BA6}" type="sibTrans" cxnId="{7B0384DF-DD1F-4629-B477-87258F652DCA}">
      <dgm:prSet/>
      <dgm:spPr/>
      <dgm:t>
        <a:bodyPr/>
        <a:lstStyle/>
        <a:p>
          <a:endParaRPr lang="es-419"/>
        </a:p>
      </dgm:t>
    </dgm:pt>
    <dgm:pt modelId="{BDF82BD2-C602-4FB2-B82E-5F06671B9C65}" type="pres">
      <dgm:prSet presAssocID="{C2CAFC09-982B-4307-ADC4-78EF8963C0F4}" presName="linearFlow" presStyleCnt="0">
        <dgm:presLayoutVars>
          <dgm:dir/>
          <dgm:resizeHandles val="exact"/>
        </dgm:presLayoutVars>
      </dgm:prSet>
      <dgm:spPr/>
    </dgm:pt>
    <dgm:pt modelId="{323759D0-D06F-4C2D-8446-7B22B07827F3}" type="pres">
      <dgm:prSet presAssocID="{128BDBCC-2ECB-4E4B-8F1A-E02B79490A43}" presName="composite" presStyleCnt="0"/>
      <dgm:spPr/>
    </dgm:pt>
    <dgm:pt modelId="{90054CA4-D851-461E-B8C7-33639CA8192B}" type="pres">
      <dgm:prSet presAssocID="{128BDBCC-2ECB-4E4B-8F1A-E02B79490A43}" presName="imgShp"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9C8B9AF-B4EC-47C8-9D40-3DFBF2947B5E}" type="pres">
      <dgm:prSet presAssocID="{128BDBCC-2ECB-4E4B-8F1A-E02B79490A43}" presName="txShp" presStyleLbl="node1" presStyleIdx="0" presStyleCnt="5">
        <dgm:presLayoutVars>
          <dgm:bulletEnabled val="1"/>
        </dgm:presLayoutVars>
      </dgm:prSet>
      <dgm:spPr/>
    </dgm:pt>
    <dgm:pt modelId="{D47DE628-1019-485A-B405-99E020A49BAA}" type="pres">
      <dgm:prSet presAssocID="{B311A4BE-84F1-4406-A392-96E9D85A7A61}" presName="spacing" presStyleCnt="0"/>
      <dgm:spPr/>
    </dgm:pt>
    <dgm:pt modelId="{FD9DABE6-B136-41F6-A013-6B09D408C434}" type="pres">
      <dgm:prSet presAssocID="{7D1EC283-0758-4B5A-922F-FCC7CCA2CF81}" presName="composite" presStyleCnt="0"/>
      <dgm:spPr/>
    </dgm:pt>
    <dgm:pt modelId="{AC15D3CE-1B84-4BDB-88F1-B3C7E9CDBA0E}" type="pres">
      <dgm:prSet presAssocID="{7D1EC283-0758-4B5A-922F-FCC7CCA2CF81}" presName="imgShp"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82B7CB30-AC0C-4821-9BC1-0B59CEC8B94F}" type="pres">
      <dgm:prSet presAssocID="{7D1EC283-0758-4B5A-922F-FCC7CCA2CF81}" presName="txShp" presStyleLbl="node1" presStyleIdx="1" presStyleCnt="5">
        <dgm:presLayoutVars>
          <dgm:bulletEnabled val="1"/>
        </dgm:presLayoutVars>
      </dgm:prSet>
      <dgm:spPr/>
    </dgm:pt>
    <dgm:pt modelId="{11687B63-1DBA-4341-B668-C888E132F9F2}" type="pres">
      <dgm:prSet presAssocID="{C5DB2026-0F84-43FC-9034-32F714893352}" presName="spacing" presStyleCnt="0"/>
      <dgm:spPr/>
    </dgm:pt>
    <dgm:pt modelId="{80DB6906-A9F1-4A6D-BFC9-C448970AF201}" type="pres">
      <dgm:prSet presAssocID="{A79D2009-D025-41C2-95E1-328A2D2426C9}" presName="composite" presStyleCnt="0"/>
      <dgm:spPr/>
    </dgm:pt>
    <dgm:pt modelId="{8D99A745-E370-448B-BB26-6A2C7CC236B6}" type="pres">
      <dgm:prSet presAssocID="{A79D2009-D025-41C2-95E1-328A2D2426C9}" presName="imgShp" presStyleLbl="fgImgPlace1" presStyleIdx="2"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5412554-4FC8-40AD-8F8F-364C48A58714}" type="pres">
      <dgm:prSet presAssocID="{A79D2009-D025-41C2-95E1-328A2D2426C9}" presName="txShp" presStyleLbl="node1" presStyleIdx="2" presStyleCnt="5">
        <dgm:presLayoutVars>
          <dgm:bulletEnabled val="1"/>
        </dgm:presLayoutVars>
      </dgm:prSet>
      <dgm:spPr/>
    </dgm:pt>
    <dgm:pt modelId="{AB8C355B-1B07-47A3-B59E-349EB5F86229}" type="pres">
      <dgm:prSet presAssocID="{A61D86B4-2FB9-4A4C-BB6E-19205D05AE46}" presName="spacing" presStyleCnt="0"/>
      <dgm:spPr/>
    </dgm:pt>
    <dgm:pt modelId="{989C5919-B1D0-4CBF-8318-5F27A33D8E0A}" type="pres">
      <dgm:prSet presAssocID="{3FE5E671-6874-4C60-86D6-7B84DB440D1E}" presName="composite" presStyleCnt="0"/>
      <dgm:spPr/>
    </dgm:pt>
    <dgm:pt modelId="{34C57B5F-C9E6-483B-8D4F-5984EB0671F3}" type="pres">
      <dgm:prSet presAssocID="{3FE5E671-6874-4C60-86D6-7B84DB440D1E}" presName="imgShp" presStyleLbl="fgImgPlace1" presStyleIdx="3"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0212656-D150-4497-B825-F46AF96F7DDC}" type="pres">
      <dgm:prSet presAssocID="{3FE5E671-6874-4C60-86D6-7B84DB440D1E}" presName="txShp" presStyleLbl="node1" presStyleIdx="3" presStyleCnt="5">
        <dgm:presLayoutVars>
          <dgm:bulletEnabled val="1"/>
        </dgm:presLayoutVars>
      </dgm:prSet>
      <dgm:spPr/>
    </dgm:pt>
    <dgm:pt modelId="{933C72EA-7E16-4A1D-A620-5257F09C058E}" type="pres">
      <dgm:prSet presAssocID="{12D9A778-8C14-440B-99A5-6730F0F7A8C2}" presName="spacing" presStyleCnt="0"/>
      <dgm:spPr/>
    </dgm:pt>
    <dgm:pt modelId="{B7CA9F62-A96D-4C2F-B9EC-46CE74DC477C}" type="pres">
      <dgm:prSet presAssocID="{B490A3DC-0E6F-4AAA-9E27-A9128C55896D}" presName="composite" presStyleCnt="0"/>
      <dgm:spPr/>
    </dgm:pt>
    <dgm:pt modelId="{F81791D7-C2B2-4F52-BBE2-30402F133266}" type="pres">
      <dgm:prSet presAssocID="{B490A3DC-0E6F-4AAA-9E27-A9128C55896D}" presName="imgShp" presStyleLbl="fgImgPlace1" presStyleIdx="4"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DB35E9B-03E6-449D-BCAC-667AE96F0F07}" type="pres">
      <dgm:prSet presAssocID="{B490A3DC-0E6F-4AAA-9E27-A9128C55896D}" presName="txShp" presStyleLbl="node1" presStyleIdx="4" presStyleCnt="5">
        <dgm:presLayoutVars>
          <dgm:bulletEnabled val="1"/>
        </dgm:presLayoutVars>
      </dgm:prSet>
      <dgm:spPr/>
    </dgm:pt>
  </dgm:ptLst>
  <dgm:cxnLst>
    <dgm:cxn modelId="{47E7422E-01CF-4300-B8FD-C9802C42FD17}" type="presOf" srcId="{3FE5E671-6874-4C60-86D6-7B84DB440D1E}" destId="{60212656-D150-4497-B825-F46AF96F7DDC}" srcOrd="0" destOrd="0" presId="urn:microsoft.com/office/officeart/2005/8/layout/vList3"/>
    <dgm:cxn modelId="{59496840-5837-4469-9DE1-71B994F495CC}" type="presOf" srcId="{B490A3DC-0E6F-4AAA-9E27-A9128C55896D}" destId="{DDB35E9B-03E6-449D-BCAC-667AE96F0F07}" srcOrd="0" destOrd="0" presId="urn:microsoft.com/office/officeart/2005/8/layout/vList3"/>
    <dgm:cxn modelId="{17EF6664-66DF-46A1-8197-65435C98DF1E}" type="presOf" srcId="{128BDBCC-2ECB-4E4B-8F1A-E02B79490A43}" destId="{09C8B9AF-B4EC-47C8-9D40-3DFBF2947B5E}" srcOrd="0" destOrd="0" presId="urn:microsoft.com/office/officeart/2005/8/layout/vList3"/>
    <dgm:cxn modelId="{42B89866-021E-4861-B5D6-2399ABDB9BAD}" srcId="{C2CAFC09-982B-4307-ADC4-78EF8963C0F4}" destId="{7D1EC283-0758-4B5A-922F-FCC7CCA2CF81}" srcOrd="1" destOrd="0" parTransId="{4F6AD7DD-2394-4849-87C2-7C969A037BF1}" sibTransId="{C5DB2026-0F84-43FC-9034-32F714893352}"/>
    <dgm:cxn modelId="{980C7F4D-738F-47E9-87F4-DB2761450B69}" type="presOf" srcId="{A79D2009-D025-41C2-95E1-328A2D2426C9}" destId="{55412554-4FC8-40AD-8F8F-364C48A58714}" srcOrd="0" destOrd="0" presId="urn:microsoft.com/office/officeart/2005/8/layout/vList3"/>
    <dgm:cxn modelId="{D3ADE072-4130-4AA3-9353-37BF83F2011A}" srcId="{C2CAFC09-982B-4307-ADC4-78EF8963C0F4}" destId="{3FE5E671-6874-4C60-86D6-7B84DB440D1E}" srcOrd="3" destOrd="0" parTransId="{79118AC5-964B-4597-872A-BD783389FD17}" sibTransId="{12D9A778-8C14-440B-99A5-6730F0F7A8C2}"/>
    <dgm:cxn modelId="{61F9C876-8DBF-4AA5-AE2A-F8E474CDE4E6}" srcId="{C2CAFC09-982B-4307-ADC4-78EF8963C0F4}" destId="{128BDBCC-2ECB-4E4B-8F1A-E02B79490A43}" srcOrd="0" destOrd="0" parTransId="{CE1A134B-AF7B-497F-8523-D1AC7912AE0F}" sibTransId="{B311A4BE-84F1-4406-A392-96E9D85A7A61}"/>
    <dgm:cxn modelId="{D6BCFEC7-EAF3-4342-8617-117167C4E2A3}" type="presOf" srcId="{7D1EC283-0758-4B5A-922F-FCC7CCA2CF81}" destId="{82B7CB30-AC0C-4821-9BC1-0B59CEC8B94F}" srcOrd="0" destOrd="0" presId="urn:microsoft.com/office/officeart/2005/8/layout/vList3"/>
    <dgm:cxn modelId="{0F71F1D5-DEF6-49E9-B7D8-C5F85E4E06EC}" srcId="{C2CAFC09-982B-4307-ADC4-78EF8963C0F4}" destId="{A79D2009-D025-41C2-95E1-328A2D2426C9}" srcOrd="2" destOrd="0" parTransId="{4D112506-3E00-496C-937F-37D3A395BCEF}" sibTransId="{A61D86B4-2FB9-4A4C-BB6E-19205D05AE46}"/>
    <dgm:cxn modelId="{EB110DDF-B3EE-4767-A640-82D20D5F9719}" type="presOf" srcId="{C2CAFC09-982B-4307-ADC4-78EF8963C0F4}" destId="{BDF82BD2-C602-4FB2-B82E-5F06671B9C65}" srcOrd="0" destOrd="0" presId="urn:microsoft.com/office/officeart/2005/8/layout/vList3"/>
    <dgm:cxn modelId="{7B0384DF-DD1F-4629-B477-87258F652DCA}" srcId="{C2CAFC09-982B-4307-ADC4-78EF8963C0F4}" destId="{B490A3DC-0E6F-4AAA-9E27-A9128C55896D}" srcOrd="4" destOrd="0" parTransId="{5B868129-15C7-45FA-996B-417A3C04357A}" sibTransId="{E3528722-6244-42B7-844B-F87EDC793BA6}"/>
    <dgm:cxn modelId="{0A47FE0F-4B52-40C5-8E1C-2B60A60FCB04}" type="presParOf" srcId="{BDF82BD2-C602-4FB2-B82E-5F06671B9C65}" destId="{323759D0-D06F-4C2D-8446-7B22B07827F3}" srcOrd="0" destOrd="0" presId="urn:microsoft.com/office/officeart/2005/8/layout/vList3"/>
    <dgm:cxn modelId="{21BD8184-19DF-4366-A789-CECF9DEBEBEE}" type="presParOf" srcId="{323759D0-D06F-4C2D-8446-7B22B07827F3}" destId="{90054CA4-D851-461E-B8C7-33639CA8192B}" srcOrd="0" destOrd="0" presId="urn:microsoft.com/office/officeart/2005/8/layout/vList3"/>
    <dgm:cxn modelId="{E7E8715B-ED5C-47A7-8878-DA7BA03EAFA9}" type="presParOf" srcId="{323759D0-D06F-4C2D-8446-7B22B07827F3}" destId="{09C8B9AF-B4EC-47C8-9D40-3DFBF2947B5E}" srcOrd="1" destOrd="0" presId="urn:microsoft.com/office/officeart/2005/8/layout/vList3"/>
    <dgm:cxn modelId="{F03909A6-2A3B-4D4E-813F-B39CA8F46A57}" type="presParOf" srcId="{BDF82BD2-C602-4FB2-B82E-5F06671B9C65}" destId="{D47DE628-1019-485A-B405-99E020A49BAA}" srcOrd="1" destOrd="0" presId="urn:microsoft.com/office/officeart/2005/8/layout/vList3"/>
    <dgm:cxn modelId="{03CD23D7-6C0C-4315-A4A6-B9A4565CD467}" type="presParOf" srcId="{BDF82BD2-C602-4FB2-B82E-5F06671B9C65}" destId="{FD9DABE6-B136-41F6-A013-6B09D408C434}" srcOrd="2" destOrd="0" presId="urn:microsoft.com/office/officeart/2005/8/layout/vList3"/>
    <dgm:cxn modelId="{675905E0-F5A8-4BB9-8E2A-801835ED0FD2}" type="presParOf" srcId="{FD9DABE6-B136-41F6-A013-6B09D408C434}" destId="{AC15D3CE-1B84-4BDB-88F1-B3C7E9CDBA0E}" srcOrd="0" destOrd="0" presId="urn:microsoft.com/office/officeart/2005/8/layout/vList3"/>
    <dgm:cxn modelId="{BC1F2ECF-6272-44B2-97A6-1F58DBB9EA90}" type="presParOf" srcId="{FD9DABE6-B136-41F6-A013-6B09D408C434}" destId="{82B7CB30-AC0C-4821-9BC1-0B59CEC8B94F}" srcOrd="1" destOrd="0" presId="urn:microsoft.com/office/officeart/2005/8/layout/vList3"/>
    <dgm:cxn modelId="{60D79B70-87AE-46B8-9BDD-D60F5DA4D370}" type="presParOf" srcId="{BDF82BD2-C602-4FB2-B82E-5F06671B9C65}" destId="{11687B63-1DBA-4341-B668-C888E132F9F2}" srcOrd="3" destOrd="0" presId="urn:microsoft.com/office/officeart/2005/8/layout/vList3"/>
    <dgm:cxn modelId="{4F9778EA-8FE3-468A-B128-63BD1A1EF06B}" type="presParOf" srcId="{BDF82BD2-C602-4FB2-B82E-5F06671B9C65}" destId="{80DB6906-A9F1-4A6D-BFC9-C448970AF201}" srcOrd="4" destOrd="0" presId="urn:microsoft.com/office/officeart/2005/8/layout/vList3"/>
    <dgm:cxn modelId="{A411D76B-CF2A-43D5-B525-07CD3A5884BE}" type="presParOf" srcId="{80DB6906-A9F1-4A6D-BFC9-C448970AF201}" destId="{8D99A745-E370-448B-BB26-6A2C7CC236B6}" srcOrd="0" destOrd="0" presId="urn:microsoft.com/office/officeart/2005/8/layout/vList3"/>
    <dgm:cxn modelId="{09C554E4-55A7-492A-8017-186CD2385957}" type="presParOf" srcId="{80DB6906-A9F1-4A6D-BFC9-C448970AF201}" destId="{55412554-4FC8-40AD-8F8F-364C48A58714}" srcOrd="1" destOrd="0" presId="urn:microsoft.com/office/officeart/2005/8/layout/vList3"/>
    <dgm:cxn modelId="{F875B5C7-89D6-4480-9CAF-CA1DD0BB5DEE}" type="presParOf" srcId="{BDF82BD2-C602-4FB2-B82E-5F06671B9C65}" destId="{AB8C355B-1B07-47A3-B59E-349EB5F86229}" srcOrd="5" destOrd="0" presId="urn:microsoft.com/office/officeart/2005/8/layout/vList3"/>
    <dgm:cxn modelId="{ECC75898-647C-4C66-A968-E7C23D0BE51A}" type="presParOf" srcId="{BDF82BD2-C602-4FB2-B82E-5F06671B9C65}" destId="{989C5919-B1D0-4CBF-8318-5F27A33D8E0A}" srcOrd="6" destOrd="0" presId="urn:microsoft.com/office/officeart/2005/8/layout/vList3"/>
    <dgm:cxn modelId="{7BAFEA6E-9B6E-4CEA-AAD1-820786980EAC}" type="presParOf" srcId="{989C5919-B1D0-4CBF-8318-5F27A33D8E0A}" destId="{34C57B5F-C9E6-483B-8D4F-5984EB0671F3}" srcOrd="0" destOrd="0" presId="urn:microsoft.com/office/officeart/2005/8/layout/vList3"/>
    <dgm:cxn modelId="{44FD8A2B-1984-4E8F-8342-BBB48CB619AB}" type="presParOf" srcId="{989C5919-B1D0-4CBF-8318-5F27A33D8E0A}" destId="{60212656-D150-4497-B825-F46AF96F7DDC}" srcOrd="1" destOrd="0" presId="urn:microsoft.com/office/officeart/2005/8/layout/vList3"/>
    <dgm:cxn modelId="{B99FD67A-8885-4857-AD07-EA13AA4625A6}" type="presParOf" srcId="{BDF82BD2-C602-4FB2-B82E-5F06671B9C65}" destId="{933C72EA-7E16-4A1D-A620-5257F09C058E}" srcOrd="7" destOrd="0" presId="urn:microsoft.com/office/officeart/2005/8/layout/vList3"/>
    <dgm:cxn modelId="{A256CFCE-B741-4243-8133-2C57845A3046}" type="presParOf" srcId="{BDF82BD2-C602-4FB2-B82E-5F06671B9C65}" destId="{B7CA9F62-A96D-4C2F-B9EC-46CE74DC477C}" srcOrd="8" destOrd="0" presId="urn:microsoft.com/office/officeart/2005/8/layout/vList3"/>
    <dgm:cxn modelId="{155B069E-A06C-4468-8E37-752AE6912ECE}" type="presParOf" srcId="{B7CA9F62-A96D-4C2F-B9EC-46CE74DC477C}" destId="{F81791D7-C2B2-4F52-BBE2-30402F133266}" srcOrd="0" destOrd="0" presId="urn:microsoft.com/office/officeart/2005/8/layout/vList3"/>
    <dgm:cxn modelId="{118E8DE1-97EA-4DDC-9653-BEF4D2B49463}" type="presParOf" srcId="{B7CA9F62-A96D-4C2F-B9EC-46CE74DC477C}" destId="{DDB35E9B-03E6-449D-BCAC-667AE96F0F0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6AFBB-CAED-4038-B410-F06720199DDF}" type="doc">
      <dgm:prSet loTypeId="urn:microsoft.com/office/officeart/2005/8/layout/lProcess3" loCatId="process" qsTypeId="urn:microsoft.com/office/officeart/2005/8/quickstyle/simple1" qsCatId="simple" csTypeId="urn:microsoft.com/office/officeart/2005/8/colors/colorful5" csCatId="colorful"/>
      <dgm:spPr/>
      <dgm:t>
        <a:bodyPr/>
        <a:lstStyle/>
        <a:p>
          <a:endParaRPr lang="es-419"/>
        </a:p>
      </dgm:t>
    </dgm:pt>
    <dgm:pt modelId="{CB0987B4-1235-4FEB-8C88-1E5872A390FA}">
      <dgm:prSet/>
      <dgm:spPr/>
      <dgm:t>
        <a:bodyPr/>
        <a:lstStyle/>
        <a:p>
          <a:r>
            <a:rPr lang="es-419"/>
            <a:t>Nos dio vida.</a:t>
          </a:r>
        </a:p>
      </dgm:t>
    </dgm:pt>
    <dgm:pt modelId="{FB968F9F-7585-4E8B-9D01-658019B33655}" type="parTrans" cxnId="{C3963B0B-7DBF-4734-A2EE-14CA21E96854}">
      <dgm:prSet/>
      <dgm:spPr/>
      <dgm:t>
        <a:bodyPr/>
        <a:lstStyle/>
        <a:p>
          <a:endParaRPr lang="es-419"/>
        </a:p>
      </dgm:t>
    </dgm:pt>
    <dgm:pt modelId="{7D443716-FAB8-4F53-8056-9916499F82D6}" type="sibTrans" cxnId="{C3963B0B-7DBF-4734-A2EE-14CA21E96854}">
      <dgm:prSet/>
      <dgm:spPr/>
      <dgm:t>
        <a:bodyPr/>
        <a:lstStyle/>
        <a:p>
          <a:endParaRPr lang="es-419"/>
        </a:p>
      </dgm:t>
    </dgm:pt>
    <dgm:pt modelId="{31870D83-0E26-4234-8665-7221851D9608}">
      <dgm:prSet/>
      <dgm:spPr/>
      <dgm:t>
        <a:bodyPr/>
        <a:lstStyle/>
        <a:p>
          <a:r>
            <a:rPr lang="es-419"/>
            <a:t>Nos resucitó.</a:t>
          </a:r>
        </a:p>
      </dgm:t>
    </dgm:pt>
    <dgm:pt modelId="{5D2BCA37-D9EC-4689-AA6D-0D72DACB59EC}" type="parTrans" cxnId="{BC8F3047-91E4-4CD0-AB1D-C48C7B30ADFA}">
      <dgm:prSet/>
      <dgm:spPr/>
      <dgm:t>
        <a:bodyPr/>
        <a:lstStyle/>
        <a:p>
          <a:endParaRPr lang="es-419"/>
        </a:p>
      </dgm:t>
    </dgm:pt>
    <dgm:pt modelId="{D57F0C57-38F3-454D-A729-260DFA53BE26}" type="sibTrans" cxnId="{BC8F3047-91E4-4CD0-AB1D-C48C7B30ADFA}">
      <dgm:prSet/>
      <dgm:spPr/>
      <dgm:t>
        <a:bodyPr/>
        <a:lstStyle/>
        <a:p>
          <a:endParaRPr lang="es-419"/>
        </a:p>
      </dgm:t>
    </dgm:pt>
    <dgm:pt modelId="{1015FBBE-771A-4D94-AC8B-C774FB07C8C8}">
      <dgm:prSet/>
      <dgm:spPr/>
      <dgm:t>
        <a:bodyPr/>
        <a:lstStyle/>
        <a:p>
          <a:r>
            <a:rPr lang="es-419"/>
            <a:t>Nos sentó en los lugares celestiales con Cristo.</a:t>
          </a:r>
        </a:p>
      </dgm:t>
    </dgm:pt>
    <dgm:pt modelId="{25B7A1ED-3E92-431E-8DE7-9DCA5667BF11}" type="parTrans" cxnId="{3A43C0D8-68A2-4104-AD78-791793691471}">
      <dgm:prSet/>
      <dgm:spPr/>
      <dgm:t>
        <a:bodyPr/>
        <a:lstStyle/>
        <a:p>
          <a:endParaRPr lang="es-419"/>
        </a:p>
      </dgm:t>
    </dgm:pt>
    <dgm:pt modelId="{1C4B396D-5DD6-4226-853F-EB31552B4D33}" type="sibTrans" cxnId="{3A43C0D8-68A2-4104-AD78-791793691471}">
      <dgm:prSet/>
      <dgm:spPr/>
      <dgm:t>
        <a:bodyPr/>
        <a:lstStyle/>
        <a:p>
          <a:endParaRPr lang="es-419"/>
        </a:p>
      </dgm:t>
    </dgm:pt>
    <dgm:pt modelId="{30BD9BA9-131A-4DFC-966E-56B2C83419CC}" type="pres">
      <dgm:prSet presAssocID="{D4E6AFBB-CAED-4038-B410-F06720199DDF}" presName="Name0" presStyleCnt="0">
        <dgm:presLayoutVars>
          <dgm:chPref val="3"/>
          <dgm:dir/>
          <dgm:animLvl val="lvl"/>
          <dgm:resizeHandles/>
        </dgm:presLayoutVars>
      </dgm:prSet>
      <dgm:spPr/>
    </dgm:pt>
    <dgm:pt modelId="{819820F3-855F-4296-B9FC-500883A77CB4}" type="pres">
      <dgm:prSet presAssocID="{CB0987B4-1235-4FEB-8C88-1E5872A390FA}" presName="horFlow" presStyleCnt="0"/>
      <dgm:spPr/>
    </dgm:pt>
    <dgm:pt modelId="{7E919B12-263F-43F3-8CC2-5C85EA5021B8}" type="pres">
      <dgm:prSet presAssocID="{CB0987B4-1235-4FEB-8C88-1E5872A390FA}" presName="bigChev" presStyleLbl="node1" presStyleIdx="0" presStyleCnt="3"/>
      <dgm:spPr/>
    </dgm:pt>
    <dgm:pt modelId="{5209872D-DA4F-43C2-9131-42CD167C5262}" type="pres">
      <dgm:prSet presAssocID="{CB0987B4-1235-4FEB-8C88-1E5872A390FA}" presName="vSp" presStyleCnt="0"/>
      <dgm:spPr/>
    </dgm:pt>
    <dgm:pt modelId="{4B88D844-A5C7-4FAD-9930-3FCD92FE205A}" type="pres">
      <dgm:prSet presAssocID="{31870D83-0E26-4234-8665-7221851D9608}" presName="horFlow" presStyleCnt="0"/>
      <dgm:spPr/>
    </dgm:pt>
    <dgm:pt modelId="{FABAE387-D043-4258-B897-D397F94B1FF6}" type="pres">
      <dgm:prSet presAssocID="{31870D83-0E26-4234-8665-7221851D9608}" presName="bigChev" presStyleLbl="node1" presStyleIdx="1" presStyleCnt="3"/>
      <dgm:spPr/>
    </dgm:pt>
    <dgm:pt modelId="{60A937B7-F141-4DA7-8052-1222101814AD}" type="pres">
      <dgm:prSet presAssocID="{31870D83-0E26-4234-8665-7221851D9608}" presName="vSp" presStyleCnt="0"/>
      <dgm:spPr/>
    </dgm:pt>
    <dgm:pt modelId="{59D53237-7BA2-47BB-9747-5254A1732C8E}" type="pres">
      <dgm:prSet presAssocID="{1015FBBE-771A-4D94-AC8B-C774FB07C8C8}" presName="horFlow" presStyleCnt="0"/>
      <dgm:spPr/>
    </dgm:pt>
    <dgm:pt modelId="{E565AAC9-DA46-48B5-A2F6-2F2288F1DC88}" type="pres">
      <dgm:prSet presAssocID="{1015FBBE-771A-4D94-AC8B-C774FB07C8C8}" presName="bigChev" presStyleLbl="node1" presStyleIdx="2" presStyleCnt="3"/>
      <dgm:spPr/>
    </dgm:pt>
  </dgm:ptLst>
  <dgm:cxnLst>
    <dgm:cxn modelId="{C3963B0B-7DBF-4734-A2EE-14CA21E96854}" srcId="{D4E6AFBB-CAED-4038-B410-F06720199DDF}" destId="{CB0987B4-1235-4FEB-8C88-1E5872A390FA}" srcOrd="0" destOrd="0" parTransId="{FB968F9F-7585-4E8B-9D01-658019B33655}" sibTransId="{7D443716-FAB8-4F53-8056-9916499F82D6}"/>
    <dgm:cxn modelId="{001F152E-2333-42F8-94AB-1B306EB90E78}" type="presOf" srcId="{CB0987B4-1235-4FEB-8C88-1E5872A390FA}" destId="{7E919B12-263F-43F3-8CC2-5C85EA5021B8}" srcOrd="0" destOrd="0" presId="urn:microsoft.com/office/officeart/2005/8/layout/lProcess3"/>
    <dgm:cxn modelId="{BC8F3047-91E4-4CD0-AB1D-C48C7B30ADFA}" srcId="{D4E6AFBB-CAED-4038-B410-F06720199DDF}" destId="{31870D83-0E26-4234-8665-7221851D9608}" srcOrd="1" destOrd="0" parTransId="{5D2BCA37-D9EC-4689-AA6D-0D72DACB59EC}" sibTransId="{D57F0C57-38F3-454D-A729-260DFA53BE26}"/>
    <dgm:cxn modelId="{6921636E-658E-4A82-ADB2-4985230DA43F}" type="presOf" srcId="{1015FBBE-771A-4D94-AC8B-C774FB07C8C8}" destId="{E565AAC9-DA46-48B5-A2F6-2F2288F1DC88}" srcOrd="0" destOrd="0" presId="urn:microsoft.com/office/officeart/2005/8/layout/lProcess3"/>
    <dgm:cxn modelId="{3A43C0D8-68A2-4104-AD78-791793691471}" srcId="{D4E6AFBB-CAED-4038-B410-F06720199DDF}" destId="{1015FBBE-771A-4D94-AC8B-C774FB07C8C8}" srcOrd="2" destOrd="0" parTransId="{25B7A1ED-3E92-431E-8DE7-9DCA5667BF11}" sibTransId="{1C4B396D-5DD6-4226-853F-EB31552B4D33}"/>
    <dgm:cxn modelId="{CE8FA3E9-B818-4456-8EEC-9D06974FE59B}" type="presOf" srcId="{D4E6AFBB-CAED-4038-B410-F06720199DDF}" destId="{30BD9BA9-131A-4DFC-966E-56B2C83419CC}" srcOrd="0" destOrd="0" presId="urn:microsoft.com/office/officeart/2005/8/layout/lProcess3"/>
    <dgm:cxn modelId="{7FCD9FF0-E573-440F-B874-078450A4DBC0}" type="presOf" srcId="{31870D83-0E26-4234-8665-7221851D9608}" destId="{FABAE387-D043-4258-B897-D397F94B1FF6}" srcOrd="0" destOrd="0" presId="urn:microsoft.com/office/officeart/2005/8/layout/lProcess3"/>
    <dgm:cxn modelId="{BEBCA80E-FA13-4940-B157-2AB25047668D}" type="presParOf" srcId="{30BD9BA9-131A-4DFC-966E-56B2C83419CC}" destId="{819820F3-855F-4296-B9FC-500883A77CB4}" srcOrd="0" destOrd="0" presId="urn:microsoft.com/office/officeart/2005/8/layout/lProcess3"/>
    <dgm:cxn modelId="{8FEA49B4-70E6-4488-A751-CE1C31E2BAB8}" type="presParOf" srcId="{819820F3-855F-4296-B9FC-500883A77CB4}" destId="{7E919B12-263F-43F3-8CC2-5C85EA5021B8}" srcOrd="0" destOrd="0" presId="urn:microsoft.com/office/officeart/2005/8/layout/lProcess3"/>
    <dgm:cxn modelId="{4AE661E2-B7B4-4F4A-9222-ABF104E44A1A}" type="presParOf" srcId="{30BD9BA9-131A-4DFC-966E-56B2C83419CC}" destId="{5209872D-DA4F-43C2-9131-42CD167C5262}" srcOrd="1" destOrd="0" presId="urn:microsoft.com/office/officeart/2005/8/layout/lProcess3"/>
    <dgm:cxn modelId="{C6B67A1E-4FB6-47EE-B39C-2A2AA5877223}" type="presParOf" srcId="{30BD9BA9-131A-4DFC-966E-56B2C83419CC}" destId="{4B88D844-A5C7-4FAD-9930-3FCD92FE205A}" srcOrd="2" destOrd="0" presId="urn:microsoft.com/office/officeart/2005/8/layout/lProcess3"/>
    <dgm:cxn modelId="{AAF276B7-5E93-4EF1-9887-F51E42E1E228}" type="presParOf" srcId="{4B88D844-A5C7-4FAD-9930-3FCD92FE205A}" destId="{FABAE387-D043-4258-B897-D397F94B1FF6}" srcOrd="0" destOrd="0" presId="urn:microsoft.com/office/officeart/2005/8/layout/lProcess3"/>
    <dgm:cxn modelId="{84A4CC43-C42A-443B-9AC7-792A3B53AC87}" type="presParOf" srcId="{30BD9BA9-131A-4DFC-966E-56B2C83419CC}" destId="{60A937B7-F141-4DA7-8052-1222101814AD}" srcOrd="3" destOrd="0" presId="urn:microsoft.com/office/officeart/2005/8/layout/lProcess3"/>
    <dgm:cxn modelId="{51E92EBE-9707-4924-A26F-FAB786638999}" type="presParOf" srcId="{30BD9BA9-131A-4DFC-966E-56B2C83419CC}" destId="{59D53237-7BA2-47BB-9747-5254A1732C8E}" srcOrd="4" destOrd="0" presId="urn:microsoft.com/office/officeart/2005/8/layout/lProcess3"/>
    <dgm:cxn modelId="{601AD8F6-1F54-40AB-BD7B-96D6D36220B6}" type="presParOf" srcId="{59D53237-7BA2-47BB-9747-5254A1732C8E}" destId="{E565AAC9-DA46-48B5-A2F6-2F2288F1DC8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406A2-0293-4E43-9897-9241130BDD6D}"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s-419"/>
        </a:p>
      </dgm:t>
    </dgm:pt>
    <dgm:pt modelId="{64A834FF-E51D-4959-97CD-9FD676DC7E63}">
      <dgm:prSet/>
      <dgm:spPr/>
      <dgm:t>
        <a:bodyPr/>
        <a:lstStyle/>
        <a:p>
          <a:r>
            <a:rPr lang="es-419"/>
            <a:t>Muerte en Pecados</a:t>
          </a:r>
        </a:p>
      </dgm:t>
    </dgm:pt>
    <dgm:pt modelId="{4E84C5ED-073D-453B-B934-64E166DD350E}" type="parTrans" cxnId="{0E4E6BB0-5F04-45E3-8F13-5B2CB9B31EAE}">
      <dgm:prSet/>
      <dgm:spPr/>
      <dgm:t>
        <a:bodyPr/>
        <a:lstStyle/>
        <a:p>
          <a:endParaRPr lang="es-419"/>
        </a:p>
      </dgm:t>
    </dgm:pt>
    <dgm:pt modelId="{54299595-2B35-4C60-B634-51D97ED48839}" type="sibTrans" cxnId="{0E4E6BB0-5F04-45E3-8F13-5B2CB9B31EAE}">
      <dgm:prSet/>
      <dgm:spPr/>
      <dgm:t>
        <a:bodyPr/>
        <a:lstStyle/>
        <a:p>
          <a:endParaRPr lang="es-419"/>
        </a:p>
      </dgm:t>
    </dgm:pt>
    <dgm:pt modelId="{703A61BB-49C4-4654-AD9C-CB460D882AD6}">
      <dgm:prSet/>
      <dgm:spPr/>
      <dgm:t>
        <a:bodyPr/>
        <a:lstStyle/>
        <a:p>
          <a:r>
            <a:rPr lang="es-419" baseline="0"/>
            <a:t>Estado natural de la humanidad.</a:t>
          </a:r>
          <a:endParaRPr lang="es-419"/>
        </a:p>
      </dgm:t>
    </dgm:pt>
    <dgm:pt modelId="{D23BC8F3-D406-41CA-8E91-420D1ECF1A60}" type="parTrans" cxnId="{011FEDEB-10C4-4D33-8FE8-9A4FC5D5635A}">
      <dgm:prSet/>
      <dgm:spPr/>
      <dgm:t>
        <a:bodyPr/>
        <a:lstStyle/>
        <a:p>
          <a:endParaRPr lang="es-419"/>
        </a:p>
      </dgm:t>
    </dgm:pt>
    <dgm:pt modelId="{7973C0BB-5011-4D38-80D4-8484448670D7}" type="sibTrans" cxnId="{011FEDEB-10C4-4D33-8FE8-9A4FC5D5635A}">
      <dgm:prSet/>
      <dgm:spPr/>
      <dgm:t>
        <a:bodyPr/>
        <a:lstStyle/>
        <a:p>
          <a:endParaRPr lang="es-419"/>
        </a:p>
      </dgm:t>
    </dgm:pt>
    <dgm:pt modelId="{12DE9D9F-4B8E-4E8E-9F43-C0AF07EDA2BB}">
      <dgm:prSet/>
      <dgm:spPr/>
      <dgm:t>
        <a:bodyPr/>
        <a:lstStyle/>
        <a:p>
          <a:r>
            <a:rPr lang="es-419"/>
            <a:t>Bautismo</a:t>
          </a:r>
        </a:p>
      </dgm:t>
    </dgm:pt>
    <dgm:pt modelId="{9BDBC516-5890-422C-B226-0F22FEE953BA}" type="parTrans" cxnId="{B59233F0-BB5F-46C8-AD56-B06A29155E25}">
      <dgm:prSet/>
      <dgm:spPr/>
      <dgm:t>
        <a:bodyPr/>
        <a:lstStyle/>
        <a:p>
          <a:endParaRPr lang="es-419"/>
        </a:p>
      </dgm:t>
    </dgm:pt>
    <dgm:pt modelId="{D4301B8E-7636-4993-AF87-056867AD0E14}" type="sibTrans" cxnId="{B59233F0-BB5F-46C8-AD56-B06A29155E25}">
      <dgm:prSet/>
      <dgm:spPr/>
      <dgm:t>
        <a:bodyPr/>
        <a:lstStyle/>
        <a:p>
          <a:endParaRPr lang="es-419"/>
        </a:p>
      </dgm:t>
    </dgm:pt>
    <dgm:pt modelId="{B3E4E9CA-048D-4A34-939D-5D42E52B5A4A}">
      <dgm:prSet/>
      <dgm:spPr/>
      <dgm:t>
        <a:bodyPr/>
        <a:lstStyle/>
        <a:p>
          <a:r>
            <a:rPr lang="es-419" baseline="0"/>
            <a:t>Sepultura simbólica del viejo ser.</a:t>
          </a:r>
          <a:endParaRPr lang="es-419"/>
        </a:p>
      </dgm:t>
    </dgm:pt>
    <dgm:pt modelId="{8052E734-9469-4B76-B80C-EC28DDEED674}" type="parTrans" cxnId="{9679DAF0-1D5B-435C-98A1-670C936FAC98}">
      <dgm:prSet/>
      <dgm:spPr/>
      <dgm:t>
        <a:bodyPr/>
        <a:lstStyle/>
        <a:p>
          <a:endParaRPr lang="es-419"/>
        </a:p>
      </dgm:t>
    </dgm:pt>
    <dgm:pt modelId="{8642949D-DA8B-40FA-9C4E-6412AC22E1EB}" type="sibTrans" cxnId="{9679DAF0-1D5B-435C-98A1-670C936FAC98}">
      <dgm:prSet/>
      <dgm:spPr/>
      <dgm:t>
        <a:bodyPr/>
        <a:lstStyle/>
        <a:p>
          <a:endParaRPr lang="es-419"/>
        </a:p>
      </dgm:t>
    </dgm:pt>
    <dgm:pt modelId="{0C1974E2-A2E0-47F1-9167-8940986349D1}">
      <dgm:prSet/>
      <dgm:spPr/>
      <dgm:t>
        <a:bodyPr/>
        <a:lstStyle/>
        <a:p>
          <a:r>
            <a:rPr lang="es-419"/>
            <a:t>Reinado con Cristo</a:t>
          </a:r>
        </a:p>
      </dgm:t>
    </dgm:pt>
    <dgm:pt modelId="{D97286E2-9097-4ACD-8717-8EF800734940}" type="parTrans" cxnId="{27EFEB53-0290-4F67-B946-48239D5AFFD9}">
      <dgm:prSet/>
      <dgm:spPr/>
      <dgm:t>
        <a:bodyPr/>
        <a:lstStyle/>
        <a:p>
          <a:endParaRPr lang="es-419"/>
        </a:p>
      </dgm:t>
    </dgm:pt>
    <dgm:pt modelId="{10E92297-772B-429E-980B-17942F835C53}" type="sibTrans" cxnId="{27EFEB53-0290-4F67-B946-48239D5AFFD9}">
      <dgm:prSet/>
      <dgm:spPr/>
      <dgm:t>
        <a:bodyPr/>
        <a:lstStyle/>
        <a:p>
          <a:endParaRPr lang="es-419"/>
        </a:p>
      </dgm:t>
    </dgm:pt>
    <dgm:pt modelId="{8919E481-ABEA-4ED8-AAA4-34C009853DB3}">
      <dgm:prSet/>
      <dgm:spPr/>
      <dgm:t>
        <a:bodyPr/>
        <a:lstStyle/>
        <a:p>
          <a:r>
            <a:rPr lang="es-419" baseline="0"/>
            <a:t>Nueva posición espiritual como herederos.</a:t>
          </a:r>
          <a:endParaRPr lang="es-419"/>
        </a:p>
      </dgm:t>
    </dgm:pt>
    <dgm:pt modelId="{669CA79E-D4FE-48A7-A1BE-B52A9D9B50E5}" type="parTrans" cxnId="{94EFF5D7-B04D-4CC8-8625-74383ED0B23C}">
      <dgm:prSet/>
      <dgm:spPr/>
      <dgm:t>
        <a:bodyPr/>
        <a:lstStyle/>
        <a:p>
          <a:endParaRPr lang="es-419"/>
        </a:p>
      </dgm:t>
    </dgm:pt>
    <dgm:pt modelId="{5CA9CDB7-3764-4D0E-8000-5A8A9426A133}" type="sibTrans" cxnId="{94EFF5D7-B04D-4CC8-8625-74383ED0B23C}">
      <dgm:prSet/>
      <dgm:spPr/>
      <dgm:t>
        <a:bodyPr/>
        <a:lstStyle/>
        <a:p>
          <a:endParaRPr lang="es-419"/>
        </a:p>
      </dgm:t>
    </dgm:pt>
    <dgm:pt modelId="{40254FD2-2881-4002-B2EA-FBD1A5112408}" type="pres">
      <dgm:prSet presAssocID="{887406A2-0293-4E43-9897-9241130BDD6D}" presName="outerComposite" presStyleCnt="0">
        <dgm:presLayoutVars>
          <dgm:chMax val="5"/>
          <dgm:dir/>
          <dgm:resizeHandles val="exact"/>
        </dgm:presLayoutVars>
      </dgm:prSet>
      <dgm:spPr/>
    </dgm:pt>
    <dgm:pt modelId="{A134C015-7B39-40F0-953D-5E6D7F6406A3}" type="pres">
      <dgm:prSet presAssocID="{887406A2-0293-4E43-9897-9241130BDD6D}" presName="dummyMaxCanvas" presStyleCnt="0">
        <dgm:presLayoutVars/>
      </dgm:prSet>
      <dgm:spPr/>
    </dgm:pt>
    <dgm:pt modelId="{6050B192-0BE6-4CA7-B9D7-A73EB3098930}" type="pres">
      <dgm:prSet presAssocID="{887406A2-0293-4E43-9897-9241130BDD6D}" presName="ThreeNodes_1" presStyleLbl="node1" presStyleIdx="0" presStyleCnt="3">
        <dgm:presLayoutVars>
          <dgm:bulletEnabled val="1"/>
        </dgm:presLayoutVars>
      </dgm:prSet>
      <dgm:spPr/>
    </dgm:pt>
    <dgm:pt modelId="{4FA372BD-38B3-4B2F-986C-0DFE05A6AAFA}" type="pres">
      <dgm:prSet presAssocID="{887406A2-0293-4E43-9897-9241130BDD6D}" presName="ThreeNodes_2" presStyleLbl="node1" presStyleIdx="1" presStyleCnt="3">
        <dgm:presLayoutVars>
          <dgm:bulletEnabled val="1"/>
        </dgm:presLayoutVars>
      </dgm:prSet>
      <dgm:spPr/>
    </dgm:pt>
    <dgm:pt modelId="{AB27296A-5C19-4DE1-8F41-4757381BD4A4}" type="pres">
      <dgm:prSet presAssocID="{887406A2-0293-4E43-9897-9241130BDD6D}" presName="ThreeNodes_3" presStyleLbl="node1" presStyleIdx="2" presStyleCnt="3">
        <dgm:presLayoutVars>
          <dgm:bulletEnabled val="1"/>
        </dgm:presLayoutVars>
      </dgm:prSet>
      <dgm:spPr/>
    </dgm:pt>
    <dgm:pt modelId="{7D1E54AE-6BA8-4A69-8A93-D7F9FC1E6F3A}" type="pres">
      <dgm:prSet presAssocID="{887406A2-0293-4E43-9897-9241130BDD6D}" presName="ThreeConn_1-2" presStyleLbl="fgAccFollowNode1" presStyleIdx="0" presStyleCnt="2">
        <dgm:presLayoutVars>
          <dgm:bulletEnabled val="1"/>
        </dgm:presLayoutVars>
      </dgm:prSet>
      <dgm:spPr/>
    </dgm:pt>
    <dgm:pt modelId="{C26278A2-2DEE-44D8-86B8-96F5741827C6}" type="pres">
      <dgm:prSet presAssocID="{887406A2-0293-4E43-9897-9241130BDD6D}" presName="ThreeConn_2-3" presStyleLbl="fgAccFollowNode1" presStyleIdx="1" presStyleCnt="2">
        <dgm:presLayoutVars>
          <dgm:bulletEnabled val="1"/>
        </dgm:presLayoutVars>
      </dgm:prSet>
      <dgm:spPr/>
    </dgm:pt>
    <dgm:pt modelId="{A05DC164-8A49-46E9-A2D3-BDC8708EC75E}" type="pres">
      <dgm:prSet presAssocID="{887406A2-0293-4E43-9897-9241130BDD6D}" presName="ThreeNodes_1_text" presStyleLbl="node1" presStyleIdx="2" presStyleCnt="3">
        <dgm:presLayoutVars>
          <dgm:bulletEnabled val="1"/>
        </dgm:presLayoutVars>
      </dgm:prSet>
      <dgm:spPr/>
    </dgm:pt>
    <dgm:pt modelId="{D3D68E60-3AAE-4AB6-9F4E-8C6906D1EEE5}" type="pres">
      <dgm:prSet presAssocID="{887406A2-0293-4E43-9897-9241130BDD6D}" presName="ThreeNodes_2_text" presStyleLbl="node1" presStyleIdx="2" presStyleCnt="3">
        <dgm:presLayoutVars>
          <dgm:bulletEnabled val="1"/>
        </dgm:presLayoutVars>
      </dgm:prSet>
      <dgm:spPr/>
    </dgm:pt>
    <dgm:pt modelId="{2624D6D1-0F02-4B43-A481-61B345FC4385}" type="pres">
      <dgm:prSet presAssocID="{887406A2-0293-4E43-9897-9241130BDD6D}" presName="ThreeNodes_3_text" presStyleLbl="node1" presStyleIdx="2" presStyleCnt="3">
        <dgm:presLayoutVars>
          <dgm:bulletEnabled val="1"/>
        </dgm:presLayoutVars>
      </dgm:prSet>
      <dgm:spPr/>
    </dgm:pt>
  </dgm:ptLst>
  <dgm:cxnLst>
    <dgm:cxn modelId="{0375930E-A59C-45D0-AA71-E271FB926DA6}" type="presOf" srcId="{B3E4E9CA-048D-4A34-939D-5D42E52B5A4A}" destId="{4FA372BD-38B3-4B2F-986C-0DFE05A6AAFA}" srcOrd="0" destOrd="1" presId="urn:microsoft.com/office/officeart/2005/8/layout/vProcess5"/>
    <dgm:cxn modelId="{166E6A0F-EF04-4C22-8864-D49ED2BA6AC9}" type="presOf" srcId="{54299595-2B35-4C60-B634-51D97ED48839}" destId="{7D1E54AE-6BA8-4A69-8A93-D7F9FC1E6F3A}" srcOrd="0" destOrd="0" presId="urn:microsoft.com/office/officeart/2005/8/layout/vProcess5"/>
    <dgm:cxn modelId="{693D491F-CCBE-4B4B-9657-1E0B145A99E6}" type="presOf" srcId="{0C1974E2-A2E0-47F1-9167-8940986349D1}" destId="{2624D6D1-0F02-4B43-A481-61B345FC4385}" srcOrd="1" destOrd="0" presId="urn:microsoft.com/office/officeart/2005/8/layout/vProcess5"/>
    <dgm:cxn modelId="{E1463424-8778-46F7-9DF7-CFCB79D4BCC4}" type="presOf" srcId="{64A834FF-E51D-4959-97CD-9FD676DC7E63}" destId="{6050B192-0BE6-4CA7-B9D7-A73EB3098930}" srcOrd="0" destOrd="0" presId="urn:microsoft.com/office/officeart/2005/8/layout/vProcess5"/>
    <dgm:cxn modelId="{091F7525-FEF1-4440-8684-579DF942B06B}" type="presOf" srcId="{64A834FF-E51D-4959-97CD-9FD676DC7E63}" destId="{A05DC164-8A49-46E9-A2D3-BDC8708EC75E}" srcOrd="1" destOrd="0" presId="urn:microsoft.com/office/officeart/2005/8/layout/vProcess5"/>
    <dgm:cxn modelId="{273B9639-40E7-467C-A051-BDDB8D3A30BF}" type="presOf" srcId="{703A61BB-49C4-4654-AD9C-CB460D882AD6}" destId="{A05DC164-8A49-46E9-A2D3-BDC8708EC75E}" srcOrd="1" destOrd="1" presId="urn:microsoft.com/office/officeart/2005/8/layout/vProcess5"/>
    <dgm:cxn modelId="{1E16E639-6619-474F-8BEF-973113B9720E}" type="presOf" srcId="{887406A2-0293-4E43-9897-9241130BDD6D}" destId="{40254FD2-2881-4002-B2EA-FBD1A5112408}" srcOrd="0" destOrd="0" presId="urn:microsoft.com/office/officeart/2005/8/layout/vProcess5"/>
    <dgm:cxn modelId="{27EFEB53-0290-4F67-B946-48239D5AFFD9}" srcId="{887406A2-0293-4E43-9897-9241130BDD6D}" destId="{0C1974E2-A2E0-47F1-9167-8940986349D1}" srcOrd="2" destOrd="0" parTransId="{D97286E2-9097-4ACD-8717-8EF800734940}" sibTransId="{10E92297-772B-429E-980B-17942F835C53}"/>
    <dgm:cxn modelId="{ED555D57-1227-410F-8676-1B2BDC8A8733}" type="presOf" srcId="{D4301B8E-7636-4993-AF87-056867AD0E14}" destId="{C26278A2-2DEE-44D8-86B8-96F5741827C6}" srcOrd="0" destOrd="0" presId="urn:microsoft.com/office/officeart/2005/8/layout/vProcess5"/>
    <dgm:cxn modelId="{4E307289-5DEA-4115-B7D6-EE818CC38078}" type="presOf" srcId="{703A61BB-49C4-4654-AD9C-CB460D882AD6}" destId="{6050B192-0BE6-4CA7-B9D7-A73EB3098930}" srcOrd="0" destOrd="1" presId="urn:microsoft.com/office/officeart/2005/8/layout/vProcess5"/>
    <dgm:cxn modelId="{6D1D6B8B-5FF0-473F-B559-B81D1538123F}" type="presOf" srcId="{12DE9D9F-4B8E-4E8E-9F43-C0AF07EDA2BB}" destId="{4FA372BD-38B3-4B2F-986C-0DFE05A6AAFA}" srcOrd="0" destOrd="0" presId="urn:microsoft.com/office/officeart/2005/8/layout/vProcess5"/>
    <dgm:cxn modelId="{6EA34991-4037-44A5-A4FB-D0E6A29DAEA5}" type="presOf" srcId="{12DE9D9F-4B8E-4E8E-9F43-C0AF07EDA2BB}" destId="{D3D68E60-3AAE-4AB6-9F4E-8C6906D1EEE5}" srcOrd="1" destOrd="0" presId="urn:microsoft.com/office/officeart/2005/8/layout/vProcess5"/>
    <dgm:cxn modelId="{0E4E6BB0-5F04-45E3-8F13-5B2CB9B31EAE}" srcId="{887406A2-0293-4E43-9897-9241130BDD6D}" destId="{64A834FF-E51D-4959-97CD-9FD676DC7E63}" srcOrd="0" destOrd="0" parTransId="{4E84C5ED-073D-453B-B934-64E166DD350E}" sibTransId="{54299595-2B35-4C60-B634-51D97ED48839}"/>
    <dgm:cxn modelId="{AEDC6ABA-7A38-46C8-8226-5C0F5586E881}" type="presOf" srcId="{8919E481-ABEA-4ED8-AAA4-34C009853DB3}" destId="{AB27296A-5C19-4DE1-8F41-4757381BD4A4}" srcOrd="0" destOrd="1" presId="urn:microsoft.com/office/officeart/2005/8/layout/vProcess5"/>
    <dgm:cxn modelId="{AEE3E8D2-B995-4679-94AD-E63582257040}" type="presOf" srcId="{0C1974E2-A2E0-47F1-9167-8940986349D1}" destId="{AB27296A-5C19-4DE1-8F41-4757381BD4A4}" srcOrd="0" destOrd="0" presId="urn:microsoft.com/office/officeart/2005/8/layout/vProcess5"/>
    <dgm:cxn modelId="{94EFF5D7-B04D-4CC8-8625-74383ED0B23C}" srcId="{0C1974E2-A2E0-47F1-9167-8940986349D1}" destId="{8919E481-ABEA-4ED8-AAA4-34C009853DB3}" srcOrd="0" destOrd="0" parTransId="{669CA79E-D4FE-48A7-A1BE-B52A9D9B50E5}" sibTransId="{5CA9CDB7-3764-4D0E-8000-5A8A9426A133}"/>
    <dgm:cxn modelId="{011FEDEB-10C4-4D33-8FE8-9A4FC5D5635A}" srcId="{64A834FF-E51D-4959-97CD-9FD676DC7E63}" destId="{703A61BB-49C4-4654-AD9C-CB460D882AD6}" srcOrd="0" destOrd="0" parTransId="{D23BC8F3-D406-41CA-8E91-420D1ECF1A60}" sibTransId="{7973C0BB-5011-4D38-80D4-8484448670D7}"/>
    <dgm:cxn modelId="{5CD607EE-8987-46A6-BE7E-366C9993B43F}" type="presOf" srcId="{8919E481-ABEA-4ED8-AAA4-34C009853DB3}" destId="{2624D6D1-0F02-4B43-A481-61B345FC4385}" srcOrd="1" destOrd="1" presId="urn:microsoft.com/office/officeart/2005/8/layout/vProcess5"/>
    <dgm:cxn modelId="{B59233F0-BB5F-46C8-AD56-B06A29155E25}" srcId="{887406A2-0293-4E43-9897-9241130BDD6D}" destId="{12DE9D9F-4B8E-4E8E-9F43-C0AF07EDA2BB}" srcOrd="1" destOrd="0" parTransId="{9BDBC516-5890-422C-B226-0F22FEE953BA}" sibTransId="{D4301B8E-7636-4993-AF87-056867AD0E14}"/>
    <dgm:cxn modelId="{9679DAF0-1D5B-435C-98A1-670C936FAC98}" srcId="{12DE9D9F-4B8E-4E8E-9F43-C0AF07EDA2BB}" destId="{B3E4E9CA-048D-4A34-939D-5D42E52B5A4A}" srcOrd="0" destOrd="0" parTransId="{8052E734-9469-4B76-B80C-EC28DDEED674}" sibTransId="{8642949D-DA8B-40FA-9C4E-6412AC22E1EB}"/>
    <dgm:cxn modelId="{D4825AFE-7851-44B8-8C19-01C341C81DFE}" type="presOf" srcId="{B3E4E9CA-048D-4A34-939D-5D42E52B5A4A}" destId="{D3D68E60-3AAE-4AB6-9F4E-8C6906D1EEE5}" srcOrd="1" destOrd="1" presId="urn:microsoft.com/office/officeart/2005/8/layout/vProcess5"/>
    <dgm:cxn modelId="{94732B64-711B-4F30-A150-DCA5D7552C7D}" type="presParOf" srcId="{40254FD2-2881-4002-B2EA-FBD1A5112408}" destId="{A134C015-7B39-40F0-953D-5E6D7F6406A3}" srcOrd="0" destOrd="0" presId="urn:microsoft.com/office/officeart/2005/8/layout/vProcess5"/>
    <dgm:cxn modelId="{752B2A68-C81C-42BA-A0AC-915DF2DBA9F2}" type="presParOf" srcId="{40254FD2-2881-4002-B2EA-FBD1A5112408}" destId="{6050B192-0BE6-4CA7-B9D7-A73EB3098930}" srcOrd="1" destOrd="0" presId="urn:microsoft.com/office/officeart/2005/8/layout/vProcess5"/>
    <dgm:cxn modelId="{BC6E90BD-6123-42F5-8376-9863378CAE64}" type="presParOf" srcId="{40254FD2-2881-4002-B2EA-FBD1A5112408}" destId="{4FA372BD-38B3-4B2F-986C-0DFE05A6AAFA}" srcOrd="2" destOrd="0" presId="urn:microsoft.com/office/officeart/2005/8/layout/vProcess5"/>
    <dgm:cxn modelId="{8E99FDBF-5A12-43CC-97FC-1DC45A56911E}" type="presParOf" srcId="{40254FD2-2881-4002-B2EA-FBD1A5112408}" destId="{AB27296A-5C19-4DE1-8F41-4757381BD4A4}" srcOrd="3" destOrd="0" presId="urn:microsoft.com/office/officeart/2005/8/layout/vProcess5"/>
    <dgm:cxn modelId="{79EF5F22-77E1-4A6B-B67B-4057F8C3A7BB}" type="presParOf" srcId="{40254FD2-2881-4002-B2EA-FBD1A5112408}" destId="{7D1E54AE-6BA8-4A69-8A93-D7F9FC1E6F3A}" srcOrd="4" destOrd="0" presId="urn:microsoft.com/office/officeart/2005/8/layout/vProcess5"/>
    <dgm:cxn modelId="{51C1B083-DF14-40AE-ADE8-B92994B4BCD9}" type="presParOf" srcId="{40254FD2-2881-4002-B2EA-FBD1A5112408}" destId="{C26278A2-2DEE-44D8-86B8-96F5741827C6}" srcOrd="5" destOrd="0" presId="urn:microsoft.com/office/officeart/2005/8/layout/vProcess5"/>
    <dgm:cxn modelId="{F41C6944-7615-43BF-BF97-F2039D1869BD}" type="presParOf" srcId="{40254FD2-2881-4002-B2EA-FBD1A5112408}" destId="{A05DC164-8A49-46E9-A2D3-BDC8708EC75E}" srcOrd="6" destOrd="0" presId="urn:microsoft.com/office/officeart/2005/8/layout/vProcess5"/>
    <dgm:cxn modelId="{18F4942F-709D-4DAA-BD7B-573E3816545C}" type="presParOf" srcId="{40254FD2-2881-4002-B2EA-FBD1A5112408}" destId="{D3D68E60-3AAE-4AB6-9F4E-8C6906D1EEE5}" srcOrd="7" destOrd="0" presId="urn:microsoft.com/office/officeart/2005/8/layout/vProcess5"/>
    <dgm:cxn modelId="{B40E1F7B-4627-4085-AB0C-344166C92D28}" type="presParOf" srcId="{40254FD2-2881-4002-B2EA-FBD1A5112408}" destId="{2624D6D1-0F02-4B43-A481-61B345FC438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EC5E16-0F0C-429D-88D5-E959F346BFD2}"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s-419"/>
        </a:p>
      </dgm:t>
    </dgm:pt>
    <dgm:pt modelId="{BF909388-8C3C-46C9-AEEC-B3B5954A79C6}">
      <dgm:prSet/>
      <dgm:spPr/>
      <dgm:t>
        <a:bodyPr/>
        <a:lstStyle/>
        <a:p>
          <a:r>
            <a:rPr lang="es-419"/>
            <a:t>La Biblia presenta la salvación como una obra ya completada en Cristo. No es algo futuro, sino un regalo presente que recibimos por fe.</a:t>
          </a:r>
        </a:p>
      </dgm:t>
    </dgm:pt>
    <dgm:pt modelId="{CB8B5E83-92AB-490E-8FBA-ACE85A17FDE7}" type="parTrans" cxnId="{C2144593-759A-478B-831C-5236D670DD1F}">
      <dgm:prSet/>
      <dgm:spPr/>
      <dgm:t>
        <a:bodyPr/>
        <a:lstStyle/>
        <a:p>
          <a:endParaRPr lang="es-419"/>
        </a:p>
      </dgm:t>
    </dgm:pt>
    <dgm:pt modelId="{01B965D0-3A5D-429A-A62B-4C3E1D7E3354}" type="sibTrans" cxnId="{C2144593-759A-478B-831C-5236D670DD1F}">
      <dgm:prSet/>
      <dgm:spPr/>
      <dgm:t>
        <a:bodyPr/>
        <a:lstStyle/>
        <a:p>
          <a:endParaRPr lang="es-419"/>
        </a:p>
      </dgm:t>
    </dgm:pt>
    <dgm:pt modelId="{1446767F-172C-4A67-810C-6E5CBBBD094E}">
      <dgm:prSet/>
      <dgm:spPr/>
      <dgm:t>
        <a:bodyPr/>
        <a:lstStyle/>
        <a:p>
          <a:r>
            <a:rPr lang="es-419"/>
            <a:t>2 Timoteo 1: 8-10 nos dice que Dios ya nos salvó y nos llamó con llamamiento santo, no por nuestras obras.</a:t>
          </a:r>
        </a:p>
      </dgm:t>
    </dgm:pt>
    <dgm:pt modelId="{5802188F-5D85-4555-9A17-A04A9AD95D4F}" type="parTrans" cxnId="{40FF0B64-A48D-4868-B32C-AD1EEB6333A6}">
      <dgm:prSet/>
      <dgm:spPr/>
      <dgm:t>
        <a:bodyPr/>
        <a:lstStyle/>
        <a:p>
          <a:endParaRPr lang="es-419"/>
        </a:p>
      </dgm:t>
    </dgm:pt>
    <dgm:pt modelId="{D89D2507-FF95-4CA2-9EE0-07BB135D5434}" type="sibTrans" cxnId="{40FF0B64-A48D-4868-B32C-AD1EEB6333A6}">
      <dgm:prSet/>
      <dgm:spPr/>
      <dgm:t>
        <a:bodyPr/>
        <a:lstStyle/>
        <a:p>
          <a:endParaRPr lang="es-419"/>
        </a:p>
      </dgm:t>
    </dgm:pt>
    <dgm:pt modelId="{195AD4BC-D960-4654-995F-73101B26D169}">
      <dgm:prSet/>
      <dgm:spPr/>
      <dgm:t>
        <a:bodyPr/>
        <a:lstStyle/>
        <a:p>
          <a:r>
            <a:rPr lang="es-419"/>
            <a:t>Tito 3: 4-5 declara que cuando se manifestó la bondad de Dios nuestro Salvador, él nos salvó, no por nuestras obras de justicia, sino por su misericordia.</a:t>
          </a:r>
        </a:p>
      </dgm:t>
    </dgm:pt>
    <dgm:pt modelId="{59BE17DC-C61E-407B-B40F-1288DBD46072}" type="parTrans" cxnId="{DCFC5360-3D1D-45EB-9829-BE78B725829E}">
      <dgm:prSet/>
      <dgm:spPr/>
      <dgm:t>
        <a:bodyPr/>
        <a:lstStyle/>
        <a:p>
          <a:endParaRPr lang="es-419"/>
        </a:p>
      </dgm:t>
    </dgm:pt>
    <dgm:pt modelId="{E3C14BEF-BE28-42BC-B491-D61092DCC960}" type="sibTrans" cxnId="{DCFC5360-3D1D-45EB-9829-BE78B725829E}">
      <dgm:prSet/>
      <dgm:spPr/>
      <dgm:t>
        <a:bodyPr/>
        <a:lstStyle/>
        <a:p>
          <a:endParaRPr lang="es-419"/>
        </a:p>
      </dgm:t>
    </dgm:pt>
    <dgm:pt modelId="{2F0E1FB0-1C6A-4652-9A73-32EF33B5B767}" type="pres">
      <dgm:prSet presAssocID="{37EC5E16-0F0C-429D-88D5-E959F346BFD2}" presName="Name0" presStyleCnt="0">
        <dgm:presLayoutVars>
          <dgm:dir/>
          <dgm:resizeHandles val="exact"/>
        </dgm:presLayoutVars>
      </dgm:prSet>
      <dgm:spPr/>
    </dgm:pt>
    <dgm:pt modelId="{0604402C-929A-4F3F-9F78-FE9C744D0BA1}" type="pres">
      <dgm:prSet presAssocID="{37EC5E16-0F0C-429D-88D5-E959F346BFD2}" presName="fgShape" presStyleLbl="fgShp" presStyleIdx="0" presStyleCnt="1"/>
      <dgm:spPr/>
    </dgm:pt>
    <dgm:pt modelId="{5B5558C8-857E-4AFA-BCE8-006998EBD37C}" type="pres">
      <dgm:prSet presAssocID="{37EC5E16-0F0C-429D-88D5-E959F346BFD2}" presName="linComp" presStyleCnt="0"/>
      <dgm:spPr/>
    </dgm:pt>
    <dgm:pt modelId="{F5D29CFB-7EED-4536-ACF4-A4719C4047B2}" type="pres">
      <dgm:prSet presAssocID="{BF909388-8C3C-46C9-AEEC-B3B5954A79C6}" presName="compNode" presStyleCnt="0"/>
      <dgm:spPr/>
    </dgm:pt>
    <dgm:pt modelId="{F19232E5-C287-47BB-B5BB-67BC79FE38A3}" type="pres">
      <dgm:prSet presAssocID="{BF909388-8C3C-46C9-AEEC-B3B5954A79C6}" presName="bkgdShape" presStyleLbl="node1" presStyleIdx="0" presStyleCnt="3"/>
      <dgm:spPr/>
    </dgm:pt>
    <dgm:pt modelId="{6DC75DF7-1CA4-45F2-A23D-15EB30C961A7}" type="pres">
      <dgm:prSet presAssocID="{BF909388-8C3C-46C9-AEEC-B3B5954A79C6}" presName="nodeTx" presStyleLbl="node1" presStyleIdx="0" presStyleCnt="3">
        <dgm:presLayoutVars>
          <dgm:bulletEnabled val="1"/>
        </dgm:presLayoutVars>
      </dgm:prSet>
      <dgm:spPr/>
    </dgm:pt>
    <dgm:pt modelId="{0A3B4C6C-4709-4254-B3C3-A868651D6B8F}" type="pres">
      <dgm:prSet presAssocID="{BF909388-8C3C-46C9-AEEC-B3B5954A79C6}" presName="invisiNode" presStyleLbl="node1" presStyleIdx="0" presStyleCnt="3"/>
      <dgm:spPr/>
    </dgm:pt>
    <dgm:pt modelId="{F24BC4D3-06DF-4C68-ABB9-19213A1A0947}" type="pres">
      <dgm:prSet presAssocID="{BF909388-8C3C-46C9-AEEC-B3B5954A79C6}"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EF7CE8-577E-47B9-91E9-AD95B4DCB6C0}" type="pres">
      <dgm:prSet presAssocID="{01B965D0-3A5D-429A-A62B-4C3E1D7E3354}" presName="sibTrans" presStyleLbl="sibTrans2D1" presStyleIdx="0" presStyleCnt="0"/>
      <dgm:spPr/>
    </dgm:pt>
    <dgm:pt modelId="{B0B3B55F-5D04-4869-8E27-02B64FF2DE35}" type="pres">
      <dgm:prSet presAssocID="{1446767F-172C-4A67-810C-6E5CBBBD094E}" presName="compNode" presStyleCnt="0"/>
      <dgm:spPr/>
    </dgm:pt>
    <dgm:pt modelId="{A891EC72-D7C4-46D0-B55A-558BED43E705}" type="pres">
      <dgm:prSet presAssocID="{1446767F-172C-4A67-810C-6E5CBBBD094E}" presName="bkgdShape" presStyleLbl="node1" presStyleIdx="1" presStyleCnt="3"/>
      <dgm:spPr/>
    </dgm:pt>
    <dgm:pt modelId="{253D8FAA-191C-4F04-8C87-2C6426C9415E}" type="pres">
      <dgm:prSet presAssocID="{1446767F-172C-4A67-810C-6E5CBBBD094E}" presName="nodeTx" presStyleLbl="node1" presStyleIdx="1" presStyleCnt="3">
        <dgm:presLayoutVars>
          <dgm:bulletEnabled val="1"/>
        </dgm:presLayoutVars>
      </dgm:prSet>
      <dgm:spPr/>
    </dgm:pt>
    <dgm:pt modelId="{10ABD906-E039-4C8E-A02A-34A3A21CC885}" type="pres">
      <dgm:prSet presAssocID="{1446767F-172C-4A67-810C-6E5CBBBD094E}" presName="invisiNode" presStyleLbl="node1" presStyleIdx="1" presStyleCnt="3"/>
      <dgm:spPr/>
    </dgm:pt>
    <dgm:pt modelId="{1F04F514-50EA-4722-9974-2ADEDE6F484C}" type="pres">
      <dgm:prSet presAssocID="{1446767F-172C-4A67-810C-6E5CBBBD094E}"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D3CA734-4DAF-4FD2-B6C4-812E646DDFC3}" type="pres">
      <dgm:prSet presAssocID="{D89D2507-FF95-4CA2-9EE0-07BB135D5434}" presName="sibTrans" presStyleLbl="sibTrans2D1" presStyleIdx="0" presStyleCnt="0"/>
      <dgm:spPr/>
    </dgm:pt>
    <dgm:pt modelId="{A10655B8-AF81-4F7A-8F66-7EDF2D6D47B4}" type="pres">
      <dgm:prSet presAssocID="{195AD4BC-D960-4654-995F-73101B26D169}" presName="compNode" presStyleCnt="0"/>
      <dgm:spPr/>
    </dgm:pt>
    <dgm:pt modelId="{53038145-BA2D-4F54-805C-D89074007B33}" type="pres">
      <dgm:prSet presAssocID="{195AD4BC-D960-4654-995F-73101B26D169}" presName="bkgdShape" presStyleLbl="node1" presStyleIdx="2" presStyleCnt="3"/>
      <dgm:spPr/>
    </dgm:pt>
    <dgm:pt modelId="{49CA2492-A4B3-43BE-BC63-FB12196C421D}" type="pres">
      <dgm:prSet presAssocID="{195AD4BC-D960-4654-995F-73101B26D169}" presName="nodeTx" presStyleLbl="node1" presStyleIdx="2" presStyleCnt="3">
        <dgm:presLayoutVars>
          <dgm:bulletEnabled val="1"/>
        </dgm:presLayoutVars>
      </dgm:prSet>
      <dgm:spPr/>
    </dgm:pt>
    <dgm:pt modelId="{1F7EA0D0-AB51-46FA-BDDD-DEABE171C627}" type="pres">
      <dgm:prSet presAssocID="{195AD4BC-D960-4654-995F-73101B26D169}" presName="invisiNode" presStyleLbl="node1" presStyleIdx="2" presStyleCnt="3"/>
      <dgm:spPr/>
    </dgm:pt>
    <dgm:pt modelId="{D23B9A5B-9CC8-4542-BEE7-00B621D0A4ED}" type="pres">
      <dgm:prSet presAssocID="{195AD4BC-D960-4654-995F-73101B26D169}"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42A99017-8FA3-4141-BE96-54419D536203}" type="presOf" srcId="{195AD4BC-D960-4654-995F-73101B26D169}" destId="{53038145-BA2D-4F54-805C-D89074007B33}" srcOrd="0" destOrd="0" presId="urn:microsoft.com/office/officeart/2005/8/layout/hList7"/>
    <dgm:cxn modelId="{9535CA1F-1FE9-41E1-9886-68DD7FEFC91D}" type="presOf" srcId="{195AD4BC-D960-4654-995F-73101B26D169}" destId="{49CA2492-A4B3-43BE-BC63-FB12196C421D}" srcOrd="1" destOrd="0" presId="urn:microsoft.com/office/officeart/2005/8/layout/hList7"/>
    <dgm:cxn modelId="{C3490E31-E278-471A-A1A0-C6378023506E}" type="presOf" srcId="{37EC5E16-0F0C-429D-88D5-E959F346BFD2}" destId="{2F0E1FB0-1C6A-4652-9A73-32EF33B5B767}" srcOrd="0" destOrd="0" presId="urn:microsoft.com/office/officeart/2005/8/layout/hList7"/>
    <dgm:cxn modelId="{DCFC5360-3D1D-45EB-9829-BE78B725829E}" srcId="{37EC5E16-0F0C-429D-88D5-E959F346BFD2}" destId="{195AD4BC-D960-4654-995F-73101B26D169}" srcOrd="2" destOrd="0" parTransId="{59BE17DC-C61E-407B-B40F-1288DBD46072}" sibTransId="{E3C14BEF-BE28-42BC-B491-D61092DCC960}"/>
    <dgm:cxn modelId="{40FF0B64-A48D-4868-B32C-AD1EEB6333A6}" srcId="{37EC5E16-0F0C-429D-88D5-E959F346BFD2}" destId="{1446767F-172C-4A67-810C-6E5CBBBD094E}" srcOrd="1" destOrd="0" parTransId="{5802188F-5D85-4555-9A17-A04A9AD95D4F}" sibTransId="{D89D2507-FF95-4CA2-9EE0-07BB135D5434}"/>
    <dgm:cxn modelId="{15D74644-7FF3-40E2-ABA8-C5FD511AD7F6}" type="presOf" srcId="{01B965D0-3A5D-429A-A62B-4C3E1D7E3354}" destId="{A1EF7CE8-577E-47B9-91E9-AD95B4DCB6C0}" srcOrd="0" destOrd="0" presId="urn:microsoft.com/office/officeart/2005/8/layout/hList7"/>
    <dgm:cxn modelId="{D5EF8945-56B5-4BBD-B1CC-DABEAB9540AA}" type="presOf" srcId="{1446767F-172C-4A67-810C-6E5CBBBD094E}" destId="{253D8FAA-191C-4F04-8C87-2C6426C9415E}" srcOrd="1" destOrd="0" presId="urn:microsoft.com/office/officeart/2005/8/layout/hList7"/>
    <dgm:cxn modelId="{496B0A69-7EB5-444F-80CD-803E39FC48DE}" type="presOf" srcId="{D89D2507-FF95-4CA2-9EE0-07BB135D5434}" destId="{AD3CA734-4DAF-4FD2-B6C4-812E646DDFC3}" srcOrd="0" destOrd="0" presId="urn:microsoft.com/office/officeart/2005/8/layout/hList7"/>
    <dgm:cxn modelId="{C2144593-759A-478B-831C-5236D670DD1F}" srcId="{37EC5E16-0F0C-429D-88D5-E959F346BFD2}" destId="{BF909388-8C3C-46C9-AEEC-B3B5954A79C6}" srcOrd="0" destOrd="0" parTransId="{CB8B5E83-92AB-490E-8FBA-ACE85A17FDE7}" sibTransId="{01B965D0-3A5D-429A-A62B-4C3E1D7E3354}"/>
    <dgm:cxn modelId="{F5EC0C98-A059-4201-BC40-5682DF0347B4}" type="presOf" srcId="{BF909388-8C3C-46C9-AEEC-B3B5954A79C6}" destId="{F19232E5-C287-47BB-B5BB-67BC79FE38A3}" srcOrd="0" destOrd="0" presId="urn:microsoft.com/office/officeart/2005/8/layout/hList7"/>
    <dgm:cxn modelId="{03D4F7CB-15BB-4FCB-B439-2F917CC080C3}" type="presOf" srcId="{1446767F-172C-4A67-810C-6E5CBBBD094E}" destId="{A891EC72-D7C4-46D0-B55A-558BED43E705}" srcOrd="0" destOrd="0" presId="urn:microsoft.com/office/officeart/2005/8/layout/hList7"/>
    <dgm:cxn modelId="{E19B5CF5-1FC1-4B11-996E-F0B28D75FA3E}" type="presOf" srcId="{BF909388-8C3C-46C9-AEEC-B3B5954A79C6}" destId="{6DC75DF7-1CA4-45F2-A23D-15EB30C961A7}" srcOrd="1" destOrd="0" presId="urn:microsoft.com/office/officeart/2005/8/layout/hList7"/>
    <dgm:cxn modelId="{BACDBB1A-F4B0-4385-B512-433191F428CA}" type="presParOf" srcId="{2F0E1FB0-1C6A-4652-9A73-32EF33B5B767}" destId="{0604402C-929A-4F3F-9F78-FE9C744D0BA1}" srcOrd="0" destOrd="0" presId="urn:microsoft.com/office/officeart/2005/8/layout/hList7"/>
    <dgm:cxn modelId="{8A074711-1C97-4D68-8B8E-0DFDBAB14556}" type="presParOf" srcId="{2F0E1FB0-1C6A-4652-9A73-32EF33B5B767}" destId="{5B5558C8-857E-4AFA-BCE8-006998EBD37C}" srcOrd="1" destOrd="0" presId="urn:microsoft.com/office/officeart/2005/8/layout/hList7"/>
    <dgm:cxn modelId="{5392F385-DEC4-4763-A428-4E71D9327E1F}" type="presParOf" srcId="{5B5558C8-857E-4AFA-BCE8-006998EBD37C}" destId="{F5D29CFB-7EED-4536-ACF4-A4719C4047B2}" srcOrd="0" destOrd="0" presId="urn:microsoft.com/office/officeart/2005/8/layout/hList7"/>
    <dgm:cxn modelId="{9489B744-FF2A-411F-A792-A45B3C87D1CD}" type="presParOf" srcId="{F5D29CFB-7EED-4536-ACF4-A4719C4047B2}" destId="{F19232E5-C287-47BB-B5BB-67BC79FE38A3}" srcOrd="0" destOrd="0" presId="urn:microsoft.com/office/officeart/2005/8/layout/hList7"/>
    <dgm:cxn modelId="{099BE6E3-F16A-4B00-9089-5B689ACD1C13}" type="presParOf" srcId="{F5D29CFB-7EED-4536-ACF4-A4719C4047B2}" destId="{6DC75DF7-1CA4-45F2-A23D-15EB30C961A7}" srcOrd="1" destOrd="0" presId="urn:microsoft.com/office/officeart/2005/8/layout/hList7"/>
    <dgm:cxn modelId="{413D7029-8573-4FBC-8455-FC5DC0A81CB2}" type="presParOf" srcId="{F5D29CFB-7EED-4536-ACF4-A4719C4047B2}" destId="{0A3B4C6C-4709-4254-B3C3-A868651D6B8F}" srcOrd="2" destOrd="0" presId="urn:microsoft.com/office/officeart/2005/8/layout/hList7"/>
    <dgm:cxn modelId="{B3CF7ABC-ABB7-485C-ACE1-A56AAFD689A3}" type="presParOf" srcId="{F5D29CFB-7EED-4536-ACF4-A4719C4047B2}" destId="{F24BC4D3-06DF-4C68-ABB9-19213A1A0947}" srcOrd="3" destOrd="0" presId="urn:microsoft.com/office/officeart/2005/8/layout/hList7"/>
    <dgm:cxn modelId="{24677837-A360-448A-8889-789360BF60E4}" type="presParOf" srcId="{5B5558C8-857E-4AFA-BCE8-006998EBD37C}" destId="{A1EF7CE8-577E-47B9-91E9-AD95B4DCB6C0}" srcOrd="1" destOrd="0" presId="urn:microsoft.com/office/officeart/2005/8/layout/hList7"/>
    <dgm:cxn modelId="{7444276E-6D59-4838-97B8-DCB690086D1D}" type="presParOf" srcId="{5B5558C8-857E-4AFA-BCE8-006998EBD37C}" destId="{B0B3B55F-5D04-4869-8E27-02B64FF2DE35}" srcOrd="2" destOrd="0" presId="urn:microsoft.com/office/officeart/2005/8/layout/hList7"/>
    <dgm:cxn modelId="{2F4CE92D-7112-4783-87B1-D0AE1177FD17}" type="presParOf" srcId="{B0B3B55F-5D04-4869-8E27-02B64FF2DE35}" destId="{A891EC72-D7C4-46D0-B55A-558BED43E705}" srcOrd="0" destOrd="0" presId="urn:microsoft.com/office/officeart/2005/8/layout/hList7"/>
    <dgm:cxn modelId="{F9736CDF-EBAD-4BFB-BEA9-388F5E3F57DD}" type="presParOf" srcId="{B0B3B55F-5D04-4869-8E27-02B64FF2DE35}" destId="{253D8FAA-191C-4F04-8C87-2C6426C9415E}" srcOrd="1" destOrd="0" presId="urn:microsoft.com/office/officeart/2005/8/layout/hList7"/>
    <dgm:cxn modelId="{0AA97D56-D8F2-4798-AFBE-5828FFF0E2A9}" type="presParOf" srcId="{B0B3B55F-5D04-4869-8E27-02B64FF2DE35}" destId="{10ABD906-E039-4C8E-A02A-34A3A21CC885}" srcOrd="2" destOrd="0" presId="urn:microsoft.com/office/officeart/2005/8/layout/hList7"/>
    <dgm:cxn modelId="{1E54606E-E79F-4DA8-B58E-9B1F68AE3CF6}" type="presParOf" srcId="{B0B3B55F-5D04-4869-8E27-02B64FF2DE35}" destId="{1F04F514-50EA-4722-9974-2ADEDE6F484C}" srcOrd="3" destOrd="0" presId="urn:microsoft.com/office/officeart/2005/8/layout/hList7"/>
    <dgm:cxn modelId="{124E1545-FA2C-40C4-B628-1655A505076C}" type="presParOf" srcId="{5B5558C8-857E-4AFA-BCE8-006998EBD37C}" destId="{AD3CA734-4DAF-4FD2-B6C4-812E646DDFC3}" srcOrd="3" destOrd="0" presId="urn:microsoft.com/office/officeart/2005/8/layout/hList7"/>
    <dgm:cxn modelId="{18480F7E-23A5-407C-9670-2A32652971DF}" type="presParOf" srcId="{5B5558C8-857E-4AFA-BCE8-006998EBD37C}" destId="{A10655B8-AF81-4F7A-8F66-7EDF2D6D47B4}" srcOrd="4" destOrd="0" presId="urn:microsoft.com/office/officeart/2005/8/layout/hList7"/>
    <dgm:cxn modelId="{B78461C5-E052-40FE-BFC2-3C28B1C344D6}" type="presParOf" srcId="{A10655B8-AF81-4F7A-8F66-7EDF2D6D47B4}" destId="{53038145-BA2D-4F54-805C-D89074007B33}" srcOrd="0" destOrd="0" presId="urn:microsoft.com/office/officeart/2005/8/layout/hList7"/>
    <dgm:cxn modelId="{8C436A08-D51D-40C3-89C8-4D96B92F4C5E}" type="presParOf" srcId="{A10655B8-AF81-4F7A-8F66-7EDF2D6D47B4}" destId="{49CA2492-A4B3-43BE-BC63-FB12196C421D}" srcOrd="1" destOrd="0" presId="urn:microsoft.com/office/officeart/2005/8/layout/hList7"/>
    <dgm:cxn modelId="{378A7A19-7A02-4BA9-8415-3B9312E16A87}" type="presParOf" srcId="{A10655B8-AF81-4F7A-8F66-7EDF2D6D47B4}" destId="{1F7EA0D0-AB51-46FA-BDDD-DEABE171C627}" srcOrd="2" destOrd="0" presId="urn:microsoft.com/office/officeart/2005/8/layout/hList7"/>
    <dgm:cxn modelId="{8D2A6B39-5BE4-446B-B434-D542F50EB765}" type="presParOf" srcId="{A10655B8-AF81-4F7A-8F66-7EDF2D6D47B4}" destId="{D23B9A5B-9CC8-4542-BEE7-00B621D0A4E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16D4E7-2B28-4A95-B46C-D786484C0C0C}" type="doc">
      <dgm:prSet loTypeId="urn:microsoft.com/office/officeart/2009/3/layout/IncreasingArrowsProcess" loCatId="process" qsTypeId="urn:microsoft.com/office/officeart/2005/8/quickstyle/simple1" qsCatId="simple" csTypeId="urn:microsoft.com/office/officeart/2005/8/colors/colorful5" csCatId="colorful"/>
      <dgm:spPr/>
      <dgm:t>
        <a:bodyPr/>
        <a:lstStyle/>
        <a:p>
          <a:endParaRPr lang="es-419"/>
        </a:p>
      </dgm:t>
    </dgm:pt>
    <dgm:pt modelId="{24DF0D6D-87A1-4E72-BAD8-66C854E70342}">
      <dgm:prSet/>
      <dgm:spPr/>
      <dgm:t>
        <a:bodyPr/>
        <a:lstStyle/>
        <a:p>
          <a:r>
            <a:rPr lang="es-419"/>
            <a:t>Reconocer</a:t>
          </a:r>
        </a:p>
      </dgm:t>
    </dgm:pt>
    <dgm:pt modelId="{263F97B2-C718-4339-8560-5C5A69685997}" type="parTrans" cxnId="{5D6AD7AC-1B55-4CC2-AD92-471D5DEF95E1}">
      <dgm:prSet/>
      <dgm:spPr/>
      <dgm:t>
        <a:bodyPr/>
        <a:lstStyle/>
        <a:p>
          <a:endParaRPr lang="es-419"/>
        </a:p>
      </dgm:t>
    </dgm:pt>
    <dgm:pt modelId="{4FBBC5C8-3B9E-42DB-AF5A-D5F06FC910B2}" type="sibTrans" cxnId="{5D6AD7AC-1B55-4CC2-AD92-471D5DEF95E1}">
      <dgm:prSet/>
      <dgm:spPr/>
      <dgm:t>
        <a:bodyPr/>
        <a:lstStyle/>
        <a:p>
          <a:endParaRPr lang="es-419"/>
        </a:p>
      </dgm:t>
    </dgm:pt>
    <dgm:pt modelId="{B7FA4726-8FFD-4401-93F2-C446E1BC6F0D}">
      <dgm:prSet/>
      <dgm:spPr/>
      <dgm:t>
        <a:bodyPr/>
        <a:lstStyle/>
        <a:p>
          <a:r>
            <a:rPr lang="es-419" baseline="0"/>
            <a:t>Admitir nuestra condición de muerte espiritual.</a:t>
          </a:r>
          <a:endParaRPr lang="es-419"/>
        </a:p>
      </dgm:t>
    </dgm:pt>
    <dgm:pt modelId="{E47BFC6C-9471-4F97-BB35-3FB770634999}" type="parTrans" cxnId="{16533BA0-7E5B-4AFD-9F93-945CBC381690}">
      <dgm:prSet/>
      <dgm:spPr/>
      <dgm:t>
        <a:bodyPr/>
        <a:lstStyle/>
        <a:p>
          <a:endParaRPr lang="es-419"/>
        </a:p>
      </dgm:t>
    </dgm:pt>
    <dgm:pt modelId="{6DB33C49-7705-447F-9E58-43575117EE96}" type="sibTrans" cxnId="{16533BA0-7E5B-4AFD-9F93-945CBC381690}">
      <dgm:prSet/>
      <dgm:spPr/>
      <dgm:t>
        <a:bodyPr/>
        <a:lstStyle/>
        <a:p>
          <a:endParaRPr lang="es-419"/>
        </a:p>
      </dgm:t>
    </dgm:pt>
    <dgm:pt modelId="{4B693DEF-29CB-4E8A-A57D-9DC741418054}">
      <dgm:prSet/>
      <dgm:spPr/>
      <dgm:t>
        <a:bodyPr/>
        <a:lstStyle/>
        <a:p>
          <a:r>
            <a:rPr lang="es-419"/>
            <a:t>Aceptar</a:t>
          </a:r>
        </a:p>
      </dgm:t>
    </dgm:pt>
    <dgm:pt modelId="{968EA4BD-A27A-411A-9E1B-F34E93FE300D}" type="parTrans" cxnId="{99D528D6-5AB3-4578-902C-DAFBEB958B0D}">
      <dgm:prSet/>
      <dgm:spPr/>
      <dgm:t>
        <a:bodyPr/>
        <a:lstStyle/>
        <a:p>
          <a:endParaRPr lang="es-419"/>
        </a:p>
      </dgm:t>
    </dgm:pt>
    <dgm:pt modelId="{76FADDFB-7C45-4894-A61E-E840D337298E}" type="sibTrans" cxnId="{99D528D6-5AB3-4578-902C-DAFBEB958B0D}">
      <dgm:prSet/>
      <dgm:spPr/>
      <dgm:t>
        <a:bodyPr/>
        <a:lstStyle/>
        <a:p>
          <a:endParaRPr lang="es-419"/>
        </a:p>
      </dgm:t>
    </dgm:pt>
    <dgm:pt modelId="{6E5FFCD3-D8C5-41FD-956D-C625B4FEC3DB}">
      <dgm:prSet/>
      <dgm:spPr/>
      <dgm:t>
        <a:bodyPr/>
        <a:lstStyle/>
        <a:p>
          <a:r>
            <a:rPr lang="es-419" baseline="0"/>
            <a:t>Recibir por fe lo que Cristo ya hizo.</a:t>
          </a:r>
          <a:endParaRPr lang="es-419"/>
        </a:p>
      </dgm:t>
    </dgm:pt>
    <dgm:pt modelId="{BD847EC9-B205-40FE-B62A-D1EC00EC24F7}" type="parTrans" cxnId="{8FDB5CF0-2266-487D-BC8F-66B5DFBB52E3}">
      <dgm:prSet/>
      <dgm:spPr/>
      <dgm:t>
        <a:bodyPr/>
        <a:lstStyle/>
        <a:p>
          <a:endParaRPr lang="es-419"/>
        </a:p>
      </dgm:t>
    </dgm:pt>
    <dgm:pt modelId="{28FD90F9-268D-4441-A5CA-5AC4FE6B53B1}" type="sibTrans" cxnId="{8FDB5CF0-2266-487D-BC8F-66B5DFBB52E3}">
      <dgm:prSet/>
      <dgm:spPr/>
      <dgm:t>
        <a:bodyPr/>
        <a:lstStyle/>
        <a:p>
          <a:endParaRPr lang="es-419"/>
        </a:p>
      </dgm:t>
    </dgm:pt>
    <dgm:pt modelId="{79CEDDEE-F248-40A2-BC3C-D00FC60E398F}">
      <dgm:prSet/>
      <dgm:spPr/>
      <dgm:t>
        <a:bodyPr/>
        <a:lstStyle/>
        <a:p>
          <a:r>
            <a:rPr lang="es-419"/>
            <a:t>Bautizarse</a:t>
          </a:r>
        </a:p>
      </dgm:t>
    </dgm:pt>
    <dgm:pt modelId="{6DC888CD-8A67-4CDC-8EDC-81C9C5CAF510}" type="parTrans" cxnId="{EE8D6851-BC81-42FB-BAA4-4B966741521C}">
      <dgm:prSet/>
      <dgm:spPr/>
      <dgm:t>
        <a:bodyPr/>
        <a:lstStyle/>
        <a:p>
          <a:endParaRPr lang="es-419"/>
        </a:p>
      </dgm:t>
    </dgm:pt>
    <dgm:pt modelId="{979C59F5-4E22-4DD8-A713-516D721E8E75}" type="sibTrans" cxnId="{EE8D6851-BC81-42FB-BAA4-4B966741521C}">
      <dgm:prSet/>
      <dgm:spPr/>
      <dgm:t>
        <a:bodyPr/>
        <a:lstStyle/>
        <a:p>
          <a:endParaRPr lang="es-419"/>
        </a:p>
      </dgm:t>
    </dgm:pt>
    <dgm:pt modelId="{164438F3-E7AD-4C08-A5DF-49AE5F264A3C}">
      <dgm:prSet/>
      <dgm:spPr/>
      <dgm:t>
        <a:bodyPr/>
        <a:lstStyle/>
        <a:p>
          <a:r>
            <a:rPr lang="es-419" baseline="0"/>
            <a:t>Sepultar la vieja vida y resucitar a la nueva.</a:t>
          </a:r>
          <a:endParaRPr lang="es-419"/>
        </a:p>
      </dgm:t>
    </dgm:pt>
    <dgm:pt modelId="{F68FFD3D-A560-4193-A533-14EC92D3BEBA}" type="parTrans" cxnId="{41301993-E6B7-4A22-893D-AA0F39661E5A}">
      <dgm:prSet/>
      <dgm:spPr/>
      <dgm:t>
        <a:bodyPr/>
        <a:lstStyle/>
        <a:p>
          <a:endParaRPr lang="es-419"/>
        </a:p>
      </dgm:t>
    </dgm:pt>
    <dgm:pt modelId="{6DFF0BE6-F466-41C1-B720-2627C46D7FD8}" type="sibTrans" cxnId="{41301993-E6B7-4A22-893D-AA0F39661E5A}">
      <dgm:prSet/>
      <dgm:spPr/>
      <dgm:t>
        <a:bodyPr/>
        <a:lstStyle/>
        <a:p>
          <a:endParaRPr lang="es-419"/>
        </a:p>
      </dgm:t>
    </dgm:pt>
    <dgm:pt modelId="{A049C996-E641-4066-B786-6346E4142704}">
      <dgm:prSet/>
      <dgm:spPr/>
      <dgm:t>
        <a:bodyPr/>
        <a:lstStyle/>
        <a:p>
          <a:r>
            <a:rPr lang="es-419"/>
            <a:t>Reinar</a:t>
          </a:r>
        </a:p>
      </dgm:t>
    </dgm:pt>
    <dgm:pt modelId="{7EC7010B-736B-42C5-987C-E3B22847E05A}" type="parTrans" cxnId="{A9DCDF0A-7EE6-40A0-A940-EBDEBC1A7C66}">
      <dgm:prSet/>
      <dgm:spPr/>
      <dgm:t>
        <a:bodyPr/>
        <a:lstStyle/>
        <a:p>
          <a:endParaRPr lang="es-419"/>
        </a:p>
      </dgm:t>
    </dgm:pt>
    <dgm:pt modelId="{D0422611-4AAA-47E0-9C8C-A9F8A45D1FAA}" type="sibTrans" cxnId="{A9DCDF0A-7EE6-40A0-A940-EBDEBC1A7C66}">
      <dgm:prSet/>
      <dgm:spPr/>
      <dgm:t>
        <a:bodyPr/>
        <a:lstStyle/>
        <a:p>
          <a:endParaRPr lang="es-419"/>
        </a:p>
      </dgm:t>
    </dgm:pt>
    <dgm:pt modelId="{7F1B9D1C-691D-4103-8F68-EA130EE78D9F}">
      <dgm:prSet/>
      <dgm:spPr/>
      <dgm:t>
        <a:bodyPr/>
        <a:lstStyle/>
        <a:p>
          <a:r>
            <a:rPr lang="es-419" baseline="0"/>
            <a:t>Vivir como herederos del reino celestial.</a:t>
          </a:r>
          <a:endParaRPr lang="es-419"/>
        </a:p>
      </dgm:t>
    </dgm:pt>
    <dgm:pt modelId="{5F1CFCCC-F0CC-4D5C-9C49-AC53EED9665A}" type="parTrans" cxnId="{8DA9EE6A-5A89-4A53-8A48-2DAA648E4DFB}">
      <dgm:prSet/>
      <dgm:spPr/>
      <dgm:t>
        <a:bodyPr/>
        <a:lstStyle/>
        <a:p>
          <a:endParaRPr lang="es-419"/>
        </a:p>
      </dgm:t>
    </dgm:pt>
    <dgm:pt modelId="{BE1065C3-139E-4E3B-8194-D1F2F9698AA2}" type="sibTrans" cxnId="{8DA9EE6A-5A89-4A53-8A48-2DAA648E4DFB}">
      <dgm:prSet/>
      <dgm:spPr/>
      <dgm:t>
        <a:bodyPr/>
        <a:lstStyle/>
        <a:p>
          <a:endParaRPr lang="es-419"/>
        </a:p>
      </dgm:t>
    </dgm:pt>
    <dgm:pt modelId="{54A4FF38-15A6-4F7D-BF46-928F271D6E26}" type="pres">
      <dgm:prSet presAssocID="{A616D4E7-2B28-4A95-B46C-D786484C0C0C}" presName="Name0" presStyleCnt="0">
        <dgm:presLayoutVars>
          <dgm:chMax val="5"/>
          <dgm:chPref val="5"/>
          <dgm:dir/>
          <dgm:animLvl val="lvl"/>
        </dgm:presLayoutVars>
      </dgm:prSet>
      <dgm:spPr/>
    </dgm:pt>
    <dgm:pt modelId="{EAA8CB43-4A16-4A31-8E0D-C142D8D0CC61}" type="pres">
      <dgm:prSet presAssocID="{24DF0D6D-87A1-4E72-BAD8-66C854E70342}" presName="parentText1" presStyleLbl="node1" presStyleIdx="0" presStyleCnt="4">
        <dgm:presLayoutVars>
          <dgm:chMax/>
          <dgm:chPref val="3"/>
          <dgm:bulletEnabled val="1"/>
        </dgm:presLayoutVars>
      </dgm:prSet>
      <dgm:spPr/>
    </dgm:pt>
    <dgm:pt modelId="{92735A9D-1009-4B07-A8C0-F0A55E26243A}" type="pres">
      <dgm:prSet presAssocID="{24DF0D6D-87A1-4E72-BAD8-66C854E70342}" presName="childText1" presStyleLbl="solidAlignAcc1" presStyleIdx="0" presStyleCnt="4">
        <dgm:presLayoutVars>
          <dgm:chMax val="0"/>
          <dgm:chPref val="0"/>
          <dgm:bulletEnabled val="1"/>
        </dgm:presLayoutVars>
      </dgm:prSet>
      <dgm:spPr/>
    </dgm:pt>
    <dgm:pt modelId="{37D46EA1-CCCF-4961-B9A1-B0C2E284EA6A}" type="pres">
      <dgm:prSet presAssocID="{4B693DEF-29CB-4E8A-A57D-9DC741418054}" presName="parentText2" presStyleLbl="node1" presStyleIdx="1" presStyleCnt="4">
        <dgm:presLayoutVars>
          <dgm:chMax/>
          <dgm:chPref val="3"/>
          <dgm:bulletEnabled val="1"/>
        </dgm:presLayoutVars>
      </dgm:prSet>
      <dgm:spPr/>
    </dgm:pt>
    <dgm:pt modelId="{A54FF726-F339-48F8-ADC8-EED4C2E71574}" type="pres">
      <dgm:prSet presAssocID="{4B693DEF-29CB-4E8A-A57D-9DC741418054}" presName="childText2" presStyleLbl="solidAlignAcc1" presStyleIdx="1" presStyleCnt="4">
        <dgm:presLayoutVars>
          <dgm:chMax val="0"/>
          <dgm:chPref val="0"/>
          <dgm:bulletEnabled val="1"/>
        </dgm:presLayoutVars>
      </dgm:prSet>
      <dgm:spPr/>
    </dgm:pt>
    <dgm:pt modelId="{BAEC6E15-FEF3-4C62-9938-9EEB4ABED1E1}" type="pres">
      <dgm:prSet presAssocID="{79CEDDEE-F248-40A2-BC3C-D00FC60E398F}" presName="parentText3" presStyleLbl="node1" presStyleIdx="2" presStyleCnt="4">
        <dgm:presLayoutVars>
          <dgm:chMax/>
          <dgm:chPref val="3"/>
          <dgm:bulletEnabled val="1"/>
        </dgm:presLayoutVars>
      </dgm:prSet>
      <dgm:spPr/>
    </dgm:pt>
    <dgm:pt modelId="{F10EC270-E0AD-4F78-A53E-76B2845219CE}" type="pres">
      <dgm:prSet presAssocID="{79CEDDEE-F248-40A2-BC3C-D00FC60E398F}" presName="childText3" presStyleLbl="solidAlignAcc1" presStyleIdx="2" presStyleCnt="4">
        <dgm:presLayoutVars>
          <dgm:chMax val="0"/>
          <dgm:chPref val="0"/>
          <dgm:bulletEnabled val="1"/>
        </dgm:presLayoutVars>
      </dgm:prSet>
      <dgm:spPr/>
    </dgm:pt>
    <dgm:pt modelId="{13FDACDE-5251-49C1-8FB2-074511393BC2}" type="pres">
      <dgm:prSet presAssocID="{A049C996-E641-4066-B786-6346E4142704}" presName="parentText4" presStyleLbl="node1" presStyleIdx="3" presStyleCnt="4">
        <dgm:presLayoutVars>
          <dgm:chMax/>
          <dgm:chPref val="3"/>
          <dgm:bulletEnabled val="1"/>
        </dgm:presLayoutVars>
      </dgm:prSet>
      <dgm:spPr/>
    </dgm:pt>
    <dgm:pt modelId="{915A6B9B-A7C7-48EC-A1E6-AC4E2007E490}" type="pres">
      <dgm:prSet presAssocID="{A049C996-E641-4066-B786-6346E4142704}" presName="childText4" presStyleLbl="solidAlignAcc1" presStyleIdx="3" presStyleCnt="4">
        <dgm:presLayoutVars>
          <dgm:chMax val="0"/>
          <dgm:chPref val="0"/>
          <dgm:bulletEnabled val="1"/>
        </dgm:presLayoutVars>
      </dgm:prSet>
      <dgm:spPr/>
    </dgm:pt>
  </dgm:ptLst>
  <dgm:cxnLst>
    <dgm:cxn modelId="{A9DCDF0A-7EE6-40A0-A940-EBDEBC1A7C66}" srcId="{A616D4E7-2B28-4A95-B46C-D786484C0C0C}" destId="{A049C996-E641-4066-B786-6346E4142704}" srcOrd="3" destOrd="0" parTransId="{7EC7010B-736B-42C5-987C-E3B22847E05A}" sibTransId="{D0422611-4AAA-47E0-9C8C-A9F8A45D1FAA}"/>
    <dgm:cxn modelId="{D70A6111-C9B4-4CE2-968D-926B3A4C63FD}" type="presOf" srcId="{4B693DEF-29CB-4E8A-A57D-9DC741418054}" destId="{37D46EA1-CCCF-4961-B9A1-B0C2E284EA6A}" srcOrd="0" destOrd="0" presId="urn:microsoft.com/office/officeart/2009/3/layout/IncreasingArrowsProcess"/>
    <dgm:cxn modelId="{53391727-2362-47A5-8CB9-D41CE77C138D}" type="presOf" srcId="{A616D4E7-2B28-4A95-B46C-D786484C0C0C}" destId="{54A4FF38-15A6-4F7D-BF46-928F271D6E26}" srcOrd="0" destOrd="0" presId="urn:microsoft.com/office/officeart/2009/3/layout/IncreasingArrowsProcess"/>
    <dgm:cxn modelId="{306B7E38-169A-4AA3-9770-84FB092DA5C6}" type="presOf" srcId="{B7FA4726-8FFD-4401-93F2-C446E1BC6F0D}" destId="{92735A9D-1009-4B07-A8C0-F0A55E26243A}" srcOrd="0" destOrd="0" presId="urn:microsoft.com/office/officeart/2009/3/layout/IncreasingArrowsProcess"/>
    <dgm:cxn modelId="{BEBAA566-F7EC-4FB1-9C3E-D8524796C2B6}" type="presOf" srcId="{79CEDDEE-F248-40A2-BC3C-D00FC60E398F}" destId="{BAEC6E15-FEF3-4C62-9938-9EEB4ABED1E1}" srcOrd="0" destOrd="0" presId="urn:microsoft.com/office/officeart/2009/3/layout/IncreasingArrowsProcess"/>
    <dgm:cxn modelId="{8DA9EE6A-5A89-4A53-8A48-2DAA648E4DFB}" srcId="{A049C996-E641-4066-B786-6346E4142704}" destId="{7F1B9D1C-691D-4103-8F68-EA130EE78D9F}" srcOrd="0" destOrd="0" parTransId="{5F1CFCCC-F0CC-4D5C-9C49-AC53EED9665A}" sibTransId="{BE1065C3-139E-4E3B-8194-D1F2F9698AA2}"/>
    <dgm:cxn modelId="{B5F6246C-1CAC-4D77-B80B-F65C3D4BEFEC}" type="presOf" srcId="{164438F3-E7AD-4C08-A5DF-49AE5F264A3C}" destId="{F10EC270-E0AD-4F78-A53E-76B2845219CE}" srcOrd="0" destOrd="0" presId="urn:microsoft.com/office/officeart/2009/3/layout/IncreasingArrowsProcess"/>
    <dgm:cxn modelId="{EE8D6851-BC81-42FB-BAA4-4B966741521C}" srcId="{A616D4E7-2B28-4A95-B46C-D786484C0C0C}" destId="{79CEDDEE-F248-40A2-BC3C-D00FC60E398F}" srcOrd="2" destOrd="0" parTransId="{6DC888CD-8A67-4CDC-8EDC-81C9C5CAF510}" sibTransId="{979C59F5-4E22-4DD8-A713-516D721E8E75}"/>
    <dgm:cxn modelId="{C3247054-2042-4662-BDE2-087D2953E85D}" type="presOf" srcId="{24DF0D6D-87A1-4E72-BAD8-66C854E70342}" destId="{EAA8CB43-4A16-4A31-8E0D-C142D8D0CC61}" srcOrd="0" destOrd="0" presId="urn:microsoft.com/office/officeart/2009/3/layout/IncreasingArrowsProcess"/>
    <dgm:cxn modelId="{54E0867C-5761-4990-8D57-8B75B641B20C}" type="presOf" srcId="{A049C996-E641-4066-B786-6346E4142704}" destId="{13FDACDE-5251-49C1-8FB2-074511393BC2}" srcOrd="0" destOrd="0" presId="urn:microsoft.com/office/officeart/2009/3/layout/IncreasingArrowsProcess"/>
    <dgm:cxn modelId="{41301993-E6B7-4A22-893D-AA0F39661E5A}" srcId="{79CEDDEE-F248-40A2-BC3C-D00FC60E398F}" destId="{164438F3-E7AD-4C08-A5DF-49AE5F264A3C}" srcOrd="0" destOrd="0" parTransId="{F68FFD3D-A560-4193-A533-14EC92D3BEBA}" sibTransId="{6DFF0BE6-F466-41C1-B720-2627C46D7FD8}"/>
    <dgm:cxn modelId="{16533BA0-7E5B-4AFD-9F93-945CBC381690}" srcId="{24DF0D6D-87A1-4E72-BAD8-66C854E70342}" destId="{B7FA4726-8FFD-4401-93F2-C446E1BC6F0D}" srcOrd="0" destOrd="0" parTransId="{E47BFC6C-9471-4F97-BB35-3FB770634999}" sibTransId="{6DB33C49-7705-447F-9E58-43575117EE96}"/>
    <dgm:cxn modelId="{5D6AD7AC-1B55-4CC2-AD92-471D5DEF95E1}" srcId="{A616D4E7-2B28-4A95-B46C-D786484C0C0C}" destId="{24DF0D6D-87A1-4E72-BAD8-66C854E70342}" srcOrd="0" destOrd="0" parTransId="{263F97B2-C718-4339-8560-5C5A69685997}" sibTransId="{4FBBC5C8-3B9E-42DB-AF5A-D5F06FC910B2}"/>
    <dgm:cxn modelId="{56F2AAC5-07DC-4BD0-9382-E86039FBC21E}" type="presOf" srcId="{6E5FFCD3-D8C5-41FD-956D-C625B4FEC3DB}" destId="{A54FF726-F339-48F8-ADC8-EED4C2E71574}" srcOrd="0" destOrd="0" presId="urn:microsoft.com/office/officeart/2009/3/layout/IncreasingArrowsProcess"/>
    <dgm:cxn modelId="{99D528D6-5AB3-4578-902C-DAFBEB958B0D}" srcId="{A616D4E7-2B28-4A95-B46C-D786484C0C0C}" destId="{4B693DEF-29CB-4E8A-A57D-9DC741418054}" srcOrd="1" destOrd="0" parTransId="{968EA4BD-A27A-411A-9E1B-F34E93FE300D}" sibTransId="{76FADDFB-7C45-4894-A61E-E840D337298E}"/>
    <dgm:cxn modelId="{251959DD-E3FD-4D9A-9A15-0CC1DFC6AE70}" type="presOf" srcId="{7F1B9D1C-691D-4103-8F68-EA130EE78D9F}" destId="{915A6B9B-A7C7-48EC-A1E6-AC4E2007E490}" srcOrd="0" destOrd="0" presId="urn:microsoft.com/office/officeart/2009/3/layout/IncreasingArrowsProcess"/>
    <dgm:cxn modelId="{8FDB5CF0-2266-487D-BC8F-66B5DFBB52E3}" srcId="{4B693DEF-29CB-4E8A-A57D-9DC741418054}" destId="{6E5FFCD3-D8C5-41FD-956D-C625B4FEC3DB}" srcOrd="0" destOrd="0" parTransId="{BD847EC9-B205-40FE-B62A-D1EC00EC24F7}" sibTransId="{28FD90F9-268D-4441-A5CA-5AC4FE6B53B1}"/>
    <dgm:cxn modelId="{E90DDB58-EE1E-48CE-B42F-5DDCE4EC8506}" type="presParOf" srcId="{54A4FF38-15A6-4F7D-BF46-928F271D6E26}" destId="{EAA8CB43-4A16-4A31-8E0D-C142D8D0CC61}" srcOrd="0" destOrd="0" presId="urn:microsoft.com/office/officeart/2009/3/layout/IncreasingArrowsProcess"/>
    <dgm:cxn modelId="{9010D490-F87D-46DF-95E5-DA8F4142AACB}" type="presParOf" srcId="{54A4FF38-15A6-4F7D-BF46-928F271D6E26}" destId="{92735A9D-1009-4B07-A8C0-F0A55E26243A}" srcOrd="1" destOrd="0" presId="urn:microsoft.com/office/officeart/2009/3/layout/IncreasingArrowsProcess"/>
    <dgm:cxn modelId="{CC257D9E-D2EF-44B0-A52C-C8AC7ABB6051}" type="presParOf" srcId="{54A4FF38-15A6-4F7D-BF46-928F271D6E26}" destId="{37D46EA1-CCCF-4961-B9A1-B0C2E284EA6A}" srcOrd="2" destOrd="0" presId="urn:microsoft.com/office/officeart/2009/3/layout/IncreasingArrowsProcess"/>
    <dgm:cxn modelId="{42D27298-1493-47FB-AEED-939E611B2063}" type="presParOf" srcId="{54A4FF38-15A6-4F7D-BF46-928F271D6E26}" destId="{A54FF726-F339-48F8-ADC8-EED4C2E71574}" srcOrd="3" destOrd="0" presId="urn:microsoft.com/office/officeart/2009/3/layout/IncreasingArrowsProcess"/>
    <dgm:cxn modelId="{355897B7-8940-4391-84AC-97657699594C}" type="presParOf" srcId="{54A4FF38-15A6-4F7D-BF46-928F271D6E26}" destId="{BAEC6E15-FEF3-4C62-9938-9EEB4ABED1E1}" srcOrd="4" destOrd="0" presId="urn:microsoft.com/office/officeart/2009/3/layout/IncreasingArrowsProcess"/>
    <dgm:cxn modelId="{7C9B7AB2-BAA7-4B3D-A040-65FA2808CBAB}" type="presParOf" srcId="{54A4FF38-15A6-4F7D-BF46-928F271D6E26}" destId="{F10EC270-E0AD-4F78-A53E-76B2845219CE}" srcOrd="5" destOrd="0" presId="urn:microsoft.com/office/officeart/2009/3/layout/IncreasingArrowsProcess"/>
    <dgm:cxn modelId="{17821672-23E0-4CDF-ACCB-2CA413CAE321}" type="presParOf" srcId="{54A4FF38-15A6-4F7D-BF46-928F271D6E26}" destId="{13FDACDE-5251-49C1-8FB2-074511393BC2}" srcOrd="6" destOrd="0" presId="urn:microsoft.com/office/officeart/2009/3/layout/IncreasingArrowsProcess"/>
    <dgm:cxn modelId="{7D2901D1-88CE-4E0D-A7E5-10906EA586C2}" type="presParOf" srcId="{54A4FF38-15A6-4F7D-BF46-928F271D6E26}" destId="{915A6B9B-A7C7-48EC-A1E6-AC4E2007E490}"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DC3AD0-AE50-42B2-ABD2-9FB815883010}"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419"/>
        </a:p>
      </dgm:t>
    </dgm:pt>
    <dgm:pt modelId="{795650EB-2348-41A1-8CFF-675C16C896B1}">
      <dgm:prSet/>
      <dgm:spPr/>
      <dgm:t>
        <a:bodyPr/>
        <a:lstStyle/>
        <a:p>
          <a:r>
            <a:rPr lang="es-419"/>
            <a:t>Alcance Mundial</a:t>
          </a:r>
        </a:p>
      </dgm:t>
    </dgm:pt>
    <dgm:pt modelId="{4CA3969F-04E5-4931-95FA-F9D1F7E84E48}" type="parTrans" cxnId="{AD408FBF-12F2-4C15-A227-52519AAE0CAD}">
      <dgm:prSet/>
      <dgm:spPr/>
      <dgm:t>
        <a:bodyPr/>
        <a:lstStyle/>
        <a:p>
          <a:endParaRPr lang="es-419"/>
        </a:p>
      </dgm:t>
    </dgm:pt>
    <dgm:pt modelId="{0322119C-1D4F-41F3-A31E-681DC289A085}" type="sibTrans" cxnId="{AD408FBF-12F2-4C15-A227-52519AAE0CAD}">
      <dgm:prSet/>
      <dgm:spPr/>
      <dgm:t>
        <a:bodyPr/>
        <a:lstStyle/>
        <a:p>
          <a:endParaRPr lang="es-419"/>
        </a:p>
      </dgm:t>
    </dgm:pt>
    <dgm:pt modelId="{B442D662-11E8-4F4E-AD48-96AD55BFFF3F}">
      <dgm:prSet/>
      <dgm:spPr/>
      <dgm:t>
        <a:bodyPr/>
        <a:lstStyle/>
        <a:p>
          <a:r>
            <a:rPr lang="es-419" baseline="0"/>
            <a:t>Ir por todo el mundo con el evangelio.</a:t>
          </a:r>
          <a:endParaRPr lang="es-419"/>
        </a:p>
      </dgm:t>
    </dgm:pt>
    <dgm:pt modelId="{F317E841-88D4-46F8-A1CD-F2A6B39BA3F9}" type="parTrans" cxnId="{B536B12D-3A05-47B6-ADE4-E555D52574D9}">
      <dgm:prSet/>
      <dgm:spPr/>
      <dgm:t>
        <a:bodyPr/>
        <a:lstStyle/>
        <a:p>
          <a:endParaRPr lang="es-419"/>
        </a:p>
      </dgm:t>
    </dgm:pt>
    <dgm:pt modelId="{15441175-2037-4AB4-80C1-A073A55E1AB2}" type="sibTrans" cxnId="{B536B12D-3A05-47B6-ADE4-E555D52574D9}">
      <dgm:prSet/>
      <dgm:spPr/>
      <dgm:t>
        <a:bodyPr/>
        <a:lstStyle/>
        <a:p>
          <a:endParaRPr lang="es-419"/>
        </a:p>
      </dgm:t>
    </dgm:pt>
    <dgm:pt modelId="{2626CBE4-6EDA-4D97-AB31-342F7A41E4A5}">
      <dgm:prSet/>
      <dgm:spPr/>
      <dgm:t>
        <a:bodyPr/>
        <a:lstStyle/>
        <a:p>
          <a:r>
            <a:rPr lang="es-419"/>
            <a:t>Mensaje Claro</a:t>
          </a:r>
        </a:p>
      </dgm:t>
    </dgm:pt>
    <dgm:pt modelId="{D5F342B5-59EF-41CC-925E-7F3CCB44EB2F}" type="parTrans" cxnId="{4161B93C-59C7-414A-8820-1BF2267D2355}">
      <dgm:prSet/>
      <dgm:spPr/>
      <dgm:t>
        <a:bodyPr/>
        <a:lstStyle/>
        <a:p>
          <a:endParaRPr lang="es-419"/>
        </a:p>
      </dgm:t>
    </dgm:pt>
    <dgm:pt modelId="{5C762529-1EC9-470D-8219-784BB4B08083}" type="sibTrans" cxnId="{4161B93C-59C7-414A-8820-1BF2267D2355}">
      <dgm:prSet/>
      <dgm:spPr/>
      <dgm:t>
        <a:bodyPr/>
        <a:lstStyle/>
        <a:p>
          <a:endParaRPr lang="es-419"/>
        </a:p>
      </dgm:t>
    </dgm:pt>
    <dgm:pt modelId="{09DC30BC-9A8B-405B-8781-FF0D4D287478}">
      <dgm:prSet/>
      <dgm:spPr/>
      <dgm:t>
        <a:bodyPr/>
        <a:lstStyle/>
        <a:p>
          <a:r>
            <a:rPr lang="es-419" baseline="0"/>
            <a:t>Comunicar la buena nueva de salvación.</a:t>
          </a:r>
          <a:endParaRPr lang="es-419"/>
        </a:p>
      </dgm:t>
    </dgm:pt>
    <dgm:pt modelId="{F1121D84-E605-451B-8D38-0318B59444E2}" type="parTrans" cxnId="{C73C5D4B-993E-42A0-9E54-6E34D0C3452B}">
      <dgm:prSet/>
      <dgm:spPr/>
      <dgm:t>
        <a:bodyPr/>
        <a:lstStyle/>
        <a:p>
          <a:endParaRPr lang="es-419"/>
        </a:p>
      </dgm:t>
    </dgm:pt>
    <dgm:pt modelId="{19449572-D470-489E-88DA-E206789371FA}" type="sibTrans" cxnId="{C73C5D4B-993E-42A0-9E54-6E34D0C3452B}">
      <dgm:prSet/>
      <dgm:spPr/>
      <dgm:t>
        <a:bodyPr/>
        <a:lstStyle/>
        <a:p>
          <a:endParaRPr lang="es-419"/>
        </a:p>
      </dgm:t>
    </dgm:pt>
    <dgm:pt modelId="{08F7A226-C69A-445E-8457-8B1D3651319E}">
      <dgm:prSet/>
      <dgm:spPr/>
      <dgm:t>
        <a:bodyPr/>
        <a:lstStyle/>
        <a:p>
          <a:r>
            <a:rPr lang="es-419"/>
            <a:t>Responsabilidad Universal</a:t>
          </a:r>
        </a:p>
      </dgm:t>
    </dgm:pt>
    <dgm:pt modelId="{96EF6F67-1FFA-4BC7-A6E3-4596D19E5573}" type="parTrans" cxnId="{4B9B191A-F1FF-4741-89DA-1F25DD9EA2E1}">
      <dgm:prSet/>
      <dgm:spPr/>
      <dgm:t>
        <a:bodyPr/>
        <a:lstStyle/>
        <a:p>
          <a:endParaRPr lang="es-419"/>
        </a:p>
      </dgm:t>
    </dgm:pt>
    <dgm:pt modelId="{476FD9B3-6DF5-4F61-BFF6-F1A3F5ABA7C1}" type="sibTrans" cxnId="{4B9B191A-F1FF-4741-89DA-1F25DD9EA2E1}">
      <dgm:prSet/>
      <dgm:spPr/>
      <dgm:t>
        <a:bodyPr/>
        <a:lstStyle/>
        <a:p>
          <a:endParaRPr lang="es-419"/>
        </a:p>
      </dgm:t>
    </dgm:pt>
    <dgm:pt modelId="{1D3546B3-D4BD-4BAB-82C5-607A505480D7}">
      <dgm:prSet/>
      <dgm:spPr/>
      <dgm:t>
        <a:bodyPr/>
        <a:lstStyle/>
        <a:p>
          <a:r>
            <a:rPr lang="es-419" baseline="0"/>
            <a:t>Todo creyente debe discipular a otros.</a:t>
          </a:r>
          <a:endParaRPr lang="es-419"/>
        </a:p>
      </dgm:t>
    </dgm:pt>
    <dgm:pt modelId="{05F61AF0-995C-44E0-B2D9-67993D515093}" type="parTrans" cxnId="{613E1F32-C99E-4D27-AE65-7BFC32354047}">
      <dgm:prSet/>
      <dgm:spPr/>
      <dgm:t>
        <a:bodyPr/>
        <a:lstStyle/>
        <a:p>
          <a:endParaRPr lang="es-419"/>
        </a:p>
      </dgm:t>
    </dgm:pt>
    <dgm:pt modelId="{1D2F33B0-B56F-4B72-98FB-852F56B5144A}" type="sibTrans" cxnId="{613E1F32-C99E-4D27-AE65-7BFC32354047}">
      <dgm:prSet/>
      <dgm:spPr/>
      <dgm:t>
        <a:bodyPr/>
        <a:lstStyle/>
        <a:p>
          <a:endParaRPr lang="es-419"/>
        </a:p>
      </dgm:t>
    </dgm:pt>
    <dgm:pt modelId="{87320022-A99B-4904-A75E-8F36A094A3DF}" type="pres">
      <dgm:prSet presAssocID="{7EDC3AD0-AE50-42B2-ABD2-9FB815883010}" presName="linear" presStyleCnt="0">
        <dgm:presLayoutVars>
          <dgm:animLvl val="lvl"/>
          <dgm:resizeHandles val="exact"/>
        </dgm:presLayoutVars>
      </dgm:prSet>
      <dgm:spPr/>
    </dgm:pt>
    <dgm:pt modelId="{893D1477-6A3B-4AB8-B885-8212857DF0EA}" type="pres">
      <dgm:prSet presAssocID="{795650EB-2348-41A1-8CFF-675C16C896B1}" presName="parentText" presStyleLbl="node1" presStyleIdx="0" presStyleCnt="3">
        <dgm:presLayoutVars>
          <dgm:chMax val="0"/>
          <dgm:bulletEnabled val="1"/>
        </dgm:presLayoutVars>
      </dgm:prSet>
      <dgm:spPr/>
    </dgm:pt>
    <dgm:pt modelId="{A5F8CA96-ABF3-465A-98FA-D0FB0517CC5A}" type="pres">
      <dgm:prSet presAssocID="{795650EB-2348-41A1-8CFF-675C16C896B1}" presName="childText" presStyleLbl="revTx" presStyleIdx="0" presStyleCnt="3">
        <dgm:presLayoutVars>
          <dgm:bulletEnabled val="1"/>
        </dgm:presLayoutVars>
      </dgm:prSet>
      <dgm:spPr/>
    </dgm:pt>
    <dgm:pt modelId="{EB4158EA-1CA6-4644-9E22-C0D4E1821923}" type="pres">
      <dgm:prSet presAssocID="{2626CBE4-6EDA-4D97-AB31-342F7A41E4A5}" presName="parentText" presStyleLbl="node1" presStyleIdx="1" presStyleCnt="3">
        <dgm:presLayoutVars>
          <dgm:chMax val="0"/>
          <dgm:bulletEnabled val="1"/>
        </dgm:presLayoutVars>
      </dgm:prSet>
      <dgm:spPr/>
    </dgm:pt>
    <dgm:pt modelId="{72CAF5F3-1D98-4016-84AE-58ACEC7DA0E8}" type="pres">
      <dgm:prSet presAssocID="{2626CBE4-6EDA-4D97-AB31-342F7A41E4A5}" presName="childText" presStyleLbl="revTx" presStyleIdx="1" presStyleCnt="3">
        <dgm:presLayoutVars>
          <dgm:bulletEnabled val="1"/>
        </dgm:presLayoutVars>
      </dgm:prSet>
      <dgm:spPr/>
    </dgm:pt>
    <dgm:pt modelId="{4D9CA391-A8CE-4722-B922-6F2C409C27B3}" type="pres">
      <dgm:prSet presAssocID="{08F7A226-C69A-445E-8457-8B1D3651319E}" presName="parentText" presStyleLbl="node1" presStyleIdx="2" presStyleCnt="3">
        <dgm:presLayoutVars>
          <dgm:chMax val="0"/>
          <dgm:bulletEnabled val="1"/>
        </dgm:presLayoutVars>
      </dgm:prSet>
      <dgm:spPr/>
    </dgm:pt>
    <dgm:pt modelId="{1C3193F1-C1C3-409A-93A3-CD3085F82B66}" type="pres">
      <dgm:prSet presAssocID="{08F7A226-C69A-445E-8457-8B1D3651319E}" presName="childText" presStyleLbl="revTx" presStyleIdx="2" presStyleCnt="3">
        <dgm:presLayoutVars>
          <dgm:bulletEnabled val="1"/>
        </dgm:presLayoutVars>
      </dgm:prSet>
      <dgm:spPr/>
    </dgm:pt>
  </dgm:ptLst>
  <dgm:cxnLst>
    <dgm:cxn modelId="{4B9B191A-F1FF-4741-89DA-1F25DD9EA2E1}" srcId="{7EDC3AD0-AE50-42B2-ABD2-9FB815883010}" destId="{08F7A226-C69A-445E-8457-8B1D3651319E}" srcOrd="2" destOrd="0" parTransId="{96EF6F67-1FFA-4BC7-A6E3-4596D19E5573}" sibTransId="{476FD9B3-6DF5-4F61-BFF6-F1A3F5ABA7C1}"/>
    <dgm:cxn modelId="{C1376427-473C-4194-833D-4EEE78A2BBFB}" type="presOf" srcId="{09DC30BC-9A8B-405B-8781-FF0D4D287478}" destId="{72CAF5F3-1D98-4016-84AE-58ACEC7DA0E8}" srcOrd="0" destOrd="0" presId="urn:microsoft.com/office/officeart/2005/8/layout/vList2"/>
    <dgm:cxn modelId="{B536B12D-3A05-47B6-ADE4-E555D52574D9}" srcId="{795650EB-2348-41A1-8CFF-675C16C896B1}" destId="{B442D662-11E8-4F4E-AD48-96AD55BFFF3F}" srcOrd="0" destOrd="0" parTransId="{F317E841-88D4-46F8-A1CD-F2A6B39BA3F9}" sibTransId="{15441175-2037-4AB4-80C1-A073A55E1AB2}"/>
    <dgm:cxn modelId="{613E1F32-C99E-4D27-AE65-7BFC32354047}" srcId="{08F7A226-C69A-445E-8457-8B1D3651319E}" destId="{1D3546B3-D4BD-4BAB-82C5-607A505480D7}" srcOrd="0" destOrd="0" parTransId="{05F61AF0-995C-44E0-B2D9-67993D515093}" sibTransId="{1D2F33B0-B56F-4B72-98FB-852F56B5144A}"/>
    <dgm:cxn modelId="{869EA832-45E1-4E54-92E5-EB036FAE889C}" type="presOf" srcId="{1D3546B3-D4BD-4BAB-82C5-607A505480D7}" destId="{1C3193F1-C1C3-409A-93A3-CD3085F82B66}" srcOrd="0" destOrd="0" presId="urn:microsoft.com/office/officeart/2005/8/layout/vList2"/>
    <dgm:cxn modelId="{4161B93C-59C7-414A-8820-1BF2267D2355}" srcId="{7EDC3AD0-AE50-42B2-ABD2-9FB815883010}" destId="{2626CBE4-6EDA-4D97-AB31-342F7A41E4A5}" srcOrd="1" destOrd="0" parTransId="{D5F342B5-59EF-41CC-925E-7F3CCB44EB2F}" sibTransId="{5C762529-1EC9-470D-8219-784BB4B08083}"/>
    <dgm:cxn modelId="{4065CB5C-33ED-4BCF-9821-1F1880C47ACD}" type="presOf" srcId="{B442D662-11E8-4F4E-AD48-96AD55BFFF3F}" destId="{A5F8CA96-ABF3-465A-98FA-D0FB0517CC5A}" srcOrd="0" destOrd="0" presId="urn:microsoft.com/office/officeart/2005/8/layout/vList2"/>
    <dgm:cxn modelId="{C73C5D4B-993E-42A0-9E54-6E34D0C3452B}" srcId="{2626CBE4-6EDA-4D97-AB31-342F7A41E4A5}" destId="{09DC30BC-9A8B-405B-8781-FF0D4D287478}" srcOrd="0" destOrd="0" parTransId="{F1121D84-E605-451B-8D38-0318B59444E2}" sibTransId="{19449572-D470-489E-88DA-E206789371FA}"/>
    <dgm:cxn modelId="{7EB2B857-3684-4182-BAA8-2A83B237A755}" type="presOf" srcId="{08F7A226-C69A-445E-8457-8B1D3651319E}" destId="{4D9CA391-A8CE-4722-B922-6F2C409C27B3}" srcOrd="0" destOrd="0" presId="urn:microsoft.com/office/officeart/2005/8/layout/vList2"/>
    <dgm:cxn modelId="{9AEFEE8E-49A9-43E0-9E7A-DFB5D02EF3E0}" type="presOf" srcId="{795650EB-2348-41A1-8CFF-675C16C896B1}" destId="{893D1477-6A3B-4AB8-B885-8212857DF0EA}" srcOrd="0" destOrd="0" presId="urn:microsoft.com/office/officeart/2005/8/layout/vList2"/>
    <dgm:cxn modelId="{F836E9A2-23BE-47F9-93F8-5CAC821CFE03}" type="presOf" srcId="{7EDC3AD0-AE50-42B2-ABD2-9FB815883010}" destId="{87320022-A99B-4904-A75E-8F36A094A3DF}" srcOrd="0" destOrd="0" presId="urn:microsoft.com/office/officeart/2005/8/layout/vList2"/>
    <dgm:cxn modelId="{E45104B5-2BB0-4410-B868-9859BE28787A}" type="presOf" srcId="{2626CBE4-6EDA-4D97-AB31-342F7A41E4A5}" destId="{EB4158EA-1CA6-4644-9E22-C0D4E1821923}" srcOrd="0" destOrd="0" presId="urn:microsoft.com/office/officeart/2005/8/layout/vList2"/>
    <dgm:cxn modelId="{AD408FBF-12F2-4C15-A227-52519AAE0CAD}" srcId="{7EDC3AD0-AE50-42B2-ABD2-9FB815883010}" destId="{795650EB-2348-41A1-8CFF-675C16C896B1}" srcOrd="0" destOrd="0" parTransId="{4CA3969F-04E5-4931-95FA-F9D1F7E84E48}" sibTransId="{0322119C-1D4F-41F3-A31E-681DC289A085}"/>
    <dgm:cxn modelId="{11FC5EBA-D4AE-4465-93E9-F3AC1BD6B1D6}" type="presParOf" srcId="{87320022-A99B-4904-A75E-8F36A094A3DF}" destId="{893D1477-6A3B-4AB8-B885-8212857DF0EA}" srcOrd="0" destOrd="0" presId="urn:microsoft.com/office/officeart/2005/8/layout/vList2"/>
    <dgm:cxn modelId="{67009550-769A-43C7-A4F6-C10A91970868}" type="presParOf" srcId="{87320022-A99B-4904-A75E-8F36A094A3DF}" destId="{A5F8CA96-ABF3-465A-98FA-D0FB0517CC5A}" srcOrd="1" destOrd="0" presId="urn:microsoft.com/office/officeart/2005/8/layout/vList2"/>
    <dgm:cxn modelId="{6DF68273-D65C-4982-A0C5-E1161ADD0FA2}" type="presParOf" srcId="{87320022-A99B-4904-A75E-8F36A094A3DF}" destId="{EB4158EA-1CA6-4644-9E22-C0D4E1821923}" srcOrd="2" destOrd="0" presId="urn:microsoft.com/office/officeart/2005/8/layout/vList2"/>
    <dgm:cxn modelId="{3ACFFD3B-ADF1-49E4-A73B-C8C832AE115E}" type="presParOf" srcId="{87320022-A99B-4904-A75E-8F36A094A3DF}" destId="{72CAF5F3-1D98-4016-84AE-58ACEC7DA0E8}" srcOrd="3" destOrd="0" presId="urn:microsoft.com/office/officeart/2005/8/layout/vList2"/>
    <dgm:cxn modelId="{E9288F13-BD33-46EE-BA15-A3AE5DD3D8DD}" type="presParOf" srcId="{87320022-A99B-4904-A75E-8F36A094A3DF}" destId="{4D9CA391-A8CE-4722-B922-6F2C409C27B3}" srcOrd="4" destOrd="0" presId="urn:microsoft.com/office/officeart/2005/8/layout/vList2"/>
    <dgm:cxn modelId="{588F2F71-0DA2-4DA5-85CB-07AE434B632C}" type="presParOf" srcId="{87320022-A99B-4904-A75E-8F36A094A3DF}" destId="{1C3193F1-C1C3-409A-93A3-CD3085F82B6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787237-3ED2-473F-BEC0-279C87144454}" type="doc">
      <dgm:prSet loTypeId="urn:microsoft.com/office/officeart/2005/8/layout/vList5" loCatId="list" qsTypeId="urn:microsoft.com/office/officeart/2005/8/quickstyle/simple1" qsCatId="simple" csTypeId="urn:microsoft.com/office/officeart/2005/8/colors/accent5_2" csCatId="accent5"/>
      <dgm:spPr/>
      <dgm:t>
        <a:bodyPr/>
        <a:lstStyle/>
        <a:p>
          <a:endParaRPr lang="es-419"/>
        </a:p>
      </dgm:t>
    </dgm:pt>
    <dgm:pt modelId="{DCDE752D-A526-443E-B93B-5978A323F7ED}">
      <dgm:prSet/>
      <dgm:spPr/>
      <dgm:t>
        <a:bodyPr/>
        <a:lstStyle/>
        <a:p>
          <a:r>
            <a:rPr lang="es-419"/>
            <a:t>Compartir el Evangelio</a:t>
          </a:r>
        </a:p>
      </dgm:t>
    </dgm:pt>
    <dgm:pt modelId="{3D6D1B9B-2594-4DA6-B234-DAC5181FD01E}" type="parTrans" cxnId="{2C01A172-D5EC-4B82-8AD4-78F59FF44121}">
      <dgm:prSet/>
      <dgm:spPr/>
      <dgm:t>
        <a:bodyPr/>
        <a:lstStyle/>
        <a:p>
          <a:endParaRPr lang="es-419"/>
        </a:p>
      </dgm:t>
    </dgm:pt>
    <dgm:pt modelId="{E0E797A8-F684-4128-8577-A64EA327257C}" type="sibTrans" cxnId="{2C01A172-D5EC-4B82-8AD4-78F59FF44121}">
      <dgm:prSet/>
      <dgm:spPr/>
      <dgm:t>
        <a:bodyPr/>
        <a:lstStyle/>
        <a:p>
          <a:endParaRPr lang="es-419"/>
        </a:p>
      </dgm:t>
    </dgm:pt>
    <dgm:pt modelId="{99491FB0-762F-4B2B-B1A3-72822A431CDF}">
      <dgm:prSet/>
      <dgm:spPr/>
      <dgm:t>
        <a:bodyPr/>
        <a:lstStyle/>
        <a:p>
          <a:r>
            <a:rPr lang="es-419" baseline="0"/>
            <a:t>Anunciar la buena nueva de vida, resurrección y reino.</a:t>
          </a:r>
          <a:endParaRPr lang="es-419"/>
        </a:p>
      </dgm:t>
    </dgm:pt>
    <dgm:pt modelId="{74365259-A46D-4E86-B5FF-FCCEA7910939}" type="parTrans" cxnId="{423CF46D-FADD-408B-B6CB-4809CAD14BDA}">
      <dgm:prSet/>
      <dgm:spPr/>
      <dgm:t>
        <a:bodyPr/>
        <a:lstStyle/>
        <a:p>
          <a:endParaRPr lang="es-419"/>
        </a:p>
      </dgm:t>
    </dgm:pt>
    <dgm:pt modelId="{A1B4392C-53DB-4554-B0CF-84AAC9B4F812}" type="sibTrans" cxnId="{423CF46D-FADD-408B-B6CB-4809CAD14BDA}">
      <dgm:prSet/>
      <dgm:spPr/>
      <dgm:t>
        <a:bodyPr/>
        <a:lstStyle/>
        <a:p>
          <a:endParaRPr lang="es-419"/>
        </a:p>
      </dgm:t>
    </dgm:pt>
    <dgm:pt modelId="{A951F9F9-791D-4E28-8E4B-1B51154E24F0}">
      <dgm:prSet/>
      <dgm:spPr/>
      <dgm:t>
        <a:bodyPr/>
        <a:lstStyle/>
        <a:p>
          <a:r>
            <a:rPr lang="es-419"/>
            <a:t>Bautizar</a:t>
          </a:r>
        </a:p>
      </dgm:t>
    </dgm:pt>
    <dgm:pt modelId="{60A5AEDE-997D-4DDF-BD2B-6DC684B73BB7}" type="parTrans" cxnId="{09E31396-C3EF-47A1-99A7-0584468DBAAD}">
      <dgm:prSet/>
      <dgm:spPr/>
      <dgm:t>
        <a:bodyPr/>
        <a:lstStyle/>
        <a:p>
          <a:endParaRPr lang="es-419"/>
        </a:p>
      </dgm:t>
    </dgm:pt>
    <dgm:pt modelId="{0965567C-5779-4645-AC9C-0538C84906ED}" type="sibTrans" cxnId="{09E31396-C3EF-47A1-99A7-0584468DBAAD}">
      <dgm:prSet/>
      <dgm:spPr/>
      <dgm:t>
        <a:bodyPr/>
        <a:lstStyle/>
        <a:p>
          <a:endParaRPr lang="es-419"/>
        </a:p>
      </dgm:t>
    </dgm:pt>
    <dgm:pt modelId="{E49F6571-0793-4EE2-944D-D5D90922C185}">
      <dgm:prSet/>
      <dgm:spPr/>
      <dgm:t>
        <a:bodyPr/>
        <a:lstStyle/>
        <a:p>
          <a:r>
            <a:rPr lang="es-419" baseline="0"/>
            <a:t>Guiar a otros a sepultar su vieja vida y resucitar en Cristo.</a:t>
          </a:r>
          <a:endParaRPr lang="es-419"/>
        </a:p>
      </dgm:t>
    </dgm:pt>
    <dgm:pt modelId="{D09DB2D9-152C-407F-B501-6C595321412A}" type="parTrans" cxnId="{536C4ED9-F63A-4A3B-9008-4918B4F9AD27}">
      <dgm:prSet/>
      <dgm:spPr/>
      <dgm:t>
        <a:bodyPr/>
        <a:lstStyle/>
        <a:p>
          <a:endParaRPr lang="es-419"/>
        </a:p>
      </dgm:t>
    </dgm:pt>
    <dgm:pt modelId="{B125BBDA-4CAF-45AE-A2C2-202F61339AF9}" type="sibTrans" cxnId="{536C4ED9-F63A-4A3B-9008-4918B4F9AD27}">
      <dgm:prSet/>
      <dgm:spPr/>
      <dgm:t>
        <a:bodyPr/>
        <a:lstStyle/>
        <a:p>
          <a:endParaRPr lang="es-419"/>
        </a:p>
      </dgm:t>
    </dgm:pt>
    <dgm:pt modelId="{6A3831E0-6AE8-4210-8D2C-BEFA92390E21}">
      <dgm:prSet/>
      <dgm:spPr/>
      <dgm:t>
        <a:bodyPr/>
        <a:lstStyle/>
        <a:p>
          <a:r>
            <a:rPr lang="es-419"/>
            <a:t>Enseñar</a:t>
          </a:r>
        </a:p>
      </dgm:t>
    </dgm:pt>
    <dgm:pt modelId="{78BB294C-B5E8-48ED-98E7-8500EC244E72}" type="parTrans" cxnId="{A09E330E-44EF-4E72-8F96-A29ADCB498C1}">
      <dgm:prSet/>
      <dgm:spPr/>
      <dgm:t>
        <a:bodyPr/>
        <a:lstStyle/>
        <a:p>
          <a:endParaRPr lang="es-419"/>
        </a:p>
      </dgm:t>
    </dgm:pt>
    <dgm:pt modelId="{037EA867-8D54-42E2-919B-C48F3DBE4B48}" type="sibTrans" cxnId="{A09E330E-44EF-4E72-8F96-A29ADCB498C1}">
      <dgm:prSet/>
      <dgm:spPr/>
      <dgm:t>
        <a:bodyPr/>
        <a:lstStyle/>
        <a:p>
          <a:endParaRPr lang="es-419"/>
        </a:p>
      </dgm:t>
    </dgm:pt>
    <dgm:pt modelId="{71E72177-68C2-4F6F-AC50-B711F01A22DF}">
      <dgm:prSet/>
      <dgm:spPr/>
      <dgm:t>
        <a:bodyPr/>
        <a:lstStyle/>
        <a:p>
          <a:r>
            <a:rPr lang="es-419" baseline="0"/>
            <a:t>Instruir en los principios del reino de Dios.</a:t>
          </a:r>
          <a:endParaRPr lang="es-419"/>
        </a:p>
      </dgm:t>
    </dgm:pt>
    <dgm:pt modelId="{BD66E9D4-DBF1-4345-A4E5-893163A90E35}" type="parTrans" cxnId="{599E432A-7C66-488B-8584-239ACF71D2B6}">
      <dgm:prSet/>
      <dgm:spPr/>
      <dgm:t>
        <a:bodyPr/>
        <a:lstStyle/>
        <a:p>
          <a:endParaRPr lang="es-419"/>
        </a:p>
      </dgm:t>
    </dgm:pt>
    <dgm:pt modelId="{79181EE9-8D34-4E17-9335-D1C60FAA181B}" type="sibTrans" cxnId="{599E432A-7C66-488B-8584-239ACF71D2B6}">
      <dgm:prSet/>
      <dgm:spPr/>
      <dgm:t>
        <a:bodyPr/>
        <a:lstStyle/>
        <a:p>
          <a:endParaRPr lang="es-419"/>
        </a:p>
      </dgm:t>
    </dgm:pt>
    <dgm:pt modelId="{AD13F19E-E88F-4C37-B0EA-30BB5DC28413}" type="pres">
      <dgm:prSet presAssocID="{D5787237-3ED2-473F-BEC0-279C87144454}" presName="Name0" presStyleCnt="0">
        <dgm:presLayoutVars>
          <dgm:dir/>
          <dgm:animLvl val="lvl"/>
          <dgm:resizeHandles val="exact"/>
        </dgm:presLayoutVars>
      </dgm:prSet>
      <dgm:spPr/>
    </dgm:pt>
    <dgm:pt modelId="{EED746DD-81E2-43FE-B4F1-34166843F59E}" type="pres">
      <dgm:prSet presAssocID="{DCDE752D-A526-443E-B93B-5978A323F7ED}" presName="linNode" presStyleCnt="0"/>
      <dgm:spPr/>
    </dgm:pt>
    <dgm:pt modelId="{53BFF9DC-0DB6-456A-AE20-D20011A7CB25}" type="pres">
      <dgm:prSet presAssocID="{DCDE752D-A526-443E-B93B-5978A323F7ED}" presName="parentText" presStyleLbl="node1" presStyleIdx="0" presStyleCnt="3">
        <dgm:presLayoutVars>
          <dgm:chMax val="1"/>
          <dgm:bulletEnabled val="1"/>
        </dgm:presLayoutVars>
      </dgm:prSet>
      <dgm:spPr/>
    </dgm:pt>
    <dgm:pt modelId="{499E80A1-6C69-4C56-B529-D54ADE615054}" type="pres">
      <dgm:prSet presAssocID="{DCDE752D-A526-443E-B93B-5978A323F7ED}" presName="descendantText" presStyleLbl="alignAccFollowNode1" presStyleIdx="0" presStyleCnt="3">
        <dgm:presLayoutVars>
          <dgm:bulletEnabled val="1"/>
        </dgm:presLayoutVars>
      </dgm:prSet>
      <dgm:spPr/>
    </dgm:pt>
    <dgm:pt modelId="{43946DC5-E628-447E-AC25-B40D9ECB01D6}" type="pres">
      <dgm:prSet presAssocID="{E0E797A8-F684-4128-8577-A64EA327257C}" presName="sp" presStyleCnt="0"/>
      <dgm:spPr/>
    </dgm:pt>
    <dgm:pt modelId="{9EF43EC6-DEB8-4D0A-B2E5-D5F986FCEDBD}" type="pres">
      <dgm:prSet presAssocID="{A951F9F9-791D-4E28-8E4B-1B51154E24F0}" presName="linNode" presStyleCnt="0"/>
      <dgm:spPr/>
    </dgm:pt>
    <dgm:pt modelId="{4ABFE1E5-2555-455F-A870-896CBFA65A71}" type="pres">
      <dgm:prSet presAssocID="{A951F9F9-791D-4E28-8E4B-1B51154E24F0}" presName="parentText" presStyleLbl="node1" presStyleIdx="1" presStyleCnt="3">
        <dgm:presLayoutVars>
          <dgm:chMax val="1"/>
          <dgm:bulletEnabled val="1"/>
        </dgm:presLayoutVars>
      </dgm:prSet>
      <dgm:spPr/>
    </dgm:pt>
    <dgm:pt modelId="{AA011D9B-2780-4333-BAEC-E5FACA63EF53}" type="pres">
      <dgm:prSet presAssocID="{A951F9F9-791D-4E28-8E4B-1B51154E24F0}" presName="descendantText" presStyleLbl="alignAccFollowNode1" presStyleIdx="1" presStyleCnt="3">
        <dgm:presLayoutVars>
          <dgm:bulletEnabled val="1"/>
        </dgm:presLayoutVars>
      </dgm:prSet>
      <dgm:spPr/>
    </dgm:pt>
    <dgm:pt modelId="{FC042CFA-DC3B-4EF9-8CC4-F668B7452B0A}" type="pres">
      <dgm:prSet presAssocID="{0965567C-5779-4645-AC9C-0538C84906ED}" presName="sp" presStyleCnt="0"/>
      <dgm:spPr/>
    </dgm:pt>
    <dgm:pt modelId="{46741CD4-CE92-491E-A014-0A26E6DAA970}" type="pres">
      <dgm:prSet presAssocID="{6A3831E0-6AE8-4210-8D2C-BEFA92390E21}" presName="linNode" presStyleCnt="0"/>
      <dgm:spPr/>
    </dgm:pt>
    <dgm:pt modelId="{69C8E8F6-2893-454A-A4A2-A3ADFDDBB164}" type="pres">
      <dgm:prSet presAssocID="{6A3831E0-6AE8-4210-8D2C-BEFA92390E21}" presName="parentText" presStyleLbl="node1" presStyleIdx="2" presStyleCnt="3">
        <dgm:presLayoutVars>
          <dgm:chMax val="1"/>
          <dgm:bulletEnabled val="1"/>
        </dgm:presLayoutVars>
      </dgm:prSet>
      <dgm:spPr/>
    </dgm:pt>
    <dgm:pt modelId="{F10D6620-A50A-4BA9-9835-A936848295C5}" type="pres">
      <dgm:prSet presAssocID="{6A3831E0-6AE8-4210-8D2C-BEFA92390E21}" presName="descendantText" presStyleLbl="alignAccFollowNode1" presStyleIdx="2" presStyleCnt="3">
        <dgm:presLayoutVars>
          <dgm:bulletEnabled val="1"/>
        </dgm:presLayoutVars>
      </dgm:prSet>
      <dgm:spPr/>
    </dgm:pt>
  </dgm:ptLst>
  <dgm:cxnLst>
    <dgm:cxn modelId="{A09E330E-44EF-4E72-8F96-A29ADCB498C1}" srcId="{D5787237-3ED2-473F-BEC0-279C87144454}" destId="{6A3831E0-6AE8-4210-8D2C-BEFA92390E21}" srcOrd="2" destOrd="0" parTransId="{78BB294C-B5E8-48ED-98E7-8500EC244E72}" sibTransId="{037EA867-8D54-42E2-919B-C48F3DBE4B48}"/>
    <dgm:cxn modelId="{599E432A-7C66-488B-8584-239ACF71D2B6}" srcId="{6A3831E0-6AE8-4210-8D2C-BEFA92390E21}" destId="{71E72177-68C2-4F6F-AC50-B711F01A22DF}" srcOrd="0" destOrd="0" parTransId="{BD66E9D4-DBF1-4345-A4E5-893163A90E35}" sibTransId="{79181EE9-8D34-4E17-9335-D1C60FAA181B}"/>
    <dgm:cxn modelId="{FAE0FE34-14D9-4B51-BE49-5D277CC53104}" type="presOf" srcId="{D5787237-3ED2-473F-BEC0-279C87144454}" destId="{AD13F19E-E88F-4C37-B0EA-30BB5DC28413}" srcOrd="0" destOrd="0" presId="urn:microsoft.com/office/officeart/2005/8/layout/vList5"/>
    <dgm:cxn modelId="{423CF46D-FADD-408B-B6CB-4809CAD14BDA}" srcId="{DCDE752D-A526-443E-B93B-5978A323F7ED}" destId="{99491FB0-762F-4B2B-B1A3-72822A431CDF}" srcOrd="0" destOrd="0" parTransId="{74365259-A46D-4E86-B5FF-FCCEA7910939}" sibTransId="{A1B4392C-53DB-4554-B0CF-84AAC9B4F812}"/>
    <dgm:cxn modelId="{2C01A172-D5EC-4B82-8AD4-78F59FF44121}" srcId="{D5787237-3ED2-473F-BEC0-279C87144454}" destId="{DCDE752D-A526-443E-B93B-5978A323F7ED}" srcOrd="0" destOrd="0" parTransId="{3D6D1B9B-2594-4DA6-B234-DAC5181FD01E}" sibTransId="{E0E797A8-F684-4128-8577-A64EA327257C}"/>
    <dgm:cxn modelId="{30269277-4C64-42EF-8774-8330713C38F2}" type="presOf" srcId="{DCDE752D-A526-443E-B93B-5978A323F7ED}" destId="{53BFF9DC-0DB6-456A-AE20-D20011A7CB25}" srcOrd="0" destOrd="0" presId="urn:microsoft.com/office/officeart/2005/8/layout/vList5"/>
    <dgm:cxn modelId="{54A9667D-B9ED-4121-A5A4-4C1CF530C382}" type="presOf" srcId="{E49F6571-0793-4EE2-944D-D5D90922C185}" destId="{AA011D9B-2780-4333-BAEC-E5FACA63EF53}" srcOrd="0" destOrd="0" presId="urn:microsoft.com/office/officeart/2005/8/layout/vList5"/>
    <dgm:cxn modelId="{09E31396-C3EF-47A1-99A7-0584468DBAAD}" srcId="{D5787237-3ED2-473F-BEC0-279C87144454}" destId="{A951F9F9-791D-4E28-8E4B-1B51154E24F0}" srcOrd="1" destOrd="0" parTransId="{60A5AEDE-997D-4DDF-BD2B-6DC684B73BB7}" sibTransId="{0965567C-5779-4645-AC9C-0538C84906ED}"/>
    <dgm:cxn modelId="{DF1259A5-BC19-4A49-B89D-04B1112B98DB}" type="presOf" srcId="{71E72177-68C2-4F6F-AC50-B711F01A22DF}" destId="{F10D6620-A50A-4BA9-9835-A936848295C5}" srcOrd="0" destOrd="0" presId="urn:microsoft.com/office/officeart/2005/8/layout/vList5"/>
    <dgm:cxn modelId="{506B1ED8-11FA-45FE-A19B-E4C75E88612A}" type="presOf" srcId="{A951F9F9-791D-4E28-8E4B-1B51154E24F0}" destId="{4ABFE1E5-2555-455F-A870-896CBFA65A71}" srcOrd="0" destOrd="0" presId="urn:microsoft.com/office/officeart/2005/8/layout/vList5"/>
    <dgm:cxn modelId="{536C4ED9-F63A-4A3B-9008-4918B4F9AD27}" srcId="{A951F9F9-791D-4E28-8E4B-1B51154E24F0}" destId="{E49F6571-0793-4EE2-944D-D5D90922C185}" srcOrd="0" destOrd="0" parTransId="{D09DB2D9-152C-407F-B501-6C595321412A}" sibTransId="{B125BBDA-4CAF-45AE-A2C2-202F61339AF9}"/>
    <dgm:cxn modelId="{85E888F9-55E2-4AB0-A3FC-44F21B055D41}" type="presOf" srcId="{99491FB0-762F-4B2B-B1A3-72822A431CDF}" destId="{499E80A1-6C69-4C56-B529-D54ADE615054}" srcOrd="0" destOrd="0" presId="urn:microsoft.com/office/officeart/2005/8/layout/vList5"/>
    <dgm:cxn modelId="{F33689FD-964C-4F2F-AEB2-25A0F13C4EF6}" type="presOf" srcId="{6A3831E0-6AE8-4210-8D2C-BEFA92390E21}" destId="{69C8E8F6-2893-454A-A4A2-A3ADFDDBB164}" srcOrd="0" destOrd="0" presId="urn:microsoft.com/office/officeart/2005/8/layout/vList5"/>
    <dgm:cxn modelId="{79B72FBB-1FFF-4154-A3B4-63C077446AE8}" type="presParOf" srcId="{AD13F19E-E88F-4C37-B0EA-30BB5DC28413}" destId="{EED746DD-81E2-43FE-B4F1-34166843F59E}" srcOrd="0" destOrd="0" presId="urn:microsoft.com/office/officeart/2005/8/layout/vList5"/>
    <dgm:cxn modelId="{0945884B-7264-4287-82CA-99156C490F08}" type="presParOf" srcId="{EED746DD-81E2-43FE-B4F1-34166843F59E}" destId="{53BFF9DC-0DB6-456A-AE20-D20011A7CB25}" srcOrd="0" destOrd="0" presId="urn:microsoft.com/office/officeart/2005/8/layout/vList5"/>
    <dgm:cxn modelId="{B0AE60DC-9AB8-4A9D-B0FA-6A2FE6CA9048}" type="presParOf" srcId="{EED746DD-81E2-43FE-B4F1-34166843F59E}" destId="{499E80A1-6C69-4C56-B529-D54ADE615054}" srcOrd="1" destOrd="0" presId="urn:microsoft.com/office/officeart/2005/8/layout/vList5"/>
    <dgm:cxn modelId="{EEFE5DEF-AE88-4B72-9BF6-8C258254CA03}" type="presParOf" srcId="{AD13F19E-E88F-4C37-B0EA-30BB5DC28413}" destId="{43946DC5-E628-447E-AC25-B40D9ECB01D6}" srcOrd="1" destOrd="0" presId="urn:microsoft.com/office/officeart/2005/8/layout/vList5"/>
    <dgm:cxn modelId="{B367C0D6-D709-4C93-976F-FF00E402404E}" type="presParOf" srcId="{AD13F19E-E88F-4C37-B0EA-30BB5DC28413}" destId="{9EF43EC6-DEB8-4D0A-B2E5-D5F986FCEDBD}" srcOrd="2" destOrd="0" presId="urn:microsoft.com/office/officeart/2005/8/layout/vList5"/>
    <dgm:cxn modelId="{DCA66A62-D4F9-45C7-BD33-0F927278BAC6}" type="presParOf" srcId="{9EF43EC6-DEB8-4D0A-B2E5-D5F986FCEDBD}" destId="{4ABFE1E5-2555-455F-A870-896CBFA65A71}" srcOrd="0" destOrd="0" presId="urn:microsoft.com/office/officeart/2005/8/layout/vList5"/>
    <dgm:cxn modelId="{E10B36B2-F60C-4F3E-8F2D-8DACBF5C77C6}" type="presParOf" srcId="{9EF43EC6-DEB8-4D0A-B2E5-D5F986FCEDBD}" destId="{AA011D9B-2780-4333-BAEC-E5FACA63EF53}" srcOrd="1" destOrd="0" presId="urn:microsoft.com/office/officeart/2005/8/layout/vList5"/>
    <dgm:cxn modelId="{55F4F941-88E0-47D2-A21C-DD1929B33494}" type="presParOf" srcId="{AD13F19E-E88F-4C37-B0EA-30BB5DC28413}" destId="{FC042CFA-DC3B-4EF9-8CC4-F668B7452B0A}" srcOrd="3" destOrd="0" presId="urn:microsoft.com/office/officeart/2005/8/layout/vList5"/>
    <dgm:cxn modelId="{00B453A3-4E0E-4EF0-AC86-9215A47C9957}" type="presParOf" srcId="{AD13F19E-E88F-4C37-B0EA-30BB5DC28413}" destId="{46741CD4-CE92-491E-A014-0A26E6DAA970}" srcOrd="4" destOrd="0" presId="urn:microsoft.com/office/officeart/2005/8/layout/vList5"/>
    <dgm:cxn modelId="{F0020057-680D-40D2-AA9B-ADBE942B57F6}" type="presParOf" srcId="{46741CD4-CE92-491E-A014-0A26E6DAA970}" destId="{69C8E8F6-2893-454A-A4A2-A3ADFDDBB164}" srcOrd="0" destOrd="0" presId="urn:microsoft.com/office/officeart/2005/8/layout/vList5"/>
    <dgm:cxn modelId="{80B6B442-7746-453F-ACE4-6B630D56F3A4}" type="presParOf" srcId="{46741CD4-CE92-491E-A014-0A26E6DAA970}" destId="{F10D6620-A50A-4BA9-9835-A936848295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87E42F-4F09-4F11-8428-73D7C08FF9D0}" type="doc">
      <dgm:prSet loTypeId="urn:microsoft.com/office/officeart/2005/8/layout/vProcess5" loCatId="process" qsTypeId="urn:microsoft.com/office/officeart/2005/8/quickstyle/simple1" qsCatId="simple" csTypeId="urn:microsoft.com/office/officeart/2005/8/colors/accent0_2" csCatId="mainScheme"/>
      <dgm:spPr/>
      <dgm:t>
        <a:bodyPr/>
        <a:lstStyle/>
        <a:p>
          <a:endParaRPr lang="es-419"/>
        </a:p>
      </dgm:t>
    </dgm:pt>
    <dgm:pt modelId="{533F84AF-339B-41FB-B1C5-89577C4C97A4}">
      <dgm:prSet/>
      <dgm:spPr/>
      <dgm:t>
        <a:bodyPr/>
        <a:lstStyle/>
        <a:p>
          <a:r>
            <a:rPr lang="es-419"/>
            <a:t>Entierro simbólico del viejo ser muerto en pecados.</a:t>
          </a:r>
        </a:p>
      </dgm:t>
    </dgm:pt>
    <dgm:pt modelId="{A23FD6D7-7D67-4DD8-85E4-DE1290AE1D55}" type="parTrans" cxnId="{D8AE8E20-C413-4E35-9E3F-9F728FD1FEDA}">
      <dgm:prSet/>
      <dgm:spPr/>
      <dgm:t>
        <a:bodyPr/>
        <a:lstStyle/>
        <a:p>
          <a:endParaRPr lang="es-419"/>
        </a:p>
      </dgm:t>
    </dgm:pt>
    <dgm:pt modelId="{DEFBB847-3266-4DFA-BCAB-26EF210D68E4}" type="sibTrans" cxnId="{D8AE8E20-C413-4E35-9E3F-9F728FD1FEDA}">
      <dgm:prSet/>
      <dgm:spPr/>
      <dgm:t>
        <a:bodyPr/>
        <a:lstStyle/>
        <a:p>
          <a:endParaRPr lang="es-419"/>
        </a:p>
      </dgm:t>
    </dgm:pt>
    <dgm:pt modelId="{C59DF1A2-915F-4B78-A8EF-11FAD49CEFD3}">
      <dgm:prSet/>
      <dgm:spPr/>
      <dgm:t>
        <a:bodyPr/>
        <a:lstStyle/>
        <a:p>
          <a:r>
            <a:rPr lang="es-419"/>
            <a:t>Levantamiento a una nueva vida en Cristo.</a:t>
          </a:r>
        </a:p>
      </dgm:t>
    </dgm:pt>
    <dgm:pt modelId="{0741A70B-9C70-41CA-9F94-03ED8E792EB4}" type="parTrans" cxnId="{C3A95E30-18BA-4600-9033-C116BBE7524A}">
      <dgm:prSet/>
      <dgm:spPr/>
      <dgm:t>
        <a:bodyPr/>
        <a:lstStyle/>
        <a:p>
          <a:endParaRPr lang="es-419"/>
        </a:p>
      </dgm:t>
    </dgm:pt>
    <dgm:pt modelId="{315F8E84-1C68-4CFD-9B18-3267C98ECA88}" type="sibTrans" cxnId="{C3A95E30-18BA-4600-9033-C116BBE7524A}">
      <dgm:prSet/>
      <dgm:spPr/>
      <dgm:t>
        <a:bodyPr/>
        <a:lstStyle/>
        <a:p>
          <a:endParaRPr lang="es-419"/>
        </a:p>
      </dgm:t>
    </dgm:pt>
    <dgm:pt modelId="{FC3579E8-6C0A-4B52-A880-7BF6FD1EEF33}">
      <dgm:prSet/>
      <dgm:spPr/>
      <dgm:t>
        <a:bodyPr/>
        <a:lstStyle/>
        <a:p>
          <a:r>
            <a:rPr lang="es-419"/>
            <a:t>Recibimiento del Espíritu para una vida transformada.</a:t>
          </a:r>
        </a:p>
      </dgm:t>
    </dgm:pt>
    <dgm:pt modelId="{2F230532-3821-4E9E-B422-3F92E37EA37A}" type="parTrans" cxnId="{C088CA72-F95E-4CC5-9E0C-DB4928B309F3}">
      <dgm:prSet/>
      <dgm:spPr/>
      <dgm:t>
        <a:bodyPr/>
        <a:lstStyle/>
        <a:p>
          <a:endParaRPr lang="es-419"/>
        </a:p>
      </dgm:t>
    </dgm:pt>
    <dgm:pt modelId="{C3D5C5B8-7137-48D6-9CFC-649B0CBD9D5B}" type="sibTrans" cxnId="{C088CA72-F95E-4CC5-9E0C-DB4928B309F3}">
      <dgm:prSet/>
      <dgm:spPr/>
      <dgm:t>
        <a:bodyPr/>
        <a:lstStyle/>
        <a:p>
          <a:endParaRPr lang="es-419"/>
        </a:p>
      </dgm:t>
    </dgm:pt>
    <dgm:pt modelId="{82824DBF-CBEE-4870-B669-7F456194E5C2}">
      <dgm:prSet/>
      <dgm:spPr/>
      <dgm:t>
        <a:bodyPr/>
        <a:lstStyle/>
        <a:p>
          <a:r>
            <a:rPr lang="es-419"/>
            <a:t>Posición como herederos del reino celestial.</a:t>
          </a:r>
        </a:p>
      </dgm:t>
    </dgm:pt>
    <dgm:pt modelId="{85443347-47F6-4846-A9D3-542A26886FC1}" type="parTrans" cxnId="{94159C62-2B7B-43BE-9D77-BCEB1F200EC7}">
      <dgm:prSet/>
      <dgm:spPr/>
      <dgm:t>
        <a:bodyPr/>
        <a:lstStyle/>
        <a:p>
          <a:endParaRPr lang="es-419"/>
        </a:p>
      </dgm:t>
    </dgm:pt>
    <dgm:pt modelId="{81D5E20A-C08E-4259-85B4-488C45B29610}" type="sibTrans" cxnId="{94159C62-2B7B-43BE-9D77-BCEB1F200EC7}">
      <dgm:prSet/>
      <dgm:spPr/>
      <dgm:t>
        <a:bodyPr/>
        <a:lstStyle/>
        <a:p>
          <a:endParaRPr lang="es-419"/>
        </a:p>
      </dgm:t>
    </dgm:pt>
    <dgm:pt modelId="{86156555-99CB-44A4-92BC-C2DD3402F53B}" type="pres">
      <dgm:prSet presAssocID="{EA87E42F-4F09-4F11-8428-73D7C08FF9D0}" presName="outerComposite" presStyleCnt="0">
        <dgm:presLayoutVars>
          <dgm:chMax val="5"/>
          <dgm:dir/>
          <dgm:resizeHandles val="exact"/>
        </dgm:presLayoutVars>
      </dgm:prSet>
      <dgm:spPr/>
    </dgm:pt>
    <dgm:pt modelId="{D82C74D4-2C9C-48EE-A781-55CC8F4D2B32}" type="pres">
      <dgm:prSet presAssocID="{EA87E42F-4F09-4F11-8428-73D7C08FF9D0}" presName="dummyMaxCanvas" presStyleCnt="0">
        <dgm:presLayoutVars/>
      </dgm:prSet>
      <dgm:spPr/>
    </dgm:pt>
    <dgm:pt modelId="{15AC384C-2701-4442-8AC0-E5BF355A1F00}" type="pres">
      <dgm:prSet presAssocID="{EA87E42F-4F09-4F11-8428-73D7C08FF9D0}" presName="FourNodes_1" presStyleLbl="node1" presStyleIdx="0" presStyleCnt="4">
        <dgm:presLayoutVars>
          <dgm:bulletEnabled val="1"/>
        </dgm:presLayoutVars>
      </dgm:prSet>
      <dgm:spPr/>
    </dgm:pt>
    <dgm:pt modelId="{EF3803E4-153F-44FE-9856-453B80E227D1}" type="pres">
      <dgm:prSet presAssocID="{EA87E42F-4F09-4F11-8428-73D7C08FF9D0}" presName="FourNodes_2" presStyleLbl="node1" presStyleIdx="1" presStyleCnt="4">
        <dgm:presLayoutVars>
          <dgm:bulletEnabled val="1"/>
        </dgm:presLayoutVars>
      </dgm:prSet>
      <dgm:spPr/>
    </dgm:pt>
    <dgm:pt modelId="{8530E117-D112-4B83-8ECF-D6833D9DA4F9}" type="pres">
      <dgm:prSet presAssocID="{EA87E42F-4F09-4F11-8428-73D7C08FF9D0}" presName="FourNodes_3" presStyleLbl="node1" presStyleIdx="2" presStyleCnt="4">
        <dgm:presLayoutVars>
          <dgm:bulletEnabled val="1"/>
        </dgm:presLayoutVars>
      </dgm:prSet>
      <dgm:spPr/>
    </dgm:pt>
    <dgm:pt modelId="{3FD93D07-70AD-4D2F-A6BC-EFA4C809BD17}" type="pres">
      <dgm:prSet presAssocID="{EA87E42F-4F09-4F11-8428-73D7C08FF9D0}" presName="FourNodes_4" presStyleLbl="node1" presStyleIdx="3" presStyleCnt="4">
        <dgm:presLayoutVars>
          <dgm:bulletEnabled val="1"/>
        </dgm:presLayoutVars>
      </dgm:prSet>
      <dgm:spPr/>
    </dgm:pt>
    <dgm:pt modelId="{02B4907C-8FFF-48BE-AE78-DFA46DC6AC59}" type="pres">
      <dgm:prSet presAssocID="{EA87E42F-4F09-4F11-8428-73D7C08FF9D0}" presName="FourConn_1-2" presStyleLbl="fgAccFollowNode1" presStyleIdx="0" presStyleCnt="3">
        <dgm:presLayoutVars>
          <dgm:bulletEnabled val="1"/>
        </dgm:presLayoutVars>
      </dgm:prSet>
      <dgm:spPr/>
    </dgm:pt>
    <dgm:pt modelId="{D757715E-113E-4053-A9D0-9DF03676D1A2}" type="pres">
      <dgm:prSet presAssocID="{EA87E42F-4F09-4F11-8428-73D7C08FF9D0}" presName="FourConn_2-3" presStyleLbl="fgAccFollowNode1" presStyleIdx="1" presStyleCnt="3">
        <dgm:presLayoutVars>
          <dgm:bulletEnabled val="1"/>
        </dgm:presLayoutVars>
      </dgm:prSet>
      <dgm:spPr/>
    </dgm:pt>
    <dgm:pt modelId="{8F999460-3D5B-43A6-AE44-2F7F1CA8EF2F}" type="pres">
      <dgm:prSet presAssocID="{EA87E42F-4F09-4F11-8428-73D7C08FF9D0}" presName="FourConn_3-4" presStyleLbl="fgAccFollowNode1" presStyleIdx="2" presStyleCnt="3">
        <dgm:presLayoutVars>
          <dgm:bulletEnabled val="1"/>
        </dgm:presLayoutVars>
      </dgm:prSet>
      <dgm:spPr/>
    </dgm:pt>
    <dgm:pt modelId="{F5EA9C33-3F61-46D4-99CD-59EADFE5D672}" type="pres">
      <dgm:prSet presAssocID="{EA87E42F-4F09-4F11-8428-73D7C08FF9D0}" presName="FourNodes_1_text" presStyleLbl="node1" presStyleIdx="3" presStyleCnt="4">
        <dgm:presLayoutVars>
          <dgm:bulletEnabled val="1"/>
        </dgm:presLayoutVars>
      </dgm:prSet>
      <dgm:spPr/>
    </dgm:pt>
    <dgm:pt modelId="{3AEA7904-3E00-4F82-8C55-7D8174EA2EEE}" type="pres">
      <dgm:prSet presAssocID="{EA87E42F-4F09-4F11-8428-73D7C08FF9D0}" presName="FourNodes_2_text" presStyleLbl="node1" presStyleIdx="3" presStyleCnt="4">
        <dgm:presLayoutVars>
          <dgm:bulletEnabled val="1"/>
        </dgm:presLayoutVars>
      </dgm:prSet>
      <dgm:spPr/>
    </dgm:pt>
    <dgm:pt modelId="{CD500BA7-A767-4228-AD46-136313736D67}" type="pres">
      <dgm:prSet presAssocID="{EA87E42F-4F09-4F11-8428-73D7C08FF9D0}" presName="FourNodes_3_text" presStyleLbl="node1" presStyleIdx="3" presStyleCnt="4">
        <dgm:presLayoutVars>
          <dgm:bulletEnabled val="1"/>
        </dgm:presLayoutVars>
      </dgm:prSet>
      <dgm:spPr/>
    </dgm:pt>
    <dgm:pt modelId="{DCD2F8AC-DE6E-44FD-A3D1-0676510603AE}" type="pres">
      <dgm:prSet presAssocID="{EA87E42F-4F09-4F11-8428-73D7C08FF9D0}" presName="FourNodes_4_text" presStyleLbl="node1" presStyleIdx="3" presStyleCnt="4">
        <dgm:presLayoutVars>
          <dgm:bulletEnabled val="1"/>
        </dgm:presLayoutVars>
      </dgm:prSet>
      <dgm:spPr/>
    </dgm:pt>
  </dgm:ptLst>
  <dgm:cxnLst>
    <dgm:cxn modelId="{DA0F5802-F62F-429D-B59B-CF8FF08F001D}" type="presOf" srcId="{FC3579E8-6C0A-4B52-A880-7BF6FD1EEF33}" destId="{8530E117-D112-4B83-8ECF-D6833D9DA4F9}" srcOrd="0" destOrd="0" presId="urn:microsoft.com/office/officeart/2005/8/layout/vProcess5"/>
    <dgm:cxn modelId="{16999910-5898-4A12-BCF6-8527789F6C5E}" type="presOf" srcId="{FC3579E8-6C0A-4B52-A880-7BF6FD1EEF33}" destId="{CD500BA7-A767-4228-AD46-136313736D67}" srcOrd="1" destOrd="0" presId="urn:microsoft.com/office/officeart/2005/8/layout/vProcess5"/>
    <dgm:cxn modelId="{C14BD91C-C459-4908-8BE6-ADC5DACA962B}" type="presOf" srcId="{315F8E84-1C68-4CFD-9B18-3267C98ECA88}" destId="{D757715E-113E-4053-A9D0-9DF03676D1A2}" srcOrd="0" destOrd="0" presId="urn:microsoft.com/office/officeart/2005/8/layout/vProcess5"/>
    <dgm:cxn modelId="{D8AE8E20-C413-4E35-9E3F-9F728FD1FEDA}" srcId="{EA87E42F-4F09-4F11-8428-73D7C08FF9D0}" destId="{533F84AF-339B-41FB-B1C5-89577C4C97A4}" srcOrd="0" destOrd="0" parTransId="{A23FD6D7-7D67-4DD8-85E4-DE1290AE1D55}" sibTransId="{DEFBB847-3266-4DFA-BCAB-26EF210D68E4}"/>
    <dgm:cxn modelId="{4561042B-E266-4304-A945-F5ED1836F2CB}" type="presOf" srcId="{EA87E42F-4F09-4F11-8428-73D7C08FF9D0}" destId="{86156555-99CB-44A4-92BC-C2DD3402F53B}" srcOrd="0" destOrd="0" presId="urn:microsoft.com/office/officeart/2005/8/layout/vProcess5"/>
    <dgm:cxn modelId="{C3A95E30-18BA-4600-9033-C116BBE7524A}" srcId="{EA87E42F-4F09-4F11-8428-73D7C08FF9D0}" destId="{C59DF1A2-915F-4B78-A8EF-11FAD49CEFD3}" srcOrd="1" destOrd="0" parTransId="{0741A70B-9C70-41CA-9F94-03ED8E792EB4}" sibTransId="{315F8E84-1C68-4CFD-9B18-3267C98ECA88}"/>
    <dgm:cxn modelId="{94159C62-2B7B-43BE-9D77-BCEB1F200EC7}" srcId="{EA87E42F-4F09-4F11-8428-73D7C08FF9D0}" destId="{82824DBF-CBEE-4870-B669-7F456194E5C2}" srcOrd="3" destOrd="0" parTransId="{85443347-47F6-4846-A9D3-542A26886FC1}" sibTransId="{81D5E20A-C08E-4259-85B4-488C45B29610}"/>
    <dgm:cxn modelId="{C088CA72-F95E-4CC5-9E0C-DB4928B309F3}" srcId="{EA87E42F-4F09-4F11-8428-73D7C08FF9D0}" destId="{FC3579E8-6C0A-4B52-A880-7BF6FD1EEF33}" srcOrd="2" destOrd="0" parTransId="{2F230532-3821-4E9E-B422-3F92E37EA37A}" sibTransId="{C3D5C5B8-7137-48D6-9CFC-649B0CBD9D5B}"/>
    <dgm:cxn modelId="{B3B1BF59-A2EF-4813-A2A4-64CAEBFE78B9}" type="presOf" srcId="{DEFBB847-3266-4DFA-BCAB-26EF210D68E4}" destId="{02B4907C-8FFF-48BE-AE78-DFA46DC6AC59}" srcOrd="0" destOrd="0" presId="urn:microsoft.com/office/officeart/2005/8/layout/vProcess5"/>
    <dgm:cxn modelId="{C8AF847E-2904-431E-B33F-AC06DCD3CF93}" type="presOf" srcId="{533F84AF-339B-41FB-B1C5-89577C4C97A4}" destId="{F5EA9C33-3F61-46D4-99CD-59EADFE5D672}" srcOrd="1" destOrd="0" presId="urn:microsoft.com/office/officeart/2005/8/layout/vProcess5"/>
    <dgm:cxn modelId="{707CAC84-EC67-4AA7-8A2D-E5FF15C0854E}" type="presOf" srcId="{C59DF1A2-915F-4B78-A8EF-11FAD49CEFD3}" destId="{EF3803E4-153F-44FE-9856-453B80E227D1}" srcOrd="0" destOrd="0" presId="urn:microsoft.com/office/officeart/2005/8/layout/vProcess5"/>
    <dgm:cxn modelId="{10B61696-8AE9-4652-BAA1-C4A8891961C3}" type="presOf" srcId="{82824DBF-CBEE-4870-B669-7F456194E5C2}" destId="{3FD93D07-70AD-4D2F-A6BC-EFA4C809BD17}" srcOrd="0" destOrd="0" presId="urn:microsoft.com/office/officeart/2005/8/layout/vProcess5"/>
    <dgm:cxn modelId="{B718E39D-10F9-4C3A-8655-52ADAEC162FD}" type="presOf" srcId="{533F84AF-339B-41FB-B1C5-89577C4C97A4}" destId="{15AC384C-2701-4442-8AC0-E5BF355A1F00}" srcOrd="0" destOrd="0" presId="urn:microsoft.com/office/officeart/2005/8/layout/vProcess5"/>
    <dgm:cxn modelId="{8CF70DB7-FFCD-4C93-953B-4DC425324C80}" type="presOf" srcId="{82824DBF-CBEE-4870-B669-7F456194E5C2}" destId="{DCD2F8AC-DE6E-44FD-A3D1-0676510603AE}" srcOrd="1" destOrd="0" presId="urn:microsoft.com/office/officeart/2005/8/layout/vProcess5"/>
    <dgm:cxn modelId="{72F831C4-92A3-4ACD-B35E-D6373D9FE18D}" type="presOf" srcId="{C3D5C5B8-7137-48D6-9CFC-649B0CBD9D5B}" destId="{8F999460-3D5B-43A6-AE44-2F7F1CA8EF2F}" srcOrd="0" destOrd="0" presId="urn:microsoft.com/office/officeart/2005/8/layout/vProcess5"/>
    <dgm:cxn modelId="{026C7FEF-4FEE-41EE-A25D-52F80105F7DC}" type="presOf" srcId="{C59DF1A2-915F-4B78-A8EF-11FAD49CEFD3}" destId="{3AEA7904-3E00-4F82-8C55-7D8174EA2EEE}" srcOrd="1" destOrd="0" presId="urn:microsoft.com/office/officeart/2005/8/layout/vProcess5"/>
    <dgm:cxn modelId="{572B5B68-BC6E-4C81-A565-26F7AC053293}" type="presParOf" srcId="{86156555-99CB-44A4-92BC-C2DD3402F53B}" destId="{D82C74D4-2C9C-48EE-A781-55CC8F4D2B32}" srcOrd="0" destOrd="0" presId="urn:microsoft.com/office/officeart/2005/8/layout/vProcess5"/>
    <dgm:cxn modelId="{A30E7EC6-534B-430E-940A-DD34F6D95C85}" type="presParOf" srcId="{86156555-99CB-44A4-92BC-C2DD3402F53B}" destId="{15AC384C-2701-4442-8AC0-E5BF355A1F00}" srcOrd="1" destOrd="0" presId="urn:microsoft.com/office/officeart/2005/8/layout/vProcess5"/>
    <dgm:cxn modelId="{1FEB2EC0-5EDB-4C97-8425-DA5183C5EE97}" type="presParOf" srcId="{86156555-99CB-44A4-92BC-C2DD3402F53B}" destId="{EF3803E4-153F-44FE-9856-453B80E227D1}" srcOrd="2" destOrd="0" presId="urn:microsoft.com/office/officeart/2005/8/layout/vProcess5"/>
    <dgm:cxn modelId="{2B880BEB-DBD8-490B-8278-0F97AF806850}" type="presParOf" srcId="{86156555-99CB-44A4-92BC-C2DD3402F53B}" destId="{8530E117-D112-4B83-8ECF-D6833D9DA4F9}" srcOrd="3" destOrd="0" presId="urn:microsoft.com/office/officeart/2005/8/layout/vProcess5"/>
    <dgm:cxn modelId="{7BB4E39E-FF6C-40DF-95C1-943BA22BBE73}" type="presParOf" srcId="{86156555-99CB-44A4-92BC-C2DD3402F53B}" destId="{3FD93D07-70AD-4D2F-A6BC-EFA4C809BD17}" srcOrd="4" destOrd="0" presId="urn:microsoft.com/office/officeart/2005/8/layout/vProcess5"/>
    <dgm:cxn modelId="{997FCDD1-62CB-4350-8D31-3B6012CE9432}" type="presParOf" srcId="{86156555-99CB-44A4-92BC-C2DD3402F53B}" destId="{02B4907C-8FFF-48BE-AE78-DFA46DC6AC59}" srcOrd="5" destOrd="0" presId="urn:microsoft.com/office/officeart/2005/8/layout/vProcess5"/>
    <dgm:cxn modelId="{19FF8B2C-73FB-4166-92DF-780AF91E7104}" type="presParOf" srcId="{86156555-99CB-44A4-92BC-C2DD3402F53B}" destId="{D757715E-113E-4053-A9D0-9DF03676D1A2}" srcOrd="6" destOrd="0" presId="urn:microsoft.com/office/officeart/2005/8/layout/vProcess5"/>
    <dgm:cxn modelId="{DA4786E1-01FB-4771-9717-AE5D55235A1F}" type="presParOf" srcId="{86156555-99CB-44A4-92BC-C2DD3402F53B}" destId="{8F999460-3D5B-43A6-AE44-2F7F1CA8EF2F}" srcOrd="7" destOrd="0" presId="urn:microsoft.com/office/officeart/2005/8/layout/vProcess5"/>
    <dgm:cxn modelId="{084753CE-4CE6-4E00-99F4-2BADFFBD9662}" type="presParOf" srcId="{86156555-99CB-44A4-92BC-C2DD3402F53B}" destId="{F5EA9C33-3F61-46D4-99CD-59EADFE5D672}" srcOrd="8" destOrd="0" presId="urn:microsoft.com/office/officeart/2005/8/layout/vProcess5"/>
    <dgm:cxn modelId="{1A427816-841D-4778-9BEA-AFCC523827DC}" type="presParOf" srcId="{86156555-99CB-44A4-92BC-C2DD3402F53B}" destId="{3AEA7904-3E00-4F82-8C55-7D8174EA2EEE}" srcOrd="9" destOrd="0" presId="urn:microsoft.com/office/officeart/2005/8/layout/vProcess5"/>
    <dgm:cxn modelId="{85128CB6-0CE1-45CC-9B52-AA54D9C66DA5}" type="presParOf" srcId="{86156555-99CB-44A4-92BC-C2DD3402F53B}" destId="{CD500BA7-A767-4228-AD46-136313736D67}" srcOrd="10" destOrd="0" presId="urn:microsoft.com/office/officeart/2005/8/layout/vProcess5"/>
    <dgm:cxn modelId="{A47CD5C8-C527-4942-B20D-2529AA0104A4}" type="presParOf" srcId="{86156555-99CB-44A4-92BC-C2DD3402F53B}" destId="{DCD2F8AC-DE6E-44FD-A3D1-0676510603A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C1AC5-5A8B-4DC5-9EB1-8F61DC494647}">
      <dsp:nvSpPr>
        <dsp:cNvPr id="0" name=""/>
        <dsp:cNvSpPr/>
      </dsp:nvSpPr>
      <dsp:spPr>
        <a:xfrm>
          <a:off x="2915" y="0"/>
          <a:ext cx="2804500" cy="493488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419" sz="4300" kern="1200"/>
            <a:t>Muertos en Pecados</a:t>
          </a:r>
        </a:p>
      </dsp:txBody>
      <dsp:txXfrm>
        <a:off x="2915" y="0"/>
        <a:ext cx="2804500" cy="1480465"/>
      </dsp:txXfrm>
    </dsp:sp>
    <dsp:sp modelId="{A41E2CCA-47A1-4921-8DDF-6881FBD056DB}">
      <dsp:nvSpPr>
        <dsp:cNvPr id="0" name=""/>
        <dsp:cNvSpPr/>
      </dsp:nvSpPr>
      <dsp:spPr>
        <a:xfrm>
          <a:off x="283365" y="1481911"/>
          <a:ext cx="2243600" cy="148793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419" sz="1900" kern="1200" baseline="0"/>
            <a:t>Estado natural de todo ser humano. Viven bajo las influencias mundanas.</a:t>
          </a:r>
          <a:endParaRPr lang="es-419" sz="1900" kern="1200"/>
        </a:p>
      </dsp:txBody>
      <dsp:txXfrm>
        <a:off x="326945" y="1525491"/>
        <a:ext cx="2156440" cy="1400775"/>
      </dsp:txXfrm>
    </dsp:sp>
    <dsp:sp modelId="{8046D815-6098-4D01-87D9-EE727983EECA}">
      <dsp:nvSpPr>
        <dsp:cNvPr id="0" name=""/>
        <dsp:cNvSpPr/>
      </dsp:nvSpPr>
      <dsp:spPr>
        <a:xfrm>
          <a:off x="283365" y="3198760"/>
          <a:ext cx="2243600" cy="1487935"/>
        </a:xfrm>
        <a:prstGeom prst="roundRect">
          <a:avLst>
            <a:gd name="adj" fmla="val 10000"/>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419" sz="1900" kern="1200" baseline="0"/>
            <a:t>Desconocen la voluntad de Dios y sus principios.</a:t>
          </a:r>
          <a:endParaRPr lang="es-419" sz="1900" kern="1200"/>
        </a:p>
      </dsp:txBody>
      <dsp:txXfrm>
        <a:off x="326945" y="3242340"/>
        <a:ext cx="2156440" cy="1400775"/>
      </dsp:txXfrm>
    </dsp:sp>
    <dsp:sp modelId="{DFB91D21-FCA9-48EE-9F00-4BE6CBD89856}">
      <dsp:nvSpPr>
        <dsp:cNvPr id="0" name=""/>
        <dsp:cNvSpPr/>
      </dsp:nvSpPr>
      <dsp:spPr>
        <a:xfrm>
          <a:off x="3017753" y="0"/>
          <a:ext cx="2804500" cy="493488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419" sz="4300" kern="1200"/>
            <a:t>Vivos en Cristo</a:t>
          </a:r>
        </a:p>
      </dsp:txBody>
      <dsp:txXfrm>
        <a:off x="3017753" y="0"/>
        <a:ext cx="2804500" cy="1480465"/>
      </dsp:txXfrm>
    </dsp:sp>
    <dsp:sp modelId="{8A161922-E29A-4216-8DD4-55D89FD48BF1}">
      <dsp:nvSpPr>
        <dsp:cNvPr id="0" name=""/>
        <dsp:cNvSpPr/>
      </dsp:nvSpPr>
      <dsp:spPr>
        <a:xfrm>
          <a:off x="3298203" y="1481911"/>
          <a:ext cx="2243600" cy="1487935"/>
        </a:xfrm>
        <a:prstGeom prst="roundRect">
          <a:avLst>
            <a:gd name="adj" fmla="val 10000"/>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419" sz="1900" kern="1200" baseline="0"/>
            <a:t>Estado de quienes han aceptado el evangelio. Viven según los principios divinos.</a:t>
          </a:r>
          <a:endParaRPr lang="es-419" sz="1900" kern="1200"/>
        </a:p>
      </dsp:txBody>
      <dsp:txXfrm>
        <a:off x="3341783" y="1525491"/>
        <a:ext cx="2156440" cy="1400775"/>
      </dsp:txXfrm>
    </dsp:sp>
    <dsp:sp modelId="{7CB5B9D2-F9FE-4BFE-BB91-8B8771BF84E8}">
      <dsp:nvSpPr>
        <dsp:cNvPr id="0" name=""/>
        <dsp:cNvSpPr/>
      </dsp:nvSpPr>
      <dsp:spPr>
        <a:xfrm>
          <a:off x="3298203" y="3198760"/>
          <a:ext cx="2243600" cy="1487935"/>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419" sz="1900" kern="1200" baseline="0"/>
            <a:t>Conocen a Dios y su voluntad para sus vidas.</a:t>
          </a:r>
          <a:endParaRPr lang="es-419" sz="1900" kern="1200"/>
        </a:p>
      </dsp:txBody>
      <dsp:txXfrm>
        <a:off x="3341783" y="3242340"/>
        <a:ext cx="2156440" cy="14007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C603F-B6E9-4A32-BA07-42D125835D89}">
      <dsp:nvSpPr>
        <dsp:cNvPr id="0" name=""/>
        <dsp:cNvSpPr/>
      </dsp:nvSpPr>
      <dsp:spPr>
        <a:xfrm rot="5400000">
          <a:off x="-215690" y="219436"/>
          <a:ext cx="1437936" cy="1006555"/>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419" sz="2900" kern="1200"/>
            <a:t>1</a:t>
          </a:r>
        </a:p>
      </dsp:txBody>
      <dsp:txXfrm rot="-5400000">
        <a:off x="1" y="507024"/>
        <a:ext cx="1006555" cy="431381"/>
      </dsp:txXfrm>
    </dsp:sp>
    <dsp:sp modelId="{ED2119A6-0762-497E-984F-B49A732D6C9D}">
      <dsp:nvSpPr>
        <dsp:cNvPr id="0" name=""/>
        <dsp:cNvSpPr/>
      </dsp:nvSpPr>
      <dsp:spPr>
        <a:xfrm rot="5400000">
          <a:off x="3082234" y="-2071933"/>
          <a:ext cx="934658" cy="5086017"/>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Cristo es Rey</a:t>
          </a:r>
          <a:endParaRPr lang="es-419" sz="1900" kern="1200"/>
        </a:p>
        <a:p>
          <a:pPr marL="171450" lvl="1" indent="-171450" algn="l" defTabSz="844550">
            <a:lnSpc>
              <a:spcPct val="90000"/>
            </a:lnSpc>
            <a:spcBef>
              <a:spcPct val="0"/>
            </a:spcBef>
            <a:spcAft>
              <a:spcPct val="15000"/>
            </a:spcAft>
            <a:buChar char="•"/>
          </a:pPr>
          <a:r>
            <a:rPr lang="es-419" sz="1900" kern="1200" baseline="0"/>
            <a:t>Jesús mismo declaró que su reino no es de este mundo.</a:t>
          </a:r>
          <a:endParaRPr lang="es-419" sz="1900" kern="1200"/>
        </a:p>
      </dsp:txBody>
      <dsp:txXfrm rot="-5400000">
        <a:off x="1006555" y="49372"/>
        <a:ext cx="5040391" cy="843406"/>
      </dsp:txXfrm>
    </dsp:sp>
    <dsp:sp modelId="{FA1A4DC6-B68E-4445-9DEF-407AAABDC905}">
      <dsp:nvSpPr>
        <dsp:cNvPr id="0" name=""/>
        <dsp:cNvSpPr/>
      </dsp:nvSpPr>
      <dsp:spPr>
        <a:xfrm rot="5400000">
          <a:off x="-215690" y="1512728"/>
          <a:ext cx="1437936" cy="1006555"/>
        </a:xfrm>
        <a:prstGeom prst="chevron">
          <a:avLst/>
        </a:prstGeom>
        <a:solidFill>
          <a:schemeClr val="accent5">
            <a:hueOff val="-561544"/>
            <a:satOff val="-2648"/>
            <a:lumOff val="653"/>
            <a:alphaOff val="0"/>
          </a:schemeClr>
        </a:solidFill>
        <a:ln w="15875" cap="flat" cmpd="sng" algn="ctr">
          <a:solidFill>
            <a:schemeClr val="accent5">
              <a:hueOff val="-561544"/>
              <a:satOff val="-2648"/>
              <a:lumOff val="6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419" sz="2900" kern="1200"/>
            <a:t>2</a:t>
          </a:r>
        </a:p>
      </dsp:txBody>
      <dsp:txXfrm rot="-5400000">
        <a:off x="1" y="1800316"/>
        <a:ext cx="1006555" cy="431381"/>
      </dsp:txXfrm>
    </dsp:sp>
    <dsp:sp modelId="{052BFF32-F091-4673-903D-B111F5B04BBA}">
      <dsp:nvSpPr>
        <dsp:cNvPr id="0" name=""/>
        <dsp:cNvSpPr/>
      </dsp:nvSpPr>
      <dsp:spPr>
        <a:xfrm rot="5400000">
          <a:off x="3082234" y="-778641"/>
          <a:ext cx="934658" cy="5086017"/>
        </a:xfrm>
        <a:prstGeom prst="round2SameRect">
          <a:avLst/>
        </a:prstGeom>
        <a:solidFill>
          <a:schemeClr val="lt1">
            <a:alpha val="90000"/>
            <a:hueOff val="0"/>
            <a:satOff val="0"/>
            <a:lumOff val="0"/>
            <a:alphaOff val="0"/>
          </a:schemeClr>
        </a:solidFill>
        <a:ln w="15875" cap="flat" cmpd="sng" algn="ctr">
          <a:solidFill>
            <a:schemeClr val="accent5">
              <a:hueOff val="-561544"/>
              <a:satOff val="-2648"/>
              <a:lumOff val="6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Somos Adoptados</a:t>
          </a:r>
          <a:endParaRPr lang="es-419" sz="1900" kern="1200"/>
        </a:p>
        <a:p>
          <a:pPr marL="171450" lvl="1" indent="-171450" algn="l" defTabSz="844550">
            <a:lnSpc>
              <a:spcPct val="90000"/>
            </a:lnSpc>
            <a:spcBef>
              <a:spcPct val="0"/>
            </a:spcBef>
            <a:spcAft>
              <a:spcPct val="15000"/>
            </a:spcAft>
            <a:buChar char="•"/>
          </a:pPr>
          <a:r>
            <a:rPr lang="es-419" sz="1900" kern="1200" baseline="0"/>
            <a:t>A través del evangelio, nos convertimos en hijos de Dios.</a:t>
          </a:r>
          <a:endParaRPr lang="es-419" sz="1900" kern="1200"/>
        </a:p>
      </dsp:txBody>
      <dsp:txXfrm rot="-5400000">
        <a:off x="1006555" y="1342664"/>
        <a:ext cx="5040391" cy="843406"/>
      </dsp:txXfrm>
    </dsp:sp>
    <dsp:sp modelId="{5992AEB3-38E5-408B-8B4E-3F1FE3255E00}">
      <dsp:nvSpPr>
        <dsp:cNvPr id="0" name=""/>
        <dsp:cNvSpPr/>
      </dsp:nvSpPr>
      <dsp:spPr>
        <a:xfrm rot="5400000">
          <a:off x="-215690" y="2806020"/>
          <a:ext cx="1437936" cy="1006555"/>
        </a:xfrm>
        <a:prstGeom prst="chevron">
          <a:avLst/>
        </a:prstGeom>
        <a:solidFill>
          <a:schemeClr val="accent5">
            <a:hueOff val="-1123087"/>
            <a:satOff val="-5296"/>
            <a:lumOff val="1307"/>
            <a:alphaOff val="0"/>
          </a:schemeClr>
        </a:solidFill>
        <a:ln w="15875" cap="flat" cmpd="sng" algn="ctr">
          <a:solidFill>
            <a:schemeClr val="accent5">
              <a:hueOff val="-1123087"/>
              <a:satOff val="-5296"/>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419" sz="2900" kern="1200"/>
            <a:t>3</a:t>
          </a:r>
        </a:p>
      </dsp:txBody>
      <dsp:txXfrm rot="-5400000">
        <a:off x="1" y="3093608"/>
        <a:ext cx="1006555" cy="431381"/>
      </dsp:txXfrm>
    </dsp:sp>
    <dsp:sp modelId="{A3BA9E0F-76A8-43BE-9049-AC376C89AAAC}">
      <dsp:nvSpPr>
        <dsp:cNvPr id="0" name=""/>
        <dsp:cNvSpPr/>
      </dsp:nvSpPr>
      <dsp:spPr>
        <a:xfrm rot="5400000">
          <a:off x="3082234" y="514650"/>
          <a:ext cx="934658" cy="5086017"/>
        </a:xfrm>
        <a:prstGeom prst="round2SameRect">
          <a:avLst/>
        </a:prstGeom>
        <a:solidFill>
          <a:schemeClr val="lt1">
            <a:alpha val="90000"/>
            <a:hueOff val="0"/>
            <a:satOff val="0"/>
            <a:lumOff val="0"/>
            <a:alphaOff val="0"/>
          </a:schemeClr>
        </a:solidFill>
        <a:ln w="15875" cap="flat" cmpd="sng" algn="ctr">
          <a:solidFill>
            <a:schemeClr val="accent5">
              <a:hueOff val="-1123087"/>
              <a:satOff val="-5296"/>
              <a:lumOff val="13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Heredamos el Reino</a:t>
          </a:r>
          <a:endParaRPr lang="es-419" sz="1900" kern="1200"/>
        </a:p>
        <a:p>
          <a:pPr marL="171450" lvl="1" indent="-171450" algn="l" defTabSz="844550">
            <a:lnSpc>
              <a:spcPct val="90000"/>
            </a:lnSpc>
            <a:spcBef>
              <a:spcPct val="0"/>
            </a:spcBef>
            <a:spcAft>
              <a:spcPct val="15000"/>
            </a:spcAft>
            <a:buChar char="•"/>
          </a:pPr>
          <a:r>
            <a:rPr lang="es-419" sz="1900" kern="1200" baseline="0"/>
            <a:t>Como hijos, recibimos la herencia del reino celestial.</a:t>
          </a:r>
          <a:endParaRPr lang="es-419" sz="1900" kern="1200"/>
        </a:p>
      </dsp:txBody>
      <dsp:txXfrm rot="-5400000">
        <a:off x="1006555" y="2635955"/>
        <a:ext cx="5040391" cy="843406"/>
      </dsp:txXfrm>
    </dsp:sp>
    <dsp:sp modelId="{A17A536D-AB77-4D3B-AB0A-680244B6DE91}">
      <dsp:nvSpPr>
        <dsp:cNvPr id="0" name=""/>
        <dsp:cNvSpPr/>
      </dsp:nvSpPr>
      <dsp:spPr>
        <a:xfrm rot="5400000">
          <a:off x="-215690" y="4099312"/>
          <a:ext cx="1437936" cy="1006555"/>
        </a:xfrm>
        <a:prstGeom prst="chevron">
          <a:avLst/>
        </a:prstGeom>
        <a:solidFill>
          <a:schemeClr val="accent5">
            <a:hueOff val="-1684631"/>
            <a:satOff val="-7944"/>
            <a:lumOff val="196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s-419" sz="2900" kern="1200"/>
            <a:t>4</a:t>
          </a:r>
        </a:p>
      </dsp:txBody>
      <dsp:txXfrm rot="-5400000">
        <a:off x="1" y="4386900"/>
        <a:ext cx="1006555" cy="431381"/>
      </dsp:txXfrm>
    </dsp:sp>
    <dsp:sp modelId="{412B175B-3EF6-4987-A8F5-889048D6C3B0}">
      <dsp:nvSpPr>
        <dsp:cNvPr id="0" name=""/>
        <dsp:cNvSpPr/>
      </dsp:nvSpPr>
      <dsp:spPr>
        <a:xfrm rot="5400000">
          <a:off x="3082234" y="1807942"/>
          <a:ext cx="934658" cy="5086017"/>
        </a:xfrm>
        <a:prstGeom prst="round2SameRect">
          <a:avLst/>
        </a:prstGeom>
        <a:solidFill>
          <a:schemeClr val="lt1">
            <a:alpha val="90000"/>
            <a:hueOff val="0"/>
            <a:satOff val="0"/>
            <a:lumOff val="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419" sz="1900" kern="1200" baseline="0"/>
            <a:t>Coherederos con Cristo</a:t>
          </a:r>
          <a:endParaRPr lang="es-419" sz="1900" kern="1200"/>
        </a:p>
        <a:p>
          <a:pPr marL="171450" lvl="1" indent="-171450" algn="l" defTabSz="844550">
            <a:lnSpc>
              <a:spcPct val="90000"/>
            </a:lnSpc>
            <a:spcBef>
              <a:spcPct val="0"/>
            </a:spcBef>
            <a:spcAft>
              <a:spcPct val="15000"/>
            </a:spcAft>
            <a:buChar char="•"/>
          </a:pPr>
          <a:r>
            <a:rPr lang="es-419" sz="1900" kern="1200" baseline="0"/>
            <a:t>Compartimos la herencia real con el Hijo de Dios.</a:t>
          </a:r>
          <a:endParaRPr lang="es-419" sz="1900" kern="1200"/>
        </a:p>
      </dsp:txBody>
      <dsp:txXfrm rot="-5400000">
        <a:off x="1006555" y="3929247"/>
        <a:ext cx="5040391" cy="843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EC29D-43F6-4BB7-BB27-2C6083F58CBE}">
      <dsp:nvSpPr>
        <dsp:cNvPr id="0" name=""/>
        <dsp:cNvSpPr/>
      </dsp:nvSpPr>
      <dsp:spPr>
        <a:xfrm>
          <a:off x="492388" y="0"/>
          <a:ext cx="5580408" cy="549996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6B2AA-DBEC-4D7A-A947-EE1972149A3F}">
      <dsp:nvSpPr>
        <dsp:cNvPr id="0" name=""/>
        <dsp:cNvSpPr/>
      </dsp:nvSpPr>
      <dsp:spPr>
        <a:xfrm>
          <a:off x="80" y="1649989"/>
          <a:ext cx="3202451" cy="219998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Juan no dice que Dios «nos hará» reyes y sacerdotes en el futuro.</a:t>
          </a:r>
        </a:p>
      </dsp:txBody>
      <dsp:txXfrm>
        <a:off x="107474" y="1757383"/>
        <a:ext cx="2987663" cy="1985198"/>
      </dsp:txXfrm>
    </dsp:sp>
    <dsp:sp modelId="{9315D9F2-F19E-4BC5-8151-A7AB7BEBF09A}">
      <dsp:nvSpPr>
        <dsp:cNvPr id="0" name=""/>
        <dsp:cNvSpPr/>
      </dsp:nvSpPr>
      <dsp:spPr>
        <a:xfrm>
          <a:off x="3362654" y="1649989"/>
          <a:ext cx="3202451" cy="2199986"/>
        </a:xfrm>
        <a:prstGeom prst="roundRect">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Dice que ya «nos hizo» reyes y sacerdotes.</a:t>
          </a:r>
        </a:p>
      </dsp:txBody>
      <dsp:txXfrm>
        <a:off x="3470048" y="1757383"/>
        <a:ext cx="2987663" cy="19851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74FA-E07A-419F-8906-DAC425A74C8B}">
      <dsp:nvSpPr>
        <dsp:cNvPr id="0" name=""/>
        <dsp:cNvSpPr/>
      </dsp:nvSpPr>
      <dsp:spPr>
        <a:xfrm>
          <a:off x="3332" y="0"/>
          <a:ext cx="3205229" cy="51987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a:t>La Rebelión de Lucifer</a:t>
          </a:r>
        </a:p>
      </dsp:txBody>
      <dsp:txXfrm>
        <a:off x="3332" y="0"/>
        <a:ext cx="3205229" cy="1559617"/>
      </dsp:txXfrm>
    </dsp:sp>
    <dsp:sp modelId="{54810F14-D983-4F26-9D8B-FB176C73A6AD}">
      <dsp:nvSpPr>
        <dsp:cNvPr id="0" name=""/>
        <dsp:cNvSpPr/>
      </dsp:nvSpPr>
      <dsp:spPr>
        <a:xfrm>
          <a:off x="323854" y="1561140"/>
          <a:ext cx="2564183" cy="156748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419" sz="2400" kern="1200" baseline="0"/>
            <a:t>Un ángel quería ser como Dios y tomar su trono por la fuerza.</a:t>
          </a:r>
          <a:endParaRPr lang="es-419" sz="2400" kern="1200"/>
        </a:p>
      </dsp:txBody>
      <dsp:txXfrm>
        <a:off x="369764" y="1607050"/>
        <a:ext cx="2472363" cy="1475666"/>
      </dsp:txXfrm>
    </dsp:sp>
    <dsp:sp modelId="{D75DD69C-DF80-494B-A7F8-FC1821E8296A}">
      <dsp:nvSpPr>
        <dsp:cNvPr id="0" name=""/>
        <dsp:cNvSpPr/>
      </dsp:nvSpPr>
      <dsp:spPr>
        <a:xfrm>
          <a:off x="323854" y="3369778"/>
          <a:ext cx="2564183" cy="1567486"/>
        </a:xfrm>
        <a:prstGeom prst="roundRect">
          <a:avLst>
            <a:gd name="adj" fmla="val 10000"/>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419" sz="2400" kern="1200" baseline="0"/>
            <a:t>Deseaba quedarse con todo el reino de Dios para sí mismo.</a:t>
          </a:r>
          <a:endParaRPr lang="es-419" sz="2400" kern="1200"/>
        </a:p>
      </dsp:txBody>
      <dsp:txXfrm>
        <a:off x="369764" y="3415688"/>
        <a:ext cx="2472363" cy="1475666"/>
      </dsp:txXfrm>
    </dsp:sp>
    <dsp:sp modelId="{29C873F0-8BBA-4ABD-ADB7-0425112C1798}">
      <dsp:nvSpPr>
        <dsp:cNvPr id="0" name=""/>
        <dsp:cNvSpPr/>
      </dsp:nvSpPr>
      <dsp:spPr>
        <a:xfrm>
          <a:off x="3448953" y="0"/>
          <a:ext cx="3205229" cy="519872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419" sz="3600" kern="1200"/>
            <a:t>La Generosidad de Dios</a:t>
          </a:r>
        </a:p>
      </dsp:txBody>
      <dsp:txXfrm>
        <a:off x="3448953" y="0"/>
        <a:ext cx="3205229" cy="1559617"/>
      </dsp:txXfrm>
    </dsp:sp>
    <dsp:sp modelId="{D6706081-E4D0-4E44-859A-C84BD2C92C06}">
      <dsp:nvSpPr>
        <dsp:cNvPr id="0" name=""/>
        <dsp:cNvSpPr/>
      </dsp:nvSpPr>
      <dsp:spPr>
        <a:xfrm>
          <a:off x="3769476" y="1561140"/>
          <a:ext cx="2564183" cy="1567486"/>
        </a:xfrm>
        <a:prstGeom prst="roundRect">
          <a:avLst>
            <a:gd name="adj" fmla="val 10000"/>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419" sz="2400" kern="1200" baseline="0"/>
            <a:t>Dios no tiene problema en compartir su reino con sus hijos.</a:t>
          </a:r>
          <a:endParaRPr lang="es-419" sz="2400" kern="1200"/>
        </a:p>
      </dsp:txBody>
      <dsp:txXfrm>
        <a:off x="3815386" y="1607050"/>
        <a:ext cx="2472363" cy="1475666"/>
      </dsp:txXfrm>
    </dsp:sp>
    <dsp:sp modelId="{4E6ECEBE-CFD3-4AB4-87B9-17B48A3EB916}">
      <dsp:nvSpPr>
        <dsp:cNvPr id="0" name=""/>
        <dsp:cNvSpPr/>
      </dsp:nvSpPr>
      <dsp:spPr>
        <a:xfrm>
          <a:off x="3769476" y="3369778"/>
          <a:ext cx="2564183" cy="1567486"/>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419" sz="2400" kern="1200" baseline="0"/>
            <a:t>Toma a pecadores condenados y los hace reyes y sacerdotes.</a:t>
          </a:r>
          <a:endParaRPr lang="es-419" sz="2400" kern="1200"/>
        </a:p>
      </dsp:txBody>
      <dsp:txXfrm>
        <a:off x="3815386" y="3415688"/>
        <a:ext cx="2472363" cy="14756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B888C-A1F5-484A-A5F1-FDB8F4DDA719}">
      <dsp:nvSpPr>
        <dsp:cNvPr id="0" name=""/>
        <dsp:cNvSpPr/>
      </dsp:nvSpPr>
      <dsp:spPr>
        <a:xfrm>
          <a:off x="126" y="1423911"/>
          <a:ext cx="2866745" cy="236446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s-419" sz="3000" kern="1200" baseline="0"/>
            <a:t>Momento en que aceptamos a Cristo como Salvador.</a:t>
          </a:r>
          <a:endParaRPr lang="es-419" sz="3000" kern="1200"/>
        </a:p>
      </dsp:txBody>
      <dsp:txXfrm>
        <a:off x="54539" y="1478324"/>
        <a:ext cx="2757919" cy="1748968"/>
      </dsp:txXfrm>
    </dsp:sp>
    <dsp:sp modelId="{874E0433-C902-4D5C-9F1D-21CFF2A7BE8D}">
      <dsp:nvSpPr>
        <dsp:cNvPr id="0" name=""/>
        <dsp:cNvSpPr/>
      </dsp:nvSpPr>
      <dsp:spPr>
        <a:xfrm>
          <a:off x="1607353" y="1973374"/>
          <a:ext cx="3181696" cy="3181696"/>
        </a:xfrm>
        <a:prstGeom prst="leftCircularArrow">
          <a:avLst>
            <a:gd name="adj1" fmla="val 3217"/>
            <a:gd name="adj2" fmla="val 396538"/>
            <a:gd name="adj3" fmla="val 2172048"/>
            <a:gd name="adj4" fmla="val 9024489"/>
            <a:gd name="adj5" fmla="val 375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38072-C61E-4345-812E-E1C3C430810F}">
      <dsp:nvSpPr>
        <dsp:cNvPr id="0" name=""/>
        <dsp:cNvSpPr/>
      </dsp:nvSpPr>
      <dsp:spPr>
        <a:xfrm>
          <a:off x="637180" y="3281706"/>
          <a:ext cx="2548218" cy="101334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419" sz="3200" kern="1200"/>
            <a:t>Elección</a:t>
          </a:r>
        </a:p>
      </dsp:txBody>
      <dsp:txXfrm>
        <a:off x="666860" y="3311386"/>
        <a:ext cx="2488858" cy="953982"/>
      </dsp:txXfrm>
    </dsp:sp>
    <dsp:sp modelId="{D637F262-8C08-4CD7-BB69-9F4AB9AE0FA8}">
      <dsp:nvSpPr>
        <dsp:cNvPr id="0" name=""/>
        <dsp:cNvSpPr/>
      </dsp:nvSpPr>
      <dsp:spPr>
        <a:xfrm>
          <a:off x="3672869" y="1423911"/>
          <a:ext cx="2866745" cy="236446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092657"/>
              <a:satOff val="-1313"/>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s-419" sz="3000" kern="1200" baseline="0"/>
            <a:t>Período de preparación y servicio como reyes.</a:t>
          </a:r>
          <a:endParaRPr lang="es-419" sz="3000" kern="1200"/>
        </a:p>
      </dsp:txBody>
      <dsp:txXfrm>
        <a:off x="3727282" y="1984995"/>
        <a:ext cx="2757919" cy="1748968"/>
      </dsp:txXfrm>
    </dsp:sp>
    <dsp:sp modelId="{7AA7F809-FD2F-4C55-8864-E26E7036D221}">
      <dsp:nvSpPr>
        <dsp:cNvPr id="0" name=""/>
        <dsp:cNvSpPr/>
      </dsp:nvSpPr>
      <dsp:spPr>
        <a:xfrm>
          <a:off x="5256207" y="-35491"/>
          <a:ext cx="3548003" cy="3548003"/>
        </a:xfrm>
        <a:prstGeom prst="circularArrow">
          <a:avLst>
            <a:gd name="adj1" fmla="val 2885"/>
            <a:gd name="adj2" fmla="val 352827"/>
            <a:gd name="adj3" fmla="val 19471662"/>
            <a:gd name="adj4" fmla="val 12575511"/>
            <a:gd name="adj5" fmla="val 3366"/>
          </a:avLst>
        </a:prstGeom>
        <a:solidFill>
          <a:schemeClr val="accent4">
            <a:hueOff val="-2185313"/>
            <a:satOff val="-2625"/>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51745F-397D-4EC5-9E82-908C6E8F1E79}">
      <dsp:nvSpPr>
        <dsp:cNvPr id="0" name=""/>
        <dsp:cNvSpPr/>
      </dsp:nvSpPr>
      <dsp:spPr>
        <a:xfrm>
          <a:off x="4309924" y="917240"/>
          <a:ext cx="2548218" cy="1013342"/>
        </a:xfrm>
        <a:prstGeom prst="roundRect">
          <a:avLst>
            <a:gd name="adj" fmla="val 10000"/>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419" sz="3200" kern="1200"/>
            <a:t>Vida Cristiana</a:t>
          </a:r>
        </a:p>
      </dsp:txBody>
      <dsp:txXfrm>
        <a:off x="4339604" y="946920"/>
        <a:ext cx="2488858" cy="953982"/>
      </dsp:txXfrm>
    </dsp:sp>
    <dsp:sp modelId="{721443CB-578A-40F2-8CA9-1AE81500B9D0}">
      <dsp:nvSpPr>
        <dsp:cNvPr id="0" name=""/>
        <dsp:cNvSpPr/>
      </dsp:nvSpPr>
      <dsp:spPr>
        <a:xfrm>
          <a:off x="7345612" y="1423911"/>
          <a:ext cx="2866745" cy="2364465"/>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285750" lvl="1" indent="-285750" algn="l" defTabSz="1333500">
            <a:lnSpc>
              <a:spcPct val="90000"/>
            </a:lnSpc>
            <a:spcBef>
              <a:spcPct val="0"/>
            </a:spcBef>
            <a:spcAft>
              <a:spcPct val="15000"/>
            </a:spcAft>
            <a:buChar char="•"/>
          </a:pPr>
          <a:r>
            <a:rPr lang="es-419" sz="3000" kern="1200" baseline="0"/>
            <a:t>Investidura formal del reino ya recibido.</a:t>
          </a:r>
          <a:endParaRPr lang="es-419" sz="3000" kern="1200"/>
        </a:p>
      </dsp:txBody>
      <dsp:txXfrm>
        <a:off x="7400025" y="1478324"/>
        <a:ext cx="2757919" cy="1748968"/>
      </dsp:txXfrm>
    </dsp:sp>
    <dsp:sp modelId="{E0B1BF07-77AF-4079-91C7-424803741D34}">
      <dsp:nvSpPr>
        <dsp:cNvPr id="0" name=""/>
        <dsp:cNvSpPr/>
      </dsp:nvSpPr>
      <dsp:spPr>
        <a:xfrm>
          <a:off x="7982667" y="3281706"/>
          <a:ext cx="2548218" cy="1013342"/>
        </a:xfrm>
        <a:prstGeom prst="roundRect">
          <a:avLst>
            <a:gd name="adj" fmla="val 10000"/>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419" sz="3200" kern="1200"/>
            <a:t>Segunda Venida</a:t>
          </a:r>
        </a:p>
      </dsp:txBody>
      <dsp:txXfrm>
        <a:off x="8012347" y="3311386"/>
        <a:ext cx="2488858" cy="9539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697F6-BD2A-4835-845A-80D03A8DACC8}">
      <dsp:nvSpPr>
        <dsp:cNvPr id="0" name=""/>
        <dsp:cNvSpPr/>
      </dsp:nvSpPr>
      <dsp:spPr>
        <a:xfrm>
          <a:off x="0" y="195033"/>
          <a:ext cx="5866542" cy="655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419" sz="2800" kern="1200"/>
            <a:t>Mente en lo Celestial</a:t>
          </a:r>
        </a:p>
      </dsp:txBody>
      <dsp:txXfrm>
        <a:off x="31984" y="227017"/>
        <a:ext cx="5802574" cy="591232"/>
      </dsp:txXfrm>
    </dsp:sp>
    <dsp:sp modelId="{48DA546C-E695-4D6A-A9CD-F071D53DB55E}">
      <dsp:nvSpPr>
        <dsp:cNvPr id="0" name=""/>
        <dsp:cNvSpPr/>
      </dsp:nvSpPr>
      <dsp:spPr>
        <a:xfrm>
          <a:off x="0" y="850233"/>
          <a:ext cx="5866542"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6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419" sz="2200" kern="1200" baseline="0" dirty="0"/>
            <a:t>Como reyes y reinas de Cristo, nuestra tarea es administrar nuestra vida con una mentalidad centrada en lo celestial.</a:t>
          </a:r>
          <a:endParaRPr lang="es-419" sz="2200" kern="1200" dirty="0"/>
        </a:p>
      </dsp:txBody>
      <dsp:txXfrm>
        <a:off x="0" y="850233"/>
        <a:ext cx="5866542" cy="956340"/>
      </dsp:txXfrm>
    </dsp:sp>
    <dsp:sp modelId="{5195412A-F88C-4CAA-BA2F-914A1365FB0F}">
      <dsp:nvSpPr>
        <dsp:cNvPr id="0" name=""/>
        <dsp:cNvSpPr/>
      </dsp:nvSpPr>
      <dsp:spPr>
        <a:xfrm>
          <a:off x="0" y="1806573"/>
          <a:ext cx="5866542" cy="655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419" sz="2800" kern="1200"/>
            <a:t>Guiados por el Espíritu</a:t>
          </a:r>
        </a:p>
      </dsp:txBody>
      <dsp:txXfrm>
        <a:off x="31984" y="1838557"/>
        <a:ext cx="5802574" cy="591232"/>
      </dsp:txXfrm>
    </dsp:sp>
    <dsp:sp modelId="{A6A3EC8A-4C50-45CF-A711-94BE8A4FF2CC}">
      <dsp:nvSpPr>
        <dsp:cNvPr id="0" name=""/>
        <dsp:cNvSpPr/>
      </dsp:nvSpPr>
      <dsp:spPr>
        <a:xfrm>
          <a:off x="0" y="2461773"/>
          <a:ext cx="5866542"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6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419" sz="2200" kern="1200" baseline="0"/>
            <a:t>Aunque físicamente seguimos en la tierra, vivimos con una mente guiada por el Espíritu de Dios.</a:t>
          </a:r>
          <a:endParaRPr lang="es-419" sz="2200" kern="1200"/>
        </a:p>
      </dsp:txBody>
      <dsp:txXfrm>
        <a:off x="0" y="2461773"/>
        <a:ext cx="5866542" cy="956340"/>
      </dsp:txXfrm>
    </dsp:sp>
    <dsp:sp modelId="{983CDA2A-8FED-4998-B0CA-65D2DE45DB15}">
      <dsp:nvSpPr>
        <dsp:cNvPr id="0" name=""/>
        <dsp:cNvSpPr/>
      </dsp:nvSpPr>
      <dsp:spPr>
        <a:xfrm>
          <a:off x="0" y="3418113"/>
          <a:ext cx="5866542" cy="655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419" sz="2800" kern="1200"/>
            <a:t>Ver lo Invisible</a:t>
          </a:r>
        </a:p>
      </dsp:txBody>
      <dsp:txXfrm>
        <a:off x="31984" y="3450097"/>
        <a:ext cx="5802574" cy="591232"/>
      </dsp:txXfrm>
    </dsp:sp>
    <dsp:sp modelId="{D26A0D2F-E647-4317-B501-DDC139848EB3}">
      <dsp:nvSpPr>
        <dsp:cNvPr id="0" name=""/>
        <dsp:cNvSpPr/>
      </dsp:nvSpPr>
      <dsp:spPr>
        <a:xfrm>
          <a:off x="0" y="4073313"/>
          <a:ext cx="5866542" cy="666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26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419" sz="2200" kern="1200" baseline="0"/>
            <a:t>En nuestro nuevo estado, debemos operar bajo los principios del reino y ver lo invisible.</a:t>
          </a:r>
          <a:endParaRPr lang="es-419" sz="2200" kern="1200"/>
        </a:p>
      </dsp:txBody>
      <dsp:txXfrm>
        <a:off x="0" y="4073313"/>
        <a:ext cx="5866542" cy="6665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F16FC-12D4-4EDC-B9A9-814B9871E5B3}">
      <dsp:nvSpPr>
        <dsp:cNvPr id="0" name=""/>
        <dsp:cNvSpPr/>
      </dsp:nvSpPr>
      <dsp:spPr>
        <a:xfrm>
          <a:off x="860460" y="1285"/>
          <a:ext cx="2157572" cy="107878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419" sz="3400" kern="1200"/>
            <a:t>Salvación por Obras</a:t>
          </a:r>
        </a:p>
      </dsp:txBody>
      <dsp:txXfrm>
        <a:off x="892057" y="32882"/>
        <a:ext cx="2094378" cy="1015592"/>
      </dsp:txXfrm>
    </dsp:sp>
    <dsp:sp modelId="{BBC7A96E-D904-40F3-A7E5-73ACF38D3897}">
      <dsp:nvSpPr>
        <dsp:cNvPr id="0" name=""/>
        <dsp:cNvSpPr/>
      </dsp:nvSpPr>
      <dsp:spPr>
        <a:xfrm>
          <a:off x="1076217" y="1080071"/>
          <a:ext cx="215757" cy="809089"/>
        </a:xfrm>
        <a:custGeom>
          <a:avLst/>
          <a:gdLst/>
          <a:ahLst/>
          <a:cxnLst/>
          <a:rect l="0" t="0" r="0" b="0"/>
          <a:pathLst>
            <a:path>
              <a:moveTo>
                <a:pt x="0" y="0"/>
              </a:moveTo>
              <a:lnTo>
                <a:pt x="0" y="809089"/>
              </a:lnTo>
              <a:lnTo>
                <a:pt x="215757" y="80908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066CB-2406-462A-8A37-7603A55A1FB9}">
      <dsp:nvSpPr>
        <dsp:cNvPr id="0" name=""/>
        <dsp:cNvSpPr/>
      </dsp:nvSpPr>
      <dsp:spPr>
        <a:xfrm>
          <a:off x="1291974" y="1349767"/>
          <a:ext cx="1726057" cy="10787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419" sz="1500" kern="1200" baseline="0" dirty="0"/>
            <a:t>Pensar que debemos ganar el reino con nuestras acciones.</a:t>
          </a:r>
          <a:endParaRPr lang="es-419" sz="1500" kern="1200" dirty="0"/>
        </a:p>
      </dsp:txBody>
      <dsp:txXfrm>
        <a:off x="1323571" y="1381364"/>
        <a:ext cx="1662863" cy="1015592"/>
      </dsp:txXfrm>
    </dsp:sp>
    <dsp:sp modelId="{4416A967-6B29-44ED-9B4C-6BA33663263F}">
      <dsp:nvSpPr>
        <dsp:cNvPr id="0" name=""/>
        <dsp:cNvSpPr/>
      </dsp:nvSpPr>
      <dsp:spPr>
        <a:xfrm>
          <a:off x="1076217" y="1080071"/>
          <a:ext cx="215757" cy="2157572"/>
        </a:xfrm>
        <a:custGeom>
          <a:avLst/>
          <a:gdLst/>
          <a:ahLst/>
          <a:cxnLst/>
          <a:rect l="0" t="0" r="0" b="0"/>
          <a:pathLst>
            <a:path>
              <a:moveTo>
                <a:pt x="0" y="0"/>
              </a:moveTo>
              <a:lnTo>
                <a:pt x="0" y="2157572"/>
              </a:lnTo>
              <a:lnTo>
                <a:pt x="215757" y="215757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EF6E2-A7C9-4E3F-A3CE-C27067CA4BBA}">
      <dsp:nvSpPr>
        <dsp:cNvPr id="0" name=""/>
        <dsp:cNvSpPr/>
      </dsp:nvSpPr>
      <dsp:spPr>
        <a:xfrm>
          <a:off x="1291974" y="2698250"/>
          <a:ext cx="1726057" cy="10787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437063"/>
              <a:satOff val="-525"/>
              <a:lumOff val="-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419" sz="1500" kern="1200" baseline="0"/>
            <a:t>Intentar merecer lo que ya es un regalo divino.</a:t>
          </a:r>
          <a:endParaRPr lang="es-419" sz="1500" kern="1200"/>
        </a:p>
      </dsp:txBody>
      <dsp:txXfrm>
        <a:off x="1323571" y="2729847"/>
        <a:ext cx="1662863" cy="1015592"/>
      </dsp:txXfrm>
    </dsp:sp>
    <dsp:sp modelId="{1E716ACA-0867-4752-B9FD-F33B135B1900}">
      <dsp:nvSpPr>
        <dsp:cNvPr id="0" name=""/>
        <dsp:cNvSpPr/>
      </dsp:nvSpPr>
      <dsp:spPr>
        <a:xfrm>
          <a:off x="1076217" y="1080071"/>
          <a:ext cx="215757" cy="3506055"/>
        </a:xfrm>
        <a:custGeom>
          <a:avLst/>
          <a:gdLst/>
          <a:ahLst/>
          <a:cxnLst/>
          <a:rect l="0" t="0" r="0" b="0"/>
          <a:pathLst>
            <a:path>
              <a:moveTo>
                <a:pt x="0" y="0"/>
              </a:moveTo>
              <a:lnTo>
                <a:pt x="0" y="3506055"/>
              </a:lnTo>
              <a:lnTo>
                <a:pt x="215757" y="350605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5B29E-ED39-441C-9E77-B53E64C7D933}">
      <dsp:nvSpPr>
        <dsp:cNvPr id="0" name=""/>
        <dsp:cNvSpPr/>
      </dsp:nvSpPr>
      <dsp:spPr>
        <a:xfrm>
          <a:off x="1291974" y="4046733"/>
          <a:ext cx="1726057" cy="10787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874125"/>
              <a:satOff val="-1050"/>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419" sz="1500" kern="1200" baseline="0"/>
            <a:t>No sentirse perdonado a pesar de la obra completa de Cristo.</a:t>
          </a:r>
          <a:endParaRPr lang="es-419" sz="1500" kern="1200"/>
        </a:p>
      </dsp:txBody>
      <dsp:txXfrm>
        <a:off x="1323571" y="4078330"/>
        <a:ext cx="1662863" cy="1015592"/>
      </dsp:txXfrm>
    </dsp:sp>
    <dsp:sp modelId="{4C7FBDA1-F244-443F-96ED-A2A3652D0903}">
      <dsp:nvSpPr>
        <dsp:cNvPr id="0" name=""/>
        <dsp:cNvSpPr/>
      </dsp:nvSpPr>
      <dsp:spPr>
        <a:xfrm>
          <a:off x="3557426" y="1285"/>
          <a:ext cx="2157572" cy="1078786"/>
        </a:xfrm>
        <a:prstGeom prst="roundRect">
          <a:avLst>
            <a:gd name="adj" fmla="val 10000"/>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419" sz="3400" kern="1200"/>
            <a:t>Rechazo de la Ley</a:t>
          </a:r>
        </a:p>
      </dsp:txBody>
      <dsp:txXfrm>
        <a:off x="3589023" y="32882"/>
        <a:ext cx="2094378" cy="1015592"/>
      </dsp:txXfrm>
    </dsp:sp>
    <dsp:sp modelId="{DCB5D19D-47C4-4626-8512-75F3AB67BFD1}">
      <dsp:nvSpPr>
        <dsp:cNvPr id="0" name=""/>
        <dsp:cNvSpPr/>
      </dsp:nvSpPr>
      <dsp:spPr>
        <a:xfrm>
          <a:off x="3773183" y="1080071"/>
          <a:ext cx="215757" cy="809089"/>
        </a:xfrm>
        <a:custGeom>
          <a:avLst/>
          <a:gdLst/>
          <a:ahLst/>
          <a:cxnLst/>
          <a:rect l="0" t="0" r="0" b="0"/>
          <a:pathLst>
            <a:path>
              <a:moveTo>
                <a:pt x="0" y="0"/>
              </a:moveTo>
              <a:lnTo>
                <a:pt x="0" y="809089"/>
              </a:lnTo>
              <a:lnTo>
                <a:pt x="215757" y="809089"/>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20CBE-5F34-4A49-8B38-9D12E12E23D5}">
      <dsp:nvSpPr>
        <dsp:cNvPr id="0" name=""/>
        <dsp:cNvSpPr/>
      </dsp:nvSpPr>
      <dsp:spPr>
        <a:xfrm>
          <a:off x="3988940" y="1349767"/>
          <a:ext cx="1726057" cy="10787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311188"/>
              <a:satOff val="-1575"/>
              <a:lumOff val="-1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419" sz="1500" kern="1200" baseline="0"/>
            <a:t>Querer reinar sin someterse a los principios del reino.</a:t>
          </a:r>
          <a:endParaRPr lang="es-419" sz="1500" kern="1200"/>
        </a:p>
      </dsp:txBody>
      <dsp:txXfrm>
        <a:off x="4020537" y="1381364"/>
        <a:ext cx="1662863" cy="1015592"/>
      </dsp:txXfrm>
    </dsp:sp>
    <dsp:sp modelId="{96D02167-545F-4022-BC29-13D0949C6355}">
      <dsp:nvSpPr>
        <dsp:cNvPr id="0" name=""/>
        <dsp:cNvSpPr/>
      </dsp:nvSpPr>
      <dsp:spPr>
        <a:xfrm>
          <a:off x="3773183" y="1080071"/>
          <a:ext cx="215757" cy="2157572"/>
        </a:xfrm>
        <a:custGeom>
          <a:avLst/>
          <a:gdLst/>
          <a:ahLst/>
          <a:cxnLst/>
          <a:rect l="0" t="0" r="0" b="0"/>
          <a:pathLst>
            <a:path>
              <a:moveTo>
                <a:pt x="0" y="0"/>
              </a:moveTo>
              <a:lnTo>
                <a:pt x="0" y="2157572"/>
              </a:lnTo>
              <a:lnTo>
                <a:pt x="215757" y="2157572"/>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9C2AC6-46C0-4A66-91E1-1CD90893783D}">
      <dsp:nvSpPr>
        <dsp:cNvPr id="0" name=""/>
        <dsp:cNvSpPr/>
      </dsp:nvSpPr>
      <dsp:spPr>
        <a:xfrm>
          <a:off x="3988940" y="2698250"/>
          <a:ext cx="1726057" cy="10787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1748251"/>
              <a:satOff val="-2100"/>
              <a:lumOff val="-2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419" sz="1500" kern="1200" baseline="0"/>
            <a:t>Desear lo celestial mientras la mente sigue en lo terrenal.</a:t>
          </a:r>
          <a:endParaRPr lang="es-419" sz="1500" kern="1200"/>
        </a:p>
      </dsp:txBody>
      <dsp:txXfrm>
        <a:off x="4020537" y="2729847"/>
        <a:ext cx="1662863" cy="1015592"/>
      </dsp:txXfrm>
    </dsp:sp>
    <dsp:sp modelId="{F26117E8-848E-4861-8AF5-FC5D1BF43FCB}">
      <dsp:nvSpPr>
        <dsp:cNvPr id="0" name=""/>
        <dsp:cNvSpPr/>
      </dsp:nvSpPr>
      <dsp:spPr>
        <a:xfrm>
          <a:off x="3773183" y="1080071"/>
          <a:ext cx="215757" cy="3506055"/>
        </a:xfrm>
        <a:custGeom>
          <a:avLst/>
          <a:gdLst/>
          <a:ahLst/>
          <a:cxnLst/>
          <a:rect l="0" t="0" r="0" b="0"/>
          <a:pathLst>
            <a:path>
              <a:moveTo>
                <a:pt x="0" y="0"/>
              </a:moveTo>
              <a:lnTo>
                <a:pt x="0" y="3506055"/>
              </a:lnTo>
              <a:lnTo>
                <a:pt x="215757" y="350605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C74FE8-6323-4980-A624-A735CD862743}">
      <dsp:nvSpPr>
        <dsp:cNvPr id="0" name=""/>
        <dsp:cNvSpPr/>
      </dsp:nvSpPr>
      <dsp:spPr>
        <a:xfrm>
          <a:off x="3988940" y="4046733"/>
          <a:ext cx="1726057" cy="10787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419" sz="1500" kern="1200" baseline="0"/>
            <a:t>Ignorar los mandamientos, especialmente el sábado.</a:t>
          </a:r>
          <a:endParaRPr lang="es-419" sz="1500" kern="1200"/>
        </a:p>
      </dsp:txBody>
      <dsp:txXfrm>
        <a:off x="4020537" y="4078330"/>
        <a:ext cx="1662863" cy="10155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3A73B-568C-40A2-8681-A50056601F6F}">
      <dsp:nvSpPr>
        <dsp:cNvPr id="0" name=""/>
        <dsp:cNvSpPr/>
      </dsp:nvSpPr>
      <dsp:spPr>
        <a:xfrm>
          <a:off x="0" y="85787"/>
          <a:ext cx="5575442" cy="7020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419" sz="3000" kern="1200"/>
            <a:t>Mostrar la Gracia</a:t>
          </a:r>
        </a:p>
      </dsp:txBody>
      <dsp:txXfrm>
        <a:off x="34269" y="120056"/>
        <a:ext cx="5506904" cy="633462"/>
      </dsp:txXfrm>
    </dsp:sp>
    <dsp:sp modelId="{7099160B-E525-4A59-9AD5-60EF4B133608}">
      <dsp:nvSpPr>
        <dsp:cNvPr id="0" name=""/>
        <dsp:cNvSpPr/>
      </dsp:nvSpPr>
      <dsp:spPr>
        <a:xfrm>
          <a:off x="0" y="787787"/>
          <a:ext cx="5575442"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2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419" sz="2300" kern="1200" baseline="0" dirty="0"/>
            <a:t>Exhibir las abundantes riquezas de la gracia divina.</a:t>
          </a:r>
          <a:endParaRPr lang="es-419" sz="2300" kern="1200" dirty="0"/>
        </a:p>
      </dsp:txBody>
      <dsp:txXfrm>
        <a:off x="0" y="787787"/>
        <a:ext cx="5575442" cy="698625"/>
      </dsp:txXfrm>
    </dsp:sp>
    <dsp:sp modelId="{30E6AEFF-7855-4545-B1E1-776BCD20F717}">
      <dsp:nvSpPr>
        <dsp:cNvPr id="0" name=""/>
        <dsp:cNvSpPr/>
      </dsp:nvSpPr>
      <dsp:spPr>
        <a:xfrm>
          <a:off x="0" y="1486412"/>
          <a:ext cx="5575442" cy="7020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419" sz="3000" kern="1200"/>
            <a:t>Testificar en la Tierra</a:t>
          </a:r>
        </a:p>
      </dsp:txBody>
      <dsp:txXfrm>
        <a:off x="34269" y="1520681"/>
        <a:ext cx="5506904" cy="633462"/>
      </dsp:txXfrm>
    </dsp:sp>
    <dsp:sp modelId="{F5BA4EDA-43D6-427E-9F3B-FF61DA5E3971}">
      <dsp:nvSpPr>
        <dsp:cNvPr id="0" name=""/>
        <dsp:cNvSpPr/>
      </dsp:nvSpPr>
      <dsp:spPr>
        <a:xfrm>
          <a:off x="0" y="2188412"/>
          <a:ext cx="5575442"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2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419" sz="2300" kern="1200" baseline="0"/>
            <a:t>Ser testigos ante los hombres de la salvación.</a:t>
          </a:r>
          <a:endParaRPr lang="es-419" sz="2300" kern="1200"/>
        </a:p>
      </dsp:txBody>
      <dsp:txXfrm>
        <a:off x="0" y="2188412"/>
        <a:ext cx="5575442" cy="698625"/>
      </dsp:txXfrm>
    </dsp:sp>
    <dsp:sp modelId="{77322970-7E6B-4A18-B3DC-EFA2446B1906}">
      <dsp:nvSpPr>
        <dsp:cNvPr id="0" name=""/>
        <dsp:cNvSpPr/>
      </dsp:nvSpPr>
      <dsp:spPr>
        <a:xfrm>
          <a:off x="0" y="2887038"/>
          <a:ext cx="5575442" cy="7020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419" sz="3000" kern="1200"/>
            <a:t>Testificar en los Cielos</a:t>
          </a:r>
        </a:p>
      </dsp:txBody>
      <dsp:txXfrm>
        <a:off x="34269" y="2921307"/>
        <a:ext cx="5506904" cy="633462"/>
      </dsp:txXfrm>
    </dsp:sp>
    <dsp:sp modelId="{DA8A628B-EF8E-41C4-A3B4-044DBEE943AC}">
      <dsp:nvSpPr>
        <dsp:cNvPr id="0" name=""/>
        <dsp:cNvSpPr/>
      </dsp:nvSpPr>
      <dsp:spPr>
        <a:xfrm>
          <a:off x="0" y="3589038"/>
          <a:ext cx="5575442"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2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419" sz="2300" kern="1200" baseline="0"/>
            <a:t>Demostrar la sabiduría de Dios ante las potestades celestiales.</a:t>
          </a:r>
          <a:endParaRPr lang="es-419" sz="2300" kern="1200"/>
        </a:p>
      </dsp:txBody>
      <dsp:txXfrm>
        <a:off x="0" y="3589038"/>
        <a:ext cx="5575442" cy="698625"/>
      </dsp:txXfrm>
    </dsp:sp>
    <dsp:sp modelId="{2DBEE717-58F4-4724-A8E7-CD7C077D0242}">
      <dsp:nvSpPr>
        <dsp:cNvPr id="0" name=""/>
        <dsp:cNvSpPr/>
      </dsp:nvSpPr>
      <dsp:spPr>
        <a:xfrm>
          <a:off x="0" y="4287663"/>
          <a:ext cx="5575442" cy="7020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419" sz="3000" kern="1200"/>
            <a:t>Compartir la Salvación</a:t>
          </a:r>
        </a:p>
      </dsp:txBody>
      <dsp:txXfrm>
        <a:off x="34269" y="4321932"/>
        <a:ext cx="5506904" cy="633462"/>
      </dsp:txXfrm>
    </dsp:sp>
    <dsp:sp modelId="{AE208AC9-4473-451A-9800-896A92C7F671}">
      <dsp:nvSpPr>
        <dsp:cNvPr id="0" name=""/>
        <dsp:cNvSpPr/>
      </dsp:nvSpPr>
      <dsp:spPr>
        <a:xfrm>
          <a:off x="0" y="4989663"/>
          <a:ext cx="5575442"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2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419" sz="2300" kern="1200" baseline="0"/>
            <a:t>Llevar a otros al conocimiento de la verdad.</a:t>
          </a:r>
          <a:endParaRPr lang="es-419" sz="2300" kern="1200"/>
        </a:p>
      </dsp:txBody>
      <dsp:txXfrm>
        <a:off x="0" y="4989663"/>
        <a:ext cx="5575442" cy="6986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4A57A-71D6-4169-B544-04A89F41A64A}">
      <dsp:nvSpPr>
        <dsp:cNvPr id="0" name=""/>
        <dsp:cNvSpPr/>
      </dsp:nvSpPr>
      <dsp:spPr>
        <a:xfrm>
          <a:off x="0" y="17412"/>
          <a:ext cx="5537632" cy="123552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419" sz="3200" kern="1200"/>
            <a:t>Naciste en esta época por designio divino.</a:t>
          </a:r>
        </a:p>
      </dsp:txBody>
      <dsp:txXfrm>
        <a:off x="60313" y="77725"/>
        <a:ext cx="5417006" cy="1114894"/>
      </dsp:txXfrm>
    </dsp:sp>
    <dsp:sp modelId="{26F7A364-AD92-467D-93AC-E03CF9E65FBD}">
      <dsp:nvSpPr>
        <dsp:cNvPr id="0" name=""/>
        <dsp:cNvSpPr/>
      </dsp:nvSpPr>
      <dsp:spPr>
        <a:xfrm>
          <a:off x="0" y="1345092"/>
          <a:ext cx="5537632" cy="123552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419" sz="3200" kern="1200"/>
            <a:t>Tu ubicación no es casualidad sino providencia.</a:t>
          </a:r>
        </a:p>
      </dsp:txBody>
      <dsp:txXfrm>
        <a:off x="60313" y="1405405"/>
        <a:ext cx="5417006" cy="1114894"/>
      </dsp:txXfrm>
    </dsp:sp>
    <dsp:sp modelId="{6F94B4CB-7F24-4842-8DE2-54FD549874D6}">
      <dsp:nvSpPr>
        <dsp:cNvPr id="0" name=""/>
        <dsp:cNvSpPr/>
      </dsp:nvSpPr>
      <dsp:spPr>
        <a:xfrm>
          <a:off x="0" y="2672773"/>
          <a:ext cx="5537632" cy="123552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419" sz="3200" kern="1200"/>
            <a:t>Tienes un propósito que solo tú puedes cumplir.</a:t>
          </a:r>
        </a:p>
      </dsp:txBody>
      <dsp:txXfrm>
        <a:off x="60313" y="2733086"/>
        <a:ext cx="5417006" cy="1114894"/>
      </dsp:txXfrm>
    </dsp:sp>
    <dsp:sp modelId="{1DFECE10-488B-4098-BAE5-6E96B43F7EF9}">
      <dsp:nvSpPr>
        <dsp:cNvPr id="0" name=""/>
        <dsp:cNvSpPr/>
      </dsp:nvSpPr>
      <dsp:spPr>
        <a:xfrm>
          <a:off x="0" y="4000453"/>
          <a:ext cx="5537632" cy="1235520"/>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419" sz="3200" kern="1200"/>
            <a:t>Creados para buenas obras.</a:t>
          </a:r>
        </a:p>
      </dsp:txBody>
      <dsp:txXfrm>
        <a:off x="60313" y="4060766"/>
        <a:ext cx="5417006" cy="11148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CFA20-9C66-466E-B9D7-FD277E6635AA}">
      <dsp:nvSpPr>
        <dsp:cNvPr id="0" name=""/>
        <dsp:cNvSpPr/>
      </dsp:nvSpPr>
      <dsp:spPr>
        <a:xfrm rot="5400000">
          <a:off x="3580318" y="-1189484"/>
          <a:ext cx="1264993" cy="396500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La máxima prosperidad es nuestra herencia celestial.</a:t>
          </a:r>
          <a:endParaRPr lang="es-419" sz="2600" kern="1200"/>
        </a:p>
      </dsp:txBody>
      <dsp:txXfrm rot="-5400000">
        <a:off x="2230314" y="222272"/>
        <a:ext cx="3903250" cy="1141489"/>
      </dsp:txXfrm>
    </dsp:sp>
    <dsp:sp modelId="{375B64F7-1A8A-485E-B1E5-324ED8A751CF}">
      <dsp:nvSpPr>
        <dsp:cNvPr id="0" name=""/>
        <dsp:cNvSpPr/>
      </dsp:nvSpPr>
      <dsp:spPr>
        <a:xfrm>
          <a:off x="0" y="2395"/>
          <a:ext cx="2230313" cy="15812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419" sz="2300" kern="1200"/>
            <a:t>Salvación Eterna</a:t>
          </a:r>
        </a:p>
      </dsp:txBody>
      <dsp:txXfrm>
        <a:off x="77190" y="79585"/>
        <a:ext cx="2075933" cy="1426861"/>
      </dsp:txXfrm>
    </dsp:sp>
    <dsp:sp modelId="{61007ABC-37A0-45E5-A097-496EBDAE7566}">
      <dsp:nvSpPr>
        <dsp:cNvPr id="0" name=""/>
        <dsp:cNvSpPr/>
      </dsp:nvSpPr>
      <dsp:spPr>
        <a:xfrm rot="5400000">
          <a:off x="3580318" y="470819"/>
          <a:ext cx="1264993" cy="396500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Liberación del poder esclavizante del pecado.</a:t>
          </a:r>
          <a:endParaRPr lang="es-419" sz="2600" kern="1200"/>
        </a:p>
      </dsp:txBody>
      <dsp:txXfrm rot="-5400000">
        <a:off x="2230314" y="1882575"/>
        <a:ext cx="3903250" cy="1141489"/>
      </dsp:txXfrm>
    </dsp:sp>
    <dsp:sp modelId="{9AA71951-F3B8-4FFB-BBFF-A602FF1F782F}">
      <dsp:nvSpPr>
        <dsp:cNvPr id="0" name=""/>
        <dsp:cNvSpPr/>
      </dsp:nvSpPr>
      <dsp:spPr>
        <a:xfrm>
          <a:off x="0" y="1662699"/>
          <a:ext cx="2230313" cy="15812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419" sz="2300" kern="1200"/>
            <a:t>Transformación Interior</a:t>
          </a:r>
        </a:p>
      </dsp:txBody>
      <dsp:txXfrm>
        <a:off x="77190" y="1739889"/>
        <a:ext cx="2075933" cy="1426861"/>
      </dsp:txXfrm>
    </dsp:sp>
    <dsp:sp modelId="{A0EACEAF-62C3-41DC-B03C-030AF2F18EA4}">
      <dsp:nvSpPr>
        <dsp:cNvPr id="0" name=""/>
        <dsp:cNvSpPr/>
      </dsp:nvSpPr>
      <dsp:spPr>
        <a:xfrm rot="5400000">
          <a:off x="3580318" y="2131123"/>
          <a:ext cx="1264993" cy="396500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Uso de recursos según los principios del reino.</a:t>
          </a:r>
          <a:endParaRPr lang="es-419" sz="2600" kern="1200"/>
        </a:p>
      </dsp:txBody>
      <dsp:txXfrm rot="-5400000">
        <a:off x="2230314" y="3542879"/>
        <a:ext cx="3903250" cy="1141489"/>
      </dsp:txXfrm>
    </dsp:sp>
    <dsp:sp modelId="{BC763F4A-AB04-45B4-9217-A05FD3517272}">
      <dsp:nvSpPr>
        <dsp:cNvPr id="0" name=""/>
        <dsp:cNvSpPr/>
      </dsp:nvSpPr>
      <dsp:spPr>
        <a:xfrm>
          <a:off x="0" y="3323003"/>
          <a:ext cx="2230313" cy="15812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419" sz="2300" kern="1200"/>
            <a:t>Administración Fiel</a:t>
          </a:r>
        </a:p>
      </dsp:txBody>
      <dsp:txXfrm>
        <a:off x="77190" y="3400193"/>
        <a:ext cx="2075933" cy="14268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85499-F3B7-46C2-8E7C-415B75C938A1}">
      <dsp:nvSpPr>
        <dsp:cNvPr id="0" name=""/>
        <dsp:cNvSpPr/>
      </dsp:nvSpPr>
      <dsp:spPr>
        <a:xfrm rot="5400000">
          <a:off x="-391080" y="392827"/>
          <a:ext cx="2607201" cy="1825040"/>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419" sz="2800" kern="1200"/>
            <a:t>En la Abundancia</a:t>
          </a:r>
        </a:p>
      </dsp:txBody>
      <dsp:txXfrm rot="-5400000">
        <a:off x="1" y="914266"/>
        <a:ext cx="1825040" cy="782161"/>
      </dsp:txXfrm>
    </dsp:sp>
    <dsp:sp modelId="{47375A37-BD8C-4B9D-8354-CB07CCF2DC34}">
      <dsp:nvSpPr>
        <dsp:cNvPr id="0" name=""/>
        <dsp:cNvSpPr/>
      </dsp:nvSpPr>
      <dsp:spPr>
        <a:xfrm rot="5400000">
          <a:off x="3347772" y="-1520983"/>
          <a:ext cx="1694680" cy="4740143"/>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419" sz="2200" kern="1200" baseline="0"/>
            <a:t>Dios puede proveer recursos materiales en abundancia. Debemos administrarlos para su gloria y propósito. La riqueza es una herramienta, no un fin en sí misma.</a:t>
          </a:r>
          <a:endParaRPr lang="es-419" sz="2200" kern="1200"/>
        </a:p>
      </dsp:txBody>
      <dsp:txXfrm rot="-5400000">
        <a:off x="1825041" y="84475"/>
        <a:ext cx="4657416" cy="1529226"/>
      </dsp:txXfrm>
    </dsp:sp>
    <dsp:sp modelId="{817497DC-B7B8-4BB7-8DD7-E62F4011AB69}">
      <dsp:nvSpPr>
        <dsp:cNvPr id="0" name=""/>
        <dsp:cNvSpPr/>
      </dsp:nvSpPr>
      <dsp:spPr>
        <a:xfrm rot="5400000">
          <a:off x="-391080" y="2717018"/>
          <a:ext cx="2607201" cy="1825040"/>
        </a:xfrm>
        <a:prstGeom prst="chevron">
          <a:avLst/>
        </a:prstGeom>
        <a:solidFill>
          <a:schemeClr val="accent4">
            <a:hueOff val="-2185313"/>
            <a:satOff val="-2625"/>
            <a:lumOff val="-3138"/>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419" sz="2800" kern="1200"/>
            <a:t>En la Escasez</a:t>
          </a:r>
        </a:p>
      </dsp:txBody>
      <dsp:txXfrm rot="-5400000">
        <a:off x="1" y="3238457"/>
        <a:ext cx="1825040" cy="782161"/>
      </dsp:txXfrm>
    </dsp:sp>
    <dsp:sp modelId="{490E40AF-8FB2-4A00-B3B7-28027DD7F468}">
      <dsp:nvSpPr>
        <dsp:cNvPr id="0" name=""/>
        <dsp:cNvSpPr/>
      </dsp:nvSpPr>
      <dsp:spPr>
        <a:xfrm rot="5400000">
          <a:off x="3347772" y="803206"/>
          <a:ext cx="1694680" cy="4740143"/>
        </a:xfrm>
        <a:prstGeom prst="round2SameRect">
          <a:avLst/>
        </a:prstGeom>
        <a:solidFill>
          <a:schemeClr val="lt1">
            <a:alpha val="90000"/>
            <a:hueOff val="0"/>
            <a:satOff val="0"/>
            <a:lumOff val="0"/>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419" sz="2200" kern="1200" baseline="0"/>
            <a:t>Dios puede permitir limitaciones para probar nuestra fe. Debemos mantener nuestra confianza en su provisión. La escasez material no limita nuestra prosperidad espiritual.</a:t>
          </a:r>
          <a:endParaRPr lang="es-419" sz="2200" kern="1200"/>
        </a:p>
      </dsp:txBody>
      <dsp:txXfrm rot="-5400000">
        <a:off x="1825041" y="2408665"/>
        <a:ext cx="4657416" cy="1529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99401-98CF-444E-9BE9-B3D98728AA02}">
      <dsp:nvSpPr>
        <dsp:cNvPr id="0" name=""/>
        <dsp:cNvSpPr/>
      </dsp:nvSpPr>
      <dsp:spPr>
        <a:xfrm>
          <a:off x="-6356236" y="-972599"/>
          <a:ext cx="7568454" cy="7568454"/>
        </a:xfrm>
        <a:prstGeom prst="blockArc">
          <a:avLst>
            <a:gd name="adj1" fmla="val 18900000"/>
            <a:gd name="adj2" fmla="val 2700000"/>
            <a:gd name="adj3" fmla="val 285"/>
          </a:avLst>
        </a:pr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F4F4E-64DB-4E96-8359-87AB7895AB9F}">
      <dsp:nvSpPr>
        <dsp:cNvPr id="0" name=""/>
        <dsp:cNvSpPr/>
      </dsp:nvSpPr>
      <dsp:spPr>
        <a:xfrm>
          <a:off x="780507" y="562325"/>
          <a:ext cx="5871464" cy="11246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692" tIns="63500" rIns="63500" bIns="63500" numCol="1" spcCol="1270" anchor="t" anchorCtr="0">
          <a:noAutofit/>
        </a:bodyPr>
        <a:lstStyle/>
        <a:p>
          <a:pPr marL="0" lvl="0" indent="0" algn="l" defTabSz="1111250">
            <a:lnSpc>
              <a:spcPct val="90000"/>
            </a:lnSpc>
            <a:spcBef>
              <a:spcPct val="0"/>
            </a:spcBef>
            <a:spcAft>
              <a:spcPct val="35000"/>
            </a:spcAft>
            <a:buNone/>
          </a:pPr>
          <a:r>
            <a:rPr lang="es-419" sz="2500" kern="1200"/>
            <a:t>Saulo el Perseguidor</a:t>
          </a:r>
        </a:p>
        <a:p>
          <a:pPr marL="228600" lvl="1" indent="-228600" algn="l" defTabSz="889000">
            <a:lnSpc>
              <a:spcPct val="90000"/>
            </a:lnSpc>
            <a:spcBef>
              <a:spcPct val="0"/>
            </a:spcBef>
            <a:spcAft>
              <a:spcPct val="15000"/>
            </a:spcAft>
            <a:buChar char="•"/>
          </a:pPr>
          <a:r>
            <a:rPr lang="es-419" sz="2000" kern="1200" baseline="0"/>
            <a:t>Aun conociendo las Escrituras, fue instrumento de muerte.</a:t>
          </a:r>
          <a:endParaRPr lang="es-419" sz="2000" kern="1200"/>
        </a:p>
      </dsp:txBody>
      <dsp:txXfrm>
        <a:off x="780507" y="562325"/>
        <a:ext cx="5871464" cy="1124651"/>
      </dsp:txXfrm>
    </dsp:sp>
    <dsp:sp modelId="{1C54318E-6A5F-469A-B66F-A61352939B68}">
      <dsp:nvSpPr>
        <dsp:cNvPr id="0" name=""/>
        <dsp:cNvSpPr/>
      </dsp:nvSpPr>
      <dsp:spPr>
        <a:xfrm>
          <a:off x="77600" y="421744"/>
          <a:ext cx="1405813" cy="1405813"/>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E0448-0114-47A9-B0C8-FFE9FE8EB146}">
      <dsp:nvSpPr>
        <dsp:cNvPr id="0" name=""/>
        <dsp:cNvSpPr/>
      </dsp:nvSpPr>
      <dsp:spPr>
        <a:xfrm>
          <a:off x="1189318" y="2249302"/>
          <a:ext cx="5462653" cy="11246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692" tIns="63500" rIns="63500" bIns="63500" numCol="1" spcCol="1270" anchor="t" anchorCtr="0">
          <a:noAutofit/>
        </a:bodyPr>
        <a:lstStyle/>
        <a:p>
          <a:pPr marL="0" lvl="0" indent="0" algn="l" defTabSz="1111250">
            <a:lnSpc>
              <a:spcPct val="90000"/>
            </a:lnSpc>
            <a:spcBef>
              <a:spcPct val="0"/>
            </a:spcBef>
            <a:spcAft>
              <a:spcPct val="35000"/>
            </a:spcAft>
            <a:buNone/>
          </a:pPr>
          <a:r>
            <a:rPr lang="es-419" sz="2500" kern="1200"/>
            <a:t>El Encuentro con Cristo</a:t>
          </a:r>
        </a:p>
        <a:p>
          <a:pPr marL="228600" lvl="1" indent="-228600" algn="l" defTabSz="889000">
            <a:lnSpc>
              <a:spcPct val="90000"/>
            </a:lnSpc>
            <a:spcBef>
              <a:spcPct val="0"/>
            </a:spcBef>
            <a:spcAft>
              <a:spcPct val="15000"/>
            </a:spcAft>
            <a:buChar char="•"/>
          </a:pPr>
          <a:r>
            <a:rPr lang="es-419" sz="2000" kern="1200" baseline="0"/>
            <a:t>Experimentó una transformación radical en el camino a Damasco.</a:t>
          </a:r>
          <a:endParaRPr lang="es-419" sz="2000" kern="1200"/>
        </a:p>
      </dsp:txBody>
      <dsp:txXfrm>
        <a:off x="1189318" y="2249302"/>
        <a:ext cx="5462653" cy="1124651"/>
      </dsp:txXfrm>
    </dsp:sp>
    <dsp:sp modelId="{B36B0C52-8C94-41C3-875A-793038E07A0C}">
      <dsp:nvSpPr>
        <dsp:cNvPr id="0" name=""/>
        <dsp:cNvSpPr/>
      </dsp:nvSpPr>
      <dsp:spPr>
        <a:xfrm>
          <a:off x="486411" y="2108720"/>
          <a:ext cx="1405813" cy="1405813"/>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B6B6B-501B-4E49-A833-7492451D3E69}">
      <dsp:nvSpPr>
        <dsp:cNvPr id="0" name=""/>
        <dsp:cNvSpPr/>
      </dsp:nvSpPr>
      <dsp:spPr>
        <a:xfrm>
          <a:off x="780507" y="3936278"/>
          <a:ext cx="5871464" cy="112465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2692" tIns="63500" rIns="63500" bIns="63500" numCol="1" spcCol="1270" anchor="t" anchorCtr="0">
          <a:noAutofit/>
        </a:bodyPr>
        <a:lstStyle/>
        <a:p>
          <a:pPr marL="0" lvl="0" indent="0" algn="l" defTabSz="1111250">
            <a:lnSpc>
              <a:spcPct val="90000"/>
            </a:lnSpc>
            <a:spcBef>
              <a:spcPct val="0"/>
            </a:spcBef>
            <a:spcAft>
              <a:spcPct val="35000"/>
            </a:spcAft>
            <a:buNone/>
          </a:pPr>
          <a:r>
            <a:rPr lang="es-419" sz="2500" kern="1200"/>
            <a:t>Pablo el Apóstol</a:t>
          </a:r>
        </a:p>
        <a:p>
          <a:pPr marL="228600" lvl="1" indent="-228600" algn="l" defTabSz="889000">
            <a:lnSpc>
              <a:spcPct val="90000"/>
            </a:lnSpc>
            <a:spcBef>
              <a:spcPct val="0"/>
            </a:spcBef>
            <a:spcAft>
              <a:spcPct val="15000"/>
            </a:spcAft>
            <a:buChar char="•"/>
          </a:pPr>
          <a:r>
            <a:rPr lang="es-419" sz="2000" kern="1200" baseline="0"/>
            <a:t>Reflexiona con vergüenza sobre su vida pasada.</a:t>
          </a:r>
          <a:endParaRPr lang="es-419" sz="2000" kern="1200"/>
        </a:p>
      </dsp:txBody>
      <dsp:txXfrm>
        <a:off x="780507" y="3936278"/>
        <a:ext cx="5871464" cy="1124651"/>
      </dsp:txXfrm>
    </dsp:sp>
    <dsp:sp modelId="{F7117C16-2DCF-4E65-B2F7-49A2EF8EDF0E}">
      <dsp:nvSpPr>
        <dsp:cNvPr id="0" name=""/>
        <dsp:cNvSpPr/>
      </dsp:nvSpPr>
      <dsp:spPr>
        <a:xfrm>
          <a:off x="77600" y="3795697"/>
          <a:ext cx="1405813" cy="1405813"/>
        </a:xfrm>
        <a:prstGeom prst="ellipse">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B9AF-B4EC-47C8-9D40-3DFBF2947B5E}">
      <dsp:nvSpPr>
        <dsp:cNvPr id="0" name=""/>
        <dsp:cNvSpPr/>
      </dsp:nvSpPr>
      <dsp:spPr>
        <a:xfrm rot="10800000">
          <a:off x="2360474" y="3173"/>
          <a:ext cx="8513064" cy="86482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365" tIns="95250" rIns="177800" bIns="95250" numCol="1" spcCol="1270" anchor="ctr" anchorCtr="0">
          <a:noAutofit/>
        </a:bodyPr>
        <a:lstStyle/>
        <a:p>
          <a:pPr marL="0" lvl="0" indent="0" algn="ctr" defTabSz="1111250">
            <a:lnSpc>
              <a:spcPct val="90000"/>
            </a:lnSpc>
            <a:spcBef>
              <a:spcPct val="0"/>
            </a:spcBef>
            <a:spcAft>
              <a:spcPct val="35000"/>
            </a:spcAft>
            <a:buNone/>
          </a:pPr>
          <a:r>
            <a:rPr lang="es-419" sz="2500" kern="1200"/>
            <a:t>Examina tu estado espiritual: ¿estás vivo en Cristo o en muerte espiritual?</a:t>
          </a:r>
          <a:endParaRPr lang="es-419" sz="2500" kern="1200" dirty="0"/>
        </a:p>
      </dsp:txBody>
      <dsp:txXfrm rot="10800000">
        <a:off x="2576680" y="3173"/>
        <a:ext cx="8296858" cy="864826"/>
      </dsp:txXfrm>
    </dsp:sp>
    <dsp:sp modelId="{90054CA4-D851-461E-B8C7-33639CA8192B}">
      <dsp:nvSpPr>
        <dsp:cNvPr id="0" name=""/>
        <dsp:cNvSpPr/>
      </dsp:nvSpPr>
      <dsp:spPr>
        <a:xfrm>
          <a:off x="1928061" y="3173"/>
          <a:ext cx="864826" cy="86482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7CB30-AC0C-4821-9BC1-0B59CEC8B94F}">
      <dsp:nvSpPr>
        <dsp:cNvPr id="0" name=""/>
        <dsp:cNvSpPr/>
      </dsp:nvSpPr>
      <dsp:spPr>
        <a:xfrm rot="10800000">
          <a:off x="2360474" y="1126157"/>
          <a:ext cx="8513064" cy="86482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365" tIns="95250" rIns="177800" bIns="95250" numCol="1" spcCol="1270" anchor="ctr" anchorCtr="0">
          <a:noAutofit/>
        </a:bodyPr>
        <a:lstStyle/>
        <a:p>
          <a:pPr marL="0" lvl="0" indent="0" algn="ctr" defTabSz="1111250">
            <a:lnSpc>
              <a:spcPct val="90000"/>
            </a:lnSpc>
            <a:spcBef>
              <a:spcPct val="0"/>
            </a:spcBef>
            <a:spcAft>
              <a:spcPct val="35000"/>
            </a:spcAft>
            <a:buNone/>
          </a:pPr>
          <a:r>
            <a:rPr lang="es-419" sz="2500" kern="1200" dirty="0"/>
            <a:t>Si no te has bautizado, considera hacerlo para recibir vida y heredar el reino de Dios.</a:t>
          </a:r>
        </a:p>
      </dsp:txBody>
      <dsp:txXfrm rot="10800000">
        <a:off x="2576680" y="1126157"/>
        <a:ext cx="8296858" cy="864826"/>
      </dsp:txXfrm>
    </dsp:sp>
    <dsp:sp modelId="{AC15D3CE-1B84-4BDB-88F1-B3C7E9CDBA0E}">
      <dsp:nvSpPr>
        <dsp:cNvPr id="0" name=""/>
        <dsp:cNvSpPr/>
      </dsp:nvSpPr>
      <dsp:spPr>
        <a:xfrm>
          <a:off x="1928061" y="1126157"/>
          <a:ext cx="864826" cy="86482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12554-4FC8-40AD-8F8F-364C48A58714}">
      <dsp:nvSpPr>
        <dsp:cNvPr id="0" name=""/>
        <dsp:cNvSpPr/>
      </dsp:nvSpPr>
      <dsp:spPr>
        <a:xfrm rot="10800000">
          <a:off x="2360474" y="2249141"/>
          <a:ext cx="8513064" cy="86482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365" tIns="95250" rIns="177800" bIns="95250" numCol="1" spcCol="1270" anchor="ctr" anchorCtr="0">
          <a:noAutofit/>
        </a:bodyPr>
        <a:lstStyle/>
        <a:p>
          <a:pPr marL="0" lvl="0" indent="0" algn="ctr" defTabSz="1111250">
            <a:lnSpc>
              <a:spcPct val="90000"/>
            </a:lnSpc>
            <a:spcBef>
              <a:spcPct val="0"/>
            </a:spcBef>
            <a:spcAft>
              <a:spcPct val="35000"/>
            </a:spcAft>
            <a:buNone/>
          </a:pPr>
          <a:r>
            <a:rPr lang="es-419" sz="2500" kern="1200" dirty="0"/>
            <a:t>Si ya te bautizaste, evalúa si tu vida refleja los principios del reino y si tus decisiones tienen una perspectiva celestial. </a:t>
          </a:r>
        </a:p>
      </dsp:txBody>
      <dsp:txXfrm rot="10800000">
        <a:off x="2576680" y="2249141"/>
        <a:ext cx="8296858" cy="864826"/>
      </dsp:txXfrm>
    </dsp:sp>
    <dsp:sp modelId="{8D99A745-E370-448B-BB26-6A2C7CC236B6}">
      <dsp:nvSpPr>
        <dsp:cNvPr id="0" name=""/>
        <dsp:cNvSpPr/>
      </dsp:nvSpPr>
      <dsp:spPr>
        <a:xfrm>
          <a:off x="1928061" y="2249141"/>
          <a:ext cx="864826" cy="86482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12656-D150-4497-B825-F46AF96F7DDC}">
      <dsp:nvSpPr>
        <dsp:cNvPr id="0" name=""/>
        <dsp:cNvSpPr/>
      </dsp:nvSpPr>
      <dsp:spPr>
        <a:xfrm rot="10800000">
          <a:off x="2360474" y="3372125"/>
          <a:ext cx="8513064" cy="86482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365" tIns="95250" rIns="177800" bIns="95250" numCol="1" spcCol="1270" anchor="ctr" anchorCtr="0">
          <a:noAutofit/>
        </a:bodyPr>
        <a:lstStyle/>
        <a:p>
          <a:pPr marL="0" lvl="0" indent="0" algn="ctr" defTabSz="1111250">
            <a:lnSpc>
              <a:spcPct val="90000"/>
            </a:lnSpc>
            <a:spcBef>
              <a:spcPct val="0"/>
            </a:spcBef>
            <a:spcAft>
              <a:spcPct val="35000"/>
            </a:spcAft>
            <a:buNone/>
          </a:pPr>
          <a:r>
            <a:rPr lang="es-419" sz="2500" kern="1200" dirty="0"/>
            <a:t>Reflexiona si tus pensamientos y acciones son guiados por el Espíritu o por deseos carnales.</a:t>
          </a:r>
        </a:p>
      </dsp:txBody>
      <dsp:txXfrm rot="10800000">
        <a:off x="2576680" y="3372125"/>
        <a:ext cx="8296858" cy="864826"/>
      </dsp:txXfrm>
    </dsp:sp>
    <dsp:sp modelId="{34C57B5F-C9E6-483B-8D4F-5984EB0671F3}">
      <dsp:nvSpPr>
        <dsp:cNvPr id="0" name=""/>
        <dsp:cNvSpPr/>
      </dsp:nvSpPr>
      <dsp:spPr>
        <a:xfrm>
          <a:off x="1928061" y="3372125"/>
          <a:ext cx="864826" cy="86482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35E9B-03E6-449D-BCAC-667AE96F0F07}">
      <dsp:nvSpPr>
        <dsp:cNvPr id="0" name=""/>
        <dsp:cNvSpPr/>
      </dsp:nvSpPr>
      <dsp:spPr>
        <a:xfrm rot="10800000">
          <a:off x="2360474" y="4495109"/>
          <a:ext cx="8513064" cy="864826"/>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365" tIns="95250" rIns="177800" bIns="95250" numCol="1" spcCol="1270" anchor="ctr" anchorCtr="0">
          <a:noAutofit/>
        </a:bodyPr>
        <a:lstStyle/>
        <a:p>
          <a:pPr marL="0" lvl="0" indent="0" algn="ctr" defTabSz="1111250">
            <a:lnSpc>
              <a:spcPct val="90000"/>
            </a:lnSpc>
            <a:spcBef>
              <a:spcPct val="0"/>
            </a:spcBef>
            <a:spcAft>
              <a:spcPct val="35000"/>
            </a:spcAft>
            <a:buNone/>
          </a:pPr>
          <a:r>
            <a:rPr lang="es-419" sz="2500" kern="1200" dirty="0"/>
            <a:t>Finalmente, identifica obstáculos para tu misión en Cristo y planifica cómo vivir preparándote para el regreso de Cristo.</a:t>
          </a:r>
        </a:p>
      </dsp:txBody>
      <dsp:txXfrm rot="10800000">
        <a:off x="2576680" y="4495109"/>
        <a:ext cx="8296858" cy="864826"/>
      </dsp:txXfrm>
    </dsp:sp>
    <dsp:sp modelId="{F81791D7-C2B2-4F52-BBE2-30402F133266}">
      <dsp:nvSpPr>
        <dsp:cNvPr id="0" name=""/>
        <dsp:cNvSpPr/>
      </dsp:nvSpPr>
      <dsp:spPr>
        <a:xfrm>
          <a:off x="1928061" y="4495109"/>
          <a:ext cx="864826" cy="86482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19B12-263F-43F3-8CC2-5C85EA5021B8}">
      <dsp:nvSpPr>
        <dsp:cNvPr id="0" name=""/>
        <dsp:cNvSpPr/>
      </dsp:nvSpPr>
      <dsp:spPr>
        <a:xfrm>
          <a:off x="1143621" y="733"/>
          <a:ext cx="4164926" cy="1665970"/>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419" sz="3000" kern="1200"/>
            <a:t>Nos dio vida.</a:t>
          </a:r>
        </a:p>
      </dsp:txBody>
      <dsp:txXfrm>
        <a:off x="1976606" y="733"/>
        <a:ext cx="2498956" cy="1665970"/>
      </dsp:txXfrm>
    </dsp:sp>
    <dsp:sp modelId="{FABAE387-D043-4258-B897-D397F94B1FF6}">
      <dsp:nvSpPr>
        <dsp:cNvPr id="0" name=""/>
        <dsp:cNvSpPr/>
      </dsp:nvSpPr>
      <dsp:spPr>
        <a:xfrm>
          <a:off x="1143621" y="1899940"/>
          <a:ext cx="4164926" cy="1665970"/>
        </a:xfrm>
        <a:prstGeom prst="chevron">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419" sz="3000" kern="1200"/>
            <a:t>Nos resucitó.</a:t>
          </a:r>
        </a:p>
      </dsp:txBody>
      <dsp:txXfrm>
        <a:off x="1976606" y="1899940"/>
        <a:ext cx="2498956" cy="1665970"/>
      </dsp:txXfrm>
    </dsp:sp>
    <dsp:sp modelId="{E565AAC9-DA46-48B5-A2F6-2F2288F1DC88}">
      <dsp:nvSpPr>
        <dsp:cNvPr id="0" name=""/>
        <dsp:cNvSpPr/>
      </dsp:nvSpPr>
      <dsp:spPr>
        <a:xfrm>
          <a:off x="1143621" y="3799146"/>
          <a:ext cx="4164926" cy="1665970"/>
        </a:xfrm>
        <a:prstGeom prst="chevron">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s-419" sz="3000" kern="1200"/>
            <a:t>Nos sentó en los lugares celestiales con Cristo.</a:t>
          </a:r>
        </a:p>
      </dsp:txBody>
      <dsp:txXfrm>
        <a:off x="1976606" y="3799146"/>
        <a:ext cx="2498956" cy="1665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B192-0BE6-4CA7-B9D7-A73EB3098930}">
      <dsp:nvSpPr>
        <dsp:cNvPr id="0" name=""/>
        <dsp:cNvSpPr/>
      </dsp:nvSpPr>
      <dsp:spPr>
        <a:xfrm>
          <a:off x="0" y="0"/>
          <a:ext cx="5737602" cy="146891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419" sz="2900" kern="1200"/>
            <a:t>Muerte en Pecados</a:t>
          </a:r>
        </a:p>
        <a:p>
          <a:pPr marL="228600" lvl="1" indent="-228600" algn="l" defTabSz="1022350">
            <a:lnSpc>
              <a:spcPct val="90000"/>
            </a:lnSpc>
            <a:spcBef>
              <a:spcPct val="0"/>
            </a:spcBef>
            <a:spcAft>
              <a:spcPct val="15000"/>
            </a:spcAft>
            <a:buChar char="•"/>
          </a:pPr>
          <a:r>
            <a:rPr lang="es-419" sz="2300" kern="1200" baseline="0"/>
            <a:t>Estado natural de la humanidad.</a:t>
          </a:r>
          <a:endParaRPr lang="es-419" sz="2300" kern="1200"/>
        </a:p>
      </dsp:txBody>
      <dsp:txXfrm>
        <a:off x="43023" y="43023"/>
        <a:ext cx="4152534" cy="1382864"/>
      </dsp:txXfrm>
    </dsp:sp>
    <dsp:sp modelId="{4FA372BD-38B3-4B2F-986C-0DFE05A6AAFA}">
      <dsp:nvSpPr>
        <dsp:cNvPr id="0" name=""/>
        <dsp:cNvSpPr/>
      </dsp:nvSpPr>
      <dsp:spPr>
        <a:xfrm>
          <a:off x="506259" y="1713728"/>
          <a:ext cx="5737602" cy="1468910"/>
        </a:xfrm>
        <a:prstGeom prst="roundRect">
          <a:avLst>
            <a:gd name="adj" fmla="val 10000"/>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419" sz="2900" kern="1200"/>
            <a:t>Bautismo</a:t>
          </a:r>
        </a:p>
        <a:p>
          <a:pPr marL="228600" lvl="1" indent="-228600" algn="l" defTabSz="1022350">
            <a:lnSpc>
              <a:spcPct val="90000"/>
            </a:lnSpc>
            <a:spcBef>
              <a:spcPct val="0"/>
            </a:spcBef>
            <a:spcAft>
              <a:spcPct val="15000"/>
            </a:spcAft>
            <a:buChar char="•"/>
          </a:pPr>
          <a:r>
            <a:rPr lang="es-419" sz="2300" kern="1200" baseline="0"/>
            <a:t>Sepultura simbólica del viejo ser.</a:t>
          </a:r>
          <a:endParaRPr lang="es-419" sz="2300" kern="1200"/>
        </a:p>
      </dsp:txBody>
      <dsp:txXfrm>
        <a:off x="549282" y="1756751"/>
        <a:ext cx="4190506" cy="1382864"/>
      </dsp:txXfrm>
    </dsp:sp>
    <dsp:sp modelId="{AB27296A-5C19-4DE1-8F41-4757381BD4A4}">
      <dsp:nvSpPr>
        <dsp:cNvPr id="0" name=""/>
        <dsp:cNvSpPr/>
      </dsp:nvSpPr>
      <dsp:spPr>
        <a:xfrm>
          <a:off x="1012518" y="3427456"/>
          <a:ext cx="5737602" cy="1468910"/>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s-419" sz="2900" kern="1200"/>
            <a:t>Reinado con Cristo</a:t>
          </a:r>
        </a:p>
        <a:p>
          <a:pPr marL="228600" lvl="1" indent="-228600" algn="l" defTabSz="1022350">
            <a:lnSpc>
              <a:spcPct val="90000"/>
            </a:lnSpc>
            <a:spcBef>
              <a:spcPct val="0"/>
            </a:spcBef>
            <a:spcAft>
              <a:spcPct val="15000"/>
            </a:spcAft>
            <a:buChar char="•"/>
          </a:pPr>
          <a:r>
            <a:rPr lang="es-419" sz="2300" kern="1200" baseline="0"/>
            <a:t>Nueva posición espiritual como herederos.</a:t>
          </a:r>
          <a:endParaRPr lang="es-419" sz="2300" kern="1200"/>
        </a:p>
      </dsp:txBody>
      <dsp:txXfrm>
        <a:off x="1055541" y="3470479"/>
        <a:ext cx="4190506" cy="1382864"/>
      </dsp:txXfrm>
    </dsp:sp>
    <dsp:sp modelId="{7D1E54AE-6BA8-4A69-8A93-D7F9FC1E6F3A}">
      <dsp:nvSpPr>
        <dsp:cNvPr id="0" name=""/>
        <dsp:cNvSpPr/>
      </dsp:nvSpPr>
      <dsp:spPr>
        <a:xfrm>
          <a:off x="4782811" y="1113923"/>
          <a:ext cx="954791" cy="954791"/>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419" sz="3600" kern="1200"/>
        </a:p>
      </dsp:txBody>
      <dsp:txXfrm>
        <a:off x="4997639" y="1113923"/>
        <a:ext cx="525135" cy="718480"/>
      </dsp:txXfrm>
    </dsp:sp>
    <dsp:sp modelId="{C26278A2-2DEE-44D8-86B8-96F5741827C6}">
      <dsp:nvSpPr>
        <dsp:cNvPr id="0" name=""/>
        <dsp:cNvSpPr/>
      </dsp:nvSpPr>
      <dsp:spPr>
        <a:xfrm>
          <a:off x="5289070" y="2817859"/>
          <a:ext cx="954791" cy="954791"/>
        </a:xfrm>
        <a:prstGeom prst="downArrow">
          <a:avLst>
            <a:gd name="adj1" fmla="val 55000"/>
            <a:gd name="adj2" fmla="val 45000"/>
          </a:avLst>
        </a:prstGeom>
        <a:solidFill>
          <a:schemeClr val="accent5">
            <a:tint val="40000"/>
            <a:alpha val="90000"/>
            <a:hueOff val="-1775408"/>
            <a:satOff val="-5040"/>
            <a:lumOff val="151"/>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419" sz="3600" kern="1200"/>
        </a:p>
      </dsp:txBody>
      <dsp:txXfrm>
        <a:off x="5503898" y="2817859"/>
        <a:ext cx="525135" cy="718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232E5-C287-47BB-B5BB-67BC79FE38A3}">
      <dsp:nvSpPr>
        <dsp:cNvPr id="0" name=""/>
        <dsp:cNvSpPr/>
      </dsp:nvSpPr>
      <dsp:spPr>
        <a:xfrm>
          <a:off x="2260" y="0"/>
          <a:ext cx="3517253" cy="47191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419" sz="2000" kern="1200"/>
            <a:t>La Biblia presenta la salvación como una obra ya completada en Cristo. No es algo futuro, sino un regalo presente que recibimos por fe.</a:t>
          </a:r>
        </a:p>
      </dsp:txBody>
      <dsp:txXfrm>
        <a:off x="2260" y="1887652"/>
        <a:ext cx="3517253" cy="1887652"/>
      </dsp:txXfrm>
    </dsp:sp>
    <dsp:sp modelId="{F24BC4D3-06DF-4C68-ABB9-19213A1A0947}">
      <dsp:nvSpPr>
        <dsp:cNvPr id="0" name=""/>
        <dsp:cNvSpPr/>
      </dsp:nvSpPr>
      <dsp:spPr>
        <a:xfrm>
          <a:off x="975152" y="283147"/>
          <a:ext cx="1571470" cy="157147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91EC72-D7C4-46D0-B55A-558BED43E705}">
      <dsp:nvSpPr>
        <dsp:cNvPr id="0" name=""/>
        <dsp:cNvSpPr/>
      </dsp:nvSpPr>
      <dsp:spPr>
        <a:xfrm>
          <a:off x="3625031" y="0"/>
          <a:ext cx="3517253" cy="47191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419" sz="2000" kern="1200"/>
            <a:t>2 Timoteo 1: 8-10 nos dice que Dios ya nos salvó y nos llamó con llamamiento santo, no por nuestras obras.</a:t>
          </a:r>
        </a:p>
      </dsp:txBody>
      <dsp:txXfrm>
        <a:off x="3625031" y="1887652"/>
        <a:ext cx="3517253" cy="1887652"/>
      </dsp:txXfrm>
    </dsp:sp>
    <dsp:sp modelId="{1F04F514-50EA-4722-9974-2ADEDE6F484C}">
      <dsp:nvSpPr>
        <dsp:cNvPr id="0" name=""/>
        <dsp:cNvSpPr/>
      </dsp:nvSpPr>
      <dsp:spPr>
        <a:xfrm>
          <a:off x="4597923" y="283147"/>
          <a:ext cx="1571470" cy="1571470"/>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38145-BA2D-4F54-805C-D89074007B33}">
      <dsp:nvSpPr>
        <dsp:cNvPr id="0" name=""/>
        <dsp:cNvSpPr/>
      </dsp:nvSpPr>
      <dsp:spPr>
        <a:xfrm>
          <a:off x="7247802" y="0"/>
          <a:ext cx="3517253" cy="471913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419" sz="2000" kern="1200"/>
            <a:t>Tito 3: 4-5 declara que cuando se manifestó la bondad de Dios nuestro Salvador, él nos salvó, no por nuestras obras de justicia, sino por su misericordia.</a:t>
          </a:r>
        </a:p>
      </dsp:txBody>
      <dsp:txXfrm>
        <a:off x="7247802" y="1887652"/>
        <a:ext cx="3517253" cy="1887652"/>
      </dsp:txXfrm>
    </dsp:sp>
    <dsp:sp modelId="{D23B9A5B-9CC8-4542-BEE7-00B621D0A4ED}">
      <dsp:nvSpPr>
        <dsp:cNvPr id="0" name=""/>
        <dsp:cNvSpPr/>
      </dsp:nvSpPr>
      <dsp:spPr>
        <a:xfrm>
          <a:off x="8220694" y="283147"/>
          <a:ext cx="1571470" cy="1571470"/>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4402C-929A-4F3F-9F78-FE9C744D0BA1}">
      <dsp:nvSpPr>
        <dsp:cNvPr id="0" name=""/>
        <dsp:cNvSpPr/>
      </dsp:nvSpPr>
      <dsp:spPr>
        <a:xfrm>
          <a:off x="430692" y="3775304"/>
          <a:ext cx="9905931" cy="707869"/>
        </a:xfrm>
        <a:prstGeom prst="leftRightArrow">
          <a:avLst/>
        </a:prstGeom>
        <a:solidFill>
          <a:schemeClr val="dk2">
            <a:tint val="60000"/>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CB43-4A16-4A31-8E0D-C142D8D0CC61}">
      <dsp:nvSpPr>
        <dsp:cNvPr id="0" name=""/>
        <dsp:cNvSpPr/>
      </dsp:nvSpPr>
      <dsp:spPr>
        <a:xfrm>
          <a:off x="0" y="330605"/>
          <a:ext cx="7972747" cy="1160712"/>
        </a:xfrm>
        <a:prstGeom prst="rightArrow">
          <a:avLst>
            <a:gd name="adj1" fmla="val 50000"/>
            <a:gd name="adj2" fmla="val 5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4263" numCol="1" spcCol="1270" anchor="ctr" anchorCtr="0">
          <a:noAutofit/>
        </a:bodyPr>
        <a:lstStyle/>
        <a:p>
          <a:pPr marL="0" lvl="0" indent="0" algn="l" defTabSz="1022350">
            <a:lnSpc>
              <a:spcPct val="90000"/>
            </a:lnSpc>
            <a:spcBef>
              <a:spcPct val="0"/>
            </a:spcBef>
            <a:spcAft>
              <a:spcPct val="35000"/>
            </a:spcAft>
            <a:buNone/>
          </a:pPr>
          <a:r>
            <a:rPr lang="es-419" sz="2300" kern="1200"/>
            <a:t>Reconocer</a:t>
          </a:r>
        </a:p>
      </dsp:txBody>
      <dsp:txXfrm>
        <a:off x="0" y="620783"/>
        <a:ext cx="7682569" cy="580356"/>
      </dsp:txXfrm>
    </dsp:sp>
    <dsp:sp modelId="{92735A9D-1009-4B07-A8C0-F0A55E26243A}">
      <dsp:nvSpPr>
        <dsp:cNvPr id="0" name=""/>
        <dsp:cNvSpPr/>
      </dsp:nvSpPr>
      <dsp:spPr>
        <a:xfrm>
          <a:off x="0" y="1227575"/>
          <a:ext cx="1837718" cy="2146967"/>
        </a:xfrm>
        <a:prstGeom prst="re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419" sz="2300" kern="1200" baseline="0"/>
            <a:t>Admitir nuestra condición de muerte espiritual.</a:t>
          </a:r>
          <a:endParaRPr lang="es-419" sz="2300" kern="1200"/>
        </a:p>
      </dsp:txBody>
      <dsp:txXfrm>
        <a:off x="0" y="1227575"/>
        <a:ext cx="1837718" cy="2146967"/>
      </dsp:txXfrm>
    </dsp:sp>
    <dsp:sp modelId="{37D46EA1-CCCF-4961-B9A1-B0C2E284EA6A}">
      <dsp:nvSpPr>
        <dsp:cNvPr id="0" name=""/>
        <dsp:cNvSpPr/>
      </dsp:nvSpPr>
      <dsp:spPr>
        <a:xfrm>
          <a:off x="1837718" y="717372"/>
          <a:ext cx="6135028" cy="1160712"/>
        </a:xfrm>
        <a:prstGeom prst="rightArrow">
          <a:avLst>
            <a:gd name="adj1" fmla="val 50000"/>
            <a:gd name="adj2" fmla="val 50000"/>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4263" numCol="1" spcCol="1270" anchor="ctr" anchorCtr="0">
          <a:noAutofit/>
        </a:bodyPr>
        <a:lstStyle/>
        <a:p>
          <a:pPr marL="0" lvl="0" indent="0" algn="l" defTabSz="1022350">
            <a:lnSpc>
              <a:spcPct val="90000"/>
            </a:lnSpc>
            <a:spcBef>
              <a:spcPct val="0"/>
            </a:spcBef>
            <a:spcAft>
              <a:spcPct val="35000"/>
            </a:spcAft>
            <a:buNone/>
          </a:pPr>
          <a:r>
            <a:rPr lang="es-419" sz="2300" kern="1200"/>
            <a:t>Aceptar</a:t>
          </a:r>
        </a:p>
      </dsp:txBody>
      <dsp:txXfrm>
        <a:off x="1837718" y="1007550"/>
        <a:ext cx="5844850" cy="580356"/>
      </dsp:txXfrm>
    </dsp:sp>
    <dsp:sp modelId="{A54FF726-F339-48F8-ADC8-EED4C2E71574}">
      <dsp:nvSpPr>
        <dsp:cNvPr id="0" name=""/>
        <dsp:cNvSpPr/>
      </dsp:nvSpPr>
      <dsp:spPr>
        <a:xfrm>
          <a:off x="1837718" y="1614342"/>
          <a:ext cx="1837718" cy="2092244"/>
        </a:xfrm>
        <a:prstGeom prst="rect">
          <a:avLst/>
        </a:prstGeom>
        <a:solidFill>
          <a:schemeClr val="lt1">
            <a:hueOff val="0"/>
            <a:satOff val="0"/>
            <a:lumOff val="0"/>
            <a:alphaOff val="0"/>
          </a:schemeClr>
        </a:solidFill>
        <a:ln w="15875" cap="flat" cmpd="sng" algn="ctr">
          <a:solidFill>
            <a:schemeClr val="accent5">
              <a:hueOff val="-561544"/>
              <a:satOff val="-2648"/>
              <a:lumOff val="6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419" sz="2300" kern="1200" baseline="0"/>
            <a:t>Recibir por fe lo que Cristo ya hizo.</a:t>
          </a:r>
          <a:endParaRPr lang="es-419" sz="2300" kern="1200"/>
        </a:p>
      </dsp:txBody>
      <dsp:txXfrm>
        <a:off x="1837718" y="1614342"/>
        <a:ext cx="1837718" cy="2092244"/>
      </dsp:txXfrm>
    </dsp:sp>
    <dsp:sp modelId="{BAEC6E15-FEF3-4C62-9938-9EEB4ABED1E1}">
      <dsp:nvSpPr>
        <dsp:cNvPr id="0" name=""/>
        <dsp:cNvSpPr/>
      </dsp:nvSpPr>
      <dsp:spPr>
        <a:xfrm>
          <a:off x="3675436" y="1104138"/>
          <a:ext cx="4297310" cy="1160712"/>
        </a:xfrm>
        <a:prstGeom prst="rightArrow">
          <a:avLst>
            <a:gd name="adj1" fmla="val 50000"/>
            <a:gd name="adj2" fmla="val 50000"/>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4263" numCol="1" spcCol="1270" anchor="ctr" anchorCtr="0">
          <a:noAutofit/>
        </a:bodyPr>
        <a:lstStyle/>
        <a:p>
          <a:pPr marL="0" lvl="0" indent="0" algn="l" defTabSz="1022350">
            <a:lnSpc>
              <a:spcPct val="90000"/>
            </a:lnSpc>
            <a:spcBef>
              <a:spcPct val="0"/>
            </a:spcBef>
            <a:spcAft>
              <a:spcPct val="35000"/>
            </a:spcAft>
            <a:buNone/>
          </a:pPr>
          <a:r>
            <a:rPr lang="es-419" sz="2300" kern="1200"/>
            <a:t>Bautizarse</a:t>
          </a:r>
        </a:p>
      </dsp:txBody>
      <dsp:txXfrm>
        <a:off x="3675436" y="1394316"/>
        <a:ext cx="4007132" cy="580356"/>
      </dsp:txXfrm>
    </dsp:sp>
    <dsp:sp modelId="{F10EC270-E0AD-4F78-A53E-76B2845219CE}">
      <dsp:nvSpPr>
        <dsp:cNvPr id="0" name=""/>
        <dsp:cNvSpPr/>
      </dsp:nvSpPr>
      <dsp:spPr>
        <a:xfrm>
          <a:off x="3675436" y="2001108"/>
          <a:ext cx="1837718" cy="2106233"/>
        </a:xfrm>
        <a:prstGeom prst="rect">
          <a:avLst/>
        </a:prstGeom>
        <a:solidFill>
          <a:schemeClr val="lt1">
            <a:hueOff val="0"/>
            <a:satOff val="0"/>
            <a:lumOff val="0"/>
            <a:alphaOff val="0"/>
          </a:schemeClr>
        </a:solidFill>
        <a:ln w="15875" cap="flat" cmpd="sng" algn="ctr">
          <a:solidFill>
            <a:schemeClr val="accent5">
              <a:hueOff val="-1123087"/>
              <a:satOff val="-5296"/>
              <a:lumOff val="13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419" sz="2300" kern="1200" baseline="0"/>
            <a:t>Sepultar la vieja vida y resucitar a la nueva.</a:t>
          </a:r>
          <a:endParaRPr lang="es-419" sz="2300" kern="1200"/>
        </a:p>
      </dsp:txBody>
      <dsp:txXfrm>
        <a:off x="3675436" y="2001108"/>
        <a:ext cx="1837718" cy="2106233"/>
      </dsp:txXfrm>
    </dsp:sp>
    <dsp:sp modelId="{13FDACDE-5251-49C1-8FB2-074511393BC2}">
      <dsp:nvSpPr>
        <dsp:cNvPr id="0" name=""/>
        <dsp:cNvSpPr/>
      </dsp:nvSpPr>
      <dsp:spPr>
        <a:xfrm>
          <a:off x="5513154" y="1490905"/>
          <a:ext cx="2459592" cy="1160712"/>
        </a:xfrm>
        <a:prstGeom prst="rightArrow">
          <a:avLst>
            <a:gd name="adj1" fmla="val 50000"/>
            <a:gd name="adj2" fmla="val 5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4263" numCol="1" spcCol="1270" anchor="ctr" anchorCtr="0">
          <a:noAutofit/>
        </a:bodyPr>
        <a:lstStyle/>
        <a:p>
          <a:pPr marL="0" lvl="0" indent="0" algn="l" defTabSz="1022350">
            <a:lnSpc>
              <a:spcPct val="90000"/>
            </a:lnSpc>
            <a:spcBef>
              <a:spcPct val="0"/>
            </a:spcBef>
            <a:spcAft>
              <a:spcPct val="35000"/>
            </a:spcAft>
            <a:buNone/>
          </a:pPr>
          <a:r>
            <a:rPr lang="es-419" sz="2300" kern="1200"/>
            <a:t>Reinar</a:t>
          </a:r>
        </a:p>
      </dsp:txBody>
      <dsp:txXfrm>
        <a:off x="5513154" y="1781083"/>
        <a:ext cx="2169414" cy="580356"/>
      </dsp:txXfrm>
    </dsp:sp>
    <dsp:sp modelId="{915A6B9B-A7C7-48EC-A1E6-AC4E2007E490}">
      <dsp:nvSpPr>
        <dsp:cNvPr id="0" name=""/>
        <dsp:cNvSpPr/>
      </dsp:nvSpPr>
      <dsp:spPr>
        <a:xfrm>
          <a:off x="5513154" y="2387875"/>
          <a:ext cx="1854460" cy="2130921"/>
        </a:xfrm>
        <a:prstGeom prst="rect">
          <a:avLst/>
        </a:prstGeom>
        <a:solidFill>
          <a:schemeClr val="lt1">
            <a:hueOff val="0"/>
            <a:satOff val="0"/>
            <a:lumOff val="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419" sz="2300" kern="1200" baseline="0"/>
            <a:t>Vivir como herederos del reino celestial.</a:t>
          </a:r>
          <a:endParaRPr lang="es-419" sz="2300" kern="1200"/>
        </a:p>
      </dsp:txBody>
      <dsp:txXfrm>
        <a:off x="5513154" y="2387875"/>
        <a:ext cx="1854460" cy="21309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D1477-6A3B-4AB8-B885-8212857DF0EA}">
      <dsp:nvSpPr>
        <dsp:cNvPr id="0" name=""/>
        <dsp:cNvSpPr/>
      </dsp:nvSpPr>
      <dsp:spPr>
        <a:xfrm>
          <a:off x="0" y="24028"/>
          <a:ext cx="4958853" cy="795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419" sz="3400" kern="1200"/>
            <a:t>Alcance Mundial</a:t>
          </a:r>
        </a:p>
      </dsp:txBody>
      <dsp:txXfrm>
        <a:off x="38838" y="62866"/>
        <a:ext cx="4881177" cy="717924"/>
      </dsp:txXfrm>
    </dsp:sp>
    <dsp:sp modelId="{A5F8CA96-ABF3-465A-98FA-D0FB0517CC5A}">
      <dsp:nvSpPr>
        <dsp:cNvPr id="0" name=""/>
        <dsp:cNvSpPr/>
      </dsp:nvSpPr>
      <dsp:spPr>
        <a:xfrm>
          <a:off x="0" y="819628"/>
          <a:ext cx="4958853"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419" sz="2700" kern="1200" baseline="0"/>
            <a:t>Ir por todo el mundo con el evangelio.</a:t>
          </a:r>
          <a:endParaRPr lang="es-419" sz="2700" kern="1200"/>
        </a:p>
      </dsp:txBody>
      <dsp:txXfrm>
        <a:off x="0" y="819628"/>
        <a:ext cx="4958853" cy="809370"/>
      </dsp:txXfrm>
    </dsp:sp>
    <dsp:sp modelId="{EB4158EA-1CA6-4644-9E22-C0D4E1821923}">
      <dsp:nvSpPr>
        <dsp:cNvPr id="0" name=""/>
        <dsp:cNvSpPr/>
      </dsp:nvSpPr>
      <dsp:spPr>
        <a:xfrm>
          <a:off x="0" y="1628998"/>
          <a:ext cx="4958853" cy="795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419" sz="3400" kern="1200"/>
            <a:t>Mensaje Claro</a:t>
          </a:r>
        </a:p>
      </dsp:txBody>
      <dsp:txXfrm>
        <a:off x="38838" y="1667836"/>
        <a:ext cx="4881177" cy="717924"/>
      </dsp:txXfrm>
    </dsp:sp>
    <dsp:sp modelId="{72CAF5F3-1D98-4016-84AE-58ACEC7DA0E8}">
      <dsp:nvSpPr>
        <dsp:cNvPr id="0" name=""/>
        <dsp:cNvSpPr/>
      </dsp:nvSpPr>
      <dsp:spPr>
        <a:xfrm>
          <a:off x="0" y="2424599"/>
          <a:ext cx="4958853"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419" sz="2700" kern="1200" baseline="0"/>
            <a:t>Comunicar la buena nueva de salvación.</a:t>
          </a:r>
          <a:endParaRPr lang="es-419" sz="2700" kern="1200"/>
        </a:p>
      </dsp:txBody>
      <dsp:txXfrm>
        <a:off x="0" y="2424599"/>
        <a:ext cx="4958853" cy="809370"/>
      </dsp:txXfrm>
    </dsp:sp>
    <dsp:sp modelId="{4D9CA391-A8CE-4722-B922-6F2C409C27B3}">
      <dsp:nvSpPr>
        <dsp:cNvPr id="0" name=""/>
        <dsp:cNvSpPr/>
      </dsp:nvSpPr>
      <dsp:spPr>
        <a:xfrm>
          <a:off x="0" y="3233969"/>
          <a:ext cx="4958853" cy="795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s-419" sz="3400" kern="1200"/>
            <a:t>Responsabilidad Universal</a:t>
          </a:r>
        </a:p>
      </dsp:txBody>
      <dsp:txXfrm>
        <a:off x="38838" y="3272807"/>
        <a:ext cx="4881177" cy="717924"/>
      </dsp:txXfrm>
    </dsp:sp>
    <dsp:sp modelId="{1C3193F1-C1C3-409A-93A3-CD3085F82B66}">
      <dsp:nvSpPr>
        <dsp:cNvPr id="0" name=""/>
        <dsp:cNvSpPr/>
      </dsp:nvSpPr>
      <dsp:spPr>
        <a:xfrm>
          <a:off x="0" y="4029569"/>
          <a:ext cx="4958853"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4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s-419" sz="2700" kern="1200" baseline="0"/>
            <a:t>Todo creyente debe discipular a otros.</a:t>
          </a:r>
          <a:endParaRPr lang="es-419" sz="2700" kern="1200"/>
        </a:p>
      </dsp:txBody>
      <dsp:txXfrm>
        <a:off x="0" y="4029569"/>
        <a:ext cx="4958853" cy="8093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E80A1-6C69-4C56-B529-D54ADE615054}">
      <dsp:nvSpPr>
        <dsp:cNvPr id="0" name=""/>
        <dsp:cNvSpPr/>
      </dsp:nvSpPr>
      <dsp:spPr>
        <a:xfrm rot="5400000">
          <a:off x="3714718" y="-1254028"/>
          <a:ext cx="1261680" cy="4089937"/>
        </a:xfrm>
        <a:prstGeom prst="round2Same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Anunciar la buena nueva de vida, resurrección y reino.</a:t>
          </a:r>
          <a:endParaRPr lang="es-419" sz="2600" kern="1200"/>
        </a:p>
      </dsp:txBody>
      <dsp:txXfrm rot="-5400000">
        <a:off x="2300590" y="221690"/>
        <a:ext cx="4028347" cy="1138500"/>
      </dsp:txXfrm>
    </dsp:sp>
    <dsp:sp modelId="{53BFF9DC-0DB6-456A-AE20-D20011A7CB25}">
      <dsp:nvSpPr>
        <dsp:cNvPr id="0" name=""/>
        <dsp:cNvSpPr/>
      </dsp:nvSpPr>
      <dsp:spPr>
        <a:xfrm>
          <a:off x="0" y="2389"/>
          <a:ext cx="2300589" cy="15771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419" sz="3200" kern="1200"/>
            <a:t>Compartir el Evangelio</a:t>
          </a:r>
        </a:p>
      </dsp:txBody>
      <dsp:txXfrm>
        <a:off x="76988" y="79377"/>
        <a:ext cx="2146613" cy="1423124"/>
      </dsp:txXfrm>
    </dsp:sp>
    <dsp:sp modelId="{AA011D9B-2780-4333-BAEC-E5FACA63EF53}">
      <dsp:nvSpPr>
        <dsp:cNvPr id="0" name=""/>
        <dsp:cNvSpPr/>
      </dsp:nvSpPr>
      <dsp:spPr>
        <a:xfrm rot="5400000">
          <a:off x="3714718" y="401926"/>
          <a:ext cx="1261680" cy="4089937"/>
        </a:xfrm>
        <a:prstGeom prst="round2Same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Guiar a otros a sepultar su vieja vida y resucitar en Cristo.</a:t>
          </a:r>
          <a:endParaRPr lang="es-419" sz="2600" kern="1200"/>
        </a:p>
      </dsp:txBody>
      <dsp:txXfrm rot="-5400000">
        <a:off x="2300590" y="1877644"/>
        <a:ext cx="4028347" cy="1138500"/>
      </dsp:txXfrm>
    </dsp:sp>
    <dsp:sp modelId="{4ABFE1E5-2555-455F-A870-896CBFA65A71}">
      <dsp:nvSpPr>
        <dsp:cNvPr id="0" name=""/>
        <dsp:cNvSpPr/>
      </dsp:nvSpPr>
      <dsp:spPr>
        <a:xfrm>
          <a:off x="0" y="1658344"/>
          <a:ext cx="2300589" cy="15771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419" sz="3200" kern="1200"/>
            <a:t>Bautizar</a:t>
          </a:r>
        </a:p>
      </dsp:txBody>
      <dsp:txXfrm>
        <a:off x="76988" y="1735332"/>
        <a:ext cx="2146613" cy="1423124"/>
      </dsp:txXfrm>
    </dsp:sp>
    <dsp:sp modelId="{F10D6620-A50A-4BA9-9835-A936848295C5}">
      <dsp:nvSpPr>
        <dsp:cNvPr id="0" name=""/>
        <dsp:cNvSpPr/>
      </dsp:nvSpPr>
      <dsp:spPr>
        <a:xfrm rot="5400000">
          <a:off x="3714718" y="2057881"/>
          <a:ext cx="1261680" cy="4089937"/>
        </a:xfrm>
        <a:prstGeom prst="round2SameRect">
          <a:avLst/>
        </a:prstGeom>
        <a:solidFill>
          <a:schemeClr val="accent5">
            <a:alpha val="90000"/>
            <a:tint val="40000"/>
            <a:hueOff val="0"/>
            <a:satOff val="0"/>
            <a:lumOff val="0"/>
            <a:alphaOff val="0"/>
          </a:schemeClr>
        </a:solidFill>
        <a:ln w="158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Instruir en los principios del reino de Dios.</a:t>
          </a:r>
          <a:endParaRPr lang="es-419" sz="2600" kern="1200"/>
        </a:p>
      </dsp:txBody>
      <dsp:txXfrm rot="-5400000">
        <a:off x="2300590" y="3533599"/>
        <a:ext cx="4028347" cy="1138500"/>
      </dsp:txXfrm>
    </dsp:sp>
    <dsp:sp modelId="{69C8E8F6-2893-454A-A4A2-A3ADFDDBB164}">
      <dsp:nvSpPr>
        <dsp:cNvPr id="0" name=""/>
        <dsp:cNvSpPr/>
      </dsp:nvSpPr>
      <dsp:spPr>
        <a:xfrm>
          <a:off x="0" y="3314300"/>
          <a:ext cx="2300589" cy="15771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419" sz="3200" kern="1200"/>
            <a:t>Enseñar</a:t>
          </a:r>
        </a:p>
      </dsp:txBody>
      <dsp:txXfrm>
        <a:off x="76988" y="3391288"/>
        <a:ext cx="2146613" cy="14231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C384C-2701-4442-8AC0-E5BF355A1F00}">
      <dsp:nvSpPr>
        <dsp:cNvPr id="0" name=""/>
        <dsp:cNvSpPr/>
      </dsp:nvSpPr>
      <dsp:spPr>
        <a:xfrm>
          <a:off x="0" y="0"/>
          <a:ext cx="5030116" cy="109923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Entierro simbólico del viejo ser muerto en pecados.</a:t>
          </a:r>
        </a:p>
      </dsp:txBody>
      <dsp:txXfrm>
        <a:off x="32196" y="32196"/>
        <a:ext cx="3751067" cy="1034845"/>
      </dsp:txXfrm>
    </dsp:sp>
    <dsp:sp modelId="{EF3803E4-153F-44FE-9856-453B80E227D1}">
      <dsp:nvSpPr>
        <dsp:cNvPr id="0" name=""/>
        <dsp:cNvSpPr/>
      </dsp:nvSpPr>
      <dsp:spPr>
        <a:xfrm>
          <a:off x="421272" y="1299098"/>
          <a:ext cx="5030116" cy="109923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Levantamiento a una nueva vida en Cristo.</a:t>
          </a:r>
        </a:p>
      </dsp:txBody>
      <dsp:txXfrm>
        <a:off x="453468" y="1331294"/>
        <a:ext cx="3829947" cy="1034845"/>
      </dsp:txXfrm>
    </dsp:sp>
    <dsp:sp modelId="{8530E117-D112-4B83-8ECF-D6833D9DA4F9}">
      <dsp:nvSpPr>
        <dsp:cNvPr id="0" name=""/>
        <dsp:cNvSpPr/>
      </dsp:nvSpPr>
      <dsp:spPr>
        <a:xfrm>
          <a:off x="836256" y="2598196"/>
          <a:ext cx="5030116" cy="109923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Recibimiento del Espíritu para una vida transformada.</a:t>
          </a:r>
        </a:p>
      </dsp:txBody>
      <dsp:txXfrm>
        <a:off x="868452" y="2630392"/>
        <a:ext cx="3836235" cy="1034845"/>
      </dsp:txXfrm>
    </dsp:sp>
    <dsp:sp modelId="{3FD93D07-70AD-4D2F-A6BC-EFA4C809BD17}">
      <dsp:nvSpPr>
        <dsp:cNvPr id="0" name=""/>
        <dsp:cNvSpPr/>
      </dsp:nvSpPr>
      <dsp:spPr>
        <a:xfrm>
          <a:off x="1257528" y="3897294"/>
          <a:ext cx="5030116" cy="109923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419" sz="2500" kern="1200"/>
            <a:t>Posición como herederos del reino celestial.</a:t>
          </a:r>
        </a:p>
      </dsp:txBody>
      <dsp:txXfrm>
        <a:off x="1289724" y="3929490"/>
        <a:ext cx="3829947" cy="1034845"/>
      </dsp:txXfrm>
    </dsp:sp>
    <dsp:sp modelId="{02B4907C-8FFF-48BE-AE78-DFA46DC6AC59}">
      <dsp:nvSpPr>
        <dsp:cNvPr id="0" name=""/>
        <dsp:cNvSpPr/>
      </dsp:nvSpPr>
      <dsp:spPr>
        <a:xfrm>
          <a:off x="4315611" y="841915"/>
          <a:ext cx="714504" cy="714504"/>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s-419" sz="3400" kern="1200"/>
        </a:p>
      </dsp:txBody>
      <dsp:txXfrm>
        <a:off x="4476374" y="841915"/>
        <a:ext cx="392978" cy="537664"/>
      </dsp:txXfrm>
    </dsp:sp>
    <dsp:sp modelId="{D757715E-113E-4053-A9D0-9DF03676D1A2}">
      <dsp:nvSpPr>
        <dsp:cNvPr id="0" name=""/>
        <dsp:cNvSpPr/>
      </dsp:nvSpPr>
      <dsp:spPr>
        <a:xfrm>
          <a:off x="4736884" y="2141013"/>
          <a:ext cx="714504" cy="714504"/>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s-419" sz="3400" kern="1200"/>
        </a:p>
      </dsp:txBody>
      <dsp:txXfrm>
        <a:off x="4897647" y="2141013"/>
        <a:ext cx="392978" cy="537664"/>
      </dsp:txXfrm>
    </dsp:sp>
    <dsp:sp modelId="{8F999460-3D5B-43A6-AE44-2F7F1CA8EF2F}">
      <dsp:nvSpPr>
        <dsp:cNvPr id="0" name=""/>
        <dsp:cNvSpPr/>
      </dsp:nvSpPr>
      <dsp:spPr>
        <a:xfrm>
          <a:off x="5151868" y="3440112"/>
          <a:ext cx="714504" cy="714504"/>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s-419" sz="3400" kern="1200"/>
        </a:p>
      </dsp:txBody>
      <dsp:txXfrm>
        <a:off x="5312631" y="3440112"/>
        <a:ext cx="392978" cy="5376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2B12E-53BD-442D-BA93-77771651725A}" type="datetimeFigureOut">
              <a:rPr lang="es-419" smtClean="0"/>
              <a:t>28/5/2025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B0C85-08DE-4939-B669-00E9DE2A6563}" type="slidenum">
              <a:rPr lang="es-419" smtClean="0"/>
              <a:t>‹Nº›</a:t>
            </a:fld>
            <a:endParaRPr lang="es-419"/>
          </a:p>
        </p:txBody>
      </p:sp>
    </p:spTree>
    <p:extLst>
      <p:ext uri="{BB962C8B-B14F-4D97-AF65-F5344CB8AC3E}">
        <p14:creationId xmlns:p14="http://schemas.microsoft.com/office/powerpoint/2010/main" val="312274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29F4176-FAA9-4A31-8AFC-6D01438B0E2B}" type="slidenum">
              <a:rPr lang="en-US" smtClean="0"/>
              <a:t>1</a:t>
            </a:fld>
            <a:endParaRPr lang="en-US" dirty="0"/>
          </a:p>
        </p:txBody>
      </p:sp>
    </p:spTree>
    <p:extLst>
      <p:ext uri="{BB962C8B-B14F-4D97-AF65-F5344CB8AC3E}">
        <p14:creationId xmlns:p14="http://schemas.microsoft.com/office/powerpoint/2010/main" val="314904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29F4176-FAA9-4A31-8AFC-6D01438B0E2B}" type="slidenum">
              <a:rPr lang="en-US" smtClean="0"/>
              <a:t>45</a:t>
            </a:fld>
            <a:endParaRPr lang="en-US"/>
          </a:p>
        </p:txBody>
      </p:sp>
    </p:spTree>
    <p:extLst>
      <p:ext uri="{BB962C8B-B14F-4D97-AF65-F5344CB8AC3E}">
        <p14:creationId xmlns:p14="http://schemas.microsoft.com/office/powerpoint/2010/main" val="79935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Forma, Cuadrado&#10;&#10;El contenido generado por IA puede ser incorrecto.">
            <a:extLst>
              <a:ext uri="{FF2B5EF4-FFF2-40B4-BE49-F238E27FC236}">
                <a16:creationId xmlns:a16="http://schemas.microsoft.com/office/drawing/2014/main" id="{6F2E697C-28D2-178D-300F-0EFD155111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38003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05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24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688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3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48A87A34-81AB-432B-8DAE-1953F412C126}" type="datetimeFigureOut">
              <a:rPr lang="en-US" smtClean="0"/>
              <a:pPr/>
              <a:t>5/28/2025</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367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8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58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2E697C-28D2-178D-300F-0EFD155111A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pPr/>
              <a:t>5/28/2025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12294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86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descr="Imagen que contiene Forma&#10;&#10;El contenido generado por IA puede ser incorrecto.">
            <a:extLst>
              <a:ext uri="{FF2B5EF4-FFF2-40B4-BE49-F238E27FC236}">
                <a16:creationId xmlns:a16="http://schemas.microsoft.com/office/drawing/2014/main" id="{3E8B2018-BD89-42FB-4169-6E96D754FD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Rectangle 7">
            <a:extLst>
              <a:ext uri="{FF2B5EF4-FFF2-40B4-BE49-F238E27FC236}">
                <a16:creationId xmlns:a16="http://schemas.microsoft.com/office/drawing/2014/main" id="{5619CEA0-BE7F-420F-9C0D-896673F67E69}"/>
              </a:ext>
            </a:extLst>
          </p:cNvPr>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7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2887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51833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019750" y="856110"/>
            <a:ext cx="7683544" cy="421304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16069" y="5395951"/>
            <a:ext cx="8597944" cy="685253"/>
          </a:xfrm>
        </p:spPr>
        <p:txBody>
          <a:bodyPr anchor="t">
            <a:no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675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189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5/28/2025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13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2CEBF-694B-4200-0147-260592C574AA}"/>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3104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006699"/>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1.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2.jpe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4.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6.jpe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7.jpe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8.jpeg"/><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1.jpe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2.jpeg"/><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3.jpe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4.jpeg"/><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5.jpeg"/><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dirty="0"/>
          </a:p>
        </p:txBody>
      </p:sp>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207240" cy="6858000"/>
          </a:xfrm>
        </p:spPr>
      </p:pic>
      <p:sp>
        <p:nvSpPr>
          <p:cNvPr id="3" name="CuadroTexto 2">
            <a:extLst>
              <a:ext uri="{FF2B5EF4-FFF2-40B4-BE49-F238E27FC236}">
                <a16:creationId xmlns:a16="http://schemas.microsoft.com/office/drawing/2014/main" id="{FB8578DB-586D-F041-6461-B8C8F5D4BC1D}"/>
              </a:ext>
            </a:extLst>
          </p:cNvPr>
          <p:cNvSpPr txBox="1"/>
          <p:nvPr/>
        </p:nvSpPr>
        <p:spPr>
          <a:xfrm>
            <a:off x="4428161" y="4274050"/>
            <a:ext cx="5681610" cy="446276"/>
          </a:xfrm>
          <a:prstGeom prst="rect">
            <a:avLst/>
          </a:prstGeom>
          <a:noFill/>
        </p:spPr>
        <p:txBody>
          <a:bodyPr wrap="square" rtlCol="0">
            <a:spAutoFit/>
          </a:bodyPr>
          <a:lstStyle/>
          <a:p>
            <a:r>
              <a:rPr lang="es-419" sz="2300" dirty="0">
                <a:solidFill>
                  <a:schemeClr val="bg1"/>
                </a:solidFill>
                <a:latin typeface="Advent Sans Logo" panose="020B0502040504020204" pitchFamily="34" charset="0"/>
                <a:ea typeface="Advent Sans Logo" panose="020B0502040504020204" pitchFamily="34" charset="0"/>
                <a:cs typeface="Advent Sans Logo" panose="020B0502040504020204" pitchFamily="34" charset="0"/>
              </a:rPr>
              <a:t>DEPARTAMENTO DE MAYORDOMÍA</a:t>
            </a:r>
          </a:p>
        </p:txBody>
      </p:sp>
    </p:spTree>
    <p:extLst>
      <p:ext uri="{BB962C8B-B14F-4D97-AF65-F5344CB8AC3E}">
        <p14:creationId xmlns:p14="http://schemas.microsoft.com/office/powerpoint/2010/main" val="184627694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49981-D2BB-D871-26DA-746D6AB3C385}"/>
              </a:ext>
            </a:extLst>
          </p:cNvPr>
          <p:cNvSpPr>
            <a:spLocks noGrp="1"/>
          </p:cNvSpPr>
          <p:nvPr>
            <p:ph type="title"/>
          </p:nvPr>
        </p:nvSpPr>
        <p:spPr>
          <a:xfrm>
            <a:off x="5743253" y="412813"/>
            <a:ext cx="5825447" cy="1313245"/>
          </a:xfrm>
        </p:spPr>
        <p:txBody>
          <a:bodyPr>
            <a:normAutofit/>
          </a:bodyPr>
          <a:lstStyle/>
          <a:p>
            <a:r>
              <a:rPr lang="es-419" sz="4000" dirty="0"/>
              <a:t>Los "Muertos" que Caminan</a:t>
            </a:r>
          </a:p>
        </p:txBody>
      </p:sp>
      <p:sp>
        <p:nvSpPr>
          <p:cNvPr id="3" name="Marcador de contenido 2">
            <a:extLst>
              <a:ext uri="{FF2B5EF4-FFF2-40B4-BE49-F238E27FC236}">
                <a16:creationId xmlns:a16="http://schemas.microsoft.com/office/drawing/2014/main" id="{61B8BE9B-F775-8074-3350-7869BABD1D26}"/>
              </a:ext>
            </a:extLst>
          </p:cNvPr>
          <p:cNvSpPr>
            <a:spLocks noGrp="1"/>
          </p:cNvSpPr>
          <p:nvPr>
            <p:ph idx="1"/>
          </p:nvPr>
        </p:nvSpPr>
        <p:spPr>
          <a:xfrm>
            <a:off x="5743253" y="1890445"/>
            <a:ext cx="5825447" cy="4554742"/>
          </a:xfrm>
        </p:spPr>
        <p:txBody>
          <a:bodyPr>
            <a:normAutofit/>
          </a:bodyPr>
          <a:lstStyle/>
          <a:p>
            <a:pPr marL="0" indent="0">
              <a:buNone/>
            </a:pPr>
            <a:r>
              <a:rPr lang="es-419" sz="3200" dirty="0"/>
              <a:t>Personas </a:t>
            </a:r>
            <a:r>
              <a:rPr lang="es-419" sz="3200" dirty="0">
                <a:solidFill>
                  <a:schemeClr val="accent1"/>
                </a:solidFill>
              </a:rPr>
              <a:t>físicamente</a:t>
            </a:r>
            <a:r>
              <a:rPr lang="es-419" sz="3200" dirty="0"/>
              <a:t> </a:t>
            </a:r>
            <a:r>
              <a:rPr lang="es-419" sz="3200" dirty="0">
                <a:solidFill>
                  <a:schemeClr val="accent1"/>
                </a:solidFill>
              </a:rPr>
              <a:t>vivas</a:t>
            </a:r>
            <a:r>
              <a:rPr lang="es-419" sz="3200" dirty="0"/>
              <a:t> que se mueven por el mundo. </a:t>
            </a:r>
            <a:r>
              <a:rPr lang="es-419" sz="3200" dirty="0">
                <a:solidFill>
                  <a:schemeClr val="accent1"/>
                </a:solidFill>
              </a:rPr>
              <a:t>Adquieren</a:t>
            </a:r>
            <a:r>
              <a:rPr lang="es-419" sz="3200" dirty="0"/>
              <a:t> </a:t>
            </a:r>
            <a:r>
              <a:rPr lang="es-419" sz="3200" dirty="0">
                <a:solidFill>
                  <a:schemeClr val="accent1"/>
                </a:solidFill>
              </a:rPr>
              <a:t>conocimientos</a:t>
            </a:r>
            <a:r>
              <a:rPr lang="es-419" sz="3200" dirty="0"/>
              <a:t> pero </a:t>
            </a:r>
            <a:r>
              <a:rPr lang="es-419" sz="3200" dirty="0">
                <a:solidFill>
                  <a:schemeClr val="accent1"/>
                </a:solidFill>
              </a:rPr>
              <a:t>sin</a:t>
            </a:r>
            <a:r>
              <a:rPr lang="es-419" sz="3200" dirty="0"/>
              <a:t> </a:t>
            </a:r>
            <a:r>
              <a:rPr lang="es-419" sz="3200" dirty="0">
                <a:solidFill>
                  <a:schemeClr val="accent1"/>
                </a:solidFill>
              </a:rPr>
              <a:t>sabiduría</a:t>
            </a:r>
            <a:r>
              <a:rPr lang="es-419" sz="3200" dirty="0"/>
              <a:t> </a:t>
            </a:r>
            <a:r>
              <a:rPr lang="es-419" sz="3200" dirty="0">
                <a:solidFill>
                  <a:schemeClr val="accent1"/>
                </a:solidFill>
              </a:rPr>
              <a:t>espiritual</a:t>
            </a:r>
            <a:r>
              <a:rPr lang="es-419" sz="3200" dirty="0"/>
              <a:t>. Prosperan materialmente pero su </a:t>
            </a:r>
            <a:r>
              <a:rPr lang="es-419" sz="3200" dirty="0">
                <a:solidFill>
                  <a:schemeClr val="accent1"/>
                </a:solidFill>
              </a:rPr>
              <a:t>destino</a:t>
            </a:r>
            <a:r>
              <a:rPr lang="es-419" sz="3200" dirty="0"/>
              <a:t> es la </a:t>
            </a:r>
            <a:r>
              <a:rPr lang="es-419" sz="3200" dirty="0">
                <a:solidFill>
                  <a:schemeClr val="accent1"/>
                </a:solidFill>
              </a:rPr>
              <a:t>muerte</a:t>
            </a:r>
            <a:r>
              <a:rPr lang="es-419" sz="3200" dirty="0"/>
              <a:t> </a:t>
            </a:r>
            <a:r>
              <a:rPr lang="es-419" sz="3200" dirty="0">
                <a:solidFill>
                  <a:schemeClr val="accent1"/>
                </a:solidFill>
              </a:rPr>
              <a:t>eterna</a:t>
            </a:r>
            <a:r>
              <a:rPr lang="es-419" sz="3200" dirty="0"/>
              <a:t>.</a:t>
            </a:r>
          </a:p>
        </p:txBody>
      </p:sp>
      <p:pic>
        <p:nvPicPr>
          <p:cNvPr id="5" name="Imagen 4" descr="Atardecer en el mar&#10;&#10;El contenido generado por IA puede ser incorrecto.">
            <a:extLst>
              <a:ext uri="{FF2B5EF4-FFF2-40B4-BE49-F238E27FC236}">
                <a16:creationId xmlns:a16="http://schemas.microsoft.com/office/drawing/2014/main" id="{1873A0E3-2AEB-8D09-C43C-7BA5E5AD023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5404207" cy="6855624"/>
          </a:xfrm>
          <a:prstGeom prst="rect">
            <a:avLst/>
          </a:prstGeom>
        </p:spPr>
      </p:pic>
    </p:spTree>
    <p:extLst>
      <p:ext uri="{BB962C8B-B14F-4D97-AF65-F5344CB8AC3E}">
        <p14:creationId xmlns:p14="http://schemas.microsoft.com/office/powerpoint/2010/main" val="954414064"/>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6803C-43CF-80F6-4E5C-B99DA00DDD49}"/>
              </a:ext>
            </a:extLst>
          </p:cNvPr>
          <p:cNvSpPr>
            <a:spLocks noGrp="1"/>
          </p:cNvSpPr>
          <p:nvPr>
            <p:ph type="title"/>
          </p:nvPr>
        </p:nvSpPr>
        <p:spPr>
          <a:xfrm>
            <a:off x="575353" y="138701"/>
            <a:ext cx="4654193" cy="1083925"/>
          </a:xfrm>
        </p:spPr>
        <p:txBody>
          <a:bodyPr>
            <a:normAutofit/>
          </a:bodyPr>
          <a:lstStyle/>
          <a:p>
            <a:r>
              <a:rPr lang="es-419" sz="3600" dirty="0"/>
              <a:t>La Obra Completa de Dios</a:t>
            </a:r>
          </a:p>
        </p:txBody>
      </p:sp>
      <p:graphicFrame>
        <p:nvGraphicFramePr>
          <p:cNvPr id="4" name="Marcador de contenido 3">
            <a:extLst>
              <a:ext uri="{FF2B5EF4-FFF2-40B4-BE49-F238E27FC236}">
                <a16:creationId xmlns:a16="http://schemas.microsoft.com/office/drawing/2014/main" id="{6B97DF9C-224E-B395-5E50-E27F87E1BCEA}"/>
              </a:ext>
            </a:extLst>
          </p:cNvPr>
          <p:cNvGraphicFramePr>
            <a:graphicFrameLocks noGrp="1"/>
          </p:cNvGraphicFramePr>
          <p:nvPr>
            <p:ph idx="1"/>
            <p:extLst>
              <p:ext uri="{D42A27DB-BD31-4B8C-83A1-F6EECF244321}">
                <p14:modId xmlns:p14="http://schemas.microsoft.com/office/powerpoint/2010/main" val="2474104545"/>
              </p:ext>
            </p:extLst>
          </p:nvPr>
        </p:nvGraphicFramePr>
        <p:xfrm>
          <a:off x="1" y="1253448"/>
          <a:ext cx="6452170" cy="5465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Humo saliendo de un edificio&#10;&#10;El contenido generado por IA puede ser incorrecto.">
            <a:extLst>
              <a:ext uri="{FF2B5EF4-FFF2-40B4-BE49-F238E27FC236}">
                <a16:creationId xmlns:a16="http://schemas.microsoft.com/office/drawing/2014/main" id="{747C61E3-A676-0ECF-3CC7-4F765FA28BD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flipH="1">
            <a:off x="5703643" y="0"/>
            <a:ext cx="6488356" cy="6858000"/>
          </a:xfrm>
          <a:prstGeom prst="rect">
            <a:avLst/>
          </a:prstGeom>
        </p:spPr>
      </p:pic>
    </p:spTree>
    <p:extLst>
      <p:ext uri="{BB962C8B-B14F-4D97-AF65-F5344CB8AC3E}">
        <p14:creationId xmlns:p14="http://schemas.microsoft.com/office/powerpoint/2010/main" val="4046522507"/>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ABD76-CC0D-2DAB-9A85-9113B3ED402D}"/>
              </a:ext>
            </a:extLst>
          </p:cNvPr>
          <p:cNvSpPr>
            <a:spLocks noGrp="1"/>
          </p:cNvSpPr>
          <p:nvPr>
            <p:ph type="title"/>
          </p:nvPr>
        </p:nvSpPr>
        <p:spPr>
          <a:xfrm>
            <a:off x="4828855" y="575353"/>
            <a:ext cx="6226000" cy="1278401"/>
          </a:xfrm>
        </p:spPr>
        <p:txBody>
          <a:bodyPr/>
          <a:lstStyle/>
          <a:p>
            <a:r>
              <a:rPr lang="es-419" dirty="0"/>
              <a:t>De la Muerte a la Prosperidad del Reino</a:t>
            </a:r>
          </a:p>
        </p:txBody>
      </p:sp>
      <p:graphicFrame>
        <p:nvGraphicFramePr>
          <p:cNvPr id="4" name="Marcador de contenido 3">
            <a:extLst>
              <a:ext uri="{FF2B5EF4-FFF2-40B4-BE49-F238E27FC236}">
                <a16:creationId xmlns:a16="http://schemas.microsoft.com/office/drawing/2014/main" id="{B6768532-F2A0-DEFA-8F26-6844BC7158C2}"/>
              </a:ext>
            </a:extLst>
          </p:cNvPr>
          <p:cNvGraphicFramePr>
            <a:graphicFrameLocks noGrp="1"/>
          </p:cNvGraphicFramePr>
          <p:nvPr>
            <p:ph idx="1"/>
            <p:extLst>
              <p:ext uri="{D42A27DB-BD31-4B8C-83A1-F6EECF244321}">
                <p14:modId xmlns:p14="http://schemas.microsoft.com/office/powerpoint/2010/main" val="129827901"/>
              </p:ext>
            </p:extLst>
          </p:nvPr>
        </p:nvGraphicFramePr>
        <p:xfrm>
          <a:off x="4828854" y="1853754"/>
          <a:ext cx="6750121" cy="4896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A99928F0-A98B-7192-1F3D-3045D5BA383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517641"/>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0DF57-D833-C449-B301-BF36C62B0DF6}"/>
              </a:ext>
            </a:extLst>
          </p:cNvPr>
          <p:cNvSpPr>
            <a:spLocks noGrp="1"/>
          </p:cNvSpPr>
          <p:nvPr>
            <p:ph type="title"/>
          </p:nvPr>
        </p:nvSpPr>
        <p:spPr/>
        <p:txBody>
          <a:bodyPr/>
          <a:lstStyle/>
          <a:p>
            <a:r>
              <a:rPr lang="es-419" dirty="0"/>
              <a:t>La Salvación: Un Hecho Consumado</a:t>
            </a:r>
          </a:p>
        </p:txBody>
      </p:sp>
      <p:graphicFrame>
        <p:nvGraphicFramePr>
          <p:cNvPr id="4" name="Marcador de contenido 3">
            <a:extLst>
              <a:ext uri="{FF2B5EF4-FFF2-40B4-BE49-F238E27FC236}">
                <a16:creationId xmlns:a16="http://schemas.microsoft.com/office/drawing/2014/main" id="{3200F159-1CFC-1BD6-805F-A4E47FEA4ED7}"/>
              </a:ext>
            </a:extLst>
          </p:cNvPr>
          <p:cNvGraphicFramePr>
            <a:graphicFrameLocks noGrp="1"/>
          </p:cNvGraphicFramePr>
          <p:nvPr>
            <p:ph idx="1"/>
            <p:extLst>
              <p:ext uri="{D42A27DB-BD31-4B8C-83A1-F6EECF244321}">
                <p14:modId xmlns:p14="http://schemas.microsoft.com/office/powerpoint/2010/main" val="2127399841"/>
              </p:ext>
            </p:extLst>
          </p:nvPr>
        </p:nvGraphicFramePr>
        <p:xfrm>
          <a:off x="750013" y="1726058"/>
          <a:ext cx="10767317" cy="4719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700930"/>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33BBB-B8D9-0A7B-1927-AEFF992D82D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E54BB22-C741-31E4-59BD-7BA99C72A984}"/>
              </a:ext>
            </a:extLst>
          </p:cNvPr>
          <p:cNvSpPr>
            <a:spLocks noGrp="1"/>
          </p:cNvSpPr>
          <p:nvPr>
            <p:ph type="title"/>
          </p:nvPr>
        </p:nvSpPr>
        <p:spPr>
          <a:xfrm>
            <a:off x="2019750" y="776795"/>
            <a:ext cx="7994263" cy="4534943"/>
          </a:xfrm>
        </p:spPr>
        <p:txBody>
          <a:bodyPr>
            <a:noAutofit/>
          </a:bodyPr>
          <a:lstStyle/>
          <a:p>
            <a:pPr algn="ctr"/>
            <a:r>
              <a:rPr lang="es-419" dirty="0"/>
              <a:t>A los que antes conoció, también los </a:t>
            </a:r>
            <a:r>
              <a:rPr lang="es-419" dirty="0">
                <a:solidFill>
                  <a:schemeClr val="accent1"/>
                </a:solidFill>
              </a:rPr>
              <a:t>predestinó</a:t>
            </a:r>
            <a:r>
              <a:rPr lang="es-419" dirty="0"/>
              <a:t> para que fueran hechos conformes a la imagen de su Hijo, para que él sea el primogénito entre muchos hermanos. Y a los que predestinó, a estos también </a:t>
            </a:r>
            <a:r>
              <a:rPr lang="es-419" dirty="0">
                <a:solidFill>
                  <a:schemeClr val="accent1"/>
                </a:solidFill>
              </a:rPr>
              <a:t>llamó</a:t>
            </a:r>
            <a:r>
              <a:rPr lang="es-419" dirty="0"/>
              <a:t>; y a los que llamó, a estos también </a:t>
            </a:r>
            <a:r>
              <a:rPr lang="es-419" dirty="0">
                <a:solidFill>
                  <a:schemeClr val="accent1"/>
                </a:solidFill>
              </a:rPr>
              <a:t>justificó</a:t>
            </a:r>
            <a:r>
              <a:rPr lang="es-419" dirty="0"/>
              <a:t>; y a los que justificó, a estos también </a:t>
            </a:r>
            <a:r>
              <a:rPr lang="es-419" dirty="0">
                <a:solidFill>
                  <a:schemeClr val="accent1"/>
                </a:solidFill>
              </a:rPr>
              <a:t>glorificó</a:t>
            </a:r>
            <a:r>
              <a:rPr lang="es-419" dirty="0"/>
              <a:t>.</a:t>
            </a:r>
          </a:p>
        </p:txBody>
      </p:sp>
      <p:sp>
        <p:nvSpPr>
          <p:cNvPr id="3" name="Marcador de contenido 2">
            <a:extLst>
              <a:ext uri="{FF2B5EF4-FFF2-40B4-BE49-F238E27FC236}">
                <a16:creationId xmlns:a16="http://schemas.microsoft.com/office/drawing/2014/main" id="{1326DECA-E7AB-1DFB-204D-461A1099D918}"/>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8: 29-30</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918135"/>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42FD0-B620-89F8-97B8-E57593B5A01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A77E206-E3E0-5FCB-54D2-D3C893187A6E}"/>
              </a:ext>
            </a:extLst>
          </p:cNvPr>
          <p:cNvSpPr>
            <a:spLocks noGrp="1"/>
          </p:cNvSpPr>
          <p:nvPr>
            <p:ph type="title"/>
          </p:nvPr>
        </p:nvSpPr>
        <p:spPr>
          <a:xfrm>
            <a:off x="2019750" y="776795"/>
            <a:ext cx="7994263" cy="4534943"/>
          </a:xfrm>
        </p:spPr>
        <p:txBody>
          <a:bodyPr>
            <a:noAutofit/>
          </a:bodyPr>
          <a:lstStyle/>
          <a:p>
            <a:pPr algn="ctr"/>
            <a:r>
              <a:rPr lang="es-419" sz="4800" dirty="0"/>
              <a:t>Id por todo el mundo y predicad el evangelio a toda criatura. El que </a:t>
            </a:r>
            <a:r>
              <a:rPr lang="es-419" sz="4800" dirty="0">
                <a:solidFill>
                  <a:schemeClr val="accent1"/>
                </a:solidFill>
              </a:rPr>
              <a:t>crea</a:t>
            </a:r>
            <a:r>
              <a:rPr lang="es-419" sz="4800" dirty="0"/>
              <a:t> y sea </a:t>
            </a:r>
            <a:r>
              <a:rPr lang="es-419" sz="4800" dirty="0">
                <a:solidFill>
                  <a:schemeClr val="accent1"/>
                </a:solidFill>
              </a:rPr>
              <a:t>bautizado</a:t>
            </a:r>
            <a:r>
              <a:rPr lang="es-419" sz="4800" dirty="0"/>
              <a:t>, será </a:t>
            </a:r>
            <a:r>
              <a:rPr lang="es-419" sz="4800" dirty="0">
                <a:solidFill>
                  <a:schemeClr val="accent1"/>
                </a:solidFill>
              </a:rPr>
              <a:t>salvo</a:t>
            </a:r>
            <a:r>
              <a:rPr lang="es-419" sz="4800" dirty="0"/>
              <a:t>; pero el que no crea, será condenado.</a:t>
            </a:r>
          </a:p>
        </p:txBody>
      </p:sp>
      <p:sp>
        <p:nvSpPr>
          <p:cNvPr id="3" name="Marcador de contenido 2">
            <a:extLst>
              <a:ext uri="{FF2B5EF4-FFF2-40B4-BE49-F238E27FC236}">
                <a16:creationId xmlns:a16="http://schemas.microsoft.com/office/drawing/2014/main" id="{C2A160B9-9B8A-0AFD-E6BB-746418B2C4AB}"/>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Marcos 16: 15-16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7828850"/>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65B86-B181-60E3-BDAB-26BCE9EC156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ACAFD84-84E4-8656-A26E-801E6720460D}"/>
              </a:ext>
            </a:extLst>
          </p:cNvPr>
          <p:cNvSpPr>
            <a:spLocks noGrp="1"/>
          </p:cNvSpPr>
          <p:nvPr>
            <p:ph type="title"/>
          </p:nvPr>
        </p:nvSpPr>
        <p:spPr>
          <a:xfrm>
            <a:off x="2019750" y="1212351"/>
            <a:ext cx="7994263" cy="4099387"/>
          </a:xfrm>
        </p:spPr>
        <p:txBody>
          <a:bodyPr>
            <a:noAutofit/>
          </a:bodyPr>
          <a:lstStyle/>
          <a:p>
            <a:pPr algn="ctr"/>
            <a:r>
              <a:rPr lang="es-419" sz="4800" dirty="0"/>
              <a:t>El tiempo se ha cumplido, y el reino de Dios se ha acercado. ¡</a:t>
            </a:r>
            <a:r>
              <a:rPr lang="es-419" sz="4800" dirty="0">
                <a:solidFill>
                  <a:schemeClr val="accent1"/>
                </a:solidFill>
              </a:rPr>
              <a:t>Arrepiéntanse</a:t>
            </a:r>
            <a:r>
              <a:rPr lang="es-419" sz="4800" dirty="0"/>
              <a:t>, y </a:t>
            </a:r>
            <a:r>
              <a:rPr lang="es-419" sz="4800" dirty="0">
                <a:solidFill>
                  <a:schemeClr val="accent1"/>
                </a:solidFill>
              </a:rPr>
              <a:t>crean</a:t>
            </a:r>
            <a:r>
              <a:rPr lang="es-419" sz="4800" dirty="0"/>
              <a:t> en el evangelio!</a:t>
            </a:r>
          </a:p>
        </p:txBody>
      </p:sp>
      <p:sp>
        <p:nvSpPr>
          <p:cNvPr id="3" name="Marcador de contenido 2">
            <a:extLst>
              <a:ext uri="{FF2B5EF4-FFF2-40B4-BE49-F238E27FC236}">
                <a16:creationId xmlns:a16="http://schemas.microsoft.com/office/drawing/2014/main" id="{CF1BDE2E-8525-7231-698E-C0CEEC9B2191}"/>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Marcos 1: 15,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5310542"/>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030DE-DC2D-6BDD-75C3-A066CA0C94A9}"/>
              </a:ext>
            </a:extLst>
          </p:cNvPr>
          <p:cNvSpPr>
            <a:spLocks noGrp="1"/>
          </p:cNvSpPr>
          <p:nvPr>
            <p:ph type="title"/>
          </p:nvPr>
        </p:nvSpPr>
        <p:spPr/>
        <p:txBody>
          <a:bodyPr/>
          <a:lstStyle/>
          <a:p>
            <a:r>
              <a:rPr lang="es-419" dirty="0"/>
              <a:t>La Decisión Crucial</a:t>
            </a:r>
          </a:p>
        </p:txBody>
      </p:sp>
      <p:graphicFrame>
        <p:nvGraphicFramePr>
          <p:cNvPr id="4" name="Marcador de contenido 3">
            <a:extLst>
              <a:ext uri="{FF2B5EF4-FFF2-40B4-BE49-F238E27FC236}">
                <a16:creationId xmlns:a16="http://schemas.microsoft.com/office/drawing/2014/main" id="{D278C7FA-5C81-994E-FAD0-3D94DC066674}"/>
              </a:ext>
            </a:extLst>
          </p:cNvPr>
          <p:cNvGraphicFramePr>
            <a:graphicFrameLocks noGrp="1"/>
          </p:cNvGraphicFramePr>
          <p:nvPr>
            <p:ph idx="1"/>
            <p:extLst>
              <p:ext uri="{D42A27DB-BD31-4B8C-83A1-F6EECF244321}">
                <p14:modId xmlns:p14="http://schemas.microsoft.com/office/powerpoint/2010/main" val="1761478804"/>
              </p:ext>
            </p:extLst>
          </p:nvPr>
        </p:nvGraphicFramePr>
        <p:xfrm>
          <a:off x="626723" y="1489754"/>
          <a:ext cx="7972747" cy="4849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persona, exterior, pasto, viendo&#10;&#10;El contenido generado por IA puede ser incorrecto.">
            <a:extLst>
              <a:ext uri="{FF2B5EF4-FFF2-40B4-BE49-F238E27FC236}">
                <a16:creationId xmlns:a16="http://schemas.microsoft.com/office/drawing/2014/main" id="{9F468D9D-0D07-EC3D-F241-12EF4FD7FB4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599470" y="0"/>
            <a:ext cx="3595956" cy="6858000"/>
          </a:xfrm>
          <a:prstGeom prst="rect">
            <a:avLst/>
          </a:prstGeom>
        </p:spPr>
      </p:pic>
    </p:spTree>
    <p:extLst>
      <p:ext uri="{BB962C8B-B14F-4D97-AF65-F5344CB8AC3E}">
        <p14:creationId xmlns:p14="http://schemas.microsoft.com/office/powerpoint/2010/main" val="1720463183"/>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5A4FD-4D4F-75FF-075D-551E23AF5FF6}"/>
              </a:ext>
            </a:extLst>
          </p:cNvPr>
          <p:cNvSpPr>
            <a:spLocks noGrp="1"/>
          </p:cNvSpPr>
          <p:nvPr>
            <p:ph type="title"/>
          </p:nvPr>
        </p:nvSpPr>
        <p:spPr>
          <a:xfrm>
            <a:off x="6000108" y="719191"/>
            <a:ext cx="5054746" cy="1134563"/>
          </a:xfrm>
        </p:spPr>
        <p:txBody>
          <a:bodyPr/>
          <a:lstStyle/>
          <a:p>
            <a:r>
              <a:rPr lang="es-419" dirty="0"/>
              <a:t>La Misión de la Iglesia</a:t>
            </a:r>
          </a:p>
        </p:txBody>
      </p:sp>
      <p:graphicFrame>
        <p:nvGraphicFramePr>
          <p:cNvPr id="4" name="Marcador de contenido 3">
            <a:extLst>
              <a:ext uri="{FF2B5EF4-FFF2-40B4-BE49-F238E27FC236}">
                <a16:creationId xmlns:a16="http://schemas.microsoft.com/office/drawing/2014/main" id="{7A34AA47-57D8-EB58-F67C-CC2F770C1FE6}"/>
              </a:ext>
            </a:extLst>
          </p:cNvPr>
          <p:cNvGraphicFramePr>
            <a:graphicFrameLocks noGrp="1"/>
          </p:cNvGraphicFramePr>
          <p:nvPr>
            <p:ph idx="1"/>
            <p:extLst>
              <p:ext uri="{D42A27DB-BD31-4B8C-83A1-F6EECF244321}">
                <p14:modId xmlns:p14="http://schemas.microsoft.com/office/powerpoint/2010/main" val="1415758526"/>
              </p:ext>
            </p:extLst>
          </p:nvPr>
        </p:nvGraphicFramePr>
        <p:xfrm>
          <a:off x="6096000" y="1582220"/>
          <a:ext cx="4958854" cy="486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grupo de personas en la noche&#10;&#10;El contenido generado por IA puede ser incorrecto.">
            <a:extLst>
              <a:ext uri="{FF2B5EF4-FFF2-40B4-BE49-F238E27FC236}">
                <a16:creationId xmlns:a16="http://schemas.microsoft.com/office/drawing/2014/main" id="{45D7ACE4-316E-5F93-32A4-172189DA41A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0" y="-13198"/>
            <a:ext cx="5486400" cy="6871198"/>
          </a:xfrm>
          <a:prstGeom prst="rect">
            <a:avLst/>
          </a:prstGeom>
        </p:spPr>
      </p:pic>
    </p:spTree>
    <p:extLst>
      <p:ext uri="{BB962C8B-B14F-4D97-AF65-F5344CB8AC3E}">
        <p14:creationId xmlns:p14="http://schemas.microsoft.com/office/powerpoint/2010/main" val="3083818060"/>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F8469-E632-D75B-1A5D-D072F01F97DA}"/>
              </a:ext>
            </a:extLst>
          </p:cNvPr>
          <p:cNvSpPr>
            <a:spLocks noGrp="1"/>
          </p:cNvSpPr>
          <p:nvPr>
            <p:ph type="title"/>
          </p:nvPr>
        </p:nvSpPr>
        <p:spPr>
          <a:xfrm>
            <a:off x="739739" y="708917"/>
            <a:ext cx="5948737" cy="1144837"/>
          </a:xfrm>
        </p:spPr>
        <p:txBody>
          <a:bodyPr/>
          <a:lstStyle/>
          <a:p>
            <a:r>
              <a:rPr lang="es-419" dirty="0"/>
              <a:t>El Llamado a Discipular</a:t>
            </a:r>
          </a:p>
        </p:txBody>
      </p:sp>
      <p:graphicFrame>
        <p:nvGraphicFramePr>
          <p:cNvPr id="4" name="Marcador de contenido 3">
            <a:extLst>
              <a:ext uri="{FF2B5EF4-FFF2-40B4-BE49-F238E27FC236}">
                <a16:creationId xmlns:a16="http://schemas.microsoft.com/office/drawing/2014/main" id="{3D50E23E-D3DD-E8C0-9587-4C743F148C6A}"/>
              </a:ext>
            </a:extLst>
          </p:cNvPr>
          <p:cNvGraphicFramePr>
            <a:graphicFrameLocks noGrp="1"/>
          </p:cNvGraphicFramePr>
          <p:nvPr>
            <p:ph idx="1"/>
            <p:extLst>
              <p:ext uri="{D42A27DB-BD31-4B8C-83A1-F6EECF244321}">
                <p14:modId xmlns:p14="http://schemas.microsoft.com/office/powerpoint/2010/main" val="3604063461"/>
              </p:ext>
            </p:extLst>
          </p:nvPr>
        </p:nvGraphicFramePr>
        <p:xfrm>
          <a:off x="739738" y="1551398"/>
          <a:ext cx="6390527" cy="489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grupo de personas posando para la cámara en la mano&#10;&#10;El contenido generado por IA puede ser incorrecto.">
            <a:extLst>
              <a:ext uri="{FF2B5EF4-FFF2-40B4-BE49-F238E27FC236}">
                <a16:creationId xmlns:a16="http://schemas.microsoft.com/office/drawing/2014/main" id="{DE696770-CE5B-EA0A-DBEE-585E03A56E9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441302" y="0"/>
            <a:ext cx="4750698" cy="6858000"/>
          </a:xfrm>
          <a:prstGeom prst="rect">
            <a:avLst/>
          </a:prstGeom>
        </p:spPr>
      </p:pic>
    </p:spTree>
    <p:extLst>
      <p:ext uri="{BB962C8B-B14F-4D97-AF65-F5344CB8AC3E}">
        <p14:creationId xmlns:p14="http://schemas.microsoft.com/office/powerpoint/2010/main" val="1298008754"/>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ECE3B-6510-7CDE-1EA3-285789CA58AA}"/>
              </a:ext>
            </a:extLst>
          </p:cNvPr>
          <p:cNvSpPr>
            <a:spLocks noGrp="1"/>
          </p:cNvSpPr>
          <p:nvPr>
            <p:ph type="ctrTitle"/>
          </p:nvPr>
        </p:nvSpPr>
        <p:spPr>
          <a:xfrm>
            <a:off x="1348515" y="421240"/>
            <a:ext cx="4559125" cy="1569379"/>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4800" dirty="0">
                <a:solidFill>
                  <a:schemeClr val="accent1"/>
                </a:solidFill>
                <a:latin typeface="+mn-lt"/>
                <a:ea typeface="+mn-ea"/>
                <a:cs typeface="+mn-cs"/>
              </a:rPr>
              <a:t>Prosperidad y eternidad</a:t>
            </a:r>
            <a:endParaRPr lang="en-US" sz="48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C18208E5-3118-40D3-B9E9-5E63AD47EF0C}"/>
              </a:ext>
            </a:extLst>
          </p:cNvPr>
          <p:cNvSpPr txBox="1">
            <a:spLocks/>
          </p:cNvSpPr>
          <p:nvPr/>
        </p:nvSpPr>
        <p:spPr>
          <a:xfrm>
            <a:off x="1466156" y="1990618"/>
            <a:ext cx="4135991"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13</a:t>
            </a:r>
          </a:p>
        </p:txBody>
      </p:sp>
      <p:pic>
        <p:nvPicPr>
          <p:cNvPr id="7" name="Imagen 6">
            <a:extLst>
              <a:ext uri="{FF2B5EF4-FFF2-40B4-BE49-F238E27FC236}">
                <a16:creationId xmlns:a16="http://schemas.microsoft.com/office/drawing/2014/main" id="{1145B090-ED10-7708-FE85-CF7E8F4442B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B1A9225E-F861-02CA-05C1-D8C6A12B6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014007573"/>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FDEA6-D147-C774-2CC5-B90A853DF13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DE8B181-C821-97E5-A500-DB9736F5A37B}"/>
              </a:ext>
            </a:extLst>
          </p:cNvPr>
          <p:cNvSpPr>
            <a:spLocks noGrp="1"/>
          </p:cNvSpPr>
          <p:nvPr>
            <p:ph type="title"/>
          </p:nvPr>
        </p:nvSpPr>
        <p:spPr>
          <a:xfrm>
            <a:off x="2019750" y="914401"/>
            <a:ext cx="7994263" cy="4397338"/>
          </a:xfrm>
        </p:spPr>
        <p:txBody>
          <a:bodyPr>
            <a:noAutofit/>
          </a:bodyPr>
          <a:lstStyle/>
          <a:p>
            <a:pPr algn="ctr"/>
            <a:r>
              <a:rPr lang="es-419" sz="2800" dirty="0"/>
              <a:t>Cuando ustedes fueron </a:t>
            </a:r>
            <a:r>
              <a:rPr lang="es-419" sz="2800" dirty="0">
                <a:solidFill>
                  <a:schemeClr val="accent1"/>
                </a:solidFill>
              </a:rPr>
              <a:t>bautizados</a:t>
            </a:r>
            <a:r>
              <a:rPr lang="es-419" sz="2800" dirty="0"/>
              <a:t>, fueron también </a:t>
            </a:r>
            <a:r>
              <a:rPr lang="es-419" sz="2800" dirty="0">
                <a:solidFill>
                  <a:schemeClr val="accent1"/>
                </a:solidFill>
              </a:rPr>
              <a:t>sepultados</a:t>
            </a:r>
            <a:r>
              <a:rPr lang="es-419" sz="2800" dirty="0"/>
              <a:t> con él, pero al mismo tiempo </a:t>
            </a:r>
            <a:r>
              <a:rPr lang="es-419" sz="2800" dirty="0">
                <a:solidFill>
                  <a:schemeClr val="accent1"/>
                </a:solidFill>
              </a:rPr>
              <a:t>resucitaron</a:t>
            </a:r>
            <a:r>
              <a:rPr lang="es-419" sz="2800" dirty="0"/>
              <a:t> con él, por la fe en el poder de Dios, que lo </a:t>
            </a:r>
            <a:r>
              <a:rPr lang="es-419" sz="2800" dirty="0">
                <a:solidFill>
                  <a:schemeClr val="accent1"/>
                </a:solidFill>
              </a:rPr>
              <a:t>levantó</a:t>
            </a:r>
            <a:r>
              <a:rPr lang="es-419" sz="2800" dirty="0"/>
              <a:t> de los muertos. Antes, ustedes </a:t>
            </a:r>
            <a:r>
              <a:rPr lang="es-419" sz="2800" dirty="0">
                <a:solidFill>
                  <a:schemeClr val="accent1"/>
                </a:solidFill>
              </a:rPr>
              <a:t>estaban</a:t>
            </a:r>
            <a:r>
              <a:rPr lang="es-419" sz="2800" dirty="0"/>
              <a:t> </a:t>
            </a:r>
            <a:r>
              <a:rPr lang="es-419" sz="2800" dirty="0">
                <a:solidFill>
                  <a:schemeClr val="accent1"/>
                </a:solidFill>
              </a:rPr>
              <a:t>muertos</a:t>
            </a:r>
            <a:r>
              <a:rPr lang="es-419" sz="2800" dirty="0"/>
              <a:t> en sus </a:t>
            </a:r>
            <a:r>
              <a:rPr lang="es-419" sz="2800" dirty="0">
                <a:solidFill>
                  <a:schemeClr val="accent1"/>
                </a:solidFill>
              </a:rPr>
              <a:t>pecados</a:t>
            </a:r>
            <a:r>
              <a:rPr lang="es-419" sz="2800" dirty="0"/>
              <a:t>; aún no se habían despojado de su naturaleza pecaminosa. Pero </a:t>
            </a:r>
            <a:r>
              <a:rPr lang="es-419" sz="2800" dirty="0">
                <a:solidFill>
                  <a:schemeClr val="accent1"/>
                </a:solidFill>
              </a:rPr>
              <a:t>ahora</a:t>
            </a:r>
            <a:r>
              <a:rPr lang="es-419" sz="2800" dirty="0"/>
              <a:t>, Dios les ha dado </a:t>
            </a:r>
            <a:r>
              <a:rPr lang="es-419" sz="2800" dirty="0">
                <a:solidFill>
                  <a:schemeClr val="accent1"/>
                </a:solidFill>
              </a:rPr>
              <a:t>vida</a:t>
            </a:r>
            <a:r>
              <a:rPr lang="es-419" sz="2800" dirty="0"/>
              <a:t> juntamente </a:t>
            </a:r>
            <a:r>
              <a:rPr lang="es-419" sz="2800" dirty="0">
                <a:solidFill>
                  <a:schemeClr val="accent1"/>
                </a:solidFill>
              </a:rPr>
              <a:t>con</a:t>
            </a:r>
            <a:r>
              <a:rPr lang="es-419" sz="2800" dirty="0"/>
              <a:t> </a:t>
            </a:r>
            <a:r>
              <a:rPr lang="es-419" sz="2800" dirty="0">
                <a:solidFill>
                  <a:schemeClr val="accent1"/>
                </a:solidFill>
              </a:rPr>
              <a:t>él</a:t>
            </a:r>
            <a:r>
              <a:rPr lang="es-419" sz="2800" dirty="0"/>
              <a:t>, y les ha </a:t>
            </a:r>
            <a:r>
              <a:rPr lang="es-419" sz="2800" dirty="0">
                <a:solidFill>
                  <a:schemeClr val="accent1"/>
                </a:solidFill>
              </a:rPr>
              <a:t>perdonado</a:t>
            </a:r>
            <a:r>
              <a:rPr lang="es-419" sz="2800" dirty="0"/>
              <a:t> todos sus </a:t>
            </a:r>
            <a:r>
              <a:rPr lang="es-419" sz="2800" dirty="0">
                <a:solidFill>
                  <a:schemeClr val="accent1"/>
                </a:solidFill>
              </a:rPr>
              <a:t>pecados</a:t>
            </a:r>
            <a:r>
              <a:rPr lang="es-419" sz="2800" dirty="0"/>
              <a:t>.</a:t>
            </a:r>
          </a:p>
        </p:txBody>
      </p:sp>
      <p:sp>
        <p:nvSpPr>
          <p:cNvPr id="3" name="Marcador de contenido 2">
            <a:extLst>
              <a:ext uri="{FF2B5EF4-FFF2-40B4-BE49-F238E27FC236}">
                <a16:creationId xmlns:a16="http://schemas.microsoft.com/office/drawing/2014/main" id="{E8A56F16-00B1-7FAC-2D35-89D8378C70ED}"/>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Colosenses 2: 12-13,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9084871"/>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CD885-4E9B-5D79-9B80-579E39EE9642}"/>
              </a:ext>
            </a:extLst>
          </p:cNvPr>
          <p:cNvSpPr>
            <a:spLocks noGrp="1"/>
          </p:cNvSpPr>
          <p:nvPr>
            <p:ph type="title"/>
          </p:nvPr>
        </p:nvSpPr>
        <p:spPr>
          <a:xfrm>
            <a:off x="4767209" y="565079"/>
            <a:ext cx="6287645" cy="1288675"/>
          </a:xfrm>
        </p:spPr>
        <p:txBody>
          <a:bodyPr/>
          <a:lstStyle/>
          <a:p>
            <a:r>
              <a:rPr lang="es-419" dirty="0"/>
              <a:t>El Significado del Bautismo</a:t>
            </a:r>
          </a:p>
        </p:txBody>
      </p:sp>
      <p:graphicFrame>
        <p:nvGraphicFramePr>
          <p:cNvPr id="4" name="Marcador de contenido 3">
            <a:extLst>
              <a:ext uri="{FF2B5EF4-FFF2-40B4-BE49-F238E27FC236}">
                <a16:creationId xmlns:a16="http://schemas.microsoft.com/office/drawing/2014/main" id="{4019A00F-AB76-1887-9A36-E83F6D3ADB0A}"/>
              </a:ext>
            </a:extLst>
          </p:cNvPr>
          <p:cNvGraphicFramePr>
            <a:graphicFrameLocks noGrp="1"/>
          </p:cNvGraphicFramePr>
          <p:nvPr>
            <p:ph idx="1"/>
            <p:extLst>
              <p:ext uri="{D42A27DB-BD31-4B8C-83A1-F6EECF244321}">
                <p14:modId xmlns:p14="http://schemas.microsoft.com/office/powerpoint/2010/main" val="1312748372"/>
              </p:ext>
            </p:extLst>
          </p:nvPr>
        </p:nvGraphicFramePr>
        <p:xfrm>
          <a:off x="5034337" y="1438382"/>
          <a:ext cx="6287645" cy="4996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F5E6AC67-96CB-FA3B-DD8D-F678574B5E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932733784"/>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E2866-5DE9-DA95-3A4A-670E6CA15156}"/>
              </a:ext>
            </a:extLst>
          </p:cNvPr>
          <p:cNvSpPr>
            <a:spLocks noGrp="1"/>
          </p:cNvSpPr>
          <p:nvPr>
            <p:ph type="title"/>
          </p:nvPr>
        </p:nvSpPr>
        <p:spPr>
          <a:xfrm>
            <a:off x="585628" y="339048"/>
            <a:ext cx="6298058" cy="780836"/>
          </a:xfrm>
        </p:spPr>
        <p:txBody>
          <a:bodyPr/>
          <a:lstStyle/>
          <a:p>
            <a:r>
              <a:rPr lang="es-419" dirty="0"/>
              <a:t>¿Por Qué Somos Reyes?</a:t>
            </a:r>
          </a:p>
        </p:txBody>
      </p:sp>
      <p:graphicFrame>
        <p:nvGraphicFramePr>
          <p:cNvPr id="4" name="Marcador de contenido 3">
            <a:extLst>
              <a:ext uri="{FF2B5EF4-FFF2-40B4-BE49-F238E27FC236}">
                <a16:creationId xmlns:a16="http://schemas.microsoft.com/office/drawing/2014/main" id="{D53778F3-3A2E-B02E-3985-8646FF1A5DB6}"/>
              </a:ext>
            </a:extLst>
          </p:cNvPr>
          <p:cNvGraphicFramePr>
            <a:graphicFrameLocks noGrp="1"/>
          </p:cNvGraphicFramePr>
          <p:nvPr>
            <p:ph idx="1"/>
            <p:extLst>
              <p:ext uri="{D42A27DB-BD31-4B8C-83A1-F6EECF244321}">
                <p14:modId xmlns:p14="http://schemas.microsoft.com/office/powerpoint/2010/main" val="3994762079"/>
              </p:ext>
            </p:extLst>
          </p:nvPr>
        </p:nvGraphicFramePr>
        <p:xfrm>
          <a:off x="585628" y="1119884"/>
          <a:ext cx="6092573" cy="532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0" descr="preencoded.png">
            <a:extLst>
              <a:ext uri="{FF2B5EF4-FFF2-40B4-BE49-F238E27FC236}">
                <a16:creationId xmlns:a16="http://schemas.microsoft.com/office/drawing/2014/main" id="{D175FD13-B8A8-2C55-B58E-9FB534BA423B}"/>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83686" y="0"/>
            <a:ext cx="5308314" cy="6858000"/>
          </a:xfrm>
          <a:prstGeom prst="rect">
            <a:avLst/>
          </a:prstGeom>
        </p:spPr>
      </p:pic>
    </p:spTree>
    <p:extLst>
      <p:ext uri="{BB962C8B-B14F-4D97-AF65-F5344CB8AC3E}">
        <p14:creationId xmlns:p14="http://schemas.microsoft.com/office/powerpoint/2010/main" val="30682329"/>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1AE52-DA5C-FFD5-D03E-AD56E0AA75D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E0D0F8A-3E98-BA57-2B9E-A248B0480E88}"/>
              </a:ext>
            </a:extLst>
          </p:cNvPr>
          <p:cNvSpPr>
            <a:spLocks noGrp="1"/>
          </p:cNvSpPr>
          <p:nvPr>
            <p:ph type="title"/>
          </p:nvPr>
        </p:nvSpPr>
        <p:spPr>
          <a:xfrm>
            <a:off x="2019750" y="914401"/>
            <a:ext cx="7994263" cy="4397338"/>
          </a:xfrm>
        </p:spPr>
        <p:txBody>
          <a:bodyPr>
            <a:noAutofit/>
          </a:bodyPr>
          <a:lstStyle/>
          <a:p>
            <a:pPr algn="ctr"/>
            <a:r>
              <a:rPr lang="es-419" sz="4000" dirty="0"/>
              <a:t>Mi Reino no es de este mundo; si mi Reino fuera de este mundo, mis servidores pelearían para que yo no fuera entregado a los judíos; pero </a:t>
            </a:r>
            <a:r>
              <a:rPr lang="es-419" sz="4000" dirty="0">
                <a:solidFill>
                  <a:schemeClr val="accent1"/>
                </a:solidFill>
              </a:rPr>
              <a:t>mi Reino no es de aquí</a:t>
            </a:r>
            <a:r>
              <a:rPr lang="es-419" sz="4000" dirty="0"/>
              <a:t>.</a:t>
            </a:r>
          </a:p>
        </p:txBody>
      </p:sp>
      <p:sp>
        <p:nvSpPr>
          <p:cNvPr id="3" name="Marcador de contenido 2">
            <a:extLst>
              <a:ext uri="{FF2B5EF4-FFF2-40B4-BE49-F238E27FC236}">
                <a16:creationId xmlns:a16="http://schemas.microsoft.com/office/drawing/2014/main" id="{9B5CF1A9-8A51-45DF-AE97-FAD870DFCC32}"/>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18: 36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784741"/>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1FD4-6E90-386A-9001-4F05F9449BB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9A00AC94-95BD-B448-EF24-415F2EB8C84C}"/>
              </a:ext>
            </a:extLst>
          </p:cNvPr>
          <p:cNvSpPr>
            <a:spLocks noGrp="1"/>
          </p:cNvSpPr>
          <p:nvPr>
            <p:ph type="title"/>
          </p:nvPr>
        </p:nvSpPr>
        <p:spPr>
          <a:xfrm>
            <a:off x="2019750" y="914401"/>
            <a:ext cx="7994263" cy="4397338"/>
          </a:xfrm>
        </p:spPr>
        <p:txBody>
          <a:bodyPr>
            <a:noAutofit/>
          </a:bodyPr>
          <a:lstStyle/>
          <a:p>
            <a:pPr algn="ctr"/>
            <a:r>
              <a:rPr lang="es-419" sz="4400" dirty="0"/>
              <a:t>Yo les digo que, desde ahora, no volveré a beber de este fruto de la vid, hasta el día en que beba con ustedes el vino nuevo en </a:t>
            </a:r>
            <a:r>
              <a:rPr lang="es-419" sz="4400" dirty="0">
                <a:solidFill>
                  <a:schemeClr val="accent1"/>
                </a:solidFill>
              </a:rPr>
              <a:t>el reino de mi Padre</a:t>
            </a:r>
            <a:r>
              <a:rPr lang="es-419" sz="4400" dirty="0"/>
              <a:t>.</a:t>
            </a:r>
          </a:p>
        </p:txBody>
      </p:sp>
      <p:sp>
        <p:nvSpPr>
          <p:cNvPr id="3" name="Marcador de contenido 2">
            <a:extLst>
              <a:ext uri="{FF2B5EF4-FFF2-40B4-BE49-F238E27FC236}">
                <a16:creationId xmlns:a16="http://schemas.microsoft.com/office/drawing/2014/main" id="{B1C96409-9A73-6D78-3B67-B321743B2A9A}"/>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Mateo 26: 29</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1217847"/>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77091-A110-13F6-3C98-1F9764F21684}"/>
              </a:ext>
            </a:extLst>
          </p:cNvPr>
          <p:cNvSpPr>
            <a:spLocks noGrp="1"/>
          </p:cNvSpPr>
          <p:nvPr>
            <p:ph type="title"/>
          </p:nvPr>
        </p:nvSpPr>
        <p:spPr>
          <a:xfrm>
            <a:off x="6095999" y="647272"/>
            <a:ext cx="5493249" cy="1212349"/>
          </a:xfrm>
        </p:spPr>
        <p:txBody>
          <a:bodyPr>
            <a:normAutofit/>
          </a:bodyPr>
          <a:lstStyle/>
          <a:p>
            <a:r>
              <a:rPr lang="es-419" dirty="0"/>
              <a:t>El Reino: Una Herencia</a:t>
            </a:r>
            <a:br>
              <a:rPr lang="es-419" dirty="0"/>
            </a:br>
            <a:endParaRPr lang="es-419" dirty="0"/>
          </a:p>
        </p:txBody>
      </p:sp>
      <p:sp>
        <p:nvSpPr>
          <p:cNvPr id="3" name="Marcador de contenido 2">
            <a:extLst>
              <a:ext uri="{FF2B5EF4-FFF2-40B4-BE49-F238E27FC236}">
                <a16:creationId xmlns:a16="http://schemas.microsoft.com/office/drawing/2014/main" id="{EC7229C5-C7DA-342F-1755-5F9C44FB81CD}"/>
              </a:ext>
            </a:extLst>
          </p:cNvPr>
          <p:cNvSpPr>
            <a:spLocks noGrp="1"/>
          </p:cNvSpPr>
          <p:nvPr>
            <p:ph idx="1"/>
          </p:nvPr>
        </p:nvSpPr>
        <p:spPr>
          <a:xfrm>
            <a:off x="5661061" y="2013735"/>
            <a:ext cx="5393793" cy="4431453"/>
          </a:xfrm>
        </p:spPr>
        <p:txBody>
          <a:bodyPr>
            <a:normAutofit/>
          </a:bodyPr>
          <a:lstStyle/>
          <a:p>
            <a:pPr marL="0" indent="0">
              <a:buNone/>
            </a:pPr>
            <a:r>
              <a:rPr lang="es-419" sz="3600" dirty="0"/>
              <a:t>El reino </a:t>
            </a:r>
            <a:r>
              <a:rPr lang="es-419" sz="3600" dirty="0">
                <a:solidFill>
                  <a:schemeClr val="accent1"/>
                </a:solidFill>
              </a:rPr>
              <a:t>no se gana</a:t>
            </a:r>
            <a:r>
              <a:rPr lang="es-419" sz="3600" dirty="0"/>
              <a:t> por méritos </a:t>
            </a:r>
            <a:r>
              <a:rPr lang="es-419" sz="3600" dirty="0">
                <a:solidFill>
                  <a:schemeClr val="accent1"/>
                </a:solidFill>
              </a:rPr>
              <a:t>ni</a:t>
            </a:r>
            <a:r>
              <a:rPr lang="es-419" sz="3600" dirty="0"/>
              <a:t> se </a:t>
            </a:r>
            <a:r>
              <a:rPr lang="es-419" sz="3600" dirty="0">
                <a:solidFill>
                  <a:schemeClr val="accent1"/>
                </a:solidFill>
              </a:rPr>
              <a:t>compra</a:t>
            </a:r>
            <a:r>
              <a:rPr lang="es-419" sz="3600" dirty="0"/>
              <a:t> con buenas obras. </a:t>
            </a:r>
            <a:r>
              <a:rPr lang="es-419" sz="3600" dirty="0">
                <a:solidFill>
                  <a:schemeClr val="accent1"/>
                </a:solidFill>
              </a:rPr>
              <a:t>Se</a:t>
            </a:r>
            <a:r>
              <a:rPr lang="es-419" sz="3600" dirty="0"/>
              <a:t> </a:t>
            </a:r>
            <a:r>
              <a:rPr lang="es-419" sz="3600" dirty="0">
                <a:solidFill>
                  <a:schemeClr val="accent1"/>
                </a:solidFill>
              </a:rPr>
              <a:t>recibe</a:t>
            </a:r>
            <a:r>
              <a:rPr lang="es-419" sz="3600" dirty="0"/>
              <a:t> como </a:t>
            </a:r>
            <a:r>
              <a:rPr lang="es-419" sz="3600" dirty="0">
                <a:solidFill>
                  <a:schemeClr val="accent1"/>
                </a:solidFill>
              </a:rPr>
              <a:t>herencia</a:t>
            </a:r>
            <a:r>
              <a:rPr lang="es-419" sz="3600" dirty="0"/>
              <a:t> por ser </a:t>
            </a:r>
            <a:r>
              <a:rPr lang="es-419" sz="3600" dirty="0">
                <a:solidFill>
                  <a:schemeClr val="accent1"/>
                </a:solidFill>
              </a:rPr>
              <a:t>hijos</a:t>
            </a:r>
            <a:r>
              <a:rPr lang="es-419" sz="3600" dirty="0"/>
              <a:t> </a:t>
            </a:r>
            <a:r>
              <a:rPr lang="es-419" sz="3600" dirty="0">
                <a:solidFill>
                  <a:schemeClr val="accent1"/>
                </a:solidFill>
              </a:rPr>
              <a:t>adoptivos</a:t>
            </a:r>
            <a:r>
              <a:rPr lang="es-419" sz="3600" dirty="0"/>
              <a:t> de Dios a través de </a:t>
            </a:r>
            <a:r>
              <a:rPr lang="es-419" sz="3600" dirty="0">
                <a:solidFill>
                  <a:schemeClr val="accent1"/>
                </a:solidFill>
              </a:rPr>
              <a:t>Cristo</a:t>
            </a:r>
            <a:r>
              <a:rPr lang="es-419" sz="3600" dirty="0"/>
              <a:t>.</a:t>
            </a:r>
          </a:p>
        </p:txBody>
      </p:sp>
      <p:pic>
        <p:nvPicPr>
          <p:cNvPr id="5" name="Imagen 4" descr="Un grupo de personas haciendo gestos con la mano en la cara&#10;&#10;El contenido generado por IA puede ser incorrecto.">
            <a:extLst>
              <a:ext uri="{FF2B5EF4-FFF2-40B4-BE49-F238E27FC236}">
                <a16:creationId xmlns:a16="http://schemas.microsoft.com/office/drawing/2014/main" id="{659E752E-6EE0-BAFE-8E5E-75F81935971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3221"/>
            <a:ext cx="5393792" cy="6881221"/>
          </a:xfrm>
          <a:prstGeom prst="rect">
            <a:avLst/>
          </a:prstGeom>
        </p:spPr>
      </p:pic>
    </p:spTree>
    <p:extLst>
      <p:ext uri="{BB962C8B-B14F-4D97-AF65-F5344CB8AC3E}">
        <p14:creationId xmlns:p14="http://schemas.microsoft.com/office/powerpoint/2010/main" val="3213261951"/>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C7812-E59F-C7EE-0E11-49BAE57BBC6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A13E3FD-F4D6-18A5-413F-959D0752FA3A}"/>
              </a:ext>
            </a:extLst>
          </p:cNvPr>
          <p:cNvSpPr>
            <a:spLocks noGrp="1"/>
          </p:cNvSpPr>
          <p:nvPr>
            <p:ph type="title"/>
          </p:nvPr>
        </p:nvSpPr>
        <p:spPr>
          <a:xfrm>
            <a:off x="2019750" y="914401"/>
            <a:ext cx="7994263" cy="4397338"/>
          </a:xfrm>
        </p:spPr>
        <p:txBody>
          <a:bodyPr>
            <a:noAutofit/>
          </a:bodyPr>
          <a:lstStyle/>
          <a:p>
            <a:pPr algn="ctr"/>
            <a:r>
              <a:rPr lang="es-419" sz="3600" dirty="0"/>
              <a:t>El Espíritu mismo da testimonio a nuestro espíritu, de que </a:t>
            </a:r>
            <a:r>
              <a:rPr lang="es-419" sz="3600" dirty="0">
                <a:solidFill>
                  <a:schemeClr val="accent1"/>
                </a:solidFill>
              </a:rPr>
              <a:t>somos</a:t>
            </a:r>
            <a:r>
              <a:rPr lang="es-419" sz="3600" dirty="0"/>
              <a:t> </a:t>
            </a:r>
            <a:r>
              <a:rPr lang="es-419" sz="3600" dirty="0">
                <a:solidFill>
                  <a:schemeClr val="accent1"/>
                </a:solidFill>
              </a:rPr>
              <a:t>hijos</a:t>
            </a:r>
            <a:r>
              <a:rPr lang="es-419" sz="3600" dirty="0"/>
              <a:t> </a:t>
            </a:r>
            <a:r>
              <a:rPr lang="es-419" sz="3600" dirty="0">
                <a:solidFill>
                  <a:schemeClr val="accent1"/>
                </a:solidFill>
              </a:rPr>
              <a:t>de</a:t>
            </a:r>
            <a:r>
              <a:rPr lang="es-419" sz="3600" dirty="0"/>
              <a:t> </a:t>
            </a:r>
            <a:r>
              <a:rPr lang="es-419" sz="3600" dirty="0">
                <a:solidFill>
                  <a:schemeClr val="accent1"/>
                </a:solidFill>
              </a:rPr>
              <a:t>Dios</a:t>
            </a:r>
            <a:r>
              <a:rPr lang="es-419" sz="3600" dirty="0"/>
              <a:t>. Y si somos hijos, somos también </a:t>
            </a:r>
            <a:r>
              <a:rPr lang="es-419" sz="3600" dirty="0">
                <a:solidFill>
                  <a:schemeClr val="accent1"/>
                </a:solidFill>
              </a:rPr>
              <a:t>herederos</a:t>
            </a:r>
            <a:r>
              <a:rPr lang="es-419" sz="3600" dirty="0"/>
              <a:t>; herederos de Dios y </a:t>
            </a:r>
            <a:r>
              <a:rPr lang="es-419" sz="3600" dirty="0">
                <a:solidFill>
                  <a:schemeClr val="accent1"/>
                </a:solidFill>
              </a:rPr>
              <a:t>coherederos</a:t>
            </a:r>
            <a:r>
              <a:rPr lang="es-419" sz="3600" dirty="0"/>
              <a:t> con </a:t>
            </a:r>
            <a:r>
              <a:rPr lang="es-419" sz="3600" dirty="0">
                <a:solidFill>
                  <a:schemeClr val="accent1"/>
                </a:solidFill>
              </a:rPr>
              <a:t>Cristo</a:t>
            </a:r>
            <a:r>
              <a:rPr lang="es-419" sz="3600" dirty="0"/>
              <a:t>, si es que padecemos juntamente con él, para que juntamente con él seamos glorificados.</a:t>
            </a:r>
          </a:p>
        </p:txBody>
      </p:sp>
      <p:sp>
        <p:nvSpPr>
          <p:cNvPr id="3" name="Marcador de contenido 2">
            <a:extLst>
              <a:ext uri="{FF2B5EF4-FFF2-40B4-BE49-F238E27FC236}">
                <a16:creationId xmlns:a16="http://schemas.microsoft.com/office/drawing/2014/main" id="{2F3B0F3B-87CB-E0F2-7EEC-E6A31ADAE221}"/>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8: 16-17,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592981"/>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6507-4AAF-44EA-B8A4-95724FE2431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2EBD0C4-B21B-CD88-A614-C11838998878}"/>
              </a:ext>
            </a:extLst>
          </p:cNvPr>
          <p:cNvSpPr>
            <a:spLocks noGrp="1"/>
          </p:cNvSpPr>
          <p:nvPr>
            <p:ph type="title"/>
          </p:nvPr>
        </p:nvSpPr>
        <p:spPr>
          <a:xfrm>
            <a:off x="2019750" y="914401"/>
            <a:ext cx="7994263" cy="4397338"/>
          </a:xfrm>
        </p:spPr>
        <p:txBody>
          <a:bodyPr>
            <a:noAutofit/>
          </a:bodyPr>
          <a:lstStyle/>
          <a:p>
            <a:pPr algn="ctr"/>
            <a:r>
              <a:rPr lang="es-419" sz="4400" dirty="0">
                <a:solidFill>
                  <a:schemeClr val="accent1"/>
                </a:solidFill>
              </a:rPr>
              <a:t>Vengan</a:t>
            </a:r>
            <a:r>
              <a:rPr lang="es-419" sz="4400" dirty="0"/>
              <a:t> ustedes, los que han sido </a:t>
            </a:r>
            <a:r>
              <a:rPr lang="es-419" sz="4400" dirty="0">
                <a:solidFill>
                  <a:schemeClr val="accent1"/>
                </a:solidFill>
              </a:rPr>
              <a:t>bendecidos</a:t>
            </a:r>
            <a:r>
              <a:rPr lang="es-419" sz="4400" dirty="0"/>
              <a:t> por mi Padre; </a:t>
            </a:r>
            <a:r>
              <a:rPr lang="es-419" sz="4400" dirty="0">
                <a:solidFill>
                  <a:schemeClr val="accent1"/>
                </a:solidFill>
              </a:rPr>
              <a:t>reciban</a:t>
            </a:r>
            <a:r>
              <a:rPr lang="es-419" sz="4400" dirty="0"/>
              <a:t> el </a:t>
            </a:r>
            <a:r>
              <a:rPr lang="es-419" sz="4400" dirty="0">
                <a:solidFill>
                  <a:schemeClr val="accent1"/>
                </a:solidFill>
              </a:rPr>
              <a:t>reino</a:t>
            </a:r>
            <a:r>
              <a:rPr lang="es-419" sz="4400" dirty="0"/>
              <a:t> que está </a:t>
            </a:r>
            <a:r>
              <a:rPr lang="es-419" sz="4400" dirty="0">
                <a:solidFill>
                  <a:schemeClr val="accent1"/>
                </a:solidFill>
              </a:rPr>
              <a:t>preparado</a:t>
            </a:r>
            <a:r>
              <a:rPr lang="es-419" sz="4400" dirty="0"/>
              <a:t> para </a:t>
            </a:r>
            <a:r>
              <a:rPr lang="es-419" sz="4400" dirty="0">
                <a:solidFill>
                  <a:schemeClr val="accent1"/>
                </a:solidFill>
              </a:rPr>
              <a:t>ustedes</a:t>
            </a:r>
            <a:r>
              <a:rPr lang="es-419" sz="4400" dirty="0"/>
              <a:t> desde que Dios hizo el mundo.</a:t>
            </a:r>
          </a:p>
        </p:txBody>
      </p:sp>
      <p:sp>
        <p:nvSpPr>
          <p:cNvPr id="3" name="Marcador de contenido 2">
            <a:extLst>
              <a:ext uri="{FF2B5EF4-FFF2-40B4-BE49-F238E27FC236}">
                <a16:creationId xmlns:a16="http://schemas.microsoft.com/office/drawing/2014/main" id="{6C6A3AA4-D0AB-10A8-9328-5CD365087D6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Mateo 25: 34, </a:t>
            </a:r>
            <a:r>
              <a:rPr lang="es-ES" sz="3600" dirty="0" err="1">
                <a:latin typeface="Calibri" panose="020F0502020204030204" pitchFamily="34" charset="0"/>
                <a:cs typeface="Calibri" panose="020F0502020204030204" pitchFamily="34" charset="0"/>
              </a:rPr>
              <a:t>DHH</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795592"/>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C8C8-96CE-F2EC-2463-34470A6B9D2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C9150CB-AEC8-C1DC-0934-7A44BB2EDC74}"/>
              </a:ext>
            </a:extLst>
          </p:cNvPr>
          <p:cNvSpPr>
            <a:spLocks noGrp="1"/>
          </p:cNvSpPr>
          <p:nvPr>
            <p:ph type="title"/>
          </p:nvPr>
        </p:nvSpPr>
        <p:spPr>
          <a:xfrm>
            <a:off x="2019750" y="914401"/>
            <a:ext cx="7994263" cy="4397338"/>
          </a:xfrm>
        </p:spPr>
        <p:txBody>
          <a:bodyPr>
            <a:noAutofit/>
          </a:bodyPr>
          <a:lstStyle/>
          <a:p>
            <a:pPr algn="ctr"/>
            <a:r>
              <a:rPr lang="es-419" sz="3600" dirty="0"/>
              <a:t>Digno eres de tomar el libro y de abrir sus sellos, porque tú fuiste inmolado, y con tu sangre nos has redimido para Dios, de todo linaje, lengua, pueblo y nación; nos has hecho para nuestro Dios </a:t>
            </a:r>
            <a:r>
              <a:rPr lang="es-419" sz="3600" dirty="0">
                <a:solidFill>
                  <a:schemeClr val="accent1"/>
                </a:solidFill>
              </a:rPr>
              <a:t>un reino y sacerdotes</a:t>
            </a:r>
            <a:r>
              <a:rPr lang="es-419" sz="3600" dirty="0"/>
              <a:t>, y </a:t>
            </a:r>
            <a:r>
              <a:rPr lang="es-419" sz="3600" dirty="0">
                <a:solidFill>
                  <a:schemeClr val="accent1"/>
                </a:solidFill>
              </a:rPr>
              <a:t>reinaremos</a:t>
            </a:r>
            <a:r>
              <a:rPr lang="es-419" sz="3600" dirty="0"/>
              <a:t> sobre la </a:t>
            </a:r>
            <a:r>
              <a:rPr lang="es-419" sz="3600" dirty="0">
                <a:solidFill>
                  <a:schemeClr val="accent1"/>
                </a:solidFill>
              </a:rPr>
              <a:t>tierra</a:t>
            </a:r>
            <a:r>
              <a:rPr lang="es-419" sz="3600" dirty="0"/>
              <a:t>.</a:t>
            </a:r>
          </a:p>
        </p:txBody>
      </p:sp>
      <p:sp>
        <p:nvSpPr>
          <p:cNvPr id="3" name="Marcador de contenido 2">
            <a:extLst>
              <a:ext uri="{FF2B5EF4-FFF2-40B4-BE49-F238E27FC236}">
                <a16:creationId xmlns:a16="http://schemas.microsoft.com/office/drawing/2014/main" id="{9957D237-356F-9BEB-11AC-14CF91ADA3E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Apocalipsis 5: 9-10</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0293088"/>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26B04-E249-6AE1-DD72-2B4C9BD52D3A}"/>
              </a:ext>
            </a:extLst>
          </p:cNvPr>
          <p:cNvSpPr>
            <a:spLocks noGrp="1"/>
          </p:cNvSpPr>
          <p:nvPr>
            <p:ph type="title"/>
          </p:nvPr>
        </p:nvSpPr>
        <p:spPr>
          <a:xfrm>
            <a:off x="657547" y="308226"/>
            <a:ext cx="6308332" cy="1078786"/>
          </a:xfrm>
        </p:spPr>
        <p:txBody>
          <a:bodyPr/>
          <a:lstStyle/>
          <a:p>
            <a:r>
              <a:rPr lang="es-419" dirty="0"/>
              <a:t>Reyes y Sacerdotes Ahora</a:t>
            </a:r>
          </a:p>
        </p:txBody>
      </p:sp>
      <p:graphicFrame>
        <p:nvGraphicFramePr>
          <p:cNvPr id="4" name="Marcador de contenido 3">
            <a:extLst>
              <a:ext uri="{FF2B5EF4-FFF2-40B4-BE49-F238E27FC236}">
                <a16:creationId xmlns:a16="http://schemas.microsoft.com/office/drawing/2014/main" id="{1F11D93B-804F-D5A7-64FA-F3CA34CCC8DB}"/>
              </a:ext>
            </a:extLst>
          </p:cNvPr>
          <p:cNvGraphicFramePr>
            <a:graphicFrameLocks noGrp="1"/>
          </p:cNvGraphicFramePr>
          <p:nvPr>
            <p:ph idx="1"/>
            <p:extLst>
              <p:ext uri="{D42A27DB-BD31-4B8C-83A1-F6EECF244321}">
                <p14:modId xmlns:p14="http://schemas.microsoft.com/office/powerpoint/2010/main" val="2135722837"/>
              </p:ext>
            </p:extLst>
          </p:nvPr>
        </p:nvGraphicFramePr>
        <p:xfrm>
          <a:off x="184935" y="945223"/>
          <a:ext cx="6565186" cy="549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a caricatura de una persona&#10;&#10;El contenido generado por IA puede ser incorrecto.">
            <a:extLst>
              <a:ext uri="{FF2B5EF4-FFF2-40B4-BE49-F238E27FC236}">
                <a16:creationId xmlns:a16="http://schemas.microsoft.com/office/drawing/2014/main" id="{450FF80C-18CC-3169-91EE-5DF0AD178BF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058347" y="0"/>
            <a:ext cx="5133654" cy="6857999"/>
          </a:xfrm>
          <a:prstGeom prst="rect">
            <a:avLst/>
          </a:prstGeom>
        </p:spPr>
      </p:pic>
    </p:spTree>
    <p:extLst>
      <p:ext uri="{BB962C8B-B14F-4D97-AF65-F5344CB8AC3E}">
        <p14:creationId xmlns:p14="http://schemas.microsoft.com/office/powerpoint/2010/main" val="3514629598"/>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D7FFD-7181-45FB-6C7E-0194D7175F37}"/>
              </a:ext>
            </a:extLst>
          </p:cNvPr>
          <p:cNvSpPr>
            <a:spLocks noGrp="1"/>
          </p:cNvSpPr>
          <p:nvPr>
            <p:ph type="title"/>
          </p:nvPr>
        </p:nvSpPr>
        <p:spPr>
          <a:xfrm>
            <a:off x="2019750" y="776796"/>
            <a:ext cx="7994263" cy="4292354"/>
          </a:xfrm>
        </p:spPr>
        <p:txBody>
          <a:bodyPr>
            <a:noAutofit/>
          </a:bodyPr>
          <a:lstStyle/>
          <a:p>
            <a:pPr algn="ctr"/>
            <a:r>
              <a:rPr lang="es-419" sz="2800" dirty="0"/>
              <a:t>Pero Dios, que es </a:t>
            </a:r>
            <a:r>
              <a:rPr lang="es-419" sz="2800" dirty="0">
                <a:solidFill>
                  <a:schemeClr val="accent1"/>
                </a:solidFill>
              </a:rPr>
              <a:t>rico</a:t>
            </a:r>
            <a:r>
              <a:rPr lang="es-419" sz="2800" dirty="0"/>
              <a:t> en </a:t>
            </a:r>
            <a:r>
              <a:rPr lang="es-419" sz="2800" dirty="0">
                <a:solidFill>
                  <a:schemeClr val="accent1"/>
                </a:solidFill>
              </a:rPr>
              <a:t>misericordia</a:t>
            </a:r>
            <a:r>
              <a:rPr lang="es-419" sz="2800" dirty="0"/>
              <a:t>, por su gran amor con que nos amó, aun estando nosotros muertos en pecados, </a:t>
            </a:r>
            <a:r>
              <a:rPr lang="es-419" sz="2800" dirty="0">
                <a:solidFill>
                  <a:schemeClr val="accent1"/>
                </a:solidFill>
              </a:rPr>
              <a:t>nos</a:t>
            </a:r>
            <a:r>
              <a:rPr lang="es-419" sz="2800" dirty="0"/>
              <a:t> </a:t>
            </a:r>
            <a:r>
              <a:rPr lang="es-419" sz="2800" dirty="0">
                <a:solidFill>
                  <a:schemeClr val="accent1"/>
                </a:solidFill>
              </a:rPr>
              <a:t>dio</a:t>
            </a:r>
            <a:r>
              <a:rPr lang="es-419" sz="2800" dirty="0"/>
              <a:t> </a:t>
            </a:r>
            <a:r>
              <a:rPr lang="es-419" sz="2800" dirty="0">
                <a:solidFill>
                  <a:schemeClr val="accent1"/>
                </a:solidFill>
              </a:rPr>
              <a:t>vida</a:t>
            </a:r>
            <a:r>
              <a:rPr lang="es-419" sz="2800" dirty="0"/>
              <a:t> juntamente </a:t>
            </a:r>
            <a:r>
              <a:rPr lang="es-419" sz="2800" dirty="0">
                <a:solidFill>
                  <a:schemeClr val="accent1"/>
                </a:solidFill>
              </a:rPr>
              <a:t>con</a:t>
            </a:r>
            <a:r>
              <a:rPr lang="es-419" sz="2800" dirty="0"/>
              <a:t> </a:t>
            </a:r>
            <a:r>
              <a:rPr lang="es-419" sz="2800" dirty="0">
                <a:solidFill>
                  <a:schemeClr val="accent1"/>
                </a:solidFill>
              </a:rPr>
              <a:t>Cristo</a:t>
            </a:r>
            <a:r>
              <a:rPr lang="es-419" sz="2800" dirty="0"/>
              <a:t> (</a:t>
            </a:r>
            <a:r>
              <a:rPr lang="es-419" sz="2800" dirty="0">
                <a:solidFill>
                  <a:schemeClr val="accent1"/>
                </a:solidFill>
              </a:rPr>
              <a:t>por</a:t>
            </a:r>
            <a:r>
              <a:rPr lang="es-419" sz="2800" dirty="0"/>
              <a:t> </a:t>
            </a:r>
            <a:r>
              <a:rPr lang="es-419" sz="2800" dirty="0">
                <a:solidFill>
                  <a:schemeClr val="accent1"/>
                </a:solidFill>
              </a:rPr>
              <a:t>gracia</a:t>
            </a:r>
            <a:r>
              <a:rPr lang="es-419" sz="2800" dirty="0"/>
              <a:t> </a:t>
            </a:r>
            <a:r>
              <a:rPr lang="es-419" sz="2800" dirty="0">
                <a:solidFill>
                  <a:schemeClr val="accent1"/>
                </a:solidFill>
              </a:rPr>
              <a:t>sois</a:t>
            </a:r>
            <a:r>
              <a:rPr lang="es-419" sz="2800" dirty="0"/>
              <a:t> </a:t>
            </a:r>
            <a:r>
              <a:rPr lang="es-419" sz="2800" dirty="0">
                <a:solidFill>
                  <a:schemeClr val="accent1"/>
                </a:solidFill>
              </a:rPr>
              <a:t>salvos</a:t>
            </a:r>
            <a:r>
              <a:rPr lang="es-419" sz="2800" dirty="0"/>
              <a:t>), y juntamente  con él nos resucitó, y asimismo </a:t>
            </a:r>
            <a:r>
              <a:rPr lang="es-419" sz="2800" dirty="0">
                <a:solidFill>
                  <a:schemeClr val="accent1"/>
                </a:solidFill>
              </a:rPr>
              <a:t>nos</a:t>
            </a:r>
            <a:r>
              <a:rPr lang="es-419" sz="2800" dirty="0"/>
              <a:t> </a:t>
            </a:r>
            <a:r>
              <a:rPr lang="es-419" sz="2800" dirty="0">
                <a:solidFill>
                  <a:schemeClr val="accent1"/>
                </a:solidFill>
              </a:rPr>
              <a:t>hizo</a:t>
            </a:r>
            <a:r>
              <a:rPr lang="es-419" sz="2800" dirty="0"/>
              <a:t> </a:t>
            </a:r>
            <a:r>
              <a:rPr lang="es-419" sz="2800" dirty="0">
                <a:solidFill>
                  <a:schemeClr val="accent1"/>
                </a:solidFill>
              </a:rPr>
              <a:t>sentar</a:t>
            </a:r>
            <a:r>
              <a:rPr lang="es-419" sz="2800" dirty="0"/>
              <a:t> en los </a:t>
            </a:r>
            <a:r>
              <a:rPr lang="es-419" sz="2800" dirty="0">
                <a:solidFill>
                  <a:schemeClr val="accent1"/>
                </a:solidFill>
              </a:rPr>
              <a:t>lugares</a:t>
            </a:r>
            <a:r>
              <a:rPr lang="es-419" sz="2800" dirty="0"/>
              <a:t> </a:t>
            </a:r>
            <a:r>
              <a:rPr lang="es-419" sz="2800" dirty="0">
                <a:solidFill>
                  <a:schemeClr val="accent1"/>
                </a:solidFill>
              </a:rPr>
              <a:t>celestiales</a:t>
            </a:r>
            <a:r>
              <a:rPr lang="es-419" sz="2800" dirty="0"/>
              <a:t> con Cristo Jesús, para mostrar en los </a:t>
            </a:r>
            <a:r>
              <a:rPr lang="es-419" sz="2800" dirty="0">
                <a:solidFill>
                  <a:schemeClr val="accent1"/>
                </a:solidFill>
              </a:rPr>
              <a:t>siglos</a:t>
            </a:r>
            <a:r>
              <a:rPr lang="es-419" sz="2800" dirty="0"/>
              <a:t> </a:t>
            </a:r>
            <a:r>
              <a:rPr lang="es-419" sz="2800" dirty="0">
                <a:solidFill>
                  <a:schemeClr val="accent1"/>
                </a:solidFill>
              </a:rPr>
              <a:t>venideros</a:t>
            </a:r>
            <a:r>
              <a:rPr lang="es-419" sz="2800" dirty="0"/>
              <a:t> las </a:t>
            </a:r>
            <a:r>
              <a:rPr lang="es-419" sz="2800" dirty="0">
                <a:solidFill>
                  <a:schemeClr val="accent1"/>
                </a:solidFill>
              </a:rPr>
              <a:t>abundantes</a:t>
            </a:r>
            <a:r>
              <a:rPr lang="es-419" sz="2800" dirty="0"/>
              <a:t> </a:t>
            </a:r>
            <a:r>
              <a:rPr lang="es-419" sz="2800" dirty="0">
                <a:solidFill>
                  <a:schemeClr val="accent1"/>
                </a:solidFill>
              </a:rPr>
              <a:t>riquezas</a:t>
            </a:r>
            <a:r>
              <a:rPr lang="es-419" sz="2800" dirty="0"/>
              <a:t> de su </a:t>
            </a:r>
            <a:r>
              <a:rPr lang="es-419" sz="2800" dirty="0">
                <a:solidFill>
                  <a:schemeClr val="accent1"/>
                </a:solidFill>
              </a:rPr>
              <a:t>gracia</a:t>
            </a:r>
            <a:r>
              <a:rPr lang="es-419" sz="2800" dirty="0"/>
              <a:t> en su bondad para con nosotros en Cristo Jesús.</a:t>
            </a:r>
          </a:p>
        </p:txBody>
      </p:sp>
      <p:sp>
        <p:nvSpPr>
          <p:cNvPr id="3" name="Marcador de contenido 2">
            <a:extLst>
              <a:ext uri="{FF2B5EF4-FFF2-40B4-BE49-F238E27FC236}">
                <a16:creationId xmlns:a16="http://schemas.microsoft.com/office/drawing/2014/main" id="{CB9BF219-1AD5-D70A-A7C6-F0D5BD1AA74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Efesios 2: 4-7</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299"/>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AE7DCA-AEFF-56BD-571D-F5A4FBC0EFA5}"/>
              </a:ext>
            </a:extLst>
          </p:cNvPr>
          <p:cNvSpPr>
            <a:spLocks noGrp="1"/>
          </p:cNvSpPr>
          <p:nvPr>
            <p:ph type="title"/>
          </p:nvPr>
        </p:nvSpPr>
        <p:spPr>
          <a:xfrm>
            <a:off x="4869952" y="339047"/>
            <a:ext cx="6184901" cy="1514708"/>
          </a:xfrm>
        </p:spPr>
        <p:txBody>
          <a:bodyPr/>
          <a:lstStyle/>
          <a:p>
            <a:r>
              <a:rPr lang="es-419" dirty="0"/>
              <a:t>El Contraste con el Conflicto Cósmico</a:t>
            </a:r>
          </a:p>
        </p:txBody>
      </p:sp>
      <p:graphicFrame>
        <p:nvGraphicFramePr>
          <p:cNvPr id="4" name="Marcador de contenido 3">
            <a:extLst>
              <a:ext uri="{FF2B5EF4-FFF2-40B4-BE49-F238E27FC236}">
                <a16:creationId xmlns:a16="http://schemas.microsoft.com/office/drawing/2014/main" id="{715B1F40-BB6F-6876-9356-591D5DDBA0E7}"/>
              </a:ext>
            </a:extLst>
          </p:cNvPr>
          <p:cNvGraphicFramePr>
            <a:graphicFrameLocks noGrp="1"/>
          </p:cNvGraphicFramePr>
          <p:nvPr>
            <p:ph idx="1"/>
            <p:extLst>
              <p:ext uri="{D42A27DB-BD31-4B8C-83A1-F6EECF244321}">
                <p14:modId xmlns:p14="http://schemas.microsoft.com/office/powerpoint/2010/main" val="2040225014"/>
              </p:ext>
            </p:extLst>
          </p:nvPr>
        </p:nvGraphicFramePr>
        <p:xfrm>
          <a:off x="4869953" y="1469205"/>
          <a:ext cx="6657515" cy="5198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a16="http://schemas.microsoft.com/office/drawing/2014/main" id="{ECE9B40C-8D62-EBFB-8789-717CDE2CDA2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073157"/>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FDE1EB4-4A1C-FD96-952D-07D3EA12B0EF}"/>
              </a:ext>
            </a:extLst>
          </p:cNvPr>
          <p:cNvSpPr>
            <a:spLocks noGrp="1"/>
          </p:cNvSpPr>
          <p:nvPr>
            <p:ph type="title"/>
          </p:nvPr>
        </p:nvSpPr>
        <p:spPr>
          <a:xfrm>
            <a:off x="647273" y="565079"/>
            <a:ext cx="10407582" cy="1288675"/>
          </a:xfrm>
        </p:spPr>
        <p:txBody>
          <a:bodyPr>
            <a:normAutofit/>
          </a:bodyPr>
          <a:lstStyle/>
          <a:p>
            <a:r>
              <a:rPr lang="es-419" sz="3600" dirty="0"/>
              <a:t>Elegidos vs. Investidos</a:t>
            </a:r>
          </a:p>
        </p:txBody>
      </p:sp>
      <p:graphicFrame>
        <p:nvGraphicFramePr>
          <p:cNvPr id="6" name="Marcador de contenido 5">
            <a:extLst>
              <a:ext uri="{FF2B5EF4-FFF2-40B4-BE49-F238E27FC236}">
                <a16:creationId xmlns:a16="http://schemas.microsoft.com/office/drawing/2014/main" id="{DE6A39AB-A7A6-E822-D263-75101FB93BDF}"/>
              </a:ext>
            </a:extLst>
          </p:cNvPr>
          <p:cNvGraphicFramePr>
            <a:graphicFrameLocks noGrp="1"/>
          </p:cNvGraphicFramePr>
          <p:nvPr>
            <p:ph idx="1"/>
            <p:extLst>
              <p:ext uri="{D42A27DB-BD31-4B8C-83A1-F6EECF244321}">
                <p14:modId xmlns:p14="http://schemas.microsoft.com/office/powerpoint/2010/main" val="3336056568"/>
              </p:ext>
            </p:extLst>
          </p:nvPr>
        </p:nvGraphicFramePr>
        <p:xfrm>
          <a:off x="739739" y="1232899"/>
          <a:ext cx="10531012" cy="5212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361474"/>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714F4-3C15-B2D5-E11B-85E52D1A0DE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EE24F18-500F-0A57-1B81-FFA7CF4E3A4B}"/>
              </a:ext>
            </a:extLst>
          </p:cNvPr>
          <p:cNvSpPr>
            <a:spLocks noGrp="1"/>
          </p:cNvSpPr>
          <p:nvPr>
            <p:ph type="title"/>
          </p:nvPr>
        </p:nvSpPr>
        <p:spPr>
          <a:xfrm>
            <a:off x="2019750" y="914401"/>
            <a:ext cx="7994263" cy="4397338"/>
          </a:xfrm>
        </p:spPr>
        <p:txBody>
          <a:bodyPr>
            <a:noAutofit/>
          </a:bodyPr>
          <a:lstStyle/>
          <a:p>
            <a:pPr algn="ctr"/>
            <a:r>
              <a:rPr lang="es-419" dirty="0"/>
              <a:t>Puesto que ustedes ya han </a:t>
            </a:r>
            <a:r>
              <a:rPr lang="es-419" dirty="0">
                <a:solidFill>
                  <a:schemeClr val="accent1"/>
                </a:solidFill>
              </a:rPr>
              <a:t>resucitado</a:t>
            </a:r>
            <a:r>
              <a:rPr lang="es-419" dirty="0"/>
              <a:t> con Cristo, busquen las </a:t>
            </a:r>
            <a:r>
              <a:rPr lang="es-419" dirty="0">
                <a:solidFill>
                  <a:schemeClr val="accent1"/>
                </a:solidFill>
              </a:rPr>
              <a:t>cosas</a:t>
            </a:r>
            <a:r>
              <a:rPr lang="es-419" dirty="0"/>
              <a:t> de </a:t>
            </a:r>
            <a:r>
              <a:rPr lang="es-419" dirty="0">
                <a:solidFill>
                  <a:schemeClr val="accent1"/>
                </a:solidFill>
              </a:rPr>
              <a:t>arriba</a:t>
            </a:r>
            <a:r>
              <a:rPr lang="es-419" dirty="0"/>
              <a:t>, donde está Cristo sentado a la derecha de Dios. </a:t>
            </a:r>
            <a:r>
              <a:rPr lang="es-419" dirty="0">
                <a:solidFill>
                  <a:schemeClr val="accent1"/>
                </a:solidFill>
              </a:rPr>
              <a:t>Pongan</a:t>
            </a:r>
            <a:r>
              <a:rPr lang="es-419" dirty="0"/>
              <a:t> la </a:t>
            </a:r>
            <a:r>
              <a:rPr lang="es-419" dirty="0">
                <a:solidFill>
                  <a:schemeClr val="accent1"/>
                </a:solidFill>
              </a:rPr>
              <a:t>mira</a:t>
            </a:r>
            <a:r>
              <a:rPr lang="es-419" dirty="0"/>
              <a:t> en las cosas del </a:t>
            </a:r>
            <a:r>
              <a:rPr lang="es-419" dirty="0">
                <a:solidFill>
                  <a:schemeClr val="accent1"/>
                </a:solidFill>
              </a:rPr>
              <a:t>cielo</a:t>
            </a:r>
            <a:r>
              <a:rPr lang="es-419" dirty="0"/>
              <a:t>, y no en las de la tierra. Porque ustedes ya han muerto, y su </a:t>
            </a:r>
            <a:r>
              <a:rPr lang="es-419" dirty="0">
                <a:solidFill>
                  <a:schemeClr val="accent1"/>
                </a:solidFill>
              </a:rPr>
              <a:t>vida</a:t>
            </a:r>
            <a:r>
              <a:rPr lang="es-419" dirty="0"/>
              <a:t> está </a:t>
            </a:r>
            <a:r>
              <a:rPr lang="es-419" dirty="0">
                <a:solidFill>
                  <a:schemeClr val="accent1"/>
                </a:solidFill>
              </a:rPr>
              <a:t>escondida</a:t>
            </a:r>
            <a:r>
              <a:rPr lang="es-419" dirty="0"/>
              <a:t> con </a:t>
            </a:r>
            <a:r>
              <a:rPr lang="es-419" dirty="0">
                <a:solidFill>
                  <a:schemeClr val="accent1"/>
                </a:solidFill>
              </a:rPr>
              <a:t>Cristo</a:t>
            </a:r>
            <a:r>
              <a:rPr lang="es-419" dirty="0"/>
              <a:t> en Dios.</a:t>
            </a:r>
          </a:p>
        </p:txBody>
      </p:sp>
      <p:sp>
        <p:nvSpPr>
          <p:cNvPr id="3" name="Marcador de contenido 2">
            <a:extLst>
              <a:ext uri="{FF2B5EF4-FFF2-40B4-BE49-F238E27FC236}">
                <a16:creationId xmlns:a16="http://schemas.microsoft.com/office/drawing/2014/main" id="{907D9206-4EF3-2D88-7451-FDA766493189}"/>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Colosenses 3: 1-3,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645344"/>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B89DB-416B-60AC-D502-A74AAD5DCD62}"/>
              </a:ext>
            </a:extLst>
          </p:cNvPr>
          <p:cNvSpPr>
            <a:spLocks noGrp="1"/>
          </p:cNvSpPr>
          <p:nvPr>
            <p:ph type="title"/>
          </p:nvPr>
        </p:nvSpPr>
        <p:spPr>
          <a:xfrm>
            <a:off x="5568593" y="544530"/>
            <a:ext cx="6133672" cy="1315091"/>
          </a:xfrm>
        </p:spPr>
        <p:txBody>
          <a:bodyPr>
            <a:normAutofit fontScale="90000"/>
          </a:bodyPr>
          <a:lstStyle/>
          <a:p>
            <a:r>
              <a:rPr lang="es-419" dirty="0"/>
              <a:t>La Administración de un Rey Celestial</a:t>
            </a:r>
            <a:br>
              <a:rPr lang="es-419" dirty="0"/>
            </a:br>
            <a:endParaRPr lang="es-419" dirty="0"/>
          </a:p>
        </p:txBody>
      </p:sp>
      <p:graphicFrame>
        <p:nvGraphicFramePr>
          <p:cNvPr id="4" name="Marcador de contenido 3">
            <a:extLst>
              <a:ext uri="{FF2B5EF4-FFF2-40B4-BE49-F238E27FC236}">
                <a16:creationId xmlns:a16="http://schemas.microsoft.com/office/drawing/2014/main" id="{0B24561B-1E43-30DE-69FE-C23FC2129EAE}"/>
              </a:ext>
            </a:extLst>
          </p:cNvPr>
          <p:cNvGraphicFramePr>
            <a:graphicFrameLocks noGrp="1"/>
          </p:cNvGraphicFramePr>
          <p:nvPr>
            <p:ph idx="1"/>
            <p:extLst>
              <p:ext uri="{D42A27DB-BD31-4B8C-83A1-F6EECF244321}">
                <p14:modId xmlns:p14="http://schemas.microsoft.com/office/powerpoint/2010/main" val="3682675618"/>
              </p:ext>
            </p:extLst>
          </p:nvPr>
        </p:nvGraphicFramePr>
        <p:xfrm>
          <a:off x="5568593" y="1510301"/>
          <a:ext cx="5866543" cy="4934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Hombre parado en un atardecer&#10;&#10;El contenido generado por IA puede ser incorrecto.">
            <a:extLst>
              <a:ext uri="{FF2B5EF4-FFF2-40B4-BE49-F238E27FC236}">
                <a16:creationId xmlns:a16="http://schemas.microsoft.com/office/drawing/2014/main" id="{0577B502-88A7-46FE-5AB5-72A4347E074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flipH="1">
            <a:off x="0" y="0"/>
            <a:ext cx="5346635" cy="6858000"/>
          </a:xfrm>
          <a:prstGeom prst="rect">
            <a:avLst/>
          </a:prstGeom>
        </p:spPr>
      </p:pic>
    </p:spTree>
    <p:extLst>
      <p:ext uri="{BB962C8B-B14F-4D97-AF65-F5344CB8AC3E}">
        <p14:creationId xmlns:p14="http://schemas.microsoft.com/office/powerpoint/2010/main" val="1885302401"/>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2F02B-CFF1-19DF-875B-9633FD4B6CC4}"/>
              </a:ext>
            </a:extLst>
          </p:cNvPr>
          <p:cNvSpPr>
            <a:spLocks noGrp="1"/>
          </p:cNvSpPr>
          <p:nvPr>
            <p:ph type="title"/>
          </p:nvPr>
        </p:nvSpPr>
        <p:spPr>
          <a:xfrm>
            <a:off x="636999" y="297951"/>
            <a:ext cx="5459001" cy="1555803"/>
          </a:xfrm>
        </p:spPr>
        <p:txBody>
          <a:bodyPr>
            <a:normAutofit/>
          </a:bodyPr>
          <a:lstStyle/>
          <a:p>
            <a:r>
              <a:rPr lang="es-419" sz="4000" dirty="0"/>
              <a:t>La Ley del Reino</a:t>
            </a:r>
          </a:p>
        </p:txBody>
      </p:sp>
      <p:sp>
        <p:nvSpPr>
          <p:cNvPr id="3" name="Marcador de contenido 2">
            <a:extLst>
              <a:ext uri="{FF2B5EF4-FFF2-40B4-BE49-F238E27FC236}">
                <a16:creationId xmlns:a16="http://schemas.microsoft.com/office/drawing/2014/main" id="{D6884B23-0F70-CD47-8445-042A8943709B}"/>
              </a:ext>
            </a:extLst>
          </p:cNvPr>
          <p:cNvSpPr>
            <a:spLocks noGrp="1"/>
          </p:cNvSpPr>
          <p:nvPr>
            <p:ph idx="1"/>
          </p:nvPr>
        </p:nvSpPr>
        <p:spPr>
          <a:xfrm>
            <a:off x="719191" y="1263721"/>
            <a:ext cx="5126805" cy="5181467"/>
          </a:xfrm>
        </p:spPr>
        <p:txBody>
          <a:bodyPr>
            <a:normAutofit fontScale="92500"/>
          </a:bodyPr>
          <a:lstStyle/>
          <a:p>
            <a:pPr marL="0" indent="0">
              <a:buNone/>
            </a:pPr>
            <a:r>
              <a:rPr lang="es-419" sz="4000" dirty="0"/>
              <a:t>Como reyes de Dios, </a:t>
            </a:r>
            <a:r>
              <a:rPr lang="es-419" sz="4000" dirty="0">
                <a:solidFill>
                  <a:schemeClr val="accent1"/>
                </a:solidFill>
              </a:rPr>
              <a:t>actuamos</a:t>
            </a:r>
            <a:r>
              <a:rPr lang="es-419" sz="4000" dirty="0"/>
              <a:t> bajo la </a:t>
            </a:r>
            <a:r>
              <a:rPr lang="es-419" sz="4000" dirty="0">
                <a:solidFill>
                  <a:schemeClr val="accent1"/>
                </a:solidFill>
              </a:rPr>
              <a:t>ley</a:t>
            </a:r>
            <a:r>
              <a:rPr lang="es-419" sz="4000" dirty="0"/>
              <a:t> real: los </a:t>
            </a:r>
            <a:r>
              <a:rPr lang="es-419" sz="4000" dirty="0">
                <a:solidFill>
                  <a:schemeClr val="accent1"/>
                </a:solidFill>
              </a:rPr>
              <a:t>Diez</a:t>
            </a:r>
            <a:r>
              <a:rPr lang="es-419" sz="4000" dirty="0"/>
              <a:t> </a:t>
            </a:r>
            <a:r>
              <a:rPr lang="es-419" sz="4000" dirty="0">
                <a:solidFill>
                  <a:schemeClr val="accent1"/>
                </a:solidFill>
              </a:rPr>
              <a:t>Mandamientos</a:t>
            </a:r>
            <a:r>
              <a:rPr lang="es-419" sz="4000" dirty="0"/>
              <a:t> resumidos en el </a:t>
            </a:r>
            <a:r>
              <a:rPr lang="es-419" sz="4000" dirty="0">
                <a:solidFill>
                  <a:schemeClr val="accent1"/>
                </a:solidFill>
              </a:rPr>
              <a:t>amor</a:t>
            </a:r>
            <a:r>
              <a:rPr lang="es-419" sz="4000" dirty="0"/>
              <a:t>. Esta ley </a:t>
            </a:r>
            <a:r>
              <a:rPr lang="es-419" sz="4000" dirty="0">
                <a:solidFill>
                  <a:schemeClr val="accent1"/>
                </a:solidFill>
              </a:rPr>
              <a:t>guía</a:t>
            </a:r>
            <a:r>
              <a:rPr lang="es-419" sz="4000" dirty="0"/>
              <a:t> nuestra administración del </a:t>
            </a:r>
            <a:r>
              <a:rPr lang="es-419" sz="4000" dirty="0">
                <a:solidFill>
                  <a:schemeClr val="accent1"/>
                </a:solidFill>
              </a:rPr>
              <a:t>reino</a:t>
            </a:r>
            <a:r>
              <a:rPr lang="es-419" sz="4000" dirty="0"/>
              <a:t>.</a:t>
            </a:r>
          </a:p>
        </p:txBody>
      </p:sp>
      <p:pic>
        <p:nvPicPr>
          <p:cNvPr id="5" name="Image 2" descr="preencoded.png">
            <a:extLst>
              <a:ext uri="{FF2B5EF4-FFF2-40B4-BE49-F238E27FC236}">
                <a16:creationId xmlns:a16="http://schemas.microsoft.com/office/drawing/2014/main" id="{3B3B642B-EC82-3DBB-8297-64CAA8BB01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3213" y="3049213"/>
            <a:ext cx="3808787" cy="3808787"/>
          </a:xfrm>
          <a:prstGeom prst="rect">
            <a:avLst/>
          </a:prstGeom>
        </p:spPr>
      </p:pic>
      <p:pic>
        <p:nvPicPr>
          <p:cNvPr id="4" name="Image 0" descr="preencoded.png">
            <a:extLst>
              <a:ext uri="{FF2B5EF4-FFF2-40B4-BE49-F238E27FC236}">
                <a16:creationId xmlns:a16="http://schemas.microsoft.com/office/drawing/2014/main" id="{89E16E7A-EEAC-B3B8-7C53-6840EA4B6D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5022" y="0"/>
            <a:ext cx="3808680" cy="3808680"/>
          </a:xfrm>
          <a:prstGeom prst="rect">
            <a:avLst/>
          </a:prstGeom>
        </p:spPr>
      </p:pic>
    </p:spTree>
    <p:extLst>
      <p:ext uri="{BB962C8B-B14F-4D97-AF65-F5344CB8AC3E}">
        <p14:creationId xmlns:p14="http://schemas.microsoft.com/office/powerpoint/2010/main" val="1141429977"/>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A1C3B-688E-28E0-23F4-3C3824E64B78}"/>
              </a:ext>
            </a:extLst>
          </p:cNvPr>
          <p:cNvSpPr>
            <a:spLocks noGrp="1"/>
          </p:cNvSpPr>
          <p:nvPr>
            <p:ph type="title"/>
          </p:nvPr>
        </p:nvSpPr>
        <p:spPr>
          <a:xfrm>
            <a:off x="6780945" y="318499"/>
            <a:ext cx="5147352" cy="1535256"/>
          </a:xfrm>
        </p:spPr>
        <p:txBody>
          <a:bodyPr/>
          <a:lstStyle/>
          <a:p>
            <a:r>
              <a:rPr lang="es-419" dirty="0"/>
              <a:t>Dos Grandes Errores en el Cristianismo</a:t>
            </a:r>
          </a:p>
        </p:txBody>
      </p:sp>
      <p:graphicFrame>
        <p:nvGraphicFramePr>
          <p:cNvPr id="4" name="Marcador de contenido 3">
            <a:extLst>
              <a:ext uri="{FF2B5EF4-FFF2-40B4-BE49-F238E27FC236}">
                <a16:creationId xmlns:a16="http://schemas.microsoft.com/office/drawing/2014/main" id="{5E66F164-E462-89B9-E624-ADA2A3FB073C}"/>
              </a:ext>
            </a:extLst>
          </p:cNvPr>
          <p:cNvGraphicFramePr>
            <a:graphicFrameLocks noGrp="1"/>
          </p:cNvGraphicFramePr>
          <p:nvPr>
            <p:ph idx="1"/>
            <p:extLst>
              <p:ext uri="{D42A27DB-BD31-4B8C-83A1-F6EECF244321}">
                <p14:modId xmlns:p14="http://schemas.microsoft.com/office/powerpoint/2010/main" val="3492403060"/>
              </p:ext>
            </p:extLst>
          </p:nvPr>
        </p:nvGraphicFramePr>
        <p:xfrm>
          <a:off x="6072030" y="1541122"/>
          <a:ext cx="6575459" cy="5126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The Law of God: Introduction — Stranraer Reformed Presbyterian Church">
            <a:extLst>
              <a:ext uri="{FF2B5EF4-FFF2-40B4-BE49-F238E27FC236}">
                <a16:creationId xmlns:a16="http://schemas.microsoft.com/office/drawing/2014/main" id="{51FAE5DE-2CB4-4AAF-6951-24425217AB3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0"/>
            <a:ext cx="67809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40182"/>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0CEBB-2077-B7EA-A503-7172BBBBB61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4318FF9-FABE-FE1F-2F49-2D41BBBD79D2}"/>
              </a:ext>
            </a:extLst>
          </p:cNvPr>
          <p:cNvSpPr>
            <a:spLocks noGrp="1"/>
          </p:cNvSpPr>
          <p:nvPr>
            <p:ph type="title"/>
          </p:nvPr>
        </p:nvSpPr>
        <p:spPr>
          <a:xfrm>
            <a:off x="2019750" y="1263721"/>
            <a:ext cx="7994263" cy="4048018"/>
          </a:xfrm>
        </p:spPr>
        <p:txBody>
          <a:bodyPr>
            <a:noAutofit/>
          </a:bodyPr>
          <a:lstStyle/>
          <a:p>
            <a:pPr algn="ctr"/>
            <a:r>
              <a:rPr lang="es-419" sz="8800" dirty="0"/>
              <a:t>Ya </a:t>
            </a:r>
            <a:r>
              <a:rPr lang="es-419" sz="8800" dirty="0">
                <a:solidFill>
                  <a:schemeClr val="accent1"/>
                </a:solidFill>
              </a:rPr>
              <a:t>no</a:t>
            </a:r>
            <a:r>
              <a:rPr lang="es-419" sz="8800" dirty="0"/>
              <a:t> </a:t>
            </a:r>
            <a:r>
              <a:rPr lang="es-419" sz="8800" dirty="0">
                <a:solidFill>
                  <a:schemeClr val="accent1"/>
                </a:solidFill>
              </a:rPr>
              <a:t>vivo</a:t>
            </a:r>
            <a:r>
              <a:rPr lang="es-419" sz="8800" dirty="0"/>
              <a:t> </a:t>
            </a:r>
            <a:r>
              <a:rPr lang="es-419" sz="8800" dirty="0">
                <a:solidFill>
                  <a:schemeClr val="accent1"/>
                </a:solidFill>
              </a:rPr>
              <a:t>yo</a:t>
            </a:r>
            <a:r>
              <a:rPr lang="es-419" sz="8800" dirty="0"/>
              <a:t>, sino Cristo en mí.</a:t>
            </a:r>
          </a:p>
        </p:txBody>
      </p:sp>
      <p:sp>
        <p:nvSpPr>
          <p:cNvPr id="3" name="Marcador de contenido 2">
            <a:extLst>
              <a:ext uri="{FF2B5EF4-FFF2-40B4-BE49-F238E27FC236}">
                <a16:creationId xmlns:a16="http://schemas.microsoft.com/office/drawing/2014/main" id="{7567DB93-FC5F-7188-9965-DADA16DFE1D9}"/>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Gálatas 2: 20</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8934754"/>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53BAF-4BB9-A10F-0B4F-F57F732E04DC}"/>
              </a:ext>
            </a:extLst>
          </p:cNvPr>
          <p:cNvSpPr>
            <a:spLocks noGrp="1"/>
          </p:cNvSpPr>
          <p:nvPr>
            <p:ph type="title"/>
          </p:nvPr>
        </p:nvSpPr>
        <p:spPr>
          <a:xfrm>
            <a:off x="606176" y="297951"/>
            <a:ext cx="4572000" cy="1027415"/>
          </a:xfrm>
        </p:spPr>
        <p:txBody>
          <a:bodyPr/>
          <a:lstStyle/>
          <a:p>
            <a:r>
              <a:rPr lang="es-419" dirty="0"/>
              <a:t>PARA QUÉ REINAMOS</a:t>
            </a:r>
          </a:p>
        </p:txBody>
      </p:sp>
      <p:graphicFrame>
        <p:nvGraphicFramePr>
          <p:cNvPr id="4" name="Marcador de contenido 3">
            <a:extLst>
              <a:ext uri="{FF2B5EF4-FFF2-40B4-BE49-F238E27FC236}">
                <a16:creationId xmlns:a16="http://schemas.microsoft.com/office/drawing/2014/main" id="{2289CFB9-40CE-8647-CB48-BCDEFFBBC6E5}"/>
              </a:ext>
            </a:extLst>
          </p:cNvPr>
          <p:cNvGraphicFramePr>
            <a:graphicFrameLocks noGrp="1"/>
          </p:cNvGraphicFramePr>
          <p:nvPr>
            <p:ph idx="1"/>
            <p:extLst>
              <p:ext uri="{D42A27DB-BD31-4B8C-83A1-F6EECF244321}">
                <p14:modId xmlns:p14="http://schemas.microsoft.com/office/powerpoint/2010/main" val="3733838832"/>
              </p:ext>
            </p:extLst>
          </p:nvPr>
        </p:nvGraphicFramePr>
        <p:xfrm>
          <a:off x="760288" y="976045"/>
          <a:ext cx="5575442" cy="577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persona, interior, hombre, tabla&#10;&#10;El contenido generado por IA puede ser incorrecto.">
            <a:extLst>
              <a:ext uri="{FF2B5EF4-FFF2-40B4-BE49-F238E27FC236}">
                <a16:creationId xmlns:a16="http://schemas.microsoft.com/office/drawing/2014/main" id="{03FAA676-5B5E-077D-15D8-F5FB6DEA3C0D}"/>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flipH="1">
            <a:off x="6616557" y="-4912"/>
            <a:ext cx="5575443" cy="6862911"/>
          </a:xfrm>
          <a:prstGeom prst="rect">
            <a:avLst/>
          </a:prstGeom>
        </p:spPr>
      </p:pic>
    </p:spTree>
    <p:extLst>
      <p:ext uri="{BB962C8B-B14F-4D97-AF65-F5344CB8AC3E}">
        <p14:creationId xmlns:p14="http://schemas.microsoft.com/office/powerpoint/2010/main" val="1398436654"/>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C2822-633B-9798-3D66-07EC256C0344}"/>
              </a:ext>
            </a:extLst>
          </p:cNvPr>
          <p:cNvSpPr>
            <a:spLocks noGrp="1"/>
          </p:cNvSpPr>
          <p:nvPr>
            <p:ph type="title"/>
          </p:nvPr>
        </p:nvSpPr>
        <p:spPr>
          <a:xfrm>
            <a:off x="5932214" y="412812"/>
            <a:ext cx="5821422" cy="1440943"/>
          </a:xfrm>
        </p:spPr>
        <p:txBody>
          <a:bodyPr/>
          <a:lstStyle/>
          <a:p>
            <a:r>
              <a:rPr lang="es-419" dirty="0"/>
              <a:t>Creados con Propósito</a:t>
            </a:r>
            <a:br>
              <a:rPr lang="es-419" dirty="0"/>
            </a:br>
            <a:endParaRPr lang="es-419" dirty="0"/>
          </a:p>
        </p:txBody>
      </p:sp>
      <p:graphicFrame>
        <p:nvGraphicFramePr>
          <p:cNvPr id="4" name="Marcador de contenido 3">
            <a:extLst>
              <a:ext uri="{FF2B5EF4-FFF2-40B4-BE49-F238E27FC236}">
                <a16:creationId xmlns:a16="http://schemas.microsoft.com/office/drawing/2014/main" id="{6A1DA086-8063-872C-F816-73952650F73A}"/>
              </a:ext>
            </a:extLst>
          </p:cNvPr>
          <p:cNvGraphicFramePr>
            <a:graphicFrameLocks noGrp="1"/>
          </p:cNvGraphicFramePr>
          <p:nvPr>
            <p:ph idx="1"/>
            <p:extLst>
              <p:ext uri="{D42A27DB-BD31-4B8C-83A1-F6EECF244321}">
                <p14:modId xmlns:p14="http://schemas.microsoft.com/office/powerpoint/2010/main" val="4059893859"/>
              </p:ext>
            </p:extLst>
          </p:nvPr>
        </p:nvGraphicFramePr>
        <p:xfrm>
          <a:off x="5969286" y="1191802"/>
          <a:ext cx="5537632" cy="5253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a mujer con un vestido de color negro&#10;&#10;El contenido generado por IA puede ser incorrecto.">
            <a:extLst>
              <a:ext uri="{FF2B5EF4-FFF2-40B4-BE49-F238E27FC236}">
                <a16:creationId xmlns:a16="http://schemas.microsoft.com/office/drawing/2014/main" id="{1038C906-6184-ED58-D62D-E9C5DFA0BE6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0" y="0"/>
            <a:ext cx="5821422" cy="6858000"/>
          </a:xfrm>
          <a:prstGeom prst="rect">
            <a:avLst/>
          </a:prstGeom>
        </p:spPr>
      </p:pic>
    </p:spTree>
    <p:extLst>
      <p:ext uri="{BB962C8B-B14F-4D97-AF65-F5344CB8AC3E}">
        <p14:creationId xmlns:p14="http://schemas.microsoft.com/office/powerpoint/2010/main" val="4023509806"/>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1993-9598-37C2-AC9B-99E4C2A9039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E1D5AA6-7639-2273-DBE3-48038E45E68F}"/>
              </a:ext>
            </a:extLst>
          </p:cNvPr>
          <p:cNvSpPr>
            <a:spLocks noGrp="1"/>
          </p:cNvSpPr>
          <p:nvPr>
            <p:ph type="title"/>
          </p:nvPr>
        </p:nvSpPr>
        <p:spPr>
          <a:xfrm>
            <a:off x="2019750" y="914401"/>
            <a:ext cx="7994263" cy="4397338"/>
          </a:xfrm>
        </p:spPr>
        <p:txBody>
          <a:bodyPr>
            <a:noAutofit/>
          </a:bodyPr>
          <a:lstStyle/>
          <a:p>
            <a:pPr algn="ctr"/>
            <a:r>
              <a:rPr lang="es-419" sz="6000" dirty="0">
                <a:solidFill>
                  <a:schemeClr val="accent1"/>
                </a:solidFill>
              </a:rPr>
              <a:t>linaje</a:t>
            </a:r>
            <a:r>
              <a:rPr lang="es-419" sz="6000" dirty="0"/>
              <a:t> escogido, real </a:t>
            </a:r>
            <a:r>
              <a:rPr lang="es-419" sz="6000" dirty="0">
                <a:solidFill>
                  <a:schemeClr val="accent1"/>
                </a:solidFill>
              </a:rPr>
              <a:t>sacerdocio</a:t>
            </a:r>
            <a:r>
              <a:rPr lang="es-419" sz="6000" dirty="0"/>
              <a:t>, </a:t>
            </a:r>
            <a:r>
              <a:rPr lang="es-419" sz="6000" dirty="0">
                <a:solidFill>
                  <a:schemeClr val="accent1"/>
                </a:solidFill>
              </a:rPr>
              <a:t>nación</a:t>
            </a:r>
            <a:r>
              <a:rPr lang="es-419" sz="6000" dirty="0"/>
              <a:t> </a:t>
            </a:r>
            <a:r>
              <a:rPr lang="es-419" sz="6000" dirty="0">
                <a:solidFill>
                  <a:schemeClr val="accent1"/>
                </a:solidFill>
              </a:rPr>
              <a:t>santa</a:t>
            </a:r>
            <a:r>
              <a:rPr lang="es-419" sz="6000" dirty="0"/>
              <a:t>, </a:t>
            </a:r>
            <a:r>
              <a:rPr lang="es-419" sz="6000" dirty="0">
                <a:solidFill>
                  <a:schemeClr val="accent1"/>
                </a:solidFill>
              </a:rPr>
              <a:t>pueblo</a:t>
            </a:r>
            <a:r>
              <a:rPr lang="es-419" sz="6000" dirty="0"/>
              <a:t> adquirido por Dios.</a:t>
            </a:r>
          </a:p>
        </p:txBody>
      </p:sp>
      <p:sp>
        <p:nvSpPr>
          <p:cNvPr id="3" name="Marcador de contenido 2">
            <a:extLst>
              <a:ext uri="{FF2B5EF4-FFF2-40B4-BE49-F238E27FC236}">
                <a16:creationId xmlns:a16="http://schemas.microsoft.com/office/drawing/2014/main" id="{94320857-9FD9-523F-82D1-FA9E74592749}"/>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1 Pedro 2: 9</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9881620"/>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37898-F8F7-51F1-AA98-A97846E4FD1D}"/>
              </a:ext>
            </a:extLst>
          </p:cNvPr>
          <p:cNvSpPr>
            <a:spLocks noGrp="1"/>
          </p:cNvSpPr>
          <p:nvPr>
            <p:ph type="title"/>
          </p:nvPr>
        </p:nvSpPr>
        <p:spPr>
          <a:xfrm>
            <a:off x="760290" y="412812"/>
            <a:ext cx="5424754" cy="1440943"/>
          </a:xfrm>
        </p:spPr>
        <p:txBody>
          <a:bodyPr/>
          <a:lstStyle/>
          <a:p>
            <a:r>
              <a:rPr lang="es-419" dirty="0"/>
              <a:t>La Prosperidad desde la Perspectiva Bíblica</a:t>
            </a:r>
          </a:p>
        </p:txBody>
      </p:sp>
      <p:sp>
        <p:nvSpPr>
          <p:cNvPr id="3" name="Marcador de contenido 2">
            <a:extLst>
              <a:ext uri="{FF2B5EF4-FFF2-40B4-BE49-F238E27FC236}">
                <a16:creationId xmlns:a16="http://schemas.microsoft.com/office/drawing/2014/main" id="{CBFC575A-FCC3-86DC-5637-60342D87FE41}"/>
              </a:ext>
            </a:extLst>
          </p:cNvPr>
          <p:cNvSpPr>
            <a:spLocks noGrp="1"/>
          </p:cNvSpPr>
          <p:nvPr>
            <p:ph idx="1"/>
          </p:nvPr>
        </p:nvSpPr>
        <p:spPr>
          <a:xfrm>
            <a:off x="760291" y="1853755"/>
            <a:ext cx="6041201" cy="4591433"/>
          </a:xfrm>
        </p:spPr>
        <p:txBody>
          <a:bodyPr>
            <a:normAutofit lnSpcReduction="10000"/>
          </a:bodyPr>
          <a:lstStyle/>
          <a:p>
            <a:pPr marL="0" indent="0">
              <a:buNone/>
            </a:pPr>
            <a:r>
              <a:rPr lang="es-419" sz="3600" dirty="0"/>
              <a:t>La </a:t>
            </a:r>
            <a:r>
              <a:rPr lang="es-419" sz="3600" dirty="0">
                <a:solidFill>
                  <a:schemeClr val="accent1"/>
                </a:solidFill>
              </a:rPr>
              <a:t>prosperidad</a:t>
            </a:r>
            <a:r>
              <a:rPr lang="es-419" sz="3600" dirty="0"/>
              <a:t> </a:t>
            </a:r>
            <a:r>
              <a:rPr lang="es-419" sz="3600" dirty="0">
                <a:solidFill>
                  <a:schemeClr val="accent1"/>
                </a:solidFill>
              </a:rPr>
              <a:t>no</a:t>
            </a:r>
            <a:r>
              <a:rPr lang="es-419" sz="3600" dirty="0"/>
              <a:t> </a:t>
            </a:r>
            <a:r>
              <a:rPr lang="es-419" sz="3600" dirty="0">
                <a:solidFill>
                  <a:schemeClr val="accent1"/>
                </a:solidFill>
              </a:rPr>
              <a:t>puede</a:t>
            </a:r>
            <a:r>
              <a:rPr lang="es-419" sz="3600" dirty="0"/>
              <a:t> </a:t>
            </a:r>
            <a:r>
              <a:rPr lang="es-419" sz="3600" dirty="0">
                <a:solidFill>
                  <a:schemeClr val="accent1"/>
                </a:solidFill>
              </a:rPr>
              <a:t>separarse</a:t>
            </a:r>
            <a:r>
              <a:rPr lang="es-419" sz="3600" dirty="0"/>
              <a:t> del proceso de conversión y </a:t>
            </a:r>
            <a:r>
              <a:rPr lang="es-419" sz="3600" dirty="0">
                <a:solidFill>
                  <a:schemeClr val="accent1"/>
                </a:solidFill>
              </a:rPr>
              <a:t>salvación</a:t>
            </a:r>
            <a:r>
              <a:rPr lang="es-419" sz="3600" dirty="0"/>
              <a:t>. Es un </a:t>
            </a:r>
            <a:r>
              <a:rPr lang="es-419" sz="3600" dirty="0">
                <a:solidFill>
                  <a:schemeClr val="accent1"/>
                </a:solidFill>
              </a:rPr>
              <a:t>don</a:t>
            </a:r>
            <a:r>
              <a:rPr lang="es-419" sz="3600" dirty="0"/>
              <a:t> que </a:t>
            </a:r>
            <a:r>
              <a:rPr lang="es-419" sz="3600" dirty="0">
                <a:solidFill>
                  <a:schemeClr val="accent1"/>
                </a:solidFill>
              </a:rPr>
              <a:t>Dios</a:t>
            </a:r>
            <a:r>
              <a:rPr lang="es-419" sz="3600" dirty="0"/>
              <a:t> ya concedió a la humanidad a través de </a:t>
            </a:r>
            <a:r>
              <a:rPr lang="es-419" sz="3600" dirty="0">
                <a:solidFill>
                  <a:schemeClr val="accent1"/>
                </a:solidFill>
              </a:rPr>
              <a:t>Cristo</a:t>
            </a:r>
            <a:r>
              <a:rPr lang="es-419" sz="3600" dirty="0"/>
              <a:t>. El creyente </a:t>
            </a:r>
            <a:r>
              <a:rPr lang="es-419" sz="3600" dirty="0">
                <a:solidFill>
                  <a:schemeClr val="accent1"/>
                </a:solidFill>
              </a:rPr>
              <a:t>simplemente</a:t>
            </a:r>
            <a:r>
              <a:rPr lang="es-419" sz="3600" dirty="0"/>
              <a:t> </a:t>
            </a:r>
            <a:r>
              <a:rPr lang="es-419" sz="3600" dirty="0">
                <a:solidFill>
                  <a:schemeClr val="accent1"/>
                </a:solidFill>
              </a:rPr>
              <a:t>toma</a:t>
            </a:r>
            <a:r>
              <a:rPr lang="es-419" sz="3600" dirty="0"/>
              <a:t> lo que Dios ya le ha dado.</a:t>
            </a:r>
          </a:p>
        </p:txBody>
      </p:sp>
      <p:pic>
        <p:nvPicPr>
          <p:cNvPr id="5" name="Imagen 4">
            <a:extLst>
              <a:ext uri="{FF2B5EF4-FFF2-40B4-BE49-F238E27FC236}">
                <a16:creationId xmlns:a16="http://schemas.microsoft.com/office/drawing/2014/main" id="{72A2F50E-F23E-33B2-A165-7571807000D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39195" y="0"/>
            <a:ext cx="5152805" cy="6858000"/>
          </a:xfrm>
          <a:prstGeom prst="rect">
            <a:avLst/>
          </a:prstGeom>
        </p:spPr>
      </p:pic>
    </p:spTree>
    <p:extLst>
      <p:ext uri="{BB962C8B-B14F-4D97-AF65-F5344CB8AC3E}">
        <p14:creationId xmlns:p14="http://schemas.microsoft.com/office/powerpoint/2010/main" val="2717569400"/>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CD37C-3DE6-B8D7-0EA9-CFE98372ACA2}"/>
              </a:ext>
            </a:extLst>
          </p:cNvPr>
          <p:cNvSpPr>
            <a:spLocks noGrp="1"/>
          </p:cNvSpPr>
          <p:nvPr>
            <p:ph type="title"/>
          </p:nvPr>
        </p:nvSpPr>
        <p:spPr>
          <a:xfrm>
            <a:off x="5198724" y="441789"/>
            <a:ext cx="5856130" cy="1411966"/>
          </a:xfrm>
        </p:spPr>
        <p:txBody>
          <a:bodyPr/>
          <a:lstStyle/>
          <a:p>
            <a:r>
              <a:rPr lang="es-419" dirty="0"/>
              <a:t>La Verdadera Prosperidad Espiritual</a:t>
            </a:r>
          </a:p>
        </p:txBody>
      </p:sp>
      <p:graphicFrame>
        <p:nvGraphicFramePr>
          <p:cNvPr id="4" name="Marcador de contenido 3">
            <a:extLst>
              <a:ext uri="{FF2B5EF4-FFF2-40B4-BE49-F238E27FC236}">
                <a16:creationId xmlns:a16="http://schemas.microsoft.com/office/drawing/2014/main" id="{18EC276D-0B83-03F3-4DCE-B669AD3D17ED}"/>
              </a:ext>
            </a:extLst>
          </p:cNvPr>
          <p:cNvGraphicFramePr>
            <a:graphicFrameLocks noGrp="1"/>
          </p:cNvGraphicFramePr>
          <p:nvPr>
            <p:ph idx="1"/>
            <p:extLst>
              <p:ext uri="{D42A27DB-BD31-4B8C-83A1-F6EECF244321}">
                <p14:modId xmlns:p14="http://schemas.microsoft.com/office/powerpoint/2010/main" val="4186552036"/>
              </p:ext>
            </p:extLst>
          </p:nvPr>
        </p:nvGraphicFramePr>
        <p:xfrm>
          <a:off x="5126805" y="1853754"/>
          <a:ext cx="6195316" cy="490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hombre parado en un campo abierto&#10;&#10;El contenido generado por IA puede ser incorrecto.">
            <a:extLst>
              <a:ext uri="{FF2B5EF4-FFF2-40B4-BE49-F238E27FC236}">
                <a16:creationId xmlns:a16="http://schemas.microsoft.com/office/drawing/2014/main" id="{BD9AF1B8-D3A9-9B76-ADA3-BAD2931C4E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0" y="0"/>
            <a:ext cx="4574286" cy="6858000"/>
          </a:xfrm>
          <a:prstGeom prst="rect">
            <a:avLst/>
          </a:prstGeom>
        </p:spPr>
      </p:pic>
    </p:spTree>
    <p:extLst>
      <p:ext uri="{BB962C8B-B14F-4D97-AF65-F5344CB8AC3E}">
        <p14:creationId xmlns:p14="http://schemas.microsoft.com/office/powerpoint/2010/main" val="490596207"/>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E0849-F9DF-8FAF-FD10-448F34C704FA}"/>
              </a:ext>
            </a:extLst>
          </p:cNvPr>
          <p:cNvSpPr>
            <a:spLocks noGrp="1"/>
          </p:cNvSpPr>
          <p:nvPr>
            <p:ph type="title"/>
          </p:nvPr>
        </p:nvSpPr>
        <p:spPr>
          <a:xfrm>
            <a:off x="636999" y="412813"/>
            <a:ext cx="5630237" cy="1440942"/>
          </a:xfrm>
        </p:spPr>
        <p:txBody>
          <a:bodyPr/>
          <a:lstStyle/>
          <a:p>
            <a:r>
              <a:rPr lang="es-419" dirty="0"/>
              <a:t>Prosperidad en Abundancia o Escasez</a:t>
            </a:r>
          </a:p>
        </p:txBody>
      </p:sp>
      <p:graphicFrame>
        <p:nvGraphicFramePr>
          <p:cNvPr id="4" name="Marcador de contenido 3">
            <a:extLst>
              <a:ext uri="{FF2B5EF4-FFF2-40B4-BE49-F238E27FC236}">
                <a16:creationId xmlns:a16="http://schemas.microsoft.com/office/drawing/2014/main" id="{293B8E8A-D2EF-DDC5-64A5-D46A81D02D23}"/>
              </a:ext>
            </a:extLst>
          </p:cNvPr>
          <p:cNvGraphicFramePr>
            <a:graphicFrameLocks noGrp="1"/>
          </p:cNvGraphicFramePr>
          <p:nvPr>
            <p:ph idx="1"/>
            <p:extLst>
              <p:ext uri="{D42A27DB-BD31-4B8C-83A1-F6EECF244321}">
                <p14:modId xmlns:p14="http://schemas.microsoft.com/office/powerpoint/2010/main" val="3909747140"/>
              </p:ext>
            </p:extLst>
          </p:nvPr>
        </p:nvGraphicFramePr>
        <p:xfrm>
          <a:off x="637000" y="1510301"/>
          <a:ext cx="6565184" cy="4934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persona, parado, hombre, viendo&#10;&#10;El contenido generado por IA puede ser incorrecto.">
            <a:extLst>
              <a:ext uri="{FF2B5EF4-FFF2-40B4-BE49-F238E27FC236}">
                <a16:creationId xmlns:a16="http://schemas.microsoft.com/office/drawing/2014/main" id="{FD8C51A7-1573-F883-617F-ACABE942FB2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356296" y="0"/>
            <a:ext cx="4835703" cy="6858000"/>
          </a:xfrm>
          <a:prstGeom prst="rect">
            <a:avLst/>
          </a:prstGeom>
        </p:spPr>
      </p:pic>
    </p:spTree>
    <p:extLst>
      <p:ext uri="{BB962C8B-B14F-4D97-AF65-F5344CB8AC3E}">
        <p14:creationId xmlns:p14="http://schemas.microsoft.com/office/powerpoint/2010/main" val="1440280524"/>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60396-9B81-999E-C6FA-5623271A981E}"/>
              </a:ext>
            </a:extLst>
          </p:cNvPr>
          <p:cNvSpPr>
            <a:spLocks noGrp="1"/>
          </p:cNvSpPr>
          <p:nvPr>
            <p:ph type="title"/>
          </p:nvPr>
        </p:nvSpPr>
        <p:spPr>
          <a:xfrm>
            <a:off x="1451579" y="431515"/>
            <a:ext cx="9603275" cy="960141"/>
          </a:xfrm>
        </p:spPr>
        <p:txBody>
          <a:bodyPr>
            <a:normAutofit/>
          </a:bodyPr>
          <a:lstStyle/>
          <a:p>
            <a:r>
              <a:rPr lang="es-419" sz="4800" noProof="0" dirty="0"/>
              <a:t>En síntesis</a:t>
            </a:r>
          </a:p>
        </p:txBody>
      </p:sp>
      <p:sp>
        <p:nvSpPr>
          <p:cNvPr id="3" name="Marcador de contenido 2">
            <a:extLst>
              <a:ext uri="{FF2B5EF4-FFF2-40B4-BE49-F238E27FC236}">
                <a16:creationId xmlns:a16="http://schemas.microsoft.com/office/drawing/2014/main" id="{21170EFD-A39D-B49C-2844-B6A73DFE05F0}"/>
              </a:ext>
            </a:extLst>
          </p:cNvPr>
          <p:cNvSpPr>
            <a:spLocks noGrp="1"/>
          </p:cNvSpPr>
          <p:nvPr>
            <p:ph idx="1"/>
          </p:nvPr>
        </p:nvSpPr>
        <p:spPr>
          <a:xfrm>
            <a:off x="1451579" y="1469205"/>
            <a:ext cx="10106848" cy="5239820"/>
          </a:xfrm>
        </p:spPr>
        <p:txBody>
          <a:bodyPr>
            <a:normAutofit/>
          </a:bodyPr>
          <a:lstStyle/>
          <a:p>
            <a:pPr>
              <a:buFont typeface="Wingdings" panose="05000000000000000000" pitchFamily="2" charset="2"/>
              <a:buChar char="ü"/>
            </a:pPr>
            <a:r>
              <a:rPr lang="es-419" sz="2400" dirty="0"/>
              <a:t>La humanidad se divide en dos grupos: los muertos en pecados y los que reinan con Cristo.</a:t>
            </a:r>
          </a:p>
          <a:p>
            <a:pPr>
              <a:buFont typeface="Wingdings" panose="05000000000000000000" pitchFamily="2" charset="2"/>
              <a:buChar char="ü"/>
            </a:pPr>
            <a:r>
              <a:rPr lang="es-419" sz="2400" dirty="0"/>
              <a:t>El derecho a reinar con Cristo ya está ganado para todos, y la salvación es un hecho consumado en Él.</a:t>
            </a:r>
          </a:p>
          <a:p>
            <a:pPr>
              <a:buFont typeface="Wingdings" panose="05000000000000000000" pitchFamily="2" charset="2"/>
              <a:buChar char="ü"/>
            </a:pPr>
            <a:r>
              <a:rPr lang="es-419" sz="2400" dirty="0"/>
              <a:t>Cada persona decide entre permanecer muerto o aceptar la vida, la resurrección y el reino de Dios. </a:t>
            </a:r>
          </a:p>
          <a:p>
            <a:pPr>
              <a:buFont typeface="Wingdings" panose="05000000000000000000" pitchFamily="2" charset="2"/>
              <a:buChar char="ü"/>
            </a:pPr>
            <a:r>
              <a:rPr lang="es-419" sz="2400" dirty="0"/>
              <a:t>A través del bautismo, pasamos de la muerte a la vida espiritual, donde Dios sepulta los pecados. </a:t>
            </a:r>
          </a:p>
          <a:p>
            <a:pPr>
              <a:buFont typeface="Wingdings" panose="05000000000000000000" pitchFamily="2" charset="2"/>
              <a:buChar char="ü"/>
            </a:pPr>
            <a:r>
              <a:rPr lang="es-419" sz="2400" dirty="0"/>
              <a:t>Al recibir el reino como herencia, vivimos con la mente puesta en lo celestial, reinando bajo la ley del reino para manifestar las riquezas de Dios.</a:t>
            </a:r>
            <a:endParaRPr lang="en-US" sz="2400" dirty="0"/>
          </a:p>
        </p:txBody>
      </p:sp>
    </p:spTree>
    <p:extLst>
      <p:ext uri="{BB962C8B-B14F-4D97-AF65-F5344CB8AC3E}">
        <p14:creationId xmlns:p14="http://schemas.microsoft.com/office/powerpoint/2010/main" val="2211669364"/>
      </p:ext>
    </p:extLst>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92E0-792C-5545-AA99-18C691A392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28CFE3-1448-C7F4-84BE-D19BDFFE3AC6}"/>
              </a:ext>
            </a:extLst>
          </p:cNvPr>
          <p:cNvSpPr>
            <a:spLocks noGrp="1"/>
          </p:cNvSpPr>
          <p:nvPr>
            <p:ph type="title"/>
          </p:nvPr>
        </p:nvSpPr>
        <p:spPr>
          <a:xfrm>
            <a:off x="1451579" y="534256"/>
            <a:ext cx="9603275" cy="857400"/>
          </a:xfrm>
        </p:spPr>
        <p:txBody>
          <a:bodyPr>
            <a:normAutofit/>
          </a:bodyPr>
          <a:lstStyle/>
          <a:p>
            <a:r>
              <a:rPr lang="es-419" sz="4000" noProof="0" dirty="0"/>
              <a:t>APLICACIONES PRÁCTICAS</a:t>
            </a:r>
          </a:p>
        </p:txBody>
      </p:sp>
      <p:graphicFrame>
        <p:nvGraphicFramePr>
          <p:cNvPr id="4" name="Marcador de contenido 3">
            <a:extLst>
              <a:ext uri="{FF2B5EF4-FFF2-40B4-BE49-F238E27FC236}">
                <a16:creationId xmlns:a16="http://schemas.microsoft.com/office/drawing/2014/main" id="{D0294A82-C4A9-F256-3A8A-858B1169BE80}"/>
              </a:ext>
            </a:extLst>
          </p:cNvPr>
          <p:cNvGraphicFramePr>
            <a:graphicFrameLocks noGrp="1"/>
          </p:cNvGraphicFramePr>
          <p:nvPr>
            <p:ph idx="1"/>
            <p:extLst>
              <p:ext uri="{D42A27DB-BD31-4B8C-83A1-F6EECF244321}">
                <p14:modId xmlns:p14="http://schemas.microsoft.com/office/powerpoint/2010/main" val="2999810732"/>
              </p:ext>
            </p:extLst>
          </p:nvPr>
        </p:nvGraphicFramePr>
        <p:xfrm>
          <a:off x="-297950" y="1232900"/>
          <a:ext cx="12801600" cy="5363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95078"/>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263FC-63DF-EFAE-DB82-0A6879F5646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412A555-E9DD-E476-CBDC-20E16B0506C5}"/>
              </a:ext>
            </a:extLst>
          </p:cNvPr>
          <p:cNvSpPr>
            <a:spLocks noGrp="1"/>
          </p:cNvSpPr>
          <p:nvPr>
            <p:ph type="ctrTitle"/>
          </p:nvPr>
        </p:nvSpPr>
        <p:spPr>
          <a:xfrm>
            <a:off x="1348515" y="421240"/>
            <a:ext cx="4559125" cy="1569379"/>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419" sz="4800" dirty="0">
                <a:solidFill>
                  <a:schemeClr val="accent1"/>
                </a:solidFill>
                <a:latin typeface="+mn-lt"/>
                <a:ea typeface="+mn-ea"/>
                <a:cs typeface="+mn-cs"/>
              </a:rPr>
              <a:t>Prosperidad y eternidad</a:t>
            </a:r>
            <a:endParaRPr lang="en-US" sz="48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96EB801A-3771-F4A3-2CCC-7C0584C1FFE3}"/>
              </a:ext>
            </a:extLst>
          </p:cNvPr>
          <p:cNvSpPr txBox="1">
            <a:spLocks/>
          </p:cNvSpPr>
          <p:nvPr/>
        </p:nvSpPr>
        <p:spPr>
          <a:xfrm>
            <a:off x="1466156" y="1990618"/>
            <a:ext cx="4135991"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13</a:t>
            </a:r>
          </a:p>
        </p:txBody>
      </p:sp>
      <p:pic>
        <p:nvPicPr>
          <p:cNvPr id="7" name="Imagen 6">
            <a:extLst>
              <a:ext uri="{FF2B5EF4-FFF2-40B4-BE49-F238E27FC236}">
                <a16:creationId xmlns:a16="http://schemas.microsoft.com/office/drawing/2014/main" id="{95FF575D-3019-92A8-C9D3-49EA335B0C1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63E5F4E0-BD45-8662-3DBC-06DD0DD5C4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255206550"/>
      </p:ext>
    </p:extLst>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207240" cy="6858000"/>
          </a:xfrm>
        </p:spPr>
      </p:pic>
    </p:spTree>
    <p:extLst>
      <p:ext uri="{BB962C8B-B14F-4D97-AF65-F5344CB8AC3E}">
        <p14:creationId xmlns:p14="http://schemas.microsoft.com/office/powerpoint/2010/main" val="289012671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C4170-BFCF-70F5-B9DF-F003C9ABBA6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599F019-FDCE-B3E6-C6FF-7E42572E6CCA}"/>
              </a:ext>
            </a:extLst>
          </p:cNvPr>
          <p:cNvSpPr>
            <a:spLocks noGrp="1"/>
          </p:cNvSpPr>
          <p:nvPr>
            <p:ph type="title"/>
          </p:nvPr>
        </p:nvSpPr>
        <p:spPr>
          <a:xfrm>
            <a:off x="2019750" y="776795"/>
            <a:ext cx="7994263" cy="4534943"/>
          </a:xfrm>
        </p:spPr>
        <p:txBody>
          <a:bodyPr>
            <a:noAutofit/>
          </a:bodyPr>
          <a:lstStyle/>
          <a:p>
            <a:pPr algn="ctr"/>
            <a:r>
              <a:rPr lang="es-419" dirty="0"/>
              <a:t>Pero Dios, cuya misericordia es abundante, por el gran amor con que nos amó, </a:t>
            </a:r>
            <a:r>
              <a:rPr lang="es-419" dirty="0">
                <a:solidFill>
                  <a:schemeClr val="accent1"/>
                </a:solidFill>
              </a:rPr>
              <a:t>nos dio vida junto con Cristo</a:t>
            </a:r>
            <a:r>
              <a:rPr lang="es-419" dirty="0"/>
              <a:t>, aun cuando </a:t>
            </a:r>
            <a:r>
              <a:rPr lang="es-419" dirty="0">
                <a:solidFill>
                  <a:schemeClr val="accent1"/>
                </a:solidFill>
              </a:rPr>
              <a:t>estábamos muertos en nuestros pecados </a:t>
            </a:r>
            <a:r>
              <a:rPr lang="es-419" dirty="0"/>
              <a:t>(la gracia de Dios los ha salvado), y también junto con él nos resucitó, y asimismo nos sentó al lado de Cristo Jesús en los lugares celestiales.</a:t>
            </a:r>
          </a:p>
        </p:txBody>
      </p:sp>
      <p:sp>
        <p:nvSpPr>
          <p:cNvPr id="3" name="Marcador de contenido 2">
            <a:extLst>
              <a:ext uri="{FF2B5EF4-FFF2-40B4-BE49-F238E27FC236}">
                <a16:creationId xmlns:a16="http://schemas.microsoft.com/office/drawing/2014/main" id="{33D5C4BA-0702-D2F1-0B63-86492B817622}"/>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Efesios 2: 4-6,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3056470"/>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087A84-0B98-8D96-5407-0006BB20DD2C}"/>
              </a:ext>
            </a:extLst>
          </p:cNvPr>
          <p:cNvSpPr>
            <a:spLocks noGrp="1"/>
          </p:cNvSpPr>
          <p:nvPr>
            <p:ph type="title"/>
          </p:nvPr>
        </p:nvSpPr>
        <p:spPr>
          <a:xfrm>
            <a:off x="5496675" y="412812"/>
            <a:ext cx="6133672" cy="1097489"/>
          </a:xfrm>
        </p:spPr>
        <p:txBody>
          <a:bodyPr/>
          <a:lstStyle/>
          <a:p>
            <a:r>
              <a:rPr lang="es-419" dirty="0"/>
              <a:t>Los Dos Estados de la Humanidad</a:t>
            </a:r>
          </a:p>
        </p:txBody>
      </p:sp>
      <p:graphicFrame>
        <p:nvGraphicFramePr>
          <p:cNvPr id="4" name="Marcador de contenido 3">
            <a:extLst>
              <a:ext uri="{FF2B5EF4-FFF2-40B4-BE49-F238E27FC236}">
                <a16:creationId xmlns:a16="http://schemas.microsoft.com/office/drawing/2014/main" id="{802E4FB8-243A-9C5C-8A92-D0F39D6E7F7D}"/>
              </a:ext>
            </a:extLst>
          </p:cNvPr>
          <p:cNvGraphicFramePr>
            <a:graphicFrameLocks noGrp="1"/>
          </p:cNvGraphicFramePr>
          <p:nvPr>
            <p:ph idx="1"/>
            <p:extLst>
              <p:ext uri="{D42A27DB-BD31-4B8C-83A1-F6EECF244321}">
                <p14:modId xmlns:p14="http://schemas.microsoft.com/office/powerpoint/2010/main" val="3238083690"/>
              </p:ext>
            </p:extLst>
          </p:nvPr>
        </p:nvGraphicFramePr>
        <p:xfrm>
          <a:off x="5496674" y="1510302"/>
          <a:ext cx="5825169" cy="4934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Un hombre con un traje de color negro&#10;&#10;El contenido generado por IA puede ser incorrecto.">
            <a:extLst>
              <a:ext uri="{FF2B5EF4-FFF2-40B4-BE49-F238E27FC236}">
                <a16:creationId xmlns:a16="http://schemas.microsoft.com/office/drawing/2014/main" id="{8213B6F6-41D4-75FB-E476-28AFB22BC22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0" y="0"/>
            <a:ext cx="5103472" cy="6858000"/>
          </a:xfrm>
          <a:prstGeom prst="rect">
            <a:avLst/>
          </a:prstGeom>
        </p:spPr>
      </p:pic>
    </p:spTree>
    <p:extLst>
      <p:ext uri="{BB962C8B-B14F-4D97-AF65-F5344CB8AC3E}">
        <p14:creationId xmlns:p14="http://schemas.microsoft.com/office/powerpoint/2010/main" val="2032377956"/>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07643-3F69-77A7-4BEB-0104EA28485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7E401F4-5A1A-F94A-6352-EB3046838727}"/>
              </a:ext>
            </a:extLst>
          </p:cNvPr>
          <p:cNvSpPr>
            <a:spLocks noGrp="1"/>
          </p:cNvSpPr>
          <p:nvPr>
            <p:ph type="title"/>
          </p:nvPr>
        </p:nvSpPr>
        <p:spPr>
          <a:xfrm>
            <a:off x="2019750" y="776795"/>
            <a:ext cx="7994263" cy="4534943"/>
          </a:xfrm>
        </p:spPr>
        <p:txBody>
          <a:bodyPr>
            <a:noAutofit/>
          </a:bodyPr>
          <a:lstStyle/>
          <a:p>
            <a:pPr algn="ctr"/>
            <a:r>
              <a:rPr lang="es-419" sz="2400" dirty="0"/>
              <a:t>A ustedes, él les dio vida cuando aún estaban </a:t>
            </a:r>
            <a:r>
              <a:rPr lang="es-419" sz="2400" dirty="0">
                <a:solidFill>
                  <a:schemeClr val="accent1"/>
                </a:solidFill>
              </a:rPr>
              <a:t>muertos en sus delitos y pecados</a:t>
            </a:r>
            <a:r>
              <a:rPr lang="es-419" sz="2400" dirty="0"/>
              <a:t>, los cuales en otro tiempo practicaron, pues vivían de acuerdo a la corriente de este mundo y en </a:t>
            </a:r>
            <a:r>
              <a:rPr lang="es-419" sz="2400" dirty="0">
                <a:solidFill>
                  <a:schemeClr val="accent1"/>
                </a:solidFill>
              </a:rPr>
              <a:t>conformidad</a:t>
            </a:r>
            <a:r>
              <a:rPr lang="es-419" sz="2400" dirty="0"/>
              <a:t> con el </a:t>
            </a:r>
            <a:r>
              <a:rPr lang="es-419" sz="2400" dirty="0">
                <a:solidFill>
                  <a:schemeClr val="accent1"/>
                </a:solidFill>
              </a:rPr>
              <a:t>príncipe</a:t>
            </a:r>
            <a:r>
              <a:rPr lang="es-419" sz="2400" dirty="0"/>
              <a:t> del poder del aire, que es el espíritu que ahora opera en los hijos de desobediencia. Entre ellos todos nosotros también vivimos en otro tiempo. </a:t>
            </a:r>
            <a:r>
              <a:rPr lang="es-419" sz="2400" dirty="0">
                <a:solidFill>
                  <a:schemeClr val="accent1"/>
                </a:solidFill>
              </a:rPr>
              <a:t>Seguíamos</a:t>
            </a:r>
            <a:r>
              <a:rPr lang="es-419" sz="2400" dirty="0"/>
              <a:t> los </a:t>
            </a:r>
            <a:r>
              <a:rPr lang="es-419" sz="2400" dirty="0">
                <a:solidFill>
                  <a:schemeClr val="accent1"/>
                </a:solidFill>
              </a:rPr>
              <a:t>deseos</a:t>
            </a:r>
            <a:r>
              <a:rPr lang="es-419" sz="2400" dirty="0"/>
              <a:t> de </a:t>
            </a:r>
            <a:r>
              <a:rPr lang="es-419" sz="2400" dirty="0">
                <a:solidFill>
                  <a:schemeClr val="accent1"/>
                </a:solidFill>
              </a:rPr>
              <a:t>nuestra</a:t>
            </a:r>
            <a:r>
              <a:rPr lang="es-419" sz="2400" dirty="0"/>
              <a:t> </a:t>
            </a:r>
            <a:r>
              <a:rPr lang="es-419" sz="2400" dirty="0">
                <a:solidFill>
                  <a:schemeClr val="accent1"/>
                </a:solidFill>
              </a:rPr>
              <a:t>naturaleza</a:t>
            </a:r>
            <a:r>
              <a:rPr lang="es-419" sz="2400" dirty="0"/>
              <a:t> humana y hacíamos lo que nuestra naturaleza y nuestros pensamientos nos llevaban a hacer. </a:t>
            </a:r>
            <a:r>
              <a:rPr lang="es-419" sz="2400" dirty="0">
                <a:solidFill>
                  <a:schemeClr val="accent1"/>
                </a:solidFill>
              </a:rPr>
              <a:t>Éramos</a:t>
            </a:r>
            <a:r>
              <a:rPr lang="es-419" sz="2400" dirty="0"/>
              <a:t> por </a:t>
            </a:r>
            <a:r>
              <a:rPr lang="es-419" sz="2400" dirty="0">
                <a:solidFill>
                  <a:schemeClr val="accent1"/>
                </a:solidFill>
              </a:rPr>
              <a:t>naturaleza</a:t>
            </a:r>
            <a:r>
              <a:rPr lang="es-419" sz="2400" dirty="0"/>
              <a:t> </a:t>
            </a:r>
            <a:r>
              <a:rPr lang="es-419" sz="2400" dirty="0">
                <a:solidFill>
                  <a:schemeClr val="accent1"/>
                </a:solidFill>
              </a:rPr>
              <a:t>objetos</a:t>
            </a:r>
            <a:r>
              <a:rPr lang="es-419" sz="2400" dirty="0"/>
              <a:t> de </a:t>
            </a:r>
            <a:r>
              <a:rPr lang="es-419" sz="2400" dirty="0">
                <a:solidFill>
                  <a:schemeClr val="accent1"/>
                </a:solidFill>
              </a:rPr>
              <a:t>ira</a:t>
            </a:r>
            <a:r>
              <a:rPr lang="es-419" sz="2400" dirty="0"/>
              <a:t>, como los demás.</a:t>
            </a:r>
          </a:p>
        </p:txBody>
      </p:sp>
      <p:sp>
        <p:nvSpPr>
          <p:cNvPr id="3" name="Marcador de contenido 2">
            <a:extLst>
              <a:ext uri="{FF2B5EF4-FFF2-40B4-BE49-F238E27FC236}">
                <a16:creationId xmlns:a16="http://schemas.microsoft.com/office/drawing/2014/main" id="{D9C090D5-908D-14F7-717A-A0E933EACD26}"/>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Efesios 2: 1-3,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9602540"/>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DB2D38-A24C-2775-4B42-AD362B65A230}"/>
              </a:ext>
            </a:extLst>
          </p:cNvPr>
          <p:cNvSpPr>
            <a:spLocks noGrp="1"/>
          </p:cNvSpPr>
          <p:nvPr>
            <p:ph type="title"/>
          </p:nvPr>
        </p:nvSpPr>
        <p:spPr>
          <a:xfrm>
            <a:off x="688370" y="412813"/>
            <a:ext cx="5897366" cy="892005"/>
          </a:xfrm>
        </p:spPr>
        <p:txBody>
          <a:bodyPr/>
          <a:lstStyle/>
          <a:p>
            <a:r>
              <a:rPr lang="es-419" dirty="0"/>
              <a:t>El Testimonio de Pablo</a:t>
            </a:r>
          </a:p>
        </p:txBody>
      </p:sp>
      <p:graphicFrame>
        <p:nvGraphicFramePr>
          <p:cNvPr id="4" name="Marcador de contenido 3">
            <a:extLst>
              <a:ext uri="{FF2B5EF4-FFF2-40B4-BE49-F238E27FC236}">
                <a16:creationId xmlns:a16="http://schemas.microsoft.com/office/drawing/2014/main" id="{CFD59560-30C2-F268-F9DD-537912DA6C0C}"/>
              </a:ext>
            </a:extLst>
          </p:cNvPr>
          <p:cNvGraphicFramePr>
            <a:graphicFrameLocks noGrp="1"/>
          </p:cNvGraphicFramePr>
          <p:nvPr>
            <p:ph idx="1"/>
            <p:extLst>
              <p:ext uri="{D42A27DB-BD31-4B8C-83A1-F6EECF244321}">
                <p14:modId xmlns:p14="http://schemas.microsoft.com/office/powerpoint/2010/main" val="1660577263"/>
              </p:ext>
            </p:extLst>
          </p:nvPr>
        </p:nvGraphicFramePr>
        <p:xfrm>
          <a:off x="688370" y="1119884"/>
          <a:ext cx="6729573" cy="5623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Mujer parada en la arena&#10;&#10;El contenido generado por IA puede ser incorrecto.">
            <a:extLst>
              <a:ext uri="{FF2B5EF4-FFF2-40B4-BE49-F238E27FC236}">
                <a16:creationId xmlns:a16="http://schemas.microsoft.com/office/drawing/2014/main" id="{E8E7E248-BBE0-9D99-38A3-856F7E7EAB7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646694" y="0"/>
            <a:ext cx="4545306" cy="6858000"/>
          </a:xfrm>
          <a:prstGeom prst="rect">
            <a:avLst/>
          </a:prstGeom>
        </p:spPr>
      </p:pic>
    </p:spTree>
    <p:extLst>
      <p:ext uri="{BB962C8B-B14F-4D97-AF65-F5344CB8AC3E}">
        <p14:creationId xmlns:p14="http://schemas.microsoft.com/office/powerpoint/2010/main" val="483381100"/>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95D3F-C76B-9888-603B-B54BF60A74ED}"/>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3B77AAA-279D-0189-840B-599E632069F0}"/>
              </a:ext>
            </a:extLst>
          </p:cNvPr>
          <p:cNvSpPr>
            <a:spLocks noGrp="1"/>
          </p:cNvSpPr>
          <p:nvPr>
            <p:ph type="title"/>
          </p:nvPr>
        </p:nvSpPr>
        <p:spPr>
          <a:xfrm>
            <a:off x="2019750" y="776795"/>
            <a:ext cx="7994263" cy="4534943"/>
          </a:xfrm>
        </p:spPr>
        <p:txBody>
          <a:bodyPr>
            <a:noAutofit/>
          </a:bodyPr>
          <a:lstStyle/>
          <a:p>
            <a:pPr algn="ctr"/>
            <a:r>
              <a:rPr lang="es-419" sz="4800" dirty="0"/>
              <a:t>¿Qué fruto tenían entonces en aquellas cosas de las cuales ahora se avergüenzan? Porque </a:t>
            </a:r>
            <a:r>
              <a:rPr lang="es-419" sz="4800" dirty="0">
                <a:solidFill>
                  <a:schemeClr val="accent1"/>
                </a:solidFill>
              </a:rPr>
              <a:t>el fin de esas cosas es muerte</a:t>
            </a:r>
            <a:r>
              <a:rPr lang="es-419" sz="4800" dirty="0"/>
              <a:t>.</a:t>
            </a:r>
          </a:p>
        </p:txBody>
      </p:sp>
      <p:sp>
        <p:nvSpPr>
          <p:cNvPr id="3" name="Marcador de contenido 2">
            <a:extLst>
              <a:ext uri="{FF2B5EF4-FFF2-40B4-BE49-F238E27FC236}">
                <a16:creationId xmlns:a16="http://schemas.microsoft.com/office/drawing/2014/main" id="{B032487E-2010-7C80-B2C0-C70E8DDD7414}"/>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Romanos 6: 21, </a:t>
            </a:r>
            <a:r>
              <a:rPr lang="es-ES" sz="3600" dirty="0" err="1">
                <a:latin typeface="Calibri" panose="020F0502020204030204" pitchFamily="34" charset="0"/>
                <a:cs typeface="Calibri" panose="020F0502020204030204" pitchFamily="34" charset="0"/>
              </a:rPr>
              <a:t>NBLA</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2415326"/>
      </p:ext>
    </p:extLst>
  </p:cSld>
  <p:clrMapOvr>
    <a:masterClrMapping/>
  </p:clrMapOvr>
  <p:transition spd="slow">
    <p:split orient="vert"/>
  </p:transition>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 Una prosperidad incómoda</Template>
  <TotalTime>7972</TotalTime>
  <Words>2111</Words>
  <Application>Microsoft Office PowerPoint</Application>
  <PresentationFormat>Panorámica</PresentationFormat>
  <Paragraphs>188</Paragraphs>
  <Slides>45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45</vt:i4>
      </vt:variant>
    </vt:vector>
  </HeadingPairs>
  <TitlesOfParts>
    <vt:vector size="53" baseType="lpstr">
      <vt:lpstr>Advent Sans Logo</vt:lpstr>
      <vt:lpstr>Aptos</vt:lpstr>
      <vt:lpstr>Arial</vt:lpstr>
      <vt:lpstr>Arial Nova</vt:lpstr>
      <vt:lpstr>Calibri</vt:lpstr>
      <vt:lpstr>Gill Sans MT</vt:lpstr>
      <vt:lpstr>Wingdings</vt:lpstr>
      <vt:lpstr>Galería</vt:lpstr>
      <vt:lpstr>Presentación de PowerPoint</vt:lpstr>
      <vt:lpstr>Prosperidad y eternidad</vt:lpstr>
      <vt:lpstr>Pero Dios, que es rico en misericordia, por su gran amor con que nos amó, aun estando nosotros muertos en pecados, nos dio vida juntamente con Cristo (por gracia sois salvos), y juntamente  con él nos resucitó, y asimismo nos hizo sentar en los lugares celestiales con Cristo Jesús, para mostrar en los siglos venideros las abundantes riquezas de su gracia en su bondad para con nosotros en Cristo Jesús.</vt:lpstr>
      <vt:lpstr>La Prosperidad desde la Perspectiva Bíblica</vt:lpstr>
      <vt:lpstr>Pero Dios, cuya misericordia es abundante, por el gran amor con que nos amó, nos dio vida junto con Cristo, aun cuando estábamos muertos en nuestros pecados (la gracia de Dios los ha salvado), y también junto con él nos resucitó, y asimismo nos sentó al lado de Cristo Jesús en los lugares celestiales.</vt:lpstr>
      <vt:lpstr>Los Dos Estados de la Humanidad</vt:lpstr>
      <vt:lpstr>A ustedes, él les dio vida cuando aún estaban muertos en sus delitos y pecados, los cuales en otro tiempo practicaron, pues vivían de acuerdo a la corriente de este mundo y en conformidad con el príncipe del poder del aire, que es el espíritu que ahora opera en los hijos de desobediencia. Entre ellos todos nosotros también vivimos en otro tiempo. Seguíamos los deseos de nuestra naturaleza humana y hacíamos lo que nuestra naturaleza y nuestros pensamientos nos llevaban a hacer. Éramos por naturaleza objetos de ira, como los demás.</vt:lpstr>
      <vt:lpstr>El Testimonio de Pablo</vt:lpstr>
      <vt:lpstr>¿Qué fruto tenían entonces en aquellas cosas de las cuales ahora se avergüenzan? Porque el fin de esas cosas es muerte.</vt:lpstr>
      <vt:lpstr>Los "Muertos" que Caminan</vt:lpstr>
      <vt:lpstr>La Obra Completa de Dios</vt:lpstr>
      <vt:lpstr>De la Muerte a la Prosperidad del Reino</vt:lpstr>
      <vt:lpstr>La Salvación: Un Hecho Consumado</vt:lpstr>
      <vt:lpstr>A los que antes conoció, también los predestinó para que fueran hechos conformes a la imagen de su Hijo, para que él sea el primogénito entre muchos hermanos. Y a los que predestinó, a estos también llamó; y a los que llamó, a estos también justificó; y a los que justificó, a estos también glorificó.</vt:lpstr>
      <vt:lpstr>Id por todo el mundo y predicad el evangelio a toda criatura. El que crea y sea bautizado, será salvo; pero el que no crea, será condenado.</vt:lpstr>
      <vt:lpstr>El tiempo se ha cumplido, y el reino de Dios se ha acercado. ¡Arrepiéntanse, y crean en el evangelio!</vt:lpstr>
      <vt:lpstr>La Decisión Crucial</vt:lpstr>
      <vt:lpstr>La Misión de la Iglesia</vt:lpstr>
      <vt:lpstr>El Llamado a Discipular</vt:lpstr>
      <vt:lpstr>Cuando ustedes fueron bautizados, fueron también sepultados con él, pero al mismo tiempo resucitaron con él, por la fe en el poder de Dios, que lo levantó de los muertos. Antes, ustedes estaban muertos en sus pecados; aún no se habían despojado de su naturaleza pecaminosa. Pero ahora, Dios les ha dado vida juntamente con él, y les ha perdonado todos sus pecados.</vt:lpstr>
      <vt:lpstr>El Significado del Bautismo</vt:lpstr>
      <vt:lpstr>¿Por Qué Somos Reyes?</vt:lpstr>
      <vt:lpstr>Mi Reino no es de este mundo; si mi Reino fuera de este mundo, mis servidores pelearían para que yo no fuera entregado a los judíos; pero mi Reino no es de aquí.</vt:lpstr>
      <vt:lpstr>Yo les digo que, desde ahora, no volveré a beber de este fruto de la vid, hasta el día en que beba con ustedes el vino nuevo en el reino de mi Padre.</vt:lpstr>
      <vt:lpstr>El Reino: Una Herencia </vt:lpstr>
      <vt:lpstr>El Espíritu mismo da testimonio a nuestro espíritu, de que somos hijos de Dios. Y si somos hijos, somos también herederos; herederos de Dios y coherederos con Cristo, si es que padecemos juntamente con él, para que juntamente con él seamos glorificados.</vt:lpstr>
      <vt:lpstr>Vengan ustedes, los que han sido bendecidos por mi Padre; reciban el reino que está preparado para ustedes desde que Dios hizo el mundo.</vt:lpstr>
      <vt:lpstr>Digno eres de tomar el libro y de abrir sus sellos, porque tú fuiste inmolado, y con tu sangre nos has redimido para Dios, de todo linaje, lengua, pueblo y nación; nos has hecho para nuestro Dios un reino y sacerdotes, y reinaremos sobre la tierra.</vt:lpstr>
      <vt:lpstr>Reyes y Sacerdotes Ahora</vt:lpstr>
      <vt:lpstr>El Contraste con el Conflicto Cósmico</vt:lpstr>
      <vt:lpstr>Elegidos vs. Investidos</vt:lpstr>
      <vt:lpstr>Puesto que ustedes ya han resucitado con Cristo, busquen las cosas de arriba, donde está Cristo sentado a la derecha de Dios. Pongan la mira en las cosas del cielo, y no en las de la tierra. Porque ustedes ya han muerto, y su vida está escondida con Cristo en Dios.</vt:lpstr>
      <vt:lpstr>La Administración de un Rey Celestial </vt:lpstr>
      <vt:lpstr>La Ley del Reino</vt:lpstr>
      <vt:lpstr>Dos Grandes Errores en el Cristianismo</vt:lpstr>
      <vt:lpstr>Ya no vivo yo, sino Cristo en mí.</vt:lpstr>
      <vt:lpstr>PARA QUÉ REINAMOS</vt:lpstr>
      <vt:lpstr>Creados con Propósito </vt:lpstr>
      <vt:lpstr>linaje escogido, real sacerdocio, nación santa, pueblo adquirido por Dios.</vt:lpstr>
      <vt:lpstr>La Verdadera Prosperidad Espiritual</vt:lpstr>
      <vt:lpstr>Prosperidad en Abundancia o Escasez</vt:lpstr>
      <vt:lpstr>En síntesis</vt:lpstr>
      <vt:lpstr>APLICACIONES PRÁCTICAS</vt:lpstr>
      <vt:lpstr>Prosperidad y eternidad</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Torres</dc:creator>
  <cp:lastModifiedBy>VICENTE NAFRI MACHADO AREVALO</cp:lastModifiedBy>
  <cp:revision>77</cp:revision>
  <dcterms:created xsi:type="dcterms:W3CDTF">2025-02-25T22:44:36Z</dcterms:created>
  <dcterms:modified xsi:type="dcterms:W3CDTF">2025-05-28T22:48:29Z</dcterms:modified>
</cp:coreProperties>
</file>