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60" r:id="rId1"/>
  </p:sldMasterIdLst>
  <p:notesMasterIdLst>
    <p:notesMasterId r:id="rId43"/>
  </p:notesMasterIdLst>
  <p:sldIdLst>
    <p:sldId id="291" r:id="rId2"/>
    <p:sldId id="256" r:id="rId3"/>
    <p:sldId id="294" r:id="rId4"/>
    <p:sldId id="335" r:id="rId5"/>
    <p:sldId id="336" r:id="rId6"/>
    <p:sldId id="337" r:id="rId7"/>
    <p:sldId id="338" r:id="rId8"/>
    <p:sldId id="339" r:id="rId9"/>
    <p:sldId id="340" r:id="rId10"/>
    <p:sldId id="341" r:id="rId11"/>
    <p:sldId id="342" r:id="rId12"/>
    <p:sldId id="343" r:id="rId13"/>
    <p:sldId id="344" r:id="rId14"/>
    <p:sldId id="345" r:id="rId15"/>
    <p:sldId id="346" r:id="rId16"/>
    <p:sldId id="347" r:id="rId17"/>
    <p:sldId id="348" r:id="rId18"/>
    <p:sldId id="349" r:id="rId19"/>
    <p:sldId id="350" r:id="rId20"/>
    <p:sldId id="351" r:id="rId21"/>
    <p:sldId id="352" r:id="rId22"/>
    <p:sldId id="353" r:id="rId23"/>
    <p:sldId id="354" r:id="rId24"/>
    <p:sldId id="355" r:id="rId25"/>
    <p:sldId id="356" r:id="rId26"/>
    <p:sldId id="357" r:id="rId27"/>
    <p:sldId id="358" r:id="rId28"/>
    <p:sldId id="359" r:id="rId29"/>
    <p:sldId id="360" r:id="rId30"/>
    <p:sldId id="361" r:id="rId31"/>
    <p:sldId id="362" r:id="rId32"/>
    <p:sldId id="363" r:id="rId33"/>
    <p:sldId id="364" r:id="rId34"/>
    <p:sldId id="368" r:id="rId35"/>
    <p:sldId id="365" r:id="rId36"/>
    <p:sldId id="366" r:id="rId37"/>
    <p:sldId id="367" r:id="rId38"/>
    <p:sldId id="275" r:id="rId39"/>
    <p:sldId id="333" r:id="rId40"/>
    <p:sldId id="334" r:id="rId41"/>
    <p:sldId id="293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4660"/>
  </p:normalViewPr>
  <p:slideViewPr>
    <p:cSldViewPr snapToGrid="0">
      <p:cViewPr varScale="1">
        <p:scale>
          <a:sx n="93" d="100"/>
          <a:sy n="93" d="100"/>
        </p:scale>
        <p:origin x="1188" y="30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diagrams/_rels/data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ata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_rels/data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ata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_rels/drawing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diagrams/_rels/drawing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jpeg"/></Relationships>
</file>

<file path=ppt/diagrams/_rels/drawing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image" Target="../media/image50.pn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diagrams/_rels/drawing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Relationship Id="rId4" Type="http://schemas.openxmlformats.org/officeDocument/2006/relationships/image" Target="../media/image24.pn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0_2">
  <dgm:title val=""/>
  <dgm:desc val=""/>
  <dgm:catLst>
    <dgm:cat type="mainScheme" pri="10200"/>
  </dgm:catLst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45F7E65-0D92-4315-A543-B64516A03E04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B78F0AC8-3497-4E62-A48C-05131D0C6247}">
      <dgm:prSet/>
      <dgm:spPr/>
      <dgm:t>
        <a:bodyPr/>
        <a:lstStyle/>
        <a:p>
          <a:r>
            <a:rPr lang="es-419"/>
            <a:t>Ciudadano Kane</a:t>
          </a:r>
        </a:p>
      </dgm:t>
    </dgm:pt>
    <dgm:pt modelId="{519207D5-D296-41A9-8E61-8883B558AD5E}" type="parTrans" cxnId="{0A79C572-3DE3-4626-A838-8C44EB8D9FAE}">
      <dgm:prSet/>
      <dgm:spPr/>
      <dgm:t>
        <a:bodyPr/>
        <a:lstStyle/>
        <a:p>
          <a:endParaRPr lang="es-419"/>
        </a:p>
      </dgm:t>
    </dgm:pt>
    <dgm:pt modelId="{4075E88C-4651-47C8-B707-276BBBD9E137}" type="sibTrans" cxnId="{0A79C572-3DE3-4626-A838-8C44EB8D9FAE}">
      <dgm:prSet/>
      <dgm:spPr/>
      <dgm:t>
        <a:bodyPr/>
        <a:lstStyle/>
        <a:p>
          <a:endParaRPr lang="es-419"/>
        </a:p>
      </dgm:t>
    </dgm:pt>
    <dgm:pt modelId="{4B214BBF-9FCD-4870-91F1-34DA872BB60D}">
      <dgm:prSet/>
      <dgm:spPr/>
      <dgm:t>
        <a:bodyPr/>
        <a:lstStyle/>
        <a:p>
          <a:r>
            <a:rPr lang="es-419" baseline="0" dirty="0"/>
            <a:t>La película narra la vida de un multimillonario sin escrúpulos. A pesar de tenerlo todo, muere solo, recordando su trineo "Rosebud".</a:t>
          </a:r>
          <a:endParaRPr lang="es-419" dirty="0"/>
        </a:p>
      </dgm:t>
    </dgm:pt>
    <dgm:pt modelId="{2621F966-3E67-491A-8AF6-54E628A8B0AE}" type="parTrans" cxnId="{11B9412C-60C2-4DFA-9B0B-245600B6E15F}">
      <dgm:prSet/>
      <dgm:spPr/>
      <dgm:t>
        <a:bodyPr/>
        <a:lstStyle/>
        <a:p>
          <a:endParaRPr lang="es-419"/>
        </a:p>
      </dgm:t>
    </dgm:pt>
    <dgm:pt modelId="{E3CE71B6-394B-4C34-BB2B-08EFBC14688D}" type="sibTrans" cxnId="{11B9412C-60C2-4DFA-9B0B-245600B6E15F}">
      <dgm:prSet/>
      <dgm:spPr/>
      <dgm:t>
        <a:bodyPr/>
        <a:lstStyle/>
        <a:p>
          <a:endParaRPr lang="es-419"/>
        </a:p>
      </dgm:t>
    </dgm:pt>
    <dgm:pt modelId="{0C7419DA-CB9B-40CD-A72A-25F6CD6DFDB6}">
      <dgm:prSet/>
      <dgm:spPr/>
      <dgm:t>
        <a:bodyPr/>
        <a:lstStyle/>
        <a:p>
          <a:r>
            <a:rPr lang="es-419"/>
            <a:t>Lección Clave</a:t>
          </a:r>
        </a:p>
      </dgm:t>
    </dgm:pt>
    <dgm:pt modelId="{0E3E2A58-FB1A-4CCC-8F0F-94D4CAE2FB95}" type="parTrans" cxnId="{C6E1C832-0693-491C-B2C6-7CE5DC79D7CD}">
      <dgm:prSet/>
      <dgm:spPr/>
      <dgm:t>
        <a:bodyPr/>
        <a:lstStyle/>
        <a:p>
          <a:endParaRPr lang="es-419"/>
        </a:p>
      </dgm:t>
    </dgm:pt>
    <dgm:pt modelId="{F1A56169-8A59-49B2-BC24-54C2597204E6}" type="sibTrans" cxnId="{C6E1C832-0693-491C-B2C6-7CE5DC79D7CD}">
      <dgm:prSet/>
      <dgm:spPr/>
      <dgm:t>
        <a:bodyPr/>
        <a:lstStyle/>
        <a:p>
          <a:endParaRPr lang="es-419"/>
        </a:p>
      </dgm:t>
    </dgm:pt>
    <dgm:pt modelId="{075F5010-6494-4481-AF00-BC0EC2BBD219}">
      <dgm:prSet/>
      <dgm:spPr/>
      <dgm:t>
        <a:bodyPr/>
        <a:lstStyle/>
        <a:p>
          <a:r>
            <a:rPr lang="es-419" baseline="0"/>
            <a:t>La prosperidad económica no puede comprar la verdadera felicidad o una alegría duradera.</a:t>
          </a:r>
          <a:endParaRPr lang="es-419"/>
        </a:p>
      </dgm:t>
    </dgm:pt>
    <dgm:pt modelId="{377A2168-87EF-4DD1-BFF2-C6C27E8FD3C1}" type="parTrans" cxnId="{BD9CABCA-CF4C-44F6-B595-2F462057457D}">
      <dgm:prSet/>
      <dgm:spPr/>
      <dgm:t>
        <a:bodyPr/>
        <a:lstStyle/>
        <a:p>
          <a:endParaRPr lang="es-419"/>
        </a:p>
      </dgm:t>
    </dgm:pt>
    <dgm:pt modelId="{114706A8-A11B-42CD-ABB9-2A0A327A96DB}" type="sibTrans" cxnId="{BD9CABCA-CF4C-44F6-B595-2F462057457D}">
      <dgm:prSet/>
      <dgm:spPr/>
      <dgm:t>
        <a:bodyPr/>
        <a:lstStyle/>
        <a:p>
          <a:endParaRPr lang="es-419"/>
        </a:p>
      </dgm:t>
    </dgm:pt>
    <dgm:pt modelId="{3501FAF3-B6F8-4760-AEC6-EB2B65391926}">
      <dgm:prSet/>
      <dgm:spPr/>
      <dgm:t>
        <a:bodyPr/>
        <a:lstStyle/>
        <a:p>
          <a:r>
            <a:rPr lang="es-419"/>
            <a:t>Reflexión</a:t>
          </a:r>
        </a:p>
      </dgm:t>
    </dgm:pt>
    <dgm:pt modelId="{3DB86404-788D-406D-8B1E-5B96B0768516}" type="parTrans" cxnId="{37508C95-C5A9-4361-834B-71904E961E73}">
      <dgm:prSet/>
      <dgm:spPr/>
      <dgm:t>
        <a:bodyPr/>
        <a:lstStyle/>
        <a:p>
          <a:endParaRPr lang="es-419"/>
        </a:p>
      </dgm:t>
    </dgm:pt>
    <dgm:pt modelId="{5239F606-F2E9-47C1-BD4C-968E44AC3E26}" type="sibTrans" cxnId="{37508C95-C5A9-4361-834B-71904E961E73}">
      <dgm:prSet/>
      <dgm:spPr/>
      <dgm:t>
        <a:bodyPr/>
        <a:lstStyle/>
        <a:p>
          <a:endParaRPr lang="es-419"/>
        </a:p>
      </dgm:t>
    </dgm:pt>
    <dgm:pt modelId="{F24BFF32-3AA4-4789-B513-CB547A08E7DC}">
      <dgm:prSet/>
      <dgm:spPr/>
      <dgm:t>
        <a:bodyPr/>
        <a:lstStyle/>
        <a:p>
          <a:r>
            <a:rPr lang="es-419" baseline="0"/>
            <a:t>La riqueza y el poder no proporcionaron a Kane algo mejor que un recuerdo infantil lleno de alegría.</a:t>
          </a:r>
          <a:endParaRPr lang="es-419"/>
        </a:p>
      </dgm:t>
    </dgm:pt>
    <dgm:pt modelId="{42D56F6B-0D00-49C0-93BB-5BEA1C5A3690}" type="parTrans" cxnId="{2E149309-3E9A-435C-9ABF-184C827473C0}">
      <dgm:prSet/>
      <dgm:spPr/>
      <dgm:t>
        <a:bodyPr/>
        <a:lstStyle/>
        <a:p>
          <a:endParaRPr lang="es-419"/>
        </a:p>
      </dgm:t>
    </dgm:pt>
    <dgm:pt modelId="{031B82B2-36B1-4626-BB20-412E10B43AAB}" type="sibTrans" cxnId="{2E149309-3E9A-435C-9ABF-184C827473C0}">
      <dgm:prSet/>
      <dgm:spPr/>
      <dgm:t>
        <a:bodyPr/>
        <a:lstStyle/>
        <a:p>
          <a:endParaRPr lang="es-419"/>
        </a:p>
      </dgm:t>
    </dgm:pt>
    <dgm:pt modelId="{2886EF78-39DA-4B35-82CD-8EFD5185A28E}" type="pres">
      <dgm:prSet presAssocID="{345F7E65-0D92-4315-A543-B64516A03E04}" presName="Name0" presStyleCnt="0">
        <dgm:presLayoutVars>
          <dgm:dir/>
          <dgm:animLvl val="lvl"/>
          <dgm:resizeHandles val="exact"/>
        </dgm:presLayoutVars>
      </dgm:prSet>
      <dgm:spPr/>
    </dgm:pt>
    <dgm:pt modelId="{53A6D96F-D615-412E-A018-A323F6ED1E0F}" type="pres">
      <dgm:prSet presAssocID="{B78F0AC8-3497-4E62-A48C-05131D0C6247}" presName="linNode" presStyleCnt="0"/>
      <dgm:spPr/>
    </dgm:pt>
    <dgm:pt modelId="{0313830A-D08B-4938-848C-0751B797C013}" type="pres">
      <dgm:prSet presAssocID="{B78F0AC8-3497-4E62-A48C-05131D0C6247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D7F21184-0D7C-4C08-B2C5-05D226AD41C4}" type="pres">
      <dgm:prSet presAssocID="{B78F0AC8-3497-4E62-A48C-05131D0C6247}" presName="descendantText" presStyleLbl="alignAccFollowNode1" presStyleIdx="0" presStyleCnt="3">
        <dgm:presLayoutVars>
          <dgm:bulletEnabled val="1"/>
        </dgm:presLayoutVars>
      </dgm:prSet>
      <dgm:spPr/>
    </dgm:pt>
    <dgm:pt modelId="{E474F239-3FCA-44CA-9A27-F8E091E82847}" type="pres">
      <dgm:prSet presAssocID="{4075E88C-4651-47C8-B707-276BBBD9E137}" presName="sp" presStyleCnt="0"/>
      <dgm:spPr/>
    </dgm:pt>
    <dgm:pt modelId="{8213896A-2585-47F7-81A9-961B9D2BC9EB}" type="pres">
      <dgm:prSet presAssocID="{0C7419DA-CB9B-40CD-A72A-25F6CD6DFDB6}" presName="linNode" presStyleCnt="0"/>
      <dgm:spPr/>
    </dgm:pt>
    <dgm:pt modelId="{7F23E9DE-D8A4-4DA9-91FB-4BF4C0F314EB}" type="pres">
      <dgm:prSet presAssocID="{0C7419DA-CB9B-40CD-A72A-25F6CD6DFDB6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5E46C274-FB44-4E4F-BB36-1FF2F4C69773}" type="pres">
      <dgm:prSet presAssocID="{0C7419DA-CB9B-40CD-A72A-25F6CD6DFDB6}" presName="descendantText" presStyleLbl="alignAccFollowNode1" presStyleIdx="1" presStyleCnt="3">
        <dgm:presLayoutVars>
          <dgm:bulletEnabled val="1"/>
        </dgm:presLayoutVars>
      </dgm:prSet>
      <dgm:spPr/>
    </dgm:pt>
    <dgm:pt modelId="{3FFB6515-38F5-4A36-9EB5-631EB77CBBAA}" type="pres">
      <dgm:prSet presAssocID="{F1A56169-8A59-49B2-BC24-54C2597204E6}" presName="sp" presStyleCnt="0"/>
      <dgm:spPr/>
    </dgm:pt>
    <dgm:pt modelId="{689C3394-39BA-42AC-8FD7-DB67D81B7A58}" type="pres">
      <dgm:prSet presAssocID="{3501FAF3-B6F8-4760-AEC6-EB2B65391926}" presName="linNode" presStyleCnt="0"/>
      <dgm:spPr/>
    </dgm:pt>
    <dgm:pt modelId="{684B6772-214A-43D2-831C-18C300D8CA1C}" type="pres">
      <dgm:prSet presAssocID="{3501FAF3-B6F8-4760-AEC6-EB2B65391926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E3D0F2CC-AF48-4511-AD4F-47BB4DBD3D0C}" type="pres">
      <dgm:prSet presAssocID="{3501FAF3-B6F8-4760-AEC6-EB2B65391926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2E149309-3E9A-435C-9ABF-184C827473C0}" srcId="{3501FAF3-B6F8-4760-AEC6-EB2B65391926}" destId="{F24BFF32-3AA4-4789-B513-CB547A08E7DC}" srcOrd="0" destOrd="0" parTransId="{42D56F6B-0D00-49C0-93BB-5BEA1C5A3690}" sibTransId="{031B82B2-36B1-4626-BB20-412E10B43AAB}"/>
    <dgm:cxn modelId="{11B9412C-60C2-4DFA-9B0B-245600B6E15F}" srcId="{B78F0AC8-3497-4E62-A48C-05131D0C6247}" destId="{4B214BBF-9FCD-4870-91F1-34DA872BB60D}" srcOrd="0" destOrd="0" parTransId="{2621F966-3E67-491A-8AF6-54E628A8B0AE}" sibTransId="{E3CE71B6-394B-4C34-BB2B-08EFBC14688D}"/>
    <dgm:cxn modelId="{76F85D2E-7549-494C-8BEC-3EEA071B7BDE}" type="presOf" srcId="{F24BFF32-3AA4-4789-B513-CB547A08E7DC}" destId="{E3D0F2CC-AF48-4511-AD4F-47BB4DBD3D0C}" srcOrd="0" destOrd="0" presId="urn:microsoft.com/office/officeart/2005/8/layout/vList5"/>
    <dgm:cxn modelId="{C6E1C832-0693-491C-B2C6-7CE5DC79D7CD}" srcId="{345F7E65-0D92-4315-A543-B64516A03E04}" destId="{0C7419DA-CB9B-40CD-A72A-25F6CD6DFDB6}" srcOrd="1" destOrd="0" parTransId="{0E3E2A58-FB1A-4CCC-8F0F-94D4CAE2FB95}" sibTransId="{F1A56169-8A59-49B2-BC24-54C2597204E6}"/>
    <dgm:cxn modelId="{884C1461-E754-47CF-9F56-BD8C648F82BC}" type="presOf" srcId="{4B214BBF-9FCD-4870-91F1-34DA872BB60D}" destId="{D7F21184-0D7C-4C08-B2C5-05D226AD41C4}" srcOrd="0" destOrd="0" presId="urn:microsoft.com/office/officeart/2005/8/layout/vList5"/>
    <dgm:cxn modelId="{12F6BD6D-9CAD-4A01-BA2D-4AAF39CEEB3A}" type="presOf" srcId="{345F7E65-0D92-4315-A543-B64516A03E04}" destId="{2886EF78-39DA-4B35-82CD-8EFD5185A28E}" srcOrd="0" destOrd="0" presId="urn:microsoft.com/office/officeart/2005/8/layout/vList5"/>
    <dgm:cxn modelId="{0A79C572-3DE3-4626-A838-8C44EB8D9FAE}" srcId="{345F7E65-0D92-4315-A543-B64516A03E04}" destId="{B78F0AC8-3497-4E62-A48C-05131D0C6247}" srcOrd="0" destOrd="0" parTransId="{519207D5-D296-41A9-8E61-8883B558AD5E}" sibTransId="{4075E88C-4651-47C8-B707-276BBBD9E137}"/>
    <dgm:cxn modelId="{37508C95-C5A9-4361-834B-71904E961E73}" srcId="{345F7E65-0D92-4315-A543-B64516A03E04}" destId="{3501FAF3-B6F8-4760-AEC6-EB2B65391926}" srcOrd="2" destOrd="0" parTransId="{3DB86404-788D-406D-8B1E-5B96B0768516}" sibTransId="{5239F606-F2E9-47C1-BD4C-968E44AC3E26}"/>
    <dgm:cxn modelId="{AB63BEBB-0D36-4C5B-8017-E35FCAA0809F}" type="presOf" srcId="{075F5010-6494-4481-AF00-BC0EC2BBD219}" destId="{5E46C274-FB44-4E4F-BB36-1FF2F4C69773}" srcOrd="0" destOrd="0" presId="urn:microsoft.com/office/officeart/2005/8/layout/vList5"/>
    <dgm:cxn modelId="{F73EE1C3-9F55-4D8B-A12D-457062C55B24}" type="presOf" srcId="{0C7419DA-CB9B-40CD-A72A-25F6CD6DFDB6}" destId="{7F23E9DE-D8A4-4DA9-91FB-4BF4C0F314EB}" srcOrd="0" destOrd="0" presId="urn:microsoft.com/office/officeart/2005/8/layout/vList5"/>
    <dgm:cxn modelId="{BD9CABCA-CF4C-44F6-B595-2F462057457D}" srcId="{0C7419DA-CB9B-40CD-A72A-25F6CD6DFDB6}" destId="{075F5010-6494-4481-AF00-BC0EC2BBD219}" srcOrd="0" destOrd="0" parTransId="{377A2168-87EF-4DD1-BFF2-C6C27E8FD3C1}" sibTransId="{114706A8-A11B-42CD-ABB9-2A0A327A96DB}"/>
    <dgm:cxn modelId="{AEE00ECD-CB1D-49F7-A5B5-86D42137F7ED}" type="presOf" srcId="{3501FAF3-B6F8-4760-AEC6-EB2B65391926}" destId="{684B6772-214A-43D2-831C-18C300D8CA1C}" srcOrd="0" destOrd="0" presId="urn:microsoft.com/office/officeart/2005/8/layout/vList5"/>
    <dgm:cxn modelId="{9D8FAFED-7645-41A2-B048-51D8DCFE9192}" type="presOf" srcId="{B78F0AC8-3497-4E62-A48C-05131D0C6247}" destId="{0313830A-D08B-4938-848C-0751B797C013}" srcOrd="0" destOrd="0" presId="urn:microsoft.com/office/officeart/2005/8/layout/vList5"/>
    <dgm:cxn modelId="{3A23A19C-DBFC-44A5-9B69-C4F221438E0F}" type="presParOf" srcId="{2886EF78-39DA-4B35-82CD-8EFD5185A28E}" destId="{53A6D96F-D615-412E-A018-A323F6ED1E0F}" srcOrd="0" destOrd="0" presId="urn:microsoft.com/office/officeart/2005/8/layout/vList5"/>
    <dgm:cxn modelId="{52905B02-B962-4986-81D4-C8FBEE7E6551}" type="presParOf" srcId="{53A6D96F-D615-412E-A018-A323F6ED1E0F}" destId="{0313830A-D08B-4938-848C-0751B797C013}" srcOrd="0" destOrd="0" presId="urn:microsoft.com/office/officeart/2005/8/layout/vList5"/>
    <dgm:cxn modelId="{CEE64164-6037-439A-A90E-44E858A0C0B3}" type="presParOf" srcId="{53A6D96F-D615-412E-A018-A323F6ED1E0F}" destId="{D7F21184-0D7C-4C08-B2C5-05D226AD41C4}" srcOrd="1" destOrd="0" presId="urn:microsoft.com/office/officeart/2005/8/layout/vList5"/>
    <dgm:cxn modelId="{4E75ED6E-ACFB-494F-9600-9C12328FCF52}" type="presParOf" srcId="{2886EF78-39DA-4B35-82CD-8EFD5185A28E}" destId="{E474F239-3FCA-44CA-9A27-F8E091E82847}" srcOrd="1" destOrd="0" presId="urn:microsoft.com/office/officeart/2005/8/layout/vList5"/>
    <dgm:cxn modelId="{5BA8B2CB-127B-4F8A-9F2D-7FD5334E6720}" type="presParOf" srcId="{2886EF78-39DA-4B35-82CD-8EFD5185A28E}" destId="{8213896A-2585-47F7-81A9-961B9D2BC9EB}" srcOrd="2" destOrd="0" presId="urn:microsoft.com/office/officeart/2005/8/layout/vList5"/>
    <dgm:cxn modelId="{0C22077E-A73A-425F-B0EC-56652FB5F664}" type="presParOf" srcId="{8213896A-2585-47F7-81A9-961B9D2BC9EB}" destId="{7F23E9DE-D8A4-4DA9-91FB-4BF4C0F314EB}" srcOrd="0" destOrd="0" presId="urn:microsoft.com/office/officeart/2005/8/layout/vList5"/>
    <dgm:cxn modelId="{FB06BEE9-AAF6-456F-9C43-53F9CAC6431A}" type="presParOf" srcId="{8213896A-2585-47F7-81A9-961B9D2BC9EB}" destId="{5E46C274-FB44-4E4F-BB36-1FF2F4C69773}" srcOrd="1" destOrd="0" presId="urn:microsoft.com/office/officeart/2005/8/layout/vList5"/>
    <dgm:cxn modelId="{0AC062CE-9783-4C15-9AF2-8E2E113B26D6}" type="presParOf" srcId="{2886EF78-39DA-4B35-82CD-8EFD5185A28E}" destId="{3FFB6515-38F5-4A36-9EB5-631EB77CBBAA}" srcOrd="3" destOrd="0" presId="urn:microsoft.com/office/officeart/2005/8/layout/vList5"/>
    <dgm:cxn modelId="{E759A498-28C5-4669-9F25-227B109FAAD7}" type="presParOf" srcId="{2886EF78-39DA-4B35-82CD-8EFD5185A28E}" destId="{689C3394-39BA-42AC-8FD7-DB67D81B7A58}" srcOrd="4" destOrd="0" presId="urn:microsoft.com/office/officeart/2005/8/layout/vList5"/>
    <dgm:cxn modelId="{399789B3-6F2C-4E68-976F-E26D5470C8D3}" type="presParOf" srcId="{689C3394-39BA-42AC-8FD7-DB67D81B7A58}" destId="{684B6772-214A-43D2-831C-18C300D8CA1C}" srcOrd="0" destOrd="0" presId="urn:microsoft.com/office/officeart/2005/8/layout/vList5"/>
    <dgm:cxn modelId="{C77AC9FB-1AE7-4D36-8E81-68DBED9B18A0}" type="presParOf" srcId="{689C3394-39BA-42AC-8FD7-DB67D81B7A58}" destId="{E3D0F2CC-AF48-4511-AD4F-47BB4DBD3D0C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403DCC3-B99B-4A77-94DA-FB0D1B51453B}" type="doc">
      <dgm:prSet loTypeId="urn:microsoft.com/office/officeart/2005/8/layout/chevron2" loCatId="process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419"/>
        </a:p>
      </dgm:t>
    </dgm:pt>
    <dgm:pt modelId="{586194DD-9A38-4785-A0B8-4A113672CD4B}">
      <dgm:prSet/>
      <dgm:spPr/>
      <dgm:t>
        <a:bodyPr/>
        <a:lstStyle/>
        <a:p>
          <a:r>
            <a:rPr lang="es-419"/>
            <a:t>1</a:t>
          </a:r>
        </a:p>
      </dgm:t>
    </dgm:pt>
    <dgm:pt modelId="{932BF285-B3C1-4896-9EEB-B096987DAEF8}" type="parTrans" cxnId="{C4AFBE50-E2F2-4EF2-A120-8C62E06379C7}">
      <dgm:prSet/>
      <dgm:spPr/>
      <dgm:t>
        <a:bodyPr/>
        <a:lstStyle/>
        <a:p>
          <a:endParaRPr lang="es-419"/>
        </a:p>
      </dgm:t>
    </dgm:pt>
    <dgm:pt modelId="{8A58A002-9159-477E-8398-5BCC7A9CCA00}" type="sibTrans" cxnId="{C4AFBE50-E2F2-4EF2-A120-8C62E06379C7}">
      <dgm:prSet/>
      <dgm:spPr/>
      <dgm:t>
        <a:bodyPr/>
        <a:lstStyle/>
        <a:p>
          <a:endParaRPr lang="es-419"/>
        </a:p>
      </dgm:t>
    </dgm:pt>
    <dgm:pt modelId="{042E8560-60FC-471C-AF4D-36FACAC617D0}">
      <dgm:prSet/>
      <dgm:spPr/>
      <dgm:t>
        <a:bodyPr/>
        <a:lstStyle/>
        <a:p>
          <a:r>
            <a:rPr lang="es-419" baseline="0" dirty="0"/>
            <a:t>Día Semanal</a:t>
          </a:r>
          <a:endParaRPr lang="es-419" dirty="0"/>
        </a:p>
      </dgm:t>
    </dgm:pt>
    <dgm:pt modelId="{560E4F05-E905-469F-B28E-A5A2485AA8B4}" type="parTrans" cxnId="{377B5CA7-80CD-4FD5-A3FE-728B8E4DCAA6}">
      <dgm:prSet/>
      <dgm:spPr/>
      <dgm:t>
        <a:bodyPr/>
        <a:lstStyle/>
        <a:p>
          <a:endParaRPr lang="es-419"/>
        </a:p>
      </dgm:t>
    </dgm:pt>
    <dgm:pt modelId="{C504096B-CFB2-4869-B426-277F9BF07215}" type="sibTrans" cxnId="{377B5CA7-80CD-4FD5-A3FE-728B8E4DCAA6}">
      <dgm:prSet/>
      <dgm:spPr/>
      <dgm:t>
        <a:bodyPr/>
        <a:lstStyle/>
        <a:p>
          <a:endParaRPr lang="es-419"/>
        </a:p>
      </dgm:t>
    </dgm:pt>
    <dgm:pt modelId="{D008A70F-AF27-48D7-B376-5D3747C8C9DC}">
      <dgm:prSet/>
      <dgm:spPr/>
      <dgm:t>
        <a:bodyPr/>
        <a:lstStyle/>
        <a:p>
          <a:r>
            <a:rPr lang="es-419" baseline="0"/>
            <a:t>Su relación con el Señor se limitaba a los sábados.</a:t>
          </a:r>
          <a:endParaRPr lang="es-419"/>
        </a:p>
      </dgm:t>
    </dgm:pt>
    <dgm:pt modelId="{1D943E89-C70E-48E8-BA37-68587E023C2D}" type="parTrans" cxnId="{617DE13C-3136-47A9-8DE3-9690D927487B}">
      <dgm:prSet/>
      <dgm:spPr/>
      <dgm:t>
        <a:bodyPr/>
        <a:lstStyle/>
        <a:p>
          <a:endParaRPr lang="es-419"/>
        </a:p>
      </dgm:t>
    </dgm:pt>
    <dgm:pt modelId="{9AF9B213-AAD7-43CF-8083-37E4270142B0}" type="sibTrans" cxnId="{617DE13C-3136-47A9-8DE3-9690D927487B}">
      <dgm:prSet/>
      <dgm:spPr/>
      <dgm:t>
        <a:bodyPr/>
        <a:lstStyle/>
        <a:p>
          <a:endParaRPr lang="es-419"/>
        </a:p>
      </dgm:t>
    </dgm:pt>
    <dgm:pt modelId="{5DC33640-BD36-4817-8E34-31B82A29A377}">
      <dgm:prSet/>
      <dgm:spPr/>
      <dgm:t>
        <a:bodyPr/>
        <a:lstStyle/>
        <a:p>
          <a:r>
            <a:rPr lang="es-419"/>
            <a:t>2</a:t>
          </a:r>
        </a:p>
      </dgm:t>
    </dgm:pt>
    <dgm:pt modelId="{4E7CF385-EE60-41B4-983F-32C43987A198}" type="parTrans" cxnId="{6308D11B-1FB5-43B3-BA5A-ACC95D10197A}">
      <dgm:prSet/>
      <dgm:spPr/>
      <dgm:t>
        <a:bodyPr/>
        <a:lstStyle/>
        <a:p>
          <a:endParaRPr lang="es-419"/>
        </a:p>
      </dgm:t>
    </dgm:pt>
    <dgm:pt modelId="{7A606712-BA43-4F54-A9C0-0A93723DDF21}" type="sibTrans" cxnId="{6308D11B-1FB5-43B3-BA5A-ACC95D10197A}">
      <dgm:prSet/>
      <dgm:spPr/>
      <dgm:t>
        <a:bodyPr/>
        <a:lstStyle/>
        <a:p>
          <a:endParaRPr lang="es-419"/>
        </a:p>
      </dgm:t>
    </dgm:pt>
    <dgm:pt modelId="{02338230-B6CC-4937-B112-1C33B2C993E8}">
      <dgm:prSet/>
      <dgm:spPr/>
      <dgm:t>
        <a:bodyPr/>
        <a:lstStyle/>
        <a:p>
          <a:r>
            <a:rPr lang="es-419" baseline="0"/>
            <a:t>Días Libres</a:t>
          </a:r>
          <a:endParaRPr lang="es-419"/>
        </a:p>
      </dgm:t>
    </dgm:pt>
    <dgm:pt modelId="{A450826B-778C-4E32-9040-86CD017065D7}" type="parTrans" cxnId="{DC8D25E8-FBB8-4C53-B5A1-FC63C1386832}">
      <dgm:prSet/>
      <dgm:spPr/>
      <dgm:t>
        <a:bodyPr/>
        <a:lstStyle/>
        <a:p>
          <a:endParaRPr lang="es-419"/>
        </a:p>
      </dgm:t>
    </dgm:pt>
    <dgm:pt modelId="{B7F59786-CCAE-4911-8A23-DD06ADAF3CCF}" type="sibTrans" cxnId="{DC8D25E8-FBB8-4C53-B5A1-FC63C1386832}">
      <dgm:prSet/>
      <dgm:spPr/>
      <dgm:t>
        <a:bodyPr/>
        <a:lstStyle/>
        <a:p>
          <a:endParaRPr lang="es-419"/>
        </a:p>
      </dgm:t>
    </dgm:pt>
    <dgm:pt modelId="{ED133636-9051-471D-8285-1CB2C9ABB77E}">
      <dgm:prSet/>
      <dgm:spPr/>
      <dgm:t>
        <a:bodyPr/>
        <a:lstStyle/>
        <a:p>
          <a:r>
            <a:rPr lang="es-419" baseline="0"/>
            <a:t>Negoció tener el sábado libre, lo que le dejaba libre también el domingo.</a:t>
          </a:r>
          <a:endParaRPr lang="es-419"/>
        </a:p>
      </dgm:t>
    </dgm:pt>
    <dgm:pt modelId="{CDA7A859-744B-4D80-946A-9EF061782A1C}" type="parTrans" cxnId="{0C009305-FFEF-4AAB-80D1-DBD600FF4AE4}">
      <dgm:prSet/>
      <dgm:spPr/>
      <dgm:t>
        <a:bodyPr/>
        <a:lstStyle/>
        <a:p>
          <a:endParaRPr lang="es-419"/>
        </a:p>
      </dgm:t>
    </dgm:pt>
    <dgm:pt modelId="{0A19813A-7D7C-4406-BBE8-D7B0D7404853}" type="sibTrans" cxnId="{0C009305-FFEF-4AAB-80D1-DBD600FF4AE4}">
      <dgm:prSet/>
      <dgm:spPr/>
      <dgm:t>
        <a:bodyPr/>
        <a:lstStyle/>
        <a:p>
          <a:endParaRPr lang="es-419"/>
        </a:p>
      </dgm:t>
    </dgm:pt>
    <dgm:pt modelId="{9F78E510-2288-4CC7-8288-64BAFB563508}">
      <dgm:prSet/>
      <dgm:spPr/>
      <dgm:t>
        <a:bodyPr/>
        <a:lstStyle/>
        <a:p>
          <a:r>
            <a:rPr lang="es-419"/>
            <a:t>0</a:t>
          </a:r>
        </a:p>
      </dgm:t>
    </dgm:pt>
    <dgm:pt modelId="{6F7436DF-71C7-473D-A1D4-21E2BEE853BA}" type="parTrans" cxnId="{93FEACA3-78AA-4754-88E6-12C4EFEF976D}">
      <dgm:prSet/>
      <dgm:spPr/>
      <dgm:t>
        <a:bodyPr/>
        <a:lstStyle/>
        <a:p>
          <a:endParaRPr lang="es-419"/>
        </a:p>
      </dgm:t>
    </dgm:pt>
    <dgm:pt modelId="{0329CE24-AD52-4C3E-805C-9853CE324C1B}" type="sibTrans" cxnId="{93FEACA3-78AA-4754-88E6-12C4EFEF976D}">
      <dgm:prSet/>
      <dgm:spPr/>
      <dgm:t>
        <a:bodyPr/>
        <a:lstStyle/>
        <a:p>
          <a:endParaRPr lang="es-419"/>
        </a:p>
      </dgm:t>
    </dgm:pt>
    <dgm:pt modelId="{44A6F064-DDCC-4D2C-8ABC-30A97E003550}">
      <dgm:prSet/>
      <dgm:spPr/>
      <dgm:t>
        <a:bodyPr/>
        <a:lstStyle/>
        <a:p>
          <a:r>
            <a:rPr lang="es-419" baseline="0"/>
            <a:t>Compromiso</a:t>
          </a:r>
          <a:endParaRPr lang="es-419"/>
        </a:p>
      </dgm:t>
    </dgm:pt>
    <dgm:pt modelId="{3CA3FB1A-7D7A-4271-B367-DFE3B7FCA032}" type="parTrans" cxnId="{9E0D393B-ECE4-4625-8CC0-A2D981DA937A}">
      <dgm:prSet/>
      <dgm:spPr/>
      <dgm:t>
        <a:bodyPr/>
        <a:lstStyle/>
        <a:p>
          <a:endParaRPr lang="es-419"/>
        </a:p>
      </dgm:t>
    </dgm:pt>
    <dgm:pt modelId="{CD37951E-D076-4285-B210-FE4A968C2ED4}" type="sibTrans" cxnId="{9E0D393B-ECE4-4625-8CC0-A2D981DA937A}">
      <dgm:prSet/>
      <dgm:spPr/>
      <dgm:t>
        <a:bodyPr/>
        <a:lstStyle/>
        <a:p>
          <a:endParaRPr lang="es-419"/>
        </a:p>
      </dgm:t>
    </dgm:pt>
    <dgm:pt modelId="{4870C4ED-5849-44FE-9552-C732E503E792}">
      <dgm:prSet/>
      <dgm:spPr/>
      <dgm:t>
        <a:bodyPr/>
        <a:lstStyle/>
        <a:p>
          <a:r>
            <a:rPr lang="es-419" baseline="0"/>
            <a:t>Asistía a la iglesia solo para el sermón, sin mayor participación.</a:t>
          </a:r>
          <a:endParaRPr lang="es-419"/>
        </a:p>
      </dgm:t>
    </dgm:pt>
    <dgm:pt modelId="{04C5D730-53FB-4745-885A-BE506B46C4C4}" type="parTrans" cxnId="{D87C7B3B-571C-4F7C-B769-3DD94E0CD9FB}">
      <dgm:prSet/>
      <dgm:spPr/>
      <dgm:t>
        <a:bodyPr/>
        <a:lstStyle/>
        <a:p>
          <a:endParaRPr lang="es-419"/>
        </a:p>
      </dgm:t>
    </dgm:pt>
    <dgm:pt modelId="{833D3183-0B4E-4E16-8866-51A6E921E5B0}" type="sibTrans" cxnId="{D87C7B3B-571C-4F7C-B769-3DD94E0CD9FB}">
      <dgm:prSet/>
      <dgm:spPr/>
      <dgm:t>
        <a:bodyPr/>
        <a:lstStyle/>
        <a:p>
          <a:endParaRPr lang="es-419"/>
        </a:p>
      </dgm:t>
    </dgm:pt>
    <dgm:pt modelId="{3D1DE6D1-055C-4828-A5D7-16E510E646CA}" type="pres">
      <dgm:prSet presAssocID="{4403DCC3-B99B-4A77-94DA-FB0D1B51453B}" presName="linearFlow" presStyleCnt="0">
        <dgm:presLayoutVars>
          <dgm:dir/>
          <dgm:animLvl val="lvl"/>
          <dgm:resizeHandles val="exact"/>
        </dgm:presLayoutVars>
      </dgm:prSet>
      <dgm:spPr/>
    </dgm:pt>
    <dgm:pt modelId="{D5BE324D-EB92-432F-85D4-79C9DC8A64F3}" type="pres">
      <dgm:prSet presAssocID="{586194DD-9A38-4785-A0B8-4A113672CD4B}" presName="composite" presStyleCnt="0"/>
      <dgm:spPr/>
    </dgm:pt>
    <dgm:pt modelId="{6723D462-778F-444F-90A2-149C12486DAF}" type="pres">
      <dgm:prSet presAssocID="{586194DD-9A38-4785-A0B8-4A113672CD4B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F74232D4-DC5C-4892-A5EE-24DCA18A95DC}" type="pres">
      <dgm:prSet presAssocID="{586194DD-9A38-4785-A0B8-4A113672CD4B}" presName="descendantText" presStyleLbl="alignAcc1" presStyleIdx="0" presStyleCnt="3">
        <dgm:presLayoutVars>
          <dgm:bulletEnabled val="1"/>
        </dgm:presLayoutVars>
      </dgm:prSet>
      <dgm:spPr/>
    </dgm:pt>
    <dgm:pt modelId="{269B4CAF-EDD1-4000-A572-61FA1BB173CF}" type="pres">
      <dgm:prSet presAssocID="{8A58A002-9159-477E-8398-5BCC7A9CCA00}" presName="sp" presStyleCnt="0"/>
      <dgm:spPr/>
    </dgm:pt>
    <dgm:pt modelId="{77C61436-A342-44B0-9840-DF303BD198FE}" type="pres">
      <dgm:prSet presAssocID="{5DC33640-BD36-4817-8E34-31B82A29A377}" presName="composite" presStyleCnt="0"/>
      <dgm:spPr/>
    </dgm:pt>
    <dgm:pt modelId="{52B97E5B-4ACB-4AA1-BC8E-EE7F10AC324E}" type="pres">
      <dgm:prSet presAssocID="{5DC33640-BD36-4817-8E34-31B82A29A377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C61291A2-3DF2-4569-BEE7-4E672748D28D}" type="pres">
      <dgm:prSet presAssocID="{5DC33640-BD36-4817-8E34-31B82A29A377}" presName="descendantText" presStyleLbl="alignAcc1" presStyleIdx="1" presStyleCnt="3">
        <dgm:presLayoutVars>
          <dgm:bulletEnabled val="1"/>
        </dgm:presLayoutVars>
      </dgm:prSet>
      <dgm:spPr/>
    </dgm:pt>
    <dgm:pt modelId="{C4DAFDBF-18C6-4180-B390-5EBC17450F6C}" type="pres">
      <dgm:prSet presAssocID="{7A606712-BA43-4F54-A9C0-0A93723DDF21}" presName="sp" presStyleCnt="0"/>
      <dgm:spPr/>
    </dgm:pt>
    <dgm:pt modelId="{F3575AA6-195E-4900-8C67-74ABB2BB4403}" type="pres">
      <dgm:prSet presAssocID="{9F78E510-2288-4CC7-8288-64BAFB563508}" presName="composite" presStyleCnt="0"/>
      <dgm:spPr/>
    </dgm:pt>
    <dgm:pt modelId="{F34E9D8E-7214-4F35-892E-AA46B25737BD}" type="pres">
      <dgm:prSet presAssocID="{9F78E510-2288-4CC7-8288-64BAFB563508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D6BC6F18-E1E4-4C9F-A54D-00728B35FA1A}" type="pres">
      <dgm:prSet presAssocID="{9F78E510-2288-4CC7-8288-64BAFB563508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0C009305-FFEF-4AAB-80D1-DBD600FF4AE4}" srcId="{5DC33640-BD36-4817-8E34-31B82A29A377}" destId="{ED133636-9051-471D-8285-1CB2C9ABB77E}" srcOrd="1" destOrd="0" parTransId="{CDA7A859-744B-4D80-946A-9EF061782A1C}" sibTransId="{0A19813A-7D7C-4406-BBE8-D7B0D7404853}"/>
    <dgm:cxn modelId="{287C4F16-58CD-40EE-A893-F15F0CDB123C}" type="presOf" srcId="{02338230-B6CC-4937-B112-1C33B2C993E8}" destId="{C61291A2-3DF2-4569-BEE7-4E672748D28D}" srcOrd="0" destOrd="0" presId="urn:microsoft.com/office/officeart/2005/8/layout/chevron2"/>
    <dgm:cxn modelId="{6308D11B-1FB5-43B3-BA5A-ACC95D10197A}" srcId="{4403DCC3-B99B-4A77-94DA-FB0D1B51453B}" destId="{5DC33640-BD36-4817-8E34-31B82A29A377}" srcOrd="1" destOrd="0" parTransId="{4E7CF385-EE60-41B4-983F-32C43987A198}" sibTransId="{7A606712-BA43-4F54-A9C0-0A93723DDF21}"/>
    <dgm:cxn modelId="{9E0D393B-ECE4-4625-8CC0-A2D981DA937A}" srcId="{9F78E510-2288-4CC7-8288-64BAFB563508}" destId="{44A6F064-DDCC-4D2C-8ABC-30A97E003550}" srcOrd="0" destOrd="0" parTransId="{3CA3FB1A-7D7A-4271-B367-DFE3B7FCA032}" sibTransId="{CD37951E-D076-4285-B210-FE4A968C2ED4}"/>
    <dgm:cxn modelId="{D87C7B3B-571C-4F7C-B769-3DD94E0CD9FB}" srcId="{9F78E510-2288-4CC7-8288-64BAFB563508}" destId="{4870C4ED-5849-44FE-9552-C732E503E792}" srcOrd="1" destOrd="0" parTransId="{04C5D730-53FB-4745-885A-BE506B46C4C4}" sibTransId="{833D3183-0B4E-4E16-8866-51A6E921E5B0}"/>
    <dgm:cxn modelId="{617DE13C-3136-47A9-8DE3-9690D927487B}" srcId="{586194DD-9A38-4785-A0B8-4A113672CD4B}" destId="{D008A70F-AF27-48D7-B376-5D3747C8C9DC}" srcOrd="1" destOrd="0" parTransId="{1D943E89-C70E-48E8-BA37-68587E023C2D}" sibTransId="{9AF9B213-AAD7-43CF-8083-37E4270142B0}"/>
    <dgm:cxn modelId="{8B7EEE3E-2CA6-4E67-BDEF-79F9B2617678}" type="presOf" srcId="{4870C4ED-5849-44FE-9552-C732E503E792}" destId="{D6BC6F18-E1E4-4C9F-A54D-00728B35FA1A}" srcOrd="0" destOrd="1" presId="urn:microsoft.com/office/officeart/2005/8/layout/chevron2"/>
    <dgm:cxn modelId="{A3A7D15C-D6BE-4EF8-920C-995F1683EDFB}" type="presOf" srcId="{ED133636-9051-471D-8285-1CB2C9ABB77E}" destId="{C61291A2-3DF2-4569-BEE7-4E672748D28D}" srcOrd="0" destOrd="1" presId="urn:microsoft.com/office/officeart/2005/8/layout/chevron2"/>
    <dgm:cxn modelId="{FCCFBA5F-9289-46DF-8303-40BB4F6B21C8}" type="presOf" srcId="{042E8560-60FC-471C-AF4D-36FACAC617D0}" destId="{F74232D4-DC5C-4892-A5EE-24DCA18A95DC}" srcOrd="0" destOrd="0" presId="urn:microsoft.com/office/officeart/2005/8/layout/chevron2"/>
    <dgm:cxn modelId="{D4A18643-5311-4F3E-A756-49F7E32F82C2}" type="presOf" srcId="{5DC33640-BD36-4817-8E34-31B82A29A377}" destId="{52B97E5B-4ACB-4AA1-BC8E-EE7F10AC324E}" srcOrd="0" destOrd="0" presId="urn:microsoft.com/office/officeart/2005/8/layout/chevron2"/>
    <dgm:cxn modelId="{C4AFBE50-E2F2-4EF2-A120-8C62E06379C7}" srcId="{4403DCC3-B99B-4A77-94DA-FB0D1B51453B}" destId="{586194DD-9A38-4785-A0B8-4A113672CD4B}" srcOrd="0" destOrd="0" parTransId="{932BF285-B3C1-4896-9EEB-B096987DAEF8}" sibTransId="{8A58A002-9159-477E-8398-5BCC7A9CCA00}"/>
    <dgm:cxn modelId="{ED7A1077-0E52-43BC-824A-1F804972DB30}" type="presOf" srcId="{D008A70F-AF27-48D7-B376-5D3747C8C9DC}" destId="{F74232D4-DC5C-4892-A5EE-24DCA18A95DC}" srcOrd="0" destOrd="1" presId="urn:microsoft.com/office/officeart/2005/8/layout/chevron2"/>
    <dgm:cxn modelId="{384E8984-2C66-4659-A165-0E26D3831CD5}" type="presOf" srcId="{4403DCC3-B99B-4A77-94DA-FB0D1B51453B}" destId="{3D1DE6D1-055C-4828-A5D7-16E510E646CA}" srcOrd="0" destOrd="0" presId="urn:microsoft.com/office/officeart/2005/8/layout/chevron2"/>
    <dgm:cxn modelId="{1E216CA0-8E57-43F4-AFAB-CA08898AD14E}" type="presOf" srcId="{586194DD-9A38-4785-A0B8-4A113672CD4B}" destId="{6723D462-778F-444F-90A2-149C12486DAF}" srcOrd="0" destOrd="0" presId="urn:microsoft.com/office/officeart/2005/8/layout/chevron2"/>
    <dgm:cxn modelId="{93FEACA3-78AA-4754-88E6-12C4EFEF976D}" srcId="{4403DCC3-B99B-4A77-94DA-FB0D1B51453B}" destId="{9F78E510-2288-4CC7-8288-64BAFB563508}" srcOrd="2" destOrd="0" parTransId="{6F7436DF-71C7-473D-A1D4-21E2BEE853BA}" sibTransId="{0329CE24-AD52-4C3E-805C-9853CE324C1B}"/>
    <dgm:cxn modelId="{377B5CA7-80CD-4FD5-A3FE-728B8E4DCAA6}" srcId="{586194DD-9A38-4785-A0B8-4A113672CD4B}" destId="{042E8560-60FC-471C-AF4D-36FACAC617D0}" srcOrd="0" destOrd="0" parTransId="{560E4F05-E905-469F-B28E-A5A2485AA8B4}" sibTransId="{C504096B-CFB2-4869-B426-277F9BF07215}"/>
    <dgm:cxn modelId="{2A75C2C2-BD43-4F8F-A957-5DE1183D0E71}" type="presOf" srcId="{9F78E510-2288-4CC7-8288-64BAFB563508}" destId="{F34E9D8E-7214-4F35-892E-AA46B25737BD}" srcOrd="0" destOrd="0" presId="urn:microsoft.com/office/officeart/2005/8/layout/chevron2"/>
    <dgm:cxn modelId="{DC8D25E8-FBB8-4C53-B5A1-FC63C1386832}" srcId="{5DC33640-BD36-4817-8E34-31B82A29A377}" destId="{02338230-B6CC-4937-B112-1C33B2C993E8}" srcOrd="0" destOrd="0" parTransId="{A450826B-778C-4E32-9040-86CD017065D7}" sibTransId="{B7F59786-CCAE-4911-8A23-DD06ADAF3CCF}"/>
    <dgm:cxn modelId="{220450FA-E3C5-4A89-B130-A8DC19DE4C73}" type="presOf" srcId="{44A6F064-DDCC-4D2C-8ABC-30A97E003550}" destId="{D6BC6F18-E1E4-4C9F-A54D-00728B35FA1A}" srcOrd="0" destOrd="0" presId="urn:microsoft.com/office/officeart/2005/8/layout/chevron2"/>
    <dgm:cxn modelId="{958775AB-5123-4B62-B3B3-E7E828096553}" type="presParOf" srcId="{3D1DE6D1-055C-4828-A5D7-16E510E646CA}" destId="{D5BE324D-EB92-432F-85D4-79C9DC8A64F3}" srcOrd="0" destOrd="0" presId="urn:microsoft.com/office/officeart/2005/8/layout/chevron2"/>
    <dgm:cxn modelId="{FCDBBFF3-A965-4FED-86D5-1C85254C8E3A}" type="presParOf" srcId="{D5BE324D-EB92-432F-85D4-79C9DC8A64F3}" destId="{6723D462-778F-444F-90A2-149C12486DAF}" srcOrd="0" destOrd="0" presId="urn:microsoft.com/office/officeart/2005/8/layout/chevron2"/>
    <dgm:cxn modelId="{5FD557C7-3393-4ACB-B6E7-8EC0B951839D}" type="presParOf" srcId="{D5BE324D-EB92-432F-85D4-79C9DC8A64F3}" destId="{F74232D4-DC5C-4892-A5EE-24DCA18A95DC}" srcOrd="1" destOrd="0" presId="urn:microsoft.com/office/officeart/2005/8/layout/chevron2"/>
    <dgm:cxn modelId="{464E8027-8BBA-4C24-AA8C-C71319A8C7A8}" type="presParOf" srcId="{3D1DE6D1-055C-4828-A5D7-16E510E646CA}" destId="{269B4CAF-EDD1-4000-A572-61FA1BB173CF}" srcOrd="1" destOrd="0" presId="urn:microsoft.com/office/officeart/2005/8/layout/chevron2"/>
    <dgm:cxn modelId="{D98B5336-DF24-42B1-B456-1A8CBD8043E1}" type="presParOf" srcId="{3D1DE6D1-055C-4828-A5D7-16E510E646CA}" destId="{77C61436-A342-44B0-9840-DF303BD198FE}" srcOrd="2" destOrd="0" presId="urn:microsoft.com/office/officeart/2005/8/layout/chevron2"/>
    <dgm:cxn modelId="{71B9E6A6-587E-48E4-A9A1-3D87CAB5A909}" type="presParOf" srcId="{77C61436-A342-44B0-9840-DF303BD198FE}" destId="{52B97E5B-4ACB-4AA1-BC8E-EE7F10AC324E}" srcOrd="0" destOrd="0" presId="urn:microsoft.com/office/officeart/2005/8/layout/chevron2"/>
    <dgm:cxn modelId="{391C0485-A0AA-4E3B-B602-BAD970A1781B}" type="presParOf" srcId="{77C61436-A342-44B0-9840-DF303BD198FE}" destId="{C61291A2-3DF2-4569-BEE7-4E672748D28D}" srcOrd="1" destOrd="0" presId="urn:microsoft.com/office/officeart/2005/8/layout/chevron2"/>
    <dgm:cxn modelId="{5C6E4A34-EF42-4E9F-A2EF-BBBF1C93125B}" type="presParOf" srcId="{3D1DE6D1-055C-4828-A5D7-16E510E646CA}" destId="{C4DAFDBF-18C6-4180-B390-5EBC17450F6C}" srcOrd="3" destOrd="0" presId="urn:microsoft.com/office/officeart/2005/8/layout/chevron2"/>
    <dgm:cxn modelId="{608FAA86-A600-4F3D-9801-A0608E244C7F}" type="presParOf" srcId="{3D1DE6D1-055C-4828-A5D7-16E510E646CA}" destId="{F3575AA6-195E-4900-8C67-74ABB2BB4403}" srcOrd="4" destOrd="0" presId="urn:microsoft.com/office/officeart/2005/8/layout/chevron2"/>
    <dgm:cxn modelId="{B2F098BC-C5B9-4348-96B3-589FE0C50885}" type="presParOf" srcId="{F3575AA6-195E-4900-8C67-74ABB2BB4403}" destId="{F34E9D8E-7214-4F35-892E-AA46B25737BD}" srcOrd="0" destOrd="0" presId="urn:microsoft.com/office/officeart/2005/8/layout/chevron2"/>
    <dgm:cxn modelId="{43AB3166-337D-427A-9367-5875196709A5}" type="presParOf" srcId="{F3575AA6-195E-4900-8C67-74ABB2BB4403}" destId="{D6BC6F18-E1E4-4C9F-A54D-00728B35FA1A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768ED6AF-9A59-4FA5-9DFA-54C29775323E}" type="doc">
      <dgm:prSet loTypeId="urn:microsoft.com/office/officeart/2005/8/layout/vList3" loCatId="list" qsTypeId="urn:microsoft.com/office/officeart/2005/8/quickstyle/simple1" qsCatId="simple" csTypeId="urn:microsoft.com/office/officeart/2005/8/colors/accent0_2" csCatId="mainScheme" phldr="1"/>
      <dgm:spPr/>
      <dgm:t>
        <a:bodyPr/>
        <a:lstStyle/>
        <a:p>
          <a:endParaRPr lang="es-419"/>
        </a:p>
      </dgm:t>
    </dgm:pt>
    <dgm:pt modelId="{B68D9A50-8CA1-42EA-8756-A4A16EC67177}">
      <dgm:prSet/>
      <dgm:spPr/>
      <dgm:t>
        <a:bodyPr/>
        <a:lstStyle/>
        <a:p>
          <a:r>
            <a:rPr lang="es-419"/>
            <a:t>Escuchó una serie de siete casetes del pastor Alejandro Bullón titulada "Jehová, nuestra justicia".</a:t>
          </a:r>
        </a:p>
      </dgm:t>
    </dgm:pt>
    <dgm:pt modelId="{27236471-118C-420E-A280-26875AA3161E}" type="parTrans" cxnId="{CA7B766E-C654-45D1-B461-CC3356E3D653}">
      <dgm:prSet/>
      <dgm:spPr/>
      <dgm:t>
        <a:bodyPr/>
        <a:lstStyle/>
        <a:p>
          <a:endParaRPr lang="es-419"/>
        </a:p>
      </dgm:t>
    </dgm:pt>
    <dgm:pt modelId="{2F69B4A3-7E6A-44F6-A9C3-8A71B7E0EE4C}" type="sibTrans" cxnId="{CA7B766E-C654-45D1-B461-CC3356E3D653}">
      <dgm:prSet/>
      <dgm:spPr/>
      <dgm:t>
        <a:bodyPr/>
        <a:lstStyle/>
        <a:p>
          <a:endParaRPr lang="es-419"/>
        </a:p>
      </dgm:t>
    </dgm:pt>
    <dgm:pt modelId="{00CA7F1D-AEAD-4787-A083-377625DA91B0}">
      <dgm:prSet/>
      <dgm:spPr/>
      <dgm:t>
        <a:bodyPr/>
        <a:lstStyle/>
        <a:p>
          <a:r>
            <a:rPr lang="es-419"/>
            <a:t>Comprender la justicia como una persona cambió su enfoque legalista sobre la salvación.</a:t>
          </a:r>
        </a:p>
      </dgm:t>
    </dgm:pt>
    <dgm:pt modelId="{5D177B7E-DFE8-466B-9436-8A98B731E10C}" type="parTrans" cxnId="{1F8C377D-499F-474D-A558-0974A083A5AC}">
      <dgm:prSet/>
      <dgm:spPr/>
      <dgm:t>
        <a:bodyPr/>
        <a:lstStyle/>
        <a:p>
          <a:endParaRPr lang="es-419"/>
        </a:p>
      </dgm:t>
    </dgm:pt>
    <dgm:pt modelId="{9FDC2DB9-6B8C-4C7A-B28F-F1216C2DAAF9}" type="sibTrans" cxnId="{1F8C377D-499F-474D-A558-0974A083A5AC}">
      <dgm:prSet/>
      <dgm:spPr/>
      <dgm:t>
        <a:bodyPr/>
        <a:lstStyle/>
        <a:p>
          <a:endParaRPr lang="es-419"/>
        </a:p>
      </dgm:t>
    </dgm:pt>
    <dgm:pt modelId="{99BA1644-A41D-4C1D-9FF2-8F2E210422D0}">
      <dgm:prSet/>
      <dgm:spPr/>
      <dgm:t>
        <a:bodyPr/>
        <a:lstStyle/>
        <a:p>
          <a:r>
            <a:rPr lang="es-419"/>
            <a:t>Visitó librerías evangélicas y compró libros de autores reconocidos para estudiar diferencias doctrinales.</a:t>
          </a:r>
        </a:p>
      </dgm:t>
    </dgm:pt>
    <dgm:pt modelId="{E7EF25CC-7200-4DD6-AF4A-6A27EFD2C6A5}" type="parTrans" cxnId="{1D27A4E4-8833-4674-B1F8-AB2DCC9886CC}">
      <dgm:prSet/>
      <dgm:spPr/>
      <dgm:t>
        <a:bodyPr/>
        <a:lstStyle/>
        <a:p>
          <a:endParaRPr lang="es-419"/>
        </a:p>
      </dgm:t>
    </dgm:pt>
    <dgm:pt modelId="{DD1A16C1-08ED-4FE9-98B3-DB1C52E3CB9A}" type="sibTrans" cxnId="{1D27A4E4-8833-4674-B1F8-AB2DCC9886CC}">
      <dgm:prSet/>
      <dgm:spPr/>
      <dgm:t>
        <a:bodyPr/>
        <a:lstStyle/>
        <a:p>
          <a:endParaRPr lang="es-419"/>
        </a:p>
      </dgm:t>
    </dgm:pt>
    <dgm:pt modelId="{A615D885-9FBA-46F4-B2FC-E283A468D09A}" type="pres">
      <dgm:prSet presAssocID="{768ED6AF-9A59-4FA5-9DFA-54C29775323E}" presName="linearFlow" presStyleCnt="0">
        <dgm:presLayoutVars>
          <dgm:dir/>
          <dgm:resizeHandles val="exact"/>
        </dgm:presLayoutVars>
      </dgm:prSet>
      <dgm:spPr/>
    </dgm:pt>
    <dgm:pt modelId="{7ADE7F65-E608-4683-A91A-E6EE2A0E97A5}" type="pres">
      <dgm:prSet presAssocID="{B68D9A50-8CA1-42EA-8756-A4A16EC67177}" presName="composite" presStyleCnt="0"/>
      <dgm:spPr/>
    </dgm:pt>
    <dgm:pt modelId="{EB12A840-D092-4E8B-9F91-09B984858B80}" type="pres">
      <dgm:prSet presAssocID="{B68D9A50-8CA1-42EA-8756-A4A16EC67177}" presName="imgShp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2437ED1-89F8-4F5E-B81C-8E04910978EC}" type="pres">
      <dgm:prSet presAssocID="{B68D9A50-8CA1-42EA-8756-A4A16EC67177}" presName="txShp" presStyleLbl="node1" presStyleIdx="0" presStyleCnt="3">
        <dgm:presLayoutVars>
          <dgm:bulletEnabled val="1"/>
        </dgm:presLayoutVars>
      </dgm:prSet>
      <dgm:spPr/>
    </dgm:pt>
    <dgm:pt modelId="{515D3934-D362-4CF7-861F-80D270B85F4F}" type="pres">
      <dgm:prSet presAssocID="{2F69B4A3-7E6A-44F6-A9C3-8A71B7E0EE4C}" presName="spacing" presStyleCnt="0"/>
      <dgm:spPr/>
    </dgm:pt>
    <dgm:pt modelId="{10FE7761-738A-4D0E-B943-95ACD5F61AB8}" type="pres">
      <dgm:prSet presAssocID="{00CA7F1D-AEAD-4787-A083-377625DA91B0}" presName="composite" presStyleCnt="0"/>
      <dgm:spPr/>
    </dgm:pt>
    <dgm:pt modelId="{CFFCAA40-4213-47A0-A063-67917B94F6C5}" type="pres">
      <dgm:prSet presAssocID="{00CA7F1D-AEAD-4787-A083-377625DA91B0}" presName="imgShp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A2765238-195F-40B1-B0BC-B728E26528A4}" type="pres">
      <dgm:prSet presAssocID="{00CA7F1D-AEAD-4787-A083-377625DA91B0}" presName="txShp" presStyleLbl="node1" presStyleIdx="1" presStyleCnt="3">
        <dgm:presLayoutVars>
          <dgm:bulletEnabled val="1"/>
        </dgm:presLayoutVars>
      </dgm:prSet>
      <dgm:spPr/>
    </dgm:pt>
    <dgm:pt modelId="{D4DA7D13-8C92-4D3C-90F8-E79FC45E9A62}" type="pres">
      <dgm:prSet presAssocID="{9FDC2DB9-6B8C-4C7A-B28F-F1216C2DAAF9}" presName="spacing" presStyleCnt="0"/>
      <dgm:spPr/>
    </dgm:pt>
    <dgm:pt modelId="{B45E46C0-74FB-4A61-A10C-27D2CAED1654}" type="pres">
      <dgm:prSet presAssocID="{99BA1644-A41D-4C1D-9FF2-8F2E210422D0}" presName="composite" presStyleCnt="0"/>
      <dgm:spPr/>
    </dgm:pt>
    <dgm:pt modelId="{C2F6B686-A5B4-40F6-9680-777E1EDA54B8}" type="pres">
      <dgm:prSet presAssocID="{99BA1644-A41D-4C1D-9FF2-8F2E210422D0}" presName="imgShp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B9AEE4F-CF22-448B-BCF4-86D0D10CA0DC}" type="pres">
      <dgm:prSet presAssocID="{99BA1644-A41D-4C1D-9FF2-8F2E210422D0}" presName="txShp" presStyleLbl="node1" presStyleIdx="2" presStyleCnt="3">
        <dgm:presLayoutVars>
          <dgm:bulletEnabled val="1"/>
        </dgm:presLayoutVars>
      </dgm:prSet>
      <dgm:spPr/>
    </dgm:pt>
  </dgm:ptLst>
  <dgm:cxnLst>
    <dgm:cxn modelId="{03BDD30A-E216-49E3-B141-210B8C3097F0}" type="presOf" srcId="{B68D9A50-8CA1-42EA-8756-A4A16EC67177}" destId="{D2437ED1-89F8-4F5E-B81C-8E04910978EC}" srcOrd="0" destOrd="0" presId="urn:microsoft.com/office/officeart/2005/8/layout/vList3"/>
    <dgm:cxn modelId="{A571C435-6276-4E48-928E-BF69C7D12BF7}" type="presOf" srcId="{768ED6AF-9A59-4FA5-9DFA-54C29775323E}" destId="{A615D885-9FBA-46F4-B2FC-E283A468D09A}" srcOrd="0" destOrd="0" presId="urn:microsoft.com/office/officeart/2005/8/layout/vList3"/>
    <dgm:cxn modelId="{CA7B766E-C654-45D1-B461-CC3356E3D653}" srcId="{768ED6AF-9A59-4FA5-9DFA-54C29775323E}" destId="{B68D9A50-8CA1-42EA-8756-A4A16EC67177}" srcOrd="0" destOrd="0" parTransId="{27236471-118C-420E-A280-26875AA3161E}" sibTransId="{2F69B4A3-7E6A-44F6-A9C3-8A71B7E0EE4C}"/>
    <dgm:cxn modelId="{1F8C377D-499F-474D-A558-0974A083A5AC}" srcId="{768ED6AF-9A59-4FA5-9DFA-54C29775323E}" destId="{00CA7F1D-AEAD-4787-A083-377625DA91B0}" srcOrd="1" destOrd="0" parTransId="{5D177B7E-DFE8-466B-9436-8A98B731E10C}" sibTransId="{9FDC2DB9-6B8C-4C7A-B28F-F1216C2DAAF9}"/>
    <dgm:cxn modelId="{34326CCB-43BE-41AA-866A-EE26CA8379C6}" type="presOf" srcId="{99BA1644-A41D-4C1D-9FF2-8F2E210422D0}" destId="{DB9AEE4F-CF22-448B-BCF4-86D0D10CA0DC}" srcOrd="0" destOrd="0" presId="urn:microsoft.com/office/officeart/2005/8/layout/vList3"/>
    <dgm:cxn modelId="{1D27A4E4-8833-4674-B1F8-AB2DCC9886CC}" srcId="{768ED6AF-9A59-4FA5-9DFA-54C29775323E}" destId="{99BA1644-A41D-4C1D-9FF2-8F2E210422D0}" srcOrd="2" destOrd="0" parTransId="{E7EF25CC-7200-4DD6-AF4A-6A27EFD2C6A5}" sibTransId="{DD1A16C1-08ED-4FE9-98B3-DB1C52E3CB9A}"/>
    <dgm:cxn modelId="{335BAFFF-98D7-4120-9459-A09C4C951085}" type="presOf" srcId="{00CA7F1D-AEAD-4787-A083-377625DA91B0}" destId="{A2765238-195F-40B1-B0BC-B728E26528A4}" srcOrd="0" destOrd="0" presId="urn:microsoft.com/office/officeart/2005/8/layout/vList3"/>
    <dgm:cxn modelId="{801F7758-DC89-4EBC-8217-CF2520846DFA}" type="presParOf" srcId="{A615D885-9FBA-46F4-B2FC-E283A468D09A}" destId="{7ADE7F65-E608-4683-A91A-E6EE2A0E97A5}" srcOrd="0" destOrd="0" presId="urn:microsoft.com/office/officeart/2005/8/layout/vList3"/>
    <dgm:cxn modelId="{5F83C0A2-56AC-40EA-98FF-E80D504D5159}" type="presParOf" srcId="{7ADE7F65-E608-4683-A91A-E6EE2A0E97A5}" destId="{EB12A840-D092-4E8B-9F91-09B984858B80}" srcOrd="0" destOrd="0" presId="urn:microsoft.com/office/officeart/2005/8/layout/vList3"/>
    <dgm:cxn modelId="{B329DDBF-2DDB-4AA9-86CC-EA5B2A21CB5B}" type="presParOf" srcId="{7ADE7F65-E608-4683-A91A-E6EE2A0E97A5}" destId="{D2437ED1-89F8-4F5E-B81C-8E04910978EC}" srcOrd="1" destOrd="0" presId="urn:microsoft.com/office/officeart/2005/8/layout/vList3"/>
    <dgm:cxn modelId="{7504DB22-12DF-42D5-BA24-281121F0464E}" type="presParOf" srcId="{A615D885-9FBA-46F4-B2FC-E283A468D09A}" destId="{515D3934-D362-4CF7-861F-80D270B85F4F}" srcOrd="1" destOrd="0" presId="urn:microsoft.com/office/officeart/2005/8/layout/vList3"/>
    <dgm:cxn modelId="{C5042ACD-0A84-4092-A4CD-00B7A9BBACD4}" type="presParOf" srcId="{A615D885-9FBA-46F4-B2FC-E283A468D09A}" destId="{10FE7761-738A-4D0E-B943-95ACD5F61AB8}" srcOrd="2" destOrd="0" presId="urn:microsoft.com/office/officeart/2005/8/layout/vList3"/>
    <dgm:cxn modelId="{37DE54AD-209C-4B36-B0D1-4CAF53F6C668}" type="presParOf" srcId="{10FE7761-738A-4D0E-B943-95ACD5F61AB8}" destId="{CFFCAA40-4213-47A0-A063-67917B94F6C5}" srcOrd="0" destOrd="0" presId="urn:microsoft.com/office/officeart/2005/8/layout/vList3"/>
    <dgm:cxn modelId="{2020832F-F114-41FA-8E87-EC5B6596AE94}" type="presParOf" srcId="{10FE7761-738A-4D0E-B943-95ACD5F61AB8}" destId="{A2765238-195F-40B1-B0BC-B728E26528A4}" srcOrd="1" destOrd="0" presId="urn:microsoft.com/office/officeart/2005/8/layout/vList3"/>
    <dgm:cxn modelId="{E05393F1-74ED-4733-A878-A181327AF21B}" type="presParOf" srcId="{A615D885-9FBA-46F4-B2FC-E283A468D09A}" destId="{D4DA7D13-8C92-4D3C-90F8-E79FC45E9A62}" srcOrd="3" destOrd="0" presId="urn:microsoft.com/office/officeart/2005/8/layout/vList3"/>
    <dgm:cxn modelId="{F1975FE0-602A-4581-85B1-B3B30EEFCBA0}" type="presParOf" srcId="{A615D885-9FBA-46F4-B2FC-E283A468D09A}" destId="{B45E46C0-74FB-4A61-A10C-27D2CAED1654}" srcOrd="4" destOrd="0" presId="urn:microsoft.com/office/officeart/2005/8/layout/vList3"/>
    <dgm:cxn modelId="{2B6075DE-F6AD-4B7F-AA27-7470083682B7}" type="presParOf" srcId="{B45E46C0-74FB-4A61-A10C-27D2CAED1654}" destId="{C2F6B686-A5B4-40F6-9680-777E1EDA54B8}" srcOrd="0" destOrd="0" presId="urn:microsoft.com/office/officeart/2005/8/layout/vList3"/>
    <dgm:cxn modelId="{BACB8B7F-0EEE-4CFA-9ADA-63BCA90A67B4}" type="presParOf" srcId="{B45E46C0-74FB-4A61-A10C-27D2CAED1654}" destId="{DB9AEE4F-CF22-448B-BCF4-86D0D10CA0DC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3AEF774E-D49B-486F-8C79-764DAABFA3F6}" type="doc">
      <dgm:prSet loTypeId="urn:microsoft.com/office/officeart/2005/8/layout/lProcess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BC4C4BCD-9D8B-4E1F-950B-D898816B67A3}">
      <dgm:prSet/>
      <dgm:spPr/>
      <dgm:t>
        <a:bodyPr/>
        <a:lstStyle/>
        <a:p>
          <a:r>
            <a:rPr lang="es-419"/>
            <a:t>Énfasis Evangélico</a:t>
          </a:r>
        </a:p>
      </dgm:t>
    </dgm:pt>
    <dgm:pt modelId="{F600C63A-44B0-4A33-9DCE-D374810B159B}" type="parTrans" cxnId="{9E439931-8181-4AF0-950C-CE3E46387078}">
      <dgm:prSet/>
      <dgm:spPr/>
      <dgm:t>
        <a:bodyPr/>
        <a:lstStyle/>
        <a:p>
          <a:endParaRPr lang="es-419"/>
        </a:p>
      </dgm:t>
    </dgm:pt>
    <dgm:pt modelId="{7F3CF992-011D-4F8B-B155-9676A410FEFB}" type="sibTrans" cxnId="{9E439931-8181-4AF0-950C-CE3E46387078}">
      <dgm:prSet/>
      <dgm:spPr/>
      <dgm:t>
        <a:bodyPr/>
        <a:lstStyle/>
        <a:p>
          <a:endParaRPr lang="es-419"/>
        </a:p>
      </dgm:t>
    </dgm:pt>
    <dgm:pt modelId="{E4B8EE0D-D8E1-4A16-92B3-27661C56A74B}">
      <dgm:prSet/>
      <dgm:spPr/>
      <dgm:t>
        <a:bodyPr/>
        <a:lstStyle/>
        <a:p>
          <a:r>
            <a:rPr lang="es-419" baseline="0"/>
            <a:t>Los autores evangélicos ponen un gran énfasis en la gracia divina.</a:t>
          </a:r>
          <a:endParaRPr lang="es-419"/>
        </a:p>
      </dgm:t>
    </dgm:pt>
    <dgm:pt modelId="{2B2F3FB8-ACC8-4063-98E6-18C8FAC72A0E}" type="parTrans" cxnId="{E966B8B4-1711-4C1F-83D9-705C52D42DF5}">
      <dgm:prSet/>
      <dgm:spPr/>
      <dgm:t>
        <a:bodyPr/>
        <a:lstStyle/>
        <a:p>
          <a:endParaRPr lang="es-419"/>
        </a:p>
      </dgm:t>
    </dgm:pt>
    <dgm:pt modelId="{71CB0AC0-F130-4FE4-BCD3-D111D101507A}" type="sibTrans" cxnId="{E966B8B4-1711-4C1F-83D9-705C52D42DF5}">
      <dgm:prSet/>
      <dgm:spPr/>
      <dgm:t>
        <a:bodyPr/>
        <a:lstStyle/>
        <a:p>
          <a:endParaRPr lang="es-419"/>
        </a:p>
      </dgm:t>
    </dgm:pt>
    <dgm:pt modelId="{D62AEC05-9961-42F2-8371-37E2133B2109}">
      <dgm:prSet/>
      <dgm:spPr/>
      <dgm:t>
        <a:bodyPr/>
        <a:lstStyle/>
        <a:p>
          <a:r>
            <a:rPr lang="es-419"/>
            <a:t>Enfoque en la justificación por fe</a:t>
          </a:r>
        </a:p>
      </dgm:t>
    </dgm:pt>
    <dgm:pt modelId="{09A0E9BA-24BF-4306-BACB-A4951FCD3686}" type="parTrans" cxnId="{65822129-4F2E-4114-BC5B-522112F17EAA}">
      <dgm:prSet/>
      <dgm:spPr/>
      <dgm:t>
        <a:bodyPr/>
        <a:lstStyle/>
        <a:p>
          <a:endParaRPr lang="es-419"/>
        </a:p>
      </dgm:t>
    </dgm:pt>
    <dgm:pt modelId="{A6F345D5-C56D-4B32-AAE8-64EDD5037B30}" type="sibTrans" cxnId="{65822129-4F2E-4114-BC5B-522112F17EAA}">
      <dgm:prSet/>
      <dgm:spPr/>
      <dgm:t>
        <a:bodyPr/>
        <a:lstStyle/>
        <a:p>
          <a:endParaRPr lang="es-419"/>
        </a:p>
      </dgm:t>
    </dgm:pt>
    <dgm:pt modelId="{77E72162-9207-4E80-8FD7-67ECA25C65B9}">
      <dgm:prSet/>
      <dgm:spPr/>
      <dgm:t>
        <a:bodyPr/>
        <a:lstStyle/>
        <a:p>
          <a:r>
            <a:rPr lang="es-419"/>
            <a:t>Menos énfasis en la santificación</a:t>
          </a:r>
        </a:p>
      </dgm:t>
    </dgm:pt>
    <dgm:pt modelId="{A2BC5A83-4C90-4B90-924E-FEBF9D3217E1}" type="parTrans" cxnId="{227F9965-0F21-4452-BF0A-9C9E0DD0E799}">
      <dgm:prSet/>
      <dgm:spPr/>
      <dgm:t>
        <a:bodyPr/>
        <a:lstStyle/>
        <a:p>
          <a:endParaRPr lang="es-419"/>
        </a:p>
      </dgm:t>
    </dgm:pt>
    <dgm:pt modelId="{08130EEE-B752-4FD7-BE35-06AED0806C6A}" type="sibTrans" cxnId="{227F9965-0F21-4452-BF0A-9C9E0DD0E799}">
      <dgm:prSet/>
      <dgm:spPr/>
      <dgm:t>
        <a:bodyPr/>
        <a:lstStyle/>
        <a:p>
          <a:endParaRPr lang="es-419"/>
        </a:p>
      </dgm:t>
    </dgm:pt>
    <dgm:pt modelId="{A881321D-E0D3-4B15-B80C-B5517168EA50}">
      <dgm:prSet/>
      <dgm:spPr/>
      <dgm:t>
        <a:bodyPr/>
        <a:lstStyle/>
        <a:p>
          <a:r>
            <a:rPr lang="es-419"/>
            <a:t>Énfasis Adventista</a:t>
          </a:r>
        </a:p>
      </dgm:t>
    </dgm:pt>
    <dgm:pt modelId="{32313F12-D9B4-44C1-9C39-CE416EE337E7}" type="parTrans" cxnId="{D7FA68A3-586F-45D9-956E-D437646BC177}">
      <dgm:prSet/>
      <dgm:spPr/>
      <dgm:t>
        <a:bodyPr/>
        <a:lstStyle/>
        <a:p>
          <a:endParaRPr lang="es-419"/>
        </a:p>
      </dgm:t>
    </dgm:pt>
    <dgm:pt modelId="{23E59007-6DBD-45FB-913C-C9692FD47A86}" type="sibTrans" cxnId="{D7FA68A3-586F-45D9-956E-D437646BC177}">
      <dgm:prSet/>
      <dgm:spPr/>
      <dgm:t>
        <a:bodyPr/>
        <a:lstStyle/>
        <a:p>
          <a:endParaRPr lang="es-419"/>
        </a:p>
      </dgm:t>
    </dgm:pt>
    <dgm:pt modelId="{B7C99F0F-5267-418E-BB4B-2E06CD8A4268}">
      <dgm:prSet/>
      <dgm:spPr/>
      <dgm:t>
        <a:bodyPr/>
        <a:lstStyle/>
        <a:p>
          <a:r>
            <a:rPr lang="es-419" baseline="0"/>
            <a:t>Los adventistas, aunque hablan de la gracia, en la práctica suelen enfatizar la obediencia.</a:t>
          </a:r>
          <a:endParaRPr lang="es-419"/>
        </a:p>
      </dgm:t>
    </dgm:pt>
    <dgm:pt modelId="{3961FB17-FD9A-4797-B722-75A347524EBB}" type="parTrans" cxnId="{D1AEB63C-D219-481D-9394-F92EED9E9F97}">
      <dgm:prSet/>
      <dgm:spPr/>
      <dgm:t>
        <a:bodyPr/>
        <a:lstStyle/>
        <a:p>
          <a:endParaRPr lang="es-419"/>
        </a:p>
      </dgm:t>
    </dgm:pt>
    <dgm:pt modelId="{D1967D5F-020A-4496-A291-F3CEC7396FA2}" type="sibTrans" cxnId="{D1AEB63C-D219-481D-9394-F92EED9E9F97}">
      <dgm:prSet/>
      <dgm:spPr/>
      <dgm:t>
        <a:bodyPr/>
        <a:lstStyle/>
        <a:p>
          <a:endParaRPr lang="es-419"/>
        </a:p>
      </dgm:t>
    </dgm:pt>
    <dgm:pt modelId="{CC08A8F9-D154-4EE9-84ED-55016FF52C2E}">
      <dgm:prSet/>
      <dgm:spPr/>
      <dgm:t>
        <a:bodyPr/>
        <a:lstStyle/>
        <a:p>
          <a:r>
            <a:rPr lang="es-419"/>
            <a:t>Riesgo de legalismo</a:t>
          </a:r>
        </a:p>
      </dgm:t>
    </dgm:pt>
    <dgm:pt modelId="{B98BDC95-8BAE-4AB8-A6CD-9880F5032B28}" type="parTrans" cxnId="{5839EBA4-447D-437F-9605-0D5D2FAC572E}">
      <dgm:prSet/>
      <dgm:spPr/>
      <dgm:t>
        <a:bodyPr/>
        <a:lstStyle/>
        <a:p>
          <a:endParaRPr lang="es-419"/>
        </a:p>
      </dgm:t>
    </dgm:pt>
    <dgm:pt modelId="{86FCC0CE-6702-499B-8231-68B2AFBF6E03}" type="sibTrans" cxnId="{5839EBA4-447D-437F-9605-0D5D2FAC572E}">
      <dgm:prSet/>
      <dgm:spPr/>
      <dgm:t>
        <a:bodyPr/>
        <a:lstStyle/>
        <a:p>
          <a:endParaRPr lang="es-419"/>
        </a:p>
      </dgm:t>
    </dgm:pt>
    <dgm:pt modelId="{9E1F1679-A478-4828-9991-E411C9E21562}">
      <dgm:prSet/>
      <dgm:spPr/>
      <dgm:t>
        <a:bodyPr/>
        <a:lstStyle/>
        <a:p>
          <a:r>
            <a:rPr lang="es-419"/>
            <a:t>Enfoque en la obediencia perfecta</a:t>
          </a:r>
        </a:p>
      </dgm:t>
    </dgm:pt>
    <dgm:pt modelId="{6D56DB9A-D54B-4E16-BC7E-5EC8BAAA3C21}" type="parTrans" cxnId="{FB8ACA6F-5DC5-4929-8EC8-E3E0489928C7}">
      <dgm:prSet/>
      <dgm:spPr/>
      <dgm:t>
        <a:bodyPr/>
        <a:lstStyle/>
        <a:p>
          <a:endParaRPr lang="es-419"/>
        </a:p>
      </dgm:t>
    </dgm:pt>
    <dgm:pt modelId="{CE82A712-6B9E-4B0B-B4A4-D3D2E698CAC6}" type="sibTrans" cxnId="{FB8ACA6F-5DC5-4929-8EC8-E3E0489928C7}">
      <dgm:prSet/>
      <dgm:spPr/>
      <dgm:t>
        <a:bodyPr/>
        <a:lstStyle/>
        <a:p>
          <a:endParaRPr lang="es-419"/>
        </a:p>
      </dgm:t>
    </dgm:pt>
    <dgm:pt modelId="{3964FB59-2C42-4373-96D4-9A98A064568E}" type="pres">
      <dgm:prSet presAssocID="{3AEF774E-D49B-486F-8C79-764DAABFA3F6}" presName="theList" presStyleCnt="0">
        <dgm:presLayoutVars>
          <dgm:dir/>
          <dgm:animLvl val="lvl"/>
          <dgm:resizeHandles val="exact"/>
        </dgm:presLayoutVars>
      </dgm:prSet>
      <dgm:spPr/>
    </dgm:pt>
    <dgm:pt modelId="{059847E2-9C05-4518-B7EB-97CC69EB09BC}" type="pres">
      <dgm:prSet presAssocID="{BC4C4BCD-9D8B-4E1F-950B-D898816B67A3}" presName="compNode" presStyleCnt="0"/>
      <dgm:spPr/>
    </dgm:pt>
    <dgm:pt modelId="{8F9531F3-5A95-4F2B-8837-89D55B69CCF1}" type="pres">
      <dgm:prSet presAssocID="{BC4C4BCD-9D8B-4E1F-950B-D898816B67A3}" presName="aNode" presStyleLbl="bgShp" presStyleIdx="0" presStyleCnt="2"/>
      <dgm:spPr/>
    </dgm:pt>
    <dgm:pt modelId="{813E35AD-505C-467E-BF0A-9DA59F0AF5BE}" type="pres">
      <dgm:prSet presAssocID="{BC4C4BCD-9D8B-4E1F-950B-D898816B67A3}" presName="textNode" presStyleLbl="bgShp" presStyleIdx="0" presStyleCnt="2"/>
      <dgm:spPr/>
    </dgm:pt>
    <dgm:pt modelId="{05CBFC96-9E33-4A75-B86F-F2EA8D04D0D7}" type="pres">
      <dgm:prSet presAssocID="{BC4C4BCD-9D8B-4E1F-950B-D898816B67A3}" presName="compChildNode" presStyleCnt="0"/>
      <dgm:spPr/>
    </dgm:pt>
    <dgm:pt modelId="{BE31A72B-A25C-4866-A4D4-5192D7561BB3}" type="pres">
      <dgm:prSet presAssocID="{BC4C4BCD-9D8B-4E1F-950B-D898816B67A3}" presName="theInnerList" presStyleCnt="0"/>
      <dgm:spPr/>
    </dgm:pt>
    <dgm:pt modelId="{5E750DF3-2626-47BD-B8F4-E1CAA8BBA626}" type="pres">
      <dgm:prSet presAssocID="{E4B8EE0D-D8E1-4A16-92B3-27661C56A74B}" presName="childNode" presStyleLbl="node1" presStyleIdx="0" presStyleCnt="2">
        <dgm:presLayoutVars>
          <dgm:bulletEnabled val="1"/>
        </dgm:presLayoutVars>
      </dgm:prSet>
      <dgm:spPr/>
    </dgm:pt>
    <dgm:pt modelId="{F6E96A73-F7E6-46AC-BFF3-10C29A243110}" type="pres">
      <dgm:prSet presAssocID="{BC4C4BCD-9D8B-4E1F-950B-D898816B67A3}" presName="aSpace" presStyleCnt="0"/>
      <dgm:spPr/>
    </dgm:pt>
    <dgm:pt modelId="{9612E753-F28A-492E-94E7-0BF3DB9379DF}" type="pres">
      <dgm:prSet presAssocID="{A881321D-E0D3-4B15-B80C-B5517168EA50}" presName="compNode" presStyleCnt="0"/>
      <dgm:spPr/>
    </dgm:pt>
    <dgm:pt modelId="{709826E8-3C74-4978-B20B-46DECB0E9B6A}" type="pres">
      <dgm:prSet presAssocID="{A881321D-E0D3-4B15-B80C-B5517168EA50}" presName="aNode" presStyleLbl="bgShp" presStyleIdx="1" presStyleCnt="2"/>
      <dgm:spPr/>
    </dgm:pt>
    <dgm:pt modelId="{A0997654-106B-4AC0-A401-4438DCCB21FD}" type="pres">
      <dgm:prSet presAssocID="{A881321D-E0D3-4B15-B80C-B5517168EA50}" presName="textNode" presStyleLbl="bgShp" presStyleIdx="1" presStyleCnt="2"/>
      <dgm:spPr/>
    </dgm:pt>
    <dgm:pt modelId="{B185C2FE-574D-4BBB-A793-5D28A349B89E}" type="pres">
      <dgm:prSet presAssocID="{A881321D-E0D3-4B15-B80C-B5517168EA50}" presName="compChildNode" presStyleCnt="0"/>
      <dgm:spPr/>
    </dgm:pt>
    <dgm:pt modelId="{136E81E1-BE67-43EA-8305-A81033179BB8}" type="pres">
      <dgm:prSet presAssocID="{A881321D-E0D3-4B15-B80C-B5517168EA50}" presName="theInnerList" presStyleCnt="0"/>
      <dgm:spPr/>
    </dgm:pt>
    <dgm:pt modelId="{1EA15003-C172-4B51-B423-FD4D32A03284}" type="pres">
      <dgm:prSet presAssocID="{B7C99F0F-5267-418E-BB4B-2E06CD8A4268}" presName="childNode" presStyleLbl="node1" presStyleIdx="1" presStyleCnt="2">
        <dgm:presLayoutVars>
          <dgm:bulletEnabled val="1"/>
        </dgm:presLayoutVars>
      </dgm:prSet>
      <dgm:spPr/>
    </dgm:pt>
  </dgm:ptLst>
  <dgm:cxnLst>
    <dgm:cxn modelId="{AAF35C0C-BD00-4478-BA0D-AE65F1DB9912}" type="presOf" srcId="{BC4C4BCD-9D8B-4E1F-950B-D898816B67A3}" destId="{8F9531F3-5A95-4F2B-8837-89D55B69CCF1}" srcOrd="0" destOrd="0" presId="urn:microsoft.com/office/officeart/2005/8/layout/lProcess2"/>
    <dgm:cxn modelId="{65822129-4F2E-4114-BC5B-522112F17EAA}" srcId="{E4B8EE0D-D8E1-4A16-92B3-27661C56A74B}" destId="{D62AEC05-9961-42F2-8371-37E2133B2109}" srcOrd="0" destOrd="0" parTransId="{09A0E9BA-24BF-4306-BACB-A4951FCD3686}" sibTransId="{A6F345D5-C56D-4B32-AAE8-64EDD5037B30}"/>
    <dgm:cxn modelId="{9E439931-8181-4AF0-950C-CE3E46387078}" srcId="{3AEF774E-D49B-486F-8C79-764DAABFA3F6}" destId="{BC4C4BCD-9D8B-4E1F-950B-D898816B67A3}" srcOrd="0" destOrd="0" parTransId="{F600C63A-44B0-4A33-9DCE-D374810B159B}" sibTransId="{7F3CF992-011D-4F8B-B155-9676A410FEFB}"/>
    <dgm:cxn modelId="{D1AEB63C-D219-481D-9394-F92EED9E9F97}" srcId="{A881321D-E0D3-4B15-B80C-B5517168EA50}" destId="{B7C99F0F-5267-418E-BB4B-2E06CD8A4268}" srcOrd="0" destOrd="0" parTransId="{3961FB17-FD9A-4797-B722-75A347524EBB}" sibTransId="{D1967D5F-020A-4496-A291-F3CEC7396FA2}"/>
    <dgm:cxn modelId="{990EE562-C077-4788-B03A-326AA675ECC7}" type="presOf" srcId="{E4B8EE0D-D8E1-4A16-92B3-27661C56A74B}" destId="{5E750DF3-2626-47BD-B8F4-E1CAA8BBA626}" srcOrd="0" destOrd="0" presId="urn:microsoft.com/office/officeart/2005/8/layout/lProcess2"/>
    <dgm:cxn modelId="{CE977C44-E4A8-4617-B8C3-0C8794307859}" type="presOf" srcId="{B7C99F0F-5267-418E-BB4B-2E06CD8A4268}" destId="{1EA15003-C172-4B51-B423-FD4D32A03284}" srcOrd="0" destOrd="0" presId="urn:microsoft.com/office/officeart/2005/8/layout/lProcess2"/>
    <dgm:cxn modelId="{227F9965-0F21-4452-BF0A-9C9E0DD0E799}" srcId="{E4B8EE0D-D8E1-4A16-92B3-27661C56A74B}" destId="{77E72162-9207-4E80-8FD7-67ECA25C65B9}" srcOrd="1" destOrd="0" parTransId="{A2BC5A83-4C90-4B90-924E-FEBF9D3217E1}" sibTransId="{08130EEE-B752-4FD7-BE35-06AED0806C6A}"/>
    <dgm:cxn modelId="{7A4D3F4F-6803-470C-8E4C-84538166FB56}" type="presOf" srcId="{A881321D-E0D3-4B15-B80C-B5517168EA50}" destId="{709826E8-3C74-4978-B20B-46DECB0E9B6A}" srcOrd="0" destOrd="0" presId="urn:microsoft.com/office/officeart/2005/8/layout/lProcess2"/>
    <dgm:cxn modelId="{FB8ACA6F-5DC5-4929-8EC8-E3E0489928C7}" srcId="{B7C99F0F-5267-418E-BB4B-2E06CD8A4268}" destId="{9E1F1679-A478-4828-9991-E411C9E21562}" srcOrd="1" destOrd="0" parTransId="{6D56DB9A-D54B-4E16-BC7E-5EC8BAAA3C21}" sibTransId="{CE82A712-6B9E-4B0B-B4A4-D3D2E698CAC6}"/>
    <dgm:cxn modelId="{89CA3B5A-66BF-4005-8FA4-2E820598B0E0}" type="presOf" srcId="{3AEF774E-D49B-486F-8C79-764DAABFA3F6}" destId="{3964FB59-2C42-4373-96D4-9A98A064568E}" srcOrd="0" destOrd="0" presId="urn:microsoft.com/office/officeart/2005/8/layout/lProcess2"/>
    <dgm:cxn modelId="{5B6FD280-DFFC-45FF-9566-65C7F52C2D55}" type="presOf" srcId="{77E72162-9207-4E80-8FD7-67ECA25C65B9}" destId="{5E750DF3-2626-47BD-B8F4-E1CAA8BBA626}" srcOrd="0" destOrd="2" presId="urn:microsoft.com/office/officeart/2005/8/layout/lProcess2"/>
    <dgm:cxn modelId="{D7FA68A3-586F-45D9-956E-D437646BC177}" srcId="{3AEF774E-D49B-486F-8C79-764DAABFA3F6}" destId="{A881321D-E0D3-4B15-B80C-B5517168EA50}" srcOrd="1" destOrd="0" parTransId="{32313F12-D9B4-44C1-9C39-CE416EE337E7}" sibTransId="{23E59007-6DBD-45FB-913C-C9692FD47A86}"/>
    <dgm:cxn modelId="{5839EBA4-447D-437F-9605-0D5D2FAC572E}" srcId="{B7C99F0F-5267-418E-BB4B-2E06CD8A4268}" destId="{CC08A8F9-D154-4EE9-84ED-55016FF52C2E}" srcOrd="0" destOrd="0" parTransId="{B98BDC95-8BAE-4AB8-A6CD-9880F5032B28}" sibTransId="{86FCC0CE-6702-499B-8231-68B2AFBF6E03}"/>
    <dgm:cxn modelId="{E966B8B4-1711-4C1F-83D9-705C52D42DF5}" srcId="{BC4C4BCD-9D8B-4E1F-950B-D898816B67A3}" destId="{E4B8EE0D-D8E1-4A16-92B3-27661C56A74B}" srcOrd="0" destOrd="0" parTransId="{2B2F3FB8-ACC8-4063-98E6-18C8FAC72A0E}" sibTransId="{71CB0AC0-F130-4FE4-BCD3-D111D101507A}"/>
    <dgm:cxn modelId="{6CAE5CBE-170C-4852-978E-A80196E6FB2A}" type="presOf" srcId="{9E1F1679-A478-4828-9991-E411C9E21562}" destId="{1EA15003-C172-4B51-B423-FD4D32A03284}" srcOrd="0" destOrd="2" presId="urn:microsoft.com/office/officeart/2005/8/layout/lProcess2"/>
    <dgm:cxn modelId="{37636DC5-7A02-4514-A5C5-9A0E44339532}" type="presOf" srcId="{CC08A8F9-D154-4EE9-84ED-55016FF52C2E}" destId="{1EA15003-C172-4B51-B423-FD4D32A03284}" srcOrd="0" destOrd="1" presId="urn:microsoft.com/office/officeart/2005/8/layout/lProcess2"/>
    <dgm:cxn modelId="{9BE2AFD1-C6C3-4576-8605-D0C327871559}" type="presOf" srcId="{BC4C4BCD-9D8B-4E1F-950B-D898816B67A3}" destId="{813E35AD-505C-467E-BF0A-9DA59F0AF5BE}" srcOrd="1" destOrd="0" presId="urn:microsoft.com/office/officeart/2005/8/layout/lProcess2"/>
    <dgm:cxn modelId="{526A54E1-4588-41D4-9E30-D5623FC79A69}" type="presOf" srcId="{A881321D-E0D3-4B15-B80C-B5517168EA50}" destId="{A0997654-106B-4AC0-A401-4438DCCB21FD}" srcOrd="1" destOrd="0" presId="urn:microsoft.com/office/officeart/2005/8/layout/lProcess2"/>
    <dgm:cxn modelId="{AB0912F7-FEC1-482D-892F-BB2B5505333E}" type="presOf" srcId="{D62AEC05-9961-42F2-8371-37E2133B2109}" destId="{5E750DF3-2626-47BD-B8F4-E1CAA8BBA626}" srcOrd="0" destOrd="1" presId="urn:microsoft.com/office/officeart/2005/8/layout/lProcess2"/>
    <dgm:cxn modelId="{168AA54D-3408-4CC7-AB26-B8D6E212839A}" type="presParOf" srcId="{3964FB59-2C42-4373-96D4-9A98A064568E}" destId="{059847E2-9C05-4518-B7EB-97CC69EB09BC}" srcOrd="0" destOrd="0" presId="urn:microsoft.com/office/officeart/2005/8/layout/lProcess2"/>
    <dgm:cxn modelId="{3102698D-9651-465A-A1B2-C6CA19218C93}" type="presParOf" srcId="{059847E2-9C05-4518-B7EB-97CC69EB09BC}" destId="{8F9531F3-5A95-4F2B-8837-89D55B69CCF1}" srcOrd="0" destOrd="0" presId="urn:microsoft.com/office/officeart/2005/8/layout/lProcess2"/>
    <dgm:cxn modelId="{12912BD6-A205-4A9D-AAFC-C8AD8AACFB94}" type="presParOf" srcId="{059847E2-9C05-4518-B7EB-97CC69EB09BC}" destId="{813E35AD-505C-467E-BF0A-9DA59F0AF5BE}" srcOrd="1" destOrd="0" presId="urn:microsoft.com/office/officeart/2005/8/layout/lProcess2"/>
    <dgm:cxn modelId="{BC812A45-15EF-4AA7-829E-4D94B8D15392}" type="presParOf" srcId="{059847E2-9C05-4518-B7EB-97CC69EB09BC}" destId="{05CBFC96-9E33-4A75-B86F-F2EA8D04D0D7}" srcOrd="2" destOrd="0" presId="urn:microsoft.com/office/officeart/2005/8/layout/lProcess2"/>
    <dgm:cxn modelId="{42A24509-7ED7-419D-A4D7-6DE93E94C7BF}" type="presParOf" srcId="{05CBFC96-9E33-4A75-B86F-F2EA8D04D0D7}" destId="{BE31A72B-A25C-4866-A4D4-5192D7561BB3}" srcOrd="0" destOrd="0" presId="urn:microsoft.com/office/officeart/2005/8/layout/lProcess2"/>
    <dgm:cxn modelId="{BFF33789-4B15-4759-BBC4-D9184545CE2B}" type="presParOf" srcId="{BE31A72B-A25C-4866-A4D4-5192D7561BB3}" destId="{5E750DF3-2626-47BD-B8F4-E1CAA8BBA626}" srcOrd="0" destOrd="0" presId="urn:microsoft.com/office/officeart/2005/8/layout/lProcess2"/>
    <dgm:cxn modelId="{37465D0C-FC7D-47BD-8EEA-DBED8F665910}" type="presParOf" srcId="{3964FB59-2C42-4373-96D4-9A98A064568E}" destId="{F6E96A73-F7E6-46AC-BFF3-10C29A243110}" srcOrd="1" destOrd="0" presId="urn:microsoft.com/office/officeart/2005/8/layout/lProcess2"/>
    <dgm:cxn modelId="{9D445693-2066-44BD-ABFC-472FB2E2222C}" type="presParOf" srcId="{3964FB59-2C42-4373-96D4-9A98A064568E}" destId="{9612E753-F28A-492E-94E7-0BF3DB9379DF}" srcOrd="2" destOrd="0" presId="urn:microsoft.com/office/officeart/2005/8/layout/lProcess2"/>
    <dgm:cxn modelId="{D662009D-7B38-4778-B7B5-884134F1B1A5}" type="presParOf" srcId="{9612E753-F28A-492E-94E7-0BF3DB9379DF}" destId="{709826E8-3C74-4978-B20B-46DECB0E9B6A}" srcOrd="0" destOrd="0" presId="urn:microsoft.com/office/officeart/2005/8/layout/lProcess2"/>
    <dgm:cxn modelId="{295BBB4E-81FA-44AD-AFC3-1129BD5736C6}" type="presParOf" srcId="{9612E753-F28A-492E-94E7-0BF3DB9379DF}" destId="{A0997654-106B-4AC0-A401-4438DCCB21FD}" srcOrd="1" destOrd="0" presId="urn:microsoft.com/office/officeart/2005/8/layout/lProcess2"/>
    <dgm:cxn modelId="{17599AF5-9D00-4EAB-A5D4-328788F88CC9}" type="presParOf" srcId="{9612E753-F28A-492E-94E7-0BF3DB9379DF}" destId="{B185C2FE-574D-4BBB-A793-5D28A349B89E}" srcOrd="2" destOrd="0" presId="urn:microsoft.com/office/officeart/2005/8/layout/lProcess2"/>
    <dgm:cxn modelId="{D81DB593-47E9-4201-BE03-D4D729B35129}" type="presParOf" srcId="{B185C2FE-574D-4BBB-A793-5D28A349B89E}" destId="{136E81E1-BE67-43EA-8305-A81033179BB8}" srcOrd="0" destOrd="0" presId="urn:microsoft.com/office/officeart/2005/8/layout/lProcess2"/>
    <dgm:cxn modelId="{E85CCAAE-C274-4BD3-98C0-1276C9D90326}" type="presParOf" srcId="{136E81E1-BE67-43EA-8305-A81033179BB8}" destId="{1EA15003-C172-4B51-B423-FD4D32A03284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C510B21-5502-42D0-8E5E-7ADE7B8778C7}" type="doc">
      <dgm:prSet loTypeId="urn:microsoft.com/office/officeart/2005/8/layout/vList2" loCatId="list" qsTypeId="urn:microsoft.com/office/officeart/2005/8/quickstyle/simple1" qsCatId="simple" csTypeId="urn:microsoft.com/office/officeart/2005/8/colors/accent0_3" csCatId="mainScheme"/>
      <dgm:spPr/>
      <dgm:t>
        <a:bodyPr/>
        <a:lstStyle/>
        <a:p>
          <a:endParaRPr lang="es-419"/>
        </a:p>
      </dgm:t>
    </dgm:pt>
    <dgm:pt modelId="{F79E2F36-7CDA-45E6-BE81-40C4B7B6B8F8}">
      <dgm:prSet/>
      <dgm:spPr/>
      <dgm:t>
        <a:bodyPr/>
        <a:lstStyle/>
        <a:p>
          <a:r>
            <a:rPr lang="es-419"/>
            <a:t>El plan de Dios: ¡Su mayor regalo!</a:t>
          </a:r>
        </a:p>
      </dgm:t>
    </dgm:pt>
    <dgm:pt modelId="{C3EC00D6-F783-4E6B-81CF-712AF47F20B4}" type="parTrans" cxnId="{3DBF3AD4-C998-4DEB-A1DD-1BAEC0CC0F9E}">
      <dgm:prSet/>
      <dgm:spPr/>
      <dgm:t>
        <a:bodyPr/>
        <a:lstStyle/>
        <a:p>
          <a:endParaRPr lang="es-419"/>
        </a:p>
      </dgm:t>
    </dgm:pt>
    <dgm:pt modelId="{9A134DBB-0779-43AD-BF9E-D94CB13372DD}" type="sibTrans" cxnId="{3DBF3AD4-C998-4DEB-A1DD-1BAEC0CC0F9E}">
      <dgm:prSet/>
      <dgm:spPr/>
      <dgm:t>
        <a:bodyPr/>
        <a:lstStyle/>
        <a:p>
          <a:endParaRPr lang="es-419"/>
        </a:p>
      </dgm:t>
    </dgm:pt>
    <dgm:pt modelId="{17B05828-7B14-4B07-90E5-47761846FEE6}">
      <dgm:prSet/>
      <dgm:spPr/>
      <dgm:t>
        <a:bodyPr/>
        <a:lstStyle/>
        <a:p>
          <a:r>
            <a:rPr lang="es-419" baseline="0"/>
            <a:t>Programa diseñado para enseñar lo que Dios hace para salvarnos.</a:t>
          </a:r>
          <a:endParaRPr lang="es-419"/>
        </a:p>
      </dgm:t>
    </dgm:pt>
    <dgm:pt modelId="{CC8E78D7-B863-4282-8ADB-3F851D79F777}" type="parTrans" cxnId="{BF1F4ED6-3563-48F7-A889-4E89C379725B}">
      <dgm:prSet/>
      <dgm:spPr/>
      <dgm:t>
        <a:bodyPr/>
        <a:lstStyle/>
        <a:p>
          <a:endParaRPr lang="es-419"/>
        </a:p>
      </dgm:t>
    </dgm:pt>
    <dgm:pt modelId="{A72A10DB-EE29-40C1-AE12-A3845ECEF069}" type="sibTrans" cxnId="{BF1F4ED6-3563-48F7-A889-4E89C379725B}">
      <dgm:prSet/>
      <dgm:spPr/>
      <dgm:t>
        <a:bodyPr/>
        <a:lstStyle/>
        <a:p>
          <a:endParaRPr lang="es-419"/>
        </a:p>
      </dgm:t>
    </dgm:pt>
    <dgm:pt modelId="{8BB48A3C-8444-4740-8037-915AA26050D3}">
      <dgm:prSet/>
      <dgm:spPr/>
      <dgm:t>
        <a:bodyPr/>
        <a:lstStyle/>
        <a:p>
          <a:r>
            <a:rPr lang="es-419"/>
            <a:t>Grupos de Estudio</a:t>
          </a:r>
        </a:p>
      </dgm:t>
    </dgm:pt>
    <dgm:pt modelId="{25184264-1865-4C68-920F-4B742EC72AF9}" type="parTrans" cxnId="{21E8B068-4C33-4AD7-A4FF-8DE222E37793}">
      <dgm:prSet/>
      <dgm:spPr/>
      <dgm:t>
        <a:bodyPr/>
        <a:lstStyle/>
        <a:p>
          <a:endParaRPr lang="es-419"/>
        </a:p>
      </dgm:t>
    </dgm:pt>
    <dgm:pt modelId="{A3FF4E4C-B5A3-4319-AB81-FCA09D1BBFF8}" type="sibTrans" cxnId="{21E8B068-4C33-4AD7-A4FF-8DE222E37793}">
      <dgm:prSet/>
      <dgm:spPr/>
      <dgm:t>
        <a:bodyPr/>
        <a:lstStyle/>
        <a:p>
          <a:endParaRPr lang="es-419"/>
        </a:p>
      </dgm:t>
    </dgm:pt>
    <dgm:pt modelId="{E5DF90AD-4FC4-4DCF-9A3E-936E54A765B1}">
      <dgm:prSet/>
      <dgm:spPr/>
      <dgm:t>
        <a:bodyPr/>
        <a:lstStyle/>
        <a:p>
          <a:r>
            <a:rPr lang="es-419" baseline="0"/>
            <a:t>Organizó decenas de grupos para proclamar las buenas nuevas.</a:t>
          </a:r>
          <a:endParaRPr lang="es-419"/>
        </a:p>
      </dgm:t>
    </dgm:pt>
    <dgm:pt modelId="{0DC27446-A379-43E1-96AF-D9DAB8C67BDF}" type="parTrans" cxnId="{47EC1E56-4B04-4704-B2E2-6E83281F89EF}">
      <dgm:prSet/>
      <dgm:spPr/>
      <dgm:t>
        <a:bodyPr/>
        <a:lstStyle/>
        <a:p>
          <a:endParaRPr lang="es-419"/>
        </a:p>
      </dgm:t>
    </dgm:pt>
    <dgm:pt modelId="{D0F8DDA6-CAF4-4BBF-ADAF-57033BA48FC4}" type="sibTrans" cxnId="{47EC1E56-4B04-4704-B2E2-6E83281F89EF}">
      <dgm:prSet/>
      <dgm:spPr/>
      <dgm:t>
        <a:bodyPr/>
        <a:lstStyle/>
        <a:p>
          <a:endParaRPr lang="es-419"/>
        </a:p>
      </dgm:t>
    </dgm:pt>
    <dgm:pt modelId="{7998AA4E-A2D1-48BF-9647-99B56CB900D7}">
      <dgm:prSet/>
      <dgm:spPr/>
      <dgm:t>
        <a:bodyPr/>
        <a:lstStyle/>
        <a:p>
          <a:r>
            <a:rPr lang="es-419"/>
            <a:t>Enfoque Centrado en Cristo</a:t>
          </a:r>
        </a:p>
      </dgm:t>
    </dgm:pt>
    <dgm:pt modelId="{FCA4140E-1952-4C15-A745-0B8CCE0CB2EF}" type="parTrans" cxnId="{7BC41E06-DAE7-41AC-9082-9F8B8BF98C81}">
      <dgm:prSet/>
      <dgm:spPr/>
      <dgm:t>
        <a:bodyPr/>
        <a:lstStyle/>
        <a:p>
          <a:endParaRPr lang="es-419"/>
        </a:p>
      </dgm:t>
    </dgm:pt>
    <dgm:pt modelId="{69461B2B-BF33-4A4D-A709-6B59791D2EED}" type="sibTrans" cxnId="{7BC41E06-DAE7-41AC-9082-9F8B8BF98C81}">
      <dgm:prSet/>
      <dgm:spPr/>
      <dgm:t>
        <a:bodyPr/>
        <a:lstStyle/>
        <a:p>
          <a:endParaRPr lang="es-419"/>
        </a:p>
      </dgm:t>
    </dgm:pt>
    <dgm:pt modelId="{C2D8CD8A-6417-4140-9AAE-CBF77F73D297}">
      <dgm:prSet/>
      <dgm:spPr/>
      <dgm:t>
        <a:bodyPr/>
        <a:lstStyle/>
        <a:p>
          <a:r>
            <a:rPr lang="es-419" baseline="0"/>
            <a:t>Se centra en la obra de Dios, no en nuestros esfuerzos.</a:t>
          </a:r>
          <a:endParaRPr lang="es-419"/>
        </a:p>
      </dgm:t>
    </dgm:pt>
    <dgm:pt modelId="{34449CC0-0ECE-4126-9139-20C75AD30D3D}" type="parTrans" cxnId="{C9A9D68B-0E3F-47E2-8866-FFC30B45EE34}">
      <dgm:prSet/>
      <dgm:spPr/>
      <dgm:t>
        <a:bodyPr/>
        <a:lstStyle/>
        <a:p>
          <a:endParaRPr lang="es-419"/>
        </a:p>
      </dgm:t>
    </dgm:pt>
    <dgm:pt modelId="{86471FC0-C2F7-4281-A6AD-139909D23F76}" type="sibTrans" cxnId="{C9A9D68B-0E3F-47E2-8866-FFC30B45EE34}">
      <dgm:prSet/>
      <dgm:spPr/>
      <dgm:t>
        <a:bodyPr/>
        <a:lstStyle/>
        <a:p>
          <a:endParaRPr lang="es-419"/>
        </a:p>
      </dgm:t>
    </dgm:pt>
    <dgm:pt modelId="{CC3B1CDD-73B2-4F42-B671-9BB0F4ACE96D}" type="pres">
      <dgm:prSet presAssocID="{AC510B21-5502-42D0-8E5E-7ADE7B8778C7}" presName="linear" presStyleCnt="0">
        <dgm:presLayoutVars>
          <dgm:animLvl val="lvl"/>
          <dgm:resizeHandles val="exact"/>
        </dgm:presLayoutVars>
      </dgm:prSet>
      <dgm:spPr/>
    </dgm:pt>
    <dgm:pt modelId="{EDA8B6B1-51E2-4490-A1BD-3F0AF7445A54}" type="pres">
      <dgm:prSet presAssocID="{F79E2F36-7CDA-45E6-BE81-40C4B7B6B8F8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F9268D05-B26D-4277-966D-68865D8AED90}" type="pres">
      <dgm:prSet presAssocID="{F79E2F36-7CDA-45E6-BE81-40C4B7B6B8F8}" presName="childText" presStyleLbl="revTx" presStyleIdx="0" presStyleCnt="3">
        <dgm:presLayoutVars>
          <dgm:bulletEnabled val="1"/>
        </dgm:presLayoutVars>
      </dgm:prSet>
      <dgm:spPr/>
    </dgm:pt>
    <dgm:pt modelId="{DFF40293-81E2-4538-B442-6F6E6044D463}" type="pres">
      <dgm:prSet presAssocID="{8BB48A3C-8444-4740-8037-915AA26050D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29002E7B-516A-42A7-A70C-0B213087A9D9}" type="pres">
      <dgm:prSet presAssocID="{8BB48A3C-8444-4740-8037-915AA26050D3}" presName="childText" presStyleLbl="revTx" presStyleIdx="1" presStyleCnt="3">
        <dgm:presLayoutVars>
          <dgm:bulletEnabled val="1"/>
        </dgm:presLayoutVars>
      </dgm:prSet>
      <dgm:spPr/>
    </dgm:pt>
    <dgm:pt modelId="{94109D81-916C-46B4-844F-3A0DC21945F8}" type="pres">
      <dgm:prSet presAssocID="{7998AA4E-A2D1-48BF-9647-99B56CB900D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6B7010C1-07BB-4EBB-9DBE-36AE5578931B}" type="pres">
      <dgm:prSet presAssocID="{7998AA4E-A2D1-48BF-9647-99B56CB900D7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7BC41E06-DAE7-41AC-9082-9F8B8BF98C81}" srcId="{AC510B21-5502-42D0-8E5E-7ADE7B8778C7}" destId="{7998AA4E-A2D1-48BF-9647-99B56CB900D7}" srcOrd="2" destOrd="0" parTransId="{FCA4140E-1952-4C15-A745-0B8CCE0CB2EF}" sibTransId="{69461B2B-BF33-4A4D-A709-6B59791D2EED}"/>
    <dgm:cxn modelId="{9A42470E-A3A3-4823-B133-4EDA6B6BBE1C}" type="presOf" srcId="{17B05828-7B14-4B07-90E5-47761846FEE6}" destId="{F9268D05-B26D-4277-966D-68865D8AED90}" srcOrd="0" destOrd="0" presId="urn:microsoft.com/office/officeart/2005/8/layout/vList2"/>
    <dgm:cxn modelId="{20F64160-343F-4150-843D-0B4E95B3EE28}" type="presOf" srcId="{AC510B21-5502-42D0-8E5E-7ADE7B8778C7}" destId="{CC3B1CDD-73B2-4F42-B671-9BB0F4ACE96D}" srcOrd="0" destOrd="0" presId="urn:microsoft.com/office/officeart/2005/8/layout/vList2"/>
    <dgm:cxn modelId="{21E8B068-4C33-4AD7-A4FF-8DE222E37793}" srcId="{AC510B21-5502-42D0-8E5E-7ADE7B8778C7}" destId="{8BB48A3C-8444-4740-8037-915AA26050D3}" srcOrd="1" destOrd="0" parTransId="{25184264-1865-4C68-920F-4B742EC72AF9}" sibTransId="{A3FF4E4C-B5A3-4319-AB81-FCA09D1BBFF8}"/>
    <dgm:cxn modelId="{859A2C6E-8C84-4B6D-8161-9B83831F920C}" type="presOf" srcId="{C2D8CD8A-6417-4140-9AAE-CBF77F73D297}" destId="{6B7010C1-07BB-4EBB-9DBE-36AE5578931B}" srcOrd="0" destOrd="0" presId="urn:microsoft.com/office/officeart/2005/8/layout/vList2"/>
    <dgm:cxn modelId="{47EC1E56-4B04-4704-B2E2-6E83281F89EF}" srcId="{8BB48A3C-8444-4740-8037-915AA26050D3}" destId="{E5DF90AD-4FC4-4DCF-9A3E-936E54A765B1}" srcOrd="0" destOrd="0" parTransId="{0DC27446-A379-43E1-96AF-D9DAB8C67BDF}" sibTransId="{D0F8DDA6-CAF4-4BBF-ADAF-57033BA48FC4}"/>
    <dgm:cxn modelId="{D1AA9659-4F67-4852-A8ED-C6A210CEDA43}" type="presOf" srcId="{F79E2F36-7CDA-45E6-BE81-40C4B7B6B8F8}" destId="{EDA8B6B1-51E2-4490-A1BD-3F0AF7445A54}" srcOrd="0" destOrd="0" presId="urn:microsoft.com/office/officeart/2005/8/layout/vList2"/>
    <dgm:cxn modelId="{4B86157E-9B4F-4BC4-B9C3-671B5F1E39CE}" type="presOf" srcId="{7998AA4E-A2D1-48BF-9647-99B56CB900D7}" destId="{94109D81-916C-46B4-844F-3A0DC21945F8}" srcOrd="0" destOrd="0" presId="urn:microsoft.com/office/officeart/2005/8/layout/vList2"/>
    <dgm:cxn modelId="{C9A9D68B-0E3F-47E2-8866-FFC30B45EE34}" srcId="{7998AA4E-A2D1-48BF-9647-99B56CB900D7}" destId="{C2D8CD8A-6417-4140-9AAE-CBF77F73D297}" srcOrd="0" destOrd="0" parTransId="{34449CC0-0ECE-4126-9139-20C75AD30D3D}" sibTransId="{86471FC0-C2F7-4281-A6AD-139909D23F76}"/>
    <dgm:cxn modelId="{AB1C6ECC-1859-4F68-9560-E5324FA31A41}" type="presOf" srcId="{8BB48A3C-8444-4740-8037-915AA26050D3}" destId="{DFF40293-81E2-4538-B442-6F6E6044D463}" srcOrd="0" destOrd="0" presId="urn:microsoft.com/office/officeart/2005/8/layout/vList2"/>
    <dgm:cxn modelId="{51BD1ECD-3CF2-4ED8-9FDD-FDE6C7EB36FD}" type="presOf" srcId="{E5DF90AD-4FC4-4DCF-9A3E-936E54A765B1}" destId="{29002E7B-516A-42A7-A70C-0B213087A9D9}" srcOrd="0" destOrd="0" presId="urn:microsoft.com/office/officeart/2005/8/layout/vList2"/>
    <dgm:cxn modelId="{3DBF3AD4-C998-4DEB-A1DD-1BAEC0CC0F9E}" srcId="{AC510B21-5502-42D0-8E5E-7ADE7B8778C7}" destId="{F79E2F36-7CDA-45E6-BE81-40C4B7B6B8F8}" srcOrd="0" destOrd="0" parTransId="{C3EC00D6-F783-4E6B-81CF-712AF47F20B4}" sibTransId="{9A134DBB-0779-43AD-BF9E-D94CB13372DD}"/>
    <dgm:cxn modelId="{BF1F4ED6-3563-48F7-A889-4E89C379725B}" srcId="{F79E2F36-7CDA-45E6-BE81-40C4B7B6B8F8}" destId="{17B05828-7B14-4B07-90E5-47761846FEE6}" srcOrd="0" destOrd="0" parTransId="{CC8E78D7-B863-4282-8ADB-3F851D79F777}" sibTransId="{A72A10DB-EE29-40C1-AE12-A3845ECEF069}"/>
    <dgm:cxn modelId="{95754C28-967E-4268-AD77-8FF5A64748C6}" type="presParOf" srcId="{CC3B1CDD-73B2-4F42-B671-9BB0F4ACE96D}" destId="{EDA8B6B1-51E2-4490-A1BD-3F0AF7445A54}" srcOrd="0" destOrd="0" presId="urn:microsoft.com/office/officeart/2005/8/layout/vList2"/>
    <dgm:cxn modelId="{5E168374-7444-436E-A8C9-211EEB98FFC7}" type="presParOf" srcId="{CC3B1CDD-73B2-4F42-B671-9BB0F4ACE96D}" destId="{F9268D05-B26D-4277-966D-68865D8AED90}" srcOrd="1" destOrd="0" presId="urn:microsoft.com/office/officeart/2005/8/layout/vList2"/>
    <dgm:cxn modelId="{FAB7543A-E6D3-4437-99B7-726B8A4F0DF0}" type="presParOf" srcId="{CC3B1CDD-73B2-4F42-B671-9BB0F4ACE96D}" destId="{DFF40293-81E2-4538-B442-6F6E6044D463}" srcOrd="2" destOrd="0" presId="urn:microsoft.com/office/officeart/2005/8/layout/vList2"/>
    <dgm:cxn modelId="{28B05A9E-E9EF-4183-9BBF-371A0AF829CE}" type="presParOf" srcId="{CC3B1CDD-73B2-4F42-B671-9BB0F4ACE96D}" destId="{29002E7B-516A-42A7-A70C-0B213087A9D9}" srcOrd="3" destOrd="0" presId="urn:microsoft.com/office/officeart/2005/8/layout/vList2"/>
    <dgm:cxn modelId="{E8BD1CF8-7E75-46E9-BEE7-E672F3F43A29}" type="presParOf" srcId="{CC3B1CDD-73B2-4F42-B671-9BB0F4ACE96D}" destId="{94109D81-916C-46B4-844F-3A0DC21945F8}" srcOrd="4" destOrd="0" presId="urn:microsoft.com/office/officeart/2005/8/layout/vList2"/>
    <dgm:cxn modelId="{0987AA41-2B71-4BDC-82CB-47FC72C61E0E}" type="presParOf" srcId="{CC3B1CDD-73B2-4F42-B671-9BB0F4ACE96D}" destId="{6B7010C1-07BB-4EBB-9DBE-36AE5578931B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6753F057-585E-43FC-8DF1-932F1D425930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4333F59F-5EEE-437E-A23C-EB1269432DE4}">
      <dgm:prSet/>
      <dgm:spPr/>
      <dgm:t>
        <a:bodyPr/>
        <a:lstStyle/>
        <a:p>
          <a:r>
            <a:rPr lang="es-419"/>
            <a:t>Bautismos</a:t>
          </a:r>
        </a:p>
      </dgm:t>
    </dgm:pt>
    <dgm:pt modelId="{56E11AE2-AA88-4E21-8D2F-10587D71694F}" type="parTrans" cxnId="{3EB8E5E1-EE8A-4DE5-A808-420351879ACA}">
      <dgm:prSet/>
      <dgm:spPr/>
      <dgm:t>
        <a:bodyPr/>
        <a:lstStyle/>
        <a:p>
          <a:endParaRPr lang="es-419"/>
        </a:p>
      </dgm:t>
    </dgm:pt>
    <dgm:pt modelId="{B7F258AE-6DC7-4959-A2C5-42D82726B314}" type="sibTrans" cxnId="{3EB8E5E1-EE8A-4DE5-A808-420351879ACA}">
      <dgm:prSet/>
      <dgm:spPr/>
      <dgm:t>
        <a:bodyPr/>
        <a:lstStyle/>
        <a:p>
          <a:endParaRPr lang="es-419"/>
        </a:p>
      </dgm:t>
    </dgm:pt>
    <dgm:pt modelId="{070B59A4-39EF-4756-8409-D79640F925D1}">
      <dgm:prSet/>
      <dgm:spPr/>
      <dgm:t>
        <a:bodyPr/>
        <a:lstStyle/>
        <a:p>
          <a:r>
            <a:rPr lang="es-419"/>
            <a:t>Nuevos grupos</a:t>
          </a:r>
        </a:p>
      </dgm:t>
    </dgm:pt>
    <dgm:pt modelId="{A9C0D9F5-4E59-442D-9B32-7A6FD0CF2C09}" type="parTrans" cxnId="{D37919A9-3D97-4E69-8E30-96EDF26049DE}">
      <dgm:prSet/>
      <dgm:spPr/>
      <dgm:t>
        <a:bodyPr/>
        <a:lstStyle/>
        <a:p>
          <a:endParaRPr lang="es-419"/>
        </a:p>
      </dgm:t>
    </dgm:pt>
    <dgm:pt modelId="{7AF9C0DC-6EB8-4565-922C-5368A6DC0C5D}" type="sibTrans" cxnId="{D37919A9-3D97-4E69-8E30-96EDF26049DE}">
      <dgm:prSet/>
      <dgm:spPr/>
      <dgm:t>
        <a:bodyPr/>
        <a:lstStyle/>
        <a:p>
          <a:endParaRPr lang="es-419"/>
        </a:p>
      </dgm:t>
    </dgm:pt>
    <dgm:pt modelId="{D1D56F90-321E-4C15-A34A-C87999DC234F}">
      <dgm:prSet/>
      <dgm:spPr/>
      <dgm:t>
        <a:bodyPr/>
        <a:lstStyle/>
        <a:p>
          <a:r>
            <a:rPr lang="es-419"/>
            <a:t>Vidas transformadas</a:t>
          </a:r>
        </a:p>
      </dgm:t>
    </dgm:pt>
    <dgm:pt modelId="{109446AF-BAFE-4392-A4AF-C868677234E5}" type="parTrans" cxnId="{33168649-D93E-4545-89E6-DAF56DE9C8DB}">
      <dgm:prSet/>
      <dgm:spPr/>
      <dgm:t>
        <a:bodyPr/>
        <a:lstStyle/>
        <a:p>
          <a:endParaRPr lang="es-419"/>
        </a:p>
      </dgm:t>
    </dgm:pt>
    <dgm:pt modelId="{444AF0C4-4EC5-4CF3-B24D-FCD62CA9693C}" type="sibTrans" cxnId="{33168649-D93E-4545-89E6-DAF56DE9C8DB}">
      <dgm:prSet/>
      <dgm:spPr/>
      <dgm:t>
        <a:bodyPr/>
        <a:lstStyle/>
        <a:p>
          <a:endParaRPr lang="es-419"/>
        </a:p>
      </dgm:t>
    </dgm:pt>
    <dgm:pt modelId="{40306999-1882-4783-BFBE-626FB3509319}">
      <dgm:prSet/>
      <dgm:spPr/>
      <dgm:t>
        <a:bodyPr/>
        <a:lstStyle/>
        <a:p>
          <a:r>
            <a:rPr lang="es-419"/>
            <a:t>Líderes formados</a:t>
          </a:r>
        </a:p>
      </dgm:t>
    </dgm:pt>
    <dgm:pt modelId="{4472A2D2-76A9-4B6F-A515-102B480B4B85}" type="parTrans" cxnId="{9ABEA1FC-2FAA-415A-836F-D7A17B8D7A8F}">
      <dgm:prSet/>
      <dgm:spPr/>
      <dgm:t>
        <a:bodyPr/>
        <a:lstStyle/>
        <a:p>
          <a:endParaRPr lang="es-419"/>
        </a:p>
      </dgm:t>
    </dgm:pt>
    <dgm:pt modelId="{ECD03434-1BB2-414A-8833-31F99278339A}" type="sibTrans" cxnId="{9ABEA1FC-2FAA-415A-836F-D7A17B8D7A8F}">
      <dgm:prSet/>
      <dgm:spPr/>
      <dgm:t>
        <a:bodyPr/>
        <a:lstStyle/>
        <a:p>
          <a:endParaRPr lang="es-419"/>
        </a:p>
      </dgm:t>
    </dgm:pt>
    <dgm:pt modelId="{42ADC8B0-CF16-45F4-B107-D5F04009E71E}" type="pres">
      <dgm:prSet presAssocID="{6753F057-585E-43FC-8DF1-932F1D425930}" presName="diagram" presStyleCnt="0">
        <dgm:presLayoutVars>
          <dgm:dir/>
          <dgm:resizeHandles val="exact"/>
        </dgm:presLayoutVars>
      </dgm:prSet>
      <dgm:spPr/>
    </dgm:pt>
    <dgm:pt modelId="{FA832EF6-7ABA-466B-8DBB-28875C76A587}" type="pres">
      <dgm:prSet presAssocID="{4333F59F-5EEE-437E-A23C-EB1269432DE4}" presName="node" presStyleLbl="node1" presStyleIdx="0" presStyleCnt="4">
        <dgm:presLayoutVars>
          <dgm:bulletEnabled val="1"/>
        </dgm:presLayoutVars>
      </dgm:prSet>
      <dgm:spPr/>
    </dgm:pt>
    <dgm:pt modelId="{EB9C5228-5643-4DF4-8CD5-548B0A353E85}" type="pres">
      <dgm:prSet presAssocID="{B7F258AE-6DC7-4959-A2C5-42D82726B314}" presName="sibTrans" presStyleCnt="0"/>
      <dgm:spPr/>
    </dgm:pt>
    <dgm:pt modelId="{3551A166-BAE7-44EA-929D-01D2C7977795}" type="pres">
      <dgm:prSet presAssocID="{070B59A4-39EF-4756-8409-D79640F925D1}" presName="node" presStyleLbl="node1" presStyleIdx="1" presStyleCnt="4">
        <dgm:presLayoutVars>
          <dgm:bulletEnabled val="1"/>
        </dgm:presLayoutVars>
      </dgm:prSet>
      <dgm:spPr/>
    </dgm:pt>
    <dgm:pt modelId="{DA3AA3B3-F0B7-4B9D-B3A3-064082EE3F05}" type="pres">
      <dgm:prSet presAssocID="{7AF9C0DC-6EB8-4565-922C-5368A6DC0C5D}" presName="sibTrans" presStyleCnt="0"/>
      <dgm:spPr/>
    </dgm:pt>
    <dgm:pt modelId="{C88A4D5C-62C8-430D-A0E0-52B23E1C515F}" type="pres">
      <dgm:prSet presAssocID="{D1D56F90-321E-4C15-A34A-C87999DC234F}" presName="node" presStyleLbl="node1" presStyleIdx="2" presStyleCnt="4">
        <dgm:presLayoutVars>
          <dgm:bulletEnabled val="1"/>
        </dgm:presLayoutVars>
      </dgm:prSet>
      <dgm:spPr/>
    </dgm:pt>
    <dgm:pt modelId="{1486FEA2-DEBB-43FA-A744-5E19F9A4B9EB}" type="pres">
      <dgm:prSet presAssocID="{444AF0C4-4EC5-4CF3-B24D-FCD62CA9693C}" presName="sibTrans" presStyleCnt="0"/>
      <dgm:spPr/>
    </dgm:pt>
    <dgm:pt modelId="{8B8B2A67-75F3-47C0-B940-B66177555D00}" type="pres">
      <dgm:prSet presAssocID="{40306999-1882-4783-BFBE-626FB3509319}" presName="node" presStyleLbl="node1" presStyleIdx="3" presStyleCnt="4">
        <dgm:presLayoutVars>
          <dgm:bulletEnabled val="1"/>
        </dgm:presLayoutVars>
      </dgm:prSet>
      <dgm:spPr/>
    </dgm:pt>
  </dgm:ptLst>
  <dgm:cxnLst>
    <dgm:cxn modelId="{5B64E363-70A7-48EE-99D1-FC98DAFC7C56}" type="presOf" srcId="{4333F59F-5EEE-437E-A23C-EB1269432DE4}" destId="{FA832EF6-7ABA-466B-8DBB-28875C76A587}" srcOrd="0" destOrd="0" presId="urn:microsoft.com/office/officeart/2005/8/layout/default"/>
    <dgm:cxn modelId="{33168649-D93E-4545-89E6-DAF56DE9C8DB}" srcId="{6753F057-585E-43FC-8DF1-932F1D425930}" destId="{D1D56F90-321E-4C15-A34A-C87999DC234F}" srcOrd="2" destOrd="0" parTransId="{109446AF-BAFE-4392-A4AF-C868677234E5}" sibTransId="{444AF0C4-4EC5-4CF3-B24D-FCD62CA9693C}"/>
    <dgm:cxn modelId="{4DD1F149-77F6-4E8A-B7FA-BE7F0E6A3E7D}" type="presOf" srcId="{6753F057-585E-43FC-8DF1-932F1D425930}" destId="{42ADC8B0-CF16-45F4-B107-D5F04009E71E}" srcOrd="0" destOrd="0" presId="urn:microsoft.com/office/officeart/2005/8/layout/default"/>
    <dgm:cxn modelId="{B626F975-0D9C-4319-9386-8E11BBF5D95D}" type="presOf" srcId="{40306999-1882-4783-BFBE-626FB3509319}" destId="{8B8B2A67-75F3-47C0-B940-B66177555D00}" srcOrd="0" destOrd="0" presId="urn:microsoft.com/office/officeart/2005/8/layout/default"/>
    <dgm:cxn modelId="{D37919A9-3D97-4E69-8E30-96EDF26049DE}" srcId="{6753F057-585E-43FC-8DF1-932F1D425930}" destId="{070B59A4-39EF-4756-8409-D79640F925D1}" srcOrd="1" destOrd="0" parTransId="{A9C0D9F5-4E59-442D-9B32-7A6FD0CF2C09}" sibTransId="{7AF9C0DC-6EB8-4565-922C-5368A6DC0C5D}"/>
    <dgm:cxn modelId="{1C75CDB6-799C-4CAD-8B27-54F4C2ABFE3D}" type="presOf" srcId="{D1D56F90-321E-4C15-A34A-C87999DC234F}" destId="{C88A4D5C-62C8-430D-A0E0-52B23E1C515F}" srcOrd="0" destOrd="0" presId="urn:microsoft.com/office/officeart/2005/8/layout/default"/>
    <dgm:cxn modelId="{491C3DE0-2F3F-45BC-8B43-5E00A6FCB784}" type="presOf" srcId="{070B59A4-39EF-4756-8409-D79640F925D1}" destId="{3551A166-BAE7-44EA-929D-01D2C7977795}" srcOrd="0" destOrd="0" presId="urn:microsoft.com/office/officeart/2005/8/layout/default"/>
    <dgm:cxn modelId="{3EB8E5E1-EE8A-4DE5-A808-420351879ACA}" srcId="{6753F057-585E-43FC-8DF1-932F1D425930}" destId="{4333F59F-5EEE-437E-A23C-EB1269432DE4}" srcOrd="0" destOrd="0" parTransId="{56E11AE2-AA88-4E21-8D2F-10587D71694F}" sibTransId="{B7F258AE-6DC7-4959-A2C5-42D82726B314}"/>
    <dgm:cxn modelId="{9ABEA1FC-2FAA-415A-836F-D7A17B8D7A8F}" srcId="{6753F057-585E-43FC-8DF1-932F1D425930}" destId="{40306999-1882-4783-BFBE-626FB3509319}" srcOrd="3" destOrd="0" parTransId="{4472A2D2-76A9-4B6F-A515-102B480B4B85}" sibTransId="{ECD03434-1BB2-414A-8833-31F99278339A}"/>
    <dgm:cxn modelId="{085DD8BE-4C0E-4344-B805-CA5CB7D3C172}" type="presParOf" srcId="{42ADC8B0-CF16-45F4-B107-D5F04009E71E}" destId="{FA832EF6-7ABA-466B-8DBB-28875C76A587}" srcOrd="0" destOrd="0" presId="urn:microsoft.com/office/officeart/2005/8/layout/default"/>
    <dgm:cxn modelId="{831D4FB7-9BF5-42BE-A15E-3722490A50C9}" type="presParOf" srcId="{42ADC8B0-CF16-45F4-B107-D5F04009E71E}" destId="{EB9C5228-5643-4DF4-8CD5-548B0A353E85}" srcOrd="1" destOrd="0" presId="urn:microsoft.com/office/officeart/2005/8/layout/default"/>
    <dgm:cxn modelId="{1227C1D7-D842-472E-B8DC-8D67D0C7CC06}" type="presParOf" srcId="{42ADC8B0-CF16-45F4-B107-D5F04009E71E}" destId="{3551A166-BAE7-44EA-929D-01D2C7977795}" srcOrd="2" destOrd="0" presId="urn:microsoft.com/office/officeart/2005/8/layout/default"/>
    <dgm:cxn modelId="{B99FBF17-9230-4E97-AAC2-129CD42C3408}" type="presParOf" srcId="{42ADC8B0-CF16-45F4-B107-D5F04009E71E}" destId="{DA3AA3B3-F0B7-4B9D-B3A3-064082EE3F05}" srcOrd="3" destOrd="0" presId="urn:microsoft.com/office/officeart/2005/8/layout/default"/>
    <dgm:cxn modelId="{99D734F9-F863-40F2-8217-B9FE458C896D}" type="presParOf" srcId="{42ADC8B0-CF16-45F4-B107-D5F04009E71E}" destId="{C88A4D5C-62C8-430D-A0E0-52B23E1C515F}" srcOrd="4" destOrd="0" presId="urn:microsoft.com/office/officeart/2005/8/layout/default"/>
    <dgm:cxn modelId="{75DE44CE-32C2-4D34-827A-E161FD18424C}" type="presParOf" srcId="{42ADC8B0-CF16-45F4-B107-D5F04009E71E}" destId="{1486FEA2-DEBB-43FA-A744-5E19F9A4B9EB}" srcOrd="5" destOrd="0" presId="urn:microsoft.com/office/officeart/2005/8/layout/default"/>
    <dgm:cxn modelId="{3CB56F54-3469-4EB4-B7A6-1BE3E8228CCB}" type="presParOf" srcId="{42ADC8B0-CF16-45F4-B107-D5F04009E71E}" destId="{8B8B2A67-75F3-47C0-B940-B66177555D00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0FAE4804-903A-4E32-ADF4-9C0106F881FC}" type="doc">
      <dgm:prSet loTypeId="urn:microsoft.com/office/officeart/2005/8/layout/vList4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419"/>
        </a:p>
      </dgm:t>
    </dgm:pt>
    <dgm:pt modelId="{E2B48FF8-6307-4F15-A596-A9F9A9115775}">
      <dgm:prSet/>
      <dgm:spPr/>
      <dgm:t>
        <a:bodyPr/>
        <a:lstStyle/>
        <a:p>
          <a:r>
            <a:rPr lang="es-419" dirty="0"/>
            <a:t>Bautismos Significativos</a:t>
          </a:r>
        </a:p>
      </dgm:t>
    </dgm:pt>
    <dgm:pt modelId="{1C1C3CF7-E82B-4C1E-ACFD-3C611CF70164}" type="parTrans" cxnId="{B5E57483-B263-4D4A-B37E-0C9860ABB417}">
      <dgm:prSet/>
      <dgm:spPr/>
      <dgm:t>
        <a:bodyPr/>
        <a:lstStyle/>
        <a:p>
          <a:endParaRPr lang="es-419"/>
        </a:p>
      </dgm:t>
    </dgm:pt>
    <dgm:pt modelId="{799408B1-2638-47F3-8A7F-710AE7EB9650}" type="sibTrans" cxnId="{B5E57483-B263-4D4A-B37E-0C9860ABB417}">
      <dgm:prSet/>
      <dgm:spPr/>
      <dgm:t>
        <a:bodyPr/>
        <a:lstStyle/>
        <a:p>
          <a:endParaRPr lang="es-419"/>
        </a:p>
      </dgm:t>
    </dgm:pt>
    <dgm:pt modelId="{AFE87F6B-1389-4538-A9D0-CC483C69CB17}">
      <dgm:prSet/>
      <dgm:spPr/>
      <dgm:t>
        <a:bodyPr/>
        <a:lstStyle/>
        <a:p>
          <a:r>
            <a:rPr lang="es-419" baseline="0"/>
            <a:t>Lloró de alegría al ver el bautismo de dos líderes pentecostales profesionales en su iglesia.</a:t>
          </a:r>
          <a:endParaRPr lang="es-419"/>
        </a:p>
      </dgm:t>
    </dgm:pt>
    <dgm:pt modelId="{FF266BF8-7D3A-4E08-B21F-ECAC699566C4}" type="parTrans" cxnId="{43F1BFBE-ACCC-477F-A4BD-A764C6EE0B5B}">
      <dgm:prSet/>
      <dgm:spPr/>
      <dgm:t>
        <a:bodyPr/>
        <a:lstStyle/>
        <a:p>
          <a:endParaRPr lang="es-419"/>
        </a:p>
      </dgm:t>
    </dgm:pt>
    <dgm:pt modelId="{B4234841-69C4-49CA-A714-B2D03E350080}" type="sibTrans" cxnId="{43F1BFBE-ACCC-477F-A4BD-A764C6EE0B5B}">
      <dgm:prSet/>
      <dgm:spPr/>
      <dgm:t>
        <a:bodyPr/>
        <a:lstStyle/>
        <a:p>
          <a:endParaRPr lang="es-419"/>
        </a:p>
      </dgm:t>
    </dgm:pt>
    <dgm:pt modelId="{B3A00B88-ED14-43DD-9BA5-98E5179D42E9}">
      <dgm:prSet/>
      <dgm:spPr/>
      <dgm:t>
        <a:bodyPr/>
        <a:lstStyle/>
        <a:p>
          <a:r>
            <a:rPr lang="es-419"/>
            <a:t>Multiplicación</a:t>
          </a:r>
        </a:p>
      </dgm:t>
    </dgm:pt>
    <dgm:pt modelId="{B171FABB-D99D-4E58-BACF-944ED22379CB}" type="parTrans" cxnId="{151257C4-2BDB-490F-982B-97849F79C2C9}">
      <dgm:prSet/>
      <dgm:spPr/>
      <dgm:t>
        <a:bodyPr/>
        <a:lstStyle/>
        <a:p>
          <a:endParaRPr lang="es-419"/>
        </a:p>
      </dgm:t>
    </dgm:pt>
    <dgm:pt modelId="{DE1F0470-B392-4E41-B67E-EB5F0D26A71C}" type="sibTrans" cxnId="{151257C4-2BDB-490F-982B-97849F79C2C9}">
      <dgm:prSet/>
      <dgm:spPr/>
      <dgm:t>
        <a:bodyPr/>
        <a:lstStyle/>
        <a:p>
          <a:endParaRPr lang="es-419"/>
        </a:p>
      </dgm:t>
    </dgm:pt>
    <dgm:pt modelId="{42329817-6104-496C-95EB-B11082ED1837}">
      <dgm:prSet/>
      <dgm:spPr/>
      <dgm:t>
        <a:bodyPr/>
        <a:lstStyle/>
        <a:p>
          <a:r>
            <a:rPr lang="es-419" baseline="0"/>
            <a:t>Las primeras almas del programa se bautizaron un sábado y el miércoles siguiente ya iniciaban sus propios grupos.</a:t>
          </a:r>
          <a:endParaRPr lang="es-419"/>
        </a:p>
      </dgm:t>
    </dgm:pt>
    <dgm:pt modelId="{37826324-FE22-4002-AC45-9EAA0EB70585}" type="parTrans" cxnId="{8F39D959-E439-4EEF-8DCA-9039614BCB97}">
      <dgm:prSet/>
      <dgm:spPr/>
      <dgm:t>
        <a:bodyPr/>
        <a:lstStyle/>
        <a:p>
          <a:endParaRPr lang="es-419"/>
        </a:p>
      </dgm:t>
    </dgm:pt>
    <dgm:pt modelId="{86B494D4-056C-4BFD-B426-315CFFA3837F}" type="sibTrans" cxnId="{8F39D959-E439-4EEF-8DCA-9039614BCB97}">
      <dgm:prSet/>
      <dgm:spPr/>
      <dgm:t>
        <a:bodyPr/>
        <a:lstStyle/>
        <a:p>
          <a:endParaRPr lang="es-419"/>
        </a:p>
      </dgm:t>
    </dgm:pt>
    <dgm:pt modelId="{7A814677-20FF-4AB9-A695-A2CF07949CDB}">
      <dgm:prSet/>
      <dgm:spPr/>
      <dgm:t>
        <a:bodyPr/>
        <a:lstStyle/>
        <a:p>
          <a:r>
            <a:rPr lang="es-419"/>
            <a:t>Gozo Celestial</a:t>
          </a:r>
        </a:p>
      </dgm:t>
    </dgm:pt>
    <dgm:pt modelId="{1366DD98-EC9C-4C3B-8C9B-FC68037743D8}" type="parTrans" cxnId="{EE8C4B29-CC31-4F29-BCEA-5401B560D7A8}">
      <dgm:prSet/>
      <dgm:spPr/>
      <dgm:t>
        <a:bodyPr/>
        <a:lstStyle/>
        <a:p>
          <a:endParaRPr lang="es-419"/>
        </a:p>
      </dgm:t>
    </dgm:pt>
    <dgm:pt modelId="{8CB07B31-6AA5-40E3-9236-BB826871EF79}" type="sibTrans" cxnId="{EE8C4B29-CC31-4F29-BCEA-5401B560D7A8}">
      <dgm:prSet/>
      <dgm:spPr/>
      <dgm:t>
        <a:bodyPr/>
        <a:lstStyle/>
        <a:p>
          <a:endParaRPr lang="es-419"/>
        </a:p>
      </dgm:t>
    </dgm:pt>
    <dgm:pt modelId="{4C12A08F-E12A-4435-A3DB-237EFF2E272F}">
      <dgm:prSet/>
      <dgm:spPr/>
      <dgm:t>
        <a:bodyPr/>
        <a:lstStyle/>
        <a:p>
          <a:r>
            <a:rPr lang="es-419" baseline="0"/>
            <a:t>Jesús afirmó en Lucas 15 que hay gozo en el cielo cuando un pecador se arrepiente.</a:t>
          </a:r>
          <a:endParaRPr lang="es-419"/>
        </a:p>
      </dgm:t>
    </dgm:pt>
    <dgm:pt modelId="{7D75F49F-A6FF-4C36-8A51-D095E912DBB5}" type="parTrans" cxnId="{F18EB405-2698-4994-8786-1A4DC3E490DE}">
      <dgm:prSet/>
      <dgm:spPr/>
      <dgm:t>
        <a:bodyPr/>
        <a:lstStyle/>
        <a:p>
          <a:endParaRPr lang="es-419"/>
        </a:p>
      </dgm:t>
    </dgm:pt>
    <dgm:pt modelId="{8A976A51-16F9-46BF-AC9B-FC305D2109E6}" type="sibTrans" cxnId="{F18EB405-2698-4994-8786-1A4DC3E490DE}">
      <dgm:prSet/>
      <dgm:spPr/>
      <dgm:t>
        <a:bodyPr/>
        <a:lstStyle/>
        <a:p>
          <a:endParaRPr lang="es-419"/>
        </a:p>
      </dgm:t>
    </dgm:pt>
    <dgm:pt modelId="{449C5FF8-BF18-4A35-BCCF-7F0378201F10}" type="pres">
      <dgm:prSet presAssocID="{0FAE4804-903A-4E32-ADF4-9C0106F881FC}" presName="linear" presStyleCnt="0">
        <dgm:presLayoutVars>
          <dgm:dir/>
          <dgm:resizeHandles val="exact"/>
        </dgm:presLayoutVars>
      </dgm:prSet>
      <dgm:spPr/>
    </dgm:pt>
    <dgm:pt modelId="{E9DFDCB2-2316-486F-A753-841E9EDD7C5D}" type="pres">
      <dgm:prSet presAssocID="{E2B48FF8-6307-4F15-A596-A9F9A9115775}" presName="comp" presStyleCnt="0"/>
      <dgm:spPr/>
    </dgm:pt>
    <dgm:pt modelId="{2FCC020C-2C82-4408-B946-5C1A1FA25007}" type="pres">
      <dgm:prSet presAssocID="{E2B48FF8-6307-4F15-A596-A9F9A9115775}" presName="box" presStyleLbl="node1" presStyleIdx="0" presStyleCnt="3"/>
      <dgm:spPr/>
    </dgm:pt>
    <dgm:pt modelId="{C18169BA-222E-4E26-9F96-144FBA6C534A}" type="pres">
      <dgm:prSet presAssocID="{E2B48FF8-6307-4F15-A596-A9F9A9115775}" presName="img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6F1FEA2-13B5-4227-BADB-4F8E99A8EF48}" type="pres">
      <dgm:prSet presAssocID="{E2B48FF8-6307-4F15-A596-A9F9A9115775}" presName="text" presStyleLbl="node1" presStyleIdx="0" presStyleCnt="3">
        <dgm:presLayoutVars>
          <dgm:bulletEnabled val="1"/>
        </dgm:presLayoutVars>
      </dgm:prSet>
      <dgm:spPr/>
    </dgm:pt>
    <dgm:pt modelId="{1C124CD6-1688-4B2D-916D-E0103FA33D9B}" type="pres">
      <dgm:prSet presAssocID="{799408B1-2638-47F3-8A7F-710AE7EB9650}" presName="spacer" presStyleCnt="0"/>
      <dgm:spPr/>
    </dgm:pt>
    <dgm:pt modelId="{950D20AB-C4E6-4928-800B-6237A80BD093}" type="pres">
      <dgm:prSet presAssocID="{B3A00B88-ED14-43DD-9BA5-98E5179D42E9}" presName="comp" presStyleCnt="0"/>
      <dgm:spPr/>
    </dgm:pt>
    <dgm:pt modelId="{34305649-EEBB-43C0-B1AF-A3EA70A2B70D}" type="pres">
      <dgm:prSet presAssocID="{B3A00B88-ED14-43DD-9BA5-98E5179D42E9}" presName="box" presStyleLbl="node1" presStyleIdx="1" presStyleCnt="3"/>
      <dgm:spPr/>
    </dgm:pt>
    <dgm:pt modelId="{0501277F-7CCA-4DE0-A93C-618D121EDCD9}" type="pres">
      <dgm:prSet presAssocID="{B3A00B88-ED14-43DD-9BA5-98E5179D42E9}" presName="img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9B4FFC2-6FE1-4114-B3E2-5F2FE99ACD56}" type="pres">
      <dgm:prSet presAssocID="{B3A00B88-ED14-43DD-9BA5-98E5179D42E9}" presName="text" presStyleLbl="node1" presStyleIdx="1" presStyleCnt="3">
        <dgm:presLayoutVars>
          <dgm:bulletEnabled val="1"/>
        </dgm:presLayoutVars>
      </dgm:prSet>
      <dgm:spPr/>
    </dgm:pt>
    <dgm:pt modelId="{31A3540E-05C5-43D1-ABB2-68A0F38F2AA9}" type="pres">
      <dgm:prSet presAssocID="{DE1F0470-B392-4E41-B67E-EB5F0D26A71C}" presName="spacer" presStyleCnt="0"/>
      <dgm:spPr/>
    </dgm:pt>
    <dgm:pt modelId="{0C2DB61A-E1F8-445B-9F1E-B56440709EE8}" type="pres">
      <dgm:prSet presAssocID="{7A814677-20FF-4AB9-A695-A2CF07949CDB}" presName="comp" presStyleCnt="0"/>
      <dgm:spPr/>
    </dgm:pt>
    <dgm:pt modelId="{D66A7149-A84C-4CB1-A4A7-BC261D0C284A}" type="pres">
      <dgm:prSet presAssocID="{7A814677-20FF-4AB9-A695-A2CF07949CDB}" presName="box" presStyleLbl="node1" presStyleIdx="2" presStyleCnt="3"/>
      <dgm:spPr/>
    </dgm:pt>
    <dgm:pt modelId="{AC117B10-4AD6-412B-A9FD-AD3E9AECDAF0}" type="pres">
      <dgm:prSet presAssocID="{7A814677-20FF-4AB9-A695-A2CF07949CDB}" presName="img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4E285C7-E837-4695-B386-CA6270C2BE19}" type="pres">
      <dgm:prSet presAssocID="{7A814677-20FF-4AB9-A695-A2CF07949CDB}" presName="text" presStyleLbl="node1" presStyleIdx="2" presStyleCnt="3">
        <dgm:presLayoutVars>
          <dgm:bulletEnabled val="1"/>
        </dgm:presLayoutVars>
      </dgm:prSet>
      <dgm:spPr/>
    </dgm:pt>
  </dgm:ptLst>
  <dgm:cxnLst>
    <dgm:cxn modelId="{05DA7702-7610-488A-A4BE-6C61DFC66071}" type="presOf" srcId="{AFE87F6B-1389-4538-A9D0-CC483C69CB17}" destId="{96F1FEA2-13B5-4227-BADB-4F8E99A8EF48}" srcOrd="1" destOrd="1" presId="urn:microsoft.com/office/officeart/2005/8/layout/vList4"/>
    <dgm:cxn modelId="{F18EB405-2698-4994-8786-1A4DC3E490DE}" srcId="{7A814677-20FF-4AB9-A695-A2CF07949CDB}" destId="{4C12A08F-E12A-4435-A3DB-237EFF2E272F}" srcOrd="0" destOrd="0" parTransId="{7D75F49F-A6FF-4C36-8A51-D095E912DBB5}" sibTransId="{8A976A51-16F9-46BF-AC9B-FC305D2109E6}"/>
    <dgm:cxn modelId="{EE8C4B29-CC31-4F29-BCEA-5401B560D7A8}" srcId="{0FAE4804-903A-4E32-ADF4-9C0106F881FC}" destId="{7A814677-20FF-4AB9-A695-A2CF07949CDB}" srcOrd="2" destOrd="0" parTransId="{1366DD98-EC9C-4C3B-8C9B-FC68037743D8}" sibTransId="{8CB07B31-6AA5-40E3-9236-BB826871EF79}"/>
    <dgm:cxn modelId="{897D943B-99A0-4E21-B45C-3623889A4B5A}" type="presOf" srcId="{B3A00B88-ED14-43DD-9BA5-98E5179D42E9}" destId="{34305649-EEBB-43C0-B1AF-A3EA70A2B70D}" srcOrd="0" destOrd="0" presId="urn:microsoft.com/office/officeart/2005/8/layout/vList4"/>
    <dgm:cxn modelId="{C4484942-CA0F-4CAB-A3BF-E0B499DB974E}" type="presOf" srcId="{7A814677-20FF-4AB9-A695-A2CF07949CDB}" destId="{D66A7149-A84C-4CB1-A4A7-BC261D0C284A}" srcOrd="0" destOrd="0" presId="urn:microsoft.com/office/officeart/2005/8/layout/vList4"/>
    <dgm:cxn modelId="{55BB7168-4F83-48E5-96BA-652D6A38653C}" type="presOf" srcId="{4C12A08F-E12A-4435-A3DB-237EFF2E272F}" destId="{44E285C7-E837-4695-B386-CA6270C2BE19}" srcOrd="1" destOrd="1" presId="urn:microsoft.com/office/officeart/2005/8/layout/vList4"/>
    <dgm:cxn modelId="{783A1649-0C8F-4375-B7F5-E0AA5FFE8D26}" type="presOf" srcId="{E2B48FF8-6307-4F15-A596-A9F9A9115775}" destId="{96F1FEA2-13B5-4227-BADB-4F8E99A8EF48}" srcOrd="1" destOrd="0" presId="urn:microsoft.com/office/officeart/2005/8/layout/vList4"/>
    <dgm:cxn modelId="{4745EF4C-6B83-4B23-BEBC-C637E1A77322}" type="presOf" srcId="{AFE87F6B-1389-4538-A9D0-CC483C69CB17}" destId="{2FCC020C-2C82-4408-B946-5C1A1FA25007}" srcOrd="0" destOrd="1" presId="urn:microsoft.com/office/officeart/2005/8/layout/vList4"/>
    <dgm:cxn modelId="{8F39D959-E439-4EEF-8DCA-9039614BCB97}" srcId="{B3A00B88-ED14-43DD-9BA5-98E5179D42E9}" destId="{42329817-6104-496C-95EB-B11082ED1837}" srcOrd="0" destOrd="0" parTransId="{37826324-FE22-4002-AC45-9EAA0EB70585}" sibTransId="{86B494D4-056C-4BFD-B426-315CFFA3837F}"/>
    <dgm:cxn modelId="{B5E57483-B263-4D4A-B37E-0C9860ABB417}" srcId="{0FAE4804-903A-4E32-ADF4-9C0106F881FC}" destId="{E2B48FF8-6307-4F15-A596-A9F9A9115775}" srcOrd="0" destOrd="0" parTransId="{1C1C3CF7-E82B-4C1E-ACFD-3C611CF70164}" sibTransId="{799408B1-2638-47F3-8A7F-710AE7EB9650}"/>
    <dgm:cxn modelId="{F81CC987-EC13-4D8F-9120-3E0BC501CA03}" type="presOf" srcId="{42329817-6104-496C-95EB-B11082ED1837}" destId="{34305649-EEBB-43C0-B1AF-A3EA70A2B70D}" srcOrd="0" destOrd="1" presId="urn:microsoft.com/office/officeart/2005/8/layout/vList4"/>
    <dgm:cxn modelId="{43F1BFBE-ACCC-477F-A4BD-A764C6EE0B5B}" srcId="{E2B48FF8-6307-4F15-A596-A9F9A9115775}" destId="{AFE87F6B-1389-4538-A9D0-CC483C69CB17}" srcOrd="0" destOrd="0" parTransId="{FF266BF8-7D3A-4E08-B21F-ECAC699566C4}" sibTransId="{B4234841-69C4-49CA-A714-B2D03E350080}"/>
    <dgm:cxn modelId="{F0D391C1-0D6C-4270-9992-3B503549A484}" type="presOf" srcId="{42329817-6104-496C-95EB-B11082ED1837}" destId="{F9B4FFC2-6FE1-4114-B3E2-5F2FE99ACD56}" srcOrd="1" destOrd="1" presId="urn:microsoft.com/office/officeart/2005/8/layout/vList4"/>
    <dgm:cxn modelId="{151257C4-2BDB-490F-982B-97849F79C2C9}" srcId="{0FAE4804-903A-4E32-ADF4-9C0106F881FC}" destId="{B3A00B88-ED14-43DD-9BA5-98E5179D42E9}" srcOrd="1" destOrd="0" parTransId="{B171FABB-D99D-4E58-BACF-944ED22379CB}" sibTransId="{DE1F0470-B392-4E41-B67E-EB5F0D26A71C}"/>
    <dgm:cxn modelId="{6A9A78D0-E029-424F-8A9D-E525820D7E7A}" type="presOf" srcId="{E2B48FF8-6307-4F15-A596-A9F9A9115775}" destId="{2FCC020C-2C82-4408-B946-5C1A1FA25007}" srcOrd="0" destOrd="0" presId="urn:microsoft.com/office/officeart/2005/8/layout/vList4"/>
    <dgm:cxn modelId="{A830D7DE-342C-4B94-AA7B-AA95AB8B41C4}" type="presOf" srcId="{7A814677-20FF-4AB9-A695-A2CF07949CDB}" destId="{44E285C7-E837-4695-B386-CA6270C2BE19}" srcOrd="1" destOrd="0" presId="urn:microsoft.com/office/officeart/2005/8/layout/vList4"/>
    <dgm:cxn modelId="{630E1EDF-03A0-402D-8398-14A359116A51}" type="presOf" srcId="{0FAE4804-903A-4E32-ADF4-9C0106F881FC}" destId="{449C5FF8-BF18-4A35-BCCF-7F0378201F10}" srcOrd="0" destOrd="0" presId="urn:microsoft.com/office/officeart/2005/8/layout/vList4"/>
    <dgm:cxn modelId="{240637ED-4657-4E46-8E7C-9B04CF5E0B7F}" type="presOf" srcId="{4C12A08F-E12A-4435-A3DB-237EFF2E272F}" destId="{D66A7149-A84C-4CB1-A4A7-BC261D0C284A}" srcOrd="0" destOrd="1" presId="urn:microsoft.com/office/officeart/2005/8/layout/vList4"/>
    <dgm:cxn modelId="{3AF20EF8-F3F4-44AF-AE93-52C3C21DDB01}" type="presOf" srcId="{B3A00B88-ED14-43DD-9BA5-98E5179D42E9}" destId="{F9B4FFC2-6FE1-4114-B3E2-5F2FE99ACD56}" srcOrd="1" destOrd="0" presId="urn:microsoft.com/office/officeart/2005/8/layout/vList4"/>
    <dgm:cxn modelId="{936C0140-1FE1-4001-8358-D222C84CA06A}" type="presParOf" srcId="{449C5FF8-BF18-4A35-BCCF-7F0378201F10}" destId="{E9DFDCB2-2316-486F-A753-841E9EDD7C5D}" srcOrd="0" destOrd="0" presId="urn:microsoft.com/office/officeart/2005/8/layout/vList4"/>
    <dgm:cxn modelId="{DBC84976-36A0-45B1-AEFC-C4F6232D8FE1}" type="presParOf" srcId="{E9DFDCB2-2316-486F-A753-841E9EDD7C5D}" destId="{2FCC020C-2C82-4408-B946-5C1A1FA25007}" srcOrd="0" destOrd="0" presId="urn:microsoft.com/office/officeart/2005/8/layout/vList4"/>
    <dgm:cxn modelId="{DBC0F44E-33A2-4B5F-B228-8F6A0CEE8CA4}" type="presParOf" srcId="{E9DFDCB2-2316-486F-A753-841E9EDD7C5D}" destId="{C18169BA-222E-4E26-9F96-144FBA6C534A}" srcOrd="1" destOrd="0" presId="urn:microsoft.com/office/officeart/2005/8/layout/vList4"/>
    <dgm:cxn modelId="{7283834A-4453-454F-829C-AFBAEE1A2CA2}" type="presParOf" srcId="{E9DFDCB2-2316-486F-A753-841E9EDD7C5D}" destId="{96F1FEA2-13B5-4227-BADB-4F8E99A8EF48}" srcOrd="2" destOrd="0" presId="urn:microsoft.com/office/officeart/2005/8/layout/vList4"/>
    <dgm:cxn modelId="{B7EC92FB-7E42-403C-9B24-FBBCD289C066}" type="presParOf" srcId="{449C5FF8-BF18-4A35-BCCF-7F0378201F10}" destId="{1C124CD6-1688-4B2D-916D-E0103FA33D9B}" srcOrd="1" destOrd="0" presId="urn:microsoft.com/office/officeart/2005/8/layout/vList4"/>
    <dgm:cxn modelId="{8A400F3E-F7CB-48AF-A8D8-BECA6147E1E5}" type="presParOf" srcId="{449C5FF8-BF18-4A35-BCCF-7F0378201F10}" destId="{950D20AB-C4E6-4928-800B-6237A80BD093}" srcOrd="2" destOrd="0" presId="urn:microsoft.com/office/officeart/2005/8/layout/vList4"/>
    <dgm:cxn modelId="{44DC2527-D646-40C2-B87A-9584D7B34054}" type="presParOf" srcId="{950D20AB-C4E6-4928-800B-6237A80BD093}" destId="{34305649-EEBB-43C0-B1AF-A3EA70A2B70D}" srcOrd="0" destOrd="0" presId="urn:microsoft.com/office/officeart/2005/8/layout/vList4"/>
    <dgm:cxn modelId="{AE5AB9C4-1D06-4282-8401-F1F690CE1A71}" type="presParOf" srcId="{950D20AB-C4E6-4928-800B-6237A80BD093}" destId="{0501277F-7CCA-4DE0-A93C-618D121EDCD9}" srcOrd="1" destOrd="0" presId="urn:microsoft.com/office/officeart/2005/8/layout/vList4"/>
    <dgm:cxn modelId="{9F8A4E3B-91B5-46E5-BF65-DD16A490F006}" type="presParOf" srcId="{950D20AB-C4E6-4928-800B-6237A80BD093}" destId="{F9B4FFC2-6FE1-4114-B3E2-5F2FE99ACD56}" srcOrd="2" destOrd="0" presId="urn:microsoft.com/office/officeart/2005/8/layout/vList4"/>
    <dgm:cxn modelId="{66883222-36E2-4E93-AE47-B4AB2B6E18F2}" type="presParOf" srcId="{449C5FF8-BF18-4A35-BCCF-7F0378201F10}" destId="{31A3540E-05C5-43D1-ABB2-68A0F38F2AA9}" srcOrd="3" destOrd="0" presId="urn:microsoft.com/office/officeart/2005/8/layout/vList4"/>
    <dgm:cxn modelId="{289FF94F-CD7A-45FE-BF6C-0C08BED3CDF4}" type="presParOf" srcId="{449C5FF8-BF18-4A35-BCCF-7F0378201F10}" destId="{0C2DB61A-E1F8-445B-9F1E-B56440709EE8}" srcOrd="4" destOrd="0" presId="urn:microsoft.com/office/officeart/2005/8/layout/vList4"/>
    <dgm:cxn modelId="{1F6F3C66-C1AD-4804-8DD4-C71EE59797D5}" type="presParOf" srcId="{0C2DB61A-E1F8-445B-9F1E-B56440709EE8}" destId="{D66A7149-A84C-4CB1-A4A7-BC261D0C284A}" srcOrd="0" destOrd="0" presId="urn:microsoft.com/office/officeart/2005/8/layout/vList4"/>
    <dgm:cxn modelId="{11F027BA-440D-4F8C-8046-9CF33BAF89EB}" type="presParOf" srcId="{0C2DB61A-E1F8-445B-9F1E-B56440709EE8}" destId="{AC117B10-4AD6-412B-A9FD-AD3E9AECDAF0}" srcOrd="1" destOrd="0" presId="urn:microsoft.com/office/officeart/2005/8/layout/vList4"/>
    <dgm:cxn modelId="{D451A500-82EA-4255-B9BC-3370493FC003}" type="presParOf" srcId="{0C2DB61A-E1F8-445B-9F1E-B56440709EE8}" destId="{44E285C7-E837-4695-B386-CA6270C2BE1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21C9B9BF-C94F-4095-981B-0A992D1F1FAF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C6A857D6-1657-4A38-B490-E605207E1A89}">
      <dgm:prSet/>
      <dgm:spPr/>
      <dgm:t>
        <a:bodyPr/>
        <a:lstStyle/>
        <a:p>
          <a:r>
            <a:rPr lang="es-419"/>
            <a:t>Levántate</a:t>
          </a:r>
        </a:p>
      </dgm:t>
    </dgm:pt>
    <dgm:pt modelId="{988E5534-98CD-4882-903E-5A8F6BB7C5FE}" type="parTrans" cxnId="{56983A2B-A3CA-4E71-8EE5-FCD249A2FC70}">
      <dgm:prSet/>
      <dgm:spPr/>
      <dgm:t>
        <a:bodyPr/>
        <a:lstStyle/>
        <a:p>
          <a:endParaRPr lang="es-419"/>
        </a:p>
      </dgm:t>
    </dgm:pt>
    <dgm:pt modelId="{985524E9-04F4-4D15-9077-9B4BA4BDC12A}" type="sibTrans" cxnId="{56983A2B-A3CA-4E71-8EE5-FCD249A2FC70}">
      <dgm:prSet/>
      <dgm:spPr/>
      <dgm:t>
        <a:bodyPr/>
        <a:lstStyle/>
        <a:p>
          <a:endParaRPr lang="es-419"/>
        </a:p>
      </dgm:t>
    </dgm:pt>
    <dgm:pt modelId="{E929504C-E108-451D-B259-1ED119C3F913}">
      <dgm:prSet/>
      <dgm:spPr/>
      <dgm:t>
        <a:bodyPr/>
        <a:lstStyle/>
        <a:p>
          <a:r>
            <a:rPr lang="es-419" baseline="0" dirty="0"/>
            <a:t>Supera la depresión, tristeza o desánimo.</a:t>
          </a:r>
          <a:endParaRPr lang="es-419" dirty="0"/>
        </a:p>
      </dgm:t>
    </dgm:pt>
    <dgm:pt modelId="{08905176-C7DC-43AB-A84F-8B70555F8F90}" type="parTrans" cxnId="{A4E509BF-8DC4-440B-8F3C-FBB028F02958}">
      <dgm:prSet/>
      <dgm:spPr/>
      <dgm:t>
        <a:bodyPr/>
        <a:lstStyle/>
        <a:p>
          <a:endParaRPr lang="es-419"/>
        </a:p>
      </dgm:t>
    </dgm:pt>
    <dgm:pt modelId="{77A11E34-1B71-4C00-BDF3-8755A866BE24}" type="sibTrans" cxnId="{A4E509BF-8DC4-440B-8F3C-FBB028F02958}">
      <dgm:prSet/>
      <dgm:spPr/>
      <dgm:t>
        <a:bodyPr/>
        <a:lstStyle/>
        <a:p>
          <a:endParaRPr lang="es-419"/>
        </a:p>
      </dgm:t>
    </dgm:pt>
    <dgm:pt modelId="{675D72DB-0814-4376-ABA9-7CB14D996879}">
      <dgm:prSet/>
      <dgm:spPr/>
      <dgm:t>
        <a:bodyPr/>
        <a:lstStyle/>
        <a:p>
          <a:r>
            <a:rPr lang="es-419"/>
            <a:t>Pide Sabiduría</a:t>
          </a:r>
        </a:p>
      </dgm:t>
    </dgm:pt>
    <dgm:pt modelId="{66E90B63-66F4-437C-BD4C-BEB11A3FB1F2}" type="parTrans" cxnId="{CD15B2C9-3618-42CF-BF72-9070A8360096}">
      <dgm:prSet/>
      <dgm:spPr/>
      <dgm:t>
        <a:bodyPr/>
        <a:lstStyle/>
        <a:p>
          <a:endParaRPr lang="es-419"/>
        </a:p>
      </dgm:t>
    </dgm:pt>
    <dgm:pt modelId="{24E9E6B8-0908-4663-BF8E-860F51E6418A}" type="sibTrans" cxnId="{CD15B2C9-3618-42CF-BF72-9070A8360096}">
      <dgm:prSet/>
      <dgm:spPr/>
      <dgm:t>
        <a:bodyPr/>
        <a:lstStyle/>
        <a:p>
          <a:endParaRPr lang="es-419"/>
        </a:p>
      </dgm:t>
    </dgm:pt>
    <dgm:pt modelId="{72270EAC-AD7D-463E-912C-B775F7683C67}">
      <dgm:prSet/>
      <dgm:spPr/>
      <dgm:t>
        <a:bodyPr/>
        <a:lstStyle/>
        <a:p>
          <a:r>
            <a:rPr lang="es-419" baseline="0"/>
            <a:t>Busca comprender el evangelio de manera profunda.</a:t>
          </a:r>
          <a:endParaRPr lang="es-419"/>
        </a:p>
      </dgm:t>
    </dgm:pt>
    <dgm:pt modelId="{D3B78F6D-0F96-4789-8718-DAECAE202425}" type="parTrans" cxnId="{0600466D-4D17-46E3-9734-C6AC832FD89F}">
      <dgm:prSet/>
      <dgm:spPr/>
      <dgm:t>
        <a:bodyPr/>
        <a:lstStyle/>
        <a:p>
          <a:endParaRPr lang="es-419"/>
        </a:p>
      </dgm:t>
    </dgm:pt>
    <dgm:pt modelId="{52F37C84-F1B1-4214-B339-FFA025EF02AD}" type="sibTrans" cxnId="{0600466D-4D17-46E3-9734-C6AC832FD89F}">
      <dgm:prSet/>
      <dgm:spPr/>
      <dgm:t>
        <a:bodyPr/>
        <a:lstStyle/>
        <a:p>
          <a:endParaRPr lang="es-419"/>
        </a:p>
      </dgm:t>
    </dgm:pt>
    <dgm:pt modelId="{D3D146FF-994B-4B4E-98B7-7C4D07112A7F}">
      <dgm:prSet/>
      <dgm:spPr/>
      <dgm:t>
        <a:bodyPr/>
        <a:lstStyle/>
        <a:p>
          <a:r>
            <a:rPr lang="es-419"/>
            <a:t>Comparte</a:t>
          </a:r>
        </a:p>
      </dgm:t>
    </dgm:pt>
    <dgm:pt modelId="{4CF15C15-5B5D-4352-B3D0-9A4ACC41D825}" type="parTrans" cxnId="{0E44E53C-02DA-4DE6-A2B5-E3E76FCE5067}">
      <dgm:prSet/>
      <dgm:spPr/>
      <dgm:t>
        <a:bodyPr/>
        <a:lstStyle/>
        <a:p>
          <a:endParaRPr lang="es-419"/>
        </a:p>
      </dgm:t>
    </dgm:pt>
    <dgm:pt modelId="{38512A8C-1CB7-4380-891E-0078831F522A}" type="sibTrans" cxnId="{0E44E53C-02DA-4DE6-A2B5-E3E76FCE5067}">
      <dgm:prSet/>
      <dgm:spPr/>
      <dgm:t>
        <a:bodyPr/>
        <a:lstStyle/>
        <a:p>
          <a:endParaRPr lang="es-419"/>
        </a:p>
      </dgm:t>
    </dgm:pt>
    <dgm:pt modelId="{40976DC6-9B04-4663-BDB5-9B9D9CA6727A}">
      <dgm:prSet/>
      <dgm:spPr/>
      <dgm:t>
        <a:bodyPr/>
        <a:lstStyle/>
        <a:p>
          <a:r>
            <a:rPr lang="es-419" baseline="0"/>
            <a:t>Permite que el Espíritu te capacite para compartir con otros.</a:t>
          </a:r>
          <a:endParaRPr lang="es-419"/>
        </a:p>
      </dgm:t>
    </dgm:pt>
    <dgm:pt modelId="{29E2FC80-6476-4BCE-BD3D-6503267141F2}" type="parTrans" cxnId="{8CC2E954-39E4-42A7-9701-BA5C1AF06659}">
      <dgm:prSet/>
      <dgm:spPr/>
      <dgm:t>
        <a:bodyPr/>
        <a:lstStyle/>
        <a:p>
          <a:endParaRPr lang="es-419"/>
        </a:p>
      </dgm:t>
    </dgm:pt>
    <dgm:pt modelId="{279F107F-75DA-4035-BB41-B790BDD9B662}" type="sibTrans" cxnId="{8CC2E954-39E4-42A7-9701-BA5C1AF06659}">
      <dgm:prSet/>
      <dgm:spPr/>
      <dgm:t>
        <a:bodyPr/>
        <a:lstStyle/>
        <a:p>
          <a:endParaRPr lang="es-419"/>
        </a:p>
      </dgm:t>
    </dgm:pt>
    <dgm:pt modelId="{B9C7F7AA-4435-4670-9744-5EB2BA733E16}" type="pres">
      <dgm:prSet presAssocID="{21C9B9BF-C94F-4095-981B-0A992D1F1FAF}" presName="linear" presStyleCnt="0">
        <dgm:presLayoutVars>
          <dgm:animLvl val="lvl"/>
          <dgm:resizeHandles val="exact"/>
        </dgm:presLayoutVars>
      </dgm:prSet>
      <dgm:spPr/>
    </dgm:pt>
    <dgm:pt modelId="{19E095E0-163C-4410-B89A-E29BDB40E0D9}" type="pres">
      <dgm:prSet presAssocID="{C6A857D6-1657-4A38-B490-E605207E1A89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FCF2C8D-E33C-48FD-AD63-4CF6ABCDA81D}" type="pres">
      <dgm:prSet presAssocID="{C6A857D6-1657-4A38-B490-E605207E1A89}" presName="childText" presStyleLbl="revTx" presStyleIdx="0" presStyleCnt="3">
        <dgm:presLayoutVars>
          <dgm:bulletEnabled val="1"/>
        </dgm:presLayoutVars>
      </dgm:prSet>
      <dgm:spPr/>
    </dgm:pt>
    <dgm:pt modelId="{21133E08-824A-44D4-9CCF-C5DC4B8D28DC}" type="pres">
      <dgm:prSet presAssocID="{675D72DB-0814-4376-ABA9-7CB14D996879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076D0AA-7DEB-477A-A0FB-560226428126}" type="pres">
      <dgm:prSet presAssocID="{675D72DB-0814-4376-ABA9-7CB14D996879}" presName="childText" presStyleLbl="revTx" presStyleIdx="1" presStyleCnt="3">
        <dgm:presLayoutVars>
          <dgm:bulletEnabled val="1"/>
        </dgm:presLayoutVars>
      </dgm:prSet>
      <dgm:spPr/>
    </dgm:pt>
    <dgm:pt modelId="{6AD6D88F-57B6-432A-839B-344BBF9A02A2}" type="pres">
      <dgm:prSet presAssocID="{D3D146FF-994B-4B4E-98B7-7C4D07112A7F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E5336B94-257F-4251-8B53-388B79E9A104}" type="pres">
      <dgm:prSet presAssocID="{D3D146FF-994B-4B4E-98B7-7C4D07112A7F}" presName="childText" presStyleLbl="revTx" presStyleIdx="2" presStyleCnt="3">
        <dgm:presLayoutVars>
          <dgm:bulletEnabled val="1"/>
        </dgm:presLayoutVars>
      </dgm:prSet>
      <dgm:spPr/>
    </dgm:pt>
  </dgm:ptLst>
  <dgm:cxnLst>
    <dgm:cxn modelId="{2E77710D-D8E1-4E7A-BE7E-00916E13C400}" type="presOf" srcId="{675D72DB-0814-4376-ABA9-7CB14D996879}" destId="{21133E08-824A-44D4-9CCF-C5DC4B8D28DC}" srcOrd="0" destOrd="0" presId="urn:microsoft.com/office/officeart/2005/8/layout/vList2"/>
    <dgm:cxn modelId="{5EB71522-86EE-436C-B1E8-E74EAC02C2DC}" type="presOf" srcId="{D3D146FF-994B-4B4E-98B7-7C4D07112A7F}" destId="{6AD6D88F-57B6-432A-839B-344BBF9A02A2}" srcOrd="0" destOrd="0" presId="urn:microsoft.com/office/officeart/2005/8/layout/vList2"/>
    <dgm:cxn modelId="{56983A2B-A3CA-4E71-8EE5-FCD249A2FC70}" srcId="{21C9B9BF-C94F-4095-981B-0A992D1F1FAF}" destId="{C6A857D6-1657-4A38-B490-E605207E1A89}" srcOrd="0" destOrd="0" parTransId="{988E5534-98CD-4882-903E-5A8F6BB7C5FE}" sibTransId="{985524E9-04F4-4D15-9077-9B4BA4BDC12A}"/>
    <dgm:cxn modelId="{63A28530-C681-491B-A915-6C8037673569}" type="presOf" srcId="{40976DC6-9B04-4663-BDB5-9B9D9CA6727A}" destId="{E5336B94-257F-4251-8B53-388B79E9A104}" srcOrd="0" destOrd="0" presId="urn:microsoft.com/office/officeart/2005/8/layout/vList2"/>
    <dgm:cxn modelId="{0E44E53C-02DA-4DE6-A2B5-E3E76FCE5067}" srcId="{21C9B9BF-C94F-4095-981B-0A992D1F1FAF}" destId="{D3D146FF-994B-4B4E-98B7-7C4D07112A7F}" srcOrd="2" destOrd="0" parTransId="{4CF15C15-5B5D-4352-B3D0-9A4ACC41D825}" sibTransId="{38512A8C-1CB7-4380-891E-0078831F522A}"/>
    <dgm:cxn modelId="{0600466D-4D17-46E3-9734-C6AC832FD89F}" srcId="{675D72DB-0814-4376-ABA9-7CB14D996879}" destId="{72270EAC-AD7D-463E-912C-B775F7683C67}" srcOrd="0" destOrd="0" parTransId="{D3B78F6D-0F96-4789-8718-DAECAE202425}" sibTransId="{52F37C84-F1B1-4214-B339-FFA025EF02AD}"/>
    <dgm:cxn modelId="{8CC2E954-39E4-42A7-9701-BA5C1AF06659}" srcId="{D3D146FF-994B-4B4E-98B7-7C4D07112A7F}" destId="{40976DC6-9B04-4663-BDB5-9B9D9CA6727A}" srcOrd="0" destOrd="0" parTransId="{29E2FC80-6476-4BCE-BD3D-6503267141F2}" sibTransId="{279F107F-75DA-4035-BB41-B790BDD9B662}"/>
    <dgm:cxn modelId="{28149858-B572-4AA5-AEBF-1F5E7A7F2173}" type="presOf" srcId="{E929504C-E108-451D-B259-1ED119C3F913}" destId="{2FCF2C8D-E33C-48FD-AD63-4CF6ABCDA81D}" srcOrd="0" destOrd="0" presId="urn:microsoft.com/office/officeart/2005/8/layout/vList2"/>
    <dgm:cxn modelId="{4E9F1AB4-F455-4AF3-82AF-5EE69C449369}" type="presOf" srcId="{72270EAC-AD7D-463E-912C-B775F7683C67}" destId="{7076D0AA-7DEB-477A-A0FB-560226428126}" srcOrd="0" destOrd="0" presId="urn:microsoft.com/office/officeart/2005/8/layout/vList2"/>
    <dgm:cxn modelId="{A4E509BF-8DC4-440B-8F3C-FBB028F02958}" srcId="{C6A857D6-1657-4A38-B490-E605207E1A89}" destId="{E929504C-E108-451D-B259-1ED119C3F913}" srcOrd="0" destOrd="0" parTransId="{08905176-C7DC-43AB-A84F-8B70555F8F90}" sibTransId="{77A11E34-1B71-4C00-BDF3-8755A866BE24}"/>
    <dgm:cxn modelId="{2A9444C1-7555-4617-BDF7-0BA09AED3DF7}" type="presOf" srcId="{C6A857D6-1657-4A38-B490-E605207E1A89}" destId="{19E095E0-163C-4410-B89A-E29BDB40E0D9}" srcOrd="0" destOrd="0" presId="urn:microsoft.com/office/officeart/2005/8/layout/vList2"/>
    <dgm:cxn modelId="{E488A0C7-BBCA-43C9-B02D-C4BD7A6AC6D5}" type="presOf" srcId="{21C9B9BF-C94F-4095-981B-0A992D1F1FAF}" destId="{B9C7F7AA-4435-4670-9744-5EB2BA733E16}" srcOrd="0" destOrd="0" presId="urn:microsoft.com/office/officeart/2005/8/layout/vList2"/>
    <dgm:cxn modelId="{CD15B2C9-3618-42CF-BF72-9070A8360096}" srcId="{21C9B9BF-C94F-4095-981B-0A992D1F1FAF}" destId="{675D72DB-0814-4376-ABA9-7CB14D996879}" srcOrd="1" destOrd="0" parTransId="{66E90B63-66F4-437C-BD4C-BEB11A3FB1F2}" sibTransId="{24E9E6B8-0908-4663-BF8E-860F51E6418A}"/>
    <dgm:cxn modelId="{42BB4116-CA28-4961-9359-28D1CA5B8056}" type="presParOf" srcId="{B9C7F7AA-4435-4670-9744-5EB2BA733E16}" destId="{19E095E0-163C-4410-B89A-E29BDB40E0D9}" srcOrd="0" destOrd="0" presId="urn:microsoft.com/office/officeart/2005/8/layout/vList2"/>
    <dgm:cxn modelId="{243E7B32-AB4C-4F65-B378-E56170C74E3C}" type="presParOf" srcId="{B9C7F7AA-4435-4670-9744-5EB2BA733E16}" destId="{2FCF2C8D-E33C-48FD-AD63-4CF6ABCDA81D}" srcOrd="1" destOrd="0" presId="urn:microsoft.com/office/officeart/2005/8/layout/vList2"/>
    <dgm:cxn modelId="{0D237CAD-A6AE-4AF2-BAF9-47BD24DB3368}" type="presParOf" srcId="{B9C7F7AA-4435-4670-9744-5EB2BA733E16}" destId="{21133E08-824A-44D4-9CCF-C5DC4B8D28DC}" srcOrd="2" destOrd="0" presId="urn:microsoft.com/office/officeart/2005/8/layout/vList2"/>
    <dgm:cxn modelId="{20B52732-1B1D-4663-8B91-B75B50FF8A7B}" type="presParOf" srcId="{B9C7F7AA-4435-4670-9744-5EB2BA733E16}" destId="{7076D0AA-7DEB-477A-A0FB-560226428126}" srcOrd="3" destOrd="0" presId="urn:microsoft.com/office/officeart/2005/8/layout/vList2"/>
    <dgm:cxn modelId="{70A1B93E-38CD-4D71-BC02-CA9A8110D1BB}" type="presParOf" srcId="{B9C7F7AA-4435-4670-9744-5EB2BA733E16}" destId="{6AD6D88F-57B6-432A-839B-344BBF9A02A2}" srcOrd="4" destOrd="0" presId="urn:microsoft.com/office/officeart/2005/8/layout/vList2"/>
    <dgm:cxn modelId="{1DEC15F3-B449-4912-9B8D-9157C85C557F}" type="presParOf" srcId="{B9C7F7AA-4435-4670-9744-5EB2BA733E16}" destId="{E5336B94-257F-4251-8B53-388B79E9A104}" srcOrd="5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C2CAFC09-982B-4307-ADC4-78EF8963C0F4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es-419"/>
        </a:p>
      </dgm:t>
    </dgm:pt>
    <dgm:pt modelId="{128BDBCC-2ECB-4E4B-8F1A-E02B79490A43}">
      <dgm:prSet/>
      <dgm:spPr/>
      <dgm:t>
        <a:bodyPr/>
        <a:lstStyle/>
        <a:p>
          <a:r>
            <a:rPr lang="es-419"/>
            <a:t>Reflexiona si tu gozo depende de lo externo o de algo más profundo.</a:t>
          </a:r>
          <a:endParaRPr lang="es-419" dirty="0"/>
        </a:p>
      </dgm:t>
    </dgm:pt>
    <dgm:pt modelId="{CE1A134B-AF7B-497F-8523-D1AC7912AE0F}" type="parTrans" cxnId="{61F9C876-8DBF-4AA5-AE2A-F8E474CDE4E6}">
      <dgm:prSet/>
      <dgm:spPr/>
      <dgm:t>
        <a:bodyPr/>
        <a:lstStyle/>
        <a:p>
          <a:endParaRPr lang="es-419"/>
        </a:p>
      </dgm:t>
    </dgm:pt>
    <dgm:pt modelId="{B311A4BE-84F1-4406-A392-96E9D85A7A61}" type="sibTrans" cxnId="{61F9C876-8DBF-4AA5-AE2A-F8E474CDE4E6}">
      <dgm:prSet/>
      <dgm:spPr/>
      <dgm:t>
        <a:bodyPr/>
        <a:lstStyle/>
        <a:p>
          <a:endParaRPr lang="es-419"/>
        </a:p>
      </dgm:t>
    </dgm:pt>
    <dgm:pt modelId="{257B0E35-477A-4A00-963E-94CD0F07EB5E}">
      <dgm:prSet/>
      <dgm:spPr/>
      <dgm:t>
        <a:bodyPr/>
        <a:lstStyle/>
        <a:p>
          <a:r>
            <a:rPr lang="es-419" dirty="0"/>
            <a:t>Examina tus episodios de desánimo y cómo la espiritualidad puede manejarlos.</a:t>
          </a:r>
        </a:p>
      </dgm:t>
    </dgm:pt>
    <dgm:pt modelId="{FE9C7E0A-1058-4C94-BFB9-7B92ABEE869C}" type="parTrans" cxnId="{B6556A8A-9448-40BC-A0F4-253DE2F06821}">
      <dgm:prSet/>
      <dgm:spPr/>
      <dgm:t>
        <a:bodyPr/>
        <a:lstStyle/>
        <a:p>
          <a:endParaRPr lang="es-419"/>
        </a:p>
      </dgm:t>
    </dgm:pt>
    <dgm:pt modelId="{9ACD0A9F-476C-4F5C-A329-1226468977D3}" type="sibTrans" cxnId="{B6556A8A-9448-40BC-A0F4-253DE2F06821}">
      <dgm:prSet/>
      <dgm:spPr/>
      <dgm:t>
        <a:bodyPr/>
        <a:lstStyle/>
        <a:p>
          <a:endParaRPr lang="es-419"/>
        </a:p>
      </dgm:t>
    </dgm:pt>
    <dgm:pt modelId="{232A6CBD-AA12-4286-B771-D6175FDD36B0}">
      <dgm:prSet/>
      <dgm:spPr/>
      <dgm:t>
        <a:bodyPr/>
        <a:lstStyle/>
        <a:p>
          <a:r>
            <a:rPr lang="es-419" dirty="0"/>
            <a:t>Revisa tus momentos de gozo pleno y la presencia de Dios en ellos.</a:t>
          </a:r>
        </a:p>
      </dgm:t>
    </dgm:pt>
    <dgm:pt modelId="{493A0636-0A94-4B14-AC0B-F9551CC2038A}" type="parTrans" cxnId="{1D60B84F-101C-4C97-88F2-E20713D315F3}">
      <dgm:prSet/>
      <dgm:spPr/>
      <dgm:t>
        <a:bodyPr/>
        <a:lstStyle/>
        <a:p>
          <a:endParaRPr lang="es-419"/>
        </a:p>
      </dgm:t>
    </dgm:pt>
    <dgm:pt modelId="{ACA3DA15-8384-45C2-B190-82CF2A64E84F}" type="sibTrans" cxnId="{1D60B84F-101C-4C97-88F2-E20713D315F3}">
      <dgm:prSet/>
      <dgm:spPr/>
      <dgm:t>
        <a:bodyPr/>
        <a:lstStyle/>
        <a:p>
          <a:endParaRPr lang="es-419"/>
        </a:p>
      </dgm:t>
    </dgm:pt>
    <dgm:pt modelId="{4F41654A-BF70-4A82-8910-73590415FD7C}">
      <dgm:prSet/>
      <dgm:spPr/>
      <dgm:t>
        <a:bodyPr/>
        <a:lstStyle/>
        <a:p>
          <a:r>
            <a:rPr lang="es-419" dirty="0"/>
            <a:t>Compara tus impedimentos con las enseñanzas bíblicas sobre el contentamiento.</a:t>
          </a:r>
        </a:p>
      </dgm:t>
    </dgm:pt>
    <dgm:pt modelId="{6765D3BD-6B73-4059-8CAF-C7A0F4B76469}" type="parTrans" cxnId="{E4D716E9-02C0-4C2B-B635-615D10DB91C1}">
      <dgm:prSet/>
      <dgm:spPr/>
      <dgm:t>
        <a:bodyPr/>
        <a:lstStyle/>
        <a:p>
          <a:endParaRPr lang="es-419"/>
        </a:p>
      </dgm:t>
    </dgm:pt>
    <dgm:pt modelId="{B4809B2F-FD24-4AAC-9246-5172F6FA4794}" type="sibTrans" cxnId="{E4D716E9-02C0-4C2B-B635-615D10DB91C1}">
      <dgm:prSet/>
      <dgm:spPr/>
      <dgm:t>
        <a:bodyPr/>
        <a:lstStyle/>
        <a:p>
          <a:endParaRPr lang="es-419"/>
        </a:p>
      </dgm:t>
    </dgm:pt>
    <dgm:pt modelId="{C50D562B-8AFF-43F1-B9F5-A3C29693CC76}">
      <dgm:prSet/>
      <dgm:spPr/>
      <dgm:t>
        <a:bodyPr/>
        <a:lstStyle/>
        <a:p>
          <a:r>
            <a:rPr lang="es-419" dirty="0"/>
            <a:t>Piensa cómo el evangelio ha cambiado tu perspectiva sobre la felicidad.</a:t>
          </a:r>
        </a:p>
      </dgm:t>
    </dgm:pt>
    <dgm:pt modelId="{87F2F977-73D6-41EA-9851-D7CE9C1AAFBD}" type="parTrans" cxnId="{7374F458-6E89-4F90-984A-2E9E00368FD3}">
      <dgm:prSet/>
      <dgm:spPr/>
      <dgm:t>
        <a:bodyPr/>
        <a:lstStyle/>
        <a:p>
          <a:endParaRPr lang="es-419"/>
        </a:p>
      </dgm:t>
    </dgm:pt>
    <dgm:pt modelId="{708351E8-4B79-4C37-BB33-60E10F157D55}" type="sibTrans" cxnId="{7374F458-6E89-4F90-984A-2E9E00368FD3}">
      <dgm:prSet/>
      <dgm:spPr/>
      <dgm:t>
        <a:bodyPr/>
        <a:lstStyle/>
        <a:p>
          <a:endParaRPr lang="es-419"/>
        </a:p>
      </dgm:t>
    </dgm:pt>
    <dgm:pt modelId="{69EFBBE5-47CA-4896-A139-BB300484A90C}">
      <dgm:prSet/>
      <dgm:spPr/>
      <dgm:t>
        <a:bodyPr/>
        <a:lstStyle/>
        <a:p>
          <a:r>
            <a:rPr lang="es-419" dirty="0"/>
            <a:t>Forma un grupo de estudio bíblico y observa su impacto en ti y en otros.</a:t>
          </a:r>
        </a:p>
      </dgm:t>
    </dgm:pt>
    <dgm:pt modelId="{D496C731-AFBD-4675-B33D-7E1EE05135F2}" type="parTrans" cxnId="{9E2AE3DA-1163-4F5C-9054-7274788DA950}">
      <dgm:prSet/>
      <dgm:spPr/>
      <dgm:t>
        <a:bodyPr/>
        <a:lstStyle/>
        <a:p>
          <a:endParaRPr lang="es-419"/>
        </a:p>
      </dgm:t>
    </dgm:pt>
    <dgm:pt modelId="{76FB2E41-C012-4BF8-A7CF-8212EE7702E4}" type="sibTrans" cxnId="{9E2AE3DA-1163-4F5C-9054-7274788DA950}">
      <dgm:prSet/>
      <dgm:spPr/>
      <dgm:t>
        <a:bodyPr/>
        <a:lstStyle/>
        <a:p>
          <a:endParaRPr lang="es-419"/>
        </a:p>
      </dgm:t>
    </dgm:pt>
    <dgm:pt modelId="{BDF82BD2-C602-4FB2-B82E-5F06671B9C65}" type="pres">
      <dgm:prSet presAssocID="{C2CAFC09-982B-4307-ADC4-78EF8963C0F4}" presName="linearFlow" presStyleCnt="0">
        <dgm:presLayoutVars>
          <dgm:dir/>
          <dgm:resizeHandles val="exact"/>
        </dgm:presLayoutVars>
      </dgm:prSet>
      <dgm:spPr/>
    </dgm:pt>
    <dgm:pt modelId="{323759D0-D06F-4C2D-8446-7B22B07827F3}" type="pres">
      <dgm:prSet presAssocID="{128BDBCC-2ECB-4E4B-8F1A-E02B79490A43}" presName="composite" presStyleCnt="0"/>
      <dgm:spPr/>
    </dgm:pt>
    <dgm:pt modelId="{90054CA4-D851-461E-B8C7-33639CA8192B}" type="pres">
      <dgm:prSet presAssocID="{128BDBCC-2ECB-4E4B-8F1A-E02B79490A43}" presName="imgShp" presStyleLbl="fgImgPlace1" presStyleIdx="0" presStyleCnt="6"/>
      <dgm:spPr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9C8B9AF-B4EC-47C8-9D40-3DFBF2947B5E}" type="pres">
      <dgm:prSet presAssocID="{128BDBCC-2ECB-4E4B-8F1A-E02B79490A43}" presName="txShp" presStyleLbl="node1" presStyleIdx="0" presStyleCnt="6">
        <dgm:presLayoutVars>
          <dgm:bulletEnabled val="1"/>
        </dgm:presLayoutVars>
      </dgm:prSet>
      <dgm:spPr/>
    </dgm:pt>
    <dgm:pt modelId="{D47DE628-1019-485A-B405-99E020A49BAA}" type="pres">
      <dgm:prSet presAssocID="{B311A4BE-84F1-4406-A392-96E9D85A7A61}" presName="spacing" presStyleCnt="0"/>
      <dgm:spPr/>
    </dgm:pt>
    <dgm:pt modelId="{82BF9CC1-3DE3-4B52-A609-1199CF5EBB27}" type="pres">
      <dgm:prSet presAssocID="{257B0E35-477A-4A00-963E-94CD0F07EB5E}" presName="composite" presStyleCnt="0"/>
      <dgm:spPr/>
    </dgm:pt>
    <dgm:pt modelId="{DA44F6E9-23F8-42A9-8871-0CC1CEDC9990}" type="pres">
      <dgm:prSet presAssocID="{257B0E35-477A-4A00-963E-94CD0F07EB5E}" presName="imgShp" presStyleLbl="fgImgPlace1" presStyleIdx="1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6770A00-B51B-45BF-B27E-85B408E7D9F1}" type="pres">
      <dgm:prSet presAssocID="{257B0E35-477A-4A00-963E-94CD0F07EB5E}" presName="txShp" presStyleLbl="node1" presStyleIdx="1" presStyleCnt="6">
        <dgm:presLayoutVars>
          <dgm:bulletEnabled val="1"/>
        </dgm:presLayoutVars>
      </dgm:prSet>
      <dgm:spPr/>
    </dgm:pt>
    <dgm:pt modelId="{C6D903F1-198A-4E12-A82F-DB931AB4FAEF}" type="pres">
      <dgm:prSet presAssocID="{9ACD0A9F-476C-4F5C-A329-1226468977D3}" presName="spacing" presStyleCnt="0"/>
      <dgm:spPr/>
    </dgm:pt>
    <dgm:pt modelId="{D0429E8A-B8FE-489D-AA86-537B508AF66C}" type="pres">
      <dgm:prSet presAssocID="{232A6CBD-AA12-4286-B771-D6175FDD36B0}" presName="composite" presStyleCnt="0"/>
      <dgm:spPr/>
    </dgm:pt>
    <dgm:pt modelId="{84E9AFAC-2802-414D-A0FF-9115F12159E3}" type="pres">
      <dgm:prSet presAssocID="{232A6CBD-AA12-4286-B771-D6175FDD36B0}" presName="imgShp" presStyleLbl="fgImgPlace1" presStyleIdx="2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B1F8B895-CE57-4418-8B4C-32081B1995C1}" type="pres">
      <dgm:prSet presAssocID="{232A6CBD-AA12-4286-B771-D6175FDD36B0}" presName="txShp" presStyleLbl="node1" presStyleIdx="2" presStyleCnt="6">
        <dgm:presLayoutVars>
          <dgm:bulletEnabled val="1"/>
        </dgm:presLayoutVars>
      </dgm:prSet>
      <dgm:spPr/>
    </dgm:pt>
    <dgm:pt modelId="{151EF875-488E-4FB8-9CC3-BC2431AF7E47}" type="pres">
      <dgm:prSet presAssocID="{ACA3DA15-8384-45C2-B190-82CF2A64E84F}" presName="spacing" presStyleCnt="0"/>
      <dgm:spPr/>
    </dgm:pt>
    <dgm:pt modelId="{C2CDE98F-5AC8-4828-A1CB-B456324D2D90}" type="pres">
      <dgm:prSet presAssocID="{4F41654A-BF70-4A82-8910-73590415FD7C}" presName="composite" presStyleCnt="0"/>
      <dgm:spPr/>
    </dgm:pt>
    <dgm:pt modelId="{C2033137-E9E6-4A09-99EF-67BA7C31FA3D}" type="pres">
      <dgm:prSet presAssocID="{4F41654A-BF70-4A82-8910-73590415FD7C}" presName="imgShp" presStyleLbl="fgImgPlace1" presStyleIdx="3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3CF6C0A-2448-492A-A81C-61C31B545CC8}" type="pres">
      <dgm:prSet presAssocID="{4F41654A-BF70-4A82-8910-73590415FD7C}" presName="txShp" presStyleLbl="node1" presStyleIdx="3" presStyleCnt="6">
        <dgm:presLayoutVars>
          <dgm:bulletEnabled val="1"/>
        </dgm:presLayoutVars>
      </dgm:prSet>
      <dgm:spPr/>
    </dgm:pt>
    <dgm:pt modelId="{CDFE7CC2-F8DF-46FF-BF26-15A238C0E1EC}" type="pres">
      <dgm:prSet presAssocID="{B4809B2F-FD24-4AAC-9246-5172F6FA4794}" presName="spacing" presStyleCnt="0"/>
      <dgm:spPr/>
    </dgm:pt>
    <dgm:pt modelId="{21913A8D-D084-436C-91D0-1574DD1FE727}" type="pres">
      <dgm:prSet presAssocID="{C50D562B-8AFF-43F1-B9F5-A3C29693CC76}" presName="composite" presStyleCnt="0"/>
      <dgm:spPr/>
    </dgm:pt>
    <dgm:pt modelId="{3D0D65F2-072F-4771-ABF7-DFC7FD15E756}" type="pres">
      <dgm:prSet presAssocID="{C50D562B-8AFF-43F1-B9F5-A3C29693CC76}" presName="imgShp" presStyleLbl="fgImgPlace1" presStyleIdx="4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19392E1-B6EC-4063-9D8C-9A27E949D06B}" type="pres">
      <dgm:prSet presAssocID="{C50D562B-8AFF-43F1-B9F5-A3C29693CC76}" presName="txShp" presStyleLbl="node1" presStyleIdx="4" presStyleCnt="6">
        <dgm:presLayoutVars>
          <dgm:bulletEnabled val="1"/>
        </dgm:presLayoutVars>
      </dgm:prSet>
      <dgm:spPr/>
    </dgm:pt>
    <dgm:pt modelId="{10B65F0D-A8BD-41FD-B2D1-224917E31009}" type="pres">
      <dgm:prSet presAssocID="{708351E8-4B79-4C37-BB33-60E10F157D55}" presName="spacing" presStyleCnt="0"/>
      <dgm:spPr/>
    </dgm:pt>
    <dgm:pt modelId="{C6B4F4EE-E4F9-486E-963E-85BC521FC9CD}" type="pres">
      <dgm:prSet presAssocID="{69EFBBE5-47CA-4896-A139-BB300484A90C}" presName="composite" presStyleCnt="0"/>
      <dgm:spPr/>
    </dgm:pt>
    <dgm:pt modelId="{9F811659-6F76-48D0-BDCF-C36BD33DB0BB}" type="pres">
      <dgm:prSet presAssocID="{69EFBBE5-47CA-4896-A139-BB300484A90C}" presName="imgShp" presStyleLbl="fgImgPlace1" presStyleIdx="5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CD5C22FC-943E-43CC-B88D-5584FA337171}" type="pres">
      <dgm:prSet presAssocID="{69EFBBE5-47CA-4896-A139-BB300484A90C}" presName="txShp" presStyleLbl="node1" presStyleIdx="5" presStyleCnt="6">
        <dgm:presLayoutVars>
          <dgm:bulletEnabled val="1"/>
        </dgm:presLayoutVars>
      </dgm:prSet>
      <dgm:spPr/>
    </dgm:pt>
  </dgm:ptLst>
  <dgm:cxnLst>
    <dgm:cxn modelId="{17EF6664-66DF-46A1-8197-65435C98DF1E}" type="presOf" srcId="{128BDBCC-2ECB-4E4B-8F1A-E02B79490A43}" destId="{09C8B9AF-B4EC-47C8-9D40-3DFBF2947B5E}" srcOrd="0" destOrd="0" presId="urn:microsoft.com/office/officeart/2005/8/layout/vList3"/>
    <dgm:cxn modelId="{1D60B84F-101C-4C97-88F2-E20713D315F3}" srcId="{C2CAFC09-982B-4307-ADC4-78EF8963C0F4}" destId="{232A6CBD-AA12-4286-B771-D6175FDD36B0}" srcOrd="2" destOrd="0" parTransId="{493A0636-0A94-4B14-AC0B-F9551CC2038A}" sibTransId="{ACA3DA15-8384-45C2-B190-82CF2A64E84F}"/>
    <dgm:cxn modelId="{61F9C876-8DBF-4AA5-AE2A-F8E474CDE4E6}" srcId="{C2CAFC09-982B-4307-ADC4-78EF8963C0F4}" destId="{128BDBCC-2ECB-4E4B-8F1A-E02B79490A43}" srcOrd="0" destOrd="0" parTransId="{CE1A134B-AF7B-497F-8523-D1AC7912AE0F}" sibTransId="{B311A4BE-84F1-4406-A392-96E9D85A7A61}"/>
    <dgm:cxn modelId="{5D58CA57-E8E4-4A0D-9FD8-04B30619330A}" type="presOf" srcId="{69EFBBE5-47CA-4896-A139-BB300484A90C}" destId="{CD5C22FC-943E-43CC-B88D-5584FA337171}" srcOrd="0" destOrd="0" presId="urn:microsoft.com/office/officeart/2005/8/layout/vList3"/>
    <dgm:cxn modelId="{7374F458-6E89-4F90-984A-2E9E00368FD3}" srcId="{C2CAFC09-982B-4307-ADC4-78EF8963C0F4}" destId="{C50D562B-8AFF-43F1-B9F5-A3C29693CC76}" srcOrd="4" destOrd="0" parTransId="{87F2F977-73D6-41EA-9851-D7CE9C1AAFBD}" sibTransId="{708351E8-4B79-4C37-BB33-60E10F157D55}"/>
    <dgm:cxn modelId="{D7083580-42B6-461E-A79F-633D06784395}" type="presOf" srcId="{232A6CBD-AA12-4286-B771-D6175FDD36B0}" destId="{B1F8B895-CE57-4418-8B4C-32081B1995C1}" srcOrd="0" destOrd="0" presId="urn:microsoft.com/office/officeart/2005/8/layout/vList3"/>
    <dgm:cxn modelId="{FE231185-A8D3-43DE-BF0E-0C97A3E8FD56}" type="presOf" srcId="{C50D562B-8AFF-43F1-B9F5-A3C29693CC76}" destId="{F19392E1-B6EC-4063-9D8C-9A27E949D06B}" srcOrd="0" destOrd="0" presId="urn:microsoft.com/office/officeart/2005/8/layout/vList3"/>
    <dgm:cxn modelId="{B6556A8A-9448-40BC-A0F4-253DE2F06821}" srcId="{C2CAFC09-982B-4307-ADC4-78EF8963C0F4}" destId="{257B0E35-477A-4A00-963E-94CD0F07EB5E}" srcOrd="1" destOrd="0" parTransId="{FE9C7E0A-1058-4C94-BFB9-7B92ABEE869C}" sibTransId="{9ACD0A9F-476C-4F5C-A329-1226468977D3}"/>
    <dgm:cxn modelId="{E4B502BE-564A-4C3C-9A6B-A341585F9F99}" type="presOf" srcId="{257B0E35-477A-4A00-963E-94CD0F07EB5E}" destId="{D6770A00-B51B-45BF-B27E-85B408E7D9F1}" srcOrd="0" destOrd="0" presId="urn:microsoft.com/office/officeart/2005/8/layout/vList3"/>
    <dgm:cxn modelId="{167BA5C1-1948-464C-A694-A57DA657D4A4}" type="presOf" srcId="{4F41654A-BF70-4A82-8910-73590415FD7C}" destId="{F3CF6C0A-2448-492A-A81C-61C31B545CC8}" srcOrd="0" destOrd="0" presId="urn:microsoft.com/office/officeart/2005/8/layout/vList3"/>
    <dgm:cxn modelId="{9E2AE3DA-1163-4F5C-9054-7274788DA950}" srcId="{C2CAFC09-982B-4307-ADC4-78EF8963C0F4}" destId="{69EFBBE5-47CA-4896-A139-BB300484A90C}" srcOrd="5" destOrd="0" parTransId="{D496C731-AFBD-4675-B33D-7E1EE05135F2}" sibTransId="{76FB2E41-C012-4BF8-A7CF-8212EE7702E4}"/>
    <dgm:cxn modelId="{EB110DDF-B3EE-4767-A640-82D20D5F9719}" type="presOf" srcId="{C2CAFC09-982B-4307-ADC4-78EF8963C0F4}" destId="{BDF82BD2-C602-4FB2-B82E-5F06671B9C65}" srcOrd="0" destOrd="0" presId="urn:microsoft.com/office/officeart/2005/8/layout/vList3"/>
    <dgm:cxn modelId="{E4D716E9-02C0-4C2B-B635-615D10DB91C1}" srcId="{C2CAFC09-982B-4307-ADC4-78EF8963C0F4}" destId="{4F41654A-BF70-4A82-8910-73590415FD7C}" srcOrd="3" destOrd="0" parTransId="{6765D3BD-6B73-4059-8CAF-C7A0F4B76469}" sibTransId="{B4809B2F-FD24-4AAC-9246-5172F6FA4794}"/>
    <dgm:cxn modelId="{0A47FE0F-4B52-40C5-8E1C-2B60A60FCB04}" type="presParOf" srcId="{BDF82BD2-C602-4FB2-B82E-5F06671B9C65}" destId="{323759D0-D06F-4C2D-8446-7B22B07827F3}" srcOrd="0" destOrd="0" presId="urn:microsoft.com/office/officeart/2005/8/layout/vList3"/>
    <dgm:cxn modelId="{21BD8184-19DF-4366-A789-CECF9DEBEBEE}" type="presParOf" srcId="{323759D0-D06F-4C2D-8446-7B22B07827F3}" destId="{90054CA4-D851-461E-B8C7-33639CA8192B}" srcOrd="0" destOrd="0" presId="urn:microsoft.com/office/officeart/2005/8/layout/vList3"/>
    <dgm:cxn modelId="{E7E8715B-ED5C-47A7-8878-DA7BA03EAFA9}" type="presParOf" srcId="{323759D0-D06F-4C2D-8446-7B22B07827F3}" destId="{09C8B9AF-B4EC-47C8-9D40-3DFBF2947B5E}" srcOrd="1" destOrd="0" presId="urn:microsoft.com/office/officeart/2005/8/layout/vList3"/>
    <dgm:cxn modelId="{F03909A6-2A3B-4D4E-813F-B39CA8F46A57}" type="presParOf" srcId="{BDF82BD2-C602-4FB2-B82E-5F06671B9C65}" destId="{D47DE628-1019-485A-B405-99E020A49BAA}" srcOrd="1" destOrd="0" presId="urn:microsoft.com/office/officeart/2005/8/layout/vList3"/>
    <dgm:cxn modelId="{E943FBD5-DE4E-475A-AF3F-C110260EE11D}" type="presParOf" srcId="{BDF82BD2-C602-4FB2-B82E-5F06671B9C65}" destId="{82BF9CC1-3DE3-4B52-A609-1199CF5EBB27}" srcOrd="2" destOrd="0" presId="urn:microsoft.com/office/officeart/2005/8/layout/vList3"/>
    <dgm:cxn modelId="{16D2314C-275B-4797-BDD8-E94A1523F1F1}" type="presParOf" srcId="{82BF9CC1-3DE3-4B52-A609-1199CF5EBB27}" destId="{DA44F6E9-23F8-42A9-8871-0CC1CEDC9990}" srcOrd="0" destOrd="0" presId="urn:microsoft.com/office/officeart/2005/8/layout/vList3"/>
    <dgm:cxn modelId="{401C5099-51F0-452E-A01B-871667E8E51B}" type="presParOf" srcId="{82BF9CC1-3DE3-4B52-A609-1199CF5EBB27}" destId="{D6770A00-B51B-45BF-B27E-85B408E7D9F1}" srcOrd="1" destOrd="0" presId="urn:microsoft.com/office/officeart/2005/8/layout/vList3"/>
    <dgm:cxn modelId="{19A824EB-12AC-4DD2-9175-A30581159703}" type="presParOf" srcId="{BDF82BD2-C602-4FB2-B82E-5F06671B9C65}" destId="{C6D903F1-198A-4E12-A82F-DB931AB4FAEF}" srcOrd="3" destOrd="0" presId="urn:microsoft.com/office/officeart/2005/8/layout/vList3"/>
    <dgm:cxn modelId="{E54094FC-6934-4FD8-9B77-78AE1B97CA1C}" type="presParOf" srcId="{BDF82BD2-C602-4FB2-B82E-5F06671B9C65}" destId="{D0429E8A-B8FE-489D-AA86-537B508AF66C}" srcOrd="4" destOrd="0" presId="urn:microsoft.com/office/officeart/2005/8/layout/vList3"/>
    <dgm:cxn modelId="{086566CB-F380-4813-8341-B2E8C93E485F}" type="presParOf" srcId="{D0429E8A-B8FE-489D-AA86-537B508AF66C}" destId="{84E9AFAC-2802-414D-A0FF-9115F12159E3}" srcOrd="0" destOrd="0" presId="urn:microsoft.com/office/officeart/2005/8/layout/vList3"/>
    <dgm:cxn modelId="{B58923A3-F8D0-4D08-BBC4-CF6350EAF45B}" type="presParOf" srcId="{D0429E8A-B8FE-489D-AA86-537B508AF66C}" destId="{B1F8B895-CE57-4418-8B4C-32081B1995C1}" srcOrd="1" destOrd="0" presId="urn:microsoft.com/office/officeart/2005/8/layout/vList3"/>
    <dgm:cxn modelId="{9E49FB2A-C58F-4441-946E-0CAC45A8BD7F}" type="presParOf" srcId="{BDF82BD2-C602-4FB2-B82E-5F06671B9C65}" destId="{151EF875-488E-4FB8-9CC3-BC2431AF7E47}" srcOrd="5" destOrd="0" presId="urn:microsoft.com/office/officeart/2005/8/layout/vList3"/>
    <dgm:cxn modelId="{4B9FF02B-E767-4BE3-B622-086E1DFC066E}" type="presParOf" srcId="{BDF82BD2-C602-4FB2-B82E-5F06671B9C65}" destId="{C2CDE98F-5AC8-4828-A1CB-B456324D2D90}" srcOrd="6" destOrd="0" presId="urn:microsoft.com/office/officeart/2005/8/layout/vList3"/>
    <dgm:cxn modelId="{F9CC5B30-9FA0-4F42-91E6-00C5C1A770D9}" type="presParOf" srcId="{C2CDE98F-5AC8-4828-A1CB-B456324D2D90}" destId="{C2033137-E9E6-4A09-99EF-67BA7C31FA3D}" srcOrd="0" destOrd="0" presId="urn:microsoft.com/office/officeart/2005/8/layout/vList3"/>
    <dgm:cxn modelId="{5826C9CC-645E-413D-9DD8-7FF08D8C6A9F}" type="presParOf" srcId="{C2CDE98F-5AC8-4828-A1CB-B456324D2D90}" destId="{F3CF6C0A-2448-492A-A81C-61C31B545CC8}" srcOrd="1" destOrd="0" presId="urn:microsoft.com/office/officeart/2005/8/layout/vList3"/>
    <dgm:cxn modelId="{5CA25217-8C8B-424B-B01E-6874E70E9521}" type="presParOf" srcId="{BDF82BD2-C602-4FB2-B82E-5F06671B9C65}" destId="{CDFE7CC2-F8DF-46FF-BF26-15A238C0E1EC}" srcOrd="7" destOrd="0" presId="urn:microsoft.com/office/officeart/2005/8/layout/vList3"/>
    <dgm:cxn modelId="{C176F9AC-113E-4E87-BAEE-5456236FDE91}" type="presParOf" srcId="{BDF82BD2-C602-4FB2-B82E-5F06671B9C65}" destId="{21913A8D-D084-436C-91D0-1574DD1FE727}" srcOrd="8" destOrd="0" presId="urn:microsoft.com/office/officeart/2005/8/layout/vList3"/>
    <dgm:cxn modelId="{97850E37-2CCB-43A3-ABA8-36D79407EF72}" type="presParOf" srcId="{21913A8D-D084-436C-91D0-1574DD1FE727}" destId="{3D0D65F2-072F-4771-ABF7-DFC7FD15E756}" srcOrd="0" destOrd="0" presId="urn:microsoft.com/office/officeart/2005/8/layout/vList3"/>
    <dgm:cxn modelId="{716F4A6C-78B1-4476-B4D2-61B500C39301}" type="presParOf" srcId="{21913A8D-D084-436C-91D0-1574DD1FE727}" destId="{F19392E1-B6EC-4063-9D8C-9A27E949D06B}" srcOrd="1" destOrd="0" presId="urn:microsoft.com/office/officeart/2005/8/layout/vList3"/>
    <dgm:cxn modelId="{4748BB6E-EED3-49FD-B903-516A7F188599}" type="presParOf" srcId="{BDF82BD2-C602-4FB2-B82E-5F06671B9C65}" destId="{10B65F0D-A8BD-41FD-B2D1-224917E31009}" srcOrd="9" destOrd="0" presId="urn:microsoft.com/office/officeart/2005/8/layout/vList3"/>
    <dgm:cxn modelId="{73721BF2-4F2F-4828-8934-EA90583D3661}" type="presParOf" srcId="{BDF82BD2-C602-4FB2-B82E-5F06671B9C65}" destId="{C6B4F4EE-E4F9-486E-963E-85BC521FC9CD}" srcOrd="10" destOrd="0" presId="urn:microsoft.com/office/officeart/2005/8/layout/vList3"/>
    <dgm:cxn modelId="{F0651E4F-C75D-473F-8F66-B58372E11A47}" type="presParOf" srcId="{C6B4F4EE-E4F9-486E-963E-85BC521FC9CD}" destId="{9F811659-6F76-48D0-BDCF-C36BD33DB0BB}" srcOrd="0" destOrd="0" presId="urn:microsoft.com/office/officeart/2005/8/layout/vList3"/>
    <dgm:cxn modelId="{329D673D-613D-4EDC-88DF-5B1FE9CE1B28}" type="presParOf" srcId="{C6B4F4EE-E4F9-486E-963E-85BC521FC9CD}" destId="{CD5C22FC-943E-43CC-B88D-5584FA337171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17E931D-C96E-41F9-A779-6E2336F02EA2}" type="doc">
      <dgm:prSet loTypeId="urn:microsoft.com/office/officeart/2005/8/layout/hList1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s-419"/>
        </a:p>
      </dgm:t>
    </dgm:pt>
    <dgm:pt modelId="{9BCB70B8-10AA-4905-BB13-8F116023A0EC}">
      <dgm:prSet/>
      <dgm:spPr/>
      <dgm:t>
        <a:bodyPr/>
        <a:lstStyle/>
        <a:p>
          <a:r>
            <a:rPr lang="es-419" dirty="0"/>
            <a:t>Alegría</a:t>
          </a:r>
        </a:p>
      </dgm:t>
    </dgm:pt>
    <dgm:pt modelId="{BDDEA342-416F-4AEF-B9D4-BE1B94D39198}" type="parTrans" cxnId="{2DC647B4-3415-4941-A5FE-2D9708F5ED06}">
      <dgm:prSet/>
      <dgm:spPr/>
      <dgm:t>
        <a:bodyPr/>
        <a:lstStyle/>
        <a:p>
          <a:endParaRPr lang="es-419"/>
        </a:p>
      </dgm:t>
    </dgm:pt>
    <dgm:pt modelId="{6B935EF0-D4F9-45F8-AF7E-A0D7F99C1F64}" type="sibTrans" cxnId="{2DC647B4-3415-4941-A5FE-2D9708F5ED06}">
      <dgm:prSet/>
      <dgm:spPr/>
      <dgm:t>
        <a:bodyPr/>
        <a:lstStyle/>
        <a:p>
          <a:endParaRPr lang="es-419"/>
        </a:p>
      </dgm:t>
    </dgm:pt>
    <dgm:pt modelId="{44B693AD-05D2-401D-ACB1-57661286383B}">
      <dgm:prSet/>
      <dgm:spPr/>
      <dgm:t>
        <a:bodyPr/>
        <a:lstStyle/>
        <a:p>
          <a:r>
            <a:rPr lang="es-419" baseline="0" dirty="0"/>
            <a:t>Una emoción que surge en momentos específicos: lograr buenas calificaciones, culminar estudios o recibir un ingreso inesperado.</a:t>
          </a:r>
          <a:endParaRPr lang="es-419" dirty="0"/>
        </a:p>
      </dgm:t>
    </dgm:pt>
    <dgm:pt modelId="{39AFFE99-F825-4BA2-A01D-A027E139615A}" type="parTrans" cxnId="{E14DE9F5-ABC0-4F7C-BF51-6A77095A26B7}">
      <dgm:prSet/>
      <dgm:spPr/>
      <dgm:t>
        <a:bodyPr/>
        <a:lstStyle/>
        <a:p>
          <a:endParaRPr lang="es-419"/>
        </a:p>
      </dgm:t>
    </dgm:pt>
    <dgm:pt modelId="{697E5A06-9C1F-447E-8F78-40D2B19E79B2}" type="sibTrans" cxnId="{E14DE9F5-ABC0-4F7C-BF51-6A77095A26B7}">
      <dgm:prSet/>
      <dgm:spPr/>
      <dgm:t>
        <a:bodyPr/>
        <a:lstStyle/>
        <a:p>
          <a:endParaRPr lang="es-419"/>
        </a:p>
      </dgm:t>
    </dgm:pt>
    <dgm:pt modelId="{62949EB6-AFCD-4096-9805-C300FB0D23F5}">
      <dgm:prSet/>
      <dgm:spPr/>
      <dgm:t>
        <a:bodyPr/>
        <a:lstStyle/>
        <a:p>
          <a:r>
            <a:rPr lang="es-419"/>
            <a:t>Felicidad</a:t>
          </a:r>
        </a:p>
      </dgm:t>
    </dgm:pt>
    <dgm:pt modelId="{02819E49-4CE2-4181-90BB-DC1A58D90506}" type="parTrans" cxnId="{BC34E3D8-2A9B-41B3-8874-FA51749BC205}">
      <dgm:prSet/>
      <dgm:spPr/>
      <dgm:t>
        <a:bodyPr/>
        <a:lstStyle/>
        <a:p>
          <a:endParaRPr lang="es-419"/>
        </a:p>
      </dgm:t>
    </dgm:pt>
    <dgm:pt modelId="{C13C0C5A-8656-4254-9A81-9877C2EE7FB8}" type="sibTrans" cxnId="{BC34E3D8-2A9B-41B3-8874-FA51749BC205}">
      <dgm:prSet/>
      <dgm:spPr/>
      <dgm:t>
        <a:bodyPr/>
        <a:lstStyle/>
        <a:p>
          <a:endParaRPr lang="es-419"/>
        </a:p>
      </dgm:t>
    </dgm:pt>
    <dgm:pt modelId="{876ABE4D-98EB-4E2E-A74A-E306A240900F}">
      <dgm:prSet/>
      <dgm:spPr/>
      <dgm:t>
        <a:bodyPr/>
        <a:lstStyle/>
        <a:p>
          <a:r>
            <a:rPr lang="es-419" baseline="0"/>
            <a:t>Un estado más duradero, basado en principios éticos y morales. No es una emoción pasajera.</a:t>
          </a:r>
          <a:endParaRPr lang="es-419"/>
        </a:p>
      </dgm:t>
    </dgm:pt>
    <dgm:pt modelId="{F222CC37-32A4-46CB-8B6F-215245715BA5}" type="parTrans" cxnId="{0C8E7C95-38BB-402C-AC35-92C3169FD6D1}">
      <dgm:prSet/>
      <dgm:spPr/>
      <dgm:t>
        <a:bodyPr/>
        <a:lstStyle/>
        <a:p>
          <a:endParaRPr lang="es-419"/>
        </a:p>
      </dgm:t>
    </dgm:pt>
    <dgm:pt modelId="{B78F7C59-7377-4DAA-92C8-0B12BF1A949B}" type="sibTrans" cxnId="{0C8E7C95-38BB-402C-AC35-92C3169FD6D1}">
      <dgm:prSet/>
      <dgm:spPr/>
      <dgm:t>
        <a:bodyPr/>
        <a:lstStyle/>
        <a:p>
          <a:endParaRPr lang="es-419"/>
        </a:p>
      </dgm:t>
    </dgm:pt>
    <dgm:pt modelId="{5E094AE9-58EB-4CB8-A44C-6B87C384ADBB}" type="pres">
      <dgm:prSet presAssocID="{817E931D-C96E-41F9-A779-6E2336F02EA2}" presName="Name0" presStyleCnt="0">
        <dgm:presLayoutVars>
          <dgm:dir/>
          <dgm:animLvl val="lvl"/>
          <dgm:resizeHandles val="exact"/>
        </dgm:presLayoutVars>
      </dgm:prSet>
      <dgm:spPr/>
    </dgm:pt>
    <dgm:pt modelId="{1CE544FF-2CC2-4041-B497-6D226B281741}" type="pres">
      <dgm:prSet presAssocID="{9BCB70B8-10AA-4905-BB13-8F116023A0EC}" presName="composite" presStyleCnt="0"/>
      <dgm:spPr/>
    </dgm:pt>
    <dgm:pt modelId="{97814331-E165-4D91-BA0A-D2FD55D7AE84}" type="pres">
      <dgm:prSet presAssocID="{9BCB70B8-10AA-4905-BB13-8F116023A0EC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</dgm:pt>
    <dgm:pt modelId="{16BEFE6D-FC0F-48F9-BC29-96BD015A838F}" type="pres">
      <dgm:prSet presAssocID="{9BCB70B8-10AA-4905-BB13-8F116023A0EC}" presName="desTx" presStyleLbl="alignAccFollowNode1" presStyleIdx="0" presStyleCnt="2">
        <dgm:presLayoutVars>
          <dgm:bulletEnabled val="1"/>
        </dgm:presLayoutVars>
      </dgm:prSet>
      <dgm:spPr/>
    </dgm:pt>
    <dgm:pt modelId="{85CA884A-9A2C-402E-9652-D902AD5D4A11}" type="pres">
      <dgm:prSet presAssocID="{6B935EF0-D4F9-45F8-AF7E-A0D7F99C1F64}" presName="space" presStyleCnt="0"/>
      <dgm:spPr/>
    </dgm:pt>
    <dgm:pt modelId="{A070B8B4-ED86-475D-A115-327DD3EBA177}" type="pres">
      <dgm:prSet presAssocID="{62949EB6-AFCD-4096-9805-C300FB0D23F5}" presName="composite" presStyleCnt="0"/>
      <dgm:spPr/>
    </dgm:pt>
    <dgm:pt modelId="{2870ACD1-944C-4C7A-BD63-5589D5F0A94C}" type="pres">
      <dgm:prSet presAssocID="{62949EB6-AFCD-4096-9805-C300FB0D23F5}" presName="parTx" presStyleLbl="alignNode1" presStyleIdx="1" presStyleCnt="2">
        <dgm:presLayoutVars>
          <dgm:chMax val="0"/>
          <dgm:chPref val="0"/>
          <dgm:bulletEnabled val="1"/>
        </dgm:presLayoutVars>
      </dgm:prSet>
      <dgm:spPr/>
    </dgm:pt>
    <dgm:pt modelId="{3AC9D9AB-8550-4A5B-BE0B-CD8DEBF6502C}" type="pres">
      <dgm:prSet presAssocID="{62949EB6-AFCD-4096-9805-C300FB0D23F5}" presName="desTx" presStyleLbl="alignAccFollowNode1" presStyleIdx="1" presStyleCnt="2">
        <dgm:presLayoutVars>
          <dgm:bulletEnabled val="1"/>
        </dgm:presLayoutVars>
      </dgm:prSet>
      <dgm:spPr/>
    </dgm:pt>
  </dgm:ptLst>
  <dgm:cxnLst>
    <dgm:cxn modelId="{CBDC5D11-89F0-4599-95AE-9081D9521ADC}" type="presOf" srcId="{876ABE4D-98EB-4E2E-A74A-E306A240900F}" destId="{3AC9D9AB-8550-4A5B-BE0B-CD8DEBF6502C}" srcOrd="0" destOrd="0" presId="urn:microsoft.com/office/officeart/2005/8/layout/hList1"/>
    <dgm:cxn modelId="{7AC42A28-E9CC-4E29-9923-1DB271B58BAC}" type="presOf" srcId="{62949EB6-AFCD-4096-9805-C300FB0D23F5}" destId="{2870ACD1-944C-4C7A-BD63-5589D5F0A94C}" srcOrd="0" destOrd="0" presId="urn:microsoft.com/office/officeart/2005/8/layout/hList1"/>
    <dgm:cxn modelId="{88880288-74F3-42C4-976C-E0D58EDCAB2E}" type="presOf" srcId="{9BCB70B8-10AA-4905-BB13-8F116023A0EC}" destId="{97814331-E165-4D91-BA0A-D2FD55D7AE84}" srcOrd="0" destOrd="0" presId="urn:microsoft.com/office/officeart/2005/8/layout/hList1"/>
    <dgm:cxn modelId="{0C8E7C95-38BB-402C-AC35-92C3169FD6D1}" srcId="{62949EB6-AFCD-4096-9805-C300FB0D23F5}" destId="{876ABE4D-98EB-4E2E-A74A-E306A240900F}" srcOrd="0" destOrd="0" parTransId="{F222CC37-32A4-46CB-8B6F-215245715BA5}" sibTransId="{B78F7C59-7377-4DAA-92C8-0B12BF1A949B}"/>
    <dgm:cxn modelId="{2DC647B4-3415-4941-A5FE-2D9708F5ED06}" srcId="{817E931D-C96E-41F9-A779-6E2336F02EA2}" destId="{9BCB70B8-10AA-4905-BB13-8F116023A0EC}" srcOrd="0" destOrd="0" parTransId="{BDDEA342-416F-4AEF-B9D4-BE1B94D39198}" sibTransId="{6B935EF0-D4F9-45F8-AF7E-A0D7F99C1F64}"/>
    <dgm:cxn modelId="{BC34E3D8-2A9B-41B3-8874-FA51749BC205}" srcId="{817E931D-C96E-41F9-A779-6E2336F02EA2}" destId="{62949EB6-AFCD-4096-9805-C300FB0D23F5}" srcOrd="1" destOrd="0" parTransId="{02819E49-4CE2-4181-90BB-DC1A58D90506}" sibTransId="{C13C0C5A-8656-4254-9A81-9877C2EE7FB8}"/>
    <dgm:cxn modelId="{114025E2-F862-4902-A2A4-2A19DD887FF7}" type="presOf" srcId="{817E931D-C96E-41F9-A779-6E2336F02EA2}" destId="{5E094AE9-58EB-4CB8-A44C-6B87C384ADBB}" srcOrd="0" destOrd="0" presId="urn:microsoft.com/office/officeart/2005/8/layout/hList1"/>
    <dgm:cxn modelId="{A7D4B8F1-D8D8-49C1-9FEB-FC0032E46B82}" type="presOf" srcId="{44B693AD-05D2-401D-ACB1-57661286383B}" destId="{16BEFE6D-FC0F-48F9-BC29-96BD015A838F}" srcOrd="0" destOrd="0" presId="urn:microsoft.com/office/officeart/2005/8/layout/hList1"/>
    <dgm:cxn modelId="{E14DE9F5-ABC0-4F7C-BF51-6A77095A26B7}" srcId="{9BCB70B8-10AA-4905-BB13-8F116023A0EC}" destId="{44B693AD-05D2-401D-ACB1-57661286383B}" srcOrd="0" destOrd="0" parTransId="{39AFFE99-F825-4BA2-A01D-A027E139615A}" sibTransId="{697E5A06-9C1F-447E-8F78-40D2B19E79B2}"/>
    <dgm:cxn modelId="{863EF3BF-E021-4689-A868-9D405E78C6FA}" type="presParOf" srcId="{5E094AE9-58EB-4CB8-A44C-6B87C384ADBB}" destId="{1CE544FF-2CC2-4041-B497-6D226B281741}" srcOrd="0" destOrd="0" presId="urn:microsoft.com/office/officeart/2005/8/layout/hList1"/>
    <dgm:cxn modelId="{E79DE5D7-081C-4F64-A0FD-8F541ADF1F31}" type="presParOf" srcId="{1CE544FF-2CC2-4041-B497-6D226B281741}" destId="{97814331-E165-4D91-BA0A-D2FD55D7AE84}" srcOrd="0" destOrd="0" presId="urn:microsoft.com/office/officeart/2005/8/layout/hList1"/>
    <dgm:cxn modelId="{817FA7A2-875B-413E-A821-DD11877C6AF8}" type="presParOf" srcId="{1CE544FF-2CC2-4041-B497-6D226B281741}" destId="{16BEFE6D-FC0F-48F9-BC29-96BD015A838F}" srcOrd="1" destOrd="0" presId="urn:microsoft.com/office/officeart/2005/8/layout/hList1"/>
    <dgm:cxn modelId="{D99DA858-A9C5-457C-AD10-EFF788DFF762}" type="presParOf" srcId="{5E094AE9-58EB-4CB8-A44C-6B87C384ADBB}" destId="{85CA884A-9A2C-402E-9652-D902AD5D4A11}" srcOrd="1" destOrd="0" presId="urn:microsoft.com/office/officeart/2005/8/layout/hList1"/>
    <dgm:cxn modelId="{8E1A9D1A-57E2-41E4-9748-52C7CBD8C2A6}" type="presParOf" srcId="{5E094AE9-58EB-4CB8-A44C-6B87C384ADBB}" destId="{A070B8B4-ED86-475D-A115-327DD3EBA177}" srcOrd="2" destOrd="0" presId="urn:microsoft.com/office/officeart/2005/8/layout/hList1"/>
    <dgm:cxn modelId="{8C2B551D-F8D2-4DD3-9D50-C6372DE66452}" type="presParOf" srcId="{A070B8B4-ED86-475D-A115-327DD3EBA177}" destId="{2870ACD1-944C-4C7A-BD63-5589D5F0A94C}" srcOrd="0" destOrd="0" presId="urn:microsoft.com/office/officeart/2005/8/layout/hList1"/>
    <dgm:cxn modelId="{023FBB1C-5020-4A7A-A297-65A3E2804B5F}" type="presParOf" srcId="{A070B8B4-ED86-475D-A115-327DD3EBA177}" destId="{3AC9D9AB-8550-4A5B-BE0B-CD8DEBF6502C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DA0606F2-C0F7-4CB0-A958-0A0C9E75A2BA}" type="doc">
      <dgm:prSet loTypeId="urn:microsoft.com/office/officeart/2005/8/layout/lProcess3" loCatId="process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3FFEAC89-9A6E-458A-AEB3-3D81A766A3D0}">
      <dgm:prSet/>
      <dgm:spPr/>
      <dgm:t>
        <a:bodyPr/>
        <a:lstStyle/>
        <a:p>
          <a:r>
            <a:rPr lang="es-419"/>
            <a:t>Sanidad Física</a:t>
          </a:r>
        </a:p>
      </dgm:t>
    </dgm:pt>
    <dgm:pt modelId="{16D636D9-9602-4195-8FBE-7C2F20B928A4}" type="parTrans" cxnId="{E429CDDB-4D4C-4238-8F0A-E5E1BFE092C5}">
      <dgm:prSet/>
      <dgm:spPr/>
      <dgm:t>
        <a:bodyPr/>
        <a:lstStyle/>
        <a:p>
          <a:endParaRPr lang="es-419"/>
        </a:p>
      </dgm:t>
    </dgm:pt>
    <dgm:pt modelId="{C42DAAEE-C1CE-45C4-B181-56FDEE013F58}" type="sibTrans" cxnId="{E429CDDB-4D4C-4238-8F0A-E5E1BFE092C5}">
      <dgm:prSet/>
      <dgm:spPr/>
      <dgm:t>
        <a:bodyPr/>
        <a:lstStyle/>
        <a:p>
          <a:endParaRPr lang="es-419"/>
        </a:p>
      </dgm:t>
    </dgm:pt>
    <dgm:pt modelId="{7AB39618-B2CE-4033-847B-75667C5071CC}">
      <dgm:prSet/>
      <dgm:spPr/>
      <dgm:t>
        <a:bodyPr/>
        <a:lstStyle/>
        <a:p>
          <a:r>
            <a:rPr lang="es-419" baseline="0"/>
            <a:t>“El corazón alegre es una buena medicina” (Proverbios 17:22).</a:t>
          </a:r>
          <a:endParaRPr lang="es-419"/>
        </a:p>
      </dgm:t>
    </dgm:pt>
    <dgm:pt modelId="{22999439-E747-41AC-9C67-A9692559B382}" type="parTrans" cxnId="{7F1F9BE6-8DC2-411C-8EBC-FBF12A2BB4E5}">
      <dgm:prSet/>
      <dgm:spPr/>
      <dgm:t>
        <a:bodyPr/>
        <a:lstStyle/>
        <a:p>
          <a:endParaRPr lang="es-419"/>
        </a:p>
      </dgm:t>
    </dgm:pt>
    <dgm:pt modelId="{589B3FB6-E0C7-4FD8-80C4-552F2445D826}" type="sibTrans" cxnId="{7F1F9BE6-8DC2-411C-8EBC-FBF12A2BB4E5}">
      <dgm:prSet/>
      <dgm:spPr/>
      <dgm:t>
        <a:bodyPr/>
        <a:lstStyle/>
        <a:p>
          <a:endParaRPr lang="es-419"/>
        </a:p>
      </dgm:t>
    </dgm:pt>
    <dgm:pt modelId="{14EA66B2-7440-4106-A277-B0FA166667FD}">
      <dgm:prSet/>
      <dgm:spPr/>
      <dgm:t>
        <a:bodyPr/>
        <a:lstStyle/>
        <a:p>
          <a:r>
            <a:rPr lang="es-419"/>
            <a:t>Bienestar Emocional</a:t>
          </a:r>
        </a:p>
      </dgm:t>
    </dgm:pt>
    <dgm:pt modelId="{0FFEC63C-217C-4FD6-8EBC-5E830B17AA58}" type="parTrans" cxnId="{88F95F4D-7DE0-483A-9D69-D61C0C4AB2C8}">
      <dgm:prSet/>
      <dgm:spPr/>
      <dgm:t>
        <a:bodyPr/>
        <a:lstStyle/>
        <a:p>
          <a:endParaRPr lang="es-419"/>
        </a:p>
      </dgm:t>
    </dgm:pt>
    <dgm:pt modelId="{21EABA4C-18CF-4885-B780-3FBBDDA5768E}" type="sibTrans" cxnId="{88F95F4D-7DE0-483A-9D69-D61C0C4AB2C8}">
      <dgm:prSet/>
      <dgm:spPr/>
      <dgm:t>
        <a:bodyPr/>
        <a:lstStyle/>
        <a:p>
          <a:endParaRPr lang="es-419"/>
        </a:p>
      </dgm:t>
    </dgm:pt>
    <dgm:pt modelId="{96A92F28-1460-4A6F-9890-1EEF50DE233A}">
      <dgm:prSet/>
      <dgm:spPr/>
      <dgm:t>
        <a:bodyPr/>
        <a:lstStyle/>
        <a:p>
          <a:r>
            <a:rPr lang="es-419" baseline="0"/>
            <a:t>“El corazón alegre embellece el rostro” (Proverbios 15:13).</a:t>
          </a:r>
          <a:endParaRPr lang="es-419"/>
        </a:p>
      </dgm:t>
    </dgm:pt>
    <dgm:pt modelId="{B5BC72F8-47C9-4B21-A7C1-65D75941796E}" type="parTrans" cxnId="{31124CC9-33AF-46D8-9C7F-6DFCB1348DBB}">
      <dgm:prSet/>
      <dgm:spPr/>
      <dgm:t>
        <a:bodyPr/>
        <a:lstStyle/>
        <a:p>
          <a:endParaRPr lang="es-419"/>
        </a:p>
      </dgm:t>
    </dgm:pt>
    <dgm:pt modelId="{5317887C-4192-42BA-B434-71780FE27092}" type="sibTrans" cxnId="{31124CC9-33AF-46D8-9C7F-6DFCB1348DBB}">
      <dgm:prSet/>
      <dgm:spPr/>
      <dgm:t>
        <a:bodyPr/>
        <a:lstStyle/>
        <a:p>
          <a:endParaRPr lang="es-419"/>
        </a:p>
      </dgm:t>
    </dgm:pt>
    <dgm:pt modelId="{309ED242-F927-4ED5-882A-35933C589102}">
      <dgm:prSet/>
      <dgm:spPr/>
      <dgm:t>
        <a:bodyPr/>
        <a:lstStyle/>
        <a:p>
          <a:r>
            <a:rPr lang="es-419"/>
            <a:t>Reflejo Divino</a:t>
          </a:r>
        </a:p>
      </dgm:t>
    </dgm:pt>
    <dgm:pt modelId="{B530356A-3B2F-491F-8B14-77C26136266C}" type="parTrans" cxnId="{3B3B67A6-115C-4EA2-A87D-AE96FC6EB7B0}">
      <dgm:prSet/>
      <dgm:spPr/>
      <dgm:t>
        <a:bodyPr/>
        <a:lstStyle/>
        <a:p>
          <a:endParaRPr lang="es-419"/>
        </a:p>
      </dgm:t>
    </dgm:pt>
    <dgm:pt modelId="{414F63FE-B0AB-4FC8-A2EA-0C7B08709077}" type="sibTrans" cxnId="{3B3B67A6-115C-4EA2-A87D-AE96FC6EB7B0}">
      <dgm:prSet/>
      <dgm:spPr/>
      <dgm:t>
        <a:bodyPr/>
        <a:lstStyle/>
        <a:p>
          <a:endParaRPr lang="es-419"/>
        </a:p>
      </dgm:t>
    </dgm:pt>
    <dgm:pt modelId="{CD16D5AF-FC6B-4B95-9E56-B81F3C55D7CE}">
      <dgm:prSet/>
      <dgm:spPr/>
      <dgm:t>
        <a:bodyPr/>
        <a:lstStyle/>
        <a:p>
          <a:r>
            <a:rPr lang="es-419" baseline="0"/>
            <a:t>Nuestra alegría refleja el carácter de Dios, quien se regocija con su pueblo.</a:t>
          </a:r>
          <a:endParaRPr lang="es-419"/>
        </a:p>
      </dgm:t>
    </dgm:pt>
    <dgm:pt modelId="{0E860873-3B3C-433A-85D2-0C5BDD153A76}" type="parTrans" cxnId="{0E443C2F-4477-48FA-936E-0B8B3110EB5E}">
      <dgm:prSet/>
      <dgm:spPr/>
      <dgm:t>
        <a:bodyPr/>
        <a:lstStyle/>
        <a:p>
          <a:endParaRPr lang="es-419"/>
        </a:p>
      </dgm:t>
    </dgm:pt>
    <dgm:pt modelId="{C09F8A89-08D4-46EA-BEEE-BA0F1FA73528}" type="sibTrans" cxnId="{0E443C2F-4477-48FA-936E-0B8B3110EB5E}">
      <dgm:prSet/>
      <dgm:spPr/>
      <dgm:t>
        <a:bodyPr/>
        <a:lstStyle/>
        <a:p>
          <a:endParaRPr lang="es-419"/>
        </a:p>
      </dgm:t>
    </dgm:pt>
    <dgm:pt modelId="{2F192D22-76A6-4754-B26F-0842FD807D10}" type="pres">
      <dgm:prSet presAssocID="{DA0606F2-C0F7-4CB0-A958-0A0C9E75A2BA}" presName="Name0" presStyleCnt="0">
        <dgm:presLayoutVars>
          <dgm:chPref val="3"/>
          <dgm:dir/>
          <dgm:animLvl val="lvl"/>
          <dgm:resizeHandles/>
        </dgm:presLayoutVars>
      </dgm:prSet>
      <dgm:spPr/>
    </dgm:pt>
    <dgm:pt modelId="{E779F463-7C08-416C-A6C3-391A530969AE}" type="pres">
      <dgm:prSet presAssocID="{3FFEAC89-9A6E-458A-AEB3-3D81A766A3D0}" presName="horFlow" presStyleCnt="0"/>
      <dgm:spPr/>
    </dgm:pt>
    <dgm:pt modelId="{D6FD2FFA-45F8-4A73-B7DE-16218D733F85}" type="pres">
      <dgm:prSet presAssocID="{3FFEAC89-9A6E-458A-AEB3-3D81A766A3D0}" presName="bigChev" presStyleLbl="node1" presStyleIdx="0" presStyleCnt="3"/>
      <dgm:spPr/>
    </dgm:pt>
    <dgm:pt modelId="{5BBB3732-4B71-4365-9E30-F606538A95C9}" type="pres">
      <dgm:prSet presAssocID="{22999439-E747-41AC-9C67-A9692559B382}" presName="parTrans" presStyleCnt="0"/>
      <dgm:spPr/>
    </dgm:pt>
    <dgm:pt modelId="{3E0FAC92-D370-4592-ADAE-7E5A8A320138}" type="pres">
      <dgm:prSet presAssocID="{7AB39618-B2CE-4033-847B-75667C5071CC}" presName="node" presStyleLbl="alignAccFollowNode1" presStyleIdx="0" presStyleCnt="3">
        <dgm:presLayoutVars>
          <dgm:bulletEnabled val="1"/>
        </dgm:presLayoutVars>
      </dgm:prSet>
      <dgm:spPr/>
    </dgm:pt>
    <dgm:pt modelId="{D4E3C34F-BCCA-428A-A742-D74A3619B31E}" type="pres">
      <dgm:prSet presAssocID="{3FFEAC89-9A6E-458A-AEB3-3D81A766A3D0}" presName="vSp" presStyleCnt="0"/>
      <dgm:spPr/>
    </dgm:pt>
    <dgm:pt modelId="{B70E979B-40E0-4576-AA18-A72751DA1F0A}" type="pres">
      <dgm:prSet presAssocID="{14EA66B2-7440-4106-A277-B0FA166667FD}" presName="horFlow" presStyleCnt="0"/>
      <dgm:spPr/>
    </dgm:pt>
    <dgm:pt modelId="{7AE44DE6-4340-431A-AA62-50B14EE0BD09}" type="pres">
      <dgm:prSet presAssocID="{14EA66B2-7440-4106-A277-B0FA166667FD}" presName="bigChev" presStyleLbl="node1" presStyleIdx="1" presStyleCnt="3"/>
      <dgm:spPr/>
    </dgm:pt>
    <dgm:pt modelId="{27385FF1-3F6E-4BA3-A7BE-3C759DD56B1C}" type="pres">
      <dgm:prSet presAssocID="{B5BC72F8-47C9-4B21-A7C1-65D75941796E}" presName="parTrans" presStyleCnt="0"/>
      <dgm:spPr/>
    </dgm:pt>
    <dgm:pt modelId="{BD0BA28B-717C-486A-AFF6-9C6376C0D82F}" type="pres">
      <dgm:prSet presAssocID="{96A92F28-1460-4A6F-9890-1EEF50DE233A}" presName="node" presStyleLbl="alignAccFollowNode1" presStyleIdx="1" presStyleCnt="3">
        <dgm:presLayoutVars>
          <dgm:bulletEnabled val="1"/>
        </dgm:presLayoutVars>
      </dgm:prSet>
      <dgm:spPr/>
    </dgm:pt>
    <dgm:pt modelId="{440DF5A1-859C-4F44-ADB9-4DECD6E1CF67}" type="pres">
      <dgm:prSet presAssocID="{14EA66B2-7440-4106-A277-B0FA166667FD}" presName="vSp" presStyleCnt="0"/>
      <dgm:spPr/>
    </dgm:pt>
    <dgm:pt modelId="{2BA2EBC9-7BD0-4662-BE98-3A61D9DE1CD1}" type="pres">
      <dgm:prSet presAssocID="{309ED242-F927-4ED5-882A-35933C589102}" presName="horFlow" presStyleCnt="0"/>
      <dgm:spPr/>
    </dgm:pt>
    <dgm:pt modelId="{FF5A2402-19AE-4A0A-9E90-903EFC6C7937}" type="pres">
      <dgm:prSet presAssocID="{309ED242-F927-4ED5-882A-35933C589102}" presName="bigChev" presStyleLbl="node1" presStyleIdx="2" presStyleCnt="3"/>
      <dgm:spPr/>
    </dgm:pt>
    <dgm:pt modelId="{BF1782BE-49F3-41AA-8F21-2D2D09399A07}" type="pres">
      <dgm:prSet presAssocID="{0E860873-3B3C-433A-85D2-0C5BDD153A76}" presName="parTrans" presStyleCnt="0"/>
      <dgm:spPr/>
    </dgm:pt>
    <dgm:pt modelId="{4D15D621-CA08-45BF-B468-71478C8CB191}" type="pres">
      <dgm:prSet presAssocID="{CD16D5AF-FC6B-4B95-9E56-B81F3C55D7CE}" presName="node" presStyleLbl="alignAccFollowNode1" presStyleIdx="2" presStyleCnt="3">
        <dgm:presLayoutVars>
          <dgm:bulletEnabled val="1"/>
        </dgm:presLayoutVars>
      </dgm:prSet>
      <dgm:spPr/>
    </dgm:pt>
  </dgm:ptLst>
  <dgm:cxnLst>
    <dgm:cxn modelId="{0E443C2F-4477-48FA-936E-0B8B3110EB5E}" srcId="{309ED242-F927-4ED5-882A-35933C589102}" destId="{CD16D5AF-FC6B-4B95-9E56-B81F3C55D7CE}" srcOrd="0" destOrd="0" parTransId="{0E860873-3B3C-433A-85D2-0C5BDD153A76}" sibTransId="{C09F8A89-08D4-46EA-BEEE-BA0F1FA73528}"/>
    <dgm:cxn modelId="{955A2735-1694-42DF-8946-0B8D828EBC69}" type="presOf" srcId="{3FFEAC89-9A6E-458A-AEB3-3D81A766A3D0}" destId="{D6FD2FFA-45F8-4A73-B7DE-16218D733F85}" srcOrd="0" destOrd="0" presId="urn:microsoft.com/office/officeart/2005/8/layout/lProcess3"/>
    <dgm:cxn modelId="{07F27B37-042E-4956-A69E-9B5E8A55BAE5}" type="presOf" srcId="{309ED242-F927-4ED5-882A-35933C589102}" destId="{FF5A2402-19AE-4A0A-9E90-903EFC6C7937}" srcOrd="0" destOrd="0" presId="urn:microsoft.com/office/officeart/2005/8/layout/lProcess3"/>
    <dgm:cxn modelId="{97AD1E47-C010-4EB7-99EC-5F140AB6605D}" type="presOf" srcId="{CD16D5AF-FC6B-4B95-9E56-B81F3C55D7CE}" destId="{4D15D621-CA08-45BF-B468-71478C8CB191}" srcOrd="0" destOrd="0" presId="urn:microsoft.com/office/officeart/2005/8/layout/lProcess3"/>
    <dgm:cxn modelId="{88F95F4D-7DE0-483A-9D69-D61C0C4AB2C8}" srcId="{DA0606F2-C0F7-4CB0-A958-0A0C9E75A2BA}" destId="{14EA66B2-7440-4106-A277-B0FA166667FD}" srcOrd="1" destOrd="0" parTransId="{0FFEC63C-217C-4FD6-8EBC-5E830B17AA58}" sibTransId="{21EABA4C-18CF-4885-B780-3FBBDDA5768E}"/>
    <dgm:cxn modelId="{613E9C58-9C4A-4047-B080-C2EF4F726C00}" type="presOf" srcId="{96A92F28-1460-4A6F-9890-1EEF50DE233A}" destId="{BD0BA28B-717C-486A-AFF6-9C6376C0D82F}" srcOrd="0" destOrd="0" presId="urn:microsoft.com/office/officeart/2005/8/layout/lProcess3"/>
    <dgm:cxn modelId="{E2ED8759-05D2-4AA8-9A59-533143AA62E9}" type="presOf" srcId="{14EA66B2-7440-4106-A277-B0FA166667FD}" destId="{7AE44DE6-4340-431A-AA62-50B14EE0BD09}" srcOrd="0" destOrd="0" presId="urn:microsoft.com/office/officeart/2005/8/layout/lProcess3"/>
    <dgm:cxn modelId="{BEAFBC9F-1A7D-493D-A730-8AF38E8B01E6}" type="presOf" srcId="{7AB39618-B2CE-4033-847B-75667C5071CC}" destId="{3E0FAC92-D370-4592-ADAE-7E5A8A320138}" srcOrd="0" destOrd="0" presId="urn:microsoft.com/office/officeart/2005/8/layout/lProcess3"/>
    <dgm:cxn modelId="{3B3B67A6-115C-4EA2-A87D-AE96FC6EB7B0}" srcId="{DA0606F2-C0F7-4CB0-A958-0A0C9E75A2BA}" destId="{309ED242-F927-4ED5-882A-35933C589102}" srcOrd="2" destOrd="0" parTransId="{B530356A-3B2F-491F-8B14-77C26136266C}" sibTransId="{414F63FE-B0AB-4FC8-A2EA-0C7B08709077}"/>
    <dgm:cxn modelId="{BBC3DCC8-F621-43EB-8DFF-FC8D0938542D}" type="presOf" srcId="{DA0606F2-C0F7-4CB0-A958-0A0C9E75A2BA}" destId="{2F192D22-76A6-4754-B26F-0842FD807D10}" srcOrd="0" destOrd="0" presId="urn:microsoft.com/office/officeart/2005/8/layout/lProcess3"/>
    <dgm:cxn modelId="{31124CC9-33AF-46D8-9C7F-6DFCB1348DBB}" srcId="{14EA66B2-7440-4106-A277-B0FA166667FD}" destId="{96A92F28-1460-4A6F-9890-1EEF50DE233A}" srcOrd="0" destOrd="0" parTransId="{B5BC72F8-47C9-4B21-A7C1-65D75941796E}" sibTransId="{5317887C-4192-42BA-B434-71780FE27092}"/>
    <dgm:cxn modelId="{E429CDDB-4D4C-4238-8F0A-E5E1BFE092C5}" srcId="{DA0606F2-C0F7-4CB0-A958-0A0C9E75A2BA}" destId="{3FFEAC89-9A6E-458A-AEB3-3D81A766A3D0}" srcOrd="0" destOrd="0" parTransId="{16D636D9-9602-4195-8FBE-7C2F20B928A4}" sibTransId="{C42DAAEE-C1CE-45C4-B181-56FDEE013F58}"/>
    <dgm:cxn modelId="{7F1F9BE6-8DC2-411C-8EBC-FBF12A2BB4E5}" srcId="{3FFEAC89-9A6E-458A-AEB3-3D81A766A3D0}" destId="{7AB39618-B2CE-4033-847B-75667C5071CC}" srcOrd="0" destOrd="0" parTransId="{22999439-E747-41AC-9C67-A9692559B382}" sibTransId="{589B3FB6-E0C7-4FD8-80C4-552F2445D826}"/>
    <dgm:cxn modelId="{4467BA46-7B23-41FD-AADE-2D0E6B7333E6}" type="presParOf" srcId="{2F192D22-76A6-4754-B26F-0842FD807D10}" destId="{E779F463-7C08-416C-A6C3-391A530969AE}" srcOrd="0" destOrd="0" presId="urn:microsoft.com/office/officeart/2005/8/layout/lProcess3"/>
    <dgm:cxn modelId="{C26B897C-EFF9-4BF7-A1A6-E3807E4349AF}" type="presParOf" srcId="{E779F463-7C08-416C-A6C3-391A530969AE}" destId="{D6FD2FFA-45F8-4A73-B7DE-16218D733F85}" srcOrd="0" destOrd="0" presId="urn:microsoft.com/office/officeart/2005/8/layout/lProcess3"/>
    <dgm:cxn modelId="{8A0A4073-6C32-488E-A329-CF0E06BC4A7F}" type="presParOf" srcId="{E779F463-7C08-416C-A6C3-391A530969AE}" destId="{5BBB3732-4B71-4365-9E30-F606538A95C9}" srcOrd="1" destOrd="0" presId="urn:microsoft.com/office/officeart/2005/8/layout/lProcess3"/>
    <dgm:cxn modelId="{432C5666-A97A-4CD3-8937-810D7130C2C3}" type="presParOf" srcId="{E779F463-7C08-416C-A6C3-391A530969AE}" destId="{3E0FAC92-D370-4592-ADAE-7E5A8A320138}" srcOrd="2" destOrd="0" presId="urn:microsoft.com/office/officeart/2005/8/layout/lProcess3"/>
    <dgm:cxn modelId="{E14C8E2D-4A60-4E4F-A22E-3BE0F401B3EB}" type="presParOf" srcId="{2F192D22-76A6-4754-B26F-0842FD807D10}" destId="{D4E3C34F-BCCA-428A-A742-D74A3619B31E}" srcOrd="1" destOrd="0" presId="urn:microsoft.com/office/officeart/2005/8/layout/lProcess3"/>
    <dgm:cxn modelId="{FB8DD5AE-B57A-4D76-9F04-905FA0C119A2}" type="presParOf" srcId="{2F192D22-76A6-4754-B26F-0842FD807D10}" destId="{B70E979B-40E0-4576-AA18-A72751DA1F0A}" srcOrd="2" destOrd="0" presId="urn:microsoft.com/office/officeart/2005/8/layout/lProcess3"/>
    <dgm:cxn modelId="{17754B1E-5F72-4485-813C-B2C2DEA09FA2}" type="presParOf" srcId="{B70E979B-40E0-4576-AA18-A72751DA1F0A}" destId="{7AE44DE6-4340-431A-AA62-50B14EE0BD09}" srcOrd="0" destOrd="0" presId="urn:microsoft.com/office/officeart/2005/8/layout/lProcess3"/>
    <dgm:cxn modelId="{DAEA7426-ADE7-466D-8A49-C72E91275233}" type="presParOf" srcId="{B70E979B-40E0-4576-AA18-A72751DA1F0A}" destId="{27385FF1-3F6E-4BA3-A7BE-3C759DD56B1C}" srcOrd="1" destOrd="0" presId="urn:microsoft.com/office/officeart/2005/8/layout/lProcess3"/>
    <dgm:cxn modelId="{2709C5BF-B7E3-4815-B0B5-F39000AEE150}" type="presParOf" srcId="{B70E979B-40E0-4576-AA18-A72751DA1F0A}" destId="{BD0BA28B-717C-486A-AFF6-9C6376C0D82F}" srcOrd="2" destOrd="0" presId="urn:microsoft.com/office/officeart/2005/8/layout/lProcess3"/>
    <dgm:cxn modelId="{BF33C263-74AF-49BF-A900-E15064FFB876}" type="presParOf" srcId="{2F192D22-76A6-4754-B26F-0842FD807D10}" destId="{440DF5A1-859C-4F44-ADB9-4DECD6E1CF67}" srcOrd="3" destOrd="0" presId="urn:microsoft.com/office/officeart/2005/8/layout/lProcess3"/>
    <dgm:cxn modelId="{57250A73-9367-4937-AD13-5DCAB7F60D49}" type="presParOf" srcId="{2F192D22-76A6-4754-B26F-0842FD807D10}" destId="{2BA2EBC9-7BD0-4662-BE98-3A61D9DE1CD1}" srcOrd="4" destOrd="0" presId="urn:microsoft.com/office/officeart/2005/8/layout/lProcess3"/>
    <dgm:cxn modelId="{61F58F3B-B590-422E-A69A-741BD9FAFB01}" type="presParOf" srcId="{2BA2EBC9-7BD0-4662-BE98-3A61D9DE1CD1}" destId="{FF5A2402-19AE-4A0A-9E90-903EFC6C7937}" srcOrd="0" destOrd="0" presId="urn:microsoft.com/office/officeart/2005/8/layout/lProcess3"/>
    <dgm:cxn modelId="{A7C9D04E-40DF-44F9-9F90-9A91FB9219B5}" type="presParOf" srcId="{2BA2EBC9-7BD0-4662-BE98-3A61D9DE1CD1}" destId="{BF1782BE-49F3-41AA-8F21-2D2D09399A07}" srcOrd="1" destOrd="0" presId="urn:microsoft.com/office/officeart/2005/8/layout/lProcess3"/>
    <dgm:cxn modelId="{9B6A4245-4DC0-4037-A270-8B2A300A1814}" type="presParOf" srcId="{2BA2EBC9-7BD0-4662-BE98-3A61D9DE1CD1}" destId="{4D15D621-CA08-45BF-B468-71478C8CB191}" srcOrd="2" destOrd="0" presId="urn:microsoft.com/office/officeart/2005/8/layout/lProcess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85A0793D-4F60-4801-9E2A-8B0C7DB8C731}" type="doc">
      <dgm:prSet loTypeId="urn:microsoft.com/office/officeart/2005/8/layout/lProcess2" loCatId="list" qsTypeId="urn:microsoft.com/office/officeart/2005/8/quickstyle/simple1" qsCatId="simple" csTypeId="urn:microsoft.com/office/officeart/2005/8/colors/colorful4" csCatId="colorful"/>
      <dgm:spPr/>
      <dgm:t>
        <a:bodyPr/>
        <a:lstStyle/>
        <a:p>
          <a:endParaRPr lang="es-419"/>
        </a:p>
      </dgm:t>
    </dgm:pt>
    <dgm:pt modelId="{DF5D1BC2-26E3-4B4C-9280-C89D3B53723D}">
      <dgm:prSet/>
      <dgm:spPr/>
      <dgm:t>
        <a:bodyPr/>
        <a:lstStyle/>
        <a:p>
          <a:r>
            <a:rPr lang="es-419"/>
            <a:t>Celebración</a:t>
          </a:r>
        </a:p>
      </dgm:t>
    </dgm:pt>
    <dgm:pt modelId="{D4E65DB1-8E23-4F9F-A012-C7B43743C45D}" type="parTrans" cxnId="{646B5568-89E9-454E-A2E6-FA5C17C66923}">
      <dgm:prSet/>
      <dgm:spPr/>
      <dgm:t>
        <a:bodyPr/>
        <a:lstStyle/>
        <a:p>
          <a:endParaRPr lang="es-419"/>
        </a:p>
      </dgm:t>
    </dgm:pt>
    <dgm:pt modelId="{37EFEBD1-7A17-4AA2-9BBC-A0D23E2AE330}" type="sibTrans" cxnId="{646B5568-89E9-454E-A2E6-FA5C17C66923}">
      <dgm:prSet/>
      <dgm:spPr/>
      <dgm:t>
        <a:bodyPr/>
        <a:lstStyle/>
        <a:p>
          <a:endParaRPr lang="es-419"/>
        </a:p>
      </dgm:t>
    </dgm:pt>
    <dgm:pt modelId="{85431867-CB06-4CEA-AF93-4975364354BB}">
      <dgm:prSet/>
      <dgm:spPr/>
      <dgm:t>
        <a:bodyPr/>
        <a:lstStyle/>
        <a:p>
          <a:r>
            <a:rPr lang="es-419" baseline="0"/>
            <a:t>“Se regocijará por ti con cánticos”</a:t>
          </a:r>
          <a:endParaRPr lang="es-419"/>
        </a:p>
      </dgm:t>
    </dgm:pt>
    <dgm:pt modelId="{23938A4A-9202-4009-BE97-BD37E87530A4}" type="parTrans" cxnId="{FEDA5E80-C779-4E9C-8FA3-AB639D779298}">
      <dgm:prSet/>
      <dgm:spPr/>
      <dgm:t>
        <a:bodyPr/>
        <a:lstStyle/>
        <a:p>
          <a:endParaRPr lang="es-419"/>
        </a:p>
      </dgm:t>
    </dgm:pt>
    <dgm:pt modelId="{E407C84A-4138-4BCB-B7ED-236045F4E64F}" type="sibTrans" cxnId="{FEDA5E80-C779-4E9C-8FA3-AB639D779298}">
      <dgm:prSet/>
      <dgm:spPr/>
      <dgm:t>
        <a:bodyPr/>
        <a:lstStyle/>
        <a:p>
          <a:endParaRPr lang="es-419"/>
        </a:p>
      </dgm:t>
    </dgm:pt>
    <dgm:pt modelId="{20940174-DD82-46A3-9766-584DFF510305}">
      <dgm:prSet/>
      <dgm:spPr/>
      <dgm:t>
        <a:bodyPr/>
        <a:lstStyle/>
        <a:p>
          <a:r>
            <a:rPr lang="es-419"/>
            <a:t>Protección</a:t>
          </a:r>
        </a:p>
      </dgm:t>
    </dgm:pt>
    <dgm:pt modelId="{B695B7E9-9BB6-4663-AAC7-02793BA66854}" type="parTrans" cxnId="{8CAED35D-D4D2-478F-A252-1A7AE158E3E9}">
      <dgm:prSet/>
      <dgm:spPr/>
      <dgm:t>
        <a:bodyPr/>
        <a:lstStyle/>
        <a:p>
          <a:endParaRPr lang="es-419"/>
        </a:p>
      </dgm:t>
    </dgm:pt>
    <dgm:pt modelId="{6DE92524-DB7B-4C81-8D4E-CF46FBCA2D8D}" type="sibTrans" cxnId="{8CAED35D-D4D2-478F-A252-1A7AE158E3E9}">
      <dgm:prSet/>
      <dgm:spPr/>
      <dgm:t>
        <a:bodyPr/>
        <a:lstStyle/>
        <a:p>
          <a:endParaRPr lang="es-419"/>
        </a:p>
      </dgm:t>
    </dgm:pt>
    <dgm:pt modelId="{61802717-D54C-4898-BE62-F9F43DFF39E5}">
      <dgm:prSet/>
      <dgm:spPr/>
      <dgm:t>
        <a:bodyPr/>
        <a:lstStyle/>
        <a:p>
          <a:r>
            <a:rPr lang="es-419" baseline="0"/>
            <a:t>“Jehová está en medio de ti; ¡él es poderoso y te salvará!”</a:t>
          </a:r>
          <a:endParaRPr lang="es-419"/>
        </a:p>
      </dgm:t>
    </dgm:pt>
    <dgm:pt modelId="{9C3DC63E-D7BC-49DA-88FB-C868E5BB3D72}" type="parTrans" cxnId="{10E75583-F009-41AF-9DA9-FEB10E7D86F9}">
      <dgm:prSet/>
      <dgm:spPr/>
      <dgm:t>
        <a:bodyPr/>
        <a:lstStyle/>
        <a:p>
          <a:endParaRPr lang="es-419"/>
        </a:p>
      </dgm:t>
    </dgm:pt>
    <dgm:pt modelId="{24DD1C19-ECD5-4F38-BBC8-8E103BDF2504}" type="sibTrans" cxnId="{10E75583-F009-41AF-9DA9-FEB10E7D86F9}">
      <dgm:prSet/>
      <dgm:spPr/>
      <dgm:t>
        <a:bodyPr/>
        <a:lstStyle/>
        <a:p>
          <a:endParaRPr lang="es-419"/>
        </a:p>
      </dgm:t>
    </dgm:pt>
    <dgm:pt modelId="{B52783B7-4F24-4339-97A2-8A5EECBE306B}">
      <dgm:prSet/>
      <dgm:spPr/>
      <dgm:t>
        <a:bodyPr/>
        <a:lstStyle/>
        <a:p>
          <a:r>
            <a:rPr lang="es-419"/>
            <a:t>Amor</a:t>
          </a:r>
        </a:p>
      </dgm:t>
    </dgm:pt>
    <dgm:pt modelId="{6018E402-9A1E-472B-AE59-DDD83F7D021D}" type="parTrans" cxnId="{D6A739BA-DEDE-4C8B-BDCC-C993931F5B0E}">
      <dgm:prSet/>
      <dgm:spPr/>
      <dgm:t>
        <a:bodyPr/>
        <a:lstStyle/>
        <a:p>
          <a:endParaRPr lang="es-419"/>
        </a:p>
      </dgm:t>
    </dgm:pt>
    <dgm:pt modelId="{CDE8B874-2244-48AB-A68C-812E5A59EF15}" type="sibTrans" cxnId="{D6A739BA-DEDE-4C8B-BDCC-C993931F5B0E}">
      <dgm:prSet/>
      <dgm:spPr/>
      <dgm:t>
        <a:bodyPr/>
        <a:lstStyle/>
        <a:p>
          <a:endParaRPr lang="es-419"/>
        </a:p>
      </dgm:t>
    </dgm:pt>
    <dgm:pt modelId="{A35DA46A-22ED-43FC-824A-DB91732F32ED}">
      <dgm:prSet/>
      <dgm:spPr/>
      <dgm:t>
        <a:bodyPr/>
        <a:lstStyle/>
        <a:p>
          <a:r>
            <a:rPr lang="es-419" baseline="0"/>
            <a:t>“Se gozará por ti con alegría, callará de amor”</a:t>
          </a:r>
          <a:endParaRPr lang="es-419"/>
        </a:p>
      </dgm:t>
    </dgm:pt>
    <dgm:pt modelId="{636FEA87-EFD7-4A9B-8C9C-65D4368F9CA5}" type="parTrans" cxnId="{DB7F6B61-53E6-42EA-8E82-98298C7047CA}">
      <dgm:prSet/>
      <dgm:spPr/>
      <dgm:t>
        <a:bodyPr/>
        <a:lstStyle/>
        <a:p>
          <a:endParaRPr lang="es-419"/>
        </a:p>
      </dgm:t>
    </dgm:pt>
    <dgm:pt modelId="{94E9D2DC-96D8-4C4A-A38D-11AD16AA9576}" type="sibTrans" cxnId="{DB7F6B61-53E6-42EA-8E82-98298C7047CA}">
      <dgm:prSet/>
      <dgm:spPr/>
      <dgm:t>
        <a:bodyPr/>
        <a:lstStyle/>
        <a:p>
          <a:endParaRPr lang="es-419"/>
        </a:p>
      </dgm:t>
    </dgm:pt>
    <dgm:pt modelId="{3BEFCCA0-C7CF-472E-AC55-36F6B01CC7AE}">
      <dgm:prSet/>
      <dgm:spPr/>
      <dgm:t>
        <a:bodyPr/>
        <a:lstStyle/>
        <a:p>
          <a:r>
            <a:rPr lang="es-419"/>
            <a:t>Presencia</a:t>
          </a:r>
        </a:p>
      </dgm:t>
    </dgm:pt>
    <dgm:pt modelId="{2F5225DD-C7DA-41FF-BC7D-869E60E8CD90}" type="parTrans" cxnId="{F0CE8237-8141-4FD3-9F07-5B3E2E112E9F}">
      <dgm:prSet/>
      <dgm:spPr/>
      <dgm:t>
        <a:bodyPr/>
        <a:lstStyle/>
        <a:p>
          <a:endParaRPr lang="es-419"/>
        </a:p>
      </dgm:t>
    </dgm:pt>
    <dgm:pt modelId="{45F10DA3-DC39-4E4E-8163-356A17D432F7}" type="sibTrans" cxnId="{F0CE8237-8141-4FD3-9F07-5B3E2E112E9F}">
      <dgm:prSet/>
      <dgm:spPr/>
      <dgm:t>
        <a:bodyPr/>
        <a:lstStyle/>
        <a:p>
          <a:endParaRPr lang="es-419"/>
        </a:p>
      </dgm:t>
    </dgm:pt>
    <dgm:pt modelId="{7683521E-B7ED-4E94-BA86-7C2046D5CDD2}">
      <dgm:prSet/>
      <dgm:spPr/>
      <dgm:t>
        <a:bodyPr/>
        <a:lstStyle/>
        <a:p>
          <a:r>
            <a:rPr lang="es-419" baseline="0"/>
            <a:t>“Jehová está en medio de ti”</a:t>
          </a:r>
          <a:endParaRPr lang="es-419"/>
        </a:p>
      </dgm:t>
    </dgm:pt>
    <dgm:pt modelId="{0B38454E-9367-4B11-A5E3-704667BBBF82}" type="parTrans" cxnId="{FDA2BFD7-28C1-45FC-84DD-25198407AEF1}">
      <dgm:prSet/>
      <dgm:spPr/>
      <dgm:t>
        <a:bodyPr/>
        <a:lstStyle/>
        <a:p>
          <a:endParaRPr lang="es-419"/>
        </a:p>
      </dgm:t>
    </dgm:pt>
    <dgm:pt modelId="{451B0A11-B3C5-4F74-9B9E-C3E0C5248591}" type="sibTrans" cxnId="{FDA2BFD7-28C1-45FC-84DD-25198407AEF1}">
      <dgm:prSet/>
      <dgm:spPr/>
      <dgm:t>
        <a:bodyPr/>
        <a:lstStyle/>
        <a:p>
          <a:endParaRPr lang="es-419"/>
        </a:p>
      </dgm:t>
    </dgm:pt>
    <dgm:pt modelId="{74FA20B1-519B-4C74-AAF0-F302458520EB}" type="pres">
      <dgm:prSet presAssocID="{85A0793D-4F60-4801-9E2A-8B0C7DB8C731}" presName="theList" presStyleCnt="0">
        <dgm:presLayoutVars>
          <dgm:dir/>
          <dgm:animLvl val="lvl"/>
          <dgm:resizeHandles val="exact"/>
        </dgm:presLayoutVars>
      </dgm:prSet>
      <dgm:spPr/>
    </dgm:pt>
    <dgm:pt modelId="{62062172-8760-42C8-92BB-5ED1FD4EC818}" type="pres">
      <dgm:prSet presAssocID="{DF5D1BC2-26E3-4B4C-9280-C89D3B53723D}" presName="compNode" presStyleCnt="0"/>
      <dgm:spPr/>
    </dgm:pt>
    <dgm:pt modelId="{21BD7BD8-9BC4-4A87-A3B2-36DCCC1F5F18}" type="pres">
      <dgm:prSet presAssocID="{DF5D1BC2-26E3-4B4C-9280-C89D3B53723D}" presName="aNode" presStyleLbl="bgShp" presStyleIdx="0" presStyleCnt="4"/>
      <dgm:spPr/>
    </dgm:pt>
    <dgm:pt modelId="{8F5665A5-9937-4A7A-A199-351B4F1BEB3A}" type="pres">
      <dgm:prSet presAssocID="{DF5D1BC2-26E3-4B4C-9280-C89D3B53723D}" presName="textNode" presStyleLbl="bgShp" presStyleIdx="0" presStyleCnt="4"/>
      <dgm:spPr/>
    </dgm:pt>
    <dgm:pt modelId="{0A2F2A8B-ECFC-43C3-9D87-0860A606FD76}" type="pres">
      <dgm:prSet presAssocID="{DF5D1BC2-26E3-4B4C-9280-C89D3B53723D}" presName="compChildNode" presStyleCnt="0"/>
      <dgm:spPr/>
    </dgm:pt>
    <dgm:pt modelId="{F448085B-5094-48DA-ABEE-5B47426D6D8A}" type="pres">
      <dgm:prSet presAssocID="{DF5D1BC2-26E3-4B4C-9280-C89D3B53723D}" presName="theInnerList" presStyleCnt="0"/>
      <dgm:spPr/>
    </dgm:pt>
    <dgm:pt modelId="{796FAF99-D73C-4454-962C-87A2707F213B}" type="pres">
      <dgm:prSet presAssocID="{85431867-CB06-4CEA-AF93-4975364354BB}" presName="childNode" presStyleLbl="node1" presStyleIdx="0" presStyleCnt="4">
        <dgm:presLayoutVars>
          <dgm:bulletEnabled val="1"/>
        </dgm:presLayoutVars>
      </dgm:prSet>
      <dgm:spPr/>
    </dgm:pt>
    <dgm:pt modelId="{D855976D-A077-4E8F-821F-0ED9EB899B1A}" type="pres">
      <dgm:prSet presAssocID="{DF5D1BC2-26E3-4B4C-9280-C89D3B53723D}" presName="aSpace" presStyleCnt="0"/>
      <dgm:spPr/>
    </dgm:pt>
    <dgm:pt modelId="{B0649CB5-1C6D-482A-868B-DCBDFDE60684}" type="pres">
      <dgm:prSet presAssocID="{20940174-DD82-46A3-9766-584DFF510305}" presName="compNode" presStyleCnt="0"/>
      <dgm:spPr/>
    </dgm:pt>
    <dgm:pt modelId="{8E73005C-E62C-4FA8-BDA9-F132133C6C6A}" type="pres">
      <dgm:prSet presAssocID="{20940174-DD82-46A3-9766-584DFF510305}" presName="aNode" presStyleLbl="bgShp" presStyleIdx="1" presStyleCnt="4"/>
      <dgm:spPr/>
    </dgm:pt>
    <dgm:pt modelId="{366BD25C-CD67-45AF-AE6C-6261B583C08A}" type="pres">
      <dgm:prSet presAssocID="{20940174-DD82-46A3-9766-584DFF510305}" presName="textNode" presStyleLbl="bgShp" presStyleIdx="1" presStyleCnt="4"/>
      <dgm:spPr/>
    </dgm:pt>
    <dgm:pt modelId="{9D8BFC03-96DD-4322-82F7-F0411AB26A15}" type="pres">
      <dgm:prSet presAssocID="{20940174-DD82-46A3-9766-584DFF510305}" presName="compChildNode" presStyleCnt="0"/>
      <dgm:spPr/>
    </dgm:pt>
    <dgm:pt modelId="{EBD9A531-4F8E-450F-9E0D-275B91FC9603}" type="pres">
      <dgm:prSet presAssocID="{20940174-DD82-46A3-9766-584DFF510305}" presName="theInnerList" presStyleCnt="0"/>
      <dgm:spPr/>
    </dgm:pt>
    <dgm:pt modelId="{FA0DAC40-AD63-4B06-BDC8-E46B9542B9EB}" type="pres">
      <dgm:prSet presAssocID="{61802717-D54C-4898-BE62-F9F43DFF39E5}" presName="childNode" presStyleLbl="node1" presStyleIdx="1" presStyleCnt="4">
        <dgm:presLayoutVars>
          <dgm:bulletEnabled val="1"/>
        </dgm:presLayoutVars>
      </dgm:prSet>
      <dgm:spPr/>
    </dgm:pt>
    <dgm:pt modelId="{9BBADB9F-9828-40BA-9E29-09000573CE6D}" type="pres">
      <dgm:prSet presAssocID="{20940174-DD82-46A3-9766-584DFF510305}" presName="aSpace" presStyleCnt="0"/>
      <dgm:spPr/>
    </dgm:pt>
    <dgm:pt modelId="{E7F01228-F080-44BA-BFF6-4EC406B0DE78}" type="pres">
      <dgm:prSet presAssocID="{B52783B7-4F24-4339-97A2-8A5EECBE306B}" presName="compNode" presStyleCnt="0"/>
      <dgm:spPr/>
    </dgm:pt>
    <dgm:pt modelId="{708E23AE-45CC-45AC-8D0A-EA0985AF805B}" type="pres">
      <dgm:prSet presAssocID="{B52783B7-4F24-4339-97A2-8A5EECBE306B}" presName="aNode" presStyleLbl="bgShp" presStyleIdx="2" presStyleCnt="4"/>
      <dgm:spPr/>
    </dgm:pt>
    <dgm:pt modelId="{02507203-7C73-489A-80E6-43AB88E09881}" type="pres">
      <dgm:prSet presAssocID="{B52783B7-4F24-4339-97A2-8A5EECBE306B}" presName="textNode" presStyleLbl="bgShp" presStyleIdx="2" presStyleCnt="4"/>
      <dgm:spPr/>
    </dgm:pt>
    <dgm:pt modelId="{6CD7FF85-AE8C-4874-886F-5D0B1CD9EFDF}" type="pres">
      <dgm:prSet presAssocID="{B52783B7-4F24-4339-97A2-8A5EECBE306B}" presName="compChildNode" presStyleCnt="0"/>
      <dgm:spPr/>
    </dgm:pt>
    <dgm:pt modelId="{1ED6D577-2576-477E-8861-BADDE9DD0B8E}" type="pres">
      <dgm:prSet presAssocID="{B52783B7-4F24-4339-97A2-8A5EECBE306B}" presName="theInnerList" presStyleCnt="0"/>
      <dgm:spPr/>
    </dgm:pt>
    <dgm:pt modelId="{1201F647-68C7-47F2-8069-38293FAE6E41}" type="pres">
      <dgm:prSet presAssocID="{A35DA46A-22ED-43FC-824A-DB91732F32ED}" presName="childNode" presStyleLbl="node1" presStyleIdx="2" presStyleCnt="4">
        <dgm:presLayoutVars>
          <dgm:bulletEnabled val="1"/>
        </dgm:presLayoutVars>
      </dgm:prSet>
      <dgm:spPr/>
    </dgm:pt>
    <dgm:pt modelId="{355D79FD-ED54-4F21-A156-8097AE7F12D5}" type="pres">
      <dgm:prSet presAssocID="{B52783B7-4F24-4339-97A2-8A5EECBE306B}" presName="aSpace" presStyleCnt="0"/>
      <dgm:spPr/>
    </dgm:pt>
    <dgm:pt modelId="{49A13875-EF62-4ACE-B000-2B732F9A6AC5}" type="pres">
      <dgm:prSet presAssocID="{3BEFCCA0-C7CF-472E-AC55-36F6B01CC7AE}" presName="compNode" presStyleCnt="0"/>
      <dgm:spPr/>
    </dgm:pt>
    <dgm:pt modelId="{AF68484D-BD96-4C58-94C1-10ED618A1B8A}" type="pres">
      <dgm:prSet presAssocID="{3BEFCCA0-C7CF-472E-AC55-36F6B01CC7AE}" presName="aNode" presStyleLbl="bgShp" presStyleIdx="3" presStyleCnt="4"/>
      <dgm:spPr/>
    </dgm:pt>
    <dgm:pt modelId="{0F8A3AA2-59F8-47DA-BC49-F4BE23100940}" type="pres">
      <dgm:prSet presAssocID="{3BEFCCA0-C7CF-472E-AC55-36F6B01CC7AE}" presName="textNode" presStyleLbl="bgShp" presStyleIdx="3" presStyleCnt="4"/>
      <dgm:spPr/>
    </dgm:pt>
    <dgm:pt modelId="{F39182C6-C4DB-4047-9661-3E23536B8A7A}" type="pres">
      <dgm:prSet presAssocID="{3BEFCCA0-C7CF-472E-AC55-36F6B01CC7AE}" presName="compChildNode" presStyleCnt="0"/>
      <dgm:spPr/>
    </dgm:pt>
    <dgm:pt modelId="{6115E270-41A8-4CDB-AF8D-3AE2B7229D63}" type="pres">
      <dgm:prSet presAssocID="{3BEFCCA0-C7CF-472E-AC55-36F6B01CC7AE}" presName="theInnerList" presStyleCnt="0"/>
      <dgm:spPr/>
    </dgm:pt>
    <dgm:pt modelId="{C612F323-0E63-4D85-8686-F3387C730CB6}" type="pres">
      <dgm:prSet presAssocID="{7683521E-B7ED-4E94-BA86-7C2046D5CDD2}" presName="childNode" presStyleLbl="node1" presStyleIdx="3" presStyleCnt="4">
        <dgm:presLayoutVars>
          <dgm:bulletEnabled val="1"/>
        </dgm:presLayoutVars>
      </dgm:prSet>
      <dgm:spPr/>
    </dgm:pt>
  </dgm:ptLst>
  <dgm:cxnLst>
    <dgm:cxn modelId="{D45C9524-6621-41D7-9E13-7DA33FAC3FF8}" type="presOf" srcId="{DF5D1BC2-26E3-4B4C-9280-C89D3B53723D}" destId="{8F5665A5-9937-4A7A-A199-351B4F1BEB3A}" srcOrd="1" destOrd="0" presId="urn:microsoft.com/office/officeart/2005/8/layout/lProcess2"/>
    <dgm:cxn modelId="{C6FA2D34-07F0-41AA-AB09-F669DC4DAF53}" type="presOf" srcId="{B52783B7-4F24-4339-97A2-8A5EECBE306B}" destId="{02507203-7C73-489A-80E6-43AB88E09881}" srcOrd="1" destOrd="0" presId="urn:microsoft.com/office/officeart/2005/8/layout/lProcess2"/>
    <dgm:cxn modelId="{F0CE8237-8141-4FD3-9F07-5B3E2E112E9F}" srcId="{85A0793D-4F60-4801-9E2A-8B0C7DB8C731}" destId="{3BEFCCA0-C7CF-472E-AC55-36F6B01CC7AE}" srcOrd="3" destOrd="0" parTransId="{2F5225DD-C7DA-41FF-BC7D-869E60E8CD90}" sibTransId="{45F10DA3-DC39-4E4E-8163-356A17D432F7}"/>
    <dgm:cxn modelId="{8CAED35D-D4D2-478F-A252-1A7AE158E3E9}" srcId="{85A0793D-4F60-4801-9E2A-8B0C7DB8C731}" destId="{20940174-DD82-46A3-9766-584DFF510305}" srcOrd="1" destOrd="0" parTransId="{B695B7E9-9BB6-4663-AAC7-02793BA66854}" sibTransId="{6DE92524-DB7B-4C81-8D4E-CF46FBCA2D8D}"/>
    <dgm:cxn modelId="{DB7F6B61-53E6-42EA-8E82-98298C7047CA}" srcId="{B52783B7-4F24-4339-97A2-8A5EECBE306B}" destId="{A35DA46A-22ED-43FC-824A-DB91732F32ED}" srcOrd="0" destOrd="0" parTransId="{636FEA87-EFD7-4A9B-8C9C-65D4368F9CA5}" sibTransId="{94E9D2DC-96D8-4C4A-A38D-11AD16AA9576}"/>
    <dgm:cxn modelId="{646B5568-89E9-454E-A2E6-FA5C17C66923}" srcId="{85A0793D-4F60-4801-9E2A-8B0C7DB8C731}" destId="{DF5D1BC2-26E3-4B4C-9280-C89D3B53723D}" srcOrd="0" destOrd="0" parTransId="{D4E65DB1-8E23-4F9F-A012-C7B43743C45D}" sibTransId="{37EFEBD1-7A17-4AA2-9BBC-A0D23E2AE330}"/>
    <dgm:cxn modelId="{B5CB816C-6BB0-4383-A32E-DD439C1E1C9E}" type="presOf" srcId="{3BEFCCA0-C7CF-472E-AC55-36F6B01CC7AE}" destId="{AF68484D-BD96-4C58-94C1-10ED618A1B8A}" srcOrd="0" destOrd="0" presId="urn:microsoft.com/office/officeart/2005/8/layout/lProcess2"/>
    <dgm:cxn modelId="{A7F15179-0FE6-408C-8772-463C0EA8B09C}" type="presOf" srcId="{85431867-CB06-4CEA-AF93-4975364354BB}" destId="{796FAF99-D73C-4454-962C-87A2707F213B}" srcOrd="0" destOrd="0" presId="urn:microsoft.com/office/officeart/2005/8/layout/lProcess2"/>
    <dgm:cxn modelId="{C784267B-B81E-481B-9A4C-73231FB8049C}" type="presOf" srcId="{B52783B7-4F24-4339-97A2-8A5EECBE306B}" destId="{708E23AE-45CC-45AC-8D0A-EA0985AF805B}" srcOrd="0" destOrd="0" presId="urn:microsoft.com/office/officeart/2005/8/layout/lProcess2"/>
    <dgm:cxn modelId="{E923537E-0E72-4A4B-9B77-8D13A363DDBA}" type="presOf" srcId="{20940174-DD82-46A3-9766-584DFF510305}" destId="{366BD25C-CD67-45AF-AE6C-6261B583C08A}" srcOrd="1" destOrd="0" presId="urn:microsoft.com/office/officeart/2005/8/layout/lProcess2"/>
    <dgm:cxn modelId="{FEDA5E80-C779-4E9C-8FA3-AB639D779298}" srcId="{DF5D1BC2-26E3-4B4C-9280-C89D3B53723D}" destId="{85431867-CB06-4CEA-AF93-4975364354BB}" srcOrd="0" destOrd="0" parTransId="{23938A4A-9202-4009-BE97-BD37E87530A4}" sibTransId="{E407C84A-4138-4BCB-B7ED-236045F4E64F}"/>
    <dgm:cxn modelId="{10E75583-F009-41AF-9DA9-FEB10E7D86F9}" srcId="{20940174-DD82-46A3-9766-584DFF510305}" destId="{61802717-D54C-4898-BE62-F9F43DFF39E5}" srcOrd="0" destOrd="0" parTransId="{9C3DC63E-D7BC-49DA-88FB-C868E5BB3D72}" sibTransId="{24DD1C19-ECD5-4F38-BBC8-8E103BDF2504}"/>
    <dgm:cxn modelId="{10957098-F355-4928-9E86-27CCBAC3DCC2}" type="presOf" srcId="{20940174-DD82-46A3-9766-584DFF510305}" destId="{8E73005C-E62C-4FA8-BDA9-F132133C6C6A}" srcOrd="0" destOrd="0" presId="urn:microsoft.com/office/officeart/2005/8/layout/lProcess2"/>
    <dgm:cxn modelId="{D3C18599-0D48-44CD-80F7-759D94EE45A0}" type="presOf" srcId="{7683521E-B7ED-4E94-BA86-7C2046D5CDD2}" destId="{C612F323-0E63-4D85-8686-F3387C730CB6}" srcOrd="0" destOrd="0" presId="urn:microsoft.com/office/officeart/2005/8/layout/lProcess2"/>
    <dgm:cxn modelId="{D6A739BA-DEDE-4C8B-BDCC-C993931F5B0E}" srcId="{85A0793D-4F60-4801-9E2A-8B0C7DB8C731}" destId="{B52783B7-4F24-4339-97A2-8A5EECBE306B}" srcOrd="2" destOrd="0" parTransId="{6018E402-9A1E-472B-AE59-DDD83F7D021D}" sibTransId="{CDE8B874-2244-48AB-A68C-812E5A59EF15}"/>
    <dgm:cxn modelId="{5B75EAC0-4AB0-45E9-86C6-F3748E3035B1}" type="presOf" srcId="{A35DA46A-22ED-43FC-824A-DB91732F32ED}" destId="{1201F647-68C7-47F2-8069-38293FAE6E41}" srcOrd="0" destOrd="0" presId="urn:microsoft.com/office/officeart/2005/8/layout/lProcess2"/>
    <dgm:cxn modelId="{C1DBE2C1-2ECD-4FD1-8376-6674672F9A0B}" type="presOf" srcId="{85A0793D-4F60-4801-9E2A-8B0C7DB8C731}" destId="{74FA20B1-519B-4C74-AAF0-F302458520EB}" srcOrd="0" destOrd="0" presId="urn:microsoft.com/office/officeart/2005/8/layout/lProcess2"/>
    <dgm:cxn modelId="{7AFACDD2-3F14-4E1E-AE73-66F7431A7DE2}" type="presOf" srcId="{DF5D1BC2-26E3-4B4C-9280-C89D3B53723D}" destId="{21BD7BD8-9BC4-4A87-A3B2-36DCCC1F5F18}" srcOrd="0" destOrd="0" presId="urn:microsoft.com/office/officeart/2005/8/layout/lProcess2"/>
    <dgm:cxn modelId="{FDA2BFD7-28C1-45FC-84DD-25198407AEF1}" srcId="{3BEFCCA0-C7CF-472E-AC55-36F6B01CC7AE}" destId="{7683521E-B7ED-4E94-BA86-7C2046D5CDD2}" srcOrd="0" destOrd="0" parTransId="{0B38454E-9367-4B11-A5E3-704667BBBF82}" sibTransId="{451B0A11-B3C5-4F74-9B9E-C3E0C5248591}"/>
    <dgm:cxn modelId="{447967EF-D9AB-466B-B863-CB733482B72B}" type="presOf" srcId="{3BEFCCA0-C7CF-472E-AC55-36F6B01CC7AE}" destId="{0F8A3AA2-59F8-47DA-BC49-F4BE23100940}" srcOrd="1" destOrd="0" presId="urn:microsoft.com/office/officeart/2005/8/layout/lProcess2"/>
    <dgm:cxn modelId="{74D1CDEF-F96F-40A8-8ABA-5A1923EB1D60}" type="presOf" srcId="{61802717-D54C-4898-BE62-F9F43DFF39E5}" destId="{FA0DAC40-AD63-4B06-BDC8-E46B9542B9EB}" srcOrd="0" destOrd="0" presId="urn:microsoft.com/office/officeart/2005/8/layout/lProcess2"/>
    <dgm:cxn modelId="{884645E5-2455-4E4D-BB4F-A6F19B94168F}" type="presParOf" srcId="{74FA20B1-519B-4C74-AAF0-F302458520EB}" destId="{62062172-8760-42C8-92BB-5ED1FD4EC818}" srcOrd="0" destOrd="0" presId="urn:microsoft.com/office/officeart/2005/8/layout/lProcess2"/>
    <dgm:cxn modelId="{F5FD618B-207D-40D7-A7A1-26344E18180B}" type="presParOf" srcId="{62062172-8760-42C8-92BB-5ED1FD4EC818}" destId="{21BD7BD8-9BC4-4A87-A3B2-36DCCC1F5F18}" srcOrd="0" destOrd="0" presId="urn:microsoft.com/office/officeart/2005/8/layout/lProcess2"/>
    <dgm:cxn modelId="{52F2F1C4-C701-4E6D-8640-0D438CC42CF3}" type="presParOf" srcId="{62062172-8760-42C8-92BB-5ED1FD4EC818}" destId="{8F5665A5-9937-4A7A-A199-351B4F1BEB3A}" srcOrd="1" destOrd="0" presId="urn:microsoft.com/office/officeart/2005/8/layout/lProcess2"/>
    <dgm:cxn modelId="{7BBD1962-10EA-40A6-83FB-20B66362AF3C}" type="presParOf" srcId="{62062172-8760-42C8-92BB-5ED1FD4EC818}" destId="{0A2F2A8B-ECFC-43C3-9D87-0860A606FD76}" srcOrd="2" destOrd="0" presId="urn:microsoft.com/office/officeart/2005/8/layout/lProcess2"/>
    <dgm:cxn modelId="{337E69DE-8589-4BA2-B6A0-4F30A0C12527}" type="presParOf" srcId="{0A2F2A8B-ECFC-43C3-9D87-0860A606FD76}" destId="{F448085B-5094-48DA-ABEE-5B47426D6D8A}" srcOrd="0" destOrd="0" presId="urn:microsoft.com/office/officeart/2005/8/layout/lProcess2"/>
    <dgm:cxn modelId="{EBD33179-AEA8-4AE9-9586-5852935F7655}" type="presParOf" srcId="{F448085B-5094-48DA-ABEE-5B47426D6D8A}" destId="{796FAF99-D73C-4454-962C-87A2707F213B}" srcOrd="0" destOrd="0" presId="urn:microsoft.com/office/officeart/2005/8/layout/lProcess2"/>
    <dgm:cxn modelId="{DEF5785B-6522-4587-B611-90B863DFADAC}" type="presParOf" srcId="{74FA20B1-519B-4C74-AAF0-F302458520EB}" destId="{D855976D-A077-4E8F-821F-0ED9EB899B1A}" srcOrd="1" destOrd="0" presId="urn:microsoft.com/office/officeart/2005/8/layout/lProcess2"/>
    <dgm:cxn modelId="{6DE418E5-802D-4B87-8C45-B0FB7C51F4B1}" type="presParOf" srcId="{74FA20B1-519B-4C74-AAF0-F302458520EB}" destId="{B0649CB5-1C6D-482A-868B-DCBDFDE60684}" srcOrd="2" destOrd="0" presId="urn:microsoft.com/office/officeart/2005/8/layout/lProcess2"/>
    <dgm:cxn modelId="{01AAD652-0603-4B95-AF8A-9FB9E4A459C2}" type="presParOf" srcId="{B0649CB5-1C6D-482A-868B-DCBDFDE60684}" destId="{8E73005C-E62C-4FA8-BDA9-F132133C6C6A}" srcOrd="0" destOrd="0" presId="urn:microsoft.com/office/officeart/2005/8/layout/lProcess2"/>
    <dgm:cxn modelId="{CD4BBBA8-50E8-43C3-B197-90D91E382CC6}" type="presParOf" srcId="{B0649CB5-1C6D-482A-868B-DCBDFDE60684}" destId="{366BD25C-CD67-45AF-AE6C-6261B583C08A}" srcOrd="1" destOrd="0" presId="urn:microsoft.com/office/officeart/2005/8/layout/lProcess2"/>
    <dgm:cxn modelId="{BAC383C9-D3CC-41EB-8F91-097279814832}" type="presParOf" srcId="{B0649CB5-1C6D-482A-868B-DCBDFDE60684}" destId="{9D8BFC03-96DD-4322-82F7-F0411AB26A15}" srcOrd="2" destOrd="0" presId="urn:microsoft.com/office/officeart/2005/8/layout/lProcess2"/>
    <dgm:cxn modelId="{B571B0CE-AE52-4BCE-A67C-9D645A17D950}" type="presParOf" srcId="{9D8BFC03-96DD-4322-82F7-F0411AB26A15}" destId="{EBD9A531-4F8E-450F-9E0D-275B91FC9603}" srcOrd="0" destOrd="0" presId="urn:microsoft.com/office/officeart/2005/8/layout/lProcess2"/>
    <dgm:cxn modelId="{1493E5FA-2AF5-48C4-9B7D-70D5B803E807}" type="presParOf" srcId="{EBD9A531-4F8E-450F-9E0D-275B91FC9603}" destId="{FA0DAC40-AD63-4B06-BDC8-E46B9542B9EB}" srcOrd="0" destOrd="0" presId="urn:microsoft.com/office/officeart/2005/8/layout/lProcess2"/>
    <dgm:cxn modelId="{1BDEBB37-DE70-4DC6-8F82-56A644613574}" type="presParOf" srcId="{74FA20B1-519B-4C74-AAF0-F302458520EB}" destId="{9BBADB9F-9828-40BA-9E29-09000573CE6D}" srcOrd="3" destOrd="0" presId="urn:microsoft.com/office/officeart/2005/8/layout/lProcess2"/>
    <dgm:cxn modelId="{51FCF086-29EB-452C-BCC6-C374BD69E601}" type="presParOf" srcId="{74FA20B1-519B-4C74-AAF0-F302458520EB}" destId="{E7F01228-F080-44BA-BFF6-4EC406B0DE78}" srcOrd="4" destOrd="0" presId="urn:microsoft.com/office/officeart/2005/8/layout/lProcess2"/>
    <dgm:cxn modelId="{93827118-EF03-4CF8-B1E6-28CEB6F28CE3}" type="presParOf" srcId="{E7F01228-F080-44BA-BFF6-4EC406B0DE78}" destId="{708E23AE-45CC-45AC-8D0A-EA0985AF805B}" srcOrd="0" destOrd="0" presId="urn:microsoft.com/office/officeart/2005/8/layout/lProcess2"/>
    <dgm:cxn modelId="{E6C82E56-059E-4933-BF98-6C48E60E55F4}" type="presParOf" srcId="{E7F01228-F080-44BA-BFF6-4EC406B0DE78}" destId="{02507203-7C73-489A-80E6-43AB88E09881}" srcOrd="1" destOrd="0" presId="urn:microsoft.com/office/officeart/2005/8/layout/lProcess2"/>
    <dgm:cxn modelId="{92C9C77B-168F-4E79-A597-1D83AD16F0C8}" type="presParOf" srcId="{E7F01228-F080-44BA-BFF6-4EC406B0DE78}" destId="{6CD7FF85-AE8C-4874-886F-5D0B1CD9EFDF}" srcOrd="2" destOrd="0" presId="urn:microsoft.com/office/officeart/2005/8/layout/lProcess2"/>
    <dgm:cxn modelId="{B82D1306-CE74-416C-8F6F-A92E1AC3BF5F}" type="presParOf" srcId="{6CD7FF85-AE8C-4874-886F-5D0B1CD9EFDF}" destId="{1ED6D577-2576-477E-8861-BADDE9DD0B8E}" srcOrd="0" destOrd="0" presId="urn:microsoft.com/office/officeart/2005/8/layout/lProcess2"/>
    <dgm:cxn modelId="{6478C56B-67AF-4BE5-9761-886A894289BA}" type="presParOf" srcId="{1ED6D577-2576-477E-8861-BADDE9DD0B8E}" destId="{1201F647-68C7-47F2-8069-38293FAE6E41}" srcOrd="0" destOrd="0" presId="urn:microsoft.com/office/officeart/2005/8/layout/lProcess2"/>
    <dgm:cxn modelId="{B2727339-E13A-48D8-BD07-CA5AFE0E1CD3}" type="presParOf" srcId="{74FA20B1-519B-4C74-AAF0-F302458520EB}" destId="{355D79FD-ED54-4F21-A156-8097AE7F12D5}" srcOrd="5" destOrd="0" presId="urn:microsoft.com/office/officeart/2005/8/layout/lProcess2"/>
    <dgm:cxn modelId="{4D569A9C-79AF-47E2-B411-01F66E0751EA}" type="presParOf" srcId="{74FA20B1-519B-4C74-AAF0-F302458520EB}" destId="{49A13875-EF62-4ACE-B000-2B732F9A6AC5}" srcOrd="6" destOrd="0" presId="urn:microsoft.com/office/officeart/2005/8/layout/lProcess2"/>
    <dgm:cxn modelId="{B8D1108F-DF7D-4D83-ADBB-387C78BC41D6}" type="presParOf" srcId="{49A13875-EF62-4ACE-B000-2B732F9A6AC5}" destId="{AF68484D-BD96-4C58-94C1-10ED618A1B8A}" srcOrd="0" destOrd="0" presId="urn:microsoft.com/office/officeart/2005/8/layout/lProcess2"/>
    <dgm:cxn modelId="{9EE6BC71-DFB8-4640-85B5-EA1C2C327204}" type="presParOf" srcId="{49A13875-EF62-4ACE-B000-2B732F9A6AC5}" destId="{0F8A3AA2-59F8-47DA-BC49-F4BE23100940}" srcOrd="1" destOrd="0" presId="urn:microsoft.com/office/officeart/2005/8/layout/lProcess2"/>
    <dgm:cxn modelId="{AD817060-782A-4A8D-B6F5-59FD4F3CB57D}" type="presParOf" srcId="{49A13875-EF62-4ACE-B000-2B732F9A6AC5}" destId="{F39182C6-C4DB-4047-9661-3E23536B8A7A}" srcOrd="2" destOrd="0" presId="urn:microsoft.com/office/officeart/2005/8/layout/lProcess2"/>
    <dgm:cxn modelId="{B65B41D9-CB10-4207-BF93-90D5E60C6CEE}" type="presParOf" srcId="{F39182C6-C4DB-4047-9661-3E23536B8A7A}" destId="{6115E270-41A8-4CDB-AF8D-3AE2B7229D63}" srcOrd="0" destOrd="0" presId="urn:microsoft.com/office/officeart/2005/8/layout/lProcess2"/>
    <dgm:cxn modelId="{AE6758C8-FE6A-4D87-A117-03C434EC9B73}" type="presParOf" srcId="{6115E270-41A8-4CDB-AF8D-3AE2B7229D63}" destId="{C612F323-0E63-4D85-8686-F3387C730CB6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45A8CC3A-067A-4230-BB9F-8BF9571A6140}" type="doc">
      <dgm:prSet loTypeId="urn:microsoft.com/office/officeart/2005/8/layout/bList2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419"/>
        </a:p>
      </dgm:t>
    </dgm:pt>
    <dgm:pt modelId="{AB6C0ADD-1A32-4172-9E81-73065BD47F81}">
      <dgm:prSet/>
      <dgm:spPr/>
      <dgm:t>
        <a:bodyPr/>
        <a:lstStyle/>
        <a:p>
          <a:r>
            <a:rPr lang="es-419"/>
            <a:t>Nacimiento</a:t>
          </a:r>
        </a:p>
      </dgm:t>
    </dgm:pt>
    <dgm:pt modelId="{B41B750D-CC9E-41CE-8E31-AAA7D0B97F6E}" type="parTrans" cxnId="{8E9B5911-9CDF-4756-8E95-1BF9536820B7}">
      <dgm:prSet/>
      <dgm:spPr/>
      <dgm:t>
        <a:bodyPr/>
        <a:lstStyle/>
        <a:p>
          <a:endParaRPr lang="es-419"/>
        </a:p>
      </dgm:t>
    </dgm:pt>
    <dgm:pt modelId="{FF9DD519-DF73-4229-8B01-A3DCAFE32639}" type="sibTrans" cxnId="{8E9B5911-9CDF-4756-8E95-1BF9536820B7}">
      <dgm:prSet/>
      <dgm:spPr/>
      <dgm:t>
        <a:bodyPr/>
        <a:lstStyle/>
        <a:p>
          <a:endParaRPr lang="es-419"/>
        </a:p>
      </dgm:t>
    </dgm:pt>
    <dgm:pt modelId="{5BB10126-B49D-4CAA-BFF5-DF625D841824}">
      <dgm:prSet/>
      <dgm:spPr/>
      <dgm:t>
        <a:bodyPr/>
        <a:lstStyle/>
        <a:p>
          <a:r>
            <a:rPr lang="es-419" baseline="0"/>
            <a:t>Nació en 1964 como “hijo póstumo”, pues su padre biológico falleció durante el embarazo.</a:t>
          </a:r>
          <a:endParaRPr lang="es-419"/>
        </a:p>
      </dgm:t>
    </dgm:pt>
    <dgm:pt modelId="{FC4F8082-DDCA-4849-B2F9-9EE9C1147BC7}" type="parTrans" cxnId="{9F9E20CB-9E3C-47C4-A30D-98A8855DBBED}">
      <dgm:prSet/>
      <dgm:spPr/>
      <dgm:t>
        <a:bodyPr/>
        <a:lstStyle/>
        <a:p>
          <a:endParaRPr lang="es-419"/>
        </a:p>
      </dgm:t>
    </dgm:pt>
    <dgm:pt modelId="{6BA85E1B-6AD2-4552-9B52-636D344F6FFF}" type="sibTrans" cxnId="{9F9E20CB-9E3C-47C4-A30D-98A8855DBBED}">
      <dgm:prSet/>
      <dgm:spPr/>
      <dgm:t>
        <a:bodyPr/>
        <a:lstStyle/>
        <a:p>
          <a:endParaRPr lang="es-419"/>
        </a:p>
      </dgm:t>
    </dgm:pt>
    <dgm:pt modelId="{9048CF93-E23B-4634-8A50-011D0CB5024A}">
      <dgm:prSet/>
      <dgm:spPr/>
      <dgm:t>
        <a:bodyPr/>
        <a:lstStyle/>
        <a:p>
          <a:r>
            <a:rPr lang="es-419"/>
            <a:t>Familia</a:t>
          </a:r>
        </a:p>
      </dgm:t>
    </dgm:pt>
    <dgm:pt modelId="{011E87D2-5E19-4D89-AEF4-D0EB3BB54268}" type="parTrans" cxnId="{A2443B54-5300-4885-8D73-37E09E09A925}">
      <dgm:prSet/>
      <dgm:spPr/>
      <dgm:t>
        <a:bodyPr/>
        <a:lstStyle/>
        <a:p>
          <a:endParaRPr lang="es-419"/>
        </a:p>
      </dgm:t>
    </dgm:pt>
    <dgm:pt modelId="{DD11BE46-E344-41D6-88A8-99243CF42BF2}" type="sibTrans" cxnId="{A2443B54-5300-4885-8D73-37E09E09A925}">
      <dgm:prSet/>
      <dgm:spPr/>
      <dgm:t>
        <a:bodyPr/>
        <a:lstStyle/>
        <a:p>
          <a:endParaRPr lang="es-419"/>
        </a:p>
      </dgm:t>
    </dgm:pt>
    <dgm:pt modelId="{FC1C09B8-564D-4967-B26D-FBAE47EAD444}">
      <dgm:prSet/>
      <dgm:spPr/>
      <dgm:t>
        <a:bodyPr/>
        <a:lstStyle/>
        <a:p>
          <a:r>
            <a:rPr lang="es-419" baseline="0"/>
            <a:t>Su madre se volvió a casar, y su padrastro asumió el rol de figura paterna.</a:t>
          </a:r>
          <a:endParaRPr lang="es-419"/>
        </a:p>
      </dgm:t>
    </dgm:pt>
    <dgm:pt modelId="{9BF939A5-58A5-4DF3-9E46-8F7BD3F680C5}" type="parTrans" cxnId="{07F96277-9909-47B5-9E84-3D2D71D6DD0B}">
      <dgm:prSet/>
      <dgm:spPr/>
      <dgm:t>
        <a:bodyPr/>
        <a:lstStyle/>
        <a:p>
          <a:endParaRPr lang="es-419"/>
        </a:p>
      </dgm:t>
    </dgm:pt>
    <dgm:pt modelId="{1FE28B36-11A0-4D75-9EF5-DF4703724C86}" type="sibTrans" cxnId="{07F96277-9909-47B5-9E84-3D2D71D6DD0B}">
      <dgm:prSet/>
      <dgm:spPr/>
      <dgm:t>
        <a:bodyPr/>
        <a:lstStyle/>
        <a:p>
          <a:endParaRPr lang="es-419"/>
        </a:p>
      </dgm:t>
    </dgm:pt>
    <dgm:pt modelId="{2B31A2CB-564A-47F9-8694-3ACE07EEF193}">
      <dgm:prSet/>
      <dgm:spPr/>
      <dgm:t>
        <a:bodyPr/>
        <a:lstStyle/>
        <a:p>
          <a:r>
            <a:rPr lang="es-419"/>
            <a:t>Influencia</a:t>
          </a:r>
        </a:p>
      </dgm:t>
    </dgm:pt>
    <dgm:pt modelId="{5372EFC3-8BE8-4473-87D2-4824C4F05584}" type="parTrans" cxnId="{BF620D48-12FE-4484-8947-28B4AEC9B114}">
      <dgm:prSet/>
      <dgm:spPr/>
      <dgm:t>
        <a:bodyPr/>
        <a:lstStyle/>
        <a:p>
          <a:endParaRPr lang="es-419"/>
        </a:p>
      </dgm:t>
    </dgm:pt>
    <dgm:pt modelId="{A0EB77CD-B548-4F43-909B-12DB1251B87F}" type="sibTrans" cxnId="{BF620D48-12FE-4484-8947-28B4AEC9B114}">
      <dgm:prSet/>
      <dgm:spPr/>
      <dgm:t>
        <a:bodyPr/>
        <a:lstStyle/>
        <a:p>
          <a:endParaRPr lang="es-419"/>
        </a:p>
      </dgm:t>
    </dgm:pt>
    <dgm:pt modelId="{4D11B9B8-8E79-4383-BFE8-14B3AAC2B365}">
      <dgm:prSet/>
      <dgm:spPr/>
      <dgm:t>
        <a:bodyPr/>
        <a:lstStyle/>
        <a:p>
          <a:r>
            <a:rPr lang="es-419" baseline="0"/>
            <a:t>Su padre era cristiano, psicólogo con estudios en teología y poseía una extensa biblioteca.</a:t>
          </a:r>
          <a:endParaRPr lang="es-419"/>
        </a:p>
      </dgm:t>
    </dgm:pt>
    <dgm:pt modelId="{09C1888D-1C4D-4EC2-A638-8BB9351968AD}" type="parTrans" cxnId="{AF63ADD7-88DA-4DB1-84E8-5CC55061E8FC}">
      <dgm:prSet/>
      <dgm:spPr/>
      <dgm:t>
        <a:bodyPr/>
        <a:lstStyle/>
        <a:p>
          <a:endParaRPr lang="es-419"/>
        </a:p>
      </dgm:t>
    </dgm:pt>
    <dgm:pt modelId="{09161A4B-7183-4C93-8D0D-107E8EEAA610}" type="sibTrans" cxnId="{AF63ADD7-88DA-4DB1-84E8-5CC55061E8FC}">
      <dgm:prSet/>
      <dgm:spPr/>
      <dgm:t>
        <a:bodyPr/>
        <a:lstStyle/>
        <a:p>
          <a:endParaRPr lang="es-419"/>
        </a:p>
      </dgm:t>
    </dgm:pt>
    <dgm:pt modelId="{7200D4CC-B7CD-4BA7-8839-FC6173BB51A3}">
      <dgm:prSet/>
      <dgm:spPr/>
      <dgm:t>
        <a:bodyPr/>
        <a:lstStyle/>
        <a:p>
          <a:r>
            <a:rPr lang="es-419"/>
            <a:t>Mañanas</a:t>
          </a:r>
        </a:p>
      </dgm:t>
    </dgm:pt>
    <dgm:pt modelId="{3D4D5CDB-F1F3-40AE-8A9D-BCD0C7F3FDFE}" type="parTrans" cxnId="{90C2C705-B487-4E7F-B497-078AD7612864}">
      <dgm:prSet/>
      <dgm:spPr/>
      <dgm:t>
        <a:bodyPr/>
        <a:lstStyle/>
        <a:p>
          <a:endParaRPr lang="es-419"/>
        </a:p>
      </dgm:t>
    </dgm:pt>
    <dgm:pt modelId="{14459E9E-7766-4E68-A547-9B22B7B829EB}" type="sibTrans" cxnId="{90C2C705-B487-4E7F-B497-078AD7612864}">
      <dgm:prSet/>
      <dgm:spPr/>
      <dgm:t>
        <a:bodyPr/>
        <a:lstStyle/>
        <a:p>
          <a:endParaRPr lang="es-419"/>
        </a:p>
      </dgm:t>
    </dgm:pt>
    <dgm:pt modelId="{8394747C-40D9-4746-8ABE-7EFB7E52168E}">
      <dgm:prSet/>
      <dgm:spPr/>
      <dgm:t>
        <a:bodyPr/>
        <a:lstStyle/>
        <a:p>
          <a:r>
            <a:rPr lang="es-419" baseline="0"/>
            <a:t>A las 5:00 a.m., su padre comenzaba el culto familiar cantando himnos. Después, se preparaban para ir a la escuela.</a:t>
          </a:r>
          <a:endParaRPr lang="es-419"/>
        </a:p>
      </dgm:t>
    </dgm:pt>
    <dgm:pt modelId="{3D143CB8-EAD1-4B12-A924-0E8F248F08CC}" type="parTrans" cxnId="{072F0D71-2301-4349-85F4-43892F6AB7C6}">
      <dgm:prSet/>
      <dgm:spPr/>
      <dgm:t>
        <a:bodyPr/>
        <a:lstStyle/>
        <a:p>
          <a:endParaRPr lang="es-419"/>
        </a:p>
      </dgm:t>
    </dgm:pt>
    <dgm:pt modelId="{35708615-EB42-45B1-A6B3-A7A671604ED9}" type="sibTrans" cxnId="{072F0D71-2301-4349-85F4-43892F6AB7C6}">
      <dgm:prSet/>
      <dgm:spPr/>
      <dgm:t>
        <a:bodyPr/>
        <a:lstStyle/>
        <a:p>
          <a:endParaRPr lang="es-419"/>
        </a:p>
      </dgm:t>
    </dgm:pt>
    <dgm:pt modelId="{EC11799E-2D7C-483F-ACE2-59BE7D908B1F}">
      <dgm:prSet/>
      <dgm:spPr/>
      <dgm:t>
        <a:bodyPr/>
        <a:lstStyle/>
        <a:p>
          <a:r>
            <a:rPr lang="es-419"/>
            <a:t>Escuela</a:t>
          </a:r>
        </a:p>
      </dgm:t>
    </dgm:pt>
    <dgm:pt modelId="{327DB95F-5018-4A1A-BE07-2DC9A0A3F150}" type="parTrans" cxnId="{67B35336-B480-4032-A3E0-EEEA547072B4}">
      <dgm:prSet/>
      <dgm:spPr/>
      <dgm:t>
        <a:bodyPr/>
        <a:lstStyle/>
        <a:p>
          <a:endParaRPr lang="es-419"/>
        </a:p>
      </dgm:t>
    </dgm:pt>
    <dgm:pt modelId="{7AF40171-BF97-4717-8CCB-95A1363FC9A1}" type="sibTrans" cxnId="{67B35336-B480-4032-A3E0-EEEA547072B4}">
      <dgm:prSet/>
      <dgm:spPr/>
      <dgm:t>
        <a:bodyPr/>
        <a:lstStyle/>
        <a:p>
          <a:endParaRPr lang="es-419"/>
        </a:p>
      </dgm:t>
    </dgm:pt>
    <dgm:pt modelId="{0DD0A413-DBF4-4824-8880-4D01872A9534}">
      <dgm:prSet/>
      <dgm:spPr/>
      <dgm:t>
        <a:bodyPr/>
        <a:lstStyle/>
        <a:p>
          <a:r>
            <a:rPr lang="es-419" baseline="0"/>
            <a:t>Caminaban un kilómetro y medio hasta la escuela adventista para participar en la ceremonia de la bandera.</a:t>
          </a:r>
          <a:endParaRPr lang="es-419"/>
        </a:p>
      </dgm:t>
    </dgm:pt>
    <dgm:pt modelId="{779ACDD5-5B28-4A11-8FA8-7559691426DF}" type="parTrans" cxnId="{712D4AAF-013D-4725-AB67-B2322C59FEFD}">
      <dgm:prSet/>
      <dgm:spPr/>
      <dgm:t>
        <a:bodyPr/>
        <a:lstStyle/>
        <a:p>
          <a:endParaRPr lang="es-419"/>
        </a:p>
      </dgm:t>
    </dgm:pt>
    <dgm:pt modelId="{83BBE0A7-1984-4F9E-86A1-2413D45B1A1D}" type="sibTrans" cxnId="{712D4AAF-013D-4725-AB67-B2322C59FEFD}">
      <dgm:prSet/>
      <dgm:spPr/>
      <dgm:t>
        <a:bodyPr/>
        <a:lstStyle/>
        <a:p>
          <a:endParaRPr lang="es-419"/>
        </a:p>
      </dgm:t>
    </dgm:pt>
    <dgm:pt modelId="{29A7FD57-9B1D-46F4-98A7-CED54E9AACF8}">
      <dgm:prSet/>
      <dgm:spPr/>
      <dgm:t>
        <a:bodyPr/>
        <a:lstStyle/>
        <a:p>
          <a:r>
            <a:rPr lang="es-419"/>
            <a:t>Tardes</a:t>
          </a:r>
        </a:p>
      </dgm:t>
    </dgm:pt>
    <dgm:pt modelId="{C3F270AC-27D5-454F-92BD-DF7F73AAADB7}" type="parTrans" cxnId="{4701483F-500F-4772-BCEF-37F7DBE71352}">
      <dgm:prSet/>
      <dgm:spPr/>
      <dgm:t>
        <a:bodyPr/>
        <a:lstStyle/>
        <a:p>
          <a:endParaRPr lang="es-419"/>
        </a:p>
      </dgm:t>
    </dgm:pt>
    <dgm:pt modelId="{FBC059B0-C1FA-4967-9A4F-C7935558F90C}" type="sibTrans" cxnId="{4701483F-500F-4772-BCEF-37F7DBE71352}">
      <dgm:prSet/>
      <dgm:spPr/>
      <dgm:t>
        <a:bodyPr/>
        <a:lstStyle/>
        <a:p>
          <a:endParaRPr lang="es-419"/>
        </a:p>
      </dgm:t>
    </dgm:pt>
    <dgm:pt modelId="{1B6A8F77-4B7B-4297-9794-4C8730AADD7E}">
      <dgm:prSet/>
      <dgm:spPr/>
      <dgm:t>
        <a:bodyPr/>
        <a:lstStyle/>
        <a:p>
          <a:r>
            <a:rPr lang="es-419" baseline="0"/>
            <a:t>Después de las tareas, salía con sus vecinos a explorar un viejo gallinero en el patio.</a:t>
          </a:r>
          <a:endParaRPr lang="es-419"/>
        </a:p>
      </dgm:t>
    </dgm:pt>
    <dgm:pt modelId="{7D97756B-EC84-41BD-92D3-D58549F948A6}" type="parTrans" cxnId="{C0F73EF8-0BE8-4EFF-B00D-1ABF605B39B2}">
      <dgm:prSet/>
      <dgm:spPr/>
      <dgm:t>
        <a:bodyPr/>
        <a:lstStyle/>
        <a:p>
          <a:endParaRPr lang="es-419"/>
        </a:p>
      </dgm:t>
    </dgm:pt>
    <dgm:pt modelId="{831E8CD5-824D-4F60-8664-0DF946D0388E}" type="sibTrans" cxnId="{C0F73EF8-0BE8-4EFF-B00D-1ABF605B39B2}">
      <dgm:prSet/>
      <dgm:spPr/>
      <dgm:t>
        <a:bodyPr/>
        <a:lstStyle/>
        <a:p>
          <a:endParaRPr lang="es-419"/>
        </a:p>
      </dgm:t>
    </dgm:pt>
    <dgm:pt modelId="{6A2A7100-5EF1-4EEB-9468-4710978A813A}" type="pres">
      <dgm:prSet presAssocID="{45A8CC3A-067A-4230-BB9F-8BF9571A6140}" presName="diagram" presStyleCnt="0">
        <dgm:presLayoutVars>
          <dgm:dir/>
          <dgm:animLvl val="lvl"/>
          <dgm:resizeHandles val="exact"/>
        </dgm:presLayoutVars>
      </dgm:prSet>
      <dgm:spPr/>
    </dgm:pt>
    <dgm:pt modelId="{DC207E31-37BF-4BBE-9D55-E6884D573877}" type="pres">
      <dgm:prSet presAssocID="{AB6C0ADD-1A32-4172-9E81-73065BD47F81}" presName="compNode" presStyleCnt="0"/>
      <dgm:spPr/>
    </dgm:pt>
    <dgm:pt modelId="{FAB37E1E-BEC6-4A8C-BB94-2F7252EDBCA8}" type="pres">
      <dgm:prSet presAssocID="{AB6C0ADD-1A32-4172-9E81-73065BD47F81}" presName="childRect" presStyleLbl="bgAcc1" presStyleIdx="0" presStyleCnt="6">
        <dgm:presLayoutVars>
          <dgm:bulletEnabled val="1"/>
        </dgm:presLayoutVars>
      </dgm:prSet>
      <dgm:spPr/>
    </dgm:pt>
    <dgm:pt modelId="{9A38E98B-0B17-43B6-A9B2-9BE6821FCB2B}" type="pres">
      <dgm:prSet presAssocID="{AB6C0ADD-1A32-4172-9E81-73065BD47F81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6E280F0E-DA06-4563-B6B4-36D71D0C1F69}" type="pres">
      <dgm:prSet presAssocID="{AB6C0ADD-1A32-4172-9E81-73065BD47F81}" presName="parentRect" presStyleLbl="alignNode1" presStyleIdx="0" presStyleCnt="6"/>
      <dgm:spPr/>
    </dgm:pt>
    <dgm:pt modelId="{7B540EAB-1F41-4D08-B325-283E997394AD}" type="pres">
      <dgm:prSet presAssocID="{AB6C0ADD-1A32-4172-9E81-73065BD47F81}" presName="adorn" presStyleLbl="fgAccFollowNode1" presStyleIdx="0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42A5B67-1D42-42D7-9F46-7EE3845972FC}" type="pres">
      <dgm:prSet presAssocID="{FF9DD519-DF73-4229-8B01-A3DCAFE32639}" presName="sibTrans" presStyleLbl="sibTrans2D1" presStyleIdx="0" presStyleCnt="0"/>
      <dgm:spPr/>
    </dgm:pt>
    <dgm:pt modelId="{5D4B049A-585F-4BBA-9A05-A54361A05E63}" type="pres">
      <dgm:prSet presAssocID="{9048CF93-E23B-4634-8A50-011D0CB5024A}" presName="compNode" presStyleCnt="0"/>
      <dgm:spPr/>
    </dgm:pt>
    <dgm:pt modelId="{D82E4D70-74AA-49E1-B0BE-D0FE664E3188}" type="pres">
      <dgm:prSet presAssocID="{9048CF93-E23B-4634-8A50-011D0CB5024A}" presName="childRect" presStyleLbl="bgAcc1" presStyleIdx="1" presStyleCnt="6">
        <dgm:presLayoutVars>
          <dgm:bulletEnabled val="1"/>
        </dgm:presLayoutVars>
      </dgm:prSet>
      <dgm:spPr/>
    </dgm:pt>
    <dgm:pt modelId="{D90B290F-A22D-4054-9A2B-5FC07DB66B5A}" type="pres">
      <dgm:prSet presAssocID="{9048CF93-E23B-4634-8A50-011D0CB5024A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CC35CB5-A915-43F9-BC0A-D4145282FB3C}" type="pres">
      <dgm:prSet presAssocID="{9048CF93-E23B-4634-8A50-011D0CB5024A}" presName="parentRect" presStyleLbl="alignNode1" presStyleIdx="1" presStyleCnt="6"/>
      <dgm:spPr/>
    </dgm:pt>
    <dgm:pt modelId="{CD3A9132-6DFD-4B01-A12C-734DE9262659}" type="pres">
      <dgm:prSet presAssocID="{9048CF93-E23B-4634-8A50-011D0CB5024A}" presName="adorn" presStyleLbl="fgAccFollowNode1" presStyleIdx="1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45AD893B-0F54-458C-8883-1203817B8648}" type="pres">
      <dgm:prSet presAssocID="{DD11BE46-E344-41D6-88A8-99243CF42BF2}" presName="sibTrans" presStyleLbl="sibTrans2D1" presStyleIdx="0" presStyleCnt="0"/>
      <dgm:spPr/>
    </dgm:pt>
    <dgm:pt modelId="{63FD82F5-C70E-4ABE-8238-70191A3BAFC0}" type="pres">
      <dgm:prSet presAssocID="{2B31A2CB-564A-47F9-8694-3ACE07EEF193}" presName="compNode" presStyleCnt="0"/>
      <dgm:spPr/>
    </dgm:pt>
    <dgm:pt modelId="{29A571BC-9008-41F0-9D25-82D9FE64E1AA}" type="pres">
      <dgm:prSet presAssocID="{2B31A2CB-564A-47F9-8694-3ACE07EEF193}" presName="childRect" presStyleLbl="bgAcc1" presStyleIdx="2" presStyleCnt="6">
        <dgm:presLayoutVars>
          <dgm:bulletEnabled val="1"/>
        </dgm:presLayoutVars>
      </dgm:prSet>
      <dgm:spPr/>
    </dgm:pt>
    <dgm:pt modelId="{E17F6FAE-E574-42B5-848B-B00DCD63DD1C}" type="pres">
      <dgm:prSet presAssocID="{2B31A2CB-564A-47F9-8694-3ACE07EEF19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7A4B102A-E578-4A8D-A8C9-4C993C4FF1C4}" type="pres">
      <dgm:prSet presAssocID="{2B31A2CB-564A-47F9-8694-3ACE07EEF193}" presName="parentRect" presStyleLbl="alignNode1" presStyleIdx="2" presStyleCnt="6"/>
      <dgm:spPr/>
    </dgm:pt>
    <dgm:pt modelId="{EDEB5918-3449-4EFA-BCFE-1107D410E4E8}" type="pres">
      <dgm:prSet presAssocID="{2B31A2CB-564A-47F9-8694-3ACE07EEF193}" presName="adorn" presStyleLbl="fgAccFollowNode1" presStyleIdx="2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B2C1C7B-257D-445C-A9AE-F761DE71B822}" type="pres">
      <dgm:prSet presAssocID="{A0EB77CD-B548-4F43-909B-12DB1251B87F}" presName="sibTrans" presStyleLbl="sibTrans2D1" presStyleIdx="0" presStyleCnt="0"/>
      <dgm:spPr/>
    </dgm:pt>
    <dgm:pt modelId="{4D5531CD-2C73-4AFB-B1A9-F409F01E8CB1}" type="pres">
      <dgm:prSet presAssocID="{7200D4CC-B7CD-4BA7-8839-FC6173BB51A3}" presName="compNode" presStyleCnt="0"/>
      <dgm:spPr/>
    </dgm:pt>
    <dgm:pt modelId="{6DAF804C-0E05-4BD1-9F54-55D9048E39C9}" type="pres">
      <dgm:prSet presAssocID="{7200D4CC-B7CD-4BA7-8839-FC6173BB51A3}" presName="childRect" presStyleLbl="bgAcc1" presStyleIdx="3" presStyleCnt="6">
        <dgm:presLayoutVars>
          <dgm:bulletEnabled val="1"/>
        </dgm:presLayoutVars>
      </dgm:prSet>
      <dgm:spPr/>
    </dgm:pt>
    <dgm:pt modelId="{287AEDFD-3582-40F6-B6E3-51248F8EF271}" type="pres">
      <dgm:prSet presAssocID="{7200D4CC-B7CD-4BA7-8839-FC6173BB51A3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6C8EC78-4667-40DC-B7DB-200C10E22B6B}" type="pres">
      <dgm:prSet presAssocID="{7200D4CC-B7CD-4BA7-8839-FC6173BB51A3}" presName="parentRect" presStyleLbl="alignNode1" presStyleIdx="3" presStyleCnt="6"/>
      <dgm:spPr/>
    </dgm:pt>
    <dgm:pt modelId="{ECB1390F-5363-4E2F-9CE2-E53318DB16AD}" type="pres">
      <dgm:prSet presAssocID="{7200D4CC-B7CD-4BA7-8839-FC6173BB51A3}" presName="adorn" presStyleLbl="fgAccFollowNode1" presStyleIdx="3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DE178D59-855D-4F26-8A74-AF764D8F4476}" type="pres">
      <dgm:prSet presAssocID="{14459E9E-7766-4E68-A547-9B22B7B829EB}" presName="sibTrans" presStyleLbl="sibTrans2D1" presStyleIdx="0" presStyleCnt="0"/>
      <dgm:spPr/>
    </dgm:pt>
    <dgm:pt modelId="{A89C2A2D-346E-4D29-9307-05317646CEBE}" type="pres">
      <dgm:prSet presAssocID="{EC11799E-2D7C-483F-ACE2-59BE7D908B1F}" presName="compNode" presStyleCnt="0"/>
      <dgm:spPr/>
    </dgm:pt>
    <dgm:pt modelId="{BDCB63B1-2050-4F01-BED7-BB641DDE33D7}" type="pres">
      <dgm:prSet presAssocID="{EC11799E-2D7C-483F-ACE2-59BE7D908B1F}" presName="childRect" presStyleLbl="bgAcc1" presStyleIdx="4" presStyleCnt="6">
        <dgm:presLayoutVars>
          <dgm:bulletEnabled val="1"/>
        </dgm:presLayoutVars>
      </dgm:prSet>
      <dgm:spPr/>
    </dgm:pt>
    <dgm:pt modelId="{DD789251-9F69-49D2-96C8-4BBFCB292873}" type="pres">
      <dgm:prSet presAssocID="{EC11799E-2D7C-483F-ACE2-59BE7D908B1F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B1CE4575-2FA6-453C-BAE2-C936FC2A0425}" type="pres">
      <dgm:prSet presAssocID="{EC11799E-2D7C-483F-ACE2-59BE7D908B1F}" presName="parentRect" presStyleLbl="alignNode1" presStyleIdx="4" presStyleCnt="6"/>
      <dgm:spPr/>
    </dgm:pt>
    <dgm:pt modelId="{0729B7B3-3A88-4D15-9445-B20F22A9F07C}" type="pres">
      <dgm:prSet presAssocID="{EC11799E-2D7C-483F-ACE2-59BE7D908B1F}" presName="adorn" presStyleLbl="fgAccFollowNode1" presStyleIdx="4" presStyleCnt="6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7C511C6D-DF64-4C40-A25F-A9D809E702DD}" type="pres">
      <dgm:prSet presAssocID="{7AF40171-BF97-4717-8CCB-95A1363FC9A1}" presName="sibTrans" presStyleLbl="sibTrans2D1" presStyleIdx="0" presStyleCnt="0"/>
      <dgm:spPr/>
    </dgm:pt>
    <dgm:pt modelId="{4B678F6A-7867-42A5-B78A-5AE31733A1D5}" type="pres">
      <dgm:prSet presAssocID="{29A7FD57-9B1D-46F4-98A7-CED54E9AACF8}" presName="compNode" presStyleCnt="0"/>
      <dgm:spPr/>
    </dgm:pt>
    <dgm:pt modelId="{36302AE5-5B15-43CA-970C-7835A806C44F}" type="pres">
      <dgm:prSet presAssocID="{29A7FD57-9B1D-46F4-98A7-CED54E9AACF8}" presName="childRect" presStyleLbl="bgAcc1" presStyleIdx="5" presStyleCnt="6">
        <dgm:presLayoutVars>
          <dgm:bulletEnabled val="1"/>
        </dgm:presLayoutVars>
      </dgm:prSet>
      <dgm:spPr/>
    </dgm:pt>
    <dgm:pt modelId="{98B11AED-1EFB-4696-A2F3-AA17F34F0CC0}" type="pres">
      <dgm:prSet presAssocID="{29A7FD57-9B1D-46F4-98A7-CED54E9AACF8}" presName="parentText" presStyleLbl="node1" presStyleIdx="0" presStyleCnt="0">
        <dgm:presLayoutVars>
          <dgm:chMax val="0"/>
          <dgm:bulletEnabled val="1"/>
        </dgm:presLayoutVars>
      </dgm:prSet>
      <dgm:spPr/>
    </dgm:pt>
    <dgm:pt modelId="{FEBB5926-5FB9-4D29-870F-F982724A7DA1}" type="pres">
      <dgm:prSet presAssocID="{29A7FD57-9B1D-46F4-98A7-CED54E9AACF8}" presName="parentRect" presStyleLbl="alignNode1" presStyleIdx="5" presStyleCnt="6"/>
      <dgm:spPr/>
    </dgm:pt>
    <dgm:pt modelId="{0E063E56-EFD4-4010-9F9C-0D60C97AC568}" type="pres">
      <dgm:prSet presAssocID="{29A7FD57-9B1D-46F4-98A7-CED54E9AACF8}" presName="adorn" presStyleLbl="fgAccFollowNode1" presStyleIdx="5" presStyleCnt="6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9454AE00-D21B-4E25-90F8-6535CBC792AB}" type="presOf" srcId="{8394747C-40D9-4746-8ABE-7EFB7E52168E}" destId="{6DAF804C-0E05-4BD1-9F54-55D9048E39C9}" srcOrd="0" destOrd="0" presId="urn:microsoft.com/office/officeart/2005/8/layout/bList2"/>
    <dgm:cxn modelId="{90C2C705-B487-4E7F-B497-078AD7612864}" srcId="{45A8CC3A-067A-4230-BB9F-8BF9571A6140}" destId="{7200D4CC-B7CD-4BA7-8839-FC6173BB51A3}" srcOrd="3" destOrd="0" parTransId="{3D4D5CDB-F1F3-40AE-8A9D-BCD0C7F3FDFE}" sibTransId="{14459E9E-7766-4E68-A547-9B22B7B829EB}"/>
    <dgm:cxn modelId="{8E9B5911-9CDF-4756-8E95-1BF9536820B7}" srcId="{45A8CC3A-067A-4230-BB9F-8BF9571A6140}" destId="{AB6C0ADD-1A32-4172-9E81-73065BD47F81}" srcOrd="0" destOrd="0" parTransId="{B41B750D-CC9E-41CE-8E31-AAA7D0B97F6E}" sibTransId="{FF9DD519-DF73-4229-8B01-A3DCAFE32639}"/>
    <dgm:cxn modelId="{7EB88B18-CBEF-4C38-92B2-C65602383899}" type="presOf" srcId="{FF9DD519-DF73-4229-8B01-A3DCAFE32639}" destId="{E42A5B67-1D42-42D7-9F46-7EE3845972FC}" srcOrd="0" destOrd="0" presId="urn:microsoft.com/office/officeart/2005/8/layout/bList2"/>
    <dgm:cxn modelId="{5121281F-4CE3-4C75-B128-78A8B91B3D94}" type="presOf" srcId="{7200D4CC-B7CD-4BA7-8839-FC6173BB51A3}" destId="{287AEDFD-3582-40F6-B6E3-51248F8EF271}" srcOrd="0" destOrd="0" presId="urn:microsoft.com/office/officeart/2005/8/layout/bList2"/>
    <dgm:cxn modelId="{92E5B62B-4789-4DE9-858F-DE2734F8D3C5}" type="presOf" srcId="{EC11799E-2D7C-483F-ACE2-59BE7D908B1F}" destId="{DD789251-9F69-49D2-96C8-4BBFCB292873}" srcOrd="0" destOrd="0" presId="urn:microsoft.com/office/officeart/2005/8/layout/bList2"/>
    <dgm:cxn modelId="{D833BA2E-3861-4EA0-8281-3AE7BE62C656}" type="presOf" srcId="{2B31A2CB-564A-47F9-8694-3ACE07EEF193}" destId="{7A4B102A-E578-4A8D-A8C9-4C993C4FF1C4}" srcOrd="1" destOrd="0" presId="urn:microsoft.com/office/officeart/2005/8/layout/bList2"/>
    <dgm:cxn modelId="{67B35336-B480-4032-A3E0-EEEA547072B4}" srcId="{45A8CC3A-067A-4230-BB9F-8BF9571A6140}" destId="{EC11799E-2D7C-483F-ACE2-59BE7D908B1F}" srcOrd="4" destOrd="0" parTransId="{327DB95F-5018-4A1A-BE07-2DC9A0A3F150}" sibTransId="{7AF40171-BF97-4717-8CCB-95A1363FC9A1}"/>
    <dgm:cxn modelId="{4701483F-500F-4772-BCEF-37F7DBE71352}" srcId="{45A8CC3A-067A-4230-BB9F-8BF9571A6140}" destId="{29A7FD57-9B1D-46F4-98A7-CED54E9AACF8}" srcOrd="5" destOrd="0" parTransId="{C3F270AC-27D5-454F-92BD-DF7F73AAADB7}" sibTransId="{FBC059B0-C1FA-4967-9A4F-C7935558F90C}"/>
    <dgm:cxn modelId="{A28DB75D-82D7-4B6E-8439-B5A30ADC6CF5}" type="presOf" srcId="{29A7FD57-9B1D-46F4-98A7-CED54E9AACF8}" destId="{FEBB5926-5FB9-4D29-870F-F982724A7DA1}" srcOrd="1" destOrd="0" presId="urn:microsoft.com/office/officeart/2005/8/layout/bList2"/>
    <dgm:cxn modelId="{BF620D48-12FE-4484-8947-28B4AEC9B114}" srcId="{45A8CC3A-067A-4230-BB9F-8BF9571A6140}" destId="{2B31A2CB-564A-47F9-8694-3ACE07EEF193}" srcOrd="2" destOrd="0" parTransId="{5372EFC3-8BE8-4473-87D2-4824C4F05584}" sibTransId="{A0EB77CD-B548-4F43-909B-12DB1251B87F}"/>
    <dgm:cxn modelId="{072F0D71-2301-4349-85F4-43892F6AB7C6}" srcId="{7200D4CC-B7CD-4BA7-8839-FC6173BB51A3}" destId="{8394747C-40D9-4746-8ABE-7EFB7E52168E}" srcOrd="0" destOrd="0" parTransId="{3D143CB8-EAD1-4B12-A924-0E8F248F08CC}" sibTransId="{35708615-EB42-45B1-A6B3-A7A671604ED9}"/>
    <dgm:cxn modelId="{9D4A3E73-7086-4CC8-81A9-1CB1FA87FFED}" type="presOf" srcId="{0DD0A413-DBF4-4824-8880-4D01872A9534}" destId="{BDCB63B1-2050-4F01-BED7-BB641DDE33D7}" srcOrd="0" destOrd="0" presId="urn:microsoft.com/office/officeart/2005/8/layout/bList2"/>
    <dgm:cxn modelId="{A2443B54-5300-4885-8D73-37E09E09A925}" srcId="{45A8CC3A-067A-4230-BB9F-8BF9571A6140}" destId="{9048CF93-E23B-4634-8A50-011D0CB5024A}" srcOrd="1" destOrd="0" parTransId="{011E87D2-5E19-4D89-AEF4-D0EB3BB54268}" sibTransId="{DD11BE46-E344-41D6-88A8-99243CF42BF2}"/>
    <dgm:cxn modelId="{07F96277-9909-47B5-9E84-3D2D71D6DD0B}" srcId="{9048CF93-E23B-4634-8A50-011D0CB5024A}" destId="{FC1C09B8-564D-4967-B26D-FBAE47EAD444}" srcOrd="0" destOrd="0" parTransId="{9BF939A5-58A5-4DF3-9E46-8F7BD3F680C5}" sibTransId="{1FE28B36-11A0-4D75-9EF5-DF4703724C86}"/>
    <dgm:cxn modelId="{2A42847F-A515-4E9A-9E3E-6EFE1182BF16}" type="presOf" srcId="{FC1C09B8-564D-4967-B26D-FBAE47EAD444}" destId="{D82E4D70-74AA-49E1-B0BE-D0FE664E3188}" srcOrd="0" destOrd="0" presId="urn:microsoft.com/office/officeart/2005/8/layout/bList2"/>
    <dgm:cxn modelId="{C3726288-1281-4B6D-A60E-545EBAF9E68B}" type="presOf" srcId="{2B31A2CB-564A-47F9-8694-3ACE07EEF193}" destId="{E17F6FAE-E574-42B5-848B-B00DCD63DD1C}" srcOrd="0" destOrd="0" presId="urn:microsoft.com/office/officeart/2005/8/layout/bList2"/>
    <dgm:cxn modelId="{03C03A8F-EB2C-4912-8345-0E5F26C3259B}" type="presOf" srcId="{29A7FD57-9B1D-46F4-98A7-CED54E9AACF8}" destId="{98B11AED-1EFB-4696-A2F3-AA17F34F0CC0}" srcOrd="0" destOrd="0" presId="urn:microsoft.com/office/officeart/2005/8/layout/bList2"/>
    <dgm:cxn modelId="{CD789DAD-5255-4F4A-873B-17E100AC239F}" type="presOf" srcId="{DD11BE46-E344-41D6-88A8-99243CF42BF2}" destId="{45AD893B-0F54-458C-8883-1203817B8648}" srcOrd="0" destOrd="0" presId="urn:microsoft.com/office/officeart/2005/8/layout/bList2"/>
    <dgm:cxn modelId="{712D4AAF-013D-4725-AB67-B2322C59FEFD}" srcId="{EC11799E-2D7C-483F-ACE2-59BE7D908B1F}" destId="{0DD0A413-DBF4-4824-8880-4D01872A9534}" srcOrd="0" destOrd="0" parTransId="{779ACDD5-5B28-4A11-8FA8-7559691426DF}" sibTransId="{83BBE0A7-1984-4F9E-86A1-2413D45B1A1D}"/>
    <dgm:cxn modelId="{7B79DAB0-E7D8-499F-B8DE-D657966605CE}" type="presOf" srcId="{5BB10126-B49D-4CAA-BFF5-DF625D841824}" destId="{FAB37E1E-BEC6-4A8C-BB94-2F7252EDBCA8}" srcOrd="0" destOrd="0" presId="urn:microsoft.com/office/officeart/2005/8/layout/bList2"/>
    <dgm:cxn modelId="{635C63B2-23FA-4127-8A70-4ACE15F5EC5F}" type="presOf" srcId="{9048CF93-E23B-4634-8A50-011D0CB5024A}" destId="{D90B290F-A22D-4054-9A2B-5FC07DB66B5A}" srcOrd="0" destOrd="0" presId="urn:microsoft.com/office/officeart/2005/8/layout/bList2"/>
    <dgm:cxn modelId="{9D5459BA-1213-4D1B-BC67-BB6AF81E4E7A}" type="presOf" srcId="{AB6C0ADD-1A32-4172-9E81-73065BD47F81}" destId="{6E280F0E-DA06-4563-B6B4-36D71D0C1F69}" srcOrd="1" destOrd="0" presId="urn:microsoft.com/office/officeart/2005/8/layout/bList2"/>
    <dgm:cxn modelId="{9F9E20CB-9E3C-47C4-A30D-98A8855DBBED}" srcId="{AB6C0ADD-1A32-4172-9E81-73065BD47F81}" destId="{5BB10126-B49D-4CAA-BFF5-DF625D841824}" srcOrd="0" destOrd="0" parTransId="{FC4F8082-DDCA-4849-B2F9-9EE9C1147BC7}" sibTransId="{6BA85E1B-6AD2-4552-9B52-636D344F6FFF}"/>
    <dgm:cxn modelId="{C90692CB-276B-4FE4-BB39-0CA5DB33D834}" type="presOf" srcId="{1B6A8F77-4B7B-4297-9794-4C8730AADD7E}" destId="{36302AE5-5B15-43CA-970C-7835A806C44F}" srcOrd="0" destOrd="0" presId="urn:microsoft.com/office/officeart/2005/8/layout/bList2"/>
    <dgm:cxn modelId="{8B0F71D2-2A40-46C2-BC75-F471B2E38B7F}" type="presOf" srcId="{9048CF93-E23B-4634-8A50-011D0CB5024A}" destId="{7CC35CB5-A915-43F9-BC0A-D4145282FB3C}" srcOrd="1" destOrd="0" presId="urn:microsoft.com/office/officeart/2005/8/layout/bList2"/>
    <dgm:cxn modelId="{AF63ADD7-88DA-4DB1-84E8-5CC55061E8FC}" srcId="{2B31A2CB-564A-47F9-8694-3ACE07EEF193}" destId="{4D11B9B8-8E79-4383-BFE8-14B3AAC2B365}" srcOrd="0" destOrd="0" parTransId="{09C1888D-1C4D-4EC2-A638-8BB9351968AD}" sibTransId="{09161A4B-7183-4C93-8D0D-107E8EEAA610}"/>
    <dgm:cxn modelId="{3C8B31DA-8BF5-40D4-B877-F4D6AE20232F}" type="presOf" srcId="{4D11B9B8-8E79-4383-BFE8-14B3AAC2B365}" destId="{29A571BC-9008-41F0-9D25-82D9FE64E1AA}" srcOrd="0" destOrd="0" presId="urn:microsoft.com/office/officeart/2005/8/layout/bList2"/>
    <dgm:cxn modelId="{F8E629E0-27F1-4F96-B76D-4926F7334484}" type="presOf" srcId="{AB6C0ADD-1A32-4172-9E81-73065BD47F81}" destId="{9A38E98B-0B17-43B6-A9B2-9BE6821FCB2B}" srcOrd="0" destOrd="0" presId="urn:microsoft.com/office/officeart/2005/8/layout/bList2"/>
    <dgm:cxn modelId="{998AC7E1-87D1-4AEF-A4D9-D5817B6E6B1D}" type="presOf" srcId="{A0EB77CD-B548-4F43-909B-12DB1251B87F}" destId="{9B2C1C7B-257D-445C-A9AE-F761DE71B822}" srcOrd="0" destOrd="0" presId="urn:microsoft.com/office/officeart/2005/8/layout/bList2"/>
    <dgm:cxn modelId="{094FA1E7-476F-4916-BC5F-15EF773EE010}" type="presOf" srcId="{45A8CC3A-067A-4230-BB9F-8BF9571A6140}" destId="{6A2A7100-5EF1-4EEB-9468-4710978A813A}" srcOrd="0" destOrd="0" presId="urn:microsoft.com/office/officeart/2005/8/layout/bList2"/>
    <dgm:cxn modelId="{D795ABE7-5A73-4285-854A-417646B1984E}" type="presOf" srcId="{14459E9E-7766-4E68-A547-9B22B7B829EB}" destId="{DE178D59-855D-4F26-8A74-AF764D8F4476}" srcOrd="0" destOrd="0" presId="urn:microsoft.com/office/officeart/2005/8/layout/bList2"/>
    <dgm:cxn modelId="{B780FEF2-A4BB-42B6-9DA8-1AB891D2F1E1}" type="presOf" srcId="{7200D4CC-B7CD-4BA7-8839-FC6173BB51A3}" destId="{B6C8EC78-4667-40DC-B7DB-200C10E22B6B}" srcOrd="1" destOrd="0" presId="urn:microsoft.com/office/officeart/2005/8/layout/bList2"/>
    <dgm:cxn modelId="{A30513F4-9DEC-4D2A-B355-FAA00C83C311}" type="presOf" srcId="{EC11799E-2D7C-483F-ACE2-59BE7D908B1F}" destId="{B1CE4575-2FA6-453C-BAE2-C936FC2A0425}" srcOrd="1" destOrd="0" presId="urn:microsoft.com/office/officeart/2005/8/layout/bList2"/>
    <dgm:cxn modelId="{81C096F5-190D-4944-AF44-979FF349FA04}" type="presOf" srcId="{7AF40171-BF97-4717-8CCB-95A1363FC9A1}" destId="{7C511C6D-DF64-4C40-A25F-A9D809E702DD}" srcOrd="0" destOrd="0" presId="urn:microsoft.com/office/officeart/2005/8/layout/bList2"/>
    <dgm:cxn modelId="{C0F73EF8-0BE8-4EFF-B00D-1ABF605B39B2}" srcId="{29A7FD57-9B1D-46F4-98A7-CED54E9AACF8}" destId="{1B6A8F77-4B7B-4297-9794-4C8730AADD7E}" srcOrd="0" destOrd="0" parTransId="{7D97756B-EC84-41BD-92D3-D58549F948A6}" sibTransId="{831E8CD5-824D-4F60-8664-0DF946D0388E}"/>
    <dgm:cxn modelId="{4552B1A2-3C40-455F-8630-832C39DF005C}" type="presParOf" srcId="{6A2A7100-5EF1-4EEB-9468-4710978A813A}" destId="{DC207E31-37BF-4BBE-9D55-E6884D573877}" srcOrd="0" destOrd="0" presId="urn:microsoft.com/office/officeart/2005/8/layout/bList2"/>
    <dgm:cxn modelId="{6386AE4C-C80F-4E45-B593-F5B55C9C1021}" type="presParOf" srcId="{DC207E31-37BF-4BBE-9D55-E6884D573877}" destId="{FAB37E1E-BEC6-4A8C-BB94-2F7252EDBCA8}" srcOrd="0" destOrd="0" presId="urn:microsoft.com/office/officeart/2005/8/layout/bList2"/>
    <dgm:cxn modelId="{18E1CFD9-5830-41E3-838A-8906A762ADCF}" type="presParOf" srcId="{DC207E31-37BF-4BBE-9D55-E6884D573877}" destId="{9A38E98B-0B17-43B6-A9B2-9BE6821FCB2B}" srcOrd="1" destOrd="0" presId="urn:microsoft.com/office/officeart/2005/8/layout/bList2"/>
    <dgm:cxn modelId="{4DAEB8C9-1449-4991-9317-C7FEFCC1071A}" type="presParOf" srcId="{DC207E31-37BF-4BBE-9D55-E6884D573877}" destId="{6E280F0E-DA06-4563-B6B4-36D71D0C1F69}" srcOrd="2" destOrd="0" presId="urn:microsoft.com/office/officeart/2005/8/layout/bList2"/>
    <dgm:cxn modelId="{9CC4B157-C452-40EC-BB93-1EAB1803E3A9}" type="presParOf" srcId="{DC207E31-37BF-4BBE-9D55-E6884D573877}" destId="{7B540EAB-1F41-4D08-B325-283E997394AD}" srcOrd="3" destOrd="0" presId="urn:microsoft.com/office/officeart/2005/8/layout/bList2"/>
    <dgm:cxn modelId="{B6F137B0-6C4F-4DD6-AC6D-2ACDD58692E5}" type="presParOf" srcId="{6A2A7100-5EF1-4EEB-9468-4710978A813A}" destId="{E42A5B67-1D42-42D7-9F46-7EE3845972FC}" srcOrd="1" destOrd="0" presId="urn:microsoft.com/office/officeart/2005/8/layout/bList2"/>
    <dgm:cxn modelId="{36AF9328-DAD6-466A-A60E-0836395498D5}" type="presParOf" srcId="{6A2A7100-5EF1-4EEB-9468-4710978A813A}" destId="{5D4B049A-585F-4BBA-9A05-A54361A05E63}" srcOrd="2" destOrd="0" presId="urn:microsoft.com/office/officeart/2005/8/layout/bList2"/>
    <dgm:cxn modelId="{69C1E32E-C0C9-4D4C-B2E0-5FDE58944818}" type="presParOf" srcId="{5D4B049A-585F-4BBA-9A05-A54361A05E63}" destId="{D82E4D70-74AA-49E1-B0BE-D0FE664E3188}" srcOrd="0" destOrd="0" presId="urn:microsoft.com/office/officeart/2005/8/layout/bList2"/>
    <dgm:cxn modelId="{4CF8E3E9-F601-4B9A-A27B-F07C91706D3C}" type="presParOf" srcId="{5D4B049A-585F-4BBA-9A05-A54361A05E63}" destId="{D90B290F-A22D-4054-9A2B-5FC07DB66B5A}" srcOrd="1" destOrd="0" presId="urn:microsoft.com/office/officeart/2005/8/layout/bList2"/>
    <dgm:cxn modelId="{87A250CC-69E0-44B9-8EA1-25D3352A75A8}" type="presParOf" srcId="{5D4B049A-585F-4BBA-9A05-A54361A05E63}" destId="{7CC35CB5-A915-43F9-BC0A-D4145282FB3C}" srcOrd="2" destOrd="0" presId="urn:microsoft.com/office/officeart/2005/8/layout/bList2"/>
    <dgm:cxn modelId="{88B4B80B-73E7-4452-A1AB-41341CAFDEA6}" type="presParOf" srcId="{5D4B049A-585F-4BBA-9A05-A54361A05E63}" destId="{CD3A9132-6DFD-4B01-A12C-734DE9262659}" srcOrd="3" destOrd="0" presId="urn:microsoft.com/office/officeart/2005/8/layout/bList2"/>
    <dgm:cxn modelId="{1E6FC9D9-B155-4690-AD6D-16240BBA34A2}" type="presParOf" srcId="{6A2A7100-5EF1-4EEB-9468-4710978A813A}" destId="{45AD893B-0F54-458C-8883-1203817B8648}" srcOrd="3" destOrd="0" presId="urn:microsoft.com/office/officeart/2005/8/layout/bList2"/>
    <dgm:cxn modelId="{548F4616-4EDF-4BD4-95E6-C9CC9A34484D}" type="presParOf" srcId="{6A2A7100-5EF1-4EEB-9468-4710978A813A}" destId="{63FD82F5-C70E-4ABE-8238-70191A3BAFC0}" srcOrd="4" destOrd="0" presId="urn:microsoft.com/office/officeart/2005/8/layout/bList2"/>
    <dgm:cxn modelId="{056F538B-6444-4828-81FA-05B5B9FC5AD0}" type="presParOf" srcId="{63FD82F5-C70E-4ABE-8238-70191A3BAFC0}" destId="{29A571BC-9008-41F0-9D25-82D9FE64E1AA}" srcOrd="0" destOrd="0" presId="urn:microsoft.com/office/officeart/2005/8/layout/bList2"/>
    <dgm:cxn modelId="{8BB38408-6860-4AE2-BD30-E67F0C4ED7F2}" type="presParOf" srcId="{63FD82F5-C70E-4ABE-8238-70191A3BAFC0}" destId="{E17F6FAE-E574-42B5-848B-B00DCD63DD1C}" srcOrd="1" destOrd="0" presId="urn:microsoft.com/office/officeart/2005/8/layout/bList2"/>
    <dgm:cxn modelId="{459D93E3-1A23-4E5E-BEBE-6A406FBF9378}" type="presParOf" srcId="{63FD82F5-C70E-4ABE-8238-70191A3BAFC0}" destId="{7A4B102A-E578-4A8D-A8C9-4C993C4FF1C4}" srcOrd="2" destOrd="0" presId="urn:microsoft.com/office/officeart/2005/8/layout/bList2"/>
    <dgm:cxn modelId="{9F9EB7B3-4D77-4B88-8A7C-839C70DDD7F6}" type="presParOf" srcId="{63FD82F5-C70E-4ABE-8238-70191A3BAFC0}" destId="{EDEB5918-3449-4EFA-BCFE-1107D410E4E8}" srcOrd="3" destOrd="0" presId="urn:microsoft.com/office/officeart/2005/8/layout/bList2"/>
    <dgm:cxn modelId="{D98B18D6-506F-422B-A15F-D595162B5379}" type="presParOf" srcId="{6A2A7100-5EF1-4EEB-9468-4710978A813A}" destId="{9B2C1C7B-257D-445C-A9AE-F761DE71B822}" srcOrd="5" destOrd="0" presId="urn:microsoft.com/office/officeart/2005/8/layout/bList2"/>
    <dgm:cxn modelId="{9FECD4A3-7BC0-48E8-ACE0-34754D5BD437}" type="presParOf" srcId="{6A2A7100-5EF1-4EEB-9468-4710978A813A}" destId="{4D5531CD-2C73-4AFB-B1A9-F409F01E8CB1}" srcOrd="6" destOrd="0" presId="urn:microsoft.com/office/officeart/2005/8/layout/bList2"/>
    <dgm:cxn modelId="{98F42C87-7307-4D54-9D36-AA181F3E22F8}" type="presParOf" srcId="{4D5531CD-2C73-4AFB-B1A9-F409F01E8CB1}" destId="{6DAF804C-0E05-4BD1-9F54-55D9048E39C9}" srcOrd="0" destOrd="0" presId="urn:microsoft.com/office/officeart/2005/8/layout/bList2"/>
    <dgm:cxn modelId="{E4BD6C5C-9389-443C-A67D-620FEBA8F272}" type="presParOf" srcId="{4D5531CD-2C73-4AFB-B1A9-F409F01E8CB1}" destId="{287AEDFD-3582-40F6-B6E3-51248F8EF271}" srcOrd="1" destOrd="0" presId="urn:microsoft.com/office/officeart/2005/8/layout/bList2"/>
    <dgm:cxn modelId="{8E37E7F9-752F-4288-8828-9413EFBBF0F9}" type="presParOf" srcId="{4D5531CD-2C73-4AFB-B1A9-F409F01E8CB1}" destId="{B6C8EC78-4667-40DC-B7DB-200C10E22B6B}" srcOrd="2" destOrd="0" presId="urn:microsoft.com/office/officeart/2005/8/layout/bList2"/>
    <dgm:cxn modelId="{7F4B2536-14FD-4FCB-BB8F-588F56C4DE84}" type="presParOf" srcId="{4D5531CD-2C73-4AFB-B1A9-F409F01E8CB1}" destId="{ECB1390F-5363-4E2F-9CE2-E53318DB16AD}" srcOrd="3" destOrd="0" presId="urn:microsoft.com/office/officeart/2005/8/layout/bList2"/>
    <dgm:cxn modelId="{20121606-D55E-475F-8149-B92F3C352EB4}" type="presParOf" srcId="{6A2A7100-5EF1-4EEB-9468-4710978A813A}" destId="{DE178D59-855D-4F26-8A74-AF764D8F4476}" srcOrd="7" destOrd="0" presId="urn:microsoft.com/office/officeart/2005/8/layout/bList2"/>
    <dgm:cxn modelId="{A82860B5-66F5-433C-8524-E1554870469B}" type="presParOf" srcId="{6A2A7100-5EF1-4EEB-9468-4710978A813A}" destId="{A89C2A2D-346E-4D29-9307-05317646CEBE}" srcOrd="8" destOrd="0" presId="urn:microsoft.com/office/officeart/2005/8/layout/bList2"/>
    <dgm:cxn modelId="{7EEC4700-D6A3-4EB8-82A9-B17988D6DC63}" type="presParOf" srcId="{A89C2A2D-346E-4D29-9307-05317646CEBE}" destId="{BDCB63B1-2050-4F01-BED7-BB641DDE33D7}" srcOrd="0" destOrd="0" presId="urn:microsoft.com/office/officeart/2005/8/layout/bList2"/>
    <dgm:cxn modelId="{8DB2AE05-3EFB-4CEC-BFF4-E160EF4CA4F8}" type="presParOf" srcId="{A89C2A2D-346E-4D29-9307-05317646CEBE}" destId="{DD789251-9F69-49D2-96C8-4BBFCB292873}" srcOrd="1" destOrd="0" presId="urn:microsoft.com/office/officeart/2005/8/layout/bList2"/>
    <dgm:cxn modelId="{51ACD019-590C-4336-B473-17711C22482F}" type="presParOf" srcId="{A89C2A2D-346E-4D29-9307-05317646CEBE}" destId="{B1CE4575-2FA6-453C-BAE2-C936FC2A0425}" srcOrd="2" destOrd="0" presId="urn:microsoft.com/office/officeart/2005/8/layout/bList2"/>
    <dgm:cxn modelId="{2E53E1C8-3BF9-4B15-903A-47620AA25DC4}" type="presParOf" srcId="{A89C2A2D-346E-4D29-9307-05317646CEBE}" destId="{0729B7B3-3A88-4D15-9445-B20F22A9F07C}" srcOrd="3" destOrd="0" presId="urn:microsoft.com/office/officeart/2005/8/layout/bList2"/>
    <dgm:cxn modelId="{CB24796F-2062-441F-8DB7-A7910344199D}" type="presParOf" srcId="{6A2A7100-5EF1-4EEB-9468-4710978A813A}" destId="{7C511C6D-DF64-4C40-A25F-A9D809E702DD}" srcOrd="9" destOrd="0" presId="urn:microsoft.com/office/officeart/2005/8/layout/bList2"/>
    <dgm:cxn modelId="{465A74DA-5589-42E3-B992-0D9189F8447F}" type="presParOf" srcId="{6A2A7100-5EF1-4EEB-9468-4710978A813A}" destId="{4B678F6A-7867-42A5-B78A-5AE31733A1D5}" srcOrd="10" destOrd="0" presId="urn:microsoft.com/office/officeart/2005/8/layout/bList2"/>
    <dgm:cxn modelId="{9E04EE92-BA87-48A5-899B-52637210089B}" type="presParOf" srcId="{4B678F6A-7867-42A5-B78A-5AE31733A1D5}" destId="{36302AE5-5B15-43CA-970C-7835A806C44F}" srcOrd="0" destOrd="0" presId="urn:microsoft.com/office/officeart/2005/8/layout/bList2"/>
    <dgm:cxn modelId="{26272731-CF4E-4D3C-85E3-3AD4213A58B8}" type="presParOf" srcId="{4B678F6A-7867-42A5-B78A-5AE31733A1D5}" destId="{98B11AED-1EFB-4696-A2F3-AA17F34F0CC0}" srcOrd="1" destOrd="0" presId="urn:microsoft.com/office/officeart/2005/8/layout/bList2"/>
    <dgm:cxn modelId="{BD621DBF-C018-4EC9-BA13-EFEA13C8BAA2}" type="presParOf" srcId="{4B678F6A-7867-42A5-B78A-5AE31733A1D5}" destId="{FEBB5926-5FB9-4D29-870F-F982724A7DA1}" srcOrd="2" destOrd="0" presId="urn:microsoft.com/office/officeart/2005/8/layout/bList2"/>
    <dgm:cxn modelId="{6B81D880-FD94-476D-9782-EA2BBB504F2E}" type="presParOf" srcId="{4B678F6A-7867-42A5-B78A-5AE31733A1D5}" destId="{0E063E56-EFD4-4010-9F9C-0D60C97AC568}" srcOrd="3" destOrd="0" presId="urn:microsoft.com/office/officeart/2005/8/layout/bList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4604367-B6BB-4497-BBB1-E1F1F10826B7}" type="doc">
      <dgm:prSet loTypeId="urn:microsoft.com/office/officeart/2005/8/layout/vList4" loCatId="picture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419"/>
        </a:p>
      </dgm:t>
    </dgm:pt>
    <dgm:pt modelId="{BB001A6D-624F-4820-8195-17C04B0478AD}">
      <dgm:prSet/>
      <dgm:spPr/>
      <dgm:t>
        <a:bodyPr/>
        <a:lstStyle/>
        <a:p>
          <a:r>
            <a:rPr lang="es-419" dirty="0"/>
            <a:t>Avance Acelerado</a:t>
          </a:r>
        </a:p>
      </dgm:t>
    </dgm:pt>
    <dgm:pt modelId="{77647530-1959-4BB8-8BCD-28D1BBCCE07A}" type="parTrans" cxnId="{A76C2126-2477-4D24-BB4C-AB138C734F0B}">
      <dgm:prSet/>
      <dgm:spPr/>
      <dgm:t>
        <a:bodyPr/>
        <a:lstStyle/>
        <a:p>
          <a:endParaRPr lang="es-419"/>
        </a:p>
      </dgm:t>
    </dgm:pt>
    <dgm:pt modelId="{2B2DAD06-1EB9-4332-B9EE-9DDEBBDE44BB}" type="sibTrans" cxnId="{A76C2126-2477-4D24-BB4C-AB138C734F0B}">
      <dgm:prSet/>
      <dgm:spPr/>
      <dgm:t>
        <a:bodyPr/>
        <a:lstStyle/>
        <a:p>
          <a:endParaRPr lang="es-419"/>
        </a:p>
      </dgm:t>
    </dgm:pt>
    <dgm:pt modelId="{DC83769A-6AF6-4137-9E15-9BEF56BB2860}">
      <dgm:prSet/>
      <dgm:spPr/>
      <dgm:t>
        <a:bodyPr/>
        <a:lstStyle/>
        <a:p>
          <a:r>
            <a:rPr lang="es-419" baseline="0"/>
            <a:t>Nunca cursó el primer ni tercer año escolar.</a:t>
          </a:r>
          <a:endParaRPr lang="es-419"/>
        </a:p>
      </dgm:t>
    </dgm:pt>
    <dgm:pt modelId="{F07A785C-C1CB-4032-90D5-8AA716809EA2}" type="parTrans" cxnId="{2D9FEA5E-942B-4E54-A2B9-2463CAE16F5D}">
      <dgm:prSet/>
      <dgm:spPr/>
      <dgm:t>
        <a:bodyPr/>
        <a:lstStyle/>
        <a:p>
          <a:endParaRPr lang="es-419"/>
        </a:p>
      </dgm:t>
    </dgm:pt>
    <dgm:pt modelId="{2A847943-FE23-4781-8F06-6737F88919A3}" type="sibTrans" cxnId="{2D9FEA5E-942B-4E54-A2B9-2463CAE16F5D}">
      <dgm:prSet/>
      <dgm:spPr/>
      <dgm:t>
        <a:bodyPr/>
        <a:lstStyle/>
        <a:p>
          <a:endParaRPr lang="es-419"/>
        </a:p>
      </dgm:t>
    </dgm:pt>
    <dgm:pt modelId="{97AAD334-719D-4DCD-A3F3-D62B7E4CFA7B}">
      <dgm:prSet/>
      <dgm:spPr/>
      <dgm:t>
        <a:bodyPr/>
        <a:lstStyle/>
        <a:p>
          <a:r>
            <a:rPr lang="es-419"/>
            <a:t>Amor por la Lectura</a:t>
          </a:r>
        </a:p>
      </dgm:t>
    </dgm:pt>
    <dgm:pt modelId="{41740E74-EC66-4675-952B-A87D0EB41243}" type="parTrans" cxnId="{DC18150A-FD1C-43A6-ADDF-CD8577F0E79E}">
      <dgm:prSet/>
      <dgm:spPr/>
      <dgm:t>
        <a:bodyPr/>
        <a:lstStyle/>
        <a:p>
          <a:endParaRPr lang="es-419"/>
        </a:p>
      </dgm:t>
    </dgm:pt>
    <dgm:pt modelId="{E826ECA2-8917-421D-AC91-ADEBFC2BD6C5}" type="sibTrans" cxnId="{DC18150A-FD1C-43A6-ADDF-CD8577F0E79E}">
      <dgm:prSet/>
      <dgm:spPr/>
      <dgm:t>
        <a:bodyPr/>
        <a:lstStyle/>
        <a:p>
          <a:endParaRPr lang="es-419"/>
        </a:p>
      </dgm:t>
    </dgm:pt>
    <dgm:pt modelId="{89093F92-32D3-4F0A-93B8-15F1A22DB6CF}">
      <dgm:prSet/>
      <dgm:spPr/>
      <dgm:t>
        <a:bodyPr/>
        <a:lstStyle/>
        <a:p>
          <a:r>
            <a:rPr lang="es-419" baseline="0"/>
            <a:t>Su madre le enseñó a leer desde muy pequeño.</a:t>
          </a:r>
          <a:endParaRPr lang="es-419"/>
        </a:p>
      </dgm:t>
    </dgm:pt>
    <dgm:pt modelId="{EB79460B-174C-43E2-BF1D-846CF8F9D011}" type="parTrans" cxnId="{CAC1C7E6-6DF3-473B-9178-28A1CE3F481A}">
      <dgm:prSet/>
      <dgm:spPr/>
      <dgm:t>
        <a:bodyPr/>
        <a:lstStyle/>
        <a:p>
          <a:endParaRPr lang="es-419"/>
        </a:p>
      </dgm:t>
    </dgm:pt>
    <dgm:pt modelId="{0B44C2CE-642E-4B22-A202-9518D96C2D09}" type="sibTrans" cxnId="{CAC1C7E6-6DF3-473B-9178-28A1CE3F481A}">
      <dgm:prSet/>
      <dgm:spPr/>
      <dgm:t>
        <a:bodyPr/>
        <a:lstStyle/>
        <a:p>
          <a:endParaRPr lang="es-419"/>
        </a:p>
      </dgm:t>
    </dgm:pt>
    <dgm:pt modelId="{CF3897BE-0CA5-46F3-AACB-5EB23496057C}">
      <dgm:prSet/>
      <dgm:spPr/>
      <dgm:t>
        <a:bodyPr/>
        <a:lstStyle/>
        <a:p>
          <a:r>
            <a:rPr lang="es-419"/>
            <a:t>Descubrimiento</a:t>
          </a:r>
        </a:p>
      </dgm:t>
    </dgm:pt>
    <dgm:pt modelId="{59881F13-B50E-4569-8467-B7E19906C99A}" type="parTrans" cxnId="{3F107255-150A-47E0-BF05-D7621214D4B0}">
      <dgm:prSet/>
      <dgm:spPr/>
      <dgm:t>
        <a:bodyPr/>
        <a:lstStyle/>
        <a:p>
          <a:endParaRPr lang="es-419"/>
        </a:p>
      </dgm:t>
    </dgm:pt>
    <dgm:pt modelId="{F5CA11CA-0CF1-4D65-BBD8-6383ADE6241C}" type="sibTrans" cxnId="{3F107255-150A-47E0-BF05-D7621214D4B0}">
      <dgm:prSet/>
      <dgm:spPr/>
      <dgm:t>
        <a:bodyPr/>
        <a:lstStyle/>
        <a:p>
          <a:endParaRPr lang="es-419"/>
        </a:p>
      </dgm:t>
    </dgm:pt>
    <dgm:pt modelId="{5474F27B-7652-4BCD-BEA8-7FD82E967E86}">
      <dgm:prSet/>
      <dgm:spPr/>
      <dgm:t>
        <a:bodyPr/>
        <a:lstStyle/>
        <a:p>
          <a:r>
            <a:rPr lang="es-419" baseline="0"/>
            <a:t>Leía todo lo que tenía letras: anuncios, letreros, etiquetas.</a:t>
          </a:r>
          <a:endParaRPr lang="es-419"/>
        </a:p>
      </dgm:t>
    </dgm:pt>
    <dgm:pt modelId="{8E356044-0B8D-454E-A2CF-9DAC8CF3A685}" type="parTrans" cxnId="{8D3C5E90-BECA-4CF9-BE0B-40E98BF05FD7}">
      <dgm:prSet/>
      <dgm:spPr/>
      <dgm:t>
        <a:bodyPr/>
        <a:lstStyle/>
        <a:p>
          <a:endParaRPr lang="es-419"/>
        </a:p>
      </dgm:t>
    </dgm:pt>
    <dgm:pt modelId="{003EEFB5-28E6-48AA-BA19-F9752E69B851}" type="sibTrans" cxnId="{8D3C5E90-BECA-4CF9-BE0B-40E98BF05FD7}">
      <dgm:prSet/>
      <dgm:spPr/>
      <dgm:t>
        <a:bodyPr/>
        <a:lstStyle/>
        <a:p>
          <a:endParaRPr lang="es-419"/>
        </a:p>
      </dgm:t>
    </dgm:pt>
    <dgm:pt modelId="{BBE2F37B-581B-413E-A3C0-D9A50F9624E8}">
      <dgm:prSet/>
      <dgm:spPr/>
      <dgm:t>
        <a:bodyPr/>
        <a:lstStyle/>
        <a:p>
          <a:r>
            <a:rPr lang="es-419"/>
            <a:t>Centro Escolar</a:t>
          </a:r>
        </a:p>
      </dgm:t>
    </dgm:pt>
    <dgm:pt modelId="{E1D47EE4-AE87-4982-8DA1-060CC7AB2D4D}" type="parTrans" cxnId="{E5CE2A30-8A6B-4FB8-8D0D-957B0A5EE261}">
      <dgm:prSet/>
      <dgm:spPr/>
      <dgm:t>
        <a:bodyPr/>
        <a:lstStyle/>
        <a:p>
          <a:endParaRPr lang="es-419"/>
        </a:p>
      </dgm:t>
    </dgm:pt>
    <dgm:pt modelId="{2E7B0940-52FC-4065-B2EB-77DE026873C3}" type="sibTrans" cxnId="{E5CE2A30-8A6B-4FB8-8D0D-957B0A5EE261}">
      <dgm:prSet/>
      <dgm:spPr/>
      <dgm:t>
        <a:bodyPr/>
        <a:lstStyle/>
        <a:p>
          <a:endParaRPr lang="es-419"/>
        </a:p>
      </dgm:t>
    </dgm:pt>
    <dgm:pt modelId="{4F47F9BD-4A4C-47D7-B970-DE5CF671DB73}">
      <dgm:prSet/>
      <dgm:spPr/>
      <dgm:t>
        <a:bodyPr/>
        <a:lstStyle/>
        <a:p>
          <a:r>
            <a:rPr lang="es-419" baseline="0"/>
            <a:t>El campus escolar se convirtió en su patio de juegos. </a:t>
          </a:r>
          <a:endParaRPr lang="es-419"/>
        </a:p>
      </dgm:t>
    </dgm:pt>
    <dgm:pt modelId="{D8C5F1F0-AB39-48B9-AC9C-B031E7A96AE8}" type="parTrans" cxnId="{79911CC3-5EA8-4164-A2EC-9EB86DCD67FA}">
      <dgm:prSet/>
      <dgm:spPr/>
      <dgm:t>
        <a:bodyPr/>
        <a:lstStyle/>
        <a:p>
          <a:endParaRPr lang="es-419"/>
        </a:p>
      </dgm:t>
    </dgm:pt>
    <dgm:pt modelId="{C8800C95-7469-43C5-AF51-95B63602C672}" type="sibTrans" cxnId="{79911CC3-5EA8-4164-A2EC-9EB86DCD67FA}">
      <dgm:prSet/>
      <dgm:spPr/>
      <dgm:t>
        <a:bodyPr/>
        <a:lstStyle/>
        <a:p>
          <a:endParaRPr lang="es-419"/>
        </a:p>
      </dgm:t>
    </dgm:pt>
    <dgm:pt modelId="{74FBA85F-4E9E-4702-B364-534C744D403F}" type="pres">
      <dgm:prSet presAssocID="{F4604367-B6BB-4497-BBB1-E1F1F10826B7}" presName="linear" presStyleCnt="0">
        <dgm:presLayoutVars>
          <dgm:dir/>
          <dgm:resizeHandles val="exact"/>
        </dgm:presLayoutVars>
      </dgm:prSet>
      <dgm:spPr/>
    </dgm:pt>
    <dgm:pt modelId="{61398F17-1C8A-4AEB-82E3-F873332A6FE5}" type="pres">
      <dgm:prSet presAssocID="{BB001A6D-624F-4820-8195-17C04B0478AD}" presName="comp" presStyleCnt="0"/>
      <dgm:spPr/>
    </dgm:pt>
    <dgm:pt modelId="{FC4BED87-9573-4524-BD51-B36A1E72D408}" type="pres">
      <dgm:prSet presAssocID="{BB001A6D-624F-4820-8195-17C04B0478AD}" presName="box" presStyleLbl="node1" presStyleIdx="0" presStyleCnt="4"/>
      <dgm:spPr/>
    </dgm:pt>
    <dgm:pt modelId="{74E065E7-E4B0-464B-8CCA-B857A4B64162}" type="pres">
      <dgm:prSet presAssocID="{BB001A6D-624F-4820-8195-17C04B0478AD}" presName="img" presStyleLbl="fgImgPlace1" presStyleIdx="0" presStyleCnt="4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919E2A3-1B33-48E2-A5B9-AAE684934EFD}" type="pres">
      <dgm:prSet presAssocID="{BB001A6D-624F-4820-8195-17C04B0478AD}" presName="text" presStyleLbl="node1" presStyleIdx="0" presStyleCnt="4">
        <dgm:presLayoutVars>
          <dgm:bulletEnabled val="1"/>
        </dgm:presLayoutVars>
      </dgm:prSet>
      <dgm:spPr/>
    </dgm:pt>
    <dgm:pt modelId="{B6B9C1CA-BBF9-4CB6-8F47-7C40DAA7884C}" type="pres">
      <dgm:prSet presAssocID="{2B2DAD06-1EB9-4332-B9EE-9DDEBBDE44BB}" presName="spacer" presStyleCnt="0"/>
      <dgm:spPr/>
    </dgm:pt>
    <dgm:pt modelId="{6DB1C9EF-E7EE-4898-9FE8-C547494B0DFA}" type="pres">
      <dgm:prSet presAssocID="{97AAD334-719D-4DCD-A3F3-D62B7E4CFA7B}" presName="comp" presStyleCnt="0"/>
      <dgm:spPr/>
    </dgm:pt>
    <dgm:pt modelId="{FDF809A3-5B3C-4A1C-8F3D-DCB9628AFCB4}" type="pres">
      <dgm:prSet presAssocID="{97AAD334-719D-4DCD-A3F3-D62B7E4CFA7B}" presName="box" presStyleLbl="node1" presStyleIdx="1" presStyleCnt="4"/>
      <dgm:spPr/>
    </dgm:pt>
    <dgm:pt modelId="{222C5BF1-6382-418A-90BA-E23D803E69CB}" type="pres">
      <dgm:prSet presAssocID="{97AAD334-719D-4DCD-A3F3-D62B7E4CFA7B}" presName="img" presStyleLbl="fgImgPlace1" presStyleIdx="1" presStyleCnt="4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390A5C7-7F5A-4F5E-BBC1-817CE7F6680D}" type="pres">
      <dgm:prSet presAssocID="{97AAD334-719D-4DCD-A3F3-D62B7E4CFA7B}" presName="text" presStyleLbl="node1" presStyleIdx="1" presStyleCnt="4">
        <dgm:presLayoutVars>
          <dgm:bulletEnabled val="1"/>
        </dgm:presLayoutVars>
      </dgm:prSet>
      <dgm:spPr/>
    </dgm:pt>
    <dgm:pt modelId="{EF867A1C-E332-4E41-BE61-C0F5A6A6FEFD}" type="pres">
      <dgm:prSet presAssocID="{E826ECA2-8917-421D-AC91-ADEBFC2BD6C5}" presName="spacer" presStyleCnt="0"/>
      <dgm:spPr/>
    </dgm:pt>
    <dgm:pt modelId="{ACD0E0D8-B88D-4E6E-93BA-6C3921DC27AC}" type="pres">
      <dgm:prSet presAssocID="{CF3897BE-0CA5-46F3-AACB-5EB23496057C}" presName="comp" presStyleCnt="0"/>
      <dgm:spPr/>
    </dgm:pt>
    <dgm:pt modelId="{385EC610-57AA-4430-929C-52D05D459D38}" type="pres">
      <dgm:prSet presAssocID="{CF3897BE-0CA5-46F3-AACB-5EB23496057C}" presName="box" presStyleLbl="node1" presStyleIdx="2" presStyleCnt="4"/>
      <dgm:spPr/>
    </dgm:pt>
    <dgm:pt modelId="{12C177F8-937E-487A-864F-91CDCD9A92D3}" type="pres">
      <dgm:prSet presAssocID="{CF3897BE-0CA5-46F3-AACB-5EB23496057C}" presName="img" presStyleLbl="fgImgPlace1" presStyleIdx="2" presStyleCnt="4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0C2E41D-2D76-4F5F-9827-AFE6F5BC931B}" type="pres">
      <dgm:prSet presAssocID="{CF3897BE-0CA5-46F3-AACB-5EB23496057C}" presName="text" presStyleLbl="node1" presStyleIdx="2" presStyleCnt="4">
        <dgm:presLayoutVars>
          <dgm:bulletEnabled val="1"/>
        </dgm:presLayoutVars>
      </dgm:prSet>
      <dgm:spPr/>
    </dgm:pt>
    <dgm:pt modelId="{2FD66A5A-7EDC-4682-8D81-90378B5125DF}" type="pres">
      <dgm:prSet presAssocID="{F5CA11CA-0CF1-4D65-BBD8-6383ADE6241C}" presName="spacer" presStyleCnt="0"/>
      <dgm:spPr/>
    </dgm:pt>
    <dgm:pt modelId="{AD84CD80-6AB6-4893-B5CA-D485815AC1F2}" type="pres">
      <dgm:prSet presAssocID="{BBE2F37B-581B-413E-A3C0-D9A50F9624E8}" presName="comp" presStyleCnt="0"/>
      <dgm:spPr/>
    </dgm:pt>
    <dgm:pt modelId="{BF0235FF-6A00-4EF6-81DF-8CA57397EBB5}" type="pres">
      <dgm:prSet presAssocID="{BBE2F37B-581B-413E-A3C0-D9A50F9624E8}" presName="box" presStyleLbl="node1" presStyleIdx="3" presStyleCnt="4"/>
      <dgm:spPr/>
    </dgm:pt>
    <dgm:pt modelId="{1C666D94-D30C-43BF-B359-B032F48F5D0C}" type="pres">
      <dgm:prSet presAssocID="{BBE2F37B-581B-413E-A3C0-D9A50F9624E8}" presName="img" presStyleLbl="fgImgPlace1" presStyleIdx="3" presStyleCnt="4"/>
      <dgm:spPr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E2B61EF1-41CE-4EB4-A666-66256C394FF9}" type="pres">
      <dgm:prSet presAssocID="{BBE2F37B-581B-413E-A3C0-D9A50F9624E8}" presName="text" presStyleLbl="node1" presStyleIdx="3" presStyleCnt="4">
        <dgm:presLayoutVars>
          <dgm:bulletEnabled val="1"/>
        </dgm:presLayoutVars>
      </dgm:prSet>
      <dgm:spPr/>
    </dgm:pt>
  </dgm:ptLst>
  <dgm:cxnLst>
    <dgm:cxn modelId="{DC18150A-FD1C-43A6-ADDF-CD8577F0E79E}" srcId="{F4604367-B6BB-4497-BBB1-E1F1F10826B7}" destId="{97AAD334-719D-4DCD-A3F3-D62B7E4CFA7B}" srcOrd="1" destOrd="0" parTransId="{41740E74-EC66-4675-952B-A87D0EB41243}" sibTransId="{E826ECA2-8917-421D-AC91-ADEBFC2BD6C5}"/>
    <dgm:cxn modelId="{73631B11-FB94-4FBD-9AFD-C03F6656E829}" type="presOf" srcId="{89093F92-32D3-4F0A-93B8-15F1A22DB6CF}" destId="{3390A5C7-7F5A-4F5E-BBC1-817CE7F6680D}" srcOrd="1" destOrd="1" presId="urn:microsoft.com/office/officeart/2005/8/layout/vList4"/>
    <dgm:cxn modelId="{A7B17416-7254-4753-9285-9BD5EC2253C0}" type="presOf" srcId="{BB001A6D-624F-4820-8195-17C04B0478AD}" destId="{FC4BED87-9573-4524-BD51-B36A1E72D408}" srcOrd="0" destOrd="0" presId="urn:microsoft.com/office/officeart/2005/8/layout/vList4"/>
    <dgm:cxn modelId="{A76C2126-2477-4D24-BB4C-AB138C734F0B}" srcId="{F4604367-B6BB-4497-BBB1-E1F1F10826B7}" destId="{BB001A6D-624F-4820-8195-17C04B0478AD}" srcOrd="0" destOrd="0" parTransId="{77647530-1959-4BB8-8BCD-28D1BBCCE07A}" sibTransId="{2B2DAD06-1EB9-4332-B9EE-9DDEBBDE44BB}"/>
    <dgm:cxn modelId="{E5CE2A30-8A6B-4FB8-8D0D-957B0A5EE261}" srcId="{F4604367-B6BB-4497-BBB1-E1F1F10826B7}" destId="{BBE2F37B-581B-413E-A3C0-D9A50F9624E8}" srcOrd="3" destOrd="0" parTransId="{E1D47EE4-AE87-4982-8DA1-060CC7AB2D4D}" sibTransId="{2E7B0940-52FC-4065-B2EB-77DE026873C3}"/>
    <dgm:cxn modelId="{2D9FEA5E-942B-4E54-A2B9-2463CAE16F5D}" srcId="{BB001A6D-624F-4820-8195-17C04B0478AD}" destId="{DC83769A-6AF6-4137-9E15-9BEF56BB2860}" srcOrd="0" destOrd="0" parTransId="{F07A785C-C1CB-4032-90D5-8AA716809EA2}" sibTransId="{2A847943-FE23-4781-8F06-6737F88919A3}"/>
    <dgm:cxn modelId="{71FE8045-8827-49CA-8831-581AA11999FC}" type="presOf" srcId="{4F47F9BD-4A4C-47D7-B970-DE5CF671DB73}" destId="{BF0235FF-6A00-4EF6-81DF-8CA57397EBB5}" srcOrd="0" destOrd="1" presId="urn:microsoft.com/office/officeart/2005/8/layout/vList4"/>
    <dgm:cxn modelId="{3F107255-150A-47E0-BF05-D7621214D4B0}" srcId="{F4604367-B6BB-4497-BBB1-E1F1F10826B7}" destId="{CF3897BE-0CA5-46F3-AACB-5EB23496057C}" srcOrd="2" destOrd="0" parTransId="{59881F13-B50E-4569-8467-B7E19906C99A}" sibTransId="{F5CA11CA-0CF1-4D65-BBD8-6383ADE6241C}"/>
    <dgm:cxn modelId="{27474983-F3BB-4061-B561-ED12E15CF6EE}" type="presOf" srcId="{DC83769A-6AF6-4137-9E15-9BEF56BB2860}" destId="{FC4BED87-9573-4524-BD51-B36A1E72D408}" srcOrd="0" destOrd="1" presId="urn:microsoft.com/office/officeart/2005/8/layout/vList4"/>
    <dgm:cxn modelId="{F4383587-7BDC-4EC7-81D4-F2CAB1CF0C37}" type="presOf" srcId="{DC83769A-6AF6-4137-9E15-9BEF56BB2860}" destId="{0919E2A3-1B33-48E2-A5B9-AAE684934EFD}" srcOrd="1" destOrd="1" presId="urn:microsoft.com/office/officeart/2005/8/layout/vList4"/>
    <dgm:cxn modelId="{39A2958B-F84D-4AC6-9508-161139B8AFA5}" type="presOf" srcId="{BBE2F37B-581B-413E-A3C0-D9A50F9624E8}" destId="{BF0235FF-6A00-4EF6-81DF-8CA57397EBB5}" srcOrd="0" destOrd="0" presId="urn:microsoft.com/office/officeart/2005/8/layout/vList4"/>
    <dgm:cxn modelId="{40CA1E8F-3A2E-44B0-B586-0216BAC09620}" type="presOf" srcId="{CF3897BE-0CA5-46F3-AACB-5EB23496057C}" destId="{385EC610-57AA-4430-929C-52D05D459D38}" srcOrd="0" destOrd="0" presId="urn:microsoft.com/office/officeart/2005/8/layout/vList4"/>
    <dgm:cxn modelId="{8D3C5E90-BECA-4CF9-BE0B-40E98BF05FD7}" srcId="{CF3897BE-0CA5-46F3-AACB-5EB23496057C}" destId="{5474F27B-7652-4BCD-BEA8-7FD82E967E86}" srcOrd="0" destOrd="0" parTransId="{8E356044-0B8D-454E-A2CF-9DAC8CF3A685}" sibTransId="{003EEFB5-28E6-48AA-BA19-F9752E69B851}"/>
    <dgm:cxn modelId="{6240DC98-1E7D-47FE-A57D-87AE36A0B457}" type="presOf" srcId="{CF3897BE-0CA5-46F3-AACB-5EB23496057C}" destId="{00C2E41D-2D76-4F5F-9827-AFE6F5BC931B}" srcOrd="1" destOrd="0" presId="urn:microsoft.com/office/officeart/2005/8/layout/vList4"/>
    <dgm:cxn modelId="{0566959D-6A32-4050-BE0A-0D3E2A9EDFC7}" type="presOf" srcId="{89093F92-32D3-4F0A-93B8-15F1A22DB6CF}" destId="{FDF809A3-5B3C-4A1C-8F3D-DCB9628AFCB4}" srcOrd="0" destOrd="1" presId="urn:microsoft.com/office/officeart/2005/8/layout/vList4"/>
    <dgm:cxn modelId="{0E1D21A4-2D00-4D1E-AA10-4A412D40DE8D}" type="presOf" srcId="{4F47F9BD-4A4C-47D7-B970-DE5CF671DB73}" destId="{E2B61EF1-41CE-4EB4-A666-66256C394FF9}" srcOrd="1" destOrd="1" presId="urn:microsoft.com/office/officeart/2005/8/layout/vList4"/>
    <dgm:cxn modelId="{E20B51A7-44A5-43B6-A33F-0498803418E2}" type="presOf" srcId="{97AAD334-719D-4DCD-A3F3-D62B7E4CFA7B}" destId="{FDF809A3-5B3C-4A1C-8F3D-DCB9628AFCB4}" srcOrd="0" destOrd="0" presId="urn:microsoft.com/office/officeart/2005/8/layout/vList4"/>
    <dgm:cxn modelId="{66A98ABF-CBE4-463A-B5AA-5893EB9F92E4}" type="presOf" srcId="{BBE2F37B-581B-413E-A3C0-D9A50F9624E8}" destId="{E2B61EF1-41CE-4EB4-A666-66256C394FF9}" srcOrd="1" destOrd="0" presId="urn:microsoft.com/office/officeart/2005/8/layout/vList4"/>
    <dgm:cxn modelId="{79911CC3-5EA8-4164-A2EC-9EB86DCD67FA}" srcId="{BBE2F37B-581B-413E-A3C0-D9A50F9624E8}" destId="{4F47F9BD-4A4C-47D7-B970-DE5CF671DB73}" srcOrd="0" destOrd="0" parTransId="{D8C5F1F0-AB39-48B9-AC9C-B031E7A96AE8}" sibTransId="{C8800C95-7469-43C5-AF51-95B63602C672}"/>
    <dgm:cxn modelId="{5A66DAD3-7162-402F-B228-71ED407912C9}" type="presOf" srcId="{5474F27B-7652-4BCD-BEA8-7FD82E967E86}" destId="{00C2E41D-2D76-4F5F-9827-AFE6F5BC931B}" srcOrd="1" destOrd="1" presId="urn:microsoft.com/office/officeart/2005/8/layout/vList4"/>
    <dgm:cxn modelId="{448C46DA-5842-49E4-86D5-43829160C857}" type="presOf" srcId="{F4604367-B6BB-4497-BBB1-E1F1F10826B7}" destId="{74FBA85F-4E9E-4702-B364-534C744D403F}" srcOrd="0" destOrd="0" presId="urn:microsoft.com/office/officeart/2005/8/layout/vList4"/>
    <dgm:cxn modelId="{CAC1C7E6-6DF3-473B-9178-28A1CE3F481A}" srcId="{97AAD334-719D-4DCD-A3F3-D62B7E4CFA7B}" destId="{89093F92-32D3-4F0A-93B8-15F1A22DB6CF}" srcOrd="0" destOrd="0" parTransId="{EB79460B-174C-43E2-BF1D-846CF8F9D011}" sibTransId="{0B44C2CE-642E-4B22-A202-9518D96C2D09}"/>
    <dgm:cxn modelId="{FAD557F7-8622-4CD6-A162-FB7F9AB76A15}" type="presOf" srcId="{5474F27B-7652-4BCD-BEA8-7FD82E967E86}" destId="{385EC610-57AA-4430-929C-52D05D459D38}" srcOrd="0" destOrd="1" presId="urn:microsoft.com/office/officeart/2005/8/layout/vList4"/>
    <dgm:cxn modelId="{943D4CF9-A4B3-41BA-AEFC-235D401C44B4}" type="presOf" srcId="{97AAD334-719D-4DCD-A3F3-D62B7E4CFA7B}" destId="{3390A5C7-7F5A-4F5E-BBC1-817CE7F6680D}" srcOrd="1" destOrd="0" presId="urn:microsoft.com/office/officeart/2005/8/layout/vList4"/>
    <dgm:cxn modelId="{3F73A1FF-6CEB-4EC6-936B-5F95650E2A53}" type="presOf" srcId="{BB001A6D-624F-4820-8195-17C04B0478AD}" destId="{0919E2A3-1B33-48E2-A5B9-AAE684934EFD}" srcOrd="1" destOrd="0" presId="urn:microsoft.com/office/officeart/2005/8/layout/vList4"/>
    <dgm:cxn modelId="{EBB3AF62-3F33-4672-ACE9-623DDED4FA59}" type="presParOf" srcId="{74FBA85F-4E9E-4702-B364-534C744D403F}" destId="{61398F17-1C8A-4AEB-82E3-F873332A6FE5}" srcOrd="0" destOrd="0" presId="urn:microsoft.com/office/officeart/2005/8/layout/vList4"/>
    <dgm:cxn modelId="{9A9B65BB-6097-4A84-B827-F00606A1716D}" type="presParOf" srcId="{61398F17-1C8A-4AEB-82E3-F873332A6FE5}" destId="{FC4BED87-9573-4524-BD51-B36A1E72D408}" srcOrd="0" destOrd="0" presId="urn:microsoft.com/office/officeart/2005/8/layout/vList4"/>
    <dgm:cxn modelId="{BCA63B5D-792D-4B95-83CB-AF1C749006B6}" type="presParOf" srcId="{61398F17-1C8A-4AEB-82E3-F873332A6FE5}" destId="{74E065E7-E4B0-464B-8CCA-B857A4B64162}" srcOrd="1" destOrd="0" presId="urn:microsoft.com/office/officeart/2005/8/layout/vList4"/>
    <dgm:cxn modelId="{C8AEC0C2-E346-4828-BDCB-C55833641AAA}" type="presParOf" srcId="{61398F17-1C8A-4AEB-82E3-F873332A6FE5}" destId="{0919E2A3-1B33-48E2-A5B9-AAE684934EFD}" srcOrd="2" destOrd="0" presId="urn:microsoft.com/office/officeart/2005/8/layout/vList4"/>
    <dgm:cxn modelId="{4CD51C08-75FD-4510-8034-FB905375897E}" type="presParOf" srcId="{74FBA85F-4E9E-4702-B364-534C744D403F}" destId="{B6B9C1CA-BBF9-4CB6-8F47-7C40DAA7884C}" srcOrd="1" destOrd="0" presId="urn:microsoft.com/office/officeart/2005/8/layout/vList4"/>
    <dgm:cxn modelId="{0A9339E1-0137-49EB-A038-FA1908A1AFF9}" type="presParOf" srcId="{74FBA85F-4E9E-4702-B364-534C744D403F}" destId="{6DB1C9EF-E7EE-4898-9FE8-C547494B0DFA}" srcOrd="2" destOrd="0" presId="urn:microsoft.com/office/officeart/2005/8/layout/vList4"/>
    <dgm:cxn modelId="{83C2B887-BA14-4731-93D2-57A020B8DCBB}" type="presParOf" srcId="{6DB1C9EF-E7EE-4898-9FE8-C547494B0DFA}" destId="{FDF809A3-5B3C-4A1C-8F3D-DCB9628AFCB4}" srcOrd="0" destOrd="0" presId="urn:microsoft.com/office/officeart/2005/8/layout/vList4"/>
    <dgm:cxn modelId="{AFF72E47-FA7F-4A93-8DAF-51A78DD0167E}" type="presParOf" srcId="{6DB1C9EF-E7EE-4898-9FE8-C547494B0DFA}" destId="{222C5BF1-6382-418A-90BA-E23D803E69CB}" srcOrd="1" destOrd="0" presId="urn:microsoft.com/office/officeart/2005/8/layout/vList4"/>
    <dgm:cxn modelId="{961A4436-E0C2-4CF8-B401-AA6DD196AC74}" type="presParOf" srcId="{6DB1C9EF-E7EE-4898-9FE8-C547494B0DFA}" destId="{3390A5C7-7F5A-4F5E-BBC1-817CE7F6680D}" srcOrd="2" destOrd="0" presId="urn:microsoft.com/office/officeart/2005/8/layout/vList4"/>
    <dgm:cxn modelId="{90CFD709-3C2D-452D-9777-6E1773982D59}" type="presParOf" srcId="{74FBA85F-4E9E-4702-B364-534C744D403F}" destId="{EF867A1C-E332-4E41-BE61-C0F5A6A6FEFD}" srcOrd="3" destOrd="0" presId="urn:microsoft.com/office/officeart/2005/8/layout/vList4"/>
    <dgm:cxn modelId="{540AABA2-18AB-4CB8-9F5F-DB2BC4694A7A}" type="presParOf" srcId="{74FBA85F-4E9E-4702-B364-534C744D403F}" destId="{ACD0E0D8-B88D-4E6E-93BA-6C3921DC27AC}" srcOrd="4" destOrd="0" presId="urn:microsoft.com/office/officeart/2005/8/layout/vList4"/>
    <dgm:cxn modelId="{B79A6786-8929-4E63-9E85-6262D7A8C716}" type="presParOf" srcId="{ACD0E0D8-B88D-4E6E-93BA-6C3921DC27AC}" destId="{385EC610-57AA-4430-929C-52D05D459D38}" srcOrd="0" destOrd="0" presId="urn:microsoft.com/office/officeart/2005/8/layout/vList4"/>
    <dgm:cxn modelId="{D80F5907-4D56-487C-A16B-DBE31B57E55D}" type="presParOf" srcId="{ACD0E0D8-B88D-4E6E-93BA-6C3921DC27AC}" destId="{12C177F8-937E-487A-864F-91CDCD9A92D3}" srcOrd="1" destOrd="0" presId="urn:microsoft.com/office/officeart/2005/8/layout/vList4"/>
    <dgm:cxn modelId="{02087F2D-53FD-45C5-A0D0-B70E6F5FED38}" type="presParOf" srcId="{ACD0E0D8-B88D-4E6E-93BA-6C3921DC27AC}" destId="{00C2E41D-2D76-4F5F-9827-AFE6F5BC931B}" srcOrd="2" destOrd="0" presId="urn:microsoft.com/office/officeart/2005/8/layout/vList4"/>
    <dgm:cxn modelId="{97F37486-CCCC-4F9C-A1F3-0B4CF11BD3B9}" type="presParOf" srcId="{74FBA85F-4E9E-4702-B364-534C744D403F}" destId="{2FD66A5A-7EDC-4682-8D81-90378B5125DF}" srcOrd="5" destOrd="0" presId="urn:microsoft.com/office/officeart/2005/8/layout/vList4"/>
    <dgm:cxn modelId="{C84CFA47-AF80-4DE4-9C54-2FA8634BF55F}" type="presParOf" srcId="{74FBA85F-4E9E-4702-B364-534C744D403F}" destId="{AD84CD80-6AB6-4893-B5CA-D485815AC1F2}" srcOrd="6" destOrd="0" presId="urn:microsoft.com/office/officeart/2005/8/layout/vList4"/>
    <dgm:cxn modelId="{8137C62C-4B7C-4145-9CC0-D28B98F353A3}" type="presParOf" srcId="{AD84CD80-6AB6-4893-B5CA-D485815AC1F2}" destId="{BF0235FF-6A00-4EF6-81DF-8CA57397EBB5}" srcOrd="0" destOrd="0" presId="urn:microsoft.com/office/officeart/2005/8/layout/vList4"/>
    <dgm:cxn modelId="{9511C32C-5E3F-44FE-B8E2-5B7A8E41D02C}" type="presParOf" srcId="{AD84CD80-6AB6-4893-B5CA-D485815AC1F2}" destId="{1C666D94-D30C-43BF-B359-B032F48F5D0C}" srcOrd="1" destOrd="0" presId="urn:microsoft.com/office/officeart/2005/8/layout/vList4"/>
    <dgm:cxn modelId="{D35AAE3B-D80D-452D-AB04-7CE09C60DED3}" type="presParOf" srcId="{AD84CD80-6AB6-4893-B5CA-D485815AC1F2}" destId="{E2B61EF1-41CE-4EB4-A666-66256C394FF9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813762E8-A160-4264-8C54-34C4B22FCFA4}" type="doc">
      <dgm:prSet loTypeId="urn:microsoft.com/office/officeart/2005/8/layout/pList2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es-419"/>
        </a:p>
      </dgm:t>
    </dgm:pt>
    <dgm:pt modelId="{6167EE7F-0363-4914-907E-69D81D9260D3}">
      <dgm:prSet/>
      <dgm:spPr/>
      <dgm:t>
        <a:bodyPr/>
        <a:lstStyle/>
        <a:p>
          <a:r>
            <a:rPr lang="es-419"/>
            <a:t>Matemáticas</a:t>
          </a:r>
        </a:p>
      </dgm:t>
    </dgm:pt>
    <dgm:pt modelId="{A353C069-ED2F-44BC-A0EE-E299AF02C23B}" type="parTrans" cxnId="{AB5A9555-69AA-4D84-AA90-85A1727D01A5}">
      <dgm:prSet/>
      <dgm:spPr/>
      <dgm:t>
        <a:bodyPr/>
        <a:lstStyle/>
        <a:p>
          <a:endParaRPr lang="es-419"/>
        </a:p>
      </dgm:t>
    </dgm:pt>
    <dgm:pt modelId="{A14EE0DD-A0D3-48B7-B9E1-98C5CB0C5839}" type="sibTrans" cxnId="{AB5A9555-69AA-4D84-AA90-85A1727D01A5}">
      <dgm:prSet/>
      <dgm:spPr/>
      <dgm:t>
        <a:bodyPr/>
        <a:lstStyle/>
        <a:p>
          <a:endParaRPr lang="es-419"/>
        </a:p>
      </dgm:t>
    </dgm:pt>
    <dgm:pt modelId="{71D45C3C-EE97-49C4-8237-6C53EB30A102}">
      <dgm:prSet/>
      <dgm:spPr/>
      <dgm:t>
        <a:bodyPr/>
        <a:lstStyle/>
        <a:p>
          <a:r>
            <a:rPr lang="es-419" baseline="0"/>
            <a:t>Tenía gran facilidad para aprender y retener conceptos. Las matemáticas se convirtieron en su pasión.</a:t>
          </a:r>
          <a:endParaRPr lang="es-419"/>
        </a:p>
      </dgm:t>
    </dgm:pt>
    <dgm:pt modelId="{976D1FEA-F32E-48CA-98EF-14771517B62F}" type="parTrans" cxnId="{E3E62E35-100C-4BB9-BCF9-E280A21F924B}">
      <dgm:prSet/>
      <dgm:spPr/>
      <dgm:t>
        <a:bodyPr/>
        <a:lstStyle/>
        <a:p>
          <a:endParaRPr lang="es-419"/>
        </a:p>
      </dgm:t>
    </dgm:pt>
    <dgm:pt modelId="{617423C7-BE46-4902-A1EB-D0D6CADF67F8}" type="sibTrans" cxnId="{E3E62E35-100C-4BB9-BCF9-E280A21F924B}">
      <dgm:prSet/>
      <dgm:spPr/>
      <dgm:t>
        <a:bodyPr/>
        <a:lstStyle/>
        <a:p>
          <a:endParaRPr lang="es-419"/>
        </a:p>
      </dgm:t>
    </dgm:pt>
    <dgm:pt modelId="{E8235B9F-B6C5-4B47-A86D-95074AC635D7}">
      <dgm:prSet/>
      <dgm:spPr/>
      <dgm:t>
        <a:bodyPr/>
        <a:lstStyle/>
        <a:p>
          <a:r>
            <a:rPr lang="es-419"/>
            <a:t>Especialización</a:t>
          </a:r>
        </a:p>
      </dgm:t>
    </dgm:pt>
    <dgm:pt modelId="{D94D9D82-0446-45DC-9A75-62C41882791B}" type="parTrans" cxnId="{3857DEC4-30E6-4FBD-9073-1D451CDDAE9D}">
      <dgm:prSet/>
      <dgm:spPr/>
      <dgm:t>
        <a:bodyPr/>
        <a:lstStyle/>
        <a:p>
          <a:endParaRPr lang="es-419"/>
        </a:p>
      </dgm:t>
    </dgm:pt>
    <dgm:pt modelId="{24C30352-BA9B-48BB-9361-C7C5A3B63F65}" type="sibTrans" cxnId="{3857DEC4-30E6-4FBD-9073-1D451CDDAE9D}">
      <dgm:prSet/>
      <dgm:spPr/>
      <dgm:t>
        <a:bodyPr/>
        <a:lstStyle/>
        <a:p>
          <a:endParaRPr lang="es-419"/>
        </a:p>
      </dgm:t>
    </dgm:pt>
    <dgm:pt modelId="{FB2824FF-5706-44D5-AB41-14866D5BEB1E}">
      <dgm:prSet/>
      <dgm:spPr/>
      <dgm:t>
        <a:bodyPr/>
        <a:lstStyle/>
        <a:p>
          <a:r>
            <a:rPr lang="es-419" baseline="0"/>
            <a:t>Se convirtió en amante del álgebra, la trigonometría y el cálculo.</a:t>
          </a:r>
          <a:endParaRPr lang="es-419"/>
        </a:p>
      </dgm:t>
    </dgm:pt>
    <dgm:pt modelId="{1237BB43-AA02-4CC2-8653-21CF59E9F703}" type="parTrans" cxnId="{12A74B9D-6302-49E9-9F06-F73AF46E06C5}">
      <dgm:prSet/>
      <dgm:spPr/>
      <dgm:t>
        <a:bodyPr/>
        <a:lstStyle/>
        <a:p>
          <a:endParaRPr lang="es-419"/>
        </a:p>
      </dgm:t>
    </dgm:pt>
    <dgm:pt modelId="{502198CE-C8BE-4789-A0F0-EA6907346E90}" type="sibTrans" cxnId="{12A74B9D-6302-49E9-9F06-F73AF46E06C5}">
      <dgm:prSet/>
      <dgm:spPr/>
      <dgm:t>
        <a:bodyPr/>
        <a:lstStyle/>
        <a:p>
          <a:endParaRPr lang="es-419"/>
        </a:p>
      </dgm:t>
    </dgm:pt>
    <dgm:pt modelId="{58EB7CBA-16D1-4914-A2D8-734785FB7482}">
      <dgm:prSet/>
      <dgm:spPr/>
      <dgm:t>
        <a:bodyPr/>
        <a:lstStyle/>
        <a:p>
          <a:r>
            <a:rPr lang="es-419"/>
            <a:t>Excelencia</a:t>
          </a:r>
        </a:p>
      </dgm:t>
    </dgm:pt>
    <dgm:pt modelId="{0342452F-826C-442F-8EC2-A76FB8A11274}" type="parTrans" cxnId="{4293054B-AD3C-4762-B56B-A2D302C07AD9}">
      <dgm:prSet/>
      <dgm:spPr/>
      <dgm:t>
        <a:bodyPr/>
        <a:lstStyle/>
        <a:p>
          <a:endParaRPr lang="es-419"/>
        </a:p>
      </dgm:t>
    </dgm:pt>
    <dgm:pt modelId="{270F5AEF-3B08-43FB-BF94-CF15E89F8122}" type="sibTrans" cxnId="{4293054B-AD3C-4762-B56B-A2D302C07AD9}">
      <dgm:prSet/>
      <dgm:spPr/>
      <dgm:t>
        <a:bodyPr/>
        <a:lstStyle/>
        <a:p>
          <a:endParaRPr lang="es-419"/>
        </a:p>
      </dgm:t>
    </dgm:pt>
    <dgm:pt modelId="{DF3F0E73-75BA-4CE3-89DD-1066B1AC1C55}">
      <dgm:prSet/>
      <dgm:spPr/>
      <dgm:t>
        <a:bodyPr/>
        <a:lstStyle/>
        <a:p>
          <a:r>
            <a:rPr lang="es-419" baseline="0"/>
            <a:t>A pesar de ser más joven que sus compañeros, sus notas eran excelentes.</a:t>
          </a:r>
          <a:endParaRPr lang="es-419"/>
        </a:p>
      </dgm:t>
    </dgm:pt>
    <dgm:pt modelId="{4313471B-C725-4EF3-B735-E72995905B12}" type="parTrans" cxnId="{4FC71762-C496-412A-90A7-517FD5F57279}">
      <dgm:prSet/>
      <dgm:spPr/>
      <dgm:t>
        <a:bodyPr/>
        <a:lstStyle/>
        <a:p>
          <a:endParaRPr lang="es-419"/>
        </a:p>
      </dgm:t>
    </dgm:pt>
    <dgm:pt modelId="{72322B7A-1DCA-4311-9E3E-D889DABDC573}" type="sibTrans" cxnId="{4FC71762-C496-412A-90A7-517FD5F57279}">
      <dgm:prSet/>
      <dgm:spPr/>
      <dgm:t>
        <a:bodyPr/>
        <a:lstStyle/>
        <a:p>
          <a:endParaRPr lang="es-419"/>
        </a:p>
      </dgm:t>
    </dgm:pt>
    <dgm:pt modelId="{6B70A2B3-1900-4AC1-A856-8F69F0EC8478}" type="pres">
      <dgm:prSet presAssocID="{813762E8-A160-4264-8C54-34C4B22FCFA4}" presName="Name0" presStyleCnt="0">
        <dgm:presLayoutVars>
          <dgm:dir/>
          <dgm:resizeHandles val="exact"/>
        </dgm:presLayoutVars>
      </dgm:prSet>
      <dgm:spPr/>
    </dgm:pt>
    <dgm:pt modelId="{2EA6C2C3-C0F0-44E0-B1F3-A9871DF42629}" type="pres">
      <dgm:prSet presAssocID="{813762E8-A160-4264-8C54-34C4B22FCFA4}" presName="bkgdShp" presStyleLbl="alignAccFollowNode1" presStyleIdx="0" presStyleCnt="1"/>
      <dgm:spPr/>
    </dgm:pt>
    <dgm:pt modelId="{88318500-3307-4D01-8521-E43089D52246}" type="pres">
      <dgm:prSet presAssocID="{813762E8-A160-4264-8C54-34C4B22FCFA4}" presName="linComp" presStyleCnt="0"/>
      <dgm:spPr/>
    </dgm:pt>
    <dgm:pt modelId="{9C1D9FEB-D24F-4899-BA5F-2F7A03F580A4}" type="pres">
      <dgm:prSet presAssocID="{6167EE7F-0363-4914-907E-69D81D9260D3}" presName="compNode" presStyleCnt="0"/>
      <dgm:spPr/>
    </dgm:pt>
    <dgm:pt modelId="{2F434A48-C22B-44EB-ABCD-E1589A8C865D}" type="pres">
      <dgm:prSet presAssocID="{6167EE7F-0363-4914-907E-69D81D9260D3}" presName="node" presStyleLbl="node1" presStyleIdx="0" presStyleCnt="3">
        <dgm:presLayoutVars>
          <dgm:bulletEnabled val="1"/>
        </dgm:presLayoutVars>
      </dgm:prSet>
      <dgm:spPr/>
    </dgm:pt>
    <dgm:pt modelId="{E8B393A6-5786-481C-912C-235D5E49C804}" type="pres">
      <dgm:prSet presAssocID="{6167EE7F-0363-4914-907E-69D81D9260D3}" presName="invisiNode" presStyleLbl="node1" presStyleIdx="0" presStyleCnt="3"/>
      <dgm:spPr/>
    </dgm:pt>
    <dgm:pt modelId="{F54BFCCD-14D9-406A-936F-081A97031EF3}" type="pres">
      <dgm:prSet presAssocID="{6167EE7F-0363-4914-907E-69D81D9260D3}" presName="imagNode" presStyleLbl="fgImgPlace1" presStyleIdx="0" presStyleCnt="3"/>
      <dgm:spPr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6FDEEBB-F761-499E-BC33-7206096B474F}" type="pres">
      <dgm:prSet presAssocID="{A14EE0DD-A0D3-48B7-B9E1-98C5CB0C5839}" presName="sibTrans" presStyleLbl="sibTrans2D1" presStyleIdx="0" presStyleCnt="0"/>
      <dgm:spPr/>
    </dgm:pt>
    <dgm:pt modelId="{82FF7282-E045-43A2-9536-0CDEAE1583AF}" type="pres">
      <dgm:prSet presAssocID="{E8235B9F-B6C5-4B47-A86D-95074AC635D7}" presName="compNode" presStyleCnt="0"/>
      <dgm:spPr/>
    </dgm:pt>
    <dgm:pt modelId="{F0BD7411-457D-41F3-95BB-B8F8047C3FF6}" type="pres">
      <dgm:prSet presAssocID="{E8235B9F-B6C5-4B47-A86D-95074AC635D7}" presName="node" presStyleLbl="node1" presStyleIdx="1" presStyleCnt="3">
        <dgm:presLayoutVars>
          <dgm:bulletEnabled val="1"/>
        </dgm:presLayoutVars>
      </dgm:prSet>
      <dgm:spPr/>
    </dgm:pt>
    <dgm:pt modelId="{48C38D0B-6AC6-49C7-9EEB-5EEE62B09D5E}" type="pres">
      <dgm:prSet presAssocID="{E8235B9F-B6C5-4B47-A86D-95074AC635D7}" presName="invisiNode" presStyleLbl="node1" presStyleIdx="1" presStyleCnt="3"/>
      <dgm:spPr/>
    </dgm:pt>
    <dgm:pt modelId="{0B962CBC-39AD-4D6D-997B-944D52370783}" type="pres">
      <dgm:prSet presAssocID="{E8235B9F-B6C5-4B47-A86D-95074AC635D7}" presName="imagNode" presStyleLbl="fgImgPlace1" presStyleIdx="1" presStyleCnt="3"/>
      <dgm:spPr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77EE8E8-86EC-4A25-B23B-6F47F1E04011}" type="pres">
      <dgm:prSet presAssocID="{24C30352-BA9B-48BB-9361-C7C5A3B63F65}" presName="sibTrans" presStyleLbl="sibTrans2D1" presStyleIdx="0" presStyleCnt="0"/>
      <dgm:spPr/>
    </dgm:pt>
    <dgm:pt modelId="{DA5A5BF3-15C5-4215-BCA5-8D2A76936180}" type="pres">
      <dgm:prSet presAssocID="{58EB7CBA-16D1-4914-A2D8-734785FB7482}" presName="compNode" presStyleCnt="0"/>
      <dgm:spPr/>
    </dgm:pt>
    <dgm:pt modelId="{1E56E5D1-6E73-450B-A37A-BCAEEABB3FE4}" type="pres">
      <dgm:prSet presAssocID="{58EB7CBA-16D1-4914-A2D8-734785FB7482}" presName="node" presStyleLbl="node1" presStyleIdx="2" presStyleCnt="3">
        <dgm:presLayoutVars>
          <dgm:bulletEnabled val="1"/>
        </dgm:presLayoutVars>
      </dgm:prSet>
      <dgm:spPr/>
    </dgm:pt>
    <dgm:pt modelId="{5AC2A7D4-0578-4D31-BCE9-EF85FE512BDD}" type="pres">
      <dgm:prSet presAssocID="{58EB7CBA-16D1-4914-A2D8-734785FB7482}" presName="invisiNode" presStyleLbl="node1" presStyleIdx="2" presStyleCnt="3"/>
      <dgm:spPr/>
    </dgm:pt>
    <dgm:pt modelId="{83839CB1-33EF-4E59-B323-234403AFF460}" type="pres">
      <dgm:prSet presAssocID="{58EB7CBA-16D1-4914-A2D8-734785FB7482}" presName="imagNode" presStyleLbl="fgImgPlace1" presStyleIdx="2" presStyleCnt="3"/>
      <dgm:spPr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</dgm:ptLst>
  <dgm:cxnLst>
    <dgm:cxn modelId="{B413172B-2372-4EB8-8FE6-722A929F5BE4}" type="presOf" srcId="{58EB7CBA-16D1-4914-A2D8-734785FB7482}" destId="{1E56E5D1-6E73-450B-A37A-BCAEEABB3FE4}" srcOrd="0" destOrd="0" presId="urn:microsoft.com/office/officeart/2005/8/layout/pList2"/>
    <dgm:cxn modelId="{3822982D-3482-4AB3-A9CD-079D9CE8FE21}" type="presOf" srcId="{DF3F0E73-75BA-4CE3-89DD-1066B1AC1C55}" destId="{1E56E5D1-6E73-450B-A37A-BCAEEABB3FE4}" srcOrd="0" destOrd="1" presId="urn:microsoft.com/office/officeart/2005/8/layout/pList2"/>
    <dgm:cxn modelId="{E3E62E35-100C-4BB9-BCF9-E280A21F924B}" srcId="{6167EE7F-0363-4914-907E-69D81D9260D3}" destId="{71D45C3C-EE97-49C4-8237-6C53EB30A102}" srcOrd="0" destOrd="0" parTransId="{976D1FEA-F32E-48CA-98EF-14771517B62F}" sibTransId="{617423C7-BE46-4902-A1EB-D0D6CADF67F8}"/>
    <dgm:cxn modelId="{44C1B061-2AA3-4D88-8BB9-14783B32A864}" type="presOf" srcId="{FB2824FF-5706-44D5-AB41-14866D5BEB1E}" destId="{F0BD7411-457D-41F3-95BB-B8F8047C3FF6}" srcOrd="0" destOrd="1" presId="urn:microsoft.com/office/officeart/2005/8/layout/pList2"/>
    <dgm:cxn modelId="{4FC71762-C496-412A-90A7-517FD5F57279}" srcId="{58EB7CBA-16D1-4914-A2D8-734785FB7482}" destId="{DF3F0E73-75BA-4CE3-89DD-1066B1AC1C55}" srcOrd="0" destOrd="0" parTransId="{4313471B-C725-4EF3-B735-E72995905B12}" sibTransId="{72322B7A-1DCA-4311-9E3E-D889DABDC573}"/>
    <dgm:cxn modelId="{4293054B-AD3C-4762-B56B-A2D302C07AD9}" srcId="{813762E8-A160-4264-8C54-34C4B22FCFA4}" destId="{58EB7CBA-16D1-4914-A2D8-734785FB7482}" srcOrd="2" destOrd="0" parTransId="{0342452F-826C-442F-8EC2-A76FB8A11274}" sibTransId="{270F5AEF-3B08-43FB-BF94-CF15E89F8122}"/>
    <dgm:cxn modelId="{AB5A9555-69AA-4D84-AA90-85A1727D01A5}" srcId="{813762E8-A160-4264-8C54-34C4B22FCFA4}" destId="{6167EE7F-0363-4914-907E-69D81D9260D3}" srcOrd="0" destOrd="0" parTransId="{A353C069-ED2F-44BC-A0EE-E299AF02C23B}" sibTransId="{A14EE0DD-A0D3-48B7-B9E1-98C5CB0C5839}"/>
    <dgm:cxn modelId="{C710FA7A-D73B-44AA-806C-3C066EBDD7C0}" type="presOf" srcId="{71D45C3C-EE97-49C4-8237-6C53EB30A102}" destId="{2F434A48-C22B-44EB-ABCD-E1589A8C865D}" srcOrd="0" destOrd="1" presId="urn:microsoft.com/office/officeart/2005/8/layout/pList2"/>
    <dgm:cxn modelId="{D272A283-420D-47BB-AC44-C78FB680892A}" type="presOf" srcId="{24C30352-BA9B-48BB-9361-C7C5A3B63F65}" destId="{F77EE8E8-86EC-4A25-B23B-6F47F1E04011}" srcOrd="0" destOrd="0" presId="urn:microsoft.com/office/officeart/2005/8/layout/pList2"/>
    <dgm:cxn modelId="{F7C81787-8787-417F-A3E8-8A862A95C8B0}" type="presOf" srcId="{813762E8-A160-4264-8C54-34C4B22FCFA4}" destId="{6B70A2B3-1900-4AC1-A856-8F69F0EC8478}" srcOrd="0" destOrd="0" presId="urn:microsoft.com/office/officeart/2005/8/layout/pList2"/>
    <dgm:cxn modelId="{C9371C9C-E7C3-403B-8E08-0AC4A0F893F5}" type="presOf" srcId="{A14EE0DD-A0D3-48B7-B9E1-98C5CB0C5839}" destId="{36FDEEBB-F761-499E-BC33-7206096B474F}" srcOrd="0" destOrd="0" presId="urn:microsoft.com/office/officeart/2005/8/layout/pList2"/>
    <dgm:cxn modelId="{12A74B9D-6302-49E9-9F06-F73AF46E06C5}" srcId="{E8235B9F-B6C5-4B47-A86D-95074AC635D7}" destId="{FB2824FF-5706-44D5-AB41-14866D5BEB1E}" srcOrd="0" destOrd="0" parTransId="{1237BB43-AA02-4CC2-8653-21CF59E9F703}" sibTransId="{502198CE-C8BE-4789-A0F0-EA6907346E90}"/>
    <dgm:cxn modelId="{5841AAA4-81A5-4211-9AFB-1F67CCDDA614}" type="presOf" srcId="{E8235B9F-B6C5-4B47-A86D-95074AC635D7}" destId="{F0BD7411-457D-41F3-95BB-B8F8047C3FF6}" srcOrd="0" destOrd="0" presId="urn:microsoft.com/office/officeart/2005/8/layout/pList2"/>
    <dgm:cxn modelId="{3857DEC4-30E6-4FBD-9073-1D451CDDAE9D}" srcId="{813762E8-A160-4264-8C54-34C4B22FCFA4}" destId="{E8235B9F-B6C5-4B47-A86D-95074AC635D7}" srcOrd="1" destOrd="0" parTransId="{D94D9D82-0446-45DC-9A75-62C41882791B}" sibTransId="{24C30352-BA9B-48BB-9361-C7C5A3B63F65}"/>
    <dgm:cxn modelId="{F6FA37D3-4901-45DF-B800-00AF6E5D69C4}" type="presOf" srcId="{6167EE7F-0363-4914-907E-69D81D9260D3}" destId="{2F434A48-C22B-44EB-ABCD-E1589A8C865D}" srcOrd="0" destOrd="0" presId="urn:microsoft.com/office/officeart/2005/8/layout/pList2"/>
    <dgm:cxn modelId="{B80855A5-4068-4CFC-B92C-5725B000F6B1}" type="presParOf" srcId="{6B70A2B3-1900-4AC1-A856-8F69F0EC8478}" destId="{2EA6C2C3-C0F0-44E0-B1F3-A9871DF42629}" srcOrd="0" destOrd="0" presId="urn:microsoft.com/office/officeart/2005/8/layout/pList2"/>
    <dgm:cxn modelId="{97D0D60D-529A-4DEB-92EF-987E5E546FB5}" type="presParOf" srcId="{6B70A2B3-1900-4AC1-A856-8F69F0EC8478}" destId="{88318500-3307-4D01-8521-E43089D52246}" srcOrd="1" destOrd="0" presId="urn:microsoft.com/office/officeart/2005/8/layout/pList2"/>
    <dgm:cxn modelId="{4F9AD899-709B-4C69-B54B-6F4EBD2A270F}" type="presParOf" srcId="{88318500-3307-4D01-8521-E43089D52246}" destId="{9C1D9FEB-D24F-4899-BA5F-2F7A03F580A4}" srcOrd="0" destOrd="0" presId="urn:microsoft.com/office/officeart/2005/8/layout/pList2"/>
    <dgm:cxn modelId="{093DD11D-53AD-4CB5-A15D-374AD60C04A2}" type="presParOf" srcId="{9C1D9FEB-D24F-4899-BA5F-2F7A03F580A4}" destId="{2F434A48-C22B-44EB-ABCD-E1589A8C865D}" srcOrd="0" destOrd="0" presId="urn:microsoft.com/office/officeart/2005/8/layout/pList2"/>
    <dgm:cxn modelId="{65E0D403-1824-457F-BEBD-43F7EDCDDF35}" type="presParOf" srcId="{9C1D9FEB-D24F-4899-BA5F-2F7A03F580A4}" destId="{E8B393A6-5786-481C-912C-235D5E49C804}" srcOrd="1" destOrd="0" presId="urn:microsoft.com/office/officeart/2005/8/layout/pList2"/>
    <dgm:cxn modelId="{4B74F346-2ED5-4BE3-8ADF-5BF1981254C7}" type="presParOf" srcId="{9C1D9FEB-D24F-4899-BA5F-2F7A03F580A4}" destId="{F54BFCCD-14D9-406A-936F-081A97031EF3}" srcOrd="2" destOrd="0" presId="urn:microsoft.com/office/officeart/2005/8/layout/pList2"/>
    <dgm:cxn modelId="{C1979AAC-0E48-4F9C-A9A6-ADD2CC148F4F}" type="presParOf" srcId="{88318500-3307-4D01-8521-E43089D52246}" destId="{36FDEEBB-F761-499E-BC33-7206096B474F}" srcOrd="1" destOrd="0" presId="urn:microsoft.com/office/officeart/2005/8/layout/pList2"/>
    <dgm:cxn modelId="{16F3C0CC-C174-4DA3-BDED-289CB36E5ABE}" type="presParOf" srcId="{88318500-3307-4D01-8521-E43089D52246}" destId="{82FF7282-E045-43A2-9536-0CDEAE1583AF}" srcOrd="2" destOrd="0" presId="urn:microsoft.com/office/officeart/2005/8/layout/pList2"/>
    <dgm:cxn modelId="{B1F91014-614C-47B6-A225-4504045E360F}" type="presParOf" srcId="{82FF7282-E045-43A2-9536-0CDEAE1583AF}" destId="{F0BD7411-457D-41F3-95BB-B8F8047C3FF6}" srcOrd="0" destOrd="0" presId="urn:microsoft.com/office/officeart/2005/8/layout/pList2"/>
    <dgm:cxn modelId="{F7FDCD3A-3B26-4F84-B1D7-4FB30A93B82A}" type="presParOf" srcId="{82FF7282-E045-43A2-9536-0CDEAE1583AF}" destId="{48C38D0B-6AC6-49C7-9EEB-5EEE62B09D5E}" srcOrd="1" destOrd="0" presId="urn:microsoft.com/office/officeart/2005/8/layout/pList2"/>
    <dgm:cxn modelId="{71B82508-C359-40B9-B780-577BB4BB6A31}" type="presParOf" srcId="{82FF7282-E045-43A2-9536-0CDEAE1583AF}" destId="{0B962CBC-39AD-4D6D-997B-944D52370783}" srcOrd="2" destOrd="0" presId="urn:microsoft.com/office/officeart/2005/8/layout/pList2"/>
    <dgm:cxn modelId="{69C507F7-013E-44B0-9379-CB575A79D59F}" type="presParOf" srcId="{88318500-3307-4D01-8521-E43089D52246}" destId="{F77EE8E8-86EC-4A25-B23B-6F47F1E04011}" srcOrd="3" destOrd="0" presId="urn:microsoft.com/office/officeart/2005/8/layout/pList2"/>
    <dgm:cxn modelId="{6EB2474C-F94B-403E-BEE4-C9CE8A582696}" type="presParOf" srcId="{88318500-3307-4D01-8521-E43089D52246}" destId="{DA5A5BF3-15C5-4215-BCA5-8D2A76936180}" srcOrd="4" destOrd="0" presId="urn:microsoft.com/office/officeart/2005/8/layout/pList2"/>
    <dgm:cxn modelId="{0E6163F5-F1D5-4C0E-8EF4-679CC10AE1DE}" type="presParOf" srcId="{DA5A5BF3-15C5-4215-BCA5-8D2A76936180}" destId="{1E56E5D1-6E73-450B-A37A-BCAEEABB3FE4}" srcOrd="0" destOrd="0" presId="urn:microsoft.com/office/officeart/2005/8/layout/pList2"/>
    <dgm:cxn modelId="{65B25912-F801-49E7-93EE-FF575E06DC01}" type="presParOf" srcId="{DA5A5BF3-15C5-4215-BCA5-8D2A76936180}" destId="{5AC2A7D4-0578-4D31-BCE9-EF85FE512BDD}" srcOrd="1" destOrd="0" presId="urn:microsoft.com/office/officeart/2005/8/layout/pList2"/>
    <dgm:cxn modelId="{AEB6607D-9225-4E68-8313-359A571DFAD7}" type="presParOf" srcId="{DA5A5BF3-15C5-4215-BCA5-8D2A76936180}" destId="{83839CB1-33EF-4E59-B323-234403AFF460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447553A-55EF-41C8-98E2-CCF0DF06C1F0}" type="doc">
      <dgm:prSet loTypeId="urn:microsoft.com/office/officeart/2005/8/layout/vList2" loCatId="list" qsTypeId="urn:microsoft.com/office/officeart/2005/8/quickstyle/simple1" qsCatId="simple" csTypeId="urn:microsoft.com/office/officeart/2005/8/colors/colorful5" csCatId="colorful"/>
      <dgm:spPr/>
      <dgm:t>
        <a:bodyPr/>
        <a:lstStyle/>
        <a:p>
          <a:endParaRPr lang="es-419"/>
        </a:p>
      </dgm:t>
    </dgm:pt>
    <dgm:pt modelId="{F48C56F1-C37E-4E6C-B4FF-F88DEA52FFBC}">
      <dgm:prSet/>
      <dgm:spPr/>
      <dgm:t>
        <a:bodyPr/>
        <a:lstStyle/>
        <a:p>
          <a:r>
            <a:rPr lang="es-419"/>
            <a:t>Año Sabático</a:t>
          </a:r>
        </a:p>
      </dgm:t>
    </dgm:pt>
    <dgm:pt modelId="{CB18D8EB-54BF-4A9A-BE94-12D11938D56D}" type="parTrans" cxnId="{D6AE5138-7E69-4A17-B356-335B0362D227}">
      <dgm:prSet/>
      <dgm:spPr/>
      <dgm:t>
        <a:bodyPr/>
        <a:lstStyle/>
        <a:p>
          <a:endParaRPr lang="es-419"/>
        </a:p>
      </dgm:t>
    </dgm:pt>
    <dgm:pt modelId="{1815B454-43D5-42D9-99BF-92E9A325F649}" type="sibTrans" cxnId="{D6AE5138-7E69-4A17-B356-335B0362D227}">
      <dgm:prSet/>
      <dgm:spPr/>
      <dgm:t>
        <a:bodyPr/>
        <a:lstStyle/>
        <a:p>
          <a:endParaRPr lang="es-419"/>
        </a:p>
      </dgm:t>
    </dgm:pt>
    <dgm:pt modelId="{8131779C-80CF-4959-A56E-8ECB11F38FF4}">
      <dgm:prSet/>
      <dgm:spPr/>
      <dgm:t>
        <a:bodyPr/>
        <a:lstStyle/>
        <a:p>
          <a:r>
            <a:rPr lang="es-419" baseline="0" dirty="0"/>
            <a:t>Tomó un año para trabajar y ahorrar, viviendo con su hermana en Nueva York.</a:t>
          </a:r>
          <a:endParaRPr lang="es-419" dirty="0"/>
        </a:p>
      </dgm:t>
    </dgm:pt>
    <dgm:pt modelId="{80CD62F8-E08E-4BC5-825F-C192B706D5DC}" type="parTrans" cxnId="{9DCD1845-899A-47D3-B54D-8034BA4D9AC8}">
      <dgm:prSet/>
      <dgm:spPr/>
      <dgm:t>
        <a:bodyPr/>
        <a:lstStyle/>
        <a:p>
          <a:endParaRPr lang="es-419"/>
        </a:p>
      </dgm:t>
    </dgm:pt>
    <dgm:pt modelId="{2324EC92-F0D7-43AB-BE7C-08AE84F00504}" type="sibTrans" cxnId="{9DCD1845-899A-47D3-B54D-8034BA4D9AC8}">
      <dgm:prSet/>
      <dgm:spPr/>
      <dgm:t>
        <a:bodyPr/>
        <a:lstStyle/>
        <a:p>
          <a:endParaRPr lang="es-419"/>
        </a:p>
      </dgm:t>
    </dgm:pt>
    <dgm:pt modelId="{A152F856-D759-4F0B-B500-CB97E4B8D9FB}">
      <dgm:prSet/>
      <dgm:spPr/>
      <dgm:t>
        <a:bodyPr/>
        <a:lstStyle/>
        <a:p>
          <a:r>
            <a:rPr lang="es-419"/>
            <a:t>Ingreso Universitario</a:t>
          </a:r>
        </a:p>
      </dgm:t>
    </dgm:pt>
    <dgm:pt modelId="{0CB80734-F8BA-471D-B260-93ACC583779A}" type="parTrans" cxnId="{E1737CB9-AAF2-4FA2-83BA-A6B990F31B4B}">
      <dgm:prSet/>
      <dgm:spPr/>
      <dgm:t>
        <a:bodyPr/>
        <a:lstStyle/>
        <a:p>
          <a:endParaRPr lang="es-419"/>
        </a:p>
      </dgm:t>
    </dgm:pt>
    <dgm:pt modelId="{280B1045-823D-4CB9-B524-D39E9BF6B1E9}" type="sibTrans" cxnId="{E1737CB9-AAF2-4FA2-83BA-A6B990F31B4B}">
      <dgm:prSet/>
      <dgm:spPr/>
      <dgm:t>
        <a:bodyPr/>
        <a:lstStyle/>
        <a:p>
          <a:endParaRPr lang="es-419"/>
        </a:p>
      </dgm:t>
    </dgm:pt>
    <dgm:pt modelId="{DBF3D9EC-190E-461E-A94F-70CB0BD2B949}">
      <dgm:prSet/>
      <dgm:spPr/>
      <dgm:t>
        <a:bodyPr/>
        <a:lstStyle/>
        <a:p>
          <a:r>
            <a:rPr lang="es-419" baseline="0"/>
            <a:t>Ingresó en la Universidad Católica para estudiar Ingeniería Electromecánica.</a:t>
          </a:r>
          <a:endParaRPr lang="es-419"/>
        </a:p>
      </dgm:t>
    </dgm:pt>
    <dgm:pt modelId="{2A2FE74B-A9C8-4144-BC29-718CF391639E}" type="parTrans" cxnId="{DCE129E5-43F4-4681-B5BC-850C07AC21D9}">
      <dgm:prSet/>
      <dgm:spPr/>
      <dgm:t>
        <a:bodyPr/>
        <a:lstStyle/>
        <a:p>
          <a:endParaRPr lang="es-419"/>
        </a:p>
      </dgm:t>
    </dgm:pt>
    <dgm:pt modelId="{BA57F56B-22DC-48EB-A0D9-530AE0225047}" type="sibTrans" cxnId="{DCE129E5-43F4-4681-B5BC-850C07AC21D9}">
      <dgm:prSet/>
      <dgm:spPr/>
      <dgm:t>
        <a:bodyPr/>
        <a:lstStyle/>
        <a:p>
          <a:endParaRPr lang="es-419"/>
        </a:p>
      </dgm:t>
    </dgm:pt>
    <dgm:pt modelId="{07B11D25-08B7-44F4-8272-EED3CA1DE9E7}">
      <dgm:prSet/>
      <dgm:spPr/>
      <dgm:t>
        <a:bodyPr/>
        <a:lstStyle/>
        <a:p>
          <a:r>
            <a:rPr lang="es-419"/>
            <a:t>Elección de Carrera</a:t>
          </a:r>
        </a:p>
      </dgm:t>
    </dgm:pt>
    <dgm:pt modelId="{F271EF0B-0E06-4A63-A47A-D91240F4B61B}" type="parTrans" cxnId="{D094E114-2FDF-4BE6-8F1E-340E558829D5}">
      <dgm:prSet/>
      <dgm:spPr/>
      <dgm:t>
        <a:bodyPr/>
        <a:lstStyle/>
        <a:p>
          <a:endParaRPr lang="es-419"/>
        </a:p>
      </dgm:t>
    </dgm:pt>
    <dgm:pt modelId="{A62E9045-D34B-4AF1-BDB7-B589F6FEEB07}" type="sibTrans" cxnId="{D094E114-2FDF-4BE6-8F1E-340E558829D5}">
      <dgm:prSet/>
      <dgm:spPr/>
      <dgm:t>
        <a:bodyPr/>
        <a:lstStyle/>
        <a:p>
          <a:endParaRPr lang="es-419"/>
        </a:p>
      </dgm:t>
    </dgm:pt>
    <dgm:pt modelId="{C0088729-5AED-4914-86F1-33B70BEEAB0C}">
      <dgm:prSet/>
      <dgm:spPr/>
      <dgm:t>
        <a:bodyPr/>
        <a:lstStyle/>
        <a:p>
          <a:r>
            <a:rPr lang="es-419" baseline="0"/>
            <a:t>Su afinidad por las matemáticas lo llevó a esta elección.</a:t>
          </a:r>
          <a:endParaRPr lang="es-419"/>
        </a:p>
      </dgm:t>
    </dgm:pt>
    <dgm:pt modelId="{D147E226-69AA-43E7-BBD2-1DD6DC7F4444}" type="parTrans" cxnId="{653A0740-888D-4946-9B47-87A6C59E028E}">
      <dgm:prSet/>
      <dgm:spPr/>
      <dgm:t>
        <a:bodyPr/>
        <a:lstStyle/>
        <a:p>
          <a:endParaRPr lang="es-419"/>
        </a:p>
      </dgm:t>
    </dgm:pt>
    <dgm:pt modelId="{0CCCD457-E2CF-4C32-988C-284B3BB17453}" type="sibTrans" cxnId="{653A0740-888D-4946-9B47-87A6C59E028E}">
      <dgm:prSet/>
      <dgm:spPr/>
      <dgm:t>
        <a:bodyPr/>
        <a:lstStyle/>
        <a:p>
          <a:endParaRPr lang="es-419"/>
        </a:p>
      </dgm:t>
    </dgm:pt>
    <dgm:pt modelId="{1438F25A-F0ED-4B89-9885-815F9A2DE83B}">
      <dgm:prSet/>
      <dgm:spPr/>
      <dgm:t>
        <a:bodyPr/>
        <a:lstStyle/>
        <a:p>
          <a:r>
            <a:rPr lang="es-419"/>
            <a:t>Reto Financiero</a:t>
          </a:r>
        </a:p>
      </dgm:t>
    </dgm:pt>
    <dgm:pt modelId="{5CC9D4B3-B6AA-4208-8311-B57E5AD81E86}" type="parTrans" cxnId="{6E92422C-CBBC-4D5E-A38F-64ACFB172985}">
      <dgm:prSet/>
      <dgm:spPr/>
      <dgm:t>
        <a:bodyPr/>
        <a:lstStyle/>
        <a:p>
          <a:endParaRPr lang="es-419"/>
        </a:p>
      </dgm:t>
    </dgm:pt>
    <dgm:pt modelId="{A863D8AC-A730-4747-B5D0-6AAB859EEF1E}" type="sibTrans" cxnId="{6E92422C-CBBC-4D5E-A38F-64ACFB172985}">
      <dgm:prSet/>
      <dgm:spPr/>
      <dgm:t>
        <a:bodyPr/>
        <a:lstStyle/>
        <a:p>
          <a:endParaRPr lang="es-419"/>
        </a:p>
      </dgm:t>
    </dgm:pt>
    <dgm:pt modelId="{3ACCC8DC-41C8-4892-A6FA-DD7F8C6BD3D3}">
      <dgm:prSet/>
      <dgm:spPr/>
      <dgm:t>
        <a:bodyPr/>
        <a:lstStyle/>
        <a:p>
          <a:r>
            <a:rPr lang="es-419" baseline="0"/>
            <a:t>El costo del semestre era de 331 dólares, un desafío para su familia en 1981.</a:t>
          </a:r>
          <a:endParaRPr lang="es-419"/>
        </a:p>
      </dgm:t>
    </dgm:pt>
    <dgm:pt modelId="{98863443-696C-468C-98CF-29216C5B351B}" type="parTrans" cxnId="{B7010AF4-0633-47D2-B8B6-2116DD2A2B72}">
      <dgm:prSet/>
      <dgm:spPr/>
      <dgm:t>
        <a:bodyPr/>
        <a:lstStyle/>
        <a:p>
          <a:endParaRPr lang="es-419"/>
        </a:p>
      </dgm:t>
    </dgm:pt>
    <dgm:pt modelId="{F97BDEAF-8147-4883-9664-36B87DADC070}" type="sibTrans" cxnId="{B7010AF4-0633-47D2-B8B6-2116DD2A2B72}">
      <dgm:prSet/>
      <dgm:spPr/>
      <dgm:t>
        <a:bodyPr/>
        <a:lstStyle/>
        <a:p>
          <a:endParaRPr lang="es-419"/>
        </a:p>
      </dgm:t>
    </dgm:pt>
    <dgm:pt modelId="{32A410CA-6DB5-4B70-82A0-918264AEF739}" type="pres">
      <dgm:prSet presAssocID="{F447553A-55EF-41C8-98E2-CCF0DF06C1F0}" presName="linear" presStyleCnt="0">
        <dgm:presLayoutVars>
          <dgm:animLvl val="lvl"/>
          <dgm:resizeHandles val="exact"/>
        </dgm:presLayoutVars>
      </dgm:prSet>
      <dgm:spPr/>
    </dgm:pt>
    <dgm:pt modelId="{3FBB5EC8-E6F0-49D6-AFF5-84702F9E4ECD}" type="pres">
      <dgm:prSet presAssocID="{F48C56F1-C37E-4E6C-B4FF-F88DEA52FFBC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214295C0-B715-462A-A9B2-250368C52BF2}" type="pres">
      <dgm:prSet presAssocID="{F48C56F1-C37E-4E6C-B4FF-F88DEA52FFBC}" presName="childText" presStyleLbl="revTx" presStyleIdx="0" presStyleCnt="4">
        <dgm:presLayoutVars>
          <dgm:bulletEnabled val="1"/>
        </dgm:presLayoutVars>
      </dgm:prSet>
      <dgm:spPr/>
    </dgm:pt>
    <dgm:pt modelId="{C9AF4BE7-7715-493A-9AA0-B75A8F03E68F}" type="pres">
      <dgm:prSet presAssocID="{A152F856-D759-4F0B-B500-CB97E4B8D9FB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719A92C3-06BE-4F76-9594-E7A45D48D21C}" type="pres">
      <dgm:prSet presAssocID="{A152F856-D759-4F0B-B500-CB97E4B8D9FB}" presName="childText" presStyleLbl="revTx" presStyleIdx="1" presStyleCnt="4">
        <dgm:presLayoutVars>
          <dgm:bulletEnabled val="1"/>
        </dgm:presLayoutVars>
      </dgm:prSet>
      <dgm:spPr/>
    </dgm:pt>
    <dgm:pt modelId="{3EC47019-B101-4BF9-BAD5-D338A368CDC4}" type="pres">
      <dgm:prSet presAssocID="{07B11D25-08B7-44F4-8272-EED3CA1DE9E7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B9B82032-D0BA-40EB-98F6-759C35A839DA}" type="pres">
      <dgm:prSet presAssocID="{07B11D25-08B7-44F4-8272-EED3CA1DE9E7}" presName="childText" presStyleLbl="revTx" presStyleIdx="2" presStyleCnt="4">
        <dgm:presLayoutVars>
          <dgm:bulletEnabled val="1"/>
        </dgm:presLayoutVars>
      </dgm:prSet>
      <dgm:spPr/>
    </dgm:pt>
    <dgm:pt modelId="{6BF8808C-E804-4EA4-8338-42CE8D60557A}" type="pres">
      <dgm:prSet presAssocID="{1438F25A-F0ED-4B89-9885-815F9A2DE83B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4484D800-EB51-402C-A618-967428F8F61E}" type="pres">
      <dgm:prSet presAssocID="{1438F25A-F0ED-4B89-9885-815F9A2DE83B}" presName="childText" presStyleLbl="revTx" presStyleIdx="3" presStyleCnt="4">
        <dgm:presLayoutVars>
          <dgm:bulletEnabled val="1"/>
        </dgm:presLayoutVars>
      </dgm:prSet>
      <dgm:spPr/>
    </dgm:pt>
  </dgm:ptLst>
  <dgm:cxnLst>
    <dgm:cxn modelId="{779B0F08-378A-46B4-8E4D-43874EAB513E}" type="presOf" srcId="{F48C56F1-C37E-4E6C-B4FF-F88DEA52FFBC}" destId="{3FBB5EC8-E6F0-49D6-AFF5-84702F9E4ECD}" srcOrd="0" destOrd="0" presId="urn:microsoft.com/office/officeart/2005/8/layout/vList2"/>
    <dgm:cxn modelId="{68AED309-BE5B-47D9-922D-10B3653C7CD0}" type="presOf" srcId="{C0088729-5AED-4914-86F1-33B70BEEAB0C}" destId="{B9B82032-D0BA-40EB-98F6-759C35A839DA}" srcOrd="0" destOrd="0" presId="urn:microsoft.com/office/officeart/2005/8/layout/vList2"/>
    <dgm:cxn modelId="{D094E114-2FDF-4BE6-8F1E-340E558829D5}" srcId="{F447553A-55EF-41C8-98E2-CCF0DF06C1F0}" destId="{07B11D25-08B7-44F4-8272-EED3CA1DE9E7}" srcOrd="2" destOrd="0" parTransId="{F271EF0B-0E06-4A63-A47A-D91240F4B61B}" sibTransId="{A62E9045-D34B-4AF1-BDB7-B589F6FEEB07}"/>
    <dgm:cxn modelId="{6E92422C-CBBC-4D5E-A38F-64ACFB172985}" srcId="{F447553A-55EF-41C8-98E2-CCF0DF06C1F0}" destId="{1438F25A-F0ED-4B89-9885-815F9A2DE83B}" srcOrd="3" destOrd="0" parTransId="{5CC9D4B3-B6AA-4208-8311-B57E5AD81E86}" sibTransId="{A863D8AC-A730-4747-B5D0-6AAB859EEF1E}"/>
    <dgm:cxn modelId="{EA4B552D-52A2-4863-9284-06A1F0FCC7E3}" type="presOf" srcId="{A152F856-D759-4F0B-B500-CB97E4B8D9FB}" destId="{C9AF4BE7-7715-493A-9AA0-B75A8F03E68F}" srcOrd="0" destOrd="0" presId="urn:microsoft.com/office/officeart/2005/8/layout/vList2"/>
    <dgm:cxn modelId="{D6AE5138-7E69-4A17-B356-335B0362D227}" srcId="{F447553A-55EF-41C8-98E2-CCF0DF06C1F0}" destId="{F48C56F1-C37E-4E6C-B4FF-F88DEA52FFBC}" srcOrd="0" destOrd="0" parTransId="{CB18D8EB-54BF-4A9A-BE94-12D11938D56D}" sibTransId="{1815B454-43D5-42D9-99BF-92E9A325F649}"/>
    <dgm:cxn modelId="{653A0740-888D-4946-9B47-87A6C59E028E}" srcId="{07B11D25-08B7-44F4-8272-EED3CA1DE9E7}" destId="{C0088729-5AED-4914-86F1-33B70BEEAB0C}" srcOrd="0" destOrd="0" parTransId="{D147E226-69AA-43E7-BBD2-1DD6DC7F4444}" sibTransId="{0CCCD457-E2CF-4C32-988C-284B3BB17453}"/>
    <dgm:cxn modelId="{9DCD1845-899A-47D3-B54D-8034BA4D9AC8}" srcId="{F48C56F1-C37E-4E6C-B4FF-F88DEA52FFBC}" destId="{8131779C-80CF-4959-A56E-8ECB11F38FF4}" srcOrd="0" destOrd="0" parTransId="{80CD62F8-E08E-4BC5-825F-C192B706D5DC}" sibTransId="{2324EC92-F0D7-43AB-BE7C-08AE84F00504}"/>
    <dgm:cxn modelId="{7B7FF24F-8E3C-4AEA-83A2-164D42BE8EEE}" type="presOf" srcId="{3ACCC8DC-41C8-4892-A6FA-DD7F8C6BD3D3}" destId="{4484D800-EB51-402C-A618-967428F8F61E}" srcOrd="0" destOrd="0" presId="urn:microsoft.com/office/officeart/2005/8/layout/vList2"/>
    <dgm:cxn modelId="{C5C0E097-6DDA-4331-86E7-506A938C9AD4}" type="presOf" srcId="{07B11D25-08B7-44F4-8272-EED3CA1DE9E7}" destId="{3EC47019-B101-4BF9-BAD5-D338A368CDC4}" srcOrd="0" destOrd="0" presId="urn:microsoft.com/office/officeart/2005/8/layout/vList2"/>
    <dgm:cxn modelId="{6DDBDEB2-E48B-4DD2-99EA-C4D33505A634}" type="presOf" srcId="{1438F25A-F0ED-4B89-9885-815F9A2DE83B}" destId="{6BF8808C-E804-4EA4-8338-42CE8D60557A}" srcOrd="0" destOrd="0" presId="urn:microsoft.com/office/officeart/2005/8/layout/vList2"/>
    <dgm:cxn modelId="{E1737CB9-AAF2-4FA2-83BA-A6B990F31B4B}" srcId="{F447553A-55EF-41C8-98E2-CCF0DF06C1F0}" destId="{A152F856-D759-4F0B-B500-CB97E4B8D9FB}" srcOrd="1" destOrd="0" parTransId="{0CB80734-F8BA-471D-B260-93ACC583779A}" sibTransId="{280B1045-823D-4CB9-B524-D39E9BF6B1E9}"/>
    <dgm:cxn modelId="{D3D3CBC4-4BA0-4383-8BEF-9AA2442CF457}" type="presOf" srcId="{DBF3D9EC-190E-461E-A94F-70CB0BD2B949}" destId="{719A92C3-06BE-4F76-9594-E7A45D48D21C}" srcOrd="0" destOrd="0" presId="urn:microsoft.com/office/officeart/2005/8/layout/vList2"/>
    <dgm:cxn modelId="{3D4AE9D2-4145-4736-8436-75C3F13C64D5}" type="presOf" srcId="{8131779C-80CF-4959-A56E-8ECB11F38FF4}" destId="{214295C0-B715-462A-A9B2-250368C52BF2}" srcOrd="0" destOrd="0" presId="urn:microsoft.com/office/officeart/2005/8/layout/vList2"/>
    <dgm:cxn modelId="{A08687E4-FA15-4B47-8D7B-FA0002C9B605}" type="presOf" srcId="{F447553A-55EF-41C8-98E2-CCF0DF06C1F0}" destId="{32A410CA-6DB5-4B70-82A0-918264AEF739}" srcOrd="0" destOrd="0" presId="urn:microsoft.com/office/officeart/2005/8/layout/vList2"/>
    <dgm:cxn modelId="{DCE129E5-43F4-4681-B5BC-850C07AC21D9}" srcId="{A152F856-D759-4F0B-B500-CB97E4B8D9FB}" destId="{DBF3D9EC-190E-461E-A94F-70CB0BD2B949}" srcOrd="0" destOrd="0" parTransId="{2A2FE74B-A9C8-4144-BC29-718CF391639E}" sibTransId="{BA57F56B-22DC-48EB-A0D9-530AE0225047}"/>
    <dgm:cxn modelId="{B7010AF4-0633-47D2-B8B6-2116DD2A2B72}" srcId="{1438F25A-F0ED-4B89-9885-815F9A2DE83B}" destId="{3ACCC8DC-41C8-4892-A6FA-DD7F8C6BD3D3}" srcOrd="0" destOrd="0" parTransId="{98863443-696C-468C-98CF-29216C5B351B}" sibTransId="{F97BDEAF-8147-4883-9664-36B87DADC070}"/>
    <dgm:cxn modelId="{A4C70243-715C-4E4C-AEAE-762AB74FB022}" type="presParOf" srcId="{32A410CA-6DB5-4B70-82A0-918264AEF739}" destId="{3FBB5EC8-E6F0-49D6-AFF5-84702F9E4ECD}" srcOrd="0" destOrd="0" presId="urn:microsoft.com/office/officeart/2005/8/layout/vList2"/>
    <dgm:cxn modelId="{207AF02E-13E1-4DEA-9F07-0F60B522679D}" type="presParOf" srcId="{32A410CA-6DB5-4B70-82A0-918264AEF739}" destId="{214295C0-B715-462A-A9B2-250368C52BF2}" srcOrd="1" destOrd="0" presId="urn:microsoft.com/office/officeart/2005/8/layout/vList2"/>
    <dgm:cxn modelId="{915EB480-161B-45A9-8672-BF82CEFB5CB3}" type="presParOf" srcId="{32A410CA-6DB5-4B70-82A0-918264AEF739}" destId="{C9AF4BE7-7715-493A-9AA0-B75A8F03E68F}" srcOrd="2" destOrd="0" presId="urn:microsoft.com/office/officeart/2005/8/layout/vList2"/>
    <dgm:cxn modelId="{2785DE89-662F-475F-91B2-3468F4A2F3B7}" type="presParOf" srcId="{32A410CA-6DB5-4B70-82A0-918264AEF739}" destId="{719A92C3-06BE-4F76-9594-E7A45D48D21C}" srcOrd="3" destOrd="0" presId="urn:microsoft.com/office/officeart/2005/8/layout/vList2"/>
    <dgm:cxn modelId="{031CC06D-E7E7-42D5-9F5F-B0D4E3AC4428}" type="presParOf" srcId="{32A410CA-6DB5-4B70-82A0-918264AEF739}" destId="{3EC47019-B101-4BF9-BAD5-D338A368CDC4}" srcOrd="4" destOrd="0" presId="urn:microsoft.com/office/officeart/2005/8/layout/vList2"/>
    <dgm:cxn modelId="{6C22F737-6672-49DA-843E-395C700AC6DE}" type="presParOf" srcId="{32A410CA-6DB5-4B70-82A0-918264AEF739}" destId="{B9B82032-D0BA-40EB-98F6-759C35A839DA}" srcOrd="5" destOrd="0" presId="urn:microsoft.com/office/officeart/2005/8/layout/vList2"/>
    <dgm:cxn modelId="{4E8C374E-213E-44B9-A675-64B4C859FA07}" type="presParOf" srcId="{32A410CA-6DB5-4B70-82A0-918264AEF739}" destId="{6BF8808C-E804-4EA4-8338-42CE8D60557A}" srcOrd="6" destOrd="0" presId="urn:microsoft.com/office/officeart/2005/8/layout/vList2"/>
    <dgm:cxn modelId="{5250D8A1-A451-4ED7-87BD-EF612A9A50BD}" type="presParOf" srcId="{32A410CA-6DB5-4B70-82A0-918264AEF739}" destId="{4484D800-EB51-402C-A618-967428F8F61E}" srcOrd="7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1E86CA84-F1A3-4065-9A67-5E0486393F5B}" type="doc">
      <dgm:prSet loTypeId="urn:microsoft.com/office/officeart/2005/8/layout/list1" loCatId="list" qsTypeId="urn:microsoft.com/office/officeart/2005/8/quickstyle/simple1" qsCatId="simple" csTypeId="urn:microsoft.com/office/officeart/2005/8/colors/accent6_2" csCatId="accent6"/>
      <dgm:spPr/>
      <dgm:t>
        <a:bodyPr/>
        <a:lstStyle/>
        <a:p>
          <a:endParaRPr lang="es-419"/>
        </a:p>
      </dgm:t>
    </dgm:pt>
    <dgm:pt modelId="{672A2C9D-9EE9-4E8A-B2D0-F2E7472C2E6E}">
      <dgm:prSet/>
      <dgm:spPr/>
      <dgm:t>
        <a:bodyPr/>
        <a:lstStyle/>
        <a:p>
          <a:r>
            <a:rPr lang="es-419"/>
            <a:t>Diagnóstico</a:t>
          </a:r>
        </a:p>
      </dgm:t>
    </dgm:pt>
    <dgm:pt modelId="{0B0A2A8B-356D-438A-AFCF-DEE3BDE2F170}" type="parTrans" cxnId="{DD3DAB6F-A285-4EF5-A821-C106B6DA9D45}">
      <dgm:prSet/>
      <dgm:spPr/>
      <dgm:t>
        <a:bodyPr/>
        <a:lstStyle/>
        <a:p>
          <a:endParaRPr lang="es-419"/>
        </a:p>
      </dgm:t>
    </dgm:pt>
    <dgm:pt modelId="{D785B9E5-895D-425A-893B-0161DA9471C7}" type="sibTrans" cxnId="{DD3DAB6F-A285-4EF5-A821-C106B6DA9D45}">
      <dgm:prSet/>
      <dgm:spPr/>
      <dgm:t>
        <a:bodyPr/>
        <a:lstStyle/>
        <a:p>
          <a:endParaRPr lang="es-419"/>
        </a:p>
      </dgm:t>
    </dgm:pt>
    <dgm:pt modelId="{D56C998A-4299-4756-A08C-B9EEFDE0FF80}">
      <dgm:prSet/>
      <dgm:spPr/>
      <dgm:t>
        <a:bodyPr/>
        <a:lstStyle/>
        <a:p>
          <a:r>
            <a:rPr lang="es-419" baseline="0"/>
            <a:t>Durante su segundo año de carrera, su padre fue diagnosticado con cáncer.</a:t>
          </a:r>
          <a:endParaRPr lang="es-419"/>
        </a:p>
      </dgm:t>
    </dgm:pt>
    <dgm:pt modelId="{36332B12-30F0-4567-A1CD-ADC03556E393}" type="parTrans" cxnId="{E5DAF1C8-7438-430F-9A8A-788A9DDC29EF}">
      <dgm:prSet/>
      <dgm:spPr/>
      <dgm:t>
        <a:bodyPr/>
        <a:lstStyle/>
        <a:p>
          <a:endParaRPr lang="es-419"/>
        </a:p>
      </dgm:t>
    </dgm:pt>
    <dgm:pt modelId="{28CD33C4-5721-4A79-9FD8-42CDABAB67F6}" type="sibTrans" cxnId="{E5DAF1C8-7438-430F-9A8A-788A9DDC29EF}">
      <dgm:prSet/>
      <dgm:spPr/>
      <dgm:t>
        <a:bodyPr/>
        <a:lstStyle/>
        <a:p>
          <a:endParaRPr lang="es-419"/>
        </a:p>
      </dgm:t>
    </dgm:pt>
    <dgm:pt modelId="{EC093ADB-A87E-48BC-AD58-313DC974367F}">
      <dgm:prSet/>
      <dgm:spPr/>
      <dgm:t>
        <a:bodyPr/>
        <a:lstStyle/>
        <a:p>
          <a:r>
            <a:rPr lang="es-419"/>
            <a:t>Impacto</a:t>
          </a:r>
        </a:p>
      </dgm:t>
    </dgm:pt>
    <dgm:pt modelId="{F36C6DBF-46A3-42DD-AE02-03780C141795}" type="parTrans" cxnId="{F68A47A3-CCF7-4932-AD16-34AF06EBFD34}">
      <dgm:prSet/>
      <dgm:spPr/>
      <dgm:t>
        <a:bodyPr/>
        <a:lstStyle/>
        <a:p>
          <a:endParaRPr lang="es-419"/>
        </a:p>
      </dgm:t>
    </dgm:pt>
    <dgm:pt modelId="{0E2DE862-CA27-44C1-80C1-577E94D0B362}" type="sibTrans" cxnId="{F68A47A3-CCF7-4932-AD16-34AF06EBFD34}">
      <dgm:prSet/>
      <dgm:spPr/>
      <dgm:t>
        <a:bodyPr/>
        <a:lstStyle/>
        <a:p>
          <a:endParaRPr lang="es-419"/>
        </a:p>
      </dgm:t>
    </dgm:pt>
    <dgm:pt modelId="{AB1B97F1-F55C-4BDF-AAC8-265E54B77F6F}">
      <dgm:prSet/>
      <dgm:spPr/>
      <dgm:t>
        <a:bodyPr/>
        <a:lstStyle/>
        <a:p>
          <a:r>
            <a:rPr lang="es-419" baseline="0"/>
            <a:t>A pesar de haber llevado una vida frugal y vegetariana, falleció antes de cumplir los 60 años.</a:t>
          </a:r>
          <a:endParaRPr lang="es-419"/>
        </a:p>
      </dgm:t>
    </dgm:pt>
    <dgm:pt modelId="{3D096918-50E2-43C5-86C2-DB4A60F94FDA}" type="parTrans" cxnId="{FC031C47-6295-44A8-9926-B61DD8EDA37D}">
      <dgm:prSet/>
      <dgm:spPr/>
      <dgm:t>
        <a:bodyPr/>
        <a:lstStyle/>
        <a:p>
          <a:endParaRPr lang="es-419"/>
        </a:p>
      </dgm:t>
    </dgm:pt>
    <dgm:pt modelId="{DE149A0F-ABF7-4C11-AA62-3D1BE19BE3AB}" type="sibTrans" cxnId="{FC031C47-6295-44A8-9926-B61DD8EDA37D}">
      <dgm:prSet/>
      <dgm:spPr/>
      <dgm:t>
        <a:bodyPr/>
        <a:lstStyle/>
        <a:p>
          <a:endParaRPr lang="es-419"/>
        </a:p>
      </dgm:t>
    </dgm:pt>
    <dgm:pt modelId="{86EA495B-35BD-4895-8659-8C3A1E7D5AD7}">
      <dgm:prSet/>
      <dgm:spPr/>
      <dgm:t>
        <a:bodyPr/>
        <a:lstStyle/>
        <a:p>
          <a:r>
            <a:rPr lang="es-419"/>
            <a:t>Cuestionamiento</a:t>
          </a:r>
        </a:p>
      </dgm:t>
    </dgm:pt>
    <dgm:pt modelId="{24225E0C-8313-4D79-827B-778742B8908A}" type="parTrans" cxnId="{16CA6667-E719-4B50-99F6-A71B52374AF9}">
      <dgm:prSet/>
      <dgm:spPr/>
      <dgm:t>
        <a:bodyPr/>
        <a:lstStyle/>
        <a:p>
          <a:endParaRPr lang="es-419"/>
        </a:p>
      </dgm:t>
    </dgm:pt>
    <dgm:pt modelId="{9967C818-31F5-4435-B1A3-FA1C7CB45588}" type="sibTrans" cxnId="{16CA6667-E719-4B50-99F6-A71B52374AF9}">
      <dgm:prSet/>
      <dgm:spPr/>
      <dgm:t>
        <a:bodyPr/>
        <a:lstStyle/>
        <a:p>
          <a:endParaRPr lang="es-419"/>
        </a:p>
      </dgm:t>
    </dgm:pt>
    <dgm:pt modelId="{878CA544-3227-4FEC-99BC-2C74A3BA3064}">
      <dgm:prSet/>
      <dgm:spPr/>
      <dgm:t>
        <a:bodyPr/>
        <a:lstStyle/>
        <a:p>
          <a:r>
            <a:rPr lang="es-419" baseline="0"/>
            <a:t>Esto dejó al autor con una profunda pregunta: ¿por qué permitió Dios que su padre sufriera?</a:t>
          </a:r>
          <a:endParaRPr lang="es-419"/>
        </a:p>
      </dgm:t>
    </dgm:pt>
    <dgm:pt modelId="{B945CC24-CB05-4256-A4C9-5A1689254ED5}" type="parTrans" cxnId="{539AFF76-EBA2-4596-9263-57DBF3459E8D}">
      <dgm:prSet/>
      <dgm:spPr/>
      <dgm:t>
        <a:bodyPr/>
        <a:lstStyle/>
        <a:p>
          <a:endParaRPr lang="es-419"/>
        </a:p>
      </dgm:t>
    </dgm:pt>
    <dgm:pt modelId="{43494222-EE77-4DAF-88F5-F0358106F49C}" type="sibTrans" cxnId="{539AFF76-EBA2-4596-9263-57DBF3459E8D}">
      <dgm:prSet/>
      <dgm:spPr/>
      <dgm:t>
        <a:bodyPr/>
        <a:lstStyle/>
        <a:p>
          <a:endParaRPr lang="es-419"/>
        </a:p>
      </dgm:t>
    </dgm:pt>
    <dgm:pt modelId="{0E46A59A-590C-42BB-BFA6-BCF8D0CA01D5}" type="pres">
      <dgm:prSet presAssocID="{1E86CA84-F1A3-4065-9A67-5E0486393F5B}" presName="linear" presStyleCnt="0">
        <dgm:presLayoutVars>
          <dgm:dir/>
          <dgm:animLvl val="lvl"/>
          <dgm:resizeHandles val="exact"/>
        </dgm:presLayoutVars>
      </dgm:prSet>
      <dgm:spPr/>
    </dgm:pt>
    <dgm:pt modelId="{CD532DFA-2B30-40AF-845E-F9831B13779E}" type="pres">
      <dgm:prSet presAssocID="{672A2C9D-9EE9-4E8A-B2D0-F2E7472C2E6E}" presName="parentLin" presStyleCnt="0"/>
      <dgm:spPr/>
    </dgm:pt>
    <dgm:pt modelId="{6425F303-ED06-4D9B-9FDF-3736DF9ED017}" type="pres">
      <dgm:prSet presAssocID="{672A2C9D-9EE9-4E8A-B2D0-F2E7472C2E6E}" presName="parentLeftMargin" presStyleLbl="node1" presStyleIdx="0" presStyleCnt="3"/>
      <dgm:spPr/>
    </dgm:pt>
    <dgm:pt modelId="{E7D29C49-377C-4295-B1C0-CD69B076784F}" type="pres">
      <dgm:prSet presAssocID="{672A2C9D-9EE9-4E8A-B2D0-F2E7472C2E6E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41B8906A-A86E-4C72-8399-1BC96B6A7117}" type="pres">
      <dgm:prSet presAssocID="{672A2C9D-9EE9-4E8A-B2D0-F2E7472C2E6E}" presName="negativeSpace" presStyleCnt="0"/>
      <dgm:spPr/>
    </dgm:pt>
    <dgm:pt modelId="{CDDC962B-475F-4C76-AB06-EDF9D57DE38D}" type="pres">
      <dgm:prSet presAssocID="{672A2C9D-9EE9-4E8A-B2D0-F2E7472C2E6E}" presName="childText" presStyleLbl="conFgAcc1" presStyleIdx="0" presStyleCnt="3">
        <dgm:presLayoutVars>
          <dgm:bulletEnabled val="1"/>
        </dgm:presLayoutVars>
      </dgm:prSet>
      <dgm:spPr/>
    </dgm:pt>
    <dgm:pt modelId="{868FCE2C-5279-4A0F-BD5C-3980236FEB49}" type="pres">
      <dgm:prSet presAssocID="{D785B9E5-895D-425A-893B-0161DA9471C7}" presName="spaceBetweenRectangles" presStyleCnt="0"/>
      <dgm:spPr/>
    </dgm:pt>
    <dgm:pt modelId="{689F0DCB-9EA8-434E-BB66-D65DD725A784}" type="pres">
      <dgm:prSet presAssocID="{EC093ADB-A87E-48BC-AD58-313DC974367F}" presName="parentLin" presStyleCnt="0"/>
      <dgm:spPr/>
    </dgm:pt>
    <dgm:pt modelId="{1037D6E0-43AF-4B91-B3B8-0D73486FD9BD}" type="pres">
      <dgm:prSet presAssocID="{EC093ADB-A87E-48BC-AD58-313DC974367F}" presName="parentLeftMargin" presStyleLbl="node1" presStyleIdx="0" presStyleCnt="3"/>
      <dgm:spPr/>
    </dgm:pt>
    <dgm:pt modelId="{6FCEC131-BC07-43DA-8DA9-664B4C05595E}" type="pres">
      <dgm:prSet presAssocID="{EC093ADB-A87E-48BC-AD58-313DC974367F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3C9C9360-FEC8-49C5-BD72-5F3E7A4F0644}" type="pres">
      <dgm:prSet presAssocID="{EC093ADB-A87E-48BC-AD58-313DC974367F}" presName="negativeSpace" presStyleCnt="0"/>
      <dgm:spPr/>
    </dgm:pt>
    <dgm:pt modelId="{C82F19A6-651B-46E8-9BF2-D141FC702D8E}" type="pres">
      <dgm:prSet presAssocID="{EC093ADB-A87E-48BC-AD58-313DC974367F}" presName="childText" presStyleLbl="conFgAcc1" presStyleIdx="1" presStyleCnt="3">
        <dgm:presLayoutVars>
          <dgm:bulletEnabled val="1"/>
        </dgm:presLayoutVars>
      </dgm:prSet>
      <dgm:spPr/>
    </dgm:pt>
    <dgm:pt modelId="{F03FD573-F250-4EFC-B6D8-C9AED9B4AF22}" type="pres">
      <dgm:prSet presAssocID="{0E2DE862-CA27-44C1-80C1-577E94D0B362}" presName="spaceBetweenRectangles" presStyleCnt="0"/>
      <dgm:spPr/>
    </dgm:pt>
    <dgm:pt modelId="{54AEC87A-63FA-490D-8C03-D504D9B4EDC7}" type="pres">
      <dgm:prSet presAssocID="{86EA495B-35BD-4895-8659-8C3A1E7D5AD7}" presName="parentLin" presStyleCnt="0"/>
      <dgm:spPr/>
    </dgm:pt>
    <dgm:pt modelId="{F939A53B-CB30-45CB-9FBA-484360983AB5}" type="pres">
      <dgm:prSet presAssocID="{86EA495B-35BD-4895-8659-8C3A1E7D5AD7}" presName="parentLeftMargin" presStyleLbl="node1" presStyleIdx="1" presStyleCnt="3"/>
      <dgm:spPr/>
    </dgm:pt>
    <dgm:pt modelId="{F6A3BD80-303B-4B12-9496-8D110459831E}" type="pres">
      <dgm:prSet presAssocID="{86EA495B-35BD-4895-8659-8C3A1E7D5AD7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A5D46B6E-1C7D-4C4D-9C56-345089C6076F}" type="pres">
      <dgm:prSet presAssocID="{86EA495B-35BD-4895-8659-8C3A1E7D5AD7}" presName="negativeSpace" presStyleCnt="0"/>
      <dgm:spPr/>
    </dgm:pt>
    <dgm:pt modelId="{02FF94C5-E4E2-47F2-AAE6-A92A85B9BE2E}" type="pres">
      <dgm:prSet presAssocID="{86EA495B-35BD-4895-8659-8C3A1E7D5AD7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E205900-6AD8-4408-937C-5B1F79738BAA}" type="presOf" srcId="{86EA495B-35BD-4895-8659-8C3A1E7D5AD7}" destId="{F6A3BD80-303B-4B12-9496-8D110459831E}" srcOrd="1" destOrd="0" presId="urn:microsoft.com/office/officeart/2005/8/layout/list1"/>
    <dgm:cxn modelId="{7D1CCB10-3A74-4554-BE08-423504F9340E}" type="presOf" srcId="{878CA544-3227-4FEC-99BC-2C74A3BA3064}" destId="{02FF94C5-E4E2-47F2-AAE6-A92A85B9BE2E}" srcOrd="0" destOrd="0" presId="urn:microsoft.com/office/officeart/2005/8/layout/list1"/>
    <dgm:cxn modelId="{721F962A-2074-4C33-AD1A-90A6F8FCD247}" type="presOf" srcId="{672A2C9D-9EE9-4E8A-B2D0-F2E7472C2E6E}" destId="{6425F303-ED06-4D9B-9FDF-3736DF9ED017}" srcOrd="0" destOrd="0" presId="urn:microsoft.com/office/officeart/2005/8/layout/list1"/>
    <dgm:cxn modelId="{D40ADA63-5CD4-4124-B771-A59FAC4B3C6A}" type="presOf" srcId="{EC093ADB-A87E-48BC-AD58-313DC974367F}" destId="{1037D6E0-43AF-4B91-B3B8-0D73486FD9BD}" srcOrd="0" destOrd="0" presId="urn:microsoft.com/office/officeart/2005/8/layout/list1"/>
    <dgm:cxn modelId="{FC031C47-6295-44A8-9926-B61DD8EDA37D}" srcId="{EC093ADB-A87E-48BC-AD58-313DC974367F}" destId="{AB1B97F1-F55C-4BDF-AAC8-265E54B77F6F}" srcOrd="0" destOrd="0" parTransId="{3D096918-50E2-43C5-86C2-DB4A60F94FDA}" sibTransId="{DE149A0F-ABF7-4C11-AA62-3D1BE19BE3AB}"/>
    <dgm:cxn modelId="{16CA6667-E719-4B50-99F6-A71B52374AF9}" srcId="{1E86CA84-F1A3-4065-9A67-5E0486393F5B}" destId="{86EA495B-35BD-4895-8659-8C3A1E7D5AD7}" srcOrd="2" destOrd="0" parTransId="{24225E0C-8313-4D79-827B-778742B8908A}" sibTransId="{9967C818-31F5-4435-B1A3-FA1C7CB45588}"/>
    <dgm:cxn modelId="{DD3DAB6F-A285-4EF5-A821-C106B6DA9D45}" srcId="{1E86CA84-F1A3-4065-9A67-5E0486393F5B}" destId="{672A2C9D-9EE9-4E8A-B2D0-F2E7472C2E6E}" srcOrd="0" destOrd="0" parTransId="{0B0A2A8B-356D-438A-AFCF-DEE3BDE2F170}" sibTransId="{D785B9E5-895D-425A-893B-0161DA9471C7}"/>
    <dgm:cxn modelId="{539AFF76-EBA2-4596-9263-57DBF3459E8D}" srcId="{86EA495B-35BD-4895-8659-8C3A1E7D5AD7}" destId="{878CA544-3227-4FEC-99BC-2C74A3BA3064}" srcOrd="0" destOrd="0" parTransId="{B945CC24-CB05-4256-A4C9-5A1689254ED5}" sibTransId="{43494222-EE77-4DAF-88F5-F0358106F49C}"/>
    <dgm:cxn modelId="{E1F3D183-6E76-4F9B-B17C-CA19E5C2558E}" type="presOf" srcId="{86EA495B-35BD-4895-8659-8C3A1E7D5AD7}" destId="{F939A53B-CB30-45CB-9FBA-484360983AB5}" srcOrd="0" destOrd="0" presId="urn:microsoft.com/office/officeart/2005/8/layout/list1"/>
    <dgm:cxn modelId="{433E5A8F-1219-4F5C-B63E-EBE3AFD287F5}" type="presOf" srcId="{672A2C9D-9EE9-4E8A-B2D0-F2E7472C2E6E}" destId="{E7D29C49-377C-4295-B1C0-CD69B076784F}" srcOrd="1" destOrd="0" presId="urn:microsoft.com/office/officeart/2005/8/layout/list1"/>
    <dgm:cxn modelId="{1DCF1F9A-EA80-4D16-9A30-F7F1E2B90C47}" type="presOf" srcId="{D56C998A-4299-4756-A08C-B9EEFDE0FF80}" destId="{CDDC962B-475F-4C76-AB06-EDF9D57DE38D}" srcOrd="0" destOrd="0" presId="urn:microsoft.com/office/officeart/2005/8/layout/list1"/>
    <dgm:cxn modelId="{AE50A59E-77EF-4FA8-8950-4FBC9B39E6B2}" type="presOf" srcId="{EC093ADB-A87E-48BC-AD58-313DC974367F}" destId="{6FCEC131-BC07-43DA-8DA9-664B4C05595E}" srcOrd="1" destOrd="0" presId="urn:microsoft.com/office/officeart/2005/8/layout/list1"/>
    <dgm:cxn modelId="{F68A47A3-CCF7-4932-AD16-34AF06EBFD34}" srcId="{1E86CA84-F1A3-4065-9A67-5E0486393F5B}" destId="{EC093ADB-A87E-48BC-AD58-313DC974367F}" srcOrd="1" destOrd="0" parTransId="{F36C6DBF-46A3-42DD-AE02-03780C141795}" sibTransId="{0E2DE862-CA27-44C1-80C1-577E94D0B362}"/>
    <dgm:cxn modelId="{3A9C13AE-79D1-4AA4-B723-B36BC3C8BD64}" type="presOf" srcId="{1E86CA84-F1A3-4065-9A67-5E0486393F5B}" destId="{0E46A59A-590C-42BB-BFA6-BCF8D0CA01D5}" srcOrd="0" destOrd="0" presId="urn:microsoft.com/office/officeart/2005/8/layout/list1"/>
    <dgm:cxn modelId="{66BECBB9-E487-4D33-8885-A729F35FBDAB}" type="presOf" srcId="{AB1B97F1-F55C-4BDF-AAC8-265E54B77F6F}" destId="{C82F19A6-651B-46E8-9BF2-D141FC702D8E}" srcOrd="0" destOrd="0" presId="urn:microsoft.com/office/officeart/2005/8/layout/list1"/>
    <dgm:cxn modelId="{E5DAF1C8-7438-430F-9A8A-788A9DDC29EF}" srcId="{672A2C9D-9EE9-4E8A-B2D0-F2E7472C2E6E}" destId="{D56C998A-4299-4756-A08C-B9EEFDE0FF80}" srcOrd="0" destOrd="0" parTransId="{36332B12-30F0-4567-A1CD-ADC03556E393}" sibTransId="{28CD33C4-5721-4A79-9FD8-42CDABAB67F6}"/>
    <dgm:cxn modelId="{B33AD962-70CB-4209-8E74-32F906277D4D}" type="presParOf" srcId="{0E46A59A-590C-42BB-BFA6-BCF8D0CA01D5}" destId="{CD532DFA-2B30-40AF-845E-F9831B13779E}" srcOrd="0" destOrd="0" presId="urn:microsoft.com/office/officeart/2005/8/layout/list1"/>
    <dgm:cxn modelId="{3BDC5E70-4278-4964-9D24-24D199A887FF}" type="presParOf" srcId="{CD532DFA-2B30-40AF-845E-F9831B13779E}" destId="{6425F303-ED06-4D9B-9FDF-3736DF9ED017}" srcOrd="0" destOrd="0" presId="urn:microsoft.com/office/officeart/2005/8/layout/list1"/>
    <dgm:cxn modelId="{F756976A-7FB9-46DB-BF6E-63678B45DAA2}" type="presParOf" srcId="{CD532DFA-2B30-40AF-845E-F9831B13779E}" destId="{E7D29C49-377C-4295-B1C0-CD69B076784F}" srcOrd="1" destOrd="0" presId="urn:microsoft.com/office/officeart/2005/8/layout/list1"/>
    <dgm:cxn modelId="{6F904BDD-99D3-48A5-B28A-7D2D9EA074D1}" type="presParOf" srcId="{0E46A59A-590C-42BB-BFA6-BCF8D0CA01D5}" destId="{41B8906A-A86E-4C72-8399-1BC96B6A7117}" srcOrd="1" destOrd="0" presId="urn:microsoft.com/office/officeart/2005/8/layout/list1"/>
    <dgm:cxn modelId="{2E25983A-EC2D-4680-95A9-03F4210010AA}" type="presParOf" srcId="{0E46A59A-590C-42BB-BFA6-BCF8D0CA01D5}" destId="{CDDC962B-475F-4C76-AB06-EDF9D57DE38D}" srcOrd="2" destOrd="0" presId="urn:microsoft.com/office/officeart/2005/8/layout/list1"/>
    <dgm:cxn modelId="{E83D9559-BE85-45E5-92AD-329CE8F67AF8}" type="presParOf" srcId="{0E46A59A-590C-42BB-BFA6-BCF8D0CA01D5}" destId="{868FCE2C-5279-4A0F-BD5C-3980236FEB49}" srcOrd="3" destOrd="0" presId="urn:microsoft.com/office/officeart/2005/8/layout/list1"/>
    <dgm:cxn modelId="{F8403579-5D7D-429C-B1F5-FF180D2C168F}" type="presParOf" srcId="{0E46A59A-590C-42BB-BFA6-BCF8D0CA01D5}" destId="{689F0DCB-9EA8-434E-BB66-D65DD725A784}" srcOrd="4" destOrd="0" presId="urn:microsoft.com/office/officeart/2005/8/layout/list1"/>
    <dgm:cxn modelId="{6DAC54C1-3BE1-4CF7-B31D-12E391E7E90B}" type="presParOf" srcId="{689F0DCB-9EA8-434E-BB66-D65DD725A784}" destId="{1037D6E0-43AF-4B91-B3B8-0D73486FD9BD}" srcOrd="0" destOrd="0" presId="urn:microsoft.com/office/officeart/2005/8/layout/list1"/>
    <dgm:cxn modelId="{C6EE6DE2-2E2E-48EE-91D8-77A172B817F3}" type="presParOf" srcId="{689F0DCB-9EA8-434E-BB66-D65DD725A784}" destId="{6FCEC131-BC07-43DA-8DA9-664B4C05595E}" srcOrd="1" destOrd="0" presId="urn:microsoft.com/office/officeart/2005/8/layout/list1"/>
    <dgm:cxn modelId="{BA815897-BBF2-49C3-994E-455D71E26185}" type="presParOf" srcId="{0E46A59A-590C-42BB-BFA6-BCF8D0CA01D5}" destId="{3C9C9360-FEC8-49C5-BD72-5F3E7A4F0644}" srcOrd="5" destOrd="0" presId="urn:microsoft.com/office/officeart/2005/8/layout/list1"/>
    <dgm:cxn modelId="{3138A211-3100-42F6-A0E9-D2A6426E103D}" type="presParOf" srcId="{0E46A59A-590C-42BB-BFA6-BCF8D0CA01D5}" destId="{C82F19A6-651B-46E8-9BF2-D141FC702D8E}" srcOrd="6" destOrd="0" presId="urn:microsoft.com/office/officeart/2005/8/layout/list1"/>
    <dgm:cxn modelId="{D610CADC-C27C-4FCD-BB20-FEA3E48AA8EB}" type="presParOf" srcId="{0E46A59A-590C-42BB-BFA6-BCF8D0CA01D5}" destId="{F03FD573-F250-4EFC-B6D8-C9AED9B4AF22}" srcOrd="7" destOrd="0" presId="urn:microsoft.com/office/officeart/2005/8/layout/list1"/>
    <dgm:cxn modelId="{3BFC217E-8223-4FB5-B853-8273E571EA94}" type="presParOf" srcId="{0E46A59A-590C-42BB-BFA6-BCF8D0CA01D5}" destId="{54AEC87A-63FA-490D-8C03-D504D9B4EDC7}" srcOrd="8" destOrd="0" presId="urn:microsoft.com/office/officeart/2005/8/layout/list1"/>
    <dgm:cxn modelId="{7D4EADF2-A07B-4C8B-ABD5-A6203F3A8B6B}" type="presParOf" srcId="{54AEC87A-63FA-490D-8C03-D504D9B4EDC7}" destId="{F939A53B-CB30-45CB-9FBA-484360983AB5}" srcOrd="0" destOrd="0" presId="urn:microsoft.com/office/officeart/2005/8/layout/list1"/>
    <dgm:cxn modelId="{CAB3018C-F1F6-44B4-A53C-D7C46B96AD2E}" type="presParOf" srcId="{54AEC87A-63FA-490D-8C03-D504D9B4EDC7}" destId="{F6A3BD80-303B-4B12-9496-8D110459831E}" srcOrd="1" destOrd="0" presId="urn:microsoft.com/office/officeart/2005/8/layout/list1"/>
    <dgm:cxn modelId="{01027A5A-EF46-465F-A01A-E9A0EC85C18D}" type="presParOf" srcId="{0E46A59A-590C-42BB-BFA6-BCF8D0CA01D5}" destId="{A5D46B6E-1C7D-4C4D-9C56-345089C6076F}" srcOrd="9" destOrd="0" presId="urn:microsoft.com/office/officeart/2005/8/layout/list1"/>
    <dgm:cxn modelId="{9CC7E147-A3A3-4CAF-A90C-CE5B2E6D147E}" type="presParOf" srcId="{0E46A59A-590C-42BB-BFA6-BCF8D0CA01D5}" destId="{02FF94C5-E4E2-47F2-AAE6-A92A85B9BE2E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7F21184-0D7C-4C08-B2C5-05D226AD41C4}">
      <dsp:nvSpPr>
        <dsp:cNvPr id="0" name=""/>
        <dsp:cNvSpPr/>
      </dsp:nvSpPr>
      <dsp:spPr>
        <a:xfrm rot="5400000">
          <a:off x="3948839" y="-1339641"/>
          <a:ext cx="1324403" cy="4339803"/>
        </a:xfrm>
        <a:prstGeom prst="round2Same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 dirty="0"/>
            <a:t>La película narra la vida de un multimillonario sin escrúpulos. A pesar de tenerlo todo, muere solo, recordando su trineo "Rosebud".</a:t>
          </a:r>
          <a:endParaRPr lang="es-419" sz="2100" kern="1200" dirty="0"/>
        </a:p>
      </dsp:txBody>
      <dsp:txXfrm rot="-5400000">
        <a:off x="2441139" y="232711"/>
        <a:ext cx="4275151" cy="1195099"/>
      </dsp:txXfrm>
    </dsp:sp>
    <dsp:sp modelId="{0313830A-D08B-4938-848C-0751B797C013}">
      <dsp:nvSpPr>
        <dsp:cNvPr id="0" name=""/>
        <dsp:cNvSpPr/>
      </dsp:nvSpPr>
      <dsp:spPr>
        <a:xfrm>
          <a:off x="0" y="2508"/>
          <a:ext cx="2441139" cy="1655504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Ciudadano Kane</a:t>
          </a:r>
        </a:p>
      </dsp:txBody>
      <dsp:txXfrm>
        <a:off x="80815" y="83323"/>
        <a:ext cx="2279509" cy="1493874"/>
      </dsp:txXfrm>
    </dsp:sp>
    <dsp:sp modelId="{5E46C274-FB44-4E4F-BB36-1FF2F4C69773}">
      <dsp:nvSpPr>
        <dsp:cNvPr id="0" name=""/>
        <dsp:cNvSpPr/>
      </dsp:nvSpPr>
      <dsp:spPr>
        <a:xfrm rot="5400000">
          <a:off x="3948839" y="398638"/>
          <a:ext cx="1324403" cy="4339803"/>
        </a:xfrm>
        <a:prstGeom prst="round2SameRect">
          <a:avLst/>
        </a:prstGeom>
        <a:solidFill>
          <a:schemeClr val="accent5">
            <a:tint val="40000"/>
            <a:alpha val="90000"/>
            <a:hueOff val="-887704"/>
            <a:satOff val="-2520"/>
            <a:lumOff val="7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887704"/>
              <a:satOff val="-2520"/>
              <a:lumOff val="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/>
            <a:t>La prosperidad económica no puede comprar la verdadera felicidad o una alegría duradera.</a:t>
          </a:r>
          <a:endParaRPr lang="es-419" sz="2100" kern="1200"/>
        </a:p>
      </dsp:txBody>
      <dsp:txXfrm rot="-5400000">
        <a:off x="2441139" y="1970990"/>
        <a:ext cx="4275151" cy="1195099"/>
      </dsp:txXfrm>
    </dsp:sp>
    <dsp:sp modelId="{7F23E9DE-D8A4-4DA9-91FB-4BF4C0F314EB}">
      <dsp:nvSpPr>
        <dsp:cNvPr id="0" name=""/>
        <dsp:cNvSpPr/>
      </dsp:nvSpPr>
      <dsp:spPr>
        <a:xfrm>
          <a:off x="0" y="1740787"/>
          <a:ext cx="2441139" cy="1655504"/>
        </a:xfrm>
        <a:prstGeom prst="roundRect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Lección Clave</a:t>
          </a:r>
        </a:p>
      </dsp:txBody>
      <dsp:txXfrm>
        <a:off x="80815" y="1821602"/>
        <a:ext cx="2279509" cy="1493874"/>
      </dsp:txXfrm>
    </dsp:sp>
    <dsp:sp modelId="{E3D0F2CC-AF48-4511-AD4F-47BB4DBD3D0C}">
      <dsp:nvSpPr>
        <dsp:cNvPr id="0" name=""/>
        <dsp:cNvSpPr/>
      </dsp:nvSpPr>
      <dsp:spPr>
        <a:xfrm rot="5400000">
          <a:off x="3948839" y="2136917"/>
          <a:ext cx="1324403" cy="4339803"/>
        </a:xfrm>
        <a:prstGeom prst="round2SameRect">
          <a:avLst/>
        </a:prstGeom>
        <a:solidFill>
          <a:schemeClr val="accent5">
            <a:tint val="40000"/>
            <a:alpha val="90000"/>
            <a:hueOff val="-1775408"/>
            <a:satOff val="-5040"/>
            <a:lumOff val="15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775408"/>
              <a:satOff val="-5040"/>
              <a:lumOff val="1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100" kern="1200" baseline="0"/>
            <a:t>La riqueza y el poder no proporcionaron a Kane algo mejor que un recuerdo infantil lleno de alegría.</a:t>
          </a:r>
          <a:endParaRPr lang="es-419" sz="2100" kern="1200"/>
        </a:p>
      </dsp:txBody>
      <dsp:txXfrm rot="-5400000">
        <a:off x="2441139" y="3709269"/>
        <a:ext cx="4275151" cy="1195099"/>
      </dsp:txXfrm>
    </dsp:sp>
    <dsp:sp modelId="{684B6772-214A-43D2-831C-18C300D8CA1C}">
      <dsp:nvSpPr>
        <dsp:cNvPr id="0" name=""/>
        <dsp:cNvSpPr/>
      </dsp:nvSpPr>
      <dsp:spPr>
        <a:xfrm>
          <a:off x="0" y="3479067"/>
          <a:ext cx="2441139" cy="1655504"/>
        </a:xfrm>
        <a:prstGeom prst="round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66675" rIns="133350" bIns="6667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Reflexión</a:t>
          </a:r>
        </a:p>
      </dsp:txBody>
      <dsp:txXfrm>
        <a:off x="80815" y="3559882"/>
        <a:ext cx="2279509" cy="1493874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723D462-778F-444F-90A2-149C12486DAF}">
      <dsp:nvSpPr>
        <dsp:cNvPr id="0" name=""/>
        <dsp:cNvSpPr/>
      </dsp:nvSpPr>
      <dsp:spPr>
        <a:xfrm rot="5400000">
          <a:off x="-261391" y="261459"/>
          <a:ext cx="1742608" cy="12198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1</a:t>
          </a:r>
        </a:p>
      </dsp:txBody>
      <dsp:txXfrm rot="-5400000">
        <a:off x="0" y="609981"/>
        <a:ext cx="1219826" cy="522782"/>
      </dsp:txXfrm>
    </dsp:sp>
    <dsp:sp modelId="{F74232D4-DC5C-4892-A5EE-24DCA18A95DC}">
      <dsp:nvSpPr>
        <dsp:cNvPr id="0" name=""/>
        <dsp:cNvSpPr/>
      </dsp:nvSpPr>
      <dsp:spPr>
        <a:xfrm rot="5400000">
          <a:off x="3423762" y="-2203868"/>
          <a:ext cx="1132695" cy="554056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 dirty="0"/>
            <a:t>Día Semanal</a:t>
          </a:r>
          <a:endParaRPr lang="es-419" sz="2300" kern="1200" dirty="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Su relación con el Señor se limitaba a los sábados.</a:t>
          </a:r>
          <a:endParaRPr lang="es-419" sz="2300" kern="1200"/>
        </a:p>
      </dsp:txBody>
      <dsp:txXfrm rot="-5400000">
        <a:off x="1219826" y="55362"/>
        <a:ext cx="5485274" cy="1022107"/>
      </dsp:txXfrm>
    </dsp:sp>
    <dsp:sp modelId="{52B97E5B-4ACB-4AA1-BC8E-EE7F10AC324E}">
      <dsp:nvSpPr>
        <dsp:cNvPr id="0" name=""/>
        <dsp:cNvSpPr/>
      </dsp:nvSpPr>
      <dsp:spPr>
        <a:xfrm rot="5400000">
          <a:off x="-261391" y="1811296"/>
          <a:ext cx="1742608" cy="12198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2</a:t>
          </a:r>
        </a:p>
      </dsp:txBody>
      <dsp:txXfrm rot="-5400000">
        <a:off x="0" y="2159818"/>
        <a:ext cx="1219826" cy="522782"/>
      </dsp:txXfrm>
    </dsp:sp>
    <dsp:sp modelId="{C61291A2-3DF2-4569-BEE7-4E672748D28D}">
      <dsp:nvSpPr>
        <dsp:cNvPr id="0" name=""/>
        <dsp:cNvSpPr/>
      </dsp:nvSpPr>
      <dsp:spPr>
        <a:xfrm rot="5400000">
          <a:off x="3423762" y="-654031"/>
          <a:ext cx="1132695" cy="554056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Días Libres</a:t>
          </a:r>
          <a:endParaRPr lang="es-419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Negoció tener el sábado libre, lo que le dejaba libre también el domingo.</a:t>
          </a:r>
          <a:endParaRPr lang="es-419" sz="2300" kern="1200"/>
        </a:p>
      </dsp:txBody>
      <dsp:txXfrm rot="-5400000">
        <a:off x="1219826" y="1605199"/>
        <a:ext cx="5485274" cy="1022107"/>
      </dsp:txXfrm>
    </dsp:sp>
    <dsp:sp modelId="{F34E9D8E-7214-4F35-892E-AA46B25737BD}">
      <dsp:nvSpPr>
        <dsp:cNvPr id="0" name=""/>
        <dsp:cNvSpPr/>
      </dsp:nvSpPr>
      <dsp:spPr>
        <a:xfrm rot="5400000">
          <a:off x="-261391" y="3361133"/>
          <a:ext cx="1742608" cy="1219826"/>
        </a:xfrm>
        <a:prstGeom prst="chevron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225" tIns="22225" rIns="22225" bIns="22225" numCol="1" spcCol="1270" anchor="ctr" anchorCtr="0">
          <a:noAutofit/>
        </a:bodyPr>
        <a:lstStyle/>
        <a:p>
          <a:pPr marL="0" lvl="0" indent="0" algn="ctr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0</a:t>
          </a:r>
        </a:p>
      </dsp:txBody>
      <dsp:txXfrm rot="-5400000">
        <a:off x="0" y="3709655"/>
        <a:ext cx="1219826" cy="522782"/>
      </dsp:txXfrm>
    </dsp:sp>
    <dsp:sp modelId="{D6BC6F18-E1E4-4C9F-A54D-00728B35FA1A}">
      <dsp:nvSpPr>
        <dsp:cNvPr id="0" name=""/>
        <dsp:cNvSpPr/>
      </dsp:nvSpPr>
      <dsp:spPr>
        <a:xfrm rot="5400000">
          <a:off x="3423762" y="895805"/>
          <a:ext cx="1132695" cy="5540568"/>
        </a:xfrm>
        <a:prstGeom prst="round2SameRect">
          <a:avLst/>
        </a:prstGeom>
        <a:solidFill>
          <a:schemeClr val="lt2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63576" tIns="14605" rIns="14605" bIns="14605" numCol="1" spcCol="1270" anchor="ctr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Compromiso</a:t>
          </a:r>
          <a:endParaRPr lang="es-419" sz="2300" kern="1200"/>
        </a:p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Asistía a la iglesia solo para el sermón, sin mayor participación.</a:t>
          </a:r>
          <a:endParaRPr lang="es-419" sz="2300" kern="1200"/>
        </a:p>
      </dsp:txBody>
      <dsp:txXfrm rot="-5400000">
        <a:off x="1219826" y="3155035"/>
        <a:ext cx="5485274" cy="102210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437ED1-89F8-4F5E-B81C-8E04910978EC}">
      <dsp:nvSpPr>
        <dsp:cNvPr id="0" name=""/>
        <dsp:cNvSpPr/>
      </dsp:nvSpPr>
      <dsp:spPr>
        <a:xfrm rot="10800000">
          <a:off x="2094333" y="1009"/>
          <a:ext cx="6996197" cy="132853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84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Escuchó una serie de siete casetes del pastor Alejandro Bullón titulada "Jehová, nuestra justicia".</a:t>
          </a:r>
        </a:p>
      </dsp:txBody>
      <dsp:txXfrm rot="10800000">
        <a:off x="2426466" y="1009"/>
        <a:ext cx="6664064" cy="1328533"/>
      </dsp:txXfrm>
    </dsp:sp>
    <dsp:sp modelId="{EB12A840-D092-4E8B-9F91-09B984858B80}">
      <dsp:nvSpPr>
        <dsp:cNvPr id="0" name=""/>
        <dsp:cNvSpPr/>
      </dsp:nvSpPr>
      <dsp:spPr>
        <a:xfrm>
          <a:off x="1430066" y="1009"/>
          <a:ext cx="1328533" cy="1328533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765238-195F-40B1-B0BC-B728E26528A4}">
      <dsp:nvSpPr>
        <dsp:cNvPr id="0" name=""/>
        <dsp:cNvSpPr/>
      </dsp:nvSpPr>
      <dsp:spPr>
        <a:xfrm rot="10800000">
          <a:off x="2094333" y="1726120"/>
          <a:ext cx="6996197" cy="132853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84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Comprender la justicia como una persona cambió su enfoque legalista sobre la salvación.</a:t>
          </a:r>
        </a:p>
      </dsp:txBody>
      <dsp:txXfrm rot="10800000">
        <a:off x="2426466" y="1726120"/>
        <a:ext cx="6664064" cy="1328533"/>
      </dsp:txXfrm>
    </dsp:sp>
    <dsp:sp modelId="{CFFCAA40-4213-47A0-A063-67917B94F6C5}">
      <dsp:nvSpPr>
        <dsp:cNvPr id="0" name=""/>
        <dsp:cNvSpPr/>
      </dsp:nvSpPr>
      <dsp:spPr>
        <a:xfrm>
          <a:off x="1430066" y="1726120"/>
          <a:ext cx="1328533" cy="1328533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B9AEE4F-CF22-448B-BCF4-86D0D10CA0DC}">
      <dsp:nvSpPr>
        <dsp:cNvPr id="0" name=""/>
        <dsp:cNvSpPr/>
      </dsp:nvSpPr>
      <dsp:spPr>
        <a:xfrm rot="10800000">
          <a:off x="2094333" y="3451231"/>
          <a:ext cx="6996197" cy="1328533"/>
        </a:xfrm>
        <a:prstGeom prst="homePlat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85846" tIns="106680" rIns="199136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Visitó librerías evangélicas y compró libros de autores reconocidos para estudiar diferencias doctrinales.</a:t>
          </a:r>
        </a:p>
      </dsp:txBody>
      <dsp:txXfrm rot="10800000">
        <a:off x="2426466" y="3451231"/>
        <a:ext cx="6664064" cy="1328533"/>
      </dsp:txXfrm>
    </dsp:sp>
    <dsp:sp modelId="{C2F6B686-A5B4-40F6-9680-777E1EDA54B8}">
      <dsp:nvSpPr>
        <dsp:cNvPr id="0" name=""/>
        <dsp:cNvSpPr/>
      </dsp:nvSpPr>
      <dsp:spPr>
        <a:xfrm>
          <a:off x="1430066" y="3451231"/>
          <a:ext cx="1328533" cy="1328533"/>
        </a:xfrm>
        <a:prstGeom prst="ellipse">
          <a:avLst/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dk2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F9531F3-5A95-4F2B-8837-89D55B69CCF1}">
      <dsp:nvSpPr>
        <dsp:cNvPr id="0" name=""/>
        <dsp:cNvSpPr/>
      </dsp:nvSpPr>
      <dsp:spPr>
        <a:xfrm>
          <a:off x="5034" y="0"/>
          <a:ext cx="4842502" cy="435424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900" kern="1200"/>
            <a:t>Énfasis Evangélico</a:t>
          </a:r>
        </a:p>
      </dsp:txBody>
      <dsp:txXfrm>
        <a:off x="5034" y="0"/>
        <a:ext cx="4842502" cy="1306273"/>
      </dsp:txXfrm>
    </dsp:sp>
    <dsp:sp modelId="{5E750DF3-2626-47BD-B8F4-E1CAA8BBA626}">
      <dsp:nvSpPr>
        <dsp:cNvPr id="0" name=""/>
        <dsp:cNvSpPr/>
      </dsp:nvSpPr>
      <dsp:spPr>
        <a:xfrm>
          <a:off x="489284" y="1306273"/>
          <a:ext cx="3874002" cy="2830259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 baseline="0"/>
            <a:t>Los autores evangélicos ponen un gran énfasis en la gracia divina.</a:t>
          </a:r>
          <a:endParaRPr lang="es-419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/>
            <a:t>Enfoque en la justificación por fe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/>
            <a:t>Menos énfasis en la santificación</a:t>
          </a:r>
        </a:p>
      </dsp:txBody>
      <dsp:txXfrm>
        <a:off x="572179" y="1389168"/>
        <a:ext cx="3708212" cy="2664469"/>
      </dsp:txXfrm>
    </dsp:sp>
    <dsp:sp modelId="{709826E8-3C74-4978-B20B-46DECB0E9B6A}">
      <dsp:nvSpPr>
        <dsp:cNvPr id="0" name=""/>
        <dsp:cNvSpPr/>
      </dsp:nvSpPr>
      <dsp:spPr>
        <a:xfrm>
          <a:off x="5210724" y="0"/>
          <a:ext cx="4842502" cy="4354246"/>
        </a:xfrm>
        <a:prstGeom prst="roundRect">
          <a:avLst>
            <a:gd name="adj" fmla="val 10000"/>
          </a:avLst>
        </a:prstGeom>
        <a:solidFill>
          <a:schemeClr val="accent5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6690" tIns="186690" rIns="186690" bIns="186690" numCol="1" spcCol="1270" anchor="ctr" anchorCtr="0">
          <a:noAutofit/>
        </a:bodyPr>
        <a:lstStyle/>
        <a:p>
          <a:pPr marL="0" lvl="0" indent="0" algn="ctr" defTabSz="2178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4900" kern="1200"/>
            <a:t>Énfasis Adventista</a:t>
          </a:r>
        </a:p>
      </dsp:txBody>
      <dsp:txXfrm>
        <a:off x="5210724" y="0"/>
        <a:ext cx="4842502" cy="1306273"/>
      </dsp:txXfrm>
    </dsp:sp>
    <dsp:sp modelId="{1EA15003-C172-4B51-B423-FD4D32A03284}">
      <dsp:nvSpPr>
        <dsp:cNvPr id="0" name=""/>
        <dsp:cNvSpPr/>
      </dsp:nvSpPr>
      <dsp:spPr>
        <a:xfrm>
          <a:off x="5694974" y="1306273"/>
          <a:ext cx="3874002" cy="2830259"/>
        </a:xfrm>
        <a:prstGeom prst="roundRect">
          <a:avLst>
            <a:gd name="adj" fmla="val 10000"/>
          </a:avLst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1120" tIns="53340" rIns="71120" bIns="53340" numCol="1" spcCol="1270" anchor="t" anchorCtr="0">
          <a:noAutofit/>
        </a:bodyPr>
        <a:lstStyle/>
        <a:p>
          <a:pPr marL="0" lvl="0" indent="0" algn="l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 baseline="0"/>
            <a:t>Los adventistas, aunque hablan de la gracia, en la práctica suelen enfatizar la obediencia.</a:t>
          </a:r>
          <a:endParaRPr lang="es-419" sz="2800" kern="1200"/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/>
            <a:t>Riesgo de legalismo</a:t>
          </a:r>
        </a:p>
        <a:p>
          <a:pPr marL="228600" lvl="1" indent="-228600" algn="l" defTabSz="9779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200" kern="1200"/>
            <a:t>Enfoque en la obediencia perfecta</a:t>
          </a:r>
        </a:p>
      </dsp:txBody>
      <dsp:txXfrm>
        <a:off x="5777869" y="1389168"/>
        <a:ext cx="3708212" cy="2664469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A8B6B1-51E2-4490-A1BD-3F0AF7445A54}">
      <dsp:nvSpPr>
        <dsp:cNvPr id="0" name=""/>
        <dsp:cNvSpPr/>
      </dsp:nvSpPr>
      <dsp:spPr>
        <a:xfrm>
          <a:off x="0" y="54717"/>
          <a:ext cx="6154220" cy="748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kern="1200"/>
            <a:t>El plan de Dios: ¡Su mayor regalo!</a:t>
          </a:r>
        </a:p>
      </dsp:txBody>
      <dsp:txXfrm>
        <a:off x="36553" y="91270"/>
        <a:ext cx="6081114" cy="675694"/>
      </dsp:txXfrm>
    </dsp:sp>
    <dsp:sp modelId="{F9268D05-B26D-4277-966D-68865D8AED90}">
      <dsp:nvSpPr>
        <dsp:cNvPr id="0" name=""/>
        <dsp:cNvSpPr/>
      </dsp:nvSpPr>
      <dsp:spPr>
        <a:xfrm>
          <a:off x="0" y="803517"/>
          <a:ext cx="615422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96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500" kern="1200" baseline="0"/>
            <a:t>Programa diseñado para enseñar lo que Dios hace para salvarnos.</a:t>
          </a:r>
          <a:endParaRPr lang="es-419" sz="2500" kern="1200"/>
        </a:p>
      </dsp:txBody>
      <dsp:txXfrm>
        <a:off x="0" y="803517"/>
        <a:ext cx="6154220" cy="745200"/>
      </dsp:txXfrm>
    </dsp:sp>
    <dsp:sp modelId="{DFF40293-81E2-4538-B442-6F6E6044D463}">
      <dsp:nvSpPr>
        <dsp:cNvPr id="0" name=""/>
        <dsp:cNvSpPr/>
      </dsp:nvSpPr>
      <dsp:spPr>
        <a:xfrm>
          <a:off x="0" y="1548717"/>
          <a:ext cx="6154220" cy="748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kern="1200"/>
            <a:t>Grupos de Estudio</a:t>
          </a:r>
        </a:p>
      </dsp:txBody>
      <dsp:txXfrm>
        <a:off x="36553" y="1585270"/>
        <a:ext cx="6081114" cy="675694"/>
      </dsp:txXfrm>
    </dsp:sp>
    <dsp:sp modelId="{29002E7B-516A-42A7-A70C-0B213087A9D9}">
      <dsp:nvSpPr>
        <dsp:cNvPr id="0" name=""/>
        <dsp:cNvSpPr/>
      </dsp:nvSpPr>
      <dsp:spPr>
        <a:xfrm>
          <a:off x="0" y="2297517"/>
          <a:ext cx="615422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96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500" kern="1200" baseline="0"/>
            <a:t>Organizó decenas de grupos para proclamar las buenas nuevas.</a:t>
          </a:r>
          <a:endParaRPr lang="es-419" sz="2500" kern="1200"/>
        </a:p>
      </dsp:txBody>
      <dsp:txXfrm>
        <a:off x="0" y="2297517"/>
        <a:ext cx="6154220" cy="745200"/>
      </dsp:txXfrm>
    </dsp:sp>
    <dsp:sp modelId="{94109D81-916C-46B4-844F-3A0DC21945F8}">
      <dsp:nvSpPr>
        <dsp:cNvPr id="0" name=""/>
        <dsp:cNvSpPr/>
      </dsp:nvSpPr>
      <dsp:spPr>
        <a:xfrm>
          <a:off x="0" y="3042716"/>
          <a:ext cx="6154220" cy="748800"/>
        </a:xfrm>
        <a:prstGeom prst="roundRect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marL="0" lvl="0" indent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200" kern="1200"/>
            <a:t>Enfoque Centrado en Cristo</a:t>
          </a:r>
        </a:p>
      </dsp:txBody>
      <dsp:txXfrm>
        <a:off x="36553" y="3079269"/>
        <a:ext cx="6081114" cy="675694"/>
      </dsp:txXfrm>
    </dsp:sp>
    <dsp:sp modelId="{6B7010C1-07BB-4EBB-9DBE-36AE5578931B}">
      <dsp:nvSpPr>
        <dsp:cNvPr id="0" name=""/>
        <dsp:cNvSpPr/>
      </dsp:nvSpPr>
      <dsp:spPr>
        <a:xfrm>
          <a:off x="0" y="3791517"/>
          <a:ext cx="6154220" cy="7452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5396" tIns="40640" rIns="227584" bIns="40640" numCol="1" spcCol="1270" anchor="t" anchorCtr="0">
          <a:noAutofit/>
        </a:bodyPr>
        <a:lstStyle/>
        <a:p>
          <a:pPr marL="228600" lvl="1" indent="-228600" algn="l" defTabSz="11112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500" kern="1200" baseline="0"/>
            <a:t>Se centra en la obra de Dios, no en nuestros esfuerzos.</a:t>
          </a:r>
          <a:endParaRPr lang="es-419" sz="2500" kern="1200"/>
        </a:p>
      </dsp:txBody>
      <dsp:txXfrm>
        <a:off x="0" y="3791517"/>
        <a:ext cx="6154220" cy="745200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832EF6-7ABA-466B-8DBB-28875C76A587}">
      <dsp:nvSpPr>
        <dsp:cNvPr id="0" name=""/>
        <dsp:cNvSpPr/>
      </dsp:nvSpPr>
      <dsp:spPr>
        <a:xfrm>
          <a:off x="761" y="501636"/>
          <a:ext cx="2968995" cy="1781397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Bautismos</a:t>
          </a:r>
        </a:p>
      </dsp:txBody>
      <dsp:txXfrm>
        <a:off x="761" y="501636"/>
        <a:ext cx="2968995" cy="1781397"/>
      </dsp:txXfrm>
    </dsp:sp>
    <dsp:sp modelId="{3551A166-BAE7-44EA-929D-01D2C7977795}">
      <dsp:nvSpPr>
        <dsp:cNvPr id="0" name=""/>
        <dsp:cNvSpPr/>
      </dsp:nvSpPr>
      <dsp:spPr>
        <a:xfrm>
          <a:off x="3266656" y="501636"/>
          <a:ext cx="2968995" cy="1781397"/>
        </a:xfrm>
        <a:prstGeom prst="rect">
          <a:avLst/>
        </a:prstGeom>
        <a:solidFill>
          <a:schemeClr val="accent5">
            <a:hueOff val="-561544"/>
            <a:satOff val="-2648"/>
            <a:lumOff val="6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Nuevos grupos</a:t>
          </a:r>
        </a:p>
      </dsp:txBody>
      <dsp:txXfrm>
        <a:off x="3266656" y="501636"/>
        <a:ext cx="2968995" cy="1781397"/>
      </dsp:txXfrm>
    </dsp:sp>
    <dsp:sp modelId="{C88A4D5C-62C8-430D-A0E0-52B23E1C515F}">
      <dsp:nvSpPr>
        <dsp:cNvPr id="0" name=""/>
        <dsp:cNvSpPr/>
      </dsp:nvSpPr>
      <dsp:spPr>
        <a:xfrm>
          <a:off x="761" y="2579933"/>
          <a:ext cx="2968995" cy="1781397"/>
        </a:xfrm>
        <a:prstGeom prst="rect">
          <a:avLst/>
        </a:prstGeom>
        <a:solidFill>
          <a:schemeClr val="accent5">
            <a:hueOff val="-1123087"/>
            <a:satOff val="-5296"/>
            <a:lumOff val="13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Vidas transformadas</a:t>
          </a:r>
        </a:p>
      </dsp:txBody>
      <dsp:txXfrm>
        <a:off x="761" y="2579933"/>
        <a:ext cx="2968995" cy="1781397"/>
      </dsp:txXfrm>
    </dsp:sp>
    <dsp:sp modelId="{8B8B2A67-75F3-47C0-B940-B66177555D00}">
      <dsp:nvSpPr>
        <dsp:cNvPr id="0" name=""/>
        <dsp:cNvSpPr/>
      </dsp:nvSpPr>
      <dsp:spPr>
        <a:xfrm>
          <a:off x="3266656" y="2579933"/>
          <a:ext cx="2968995" cy="1781397"/>
        </a:xfrm>
        <a:prstGeom prst="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600" kern="1200"/>
            <a:t>Líderes formados</a:t>
          </a:r>
        </a:p>
      </dsp:txBody>
      <dsp:txXfrm>
        <a:off x="3266656" y="2579933"/>
        <a:ext cx="2968995" cy="1781397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FCC020C-2C82-4408-B946-5C1A1FA25007}">
      <dsp:nvSpPr>
        <dsp:cNvPr id="0" name=""/>
        <dsp:cNvSpPr/>
      </dsp:nvSpPr>
      <dsp:spPr>
        <a:xfrm>
          <a:off x="0" y="0"/>
          <a:ext cx="9883739" cy="1497202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 dirty="0"/>
            <a:t>Bautismos Significativos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Lloró de alegría al ver el bautismo de dos líderes pentecostales profesionales en su iglesia.</a:t>
          </a:r>
          <a:endParaRPr lang="es-419" sz="2400" kern="1200"/>
        </a:p>
      </dsp:txBody>
      <dsp:txXfrm>
        <a:off x="2126468" y="0"/>
        <a:ext cx="7757270" cy="1497202"/>
      </dsp:txXfrm>
    </dsp:sp>
    <dsp:sp modelId="{C18169BA-222E-4E26-9F96-144FBA6C534A}">
      <dsp:nvSpPr>
        <dsp:cNvPr id="0" name=""/>
        <dsp:cNvSpPr/>
      </dsp:nvSpPr>
      <dsp:spPr>
        <a:xfrm>
          <a:off x="149720" y="149720"/>
          <a:ext cx="1976747" cy="1197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305649-EEBB-43C0-B1AF-A3EA70A2B70D}">
      <dsp:nvSpPr>
        <dsp:cNvPr id="0" name=""/>
        <dsp:cNvSpPr/>
      </dsp:nvSpPr>
      <dsp:spPr>
        <a:xfrm>
          <a:off x="0" y="1646923"/>
          <a:ext cx="9883739" cy="1497202"/>
        </a:xfrm>
        <a:prstGeom prst="roundRect">
          <a:avLst>
            <a:gd name="adj" fmla="val 10000"/>
          </a:avLst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Multiplicación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Las primeras almas del programa se bautizaron un sábado y el miércoles siguiente ya iniciaban sus propios grupos.</a:t>
          </a:r>
          <a:endParaRPr lang="es-419" sz="2400" kern="1200"/>
        </a:p>
      </dsp:txBody>
      <dsp:txXfrm>
        <a:off x="2126468" y="1646923"/>
        <a:ext cx="7757270" cy="1497202"/>
      </dsp:txXfrm>
    </dsp:sp>
    <dsp:sp modelId="{0501277F-7CCA-4DE0-A93C-618D121EDCD9}">
      <dsp:nvSpPr>
        <dsp:cNvPr id="0" name=""/>
        <dsp:cNvSpPr/>
      </dsp:nvSpPr>
      <dsp:spPr>
        <a:xfrm>
          <a:off x="149720" y="1796643"/>
          <a:ext cx="1976747" cy="1197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6A7149-A84C-4CB1-A4A7-BC261D0C284A}">
      <dsp:nvSpPr>
        <dsp:cNvPr id="0" name=""/>
        <dsp:cNvSpPr/>
      </dsp:nvSpPr>
      <dsp:spPr>
        <a:xfrm>
          <a:off x="0" y="3293846"/>
          <a:ext cx="9883739" cy="1497202"/>
        </a:xfrm>
        <a:prstGeom prst="roundRect">
          <a:avLst>
            <a:gd name="adj" fmla="val 10000"/>
          </a:avLst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8110" tIns="118110" rIns="118110" bIns="118110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Gozo Celestial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Jesús afirmó en Lucas 15 que hay gozo en el cielo cuando un pecador se arrepiente.</a:t>
          </a:r>
          <a:endParaRPr lang="es-419" sz="2400" kern="1200"/>
        </a:p>
      </dsp:txBody>
      <dsp:txXfrm>
        <a:off x="2126468" y="3293846"/>
        <a:ext cx="7757270" cy="1497202"/>
      </dsp:txXfrm>
    </dsp:sp>
    <dsp:sp modelId="{AC117B10-4AD6-412B-A9FD-AD3E9AECDAF0}">
      <dsp:nvSpPr>
        <dsp:cNvPr id="0" name=""/>
        <dsp:cNvSpPr/>
      </dsp:nvSpPr>
      <dsp:spPr>
        <a:xfrm>
          <a:off x="149720" y="3443566"/>
          <a:ext cx="1976747" cy="1197762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9E095E0-163C-4410-B89A-E29BDB40E0D9}">
      <dsp:nvSpPr>
        <dsp:cNvPr id="0" name=""/>
        <dsp:cNvSpPr/>
      </dsp:nvSpPr>
      <dsp:spPr>
        <a:xfrm>
          <a:off x="0" y="6076"/>
          <a:ext cx="6082162" cy="8189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Levántate</a:t>
          </a:r>
        </a:p>
      </dsp:txBody>
      <dsp:txXfrm>
        <a:off x="39980" y="46056"/>
        <a:ext cx="6002202" cy="739039"/>
      </dsp:txXfrm>
    </dsp:sp>
    <dsp:sp modelId="{2FCF2C8D-E33C-48FD-AD63-4CF6ABCDA81D}">
      <dsp:nvSpPr>
        <dsp:cNvPr id="0" name=""/>
        <dsp:cNvSpPr/>
      </dsp:nvSpPr>
      <dsp:spPr>
        <a:xfrm>
          <a:off x="0" y="825076"/>
          <a:ext cx="6082162" cy="81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0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700" kern="1200" baseline="0" dirty="0"/>
            <a:t>Supera la depresión, tristeza o desánimo.</a:t>
          </a:r>
          <a:endParaRPr lang="es-419" sz="2700" kern="1200" dirty="0"/>
        </a:p>
      </dsp:txBody>
      <dsp:txXfrm>
        <a:off x="0" y="825076"/>
        <a:ext cx="6082162" cy="815062"/>
      </dsp:txXfrm>
    </dsp:sp>
    <dsp:sp modelId="{21133E08-824A-44D4-9CCF-C5DC4B8D28DC}">
      <dsp:nvSpPr>
        <dsp:cNvPr id="0" name=""/>
        <dsp:cNvSpPr/>
      </dsp:nvSpPr>
      <dsp:spPr>
        <a:xfrm>
          <a:off x="0" y="1640138"/>
          <a:ext cx="6082162" cy="818999"/>
        </a:xfrm>
        <a:prstGeom prst="roundRect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Pide Sabiduría</a:t>
          </a:r>
        </a:p>
      </dsp:txBody>
      <dsp:txXfrm>
        <a:off x="39980" y="1680118"/>
        <a:ext cx="6002202" cy="739039"/>
      </dsp:txXfrm>
    </dsp:sp>
    <dsp:sp modelId="{7076D0AA-7DEB-477A-A0FB-560226428126}">
      <dsp:nvSpPr>
        <dsp:cNvPr id="0" name=""/>
        <dsp:cNvSpPr/>
      </dsp:nvSpPr>
      <dsp:spPr>
        <a:xfrm>
          <a:off x="0" y="2459138"/>
          <a:ext cx="6082162" cy="81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0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700" kern="1200" baseline="0"/>
            <a:t>Busca comprender el evangelio de manera profunda.</a:t>
          </a:r>
          <a:endParaRPr lang="es-419" sz="2700" kern="1200"/>
        </a:p>
      </dsp:txBody>
      <dsp:txXfrm>
        <a:off x="0" y="2459138"/>
        <a:ext cx="6082162" cy="815062"/>
      </dsp:txXfrm>
    </dsp:sp>
    <dsp:sp modelId="{6AD6D88F-57B6-432A-839B-344BBF9A02A2}">
      <dsp:nvSpPr>
        <dsp:cNvPr id="0" name=""/>
        <dsp:cNvSpPr/>
      </dsp:nvSpPr>
      <dsp:spPr>
        <a:xfrm>
          <a:off x="0" y="3274201"/>
          <a:ext cx="6082162" cy="818999"/>
        </a:xfrm>
        <a:prstGeom prst="round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ctr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Comparte</a:t>
          </a:r>
        </a:p>
      </dsp:txBody>
      <dsp:txXfrm>
        <a:off x="39980" y="3314181"/>
        <a:ext cx="6002202" cy="739039"/>
      </dsp:txXfrm>
    </dsp:sp>
    <dsp:sp modelId="{E5336B94-257F-4251-8B53-388B79E9A104}">
      <dsp:nvSpPr>
        <dsp:cNvPr id="0" name=""/>
        <dsp:cNvSpPr/>
      </dsp:nvSpPr>
      <dsp:spPr>
        <a:xfrm>
          <a:off x="0" y="4093201"/>
          <a:ext cx="6082162" cy="8150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3109" tIns="44450" rIns="248920" bIns="44450" numCol="1" spcCol="1270" anchor="t" anchorCtr="0">
          <a:noAutofit/>
        </a:bodyPr>
        <a:lstStyle/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700" kern="1200" baseline="0"/>
            <a:t>Permite que el Espíritu te capacite para compartir con otros.</a:t>
          </a:r>
          <a:endParaRPr lang="es-419" sz="2700" kern="1200"/>
        </a:p>
      </dsp:txBody>
      <dsp:txXfrm>
        <a:off x="0" y="4093201"/>
        <a:ext cx="6082162" cy="815062"/>
      </dsp:txXfrm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C8B9AF-B4EC-47C8-9D40-3DFBF2947B5E}">
      <dsp:nvSpPr>
        <dsp:cNvPr id="0" name=""/>
        <dsp:cNvSpPr/>
      </dsp:nvSpPr>
      <dsp:spPr>
        <a:xfrm rot="10800000">
          <a:off x="2323044" y="2579"/>
          <a:ext cx="8513064" cy="7151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/>
            <a:t>Reflexiona si tu gozo depende de lo externo o de algo más profundo.</a:t>
          </a:r>
          <a:endParaRPr lang="es-419" sz="2000" kern="1200" dirty="0"/>
        </a:p>
      </dsp:txBody>
      <dsp:txXfrm rot="10800000">
        <a:off x="2501820" y="2579"/>
        <a:ext cx="8334288" cy="715105"/>
      </dsp:txXfrm>
    </dsp:sp>
    <dsp:sp modelId="{90054CA4-D851-461E-B8C7-33639CA8192B}">
      <dsp:nvSpPr>
        <dsp:cNvPr id="0" name=""/>
        <dsp:cNvSpPr/>
      </dsp:nvSpPr>
      <dsp:spPr>
        <a:xfrm>
          <a:off x="1965491" y="2579"/>
          <a:ext cx="715105" cy="715105"/>
        </a:xfrm>
        <a:prstGeom prst="ellipse">
          <a:avLst/>
        </a:prstGeom>
        <a:blipFill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6770A00-B51B-45BF-B27E-85B408E7D9F1}">
      <dsp:nvSpPr>
        <dsp:cNvPr id="0" name=""/>
        <dsp:cNvSpPr/>
      </dsp:nvSpPr>
      <dsp:spPr>
        <a:xfrm rot="10800000">
          <a:off x="2323044" y="931148"/>
          <a:ext cx="8513064" cy="7151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Examina tus episodios de desánimo y cómo la espiritualidad puede manejarlos.</a:t>
          </a:r>
        </a:p>
      </dsp:txBody>
      <dsp:txXfrm rot="10800000">
        <a:off x="2501820" y="931148"/>
        <a:ext cx="8334288" cy="715105"/>
      </dsp:txXfrm>
    </dsp:sp>
    <dsp:sp modelId="{DA44F6E9-23F8-42A9-8871-0CC1CEDC9990}">
      <dsp:nvSpPr>
        <dsp:cNvPr id="0" name=""/>
        <dsp:cNvSpPr/>
      </dsp:nvSpPr>
      <dsp:spPr>
        <a:xfrm>
          <a:off x="1965491" y="931148"/>
          <a:ext cx="715105" cy="71510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F8B895-CE57-4418-8B4C-32081B1995C1}">
      <dsp:nvSpPr>
        <dsp:cNvPr id="0" name=""/>
        <dsp:cNvSpPr/>
      </dsp:nvSpPr>
      <dsp:spPr>
        <a:xfrm rot="10800000">
          <a:off x="2323044" y="1859717"/>
          <a:ext cx="8513064" cy="7151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Revisa tus momentos de gozo pleno y la presencia de Dios en ellos.</a:t>
          </a:r>
        </a:p>
      </dsp:txBody>
      <dsp:txXfrm rot="10800000">
        <a:off x="2501820" y="1859717"/>
        <a:ext cx="8334288" cy="715105"/>
      </dsp:txXfrm>
    </dsp:sp>
    <dsp:sp modelId="{84E9AFAC-2802-414D-A0FF-9115F12159E3}">
      <dsp:nvSpPr>
        <dsp:cNvPr id="0" name=""/>
        <dsp:cNvSpPr/>
      </dsp:nvSpPr>
      <dsp:spPr>
        <a:xfrm>
          <a:off x="1965491" y="1859717"/>
          <a:ext cx="715105" cy="71510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3CF6C0A-2448-492A-A81C-61C31B545CC8}">
      <dsp:nvSpPr>
        <dsp:cNvPr id="0" name=""/>
        <dsp:cNvSpPr/>
      </dsp:nvSpPr>
      <dsp:spPr>
        <a:xfrm rot="10800000">
          <a:off x="2323044" y="2788287"/>
          <a:ext cx="8513064" cy="7151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Compara tus impedimentos con las enseñanzas bíblicas sobre el contentamiento.</a:t>
          </a:r>
        </a:p>
      </dsp:txBody>
      <dsp:txXfrm rot="10800000">
        <a:off x="2501820" y="2788287"/>
        <a:ext cx="8334288" cy="715105"/>
      </dsp:txXfrm>
    </dsp:sp>
    <dsp:sp modelId="{C2033137-E9E6-4A09-99EF-67BA7C31FA3D}">
      <dsp:nvSpPr>
        <dsp:cNvPr id="0" name=""/>
        <dsp:cNvSpPr/>
      </dsp:nvSpPr>
      <dsp:spPr>
        <a:xfrm>
          <a:off x="1965491" y="2788287"/>
          <a:ext cx="715105" cy="71510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19392E1-B6EC-4063-9D8C-9A27E949D06B}">
      <dsp:nvSpPr>
        <dsp:cNvPr id="0" name=""/>
        <dsp:cNvSpPr/>
      </dsp:nvSpPr>
      <dsp:spPr>
        <a:xfrm rot="10800000">
          <a:off x="2323044" y="3716856"/>
          <a:ext cx="8513064" cy="7151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Piensa cómo el evangelio ha cambiado tu perspectiva sobre la felicidad.</a:t>
          </a:r>
        </a:p>
      </dsp:txBody>
      <dsp:txXfrm rot="10800000">
        <a:off x="2501820" y="3716856"/>
        <a:ext cx="8334288" cy="715105"/>
      </dsp:txXfrm>
    </dsp:sp>
    <dsp:sp modelId="{3D0D65F2-072F-4771-ABF7-DFC7FD15E756}">
      <dsp:nvSpPr>
        <dsp:cNvPr id="0" name=""/>
        <dsp:cNvSpPr/>
      </dsp:nvSpPr>
      <dsp:spPr>
        <a:xfrm>
          <a:off x="1965491" y="3716856"/>
          <a:ext cx="715105" cy="71510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D5C22FC-943E-43CC-B88D-5584FA337171}">
      <dsp:nvSpPr>
        <dsp:cNvPr id="0" name=""/>
        <dsp:cNvSpPr/>
      </dsp:nvSpPr>
      <dsp:spPr>
        <a:xfrm rot="10800000">
          <a:off x="2323044" y="4645425"/>
          <a:ext cx="8513064" cy="715105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1534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000" kern="1200" dirty="0"/>
            <a:t>Forma un grupo de estudio bíblico y observa su impacto en ti y en otros.</a:t>
          </a:r>
        </a:p>
      </dsp:txBody>
      <dsp:txXfrm rot="10800000">
        <a:off x="2501820" y="4645425"/>
        <a:ext cx="8334288" cy="715105"/>
      </dsp:txXfrm>
    </dsp:sp>
    <dsp:sp modelId="{9F811659-6F76-48D0-BDCF-C36BD33DB0BB}">
      <dsp:nvSpPr>
        <dsp:cNvPr id="0" name=""/>
        <dsp:cNvSpPr/>
      </dsp:nvSpPr>
      <dsp:spPr>
        <a:xfrm>
          <a:off x="1965491" y="4645425"/>
          <a:ext cx="715105" cy="715105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814331-E165-4D91-BA0A-D2FD55D7AE84}">
      <dsp:nvSpPr>
        <dsp:cNvPr id="0" name=""/>
        <dsp:cNvSpPr/>
      </dsp:nvSpPr>
      <dsp:spPr>
        <a:xfrm>
          <a:off x="33" y="218546"/>
          <a:ext cx="3202240" cy="8064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 dirty="0"/>
            <a:t>Alegría</a:t>
          </a:r>
        </a:p>
      </dsp:txBody>
      <dsp:txXfrm>
        <a:off x="33" y="218546"/>
        <a:ext cx="3202240" cy="806400"/>
      </dsp:txXfrm>
    </dsp:sp>
    <dsp:sp modelId="{16BEFE6D-FC0F-48F9-BC29-96BD015A838F}">
      <dsp:nvSpPr>
        <dsp:cNvPr id="0" name=""/>
        <dsp:cNvSpPr/>
      </dsp:nvSpPr>
      <dsp:spPr>
        <a:xfrm>
          <a:off x="33" y="1024946"/>
          <a:ext cx="3202240" cy="415043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800" kern="1200" baseline="0" dirty="0"/>
            <a:t>Una emoción que surge en momentos específicos: lograr buenas calificaciones, culminar estudios o recibir un ingreso inesperado.</a:t>
          </a:r>
          <a:endParaRPr lang="es-419" sz="2800" kern="1200" dirty="0"/>
        </a:p>
      </dsp:txBody>
      <dsp:txXfrm>
        <a:off x="33" y="1024946"/>
        <a:ext cx="3202240" cy="4150439"/>
      </dsp:txXfrm>
    </dsp:sp>
    <dsp:sp modelId="{2870ACD1-944C-4C7A-BD63-5589D5F0A94C}">
      <dsp:nvSpPr>
        <dsp:cNvPr id="0" name=""/>
        <dsp:cNvSpPr/>
      </dsp:nvSpPr>
      <dsp:spPr>
        <a:xfrm>
          <a:off x="3650587" y="218546"/>
          <a:ext cx="3202240" cy="806400"/>
        </a:xfrm>
        <a:prstGeom prst="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9136" tIns="113792" rIns="199136" bIns="113792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800" kern="1200"/>
            <a:t>Felicidad</a:t>
          </a:r>
        </a:p>
      </dsp:txBody>
      <dsp:txXfrm>
        <a:off x="3650587" y="218546"/>
        <a:ext cx="3202240" cy="806400"/>
      </dsp:txXfrm>
    </dsp:sp>
    <dsp:sp modelId="{3AC9D9AB-8550-4A5B-BE0B-CD8DEBF6502C}">
      <dsp:nvSpPr>
        <dsp:cNvPr id="0" name=""/>
        <dsp:cNvSpPr/>
      </dsp:nvSpPr>
      <dsp:spPr>
        <a:xfrm>
          <a:off x="3650587" y="1024946"/>
          <a:ext cx="3202240" cy="4150439"/>
        </a:xfrm>
        <a:prstGeom prst="rect">
          <a:avLst/>
        </a:prstGeom>
        <a:solidFill>
          <a:schemeClr val="accent6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9352" tIns="149352" rIns="199136" bIns="224028" numCol="1" spcCol="1270" anchor="t" anchorCtr="0">
          <a:noAutofit/>
        </a:bodyPr>
        <a:lstStyle/>
        <a:p>
          <a:pPr marL="285750" lvl="1" indent="-285750" algn="l" defTabSz="1244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800" kern="1200" baseline="0"/>
            <a:t>Un estado más duradero, basado en principios éticos y morales. No es una emoción pasajera.</a:t>
          </a:r>
          <a:endParaRPr lang="es-419" sz="2800" kern="1200"/>
        </a:p>
      </dsp:txBody>
      <dsp:txXfrm>
        <a:off x="3650587" y="1024946"/>
        <a:ext cx="3202240" cy="4150439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FD2FFA-45F8-4A73-B7DE-16218D733F85}">
      <dsp:nvSpPr>
        <dsp:cNvPr id="0" name=""/>
        <dsp:cNvSpPr/>
      </dsp:nvSpPr>
      <dsp:spPr>
        <a:xfrm>
          <a:off x="613641" y="795"/>
          <a:ext cx="3611346" cy="1444538"/>
        </a:xfrm>
        <a:prstGeom prst="chevron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900" kern="1200"/>
            <a:t>Sanidad Física</a:t>
          </a:r>
        </a:p>
      </dsp:txBody>
      <dsp:txXfrm>
        <a:off x="1335910" y="795"/>
        <a:ext cx="2166808" cy="1444538"/>
      </dsp:txXfrm>
    </dsp:sp>
    <dsp:sp modelId="{3E0FAC92-D370-4592-ADAE-7E5A8A320138}">
      <dsp:nvSpPr>
        <dsp:cNvPr id="0" name=""/>
        <dsp:cNvSpPr/>
      </dsp:nvSpPr>
      <dsp:spPr>
        <a:xfrm>
          <a:off x="3755512" y="123581"/>
          <a:ext cx="2997417" cy="1198966"/>
        </a:xfrm>
        <a:prstGeom prst="chevron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baseline="0"/>
            <a:t>“El corazón alegre es una buena medicina” (Proverbios 17:22).</a:t>
          </a:r>
          <a:endParaRPr lang="es-419" sz="1700" kern="1200"/>
        </a:p>
      </dsp:txBody>
      <dsp:txXfrm>
        <a:off x="4354995" y="123581"/>
        <a:ext cx="1798451" cy="1198966"/>
      </dsp:txXfrm>
    </dsp:sp>
    <dsp:sp modelId="{7AE44DE6-4340-431A-AA62-50B14EE0BD09}">
      <dsp:nvSpPr>
        <dsp:cNvPr id="0" name=""/>
        <dsp:cNvSpPr/>
      </dsp:nvSpPr>
      <dsp:spPr>
        <a:xfrm>
          <a:off x="613641" y="1647569"/>
          <a:ext cx="3611346" cy="1444538"/>
        </a:xfrm>
        <a:prstGeom prst="chevron">
          <a:avLst/>
        </a:prstGeom>
        <a:solidFill>
          <a:schemeClr val="accent5">
            <a:hueOff val="-842315"/>
            <a:satOff val="-3972"/>
            <a:lumOff val="98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900" kern="1200"/>
            <a:t>Bienestar Emocional</a:t>
          </a:r>
        </a:p>
      </dsp:txBody>
      <dsp:txXfrm>
        <a:off x="1335910" y="1647569"/>
        <a:ext cx="2166808" cy="1444538"/>
      </dsp:txXfrm>
    </dsp:sp>
    <dsp:sp modelId="{BD0BA28B-717C-486A-AFF6-9C6376C0D82F}">
      <dsp:nvSpPr>
        <dsp:cNvPr id="0" name=""/>
        <dsp:cNvSpPr/>
      </dsp:nvSpPr>
      <dsp:spPr>
        <a:xfrm>
          <a:off x="3755512" y="1770355"/>
          <a:ext cx="2997417" cy="1198966"/>
        </a:xfrm>
        <a:prstGeom prst="chevron">
          <a:avLst/>
        </a:prstGeom>
        <a:solidFill>
          <a:schemeClr val="accent5">
            <a:tint val="40000"/>
            <a:alpha val="90000"/>
            <a:hueOff val="-887704"/>
            <a:satOff val="-2520"/>
            <a:lumOff val="76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887704"/>
              <a:satOff val="-2520"/>
              <a:lumOff val="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baseline="0"/>
            <a:t>“El corazón alegre embellece el rostro” (Proverbios 15:13).</a:t>
          </a:r>
          <a:endParaRPr lang="es-419" sz="1700" kern="1200"/>
        </a:p>
      </dsp:txBody>
      <dsp:txXfrm>
        <a:off x="4354995" y="1770355"/>
        <a:ext cx="1798451" cy="1198966"/>
      </dsp:txXfrm>
    </dsp:sp>
    <dsp:sp modelId="{FF5A2402-19AE-4A0A-9E90-903EFC6C7937}">
      <dsp:nvSpPr>
        <dsp:cNvPr id="0" name=""/>
        <dsp:cNvSpPr/>
      </dsp:nvSpPr>
      <dsp:spPr>
        <a:xfrm>
          <a:off x="613641" y="3294343"/>
          <a:ext cx="3611346" cy="1444538"/>
        </a:xfrm>
        <a:prstGeom prst="chevron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24765" rIns="0" bIns="24765" numCol="1" spcCol="1270" anchor="ctr" anchorCtr="0">
          <a:noAutofit/>
        </a:bodyPr>
        <a:lstStyle/>
        <a:p>
          <a:pPr marL="0" lvl="0" indent="0" algn="ctr" defTabSz="1733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900" kern="1200"/>
            <a:t>Reflejo Divino</a:t>
          </a:r>
        </a:p>
      </dsp:txBody>
      <dsp:txXfrm>
        <a:off x="1335910" y="3294343"/>
        <a:ext cx="2166808" cy="1444538"/>
      </dsp:txXfrm>
    </dsp:sp>
    <dsp:sp modelId="{4D15D621-CA08-45BF-B468-71478C8CB191}">
      <dsp:nvSpPr>
        <dsp:cNvPr id="0" name=""/>
        <dsp:cNvSpPr/>
      </dsp:nvSpPr>
      <dsp:spPr>
        <a:xfrm>
          <a:off x="3755512" y="3417129"/>
          <a:ext cx="2997417" cy="1198966"/>
        </a:xfrm>
        <a:prstGeom prst="chevron">
          <a:avLst/>
        </a:prstGeom>
        <a:solidFill>
          <a:schemeClr val="accent5">
            <a:tint val="40000"/>
            <a:alpha val="90000"/>
            <a:hueOff val="-1775408"/>
            <a:satOff val="-5040"/>
            <a:lumOff val="151"/>
            <a:alphaOff val="0"/>
          </a:schemeClr>
        </a:solidFill>
        <a:ln w="15875" cap="flat" cmpd="sng" algn="ctr">
          <a:solidFill>
            <a:schemeClr val="accent5">
              <a:tint val="40000"/>
              <a:alpha val="90000"/>
              <a:hueOff val="-1775408"/>
              <a:satOff val="-5040"/>
              <a:lumOff val="1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590" tIns="10795" rIns="0" bIns="10795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1700" kern="1200" baseline="0"/>
            <a:t>Nuestra alegría refleja el carácter de Dios, quien se regocija con su pueblo.</a:t>
          </a:r>
          <a:endParaRPr lang="es-419" sz="1700" kern="1200"/>
        </a:p>
      </dsp:txBody>
      <dsp:txXfrm>
        <a:off x="4354995" y="3417129"/>
        <a:ext cx="1798451" cy="1198966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1BD7BD8-9BC4-4A87-A3B2-36DCCC1F5F18}">
      <dsp:nvSpPr>
        <dsp:cNvPr id="0" name=""/>
        <dsp:cNvSpPr/>
      </dsp:nvSpPr>
      <dsp:spPr>
        <a:xfrm>
          <a:off x="2652" y="0"/>
          <a:ext cx="2603151" cy="459143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700" kern="1200"/>
            <a:t>Celebración</a:t>
          </a:r>
        </a:p>
      </dsp:txBody>
      <dsp:txXfrm>
        <a:off x="2652" y="0"/>
        <a:ext cx="2603151" cy="1377430"/>
      </dsp:txXfrm>
    </dsp:sp>
    <dsp:sp modelId="{796FAF99-D73C-4454-962C-87A2707F213B}">
      <dsp:nvSpPr>
        <dsp:cNvPr id="0" name=""/>
        <dsp:cNvSpPr/>
      </dsp:nvSpPr>
      <dsp:spPr>
        <a:xfrm>
          <a:off x="262968" y="1377430"/>
          <a:ext cx="2082521" cy="2984432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 baseline="0"/>
            <a:t>“Se regocijará por ti con cánticos”</a:t>
          </a:r>
          <a:endParaRPr lang="es-419" sz="3000" kern="1200"/>
        </a:p>
      </dsp:txBody>
      <dsp:txXfrm>
        <a:off x="323963" y="1438425"/>
        <a:ext cx="1960531" cy="2862442"/>
      </dsp:txXfrm>
    </dsp:sp>
    <dsp:sp modelId="{8E73005C-E62C-4FA8-BDA9-F132133C6C6A}">
      <dsp:nvSpPr>
        <dsp:cNvPr id="0" name=""/>
        <dsp:cNvSpPr/>
      </dsp:nvSpPr>
      <dsp:spPr>
        <a:xfrm>
          <a:off x="2801041" y="0"/>
          <a:ext cx="2603151" cy="459143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700" kern="1200"/>
            <a:t>Protección</a:t>
          </a:r>
        </a:p>
      </dsp:txBody>
      <dsp:txXfrm>
        <a:off x="2801041" y="0"/>
        <a:ext cx="2603151" cy="1377430"/>
      </dsp:txXfrm>
    </dsp:sp>
    <dsp:sp modelId="{FA0DAC40-AD63-4B06-BDC8-E46B9542B9EB}">
      <dsp:nvSpPr>
        <dsp:cNvPr id="0" name=""/>
        <dsp:cNvSpPr/>
      </dsp:nvSpPr>
      <dsp:spPr>
        <a:xfrm>
          <a:off x="3061356" y="1377430"/>
          <a:ext cx="2082521" cy="2984432"/>
        </a:xfrm>
        <a:prstGeom prst="roundRect">
          <a:avLst>
            <a:gd name="adj" fmla="val 10000"/>
          </a:avLst>
        </a:prstGeom>
        <a:solidFill>
          <a:schemeClr val="accent4">
            <a:hueOff val="-728438"/>
            <a:satOff val="-875"/>
            <a:lumOff val="-1046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 baseline="0"/>
            <a:t>“Jehová está en medio de ti; ¡él es poderoso y te salvará!”</a:t>
          </a:r>
          <a:endParaRPr lang="es-419" sz="3000" kern="1200"/>
        </a:p>
      </dsp:txBody>
      <dsp:txXfrm>
        <a:off x="3122351" y="1438425"/>
        <a:ext cx="1960531" cy="2862442"/>
      </dsp:txXfrm>
    </dsp:sp>
    <dsp:sp modelId="{708E23AE-45CC-45AC-8D0A-EA0985AF805B}">
      <dsp:nvSpPr>
        <dsp:cNvPr id="0" name=""/>
        <dsp:cNvSpPr/>
      </dsp:nvSpPr>
      <dsp:spPr>
        <a:xfrm>
          <a:off x="5599429" y="0"/>
          <a:ext cx="2603151" cy="459143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700" kern="1200"/>
            <a:t>Amor</a:t>
          </a:r>
        </a:p>
      </dsp:txBody>
      <dsp:txXfrm>
        <a:off x="5599429" y="0"/>
        <a:ext cx="2603151" cy="1377430"/>
      </dsp:txXfrm>
    </dsp:sp>
    <dsp:sp modelId="{1201F647-68C7-47F2-8069-38293FAE6E41}">
      <dsp:nvSpPr>
        <dsp:cNvPr id="0" name=""/>
        <dsp:cNvSpPr/>
      </dsp:nvSpPr>
      <dsp:spPr>
        <a:xfrm>
          <a:off x="5859744" y="1377430"/>
          <a:ext cx="2082521" cy="2984432"/>
        </a:xfrm>
        <a:prstGeom prst="roundRect">
          <a:avLst>
            <a:gd name="adj" fmla="val 10000"/>
          </a:avLst>
        </a:prstGeom>
        <a:solidFill>
          <a:schemeClr val="accent4">
            <a:hueOff val="-1456876"/>
            <a:satOff val="-1750"/>
            <a:lumOff val="-2092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 baseline="0"/>
            <a:t>“Se gozará por ti con alegría, callará de amor”</a:t>
          </a:r>
          <a:endParaRPr lang="es-419" sz="3000" kern="1200"/>
        </a:p>
      </dsp:txBody>
      <dsp:txXfrm>
        <a:off x="5920739" y="1438425"/>
        <a:ext cx="1960531" cy="2862442"/>
      </dsp:txXfrm>
    </dsp:sp>
    <dsp:sp modelId="{AF68484D-BD96-4C58-94C1-10ED618A1B8A}">
      <dsp:nvSpPr>
        <dsp:cNvPr id="0" name=""/>
        <dsp:cNvSpPr/>
      </dsp:nvSpPr>
      <dsp:spPr>
        <a:xfrm>
          <a:off x="8397817" y="0"/>
          <a:ext cx="2603151" cy="4591434"/>
        </a:xfrm>
        <a:prstGeom prst="roundRect">
          <a:avLst>
            <a:gd name="adj" fmla="val 10000"/>
          </a:avLst>
        </a:prstGeom>
        <a:solidFill>
          <a:schemeClr val="accent4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0970" tIns="140970" rIns="140970" bIns="140970" numCol="1" spcCol="1270" anchor="ctr" anchorCtr="0">
          <a:noAutofit/>
        </a:bodyPr>
        <a:lstStyle/>
        <a:p>
          <a:pPr marL="0" lvl="0" indent="0" algn="ctr" defTabSz="1644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700" kern="1200"/>
            <a:t>Presencia</a:t>
          </a:r>
        </a:p>
      </dsp:txBody>
      <dsp:txXfrm>
        <a:off x="8397817" y="0"/>
        <a:ext cx="2603151" cy="1377430"/>
      </dsp:txXfrm>
    </dsp:sp>
    <dsp:sp modelId="{C612F323-0E63-4D85-8686-F3387C730CB6}">
      <dsp:nvSpPr>
        <dsp:cNvPr id="0" name=""/>
        <dsp:cNvSpPr/>
      </dsp:nvSpPr>
      <dsp:spPr>
        <a:xfrm>
          <a:off x="8658132" y="1377430"/>
          <a:ext cx="2082521" cy="2984432"/>
        </a:xfrm>
        <a:prstGeom prst="roundRect">
          <a:avLst>
            <a:gd name="adj" fmla="val 10000"/>
          </a:avLst>
        </a:prstGeom>
        <a:solidFill>
          <a:schemeClr val="accent4">
            <a:hueOff val="-2185313"/>
            <a:satOff val="-2625"/>
            <a:lumOff val="-3138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57150" rIns="76200" bIns="5715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000" kern="1200" baseline="0"/>
            <a:t>“Jehová está en medio de ti”</a:t>
          </a:r>
          <a:endParaRPr lang="es-419" sz="3000" kern="1200"/>
        </a:p>
      </dsp:txBody>
      <dsp:txXfrm>
        <a:off x="8719127" y="1438425"/>
        <a:ext cx="1960531" cy="286244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AB37E1E-BEC6-4A8C-BB94-2F7252EDBCA8}">
      <dsp:nvSpPr>
        <dsp:cNvPr id="0" name=""/>
        <dsp:cNvSpPr/>
      </dsp:nvSpPr>
      <dsp:spPr>
        <a:xfrm>
          <a:off x="290093" y="7285"/>
          <a:ext cx="2458284" cy="18350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Nació en 1964 como “hijo póstumo”, pues su padre biológico falleció durante el embarazo.</a:t>
          </a:r>
          <a:endParaRPr lang="es-419" sz="1800" kern="1200"/>
        </a:p>
      </dsp:txBody>
      <dsp:txXfrm>
        <a:off x="333091" y="50283"/>
        <a:ext cx="2372288" cy="1792059"/>
      </dsp:txXfrm>
    </dsp:sp>
    <dsp:sp modelId="{6E280F0E-DA06-4563-B6B4-36D71D0C1F69}">
      <dsp:nvSpPr>
        <dsp:cNvPr id="0" name=""/>
        <dsp:cNvSpPr/>
      </dsp:nvSpPr>
      <dsp:spPr>
        <a:xfrm>
          <a:off x="290093" y="1842343"/>
          <a:ext cx="2458284" cy="78907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Nacimiento</a:t>
          </a:r>
        </a:p>
      </dsp:txBody>
      <dsp:txXfrm>
        <a:off x="290093" y="1842343"/>
        <a:ext cx="1731186" cy="789074"/>
      </dsp:txXfrm>
    </dsp:sp>
    <dsp:sp modelId="{7B540EAB-1F41-4D08-B325-283E997394AD}">
      <dsp:nvSpPr>
        <dsp:cNvPr id="0" name=""/>
        <dsp:cNvSpPr/>
      </dsp:nvSpPr>
      <dsp:spPr>
        <a:xfrm>
          <a:off x="2090821" y="1967681"/>
          <a:ext cx="860399" cy="860399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82E4D70-74AA-49E1-B0BE-D0FE664E3188}">
      <dsp:nvSpPr>
        <dsp:cNvPr id="0" name=""/>
        <dsp:cNvSpPr/>
      </dsp:nvSpPr>
      <dsp:spPr>
        <a:xfrm>
          <a:off x="3164379" y="7285"/>
          <a:ext cx="2458284" cy="18350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336926"/>
              <a:satOff val="-1589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Su madre se volvió a casar, y su padrastro asumió el rol de figura paterna.</a:t>
          </a:r>
          <a:endParaRPr lang="es-419" sz="1800" kern="1200"/>
        </a:p>
      </dsp:txBody>
      <dsp:txXfrm>
        <a:off x="3207377" y="50283"/>
        <a:ext cx="2372288" cy="1792059"/>
      </dsp:txXfrm>
    </dsp:sp>
    <dsp:sp modelId="{7CC35CB5-A915-43F9-BC0A-D4145282FB3C}">
      <dsp:nvSpPr>
        <dsp:cNvPr id="0" name=""/>
        <dsp:cNvSpPr/>
      </dsp:nvSpPr>
      <dsp:spPr>
        <a:xfrm>
          <a:off x="3164379" y="1842343"/>
          <a:ext cx="2458284" cy="789074"/>
        </a:xfrm>
        <a:prstGeom prst="rect">
          <a:avLst/>
        </a:prstGeom>
        <a:solidFill>
          <a:schemeClr val="accent5">
            <a:hueOff val="-336926"/>
            <a:satOff val="-1589"/>
            <a:lumOff val="392"/>
            <a:alphaOff val="0"/>
          </a:schemeClr>
        </a:solidFill>
        <a:ln w="15875" cap="flat" cmpd="sng" algn="ctr">
          <a:solidFill>
            <a:schemeClr val="accent5">
              <a:hueOff val="-336926"/>
              <a:satOff val="-1589"/>
              <a:lumOff val="39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Familia</a:t>
          </a:r>
        </a:p>
      </dsp:txBody>
      <dsp:txXfrm>
        <a:off x="3164379" y="1842343"/>
        <a:ext cx="1731186" cy="789074"/>
      </dsp:txXfrm>
    </dsp:sp>
    <dsp:sp modelId="{CD3A9132-6DFD-4B01-A12C-734DE9262659}">
      <dsp:nvSpPr>
        <dsp:cNvPr id="0" name=""/>
        <dsp:cNvSpPr/>
      </dsp:nvSpPr>
      <dsp:spPr>
        <a:xfrm>
          <a:off x="4965107" y="1967681"/>
          <a:ext cx="860399" cy="860399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A571BC-9008-41F0-9D25-82D9FE64E1AA}">
      <dsp:nvSpPr>
        <dsp:cNvPr id="0" name=""/>
        <dsp:cNvSpPr/>
      </dsp:nvSpPr>
      <dsp:spPr>
        <a:xfrm>
          <a:off x="6038665" y="7285"/>
          <a:ext cx="2458284" cy="18350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673852"/>
              <a:satOff val="-3178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Su padre era cristiano, psicólogo con estudios en teología y poseía una extensa biblioteca.</a:t>
          </a:r>
          <a:endParaRPr lang="es-419" sz="1800" kern="1200"/>
        </a:p>
      </dsp:txBody>
      <dsp:txXfrm>
        <a:off x="6081663" y="50283"/>
        <a:ext cx="2372288" cy="1792059"/>
      </dsp:txXfrm>
    </dsp:sp>
    <dsp:sp modelId="{7A4B102A-E578-4A8D-A8C9-4C993C4FF1C4}">
      <dsp:nvSpPr>
        <dsp:cNvPr id="0" name=""/>
        <dsp:cNvSpPr/>
      </dsp:nvSpPr>
      <dsp:spPr>
        <a:xfrm>
          <a:off x="6038665" y="1842343"/>
          <a:ext cx="2458284" cy="789074"/>
        </a:xfrm>
        <a:prstGeom prst="rect">
          <a:avLst/>
        </a:prstGeom>
        <a:solidFill>
          <a:schemeClr val="accent5">
            <a:hueOff val="-673852"/>
            <a:satOff val="-3178"/>
            <a:lumOff val="784"/>
            <a:alphaOff val="0"/>
          </a:schemeClr>
        </a:solidFill>
        <a:ln w="15875" cap="flat" cmpd="sng" algn="ctr">
          <a:solidFill>
            <a:schemeClr val="accent5">
              <a:hueOff val="-673852"/>
              <a:satOff val="-3178"/>
              <a:lumOff val="78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Influencia</a:t>
          </a:r>
        </a:p>
      </dsp:txBody>
      <dsp:txXfrm>
        <a:off x="6038665" y="1842343"/>
        <a:ext cx="1731186" cy="789074"/>
      </dsp:txXfrm>
    </dsp:sp>
    <dsp:sp modelId="{EDEB5918-3449-4EFA-BCFE-1107D410E4E8}">
      <dsp:nvSpPr>
        <dsp:cNvPr id="0" name=""/>
        <dsp:cNvSpPr/>
      </dsp:nvSpPr>
      <dsp:spPr>
        <a:xfrm>
          <a:off x="7839393" y="1967681"/>
          <a:ext cx="860399" cy="860399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DAF804C-0E05-4BD1-9F54-55D9048E39C9}">
      <dsp:nvSpPr>
        <dsp:cNvPr id="0" name=""/>
        <dsp:cNvSpPr/>
      </dsp:nvSpPr>
      <dsp:spPr>
        <a:xfrm>
          <a:off x="290093" y="3254219"/>
          <a:ext cx="2458284" cy="18350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010778"/>
              <a:satOff val="-4766"/>
              <a:lumOff val="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A las 5:00 a.m., su padre comenzaba el culto familiar cantando himnos. Después, se preparaban para ir a la escuela.</a:t>
          </a:r>
          <a:endParaRPr lang="es-419" sz="1800" kern="1200"/>
        </a:p>
      </dsp:txBody>
      <dsp:txXfrm>
        <a:off x="333091" y="3297217"/>
        <a:ext cx="2372288" cy="1792059"/>
      </dsp:txXfrm>
    </dsp:sp>
    <dsp:sp modelId="{B6C8EC78-4667-40DC-B7DB-200C10E22B6B}">
      <dsp:nvSpPr>
        <dsp:cNvPr id="0" name=""/>
        <dsp:cNvSpPr/>
      </dsp:nvSpPr>
      <dsp:spPr>
        <a:xfrm>
          <a:off x="290093" y="5089276"/>
          <a:ext cx="2458284" cy="789074"/>
        </a:xfrm>
        <a:prstGeom prst="rect">
          <a:avLst/>
        </a:prstGeom>
        <a:solidFill>
          <a:schemeClr val="accent5">
            <a:hueOff val="-1010778"/>
            <a:satOff val="-4766"/>
            <a:lumOff val="1176"/>
            <a:alphaOff val="0"/>
          </a:schemeClr>
        </a:solidFill>
        <a:ln w="15875" cap="flat" cmpd="sng" algn="ctr">
          <a:solidFill>
            <a:schemeClr val="accent5">
              <a:hueOff val="-1010778"/>
              <a:satOff val="-4766"/>
              <a:lumOff val="117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Mañanas</a:t>
          </a:r>
        </a:p>
      </dsp:txBody>
      <dsp:txXfrm>
        <a:off x="290093" y="5089276"/>
        <a:ext cx="1731186" cy="789074"/>
      </dsp:txXfrm>
    </dsp:sp>
    <dsp:sp modelId="{ECB1390F-5363-4E2F-9CE2-E53318DB16AD}">
      <dsp:nvSpPr>
        <dsp:cNvPr id="0" name=""/>
        <dsp:cNvSpPr/>
      </dsp:nvSpPr>
      <dsp:spPr>
        <a:xfrm>
          <a:off x="2090821" y="5214614"/>
          <a:ext cx="860399" cy="860399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DCB63B1-2050-4F01-BED7-BB641DDE33D7}">
      <dsp:nvSpPr>
        <dsp:cNvPr id="0" name=""/>
        <dsp:cNvSpPr/>
      </dsp:nvSpPr>
      <dsp:spPr>
        <a:xfrm>
          <a:off x="3164379" y="3254219"/>
          <a:ext cx="2458284" cy="18350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347705"/>
              <a:satOff val="-6355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Caminaban un kilómetro y medio hasta la escuela adventista para participar en la ceremonia de la bandera.</a:t>
          </a:r>
          <a:endParaRPr lang="es-419" sz="1800" kern="1200"/>
        </a:p>
      </dsp:txBody>
      <dsp:txXfrm>
        <a:off x="3207377" y="3297217"/>
        <a:ext cx="2372288" cy="1792059"/>
      </dsp:txXfrm>
    </dsp:sp>
    <dsp:sp modelId="{B1CE4575-2FA6-453C-BAE2-C936FC2A0425}">
      <dsp:nvSpPr>
        <dsp:cNvPr id="0" name=""/>
        <dsp:cNvSpPr/>
      </dsp:nvSpPr>
      <dsp:spPr>
        <a:xfrm>
          <a:off x="3164379" y="5089276"/>
          <a:ext cx="2458284" cy="789074"/>
        </a:xfrm>
        <a:prstGeom prst="rect">
          <a:avLst/>
        </a:prstGeom>
        <a:solidFill>
          <a:schemeClr val="accent5">
            <a:hueOff val="-1347705"/>
            <a:satOff val="-6355"/>
            <a:lumOff val="1568"/>
            <a:alphaOff val="0"/>
          </a:schemeClr>
        </a:solidFill>
        <a:ln w="15875" cap="flat" cmpd="sng" algn="ctr">
          <a:solidFill>
            <a:schemeClr val="accent5">
              <a:hueOff val="-1347705"/>
              <a:satOff val="-6355"/>
              <a:lumOff val="156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Escuela</a:t>
          </a:r>
        </a:p>
      </dsp:txBody>
      <dsp:txXfrm>
        <a:off x="3164379" y="5089276"/>
        <a:ext cx="1731186" cy="789074"/>
      </dsp:txXfrm>
    </dsp:sp>
    <dsp:sp modelId="{0729B7B3-3A88-4D15-9445-B20F22A9F07C}">
      <dsp:nvSpPr>
        <dsp:cNvPr id="0" name=""/>
        <dsp:cNvSpPr/>
      </dsp:nvSpPr>
      <dsp:spPr>
        <a:xfrm>
          <a:off x="4965107" y="5214614"/>
          <a:ext cx="860399" cy="860399"/>
        </a:xfrm>
        <a:prstGeom prst="ellipse">
          <a:avLst/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302AE5-5B15-43CA-970C-7835A806C44F}">
      <dsp:nvSpPr>
        <dsp:cNvPr id="0" name=""/>
        <dsp:cNvSpPr/>
      </dsp:nvSpPr>
      <dsp:spPr>
        <a:xfrm>
          <a:off x="6038665" y="3254219"/>
          <a:ext cx="2458284" cy="1835057"/>
        </a:xfrm>
        <a:prstGeom prst="round2SameRect">
          <a:avLst>
            <a:gd name="adj1" fmla="val 8000"/>
            <a:gd name="adj2" fmla="val 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5">
              <a:hueOff val="-1684631"/>
              <a:satOff val="-7944"/>
              <a:lumOff val="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860" tIns="68580" rIns="22860" bIns="22860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1800" kern="1200" baseline="0"/>
            <a:t>Después de las tareas, salía con sus vecinos a explorar un viejo gallinero en el patio.</a:t>
          </a:r>
          <a:endParaRPr lang="es-419" sz="1800" kern="1200"/>
        </a:p>
      </dsp:txBody>
      <dsp:txXfrm>
        <a:off x="6081663" y="3297217"/>
        <a:ext cx="2372288" cy="1792059"/>
      </dsp:txXfrm>
    </dsp:sp>
    <dsp:sp modelId="{FEBB5926-5FB9-4D29-870F-F982724A7DA1}">
      <dsp:nvSpPr>
        <dsp:cNvPr id="0" name=""/>
        <dsp:cNvSpPr/>
      </dsp:nvSpPr>
      <dsp:spPr>
        <a:xfrm>
          <a:off x="6038665" y="5089276"/>
          <a:ext cx="2458284" cy="789074"/>
        </a:xfrm>
        <a:prstGeom prst="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accent5">
              <a:hueOff val="-1684631"/>
              <a:satOff val="-7944"/>
              <a:lumOff val="196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0" rIns="33020" bIns="0" numCol="1" spcCol="1270" anchor="ctr" anchorCtr="0">
          <a:noAutofit/>
        </a:bodyPr>
        <a:lstStyle/>
        <a:p>
          <a:pPr marL="0" lvl="0" indent="0" algn="l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600" kern="1200"/>
            <a:t>Tardes</a:t>
          </a:r>
        </a:p>
      </dsp:txBody>
      <dsp:txXfrm>
        <a:off x="6038665" y="5089276"/>
        <a:ext cx="1731186" cy="789074"/>
      </dsp:txXfrm>
    </dsp:sp>
    <dsp:sp modelId="{0E063E56-EFD4-4010-9F9C-0D60C97AC568}">
      <dsp:nvSpPr>
        <dsp:cNvPr id="0" name=""/>
        <dsp:cNvSpPr/>
      </dsp:nvSpPr>
      <dsp:spPr>
        <a:xfrm>
          <a:off x="7839393" y="5214614"/>
          <a:ext cx="860399" cy="860399"/>
        </a:xfrm>
        <a:prstGeom prst="ellipse">
          <a:avLst/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C4BED87-9573-4524-BD51-B36A1E72D408}">
      <dsp:nvSpPr>
        <dsp:cNvPr id="0" name=""/>
        <dsp:cNvSpPr/>
      </dsp:nvSpPr>
      <dsp:spPr>
        <a:xfrm>
          <a:off x="0" y="0"/>
          <a:ext cx="11171434" cy="1270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 dirty="0"/>
            <a:t>Avance Acelerado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700" kern="1200" baseline="0"/>
            <a:t>Nunca cursó el primer ni tercer año escolar.</a:t>
          </a:r>
          <a:endParaRPr lang="es-419" sz="2700" kern="1200"/>
        </a:p>
      </dsp:txBody>
      <dsp:txXfrm>
        <a:off x="2361325" y="0"/>
        <a:ext cx="8810108" cy="1270383"/>
      </dsp:txXfrm>
    </dsp:sp>
    <dsp:sp modelId="{74E065E7-E4B0-464B-8CCA-B857A4B64162}">
      <dsp:nvSpPr>
        <dsp:cNvPr id="0" name=""/>
        <dsp:cNvSpPr/>
      </dsp:nvSpPr>
      <dsp:spPr>
        <a:xfrm>
          <a:off x="127038" y="127038"/>
          <a:ext cx="2234286" cy="10163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DF809A3-5B3C-4A1C-8F3D-DCB9628AFCB4}">
      <dsp:nvSpPr>
        <dsp:cNvPr id="0" name=""/>
        <dsp:cNvSpPr/>
      </dsp:nvSpPr>
      <dsp:spPr>
        <a:xfrm>
          <a:off x="0" y="1397421"/>
          <a:ext cx="11171434" cy="1270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Amor por la Lectura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700" kern="1200" baseline="0"/>
            <a:t>Su madre le enseñó a leer desde muy pequeño.</a:t>
          </a:r>
          <a:endParaRPr lang="es-419" sz="2700" kern="1200"/>
        </a:p>
      </dsp:txBody>
      <dsp:txXfrm>
        <a:off x="2361325" y="1397421"/>
        <a:ext cx="8810108" cy="1270383"/>
      </dsp:txXfrm>
    </dsp:sp>
    <dsp:sp modelId="{222C5BF1-6382-418A-90BA-E23D803E69CB}">
      <dsp:nvSpPr>
        <dsp:cNvPr id="0" name=""/>
        <dsp:cNvSpPr/>
      </dsp:nvSpPr>
      <dsp:spPr>
        <a:xfrm>
          <a:off x="127038" y="1524460"/>
          <a:ext cx="2234286" cy="10163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5EC610-57AA-4430-929C-52D05D459D38}">
      <dsp:nvSpPr>
        <dsp:cNvPr id="0" name=""/>
        <dsp:cNvSpPr/>
      </dsp:nvSpPr>
      <dsp:spPr>
        <a:xfrm>
          <a:off x="0" y="2794843"/>
          <a:ext cx="11171434" cy="1270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Descubrimiento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700" kern="1200" baseline="0"/>
            <a:t>Leía todo lo que tenía letras: anuncios, letreros, etiquetas.</a:t>
          </a:r>
          <a:endParaRPr lang="es-419" sz="2700" kern="1200"/>
        </a:p>
      </dsp:txBody>
      <dsp:txXfrm>
        <a:off x="2361325" y="2794843"/>
        <a:ext cx="8810108" cy="1270383"/>
      </dsp:txXfrm>
    </dsp:sp>
    <dsp:sp modelId="{12C177F8-937E-487A-864F-91CDCD9A92D3}">
      <dsp:nvSpPr>
        <dsp:cNvPr id="0" name=""/>
        <dsp:cNvSpPr/>
      </dsp:nvSpPr>
      <dsp:spPr>
        <a:xfrm>
          <a:off x="127038" y="2921881"/>
          <a:ext cx="2234286" cy="10163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F0235FF-6A00-4EF6-81DF-8CA57397EBB5}">
      <dsp:nvSpPr>
        <dsp:cNvPr id="0" name=""/>
        <dsp:cNvSpPr/>
      </dsp:nvSpPr>
      <dsp:spPr>
        <a:xfrm>
          <a:off x="0" y="4192265"/>
          <a:ext cx="11171434" cy="1270383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3350" tIns="133350" rIns="133350" bIns="133350" numCol="1" spcCol="1270" anchor="t" anchorCtr="0">
          <a:noAutofit/>
        </a:bodyPr>
        <a:lstStyle/>
        <a:p>
          <a:pPr marL="0" lvl="0" indent="0" algn="l" defTabSz="1555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500" kern="1200"/>
            <a:t>Centro Escolar</a:t>
          </a:r>
        </a:p>
        <a:p>
          <a:pPr marL="228600" lvl="1" indent="-228600" algn="l" defTabSz="12001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700" kern="1200" baseline="0"/>
            <a:t>El campus escolar se convirtió en su patio de juegos. </a:t>
          </a:r>
          <a:endParaRPr lang="es-419" sz="2700" kern="1200"/>
        </a:p>
      </dsp:txBody>
      <dsp:txXfrm>
        <a:off x="2361325" y="4192265"/>
        <a:ext cx="8810108" cy="1270383"/>
      </dsp:txXfrm>
    </dsp:sp>
    <dsp:sp modelId="{1C666D94-D30C-43BF-B359-B032F48F5D0C}">
      <dsp:nvSpPr>
        <dsp:cNvPr id="0" name=""/>
        <dsp:cNvSpPr/>
      </dsp:nvSpPr>
      <dsp:spPr>
        <a:xfrm>
          <a:off x="127038" y="4319303"/>
          <a:ext cx="2234286" cy="1016306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A6C2C3-C0F0-44E0-B1F3-A9871DF42629}">
      <dsp:nvSpPr>
        <dsp:cNvPr id="0" name=""/>
        <dsp:cNvSpPr/>
      </dsp:nvSpPr>
      <dsp:spPr>
        <a:xfrm>
          <a:off x="0" y="0"/>
          <a:ext cx="11007048" cy="2487373"/>
        </a:xfrm>
        <a:prstGeom prst="roundRect">
          <a:avLst>
            <a:gd name="adj" fmla="val 10000"/>
          </a:avLst>
        </a:prstGeom>
        <a:solidFill>
          <a:schemeClr val="lt1">
            <a:alpha val="90000"/>
            <a:tint val="4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4BFCCD-14D9-406A-936F-081A97031EF3}">
      <dsp:nvSpPr>
        <dsp:cNvPr id="0" name=""/>
        <dsp:cNvSpPr/>
      </dsp:nvSpPr>
      <dsp:spPr>
        <a:xfrm>
          <a:off x="330211" y="331649"/>
          <a:ext cx="3233320" cy="1824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434A48-C22B-44EB-ABCD-E1589A8C865D}">
      <dsp:nvSpPr>
        <dsp:cNvPr id="0" name=""/>
        <dsp:cNvSpPr/>
      </dsp:nvSpPr>
      <dsp:spPr>
        <a:xfrm rot="10800000">
          <a:off x="330211" y="2487373"/>
          <a:ext cx="3233320" cy="30401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Matemáticas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Tenía gran facilidad para aprender y retener conceptos. Las matemáticas se convirtieron en su pasión.</a:t>
          </a:r>
          <a:endParaRPr lang="es-419" sz="2400" kern="1200"/>
        </a:p>
      </dsp:txBody>
      <dsp:txXfrm rot="10800000">
        <a:off x="423705" y="2487373"/>
        <a:ext cx="3046332" cy="2946629"/>
      </dsp:txXfrm>
    </dsp:sp>
    <dsp:sp modelId="{0B962CBC-39AD-4D6D-997B-944D52370783}">
      <dsp:nvSpPr>
        <dsp:cNvPr id="0" name=""/>
        <dsp:cNvSpPr/>
      </dsp:nvSpPr>
      <dsp:spPr>
        <a:xfrm>
          <a:off x="3886863" y="331649"/>
          <a:ext cx="3233320" cy="1824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BD7411-457D-41F3-95BB-B8F8047C3FF6}">
      <dsp:nvSpPr>
        <dsp:cNvPr id="0" name=""/>
        <dsp:cNvSpPr/>
      </dsp:nvSpPr>
      <dsp:spPr>
        <a:xfrm rot="10800000">
          <a:off x="3886863" y="2487373"/>
          <a:ext cx="3233320" cy="30401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Especialización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Se convirtió en amante del álgebra, la trigonometría y el cálculo.</a:t>
          </a:r>
          <a:endParaRPr lang="es-419" sz="2400" kern="1200"/>
        </a:p>
      </dsp:txBody>
      <dsp:txXfrm rot="10800000">
        <a:off x="3980357" y="2487373"/>
        <a:ext cx="3046332" cy="2946629"/>
      </dsp:txXfrm>
    </dsp:sp>
    <dsp:sp modelId="{83839CB1-33EF-4E59-B323-234403AFF460}">
      <dsp:nvSpPr>
        <dsp:cNvPr id="0" name=""/>
        <dsp:cNvSpPr/>
      </dsp:nvSpPr>
      <dsp:spPr>
        <a:xfrm>
          <a:off x="7443516" y="331649"/>
          <a:ext cx="3233320" cy="1824074"/>
        </a:xfrm>
        <a:prstGeom prst="roundRect">
          <a:avLst>
            <a:gd name="adj" fmla="val 10000"/>
          </a:avLst>
        </a:prstGeom>
        <a:blipFill>
          <a:blip xmlns:r="http://schemas.openxmlformats.org/officeDocument/2006/relationships"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E56E5D1-6E73-450B-A37A-BCAEEABB3FE4}">
      <dsp:nvSpPr>
        <dsp:cNvPr id="0" name=""/>
        <dsp:cNvSpPr/>
      </dsp:nvSpPr>
      <dsp:spPr>
        <a:xfrm rot="10800000">
          <a:off x="7443516" y="2487373"/>
          <a:ext cx="3233320" cy="3040123"/>
        </a:xfrm>
        <a:prstGeom prst="round2SameRect">
          <a:avLst>
            <a:gd name="adj1" fmla="val 10500"/>
            <a:gd name="adj2" fmla="val 0"/>
          </a:avLst>
        </a:prstGeom>
        <a:solidFill>
          <a:schemeClr val="lt1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0472" tIns="220472" rIns="220472" bIns="220472" numCol="1" spcCol="1270" anchor="t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3100" kern="1200"/>
            <a:t>Excelencia</a:t>
          </a:r>
        </a:p>
        <a:p>
          <a:pPr marL="228600" lvl="1" indent="-228600" algn="l" defTabSz="10668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400" kern="1200" baseline="0"/>
            <a:t>A pesar de ser más joven que sus compañeros, sus notas eran excelentes.</a:t>
          </a:r>
          <a:endParaRPr lang="es-419" sz="2400" kern="1200"/>
        </a:p>
      </dsp:txBody>
      <dsp:txXfrm rot="10800000">
        <a:off x="7537010" y="2487373"/>
        <a:ext cx="3046332" cy="294662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BB5EC8-E6F0-49D6-AFF5-84702F9E4ECD}">
      <dsp:nvSpPr>
        <dsp:cNvPr id="0" name=""/>
        <dsp:cNvSpPr/>
      </dsp:nvSpPr>
      <dsp:spPr>
        <a:xfrm>
          <a:off x="0" y="45768"/>
          <a:ext cx="6832315" cy="63180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Año Sabático</a:t>
          </a:r>
        </a:p>
      </dsp:txBody>
      <dsp:txXfrm>
        <a:off x="30842" y="76610"/>
        <a:ext cx="6770631" cy="570116"/>
      </dsp:txXfrm>
    </dsp:sp>
    <dsp:sp modelId="{214295C0-B715-462A-A9B2-250368C52BF2}">
      <dsp:nvSpPr>
        <dsp:cNvPr id="0" name=""/>
        <dsp:cNvSpPr/>
      </dsp:nvSpPr>
      <dsp:spPr>
        <a:xfrm>
          <a:off x="0" y="677568"/>
          <a:ext cx="6832315" cy="62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100" kern="1200" baseline="0" dirty="0"/>
            <a:t>Tomó un año para trabajar y ahorrar, viviendo con su hermana en Nueva York.</a:t>
          </a:r>
          <a:endParaRPr lang="es-419" sz="2100" kern="1200" dirty="0"/>
        </a:p>
      </dsp:txBody>
      <dsp:txXfrm>
        <a:off x="0" y="677568"/>
        <a:ext cx="6832315" cy="628762"/>
      </dsp:txXfrm>
    </dsp:sp>
    <dsp:sp modelId="{C9AF4BE7-7715-493A-9AA0-B75A8F03E68F}">
      <dsp:nvSpPr>
        <dsp:cNvPr id="0" name=""/>
        <dsp:cNvSpPr/>
      </dsp:nvSpPr>
      <dsp:spPr>
        <a:xfrm>
          <a:off x="0" y="1306331"/>
          <a:ext cx="6832315" cy="631800"/>
        </a:xfrm>
        <a:prstGeom prst="roundRect">
          <a:avLst/>
        </a:prstGeom>
        <a:solidFill>
          <a:schemeClr val="accent5">
            <a:hueOff val="-561544"/>
            <a:satOff val="-2648"/>
            <a:lumOff val="653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Ingreso Universitario</a:t>
          </a:r>
        </a:p>
      </dsp:txBody>
      <dsp:txXfrm>
        <a:off x="30842" y="1337173"/>
        <a:ext cx="6770631" cy="570116"/>
      </dsp:txXfrm>
    </dsp:sp>
    <dsp:sp modelId="{719A92C3-06BE-4F76-9594-E7A45D48D21C}">
      <dsp:nvSpPr>
        <dsp:cNvPr id="0" name=""/>
        <dsp:cNvSpPr/>
      </dsp:nvSpPr>
      <dsp:spPr>
        <a:xfrm>
          <a:off x="0" y="1938131"/>
          <a:ext cx="6832315" cy="62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100" kern="1200" baseline="0"/>
            <a:t>Ingresó en la Universidad Católica para estudiar Ingeniería Electromecánica.</a:t>
          </a:r>
          <a:endParaRPr lang="es-419" sz="2100" kern="1200"/>
        </a:p>
      </dsp:txBody>
      <dsp:txXfrm>
        <a:off x="0" y="1938131"/>
        <a:ext cx="6832315" cy="628762"/>
      </dsp:txXfrm>
    </dsp:sp>
    <dsp:sp modelId="{3EC47019-B101-4BF9-BAD5-D338A368CDC4}">
      <dsp:nvSpPr>
        <dsp:cNvPr id="0" name=""/>
        <dsp:cNvSpPr/>
      </dsp:nvSpPr>
      <dsp:spPr>
        <a:xfrm>
          <a:off x="0" y="2566893"/>
          <a:ext cx="6832315" cy="631800"/>
        </a:xfrm>
        <a:prstGeom prst="roundRect">
          <a:avLst/>
        </a:prstGeom>
        <a:solidFill>
          <a:schemeClr val="accent5">
            <a:hueOff val="-1123087"/>
            <a:satOff val="-5296"/>
            <a:lumOff val="1307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Elección de Carrera</a:t>
          </a:r>
        </a:p>
      </dsp:txBody>
      <dsp:txXfrm>
        <a:off x="30842" y="2597735"/>
        <a:ext cx="6770631" cy="570116"/>
      </dsp:txXfrm>
    </dsp:sp>
    <dsp:sp modelId="{B9B82032-D0BA-40EB-98F6-759C35A839DA}">
      <dsp:nvSpPr>
        <dsp:cNvPr id="0" name=""/>
        <dsp:cNvSpPr/>
      </dsp:nvSpPr>
      <dsp:spPr>
        <a:xfrm>
          <a:off x="0" y="3198693"/>
          <a:ext cx="6832315" cy="44712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100" kern="1200" baseline="0"/>
            <a:t>Su afinidad por las matemáticas lo llevó a esta elección.</a:t>
          </a:r>
          <a:endParaRPr lang="es-419" sz="2100" kern="1200"/>
        </a:p>
      </dsp:txBody>
      <dsp:txXfrm>
        <a:off x="0" y="3198693"/>
        <a:ext cx="6832315" cy="447120"/>
      </dsp:txXfrm>
    </dsp:sp>
    <dsp:sp modelId="{6BF8808C-E804-4EA4-8338-42CE8D60557A}">
      <dsp:nvSpPr>
        <dsp:cNvPr id="0" name=""/>
        <dsp:cNvSpPr/>
      </dsp:nvSpPr>
      <dsp:spPr>
        <a:xfrm>
          <a:off x="0" y="3645813"/>
          <a:ext cx="6832315" cy="631800"/>
        </a:xfrm>
        <a:prstGeom prst="roundRect">
          <a:avLst/>
        </a:prstGeom>
        <a:solidFill>
          <a:schemeClr val="accent5">
            <a:hueOff val="-1684631"/>
            <a:satOff val="-7944"/>
            <a:lumOff val="196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ctr" anchorCtr="0">
          <a:noAutofit/>
        </a:bodyPr>
        <a:lstStyle/>
        <a:p>
          <a:pPr marL="0" lvl="0" indent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700" kern="1200"/>
            <a:t>Reto Financiero</a:t>
          </a:r>
        </a:p>
      </dsp:txBody>
      <dsp:txXfrm>
        <a:off x="30842" y="3676655"/>
        <a:ext cx="6770631" cy="570116"/>
      </dsp:txXfrm>
    </dsp:sp>
    <dsp:sp modelId="{4484D800-EB51-402C-A618-967428F8F61E}">
      <dsp:nvSpPr>
        <dsp:cNvPr id="0" name=""/>
        <dsp:cNvSpPr/>
      </dsp:nvSpPr>
      <dsp:spPr>
        <a:xfrm>
          <a:off x="0" y="4277613"/>
          <a:ext cx="6832315" cy="6287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16926" tIns="34290" rIns="192024" bIns="34290" numCol="1" spcCol="1270" anchor="t" anchorCtr="0">
          <a:noAutofit/>
        </a:bodyPr>
        <a:lstStyle/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"/>
          </a:pPr>
          <a:r>
            <a:rPr lang="es-419" sz="2100" kern="1200" baseline="0"/>
            <a:t>El costo del semestre era de 331 dólares, un desafío para su familia en 1981.</a:t>
          </a:r>
          <a:endParaRPr lang="es-419" sz="2100" kern="1200"/>
        </a:p>
      </dsp:txBody>
      <dsp:txXfrm>
        <a:off x="0" y="4277613"/>
        <a:ext cx="6832315" cy="628762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DC962B-475F-4C76-AB06-EDF9D57DE38D}">
      <dsp:nvSpPr>
        <dsp:cNvPr id="0" name=""/>
        <dsp:cNvSpPr/>
      </dsp:nvSpPr>
      <dsp:spPr>
        <a:xfrm>
          <a:off x="0" y="495014"/>
          <a:ext cx="6729572" cy="126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290" tIns="479044" rIns="52229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Durante su segundo año de carrera, su padre fue diagnosticado con cáncer.</a:t>
          </a:r>
          <a:endParaRPr lang="es-419" sz="2300" kern="1200"/>
        </a:p>
      </dsp:txBody>
      <dsp:txXfrm>
        <a:off x="0" y="495014"/>
        <a:ext cx="6729572" cy="1267875"/>
      </dsp:txXfrm>
    </dsp:sp>
    <dsp:sp modelId="{E7D29C49-377C-4295-B1C0-CD69B076784F}">
      <dsp:nvSpPr>
        <dsp:cNvPr id="0" name=""/>
        <dsp:cNvSpPr/>
      </dsp:nvSpPr>
      <dsp:spPr>
        <a:xfrm>
          <a:off x="336478" y="155534"/>
          <a:ext cx="4710700" cy="6789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3" tIns="0" rIns="178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Diagnóstico</a:t>
          </a:r>
        </a:p>
      </dsp:txBody>
      <dsp:txXfrm>
        <a:off x="369622" y="188678"/>
        <a:ext cx="4644412" cy="612672"/>
      </dsp:txXfrm>
    </dsp:sp>
    <dsp:sp modelId="{C82F19A6-651B-46E8-9BF2-D141FC702D8E}">
      <dsp:nvSpPr>
        <dsp:cNvPr id="0" name=""/>
        <dsp:cNvSpPr/>
      </dsp:nvSpPr>
      <dsp:spPr>
        <a:xfrm>
          <a:off x="0" y="2226570"/>
          <a:ext cx="6729572" cy="1557674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290" tIns="479044" rIns="52229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A pesar de haber llevado una vida frugal y vegetariana, falleció antes de cumplir los 60 años.</a:t>
          </a:r>
          <a:endParaRPr lang="es-419" sz="2300" kern="1200"/>
        </a:p>
      </dsp:txBody>
      <dsp:txXfrm>
        <a:off x="0" y="2226570"/>
        <a:ext cx="6729572" cy="1557674"/>
      </dsp:txXfrm>
    </dsp:sp>
    <dsp:sp modelId="{6FCEC131-BC07-43DA-8DA9-664B4C05595E}">
      <dsp:nvSpPr>
        <dsp:cNvPr id="0" name=""/>
        <dsp:cNvSpPr/>
      </dsp:nvSpPr>
      <dsp:spPr>
        <a:xfrm>
          <a:off x="336478" y="1887090"/>
          <a:ext cx="4710700" cy="6789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3" tIns="0" rIns="178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Impacto</a:t>
          </a:r>
        </a:p>
      </dsp:txBody>
      <dsp:txXfrm>
        <a:off x="369622" y="1920234"/>
        <a:ext cx="4644412" cy="612672"/>
      </dsp:txXfrm>
    </dsp:sp>
    <dsp:sp modelId="{02FF94C5-E4E2-47F2-AAE6-A92A85B9BE2E}">
      <dsp:nvSpPr>
        <dsp:cNvPr id="0" name=""/>
        <dsp:cNvSpPr/>
      </dsp:nvSpPr>
      <dsp:spPr>
        <a:xfrm>
          <a:off x="0" y="4247925"/>
          <a:ext cx="6729572" cy="1267875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22290" tIns="479044" rIns="522290" bIns="163576" numCol="1" spcCol="1270" anchor="t" anchorCtr="0">
          <a:noAutofit/>
        </a:bodyPr>
        <a:lstStyle/>
        <a:p>
          <a:pPr marL="228600" lvl="1" indent="-228600" algn="l" defTabSz="10223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419" sz="2300" kern="1200" baseline="0"/>
            <a:t>Esto dejó al autor con una profunda pregunta: ¿por qué permitió Dios que su padre sufriera?</a:t>
          </a:r>
          <a:endParaRPr lang="es-419" sz="2300" kern="1200"/>
        </a:p>
      </dsp:txBody>
      <dsp:txXfrm>
        <a:off x="0" y="4247925"/>
        <a:ext cx="6729572" cy="1267875"/>
      </dsp:txXfrm>
    </dsp:sp>
    <dsp:sp modelId="{F6A3BD80-303B-4B12-9496-8D110459831E}">
      <dsp:nvSpPr>
        <dsp:cNvPr id="0" name=""/>
        <dsp:cNvSpPr/>
      </dsp:nvSpPr>
      <dsp:spPr>
        <a:xfrm>
          <a:off x="336478" y="3908445"/>
          <a:ext cx="4710700" cy="678960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587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8053" tIns="0" rIns="178053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419" sz="2300" kern="1200"/>
            <a:t>Cuestionamiento</a:t>
          </a:r>
        </a:p>
      </dsp:txBody>
      <dsp:txXfrm>
        <a:off x="369622" y="3941589"/>
        <a:ext cx="4644412" cy="6126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3">
  <dgm:title val=""/>
  <dgm:desc val=""/>
  <dgm:catLst>
    <dgm:cat type="process" pri="11000"/>
    <dgm:cat type="convert" pri="1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41" srcId="1" destId="11" srcOrd="0" destOrd="0"/>
        <dgm:cxn modelId="42" srcId="1" destId="12" srcOrd="1" destOrd="0"/>
        <dgm:cxn modelId="51" srcId="2" destId="21" srcOrd="0" destOrd="0"/>
        <dgm:cxn modelId="52" srcId="2" destId="22" srcOrd="1" destOrd="0"/>
        <dgm:cxn modelId="61" srcId="3" destId="31" srcOrd="0" destOrd="0"/>
        <dgm:cxn modelId="62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1" destId="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51" srcId="1" destId="11" srcOrd="0" destOrd="0"/>
        <dgm:cxn modelId="61" srcId="2" destId="21" srcOrd="0" destOrd="0"/>
        <dgm:cxn modelId="71" srcId="3" destId="31" srcOrd="0" destOrd="0"/>
        <dgm:cxn modelId="81" srcId="4" destId="41" srcOrd="0" destOrd="0"/>
      </dgm:cxnLst>
      <dgm:bg/>
      <dgm:whole/>
    </dgm:dataModel>
  </dgm:clrData>
  <dgm:layoutNode name="Name0">
    <dgm:varLst>
      <dgm:chPref val="3"/>
      <dgm:dir/>
      <dgm:animLvl val="lvl"/>
      <dgm:resizeHandles/>
    </dgm:varLst>
    <dgm:choose name="Name1">
      <dgm:if name="Name2" func="var" arg="dir" op="equ" val="norm">
        <dgm:alg type="lin">
          <dgm:param type="linDir" val="fromT"/>
          <dgm:param type="vertAlign" val="mid"/>
          <dgm:param type="nodeHorzAlign" val="l"/>
          <dgm:param type="nodeVertAlign" val="t"/>
          <dgm:param type="fallback" val="2D"/>
        </dgm:alg>
      </dgm:if>
      <dgm:else name="Name3">
        <dgm:alg type="lin">
          <dgm:param type="linDir" val="fromT"/>
          <dgm:param type="vertAlign" val="mid"/>
          <dgm:param type="nodeHorzAlign" val="r"/>
          <dgm:param type="nodeVertAlign" val="t"/>
          <dgm:param type="fallback" val="2D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bigChev" refType="w"/>
      <dgm:constr type="h" for="des" forName="bigChev" refType="w" refFor="des" refForName="bigChev" op="equ" fact="0.4"/>
      <dgm:constr type="w" for="des" forName="node" refType="w" refFor="des" refForName="bigChev" fact="0.83"/>
      <dgm:constr type="h" for="des" forName="node" refType="w" refFor="des" refForName="node" op="equ" fact="0.4"/>
      <dgm:constr type="w" for="des" forName="parTrans" refType="w" refFor="des" refForName="bigChev" op="equ" fact="-0.13"/>
      <dgm:constr type="w" for="des" forName="sibTrans" refType="w" refFor="des" refForName="node" op="equ" fact="-0.14"/>
      <dgm:constr type="h" for="ch" forName="vSp" refType="h" refFor="des" refForName="bigChev" op="equ" fact="0.14"/>
      <dgm:constr type="primFontSz" for="des" forName="node" op="equ"/>
      <dgm:constr type="primFontSz" for="des" forName="bigChev" op="equ"/>
    </dgm:constrLst>
    <dgm:ruleLst/>
    <dgm:forEach name="Name4" axis="ch" ptType="node">
      <dgm:layoutNode name="horFlow">
        <dgm:choose name="Name5">
          <dgm:if name="Name6" func="var" arg="dir" op="equ" val="norm">
            <dgm:alg type="lin">
              <dgm:param type="linDir" val="fromL"/>
              <dgm:param type="nodeHorzAlign" val="l"/>
              <dgm:param type="nodeVertAlign" val="mid"/>
              <dgm:param type="fallback" val="2D"/>
            </dgm:alg>
          </dgm:if>
          <dgm:else name="Name7">
            <dgm:alg type="lin">
              <dgm:param type="linDir" val="fromR"/>
              <dgm:param type="nodeHorzAlign" val="r"/>
              <dgm:param type="nodeVertAlign" val="mid"/>
              <dgm:param type="fallback" val="2D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bigChev" styleLbl="node1">
          <dgm:alg type="tx"/>
          <dgm:choose name="Name8">
            <dgm:if name="Name9" func="var" arg="dir" op="equ" val="norm">
              <dgm:shape xmlns:r="http://schemas.openxmlformats.org/officeDocument/2006/relationships" type="chevron" r:blip="">
                <dgm:adjLst/>
              </dgm:shape>
              <dgm:presOf axis="self"/>
              <dgm:constrLst>
                <dgm:constr type="primFontSz" val="65"/>
                <dgm:constr type="rMarg"/>
                <dgm:constr type="lMarg" refType="primFontSz" fact="0.1"/>
                <dgm:constr type="tMarg" refType="primFontSz" fact="0.05"/>
                <dgm:constr type="bMarg" refType="primFontSz" fact="0.05"/>
              </dgm:constrLst>
            </dgm:if>
            <dgm:else name="Name10">
              <dgm:shape xmlns:r="http://schemas.openxmlformats.org/officeDocument/2006/relationships" rot="180" type="chevron" r:blip="">
                <dgm:adjLst/>
              </dgm:shape>
              <dgm:presOf axis="self"/>
              <dgm:constrLst>
                <dgm:constr type="primFontSz" val="65"/>
                <dgm:constr type="lMarg"/>
                <dgm:constr type="rMarg" refType="primFontSz" fact="0.1"/>
                <dgm:constr type="tMarg" refType="primFontSz" fact="0.05"/>
                <dgm:constr type="bMarg" refType="primFontSz" fact="0.05"/>
              </dgm:constrLst>
            </dgm:else>
          </dgm:choose>
          <dgm:ruleLst>
            <dgm:rule type="primFontSz" val="5" fact="NaN" max="NaN"/>
          </dgm:ruleLst>
        </dgm:layoutNode>
        <dgm:forEach name="parTransForEach" axis="ch" ptType="parTrans" cnt="1">
          <dgm:layoutNode name="parTrans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forEach>
        <dgm:forEach name="Name11" axis="ch" ptType="node">
          <dgm:layoutNode name="node" styleLbl="alignAccFollowNode1">
            <dgm:varLst>
              <dgm:bulletEnabled val="1"/>
            </dgm:varLst>
            <dgm:alg type="tx"/>
            <dgm:choose name="Name12">
              <dgm:if name="Name13" func="var" arg="dir" op="equ" val="norm">
                <dgm:shape xmlns:r="http://schemas.openxmlformats.org/officeDocument/2006/relationships" type="chevron" r:blip="">
                  <dgm:adjLst/>
                </dgm:shape>
                <dgm:presOf axis="desOrSelf" ptType="node"/>
                <dgm:constrLst>
                  <dgm:constr type="primFontSz" val="65"/>
                  <dgm:constr type="rMarg"/>
                  <dgm:constr type="lMarg" refType="primFontSz" fact="0.1"/>
                  <dgm:constr type="tMarg" refType="primFontSz" fact="0.05"/>
                  <dgm:constr type="bMarg" refType="primFontSz" fact="0.05"/>
                </dgm:constrLst>
              </dgm:if>
              <dgm:else name="Name14">
                <dgm:shape xmlns:r="http://schemas.openxmlformats.org/officeDocument/2006/relationships" rot="180" type="chevron" r:blip="">
                  <dgm:adjLst/>
                </dgm:shape>
                <dgm:presOf axis="desOrSelf" ptType="node"/>
                <dgm:constrLst>
                  <dgm:constr type="primFontSz" val="65"/>
                  <dgm:constr type="lMarg"/>
                  <dgm:constr type="rMarg" refType="primFontSz" fact="0.1"/>
                  <dgm:constr type="tMarg" refType="primFontSz" fact="0.05"/>
                  <dgm:constr type="bMarg" refType="primFontSz" fact="0.05"/>
                </dgm:constrLst>
              </dgm:else>
            </dgm:choose>
            <dgm:ruleLst>
              <dgm:rule type="primFontSz" val="5" fact="NaN" max="NaN"/>
            </dgm:ruleLst>
          </dgm:layoutNode>
          <dgm:forEach name="sibTransForEach" axis="followSib" ptType="sibTrans" cnt="1">
            <dgm:layoutNode name="sibTrans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layoutNode>
      <dgm:choose name="Name15">
        <dgm:if name="Name16" axis="self" ptType="node" func="revPos" op="gte" val="2">
          <dgm:layoutNode name="vSp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7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bList2">
  <dgm:title val=""/>
  <dgm:desc val=""/>
  <dgm:catLst>
    <dgm:cat type="list" pri="7000"/>
    <dgm:cat type="convert" pri="16000"/>
    <dgm:cat type="picture" pri="28000"/>
    <dgm:cat type="pictureconvert" pri="28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dir/>
      <dgm:animLvl val="lvl"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08"/>
      <dgm:constr type="sp" refType="w" refFor="ch" refForName="compNode" op="equ" fact="0.16"/>
      <dgm:constr type="primFontSz" for="des" forName="parentText" op="equ" val="65"/>
      <dgm:constr type="primFontSz" for="des" forName="childRect" op="equ" val="65"/>
    </dgm:constrLst>
    <dgm:ruleLst/>
    <dgm:forEach name="nodesForEach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/>
        <dgm:choose name="Name3">
          <dgm:if name="Name4" axis="self" func="var" arg="dir" op="equ" val="norm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l" for="ch" forName="childRect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l" for="ch" forName="parentText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l" for="ch" forName="parentRect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r" for="ch" forName="adorn" refType="w"/>
            </dgm:constrLst>
          </dgm:if>
          <dgm:else name="Name5">
            <dgm:constrLst>
              <dgm:constr type="w" val="1"/>
              <dgm:constr type="h" refType="w" fact="1.06"/>
              <dgm:constr type="h" for="ch" forName="childRect" refType="h" fact="0.65"/>
              <dgm:constr type="w" for="ch" forName="childRect" refType="w" fact="0.923"/>
              <dgm:constr type="r" for="ch" forName="childRect" refType="w"/>
              <dgm:constr type="t" for="ch" forName="childRect"/>
              <dgm:constr type="w" for="ch" forName="parentText" refType="w" fact="0.65"/>
              <dgm:constr type="h" for="ch" forName="parentText" refType="h" refFor="ch" refForName="childRect" fact="0.43"/>
              <dgm:constr type="r" for="ch" forName="parentText" refType="w"/>
              <dgm:constr type="t" for="ch" forName="parentText" refType="h" refFor="ch" refForName="childRect"/>
              <dgm:constr type="w" for="ch" forName="parentRect" refType="w" fact="0.923"/>
              <dgm:constr type="h" for="ch" forName="parentRect" refType="h" refFor="ch" refForName="parentText"/>
              <dgm:constr type="r" for="ch" forName="parentRect" refType="w"/>
              <dgm:constr type="t" for="ch" forName="parentRect" refType="t" refFor="ch" refForName="parentText"/>
              <dgm:constr type="w" for="ch" forName="adorn" refType="w" refFor="ch" refForName="parentRect" fact="0.35"/>
              <dgm:constr type="h" for="ch" forName="adorn" refType="w" refFor="ch" refForName="parentRect" fact="0.35"/>
              <dgm:constr type="b" for="ch" forName="adorn" refType="h"/>
              <dgm:constr type="l" for="ch" forName="adorn"/>
            </dgm:constrLst>
          </dgm:else>
        </dgm:choose>
        <dgm:ruleLst/>
        <dgm:layoutNode name="childRect" styleLbl="b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2SameRect" r:blip="">
            <dgm:adjLst>
              <dgm:adj idx="1" val="0.08"/>
            </dgm:adjLst>
          </dgm:shape>
          <dgm:presOf axis="des" ptType="node"/>
          <dgm:constrLst>
            <dgm:constr type="secFontSz" refType="primFontSz"/>
            <dgm:constr type="tMarg" refType="primFontSz" fact="0.3"/>
            <dgm:constr type="bMarg" refType="primFontSz" fact="0.1"/>
            <dgm:constr type="lMarg" refType="primFontSz" fact="0.1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Text">
          <dgm:varLst>
            <dgm:chMax val="0"/>
            <dgm:bulletEnabled val="1"/>
          </dgm:varLst>
          <dgm:choose name="Name6">
            <dgm:if name="Name7" func="var" arg="dir" op="equ" val="norm">
              <dgm:alg type="tx">
                <dgm:param type="parTxLTRAlign" val="l"/>
                <dgm:param type="parTxRTLAlign" val="l"/>
              </dgm:alg>
            </dgm:if>
            <dgm:else name="Name8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ect" r:blip="" zOrderOff="1" hideGeom="1">
            <dgm:adjLst/>
          </dgm:shape>
          <dgm:presOf axis="self" ptType="node"/>
          <dgm:constrLst>
            <dgm:constr type="tMarg"/>
            <dgm:constr type="bMarg"/>
            <dgm:constr type="lMarg" refType="primFontSz" fact="0.3"/>
            <dgm:constr type="rMarg" refType="primFontSz" fact="0.1"/>
          </dgm:constrLst>
          <dgm:ruleLst>
            <dgm:rule type="primFontSz" val="5" fact="NaN" max="NaN"/>
          </dgm:ruleLst>
        </dgm:layoutNode>
        <dgm:layoutNode name="parentRect" styleLbl="alignNode1">
          <dgm:alg type="sp"/>
          <dgm:shape xmlns:r="http://schemas.openxmlformats.org/officeDocument/2006/relationships" type="rect" r:blip="">
            <dgm:adjLst/>
          </dgm:shape>
          <dgm:presOf axis="self" ptType="node"/>
          <dgm:constrLst/>
          <dgm:ruleLst/>
        </dgm:layoutNode>
        <dgm:layoutNode name="adorn" styleLbl="fgAccFollowNod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w" val="1"/>
            <dgm:constr type="h" refType="w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A2B12E-53BD-442D-BA93-77771651725A}" type="datetimeFigureOut">
              <a:rPr lang="es-419" smtClean="0"/>
              <a:t>27/5/2025</a:t>
            </a:fld>
            <a:endParaRPr lang="es-419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419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419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419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44B0C85-08DE-4939-B669-00E9DE2A6563}" type="slidenum">
              <a:rPr lang="es-419" smtClean="0"/>
              <a:t>‹Nº›</a:t>
            </a:fld>
            <a:endParaRPr lang="es-419"/>
          </a:p>
        </p:txBody>
      </p:sp>
    </p:spTree>
    <p:extLst>
      <p:ext uri="{BB962C8B-B14F-4D97-AF65-F5344CB8AC3E}">
        <p14:creationId xmlns:p14="http://schemas.microsoft.com/office/powerpoint/2010/main" val="31227481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F4176-FAA9-4A31-8AFC-6D01438B0E2B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0409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F4176-FAA9-4A31-8AFC-6D01438B0E2B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35320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 descr="Forma, Cuadrado&#10;&#10;El contenido generado por IA puede ser incorrecto.">
            <a:extLst>
              <a:ext uri="{FF2B5EF4-FFF2-40B4-BE49-F238E27FC236}">
                <a16:creationId xmlns:a16="http://schemas.microsoft.com/office/drawing/2014/main" id="{6F2E697C-28D2-178D-300F-0EFD155111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57" y="1906369"/>
            <a:ext cx="4448743" cy="2381219"/>
          </a:xfrm>
        </p:spPr>
        <p:txBody>
          <a:bodyPr bIns="0" anchor="b">
            <a:noAutofit/>
          </a:bodyPr>
          <a:lstStyle>
            <a:lvl1pPr algn="l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704" y="4951631"/>
            <a:ext cx="4631090" cy="157706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03960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7191" y="804163"/>
            <a:ext cx="9607661" cy="1056319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47191" y="2019549"/>
            <a:ext cx="4645152" cy="801943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47191" y="2824269"/>
            <a:ext cx="4645152" cy="2644457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12362" y="2023003"/>
            <a:ext cx="4645152" cy="80223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2200" b="0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12362" y="2821491"/>
            <a:ext cx="4645152" cy="2637371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9" name="Straight Connector 28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205987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5" name="Straight Connector 2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012462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88872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4671" y="798973"/>
            <a:ext cx="3273099" cy="2247117"/>
          </a:xfrm>
        </p:spPr>
        <p:txBody>
          <a:bodyPr anchor="b">
            <a:normAutofit/>
          </a:bodyPr>
          <a:lstStyle>
            <a:lvl1pPr algn="l">
              <a:defRPr sz="2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3714" y="798974"/>
            <a:ext cx="6012470" cy="4658826"/>
          </a:xfrm>
        </p:spPr>
        <p:txBody>
          <a:bodyPr anchor="ctr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44671" y="3205491"/>
            <a:ext cx="3275013" cy="2248181"/>
          </a:xfrm>
        </p:spPr>
        <p:txBody>
          <a:bodyPr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7" name="Straight Connector 16"/>
          <p:cNvCxnSpPr/>
          <p:nvPr/>
        </p:nvCxnSpPr>
        <p:spPr>
          <a:xfrm>
            <a:off x="1448280" y="3205491"/>
            <a:ext cx="3269490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38571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7477387" y="482170"/>
            <a:ext cx="4074533" cy="5149101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1206" y="1129513"/>
            <a:ext cx="5532328" cy="1830584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4389" y="1122542"/>
            <a:ext cx="2791171" cy="3866327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50329" y="3145992"/>
            <a:ext cx="5524404" cy="2003742"/>
          </a:xfrm>
        </p:spPr>
        <p:txBody>
          <a:bodyPr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447382" y="5469856"/>
            <a:ext cx="5527351" cy="320123"/>
          </a:xfrm>
          <a:prstGeom prst="rect">
            <a:avLst/>
          </a:prstGeom>
        </p:spPr>
        <p:txBody>
          <a:bodyPr/>
          <a:lstStyle>
            <a:lvl1pPr algn="l">
              <a:defRPr/>
            </a:lvl1pPr>
          </a:lstStyle>
          <a:p>
            <a:fld id="{48A87A34-81AB-432B-8DAE-1953F412C126}" type="datetimeFigureOut">
              <a:rPr lang="en-US" smtClean="0"/>
              <a:pPr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47382" y="318640"/>
            <a:ext cx="5541004" cy="32093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1" name="Straight Connector 30"/>
          <p:cNvCxnSpPr/>
          <p:nvPr/>
        </p:nvCxnSpPr>
        <p:spPr>
          <a:xfrm>
            <a:off x="1447382" y="3143605"/>
            <a:ext cx="5527351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436779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26" name="Straight Connector 25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23883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39111" y="798973"/>
            <a:ext cx="1615742" cy="465988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44672" y="798973"/>
            <a:ext cx="7828830" cy="4659889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9439111" y="798973"/>
            <a:ext cx="0" cy="4659889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475839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6F2E697C-28D2-178D-300F-0EFD155111A7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47257" y="1906369"/>
            <a:ext cx="4448743" cy="2381219"/>
          </a:xfrm>
        </p:spPr>
        <p:txBody>
          <a:bodyPr bIns="0" anchor="b">
            <a:noAutofit/>
          </a:bodyPr>
          <a:lstStyle>
            <a:lvl1pPr algn="l">
              <a:defRPr sz="4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4704" y="4951631"/>
            <a:ext cx="4631090" cy="1577062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800" b="0" cap="all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pPr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416500" y="329307"/>
            <a:ext cx="4973915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294842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62077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Imagen que contiene Forma&#10;&#10;El contenido generado por IA puede ser incorrecto.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6" name="Rectangle 7">
            <a:extLst>
              <a:ext uri="{FF2B5EF4-FFF2-40B4-BE49-F238E27FC236}">
                <a16:creationId xmlns:a16="http://schemas.microsoft.com/office/drawing/2014/main" id="{5619CEA0-BE7F-420F-9C0D-896673F67E69}"/>
              </a:ext>
            </a:extLst>
          </p:cNvPr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4067795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88786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EEBBD892-B7BC-3722-A296-54A5DE62D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51579" y="2015732"/>
            <a:ext cx="9603275" cy="4429456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3354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 descr="Gráfico, Gráfico de barras&#10;&#10;El contenido generado por IA puede ser incorrecto.">
            <a:extLst>
              <a:ext uri="{FF2B5EF4-FFF2-40B4-BE49-F238E27FC236}">
                <a16:creationId xmlns:a16="http://schemas.microsoft.com/office/drawing/2014/main" id="{EEBBD892-B7BC-3722-A296-54A5DE62DE82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3E8B2018-BD89-42FB-4169-6E96D754FD5A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9750" y="856110"/>
            <a:ext cx="7683544" cy="42130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416069" y="5395951"/>
            <a:ext cx="8597944" cy="685253"/>
          </a:xfrm>
        </p:spPr>
        <p:txBody>
          <a:bodyPr anchor="t">
            <a:noAutofit/>
          </a:bodyPr>
          <a:lstStyle>
            <a:lvl1pPr marL="0" indent="0">
              <a:buNone/>
              <a:defRPr sz="2800"/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600"/>
            </a:lvl5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66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4239" y="1756130"/>
            <a:ext cx="8643154" cy="1887950"/>
          </a:xfrm>
        </p:spPr>
        <p:txBody>
          <a:bodyPr anchor="b">
            <a:normAutofit/>
          </a:bodyPr>
          <a:lstStyle>
            <a:lvl1pPr algn="l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4239" y="3806195"/>
            <a:ext cx="8630446" cy="1012929"/>
          </a:xfrm>
        </p:spPr>
        <p:txBody>
          <a:bodyPr tIns="91440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454239" y="3804985"/>
            <a:ext cx="8630446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118953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9217" y="804889"/>
            <a:ext cx="9605635" cy="1059305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47331" y="2010878"/>
            <a:ext cx="4645152" cy="344859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3771" y="2017343"/>
            <a:ext cx="4645152" cy="3441520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554138" y="330370"/>
            <a:ext cx="3500715" cy="309201"/>
          </a:xfrm>
          <a:prstGeom prst="rect">
            <a:avLst/>
          </a:prstGeom>
        </p:spPr>
        <p:txBody>
          <a:bodyPr/>
          <a:lstStyle/>
          <a:p>
            <a:fld id="{48A87A34-81AB-432B-8DAE-1953F412C126}" type="datetimeFigureOut">
              <a:rPr lang="en-US" smtClean="0"/>
              <a:t>5/27/2025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451579" y="329307"/>
            <a:ext cx="5938836" cy="309201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80060" y="798973"/>
            <a:ext cx="811019" cy="503578"/>
          </a:xfrm>
          <a:prstGeom prst="rect">
            <a:avLst/>
          </a:prstGeom>
        </p:spPr>
        <p:txBody>
          <a:bodyPr/>
          <a:lstStyle/>
          <a:p>
            <a:fld id="{6D22F896-40B5-4ADD-8801-0D06FADFA095}" type="slidenum">
              <a:rPr lang="en-US" smtClean="0"/>
              <a:t>‹Nº›</a:t>
            </a:fld>
            <a:endParaRPr lang="en-US" dirty="0"/>
          </a:p>
        </p:txBody>
      </p:sp>
      <p:cxnSp>
        <p:nvCxnSpPr>
          <p:cNvPr id="35" name="Straight Connector 34"/>
          <p:cNvCxnSpPr/>
          <p:nvPr/>
        </p:nvCxnSpPr>
        <p:spPr>
          <a:xfrm>
            <a:off x="1453896" y="1847088"/>
            <a:ext cx="960752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1393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>
            <a:extLst>
              <a:ext uri="{FF2B5EF4-FFF2-40B4-BE49-F238E27FC236}">
                <a16:creationId xmlns:a16="http://schemas.microsoft.com/office/drawing/2014/main" id="{2D72CEBF-694B-4200-0147-260592C574AA}"/>
              </a:ext>
            </a:extLst>
          </p:cNvPr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2019476"/>
            <a:ext cx="12192000" cy="4838524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51579" y="804519"/>
            <a:ext cx="9603275" cy="104923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51579" y="2015732"/>
            <a:ext cx="9603275" cy="345061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dirty="0"/>
              <a:t>Haga clic para modificar los estilos de texto del patrón</a:t>
            </a:r>
          </a:p>
          <a:p>
            <a:pPr lvl="1"/>
            <a:r>
              <a:rPr lang="es-ES" dirty="0"/>
              <a:t>Segundo nivel</a:t>
            </a:r>
          </a:p>
          <a:p>
            <a:pPr lvl="2"/>
            <a:r>
              <a:rPr lang="es-ES" dirty="0"/>
              <a:t>Tercer nivel</a:t>
            </a:r>
          </a:p>
          <a:p>
            <a:pPr lvl="3"/>
            <a:r>
              <a:rPr lang="es-ES" dirty="0"/>
              <a:t>Cuarto nivel</a:t>
            </a:r>
          </a:p>
          <a:p>
            <a:pPr lvl="4"/>
            <a:r>
              <a:rPr lang="es-ES" dirty="0"/>
              <a:t>Quinto nivel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104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rgbClr val="006699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7" Type="http://schemas.openxmlformats.org/officeDocument/2006/relationships/image" Target="../media/image17.jpg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7" Type="http://schemas.openxmlformats.org/officeDocument/2006/relationships/image" Target="../media/image30.jpg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7" Type="http://schemas.openxmlformats.org/officeDocument/2006/relationships/image" Target="../media/image31.png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7" Type="http://schemas.openxmlformats.org/officeDocument/2006/relationships/image" Target="../media/image34.png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7" Type="http://schemas.openxmlformats.org/officeDocument/2006/relationships/image" Target="../media/image43.jpg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4.xml"/><Relationship Id="rId7" Type="http://schemas.openxmlformats.org/officeDocument/2006/relationships/image" Target="../media/image44.jpe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7" Type="http://schemas.openxmlformats.org/officeDocument/2006/relationships/image" Target="../media/image49.png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11.jp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7" Type="http://schemas.openxmlformats.org/officeDocument/2006/relationships/image" Target="../media/image12.jpg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4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 dirty="0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FB8578DB-586D-F041-6461-B8C8F5D4BC1D}"/>
              </a:ext>
            </a:extLst>
          </p:cNvPr>
          <p:cNvSpPr txBox="1"/>
          <p:nvPr/>
        </p:nvSpPr>
        <p:spPr>
          <a:xfrm>
            <a:off x="4428161" y="4274050"/>
            <a:ext cx="5681610" cy="4462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419" sz="2300" dirty="0">
                <a:solidFill>
                  <a:schemeClr val="bg1"/>
                </a:solidFill>
                <a:latin typeface="Advent Sans Logo" panose="020B0502040504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DEPARTAMENTO DE MAYORDOMÍA</a:t>
            </a:r>
          </a:p>
        </p:txBody>
      </p:sp>
    </p:spTree>
    <p:extLst>
      <p:ext uri="{BB962C8B-B14F-4D97-AF65-F5344CB8AC3E}">
        <p14:creationId xmlns:p14="http://schemas.microsoft.com/office/powerpoint/2010/main" val="1846276947"/>
      </p:ext>
    </p:extLst>
  </p:cSld>
  <p:clrMapOvr>
    <a:masterClrMapping/>
  </p:clrMapOvr>
  <p:transition spd="slow">
    <p:split orient="vert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0F8021F-E381-6382-E1B6-A8F74649D8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71563" y="786502"/>
            <a:ext cx="6320345" cy="1197971"/>
          </a:xfrm>
        </p:spPr>
        <p:txBody>
          <a:bodyPr/>
          <a:lstStyle/>
          <a:p>
            <a:r>
              <a:rPr lang="es-419" dirty="0"/>
              <a:t>La Alegría en la Palabra de Dios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25A07844-5D9A-5FF8-C061-9B0FA6B117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02877" y="0"/>
            <a:ext cx="4589124" cy="6883685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65D1BDDC-1800-01EA-DA88-07EE2B63C807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1564" y="2235164"/>
            <a:ext cx="770823" cy="770823"/>
          </a:xfrm>
          <a:prstGeom prst="rect">
            <a:avLst/>
          </a:prstGeom>
        </p:spPr>
      </p:pic>
      <p:sp>
        <p:nvSpPr>
          <p:cNvPr id="6" name="Text 1">
            <a:extLst>
              <a:ext uri="{FF2B5EF4-FFF2-40B4-BE49-F238E27FC236}">
                <a16:creationId xmlns:a16="http://schemas.microsoft.com/office/drawing/2014/main" id="{0FE88932-47E1-C5CA-45AE-B0E18A6ED6B8}"/>
              </a:ext>
            </a:extLst>
          </p:cNvPr>
          <p:cNvSpPr/>
          <p:nvPr/>
        </p:nvSpPr>
        <p:spPr>
          <a:xfrm>
            <a:off x="1787135" y="2216339"/>
            <a:ext cx="1942956" cy="59098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272525"/>
                </a:solidFill>
                <a:latin typeface="Gill Sans MT (Cuerpo)"/>
                <a:ea typeface="Inter Bold" pitchFamily="34" charset="-122"/>
                <a:cs typeface="Inter Bold" pitchFamily="34" charset="-120"/>
              </a:rPr>
              <a:t>Términos Bíblicos</a:t>
            </a:r>
            <a:endParaRPr lang="en-US" sz="2800" dirty="0">
              <a:latin typeface="Gill Sans MT (Cuerpo)"/>
            </a:endParaRPr>
          </a:p>
        </p:txBody>
      </p:sp>
      <p:sp>
        <p:nvSpPr>
          <p:cNvPr id="7" name="Text 2">
            <a:extLst>
              <a:ext uri="{FF2B5EF4-FFF2-40B4-BE49-F238E27FC236}">
                <a16:creationId xmlns:a16="http://schemas.microsoft.com/office/drawing/2014/main" id="{95ABA762-9434-5A68-871A-FA41F834710B}"/>
              </a:ext>
            </a:extLst>
          </p:cNvPr>
          <p:cNvSpPr/>
          <p:nvPr/>
        </p:nvSpPr>
        <p:spPr>
          <a:xfrm>
            <a:off x="3874835" y="2235164"/>
            <a:ext cx="3411020" cy="121057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272525"/>
                </a:solidFill>
                <a:latin typeface="Gill Sans MT (Cuerpo)"/>
                <a:ea typeface="Inter" pitchFamily="34" charset="-122"/>
                <a:cs typeface="Inter" pitchFamily="34" charset="-120"/>
              </a:rPr>
              <a:t>La Biblia usa indistintamente palabras como dichoso, bienaventurado, gozoso, feliz o alegre.</a:t>
            </a:r>
            <a:endParaRPr lang="en-US" sz="2000" dirty="0">
              <a:latin typeface="Gill Sans MT (Cuerpo)"/>
            </a:endParaRPr>
          </a:p>
        </p:txBody>
      </p:sp>
      <p:pic>
        <p:nvPicPr>
          <p:cNvPr id="8" name="Image 2" descr="preencoded.png">
            <a:extLst>
              <a:ext uri="{FF2B5EF4-FFF2-40B4-BE49-F238E27FC236}">
                <a16:creationId xmlns:a16="http://schemas.microsoft.com/office/drawing/2014/main" id="{99084559-2B0C-78B7-DFD3-D2807ED671D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1564" y="3795767"/>
            <a:ext cx="770823" cy="770823"/>
          </a:xfrm>
          <a:prstGeom prst="rect">
            <a:avLst/>
          </a:prstGeom>
        </p:spPr>
      </p:pic>
      <p:sp>
        <p:nvSpPr>
          <p:cNvPr id="9" name="Text 3">
            <a:extLst>
              <a:ext uri="{FF2B5EF4-FFF2-40B4-BE49-F238E27FC236}">
                <a16:creationId xmlns:a16="http://schemas.microsoft.com/office/drawing/2014/main" id="{22B46358-A888-C4A1-1292-35EE85947659}"/>
              </a:ext>
            </a:extLst>
          </p:cNvPr>
          <p:cNvSpPr/>
          <p:nvPr/>
        </p:nvSpPr>
        <p:spPr>
          <a:xfrm>
            <a:off x="1787135" y="3813049"/>
            <a:ext cx="1942952" cy="295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272525"/>
                </a:solidFill>
                <a:latin typeface="Gill Sans MT (Cuerpo)"/>
                <a:ea typeface="Inter Bold" pitchFamily="34" charset="-122"/>
                <a:cs typeface="Inter Bold" pitchFamily="34" charset="-120"/>
              </a:rPr>
              <a:t>Plan Divino</a:t>
            </a:r>
            <a:endParaRPr lang="en-US" sz="2800" dirty="0">
              <a:latin typeface="Gill Sans MT (Cuerpo)"/>
            </a:endParaRPr>
          </a:p>
        </p:txBody>
      </p:sp>
      <p:sp>
        <p:nvSpPr>
          <p:cNvPr id="10" name="Text 4">
            <a:extLst>
              <a:ext uri="{FF2B5EF4-FFF2-40B4-BE49-F238E27FC236}">
                <a16:creationId xmlns:a16="http://schemas.microsoft.com/office/drawing/2014/main" id="{98639850-12FC-DD42-A375-B8EDEAEB567A}"/>
              </a:ext>
            </a:extLst>
          </p:cNvPr>
          <p:cNvSpPr/>
          <p:nvPr/>
        </p:nvSpPr>
        <p:spPr>
          <a:xfrm>
            <a:off x="3874835" y="3813048"/>
            <a:ext cx="3491736" cy="131376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272525"/>
                </a:solidFill>
                <a:latin typeface="Gill Sans MT (Cuerpo)"/>
                <a:ea typeface="Inter" pitchFamily="34" charset="-122"/>
                <a:cs typeface="Inter" pitchFamily="34" charset="-120"/>
              </a:rPr>
              <a:t>En su relación con nosotros, Dios tiene un solo plan: ¡salvarnos!</a:t>
            </a:r>
            <a:endParaRPr lang="en-US" sz="2000" dirty="0">
              <a:latin typeface="Gill Sans MT (Cuerpo)"/>
            </a:endParaRPr>
          </a:p>
        </p:txBody>
      </p:sp>
      <p:pic>
        <p:nvPicPr>
          <p:cNvPr id="11" name="Image 3" descr="preencoded.png">
            <a:extLst>
              <a:ext uri="{FF2B5EF4-FFF2-40B4-BE49-F238E27FC236}">
                <a16:creationId xmlns:a16="http://schemas.microsoft.com/office/drawing/2014/main" id="{0BE7E350-4DF4-3F7E-FC5B-ADB7C28A317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71564" y="5356371"/>
            <a:ext cx="770823" cy="770823"/>
          </a:xfrm>
          <a:prstGeom prst="rect">
            <a:avLst/>
          </a:prstGeom>
        </p:spPr>
      </p:pic>
      <p:sp>
        <p:nvSpPr>
          <p:cNvPr id="12" name="Text 5">
            <a:extLst>
              <a:ext uri="{FF2B5EF4-FFF2-40B4-BE49-F238E27FC236}">
                <a16:creationId xmlns:a16="http://schemas.microsoft.com/office/drawing/2014/main" id="{82741410-7330-523B-FB33-88AD8EEEFA0B}"/>
              </a:ext>
            </a:extLst>
          </p:cNvPr>
          <p:cNvSpPr/>
          <p:nvPr/>
        </p:nvSpPr>
        <p:spPr>
          <a:xfrm>
            <a:off x="1787135" y="5377500"/>
            <a:ext cx="1942952" cy="295494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marL="0" indent="0" algn="l">
              <a:buNone/>
            </a:pPr>
            <a:r>
              <a:rPr lang="en-US" sz="2800" b="1" dirty="0">
                <a:solidFill>
                  <a:srgbClr val="272525"/>
                </a:solidFill>
                <a:latin typeface="Gill Sans MT (Cuerpo)"/>
                <a:ea typeface="Inter Bold" pitchFamily="34" charset="-122"/>
                <a:cs typeface="Inter Bold" pitchFamily="34" charset="-120"/>
              </a:rPr>
              <a:t>Gozo Pleno</a:t>
            </a:r>
            <a:endParaRPr lang="en-US" sz="2800" dirty="0">
              <a:latin typeface="Gill Sans MT (Cuerpo)"/>
            </a:endParaRPr>
          </a:p>
        </p:txBody>
      </p:sp>
      <p:sp>
        <p:nvSpPr>
          <p:cNvPr id="13" name="Text 6">
            <a:extLst>
              <a:ext uri="{FF2B5EF4-FFF2-40B4-BE49-F238E27FC236}">
                <a16:creationId xmlns:a16="http://schemas.microsoft.com/office/drawing/2014/main" id="{E30790B3-691C-BE08-CB55-4FB363DE8286}"/>
              </a:ext>
            </a:extLst>
          </p:cNvPr>
          <p:cNvSpPr/>
          <p:nvPr/>
        </p:nvSpPr>
        <p:spPr>
          <a:xfrm>
            <a:off x="3874835" y="5377499"/>
            <a:ext cx="3317074" cy="1197971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marL="0" indent="0" algn="l">
              <a:buNone/>
            </a:pPr>
            <a:r>
              <a:rPr lang="en-US" sz="2000" dirty="0">
                <a:solidFill>
                  <a:srgbClr val="272525"/>
                </a:solidFill>
                <a:latin typeface="Gill Sans MT (Cuerpo)"/>
                <a:ea typeface="Inter" pitchFamily="34" charset="-122"/>
                <a:cs typeface="Inter" pitchFamily="34" charset="-120"/>
              </a:rPr>
              <a:t>La salvación nos llena de un gozo pleno, </a:t>
            </a:r>
            <a:r>
              <a:rPr lang="en-US" sz="2000" dirty="0" err="1">
                <a:solidFill>
                  <a:srgbClr val="272525"/>
                </a:solidFill>
                <a:latin typeface="Gill Sans MT (Cuerpo)"/>
                <a:ea typeface="Inter" pitchFamily="34" charset="-122"/>
                <a:cs typeface="Inter" pitchFamily="34" charset="-120"/>
              </a:rPr>
              <a:t>como</a:t>
            </a:r>
            <a:r>
              <a:rPr lang="en-US" sz="2000" dirty="0">
                <a:solidFill>
                  <a:srgbClr val="272525"/>
                </a:solidFill>
                <a:latin typeface="Gill Sans MT (Cuerpo)"/>
                <a:ea typeface="Inter" pitchFamily="34" charset="-122"/>
                <a:cs typeface="Inter" pitchFamily="34" charset="-120"/>
              </a:rPr>
              <a:t> expresa el salmista.</a:t>
            </a:r>
            <a:endParaRPr lang="en-US" sz="2000" dirty="0">
              <a:latin typeface="Gill Sans MT (Cuerpo)"/>
            </a:endParaRPr>
          </a:p>
        </p:txBody>
      </p:sp>
    </p:spTree>
    <p:extLst>
      <p:ext uri="{BB962C8B-B14F-4D97-AF65-F5344CB8AC3E}">
        <p14:creationId xmlns:p14="http://schemas.microsoft.com/office/powerpoint/2010/main" val="3132099635"/>
      </p:ext>
    </p:extLst>
  </p:cSld>
  <p:clrMapOvr>
    <a:masterClrMapping/>
  </p:clrMapOvr>
  <p:transition spd="slow">
    <p:split orient="vert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97ABBF-34C4-185F-E0B6-CBED2298D1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27D04D01-6770-AD53-B811-F2E499EB7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776796"/>
            <a:ext cx="7994263" cy="4292354"/>
          </a:xfrm>
        </p:spPr>
        <p:txBody>
          <a:bodyPr>
            <a:noAutofit/>
          </a:bodyPr>
          <a:lstStyle/>
          <a:p>
            <a:pPr algn="ctr"/>
            <a:r>
              <a:rPr lang="es-419" sz="6000" dirty="0"/>
              <a:t>Entonces mi alma se </a:t>
            </a:r>
            <a:r>
              <a:rPr lang="es-419" sz="6000" dirty="0">
                <a:solidFill>
                  <a:schemeClr val="accent1"/>
                </a:solidFill>
              </a:rPr>
              <a:t>alegrará</a:t>
            </a:r>
            <a:r>
              <a:rPr lang="es-419" sz="6000" dirty="0"/>
              <a:t> en Jehová; se </a:t>
            </a:r>
            <a:r>
              <a:rPr lang="es-419" sz="6000" dirty="0">
                <a:solidFill>
                  <a:schemeClr val="accent1"/>
                </a:solidFill>
              </a:rPr>
              <a:t>regocijará</a:t>
            </a:r>
            <a:r>
              <a:rPr lang="es-419" sz="6000" dirty="0"/>
              <a:t> en su </a:t>
            </a:r>
            <a:r>
              <a:rPr lang="es-419" sz="6000" dirty="0">
                <a:solidFill>
                  <a:schemeClr val="accent1"/>
                </a:solidFill>
              </a:rPr>
              <a:t>salvación</a:t>
            </a:r>
            <a:r>
              <a:rPr lang="es-419" sz="60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1675B3C-81E6-11C2-C12C-3E45A5E640B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Salmo 35: 9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34819468"/>
      </p:ext>
    </p:extLst>
  </p:cSld>
  <p:clrMapOvr>
    <a:masterClrMapping/>
  </p:clrMapOvr>
  <p:transition spd="slow">
    <p:split orient="vert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9145FB-0472-5CA0-0FBB-EB494EEFE7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0F10321D-C06B-474A-A26D-7BB8983095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776796"/>
            <a:ext cx="7994263" cy="4292354"/>
          </a:xfrm>
        </p:spPr>
        <p:txBody>
          <a:bodyPr>
            <a:noAutofit/>
          </a:bodyPr>
          <a:lstStyle/>
          <a:p>
            <a:pPr algn="ctr"/>
            <a:r>
              <a:rPr lang="es-419" sz="4800" dirty="0"/>
              <a:t>Llénense de </a:t>
            </a:r>
            <a:r>
              <a:rPr lang="es-419" sz="4800" dirty="0">
                <a:solidFill>
                  <a:schemeClr val="accent1"/>
                </a:solidFill>
              </a:rPr>
              <a:t>gozo</a:t>
            </a:r>
            <a:r>
              <a:rPr lang="es-419" sz="4800" dirty="0"/>
              <a:t> y </a:t>
            </a:r>
            <a:r>
              <a:rPr lang="es-419" sz="4800" dirty="0">
                <a:solidFill>
                  <a:schemeClr val="accent1"/>
                </a:solidFill>
              </a:rPr>
              <a:t>alegría</a:t>
            </a:r>
            <a:r>
              <a:rPr lang="es-419" sz="4800" dirty="0"/>
              <a:t> para siempre por lo que </a:t>
            </a:r>
            <a:r>
              <a:rPr lang="es-419" sz="4800" dirty="0">
                <a:solidFill>
                  <a:schemeClr val="accent1"/>
                </a:solidFill>
              </a:rPr>
              <a:t>voy</a:t>
            </a:r>
            <a:r>
              <a:rPr lang="es-419" sz="4800" dirty="0"/>
              <a:t> a </a:t>
            </a:r>
            <a:r>
              <a:rPr lang="es-419" sz="4800" dirty="0">
                <a:solidFill>
                  <a:schemeClr val="accent1"/>
                </a:solidFill>
              </a:rPr>
              <a:t>crear</a:t>
            </a:r>
            <a:r>
              <a:rPr lang="es-419" sz="4800" dirty="0"/>
              <a:t>, porque voy a crear una Jerusalén </a:t>
            </a:r>
            <a:r>
              <a:rPr lang="es-419" sz="4800" dirty="0">
                <a:solidFill>
                  <a:schemeClr val="accent1"/>
                </a:solidFill>
              </a:rPr>
              <a:t>feliz</a:t>
            </a:r>
            <a:r>
              <a:rPr lang="es-419" sz="4800" dirty="0"/>
              <a:t> y un pueblo </a:t>
            </a:r>
            <a:r>
              <a:rPr lang="es-419" sz="4800" dirty="0">
                <a:solidFill>
                  <a:schemeClr val="accent1"/>
                </a:solidFill>
              </a:rPr>
              <a:t>contento</a:t>
            </a:r>
            <a:r>
              <a:rPr lang="es-419" sz="4800" dirty="0"/>
              <a:t> que viva en ella.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C100AE9-B5A6-6633-00B5-072BD3B329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Isaías 65: 18, </a:t>
            </a:r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DHH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5749681"/>
      </p:ext>
    </p:extLst>
  </p:cSld>
  <p:clrMapOvr>
    <a:masterClrMapping/>
  </p:clrMapOvr>
  <p:transition spd="slow">
    <p:split orient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225ADC-2895-B718-9009-D3BC5DAE53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3B2B2A63-0981-F0BC-5CBB-7547CA7F15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776796"/>
            <a:ext cx="7994263" cy="4292354"/>
          </a:xfrm>
        </p:spPr>
        <p:txBody>
          <a:bodyPr>
            <a:noAutofit/>
          </a:bodyPr>
          <a:lstStyle/>
          <a:p>
            <a:pPr algn="ctr"/>
            <a:r>
              <a:rPr lang="es-419" sz="6000" dirty="0"/>
              <a:t>En tu </a:t>
            </a:r>
            <a:r>
              <a:rPr lang="es-419" sz="6000" dirty="0">
                <a:solidFill>
                  <a:schemeClr val="accent1"/>
                </a:solidFill>
              </a:rPr>
              <a:t>presencia</a:t>
            </a:r>
            <a:r>
              <a:rPr lang="es-419" sz="6000" dirty="0"/>
              <a:t> hay </a:t>
            </a:r>
            <a:r>
              <a:rPr lang="es-419" sz="6000" dirty="0">
                <a:solidFill>
                  <a:schemeClr val="accent1"/>
                </a:solidFill>
              </a:rPr>
              <a:t>plenitud</a:t>
            </a:r>
            <a:r>
              <a:rPr lang="es-419" sz="6000" dirty="0"/>
              <a:t> de </a:t>
            </a:r>
            <a:r>
              <a:rPr lang="es-419" sz="6000" dirty="0">
                <a:solidFill>
                  <a:schemeClr val="accent1"/>
                </a:solidFill>
              </a:rPr>
              <a:t>gozo</a:t>
            </a:r>
            <a:r>
              <a:rPr lang="es-419" sz="6000" dirty="0"/>
              <a:t>; </a:t>
            </a:r>
            <a:r>
              <a:rPr lang="es-419" sz="6000" dirty="0">
                <a:solidFill>
                  <a:schemeClr val="accent1"/>
                </a:solidFill>
              </a:rPr>
              <a:t>delicias</a:t>
            </a:r>
            <a:r>
              <a:rPr lang="es-419" sz="6000" dirty="0"/>
              <a:t> a tu </a:t>
            </a:r>
            <a:r>
              <a:rPr lang="es-419" sz="6000" dirty="0">
                <a:solidFill>
                  <a:schemeClr val="accent1"/>
                </a:solidFill>
              </a:rPr>
              <a:t>diestra</a:t>
            </a:r>
            <a:r>
              <a:rPr lang="es-419" sz="6000" dirty="0"/>
              <a:t> para siempre.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B89B693F-EC18-7B02-FF46-C14E6202D8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Salmo 16: 11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1397090"/>
      </p:ext>
    </p:extLst>
  </p:cSld>
  <p:clrMapOvr>
    <a:masterClrMapping/>
  </p:clrMapOvr>
  <p:transition spd="slow">
    <p:split orient="vert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78C7F0-F945-517A-4203-97E50638A4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65B1EAA0-5FF8-3346-3A65-1F753845E9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776796"/>
            <a:ext cx="7994263" cy="4292354"/>
          </a:xfrm>
        </p:spPr>
        <p:txBody>
          <a:bodyPr>
            <a:noAutofit/>
          </a:bodyPr>
          <a:lstStyle/>
          <a:p>
            <a:pPr algn="ctr"/>
            <a:r>
              <a:rPr lang="es-419" sz="5400" dirty="0"/>
              <a:t>Entraré al </a:t>
            </a:r>
            <a:r>
              <a:rPr lang="es-419" sz="5400" dirty="0">
                <a:solidFill>
                  <a:schemeClr val="accent1"/>
                </a:solidFill>
              </a:rPr>
              <a:t>altar</a:t>
            </a:r>
            <a:r>
              <a:rPr lang="es-419" sz="5400" dirty="0"/>
              <a:t> de Dios, al Dios de mi </a:t>
            </a:r>
            <a:r>
              <a:rPr lang="es-419" sz="5400" dirty="0">
                <a:solidFill>
                  <a:schemeClr val="accent1"/>
                </a:solidFill>
              </a:rPr>
              <a:t>alegría</a:t>
            </a:r>
            <a:r>
              <a:rPr lang="es-419" sz="5400" dirty="0"/>
              <a:t> y de mi </a:t>
            </a:r>
            <a:r>
              <a:rPr lang="es-419" sz="5400" dirty="0">
                <a:solidFill>
                  <a:schemeClr val="accent1"/>
                </a:solidFill>
              </a:rPr>
              <a:t>gozo</a:t>
            </a:r>
            <a:r>
              <a:rPr lang="es-419" sz="5400" dirty="0"/>
              <a:t>; y te </a:t>
            </a:r>
            <a:r>
              <a:rPr lang="es-419" sz="5400" dirty="0">
                <a:solidFill>
                  <a:schemeClr val="accent1"/>
                </a:solidFill>
              </a:rPr>
              <a:t>alabaré</a:t>
            </a:r>
            <a:r>
              <a:rPr lang="es-419" sz="5400" dirty="0"/>
              <a:t> con arpa, oh Dios, Dios mío.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F16FAA0-8DEF-8F02-F398-E4B94A98E1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Salmo 43: 4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09593140"/>
      </p:ext>
    </p:extLst>
  </p:cSld>
  <p:clrMapOvr>
    <a:masterClrMapping/>
  </p:clrMapOvr>
  <p:transition spd="slow">
    <p:split orient="vert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06304D-B431-416C-2960-1C7E349973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35029" y="554804"/>
            <a:ext cx="6298059" cy="1298951"/>
          </a:xfrm>
        </p:spPr>
        <p:txBody>
          <a:bodyPr/>
          <a:lstStyle/>
          <a:p>
            <a:r>
              <a:rPr lang="es-419" dirty="0"/>
              <a:t>Beneficios de la Alegría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98EFFD4-9C7C-34E4-6018-78ED090C2A3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64182615"/>
              </p:ext>
            </p:extLst>
          </p:nvPr>
        </p:nvGraphicFramePr>
        <p:xfrm>
          <a:off x="4366516" y="1705510"/>
          <a:ext cx="7366571" cy="47396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persona, bola de billar, alimentos&#10;&#10;El contenido generado por IA puede ser incorrecto.">
            <a:extLst>
              <a:ext uri="{FF2B5EF4-FFF2-40B4-BE49-F238E27FC236}">
                <a16:creationId xmlns:a16="http://schemas.microsoft.com/office/drawing/2014/main" id="{F8ABAFEB-181C-818E-DFED-F9F9C47F885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099064"/>
      </p:ext>
    </p:extLst>
  </p:cSld>
  <p:clrMapOvr>
    <a:masterClrMapping/>
  </p:clrMapOvr>
  <p:transition spd="slow">
    <p:split orient="vert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5601B8-8A98-A092-33BA-28885E52B4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El Gozo de Dios (Sofonías 3:17)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D3D2B32-EE30-15D4-267F-2C91B8C8EC7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86878841"/>
              </p:ext>
            </p:extLst>
          </p:nvPr>
        </p:nvGraphicFramePr>
        <p:xfrm>
          <a:off x="667821" y="1853754"/>
          <a:ext cx="11003622" cy="459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075438343"/>
      </p:ext>
    </p:extLst>
  </p:cSld>
  <p:clrMapOvr>
    <a:masterClrMapping/>
  </p:clrMapOvr>
  <p:transition spd="slow">
    <p:split orient="vert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0" descr="preencoded.png">
            <a:extLst>
              <a:ext uri="{FF2B5EF4-FFF2-40B4-BE49-F238E27FC236}">
                <a16:creationId xmlns:a16="http://schemas.microsoft.com/office/drawing/2014/main" id="{25F5D885-1FDE-18B6-F060-02CE50B28ED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78930" y="-5137"/>
            <a:ext cx="311307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DE37C8A-BBC1-1DA0-D67F-311FD1DBEB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7547" y="215757"/>
            <a:ext cx="10397307" cy="1637997"/>
          </a:xfrm>
        </p:spPr>
        <p:txBody>
          <a:bodyPr/>
          <a:lstStyle/>
          <a:p>
            <a:r>
              <a:rPr lang="es-419" dirty="0"/>
              <a:t>Primeros años</a:t>
            </a:r>
          </a:p>
        </p:txBody>
      </p:sp>
      <p:graphicFrame>
        <p:nvGraphicFramePr>
          <p:cNvPr id="6" name="Marcador de contenido 5">
            <a:extLst>
              <a:ext uri="{FF2B5EF4-FFF2-40B4-BE49-F238E27FC236}">
                <a16:creationId xmlns:a16="http://schemas.microsoft.com/office/drawing/2014/main" id="{013E4C5A-47DB-2A9F-BB95-1A3F8098F4B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62172130"/>
              </p:ext>
            </p:extLst>
          </p:nvPr>
        </p:nvGraphicFramePr>
        <p:xfrm>
          <a:off x="328777" y="770563"/>
          <a:ext cx="8989887" cy="60823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4110884463"/>
      </p:ext>
    </p:extLst>
  </p:cSld>
  <p:clrMapOvr>
    <a:masterClrMapping/>
  </p:clrMapOvr>
  <p:transition spd="slow">
    <p:split orient="vert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EE5651-A0F6-C5D8-58FD-3FB34EB40B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66517" y="318499"/>
            <a:ext cx="7315200" cy="965771"/>
          </a:xfrm>
        </p:spPr>
        <p:txBody>
          <a:bodyPr>
            <a:normAutofit/>
          </a:bodyPr>
          <a:lstStyle/>
          <a:p>
            <a:r>
              <a:rPr lang="es-419" sz="4000" dirty="0"/>
              <a:t>Experiencia Escolar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237ED4C-69B4-2600-AA65-864173C896B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85272449"/>
              </p:ext>
            </p:extLst>
          </p:nvPr>
        </p:nvGraphicFramePr>
        <p:xfrm>
          <a:off x="510283" y="1284270"/>
          <a:ext cx="11171434" cy="546585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51232798"/>
      </p:ext>
    </p:extLst>
  </p:cSld>
  <p:clrMapOvr>
    <a:masterClrMapping/>
  </p:clrMapOvr>
  <p:transition spd="slow">
    <p:split orient="vert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105606A-6A52-24B2-2035-BE01741A39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Decisión Espiritual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E9D1AF92-DD20-BF69-78A9-EBFD68A992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94544" y="1962364"/>
            <a:ext cx="4801456" cy="44828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3200" dirty="0"/>
              <a:t>Se bautizó siendo adolescente en el río que rodeaba la escuela. En sus palabras fue una “</a:t>
            </a:r>
            <a:r>
              <a:rPr lang="es-419" sz="3200" dirty="0">
                <a:solidFill>
                  <a:schemeClr val="accent1"/>
                </a:solidFill>
              </a:rPr>
              <a:t>gran experiencia</a:t>
            </a:r>
            <a:r>
              <a:rPr lang="es-419" sz="3200" dirty="0"/>
              <a:t>”. En su experiencia personal alcanzó un </a:t>
            </a:r>
            <a:r>
              <a:rPr lang="es-419" sz="3200" dirty="0">
                <a:solidFill>
                  <a:schemeClr val="accent1"/>
                </a:solidFill>
              </a:rPr>
              <a:t>importante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hito</a:t>
            </a:r>
            <a:r>
              <a:rPr lang="es-419" sz="3200" dirty="0"/>
              <a:t>.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ED894AF-26A8-F1EB-61C7-5C1E68E0D5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0" y="0"/>
            <a:ext cx="457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0048953"/>
      </p:ext>
    </p:extLst>
  </p:cSld>
  <p:clrMapOvr>
    <a:masterClrMapping/>
  </p:clrMapOvr>
  <p:transition spd="slow">
    <p:split orient="vert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28ECE3B-6510-7CDE-1EA3-285789CA58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515" y="421240"/>
            <a:ext cx="4559125" cy="1569379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006699"/>
              </a:buClr>
              <a:buSzPct val="100000"/>
              <a:buFont typeface="Arial" panose="020B0604020202020204" pitchFamily="34" charset="0"/>
            </a:pPr>
            <a:r>
              <a:rPr lang="es-419" sz="36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Alegría: El propósito de la prosperidad</a:t>
            </a:r>
            <a:endParaRPr lang="en-US" sz="36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C18208E5-3118-40D3-B9E9-5E63AD47EF0C}"/>
              </a:ext>
            </a:extLst>
          </p:cNvPr>
          <p:cNvSpPr txBox="1">
            <a:spLocks/>
          </p:cNvSpPr>
          <p:nvPr/>
        </p:nvSpPr>
        <p:spPr>
          <a:xfrm>
            <a:off x="1466156" y="1990618"/>
            <a:ext cx="4135991" cy="287676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>
                <a:latin typeface="Arial Nova" panose="020B0504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12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1145B090-ED10-7708-FE85-CF7E8F4442B2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468" y="1047964"/>
            <a:ext cx="4952145" cy="4952145"/>
          </a:xfrm>
          <a:prstGeom prst="rect">
            <a:avLst/>
          </a:prstGeom>
        </p:spPr>
      </p:pic>
      <p:pic>
        <p:nvPicPr>
          <p:cNvPr id="3" name="Imagen 2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B1A9225E-F861-02CA-05C1-D8C6A12B6842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28" y="4908854"/>
            <a:ext cx="2638263" cy="19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4007573"/>
      </p:ext>
    </p:extLst>
  </p:cSld>
  <p:clrMapOvr>
    <a:masterClrMapping/>
  </p:clrMapOvr>
  <p:transition spd="slow">
    <p:split orient="vert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14F547-B0DC-958B-0B0D-1E951B554A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2475" y="369871"/>
            <a:ext cx="11007049" cy="1304818"/>
          </a:xfrm>
        </p:spPr>
        <p:txBody>
          <a:bodyPr>
            <a:normAutofit/>
          </a:bodyPr>
          <a:lstStyle/>
          <a:p>
            <a:r>
              <a:rPr lang="es-419" sz="4000" dirty="0"/>
              <a:t>Intereses Académicos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B1BF5BA-0BF5-F81F-A438-7C60713A3CF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21575675"/>
              </p:ext>
            </p:extLst>
          </p:nvPr>
        </p:nvGraphicFramePr>
        <p:xfrm>
          <a:off x="592477" y="1119883"/>
          <a:ext cx="11007048" cy="5527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194552552"/>
      </p:ext>
    </p:extLst>
  </p:cSld>
  <p:clrMapOvr>
    <a:masterClrMapping/>
  </p:clrMapOvr>
  <p:transition spd="slow">
    <p:split orient="vert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3BDBCB-81C2-8E9E-FD18-90BF100EA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7273" y="412813"/>
            <a:ext cx="6256961" cy="1251600"/>
          </a:xfrm>
        </p:spPr>
        <p:txBody>
          <a:bodyPr>
            <a:normAutofit/>
          </a:bodyPr>
          <a:lstStyle/>
          <a:p>
            <a:r>
              <a:rPr lang="es-419" sz="3600" dirty="0"/>
              <a:t>Cuestionamientos Espirituales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0CA166-1F5C-19DF-BFBD-F1BF1EC3A5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93852" y="1982912"/>
            <a:ext cx="6010382" cy="4462276"/>
          </a:xfrm>
        </p:spPr>
        <p:txBody>
          <a:bodyPr>
            <a:normAutofit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3600" dirty="0"/>
              <a:t>Interpretación de la </a:t>
            </a:r>
            <a:r>
              <a:rPr lang="es-419" sz="3600" dirty="0">
                <a:solidFill>
                  <a:schemeClr val="accent1"/>
                </a:solidFill>
              </a:rPr>
              <a:t>salvación</a:t>
            </a:r>
            <a:r>
              <a:rPr lang="es-419" sz="3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3600" dirty="0"/>
              <a:t>Obediencia a </a:t>
            </a:r>
            <a:r>
              <a:rPr lang="es-419" sz="3600" dirty="0">
                <a:solidFill>
                  <a:schemeClr val="accent1"/>
                </a:solidFill>
              </a:rPr>
              <a:t>mandamientos</a:t>
            </a:r>
            <a:r>
              <a:rPr lang="es-419" sz="3600" dirty="0"/>
              <a:t>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3600" dirty="0"/>
              <a:t>Temor al </a:t>
            </a:r>
            <a:r>
              <a:rPr lang="es-419" sz="3600" dirty="0">
                <a:solidFill>
                  <a:schemeClr val="accent1"/>
                </a:solidFill>
              </a:rPr>
              <a:t>juicio</a:t>
            </a:r>
            <a:r>
              <a:rPr lang="es-419" sz="3600" dirty="0"/>
              <a:t> divino.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3600" dirty="0"/>
              <a:t>Decepción con </a:t>
            </a:r>
            <a:r>
              <a:rPr lang="es-419" sz="3600" dirty="0">
                <a:solidFill>
                  <a:schemeClr val="accent1"/>
                </a:solidFill>
              </a:rPr>
              <a:t>líderes</a:t>
            </a:r>
            <a:r>
              <a:rPr lang="es-419" sz="3600" dirty="0"/>
              <a:t>.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0D78CBAD-3B96-B414-0613-A117A846E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7714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9386196"/>
      </p:ext>
    </p:extLst>
  </p:cSld>
  <p:clrMapOvr>
    <a:masterClrMapping/>
  </p:clrMapOvr>
  <p:transition spd="slow">
    <p:split orient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45EE22-A3C8-0C40-E0A3-FEC2BD0BA7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8044" y="585627"/>
            <a:ext cx="5506809" cy="1268127"/>
          </a:xfrm>
        </p:spPr>
        <p:txBody>
          <a:bodyPr/>
          <a:lstStyle/>
          <a:p>
            <a:r>
              <a:rPr lang="es-419" dirty="0"/>
              <a:t>Transición a la Universidad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09B7224-A2F7-234E-D5C3-2C564489637D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90071406"/>
              </p:ext>
            </p:extLst>
          </p:nvPr>
        </p:nvGraphicFramePr>
        <p:xfrm>
          <a:off x="4777483" y="1633590"/>
          <a:ext cx="6832315" cy="4952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Un par de personas en una oficina&#10;&#10;El contenido generado por IA puede ser incorrecto.">
            <a:extLst>
              <a:ext uri="{FF2B5EF4-FFF2-40B4-BE49-F238E27FC236}">
                <a16:creationId xmlns:a16="http://schemas.microsoft.com/office/drawing/2014/main" id="{34842D1B-03D4-C041-549B-72F0AC0463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0275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975071"/>
      </p:ext>
    </p:extLst>
  </p:cSld>
  <p:clrMapOvr>
    <a:masterClrMapping/>
  </p:clrMapOvr>
  <p:transition spd="slow">
    <p:split orient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F09ECE3-1F40-0392-87D5-C3461FCE24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5915" y="359597"/>
            <a:ext cx="4750085" cy="811657"/>
          </a:xfrm>
        </p:spPr>
        <p:txBody>
          <a:bodyPr/>
          <a:lstStyle/>
          <a:p>
            <a:r>
              <a:rPr lang="es-419" dirty="0"/>
              <a:t>Pérdida Familiar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971A9147-63AE-FCFE-9072-9D7775E026C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27463343"/>
              </p:ext>
            </p:extLst>
          </p:nvPr>
        </p:nvGraphicFramePr>
        <p:xfrm>
          <a:off x="719191" y="924674"/>
          <a:ext cx="6729572" cy="5671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E528E663-CFE0-83BF-8006-364027E8320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33699" y="0"/>
            <a:ext cx="4576634" cy="68649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679831"/>
      </p:ext>
    </p:extLst>
  </p:cSld>
  <p:clrMapOvr>
    <a:masterClrMapping/>
  </p:clrMapOvr>
  <p:transition spd="slow">
    <p:split orient="vert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34A1F1-0844-ECB0-7207-FCE1F5AA9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424755" y="616449"/>
            <a:ext cx="5630099" cy="1237305"/>
          </a:xfrm>
        </p:spPr>
        <p:txBody>
          <a:bodyPr>
            <a:normAutofit/>
          </a:bodyPr>
          <a:lstStyle/>
          <a:p>
            <a:r>
              <a:rPr lang="es-419" sz="3600" dirty="0"/>
              <a:t>Desafío de Fe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D1821A-263F-2C97-70D7-AC4B47891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2145" y="1479479"/>
            <a:ext cx="6544639" cy="496570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3200" dirty="0"/>
              <a:t>Durante sus años universitarios, su </a:t>
            </a:r>
            <a:r>
              <a:rPr lang="es-419" sz="3200" dirty="0">
                <a:solidFill>
                  <a:schemeClr val="accent1"/>
                </a:solidFill>
              </a:rPr>
              <a:t>compromiso</a:t>
            </a:r>
            <a:r>
              <a:rPr lang="es-419" sz="3200" dirty="0"/>
              <a:t> con Dios y la iglesia </a:t>
            </a:r>
            <a:r>
              <a:rPr lang="es-419" sz="3200" dirty="0">
                <a:solidFill>
                  <a:schemeClr val="accent1"/>
                </a:solidFill>
              </a:rPr>
              <a:t>disminuyó</a:t>
            </a:r>
            <a:r>
              <a:rPr lang="es-419" sz="3200" dirty="0"/>
              <a:t>. Un </a:t>
            </a:r>
            <a:r>
              <a:rPr lang="es-419" sz="3200" dirty="0">
                <a:solidFill>
                  <a:schemeClr val="accent1"/>
                </a:solidFill>
              </a:rPr>
              <a:t>profesor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programó</a:t>
            </a:r>
            <a:r>
              <a:rPr lang="es-419" sz="3200" dirty="0"/>
              <a:t> un </a:t>
            </a:r>
            <a:r>
              <a:rPr lang="es-419" sz="3200" dirty="0">
                <a:solidFill>
                  <a:schemeClr val="accent1"/>
                </a:solidFill>
              </a:rPr>
              <a:t>examen</a:t>
            </a:r>
            <a:r>
              <a:rPr lang="es-419" sz="3200" dirty="0"/>
              <a:t> para un </a:t>
            </a:r>
            <a:r>
              <a:rPr lang="es-419" sz="3200" dirty="0">
                <a:solidFill>
                  <a:schemeClr val="accent1"/>
                </a:solidFill>
              </a:rPr>
              <a:t>sábado</a:t>
            </a:r>
            <a:r>
              <a:rPr lang="es-419" sz="3200" dirty="0"/>
              <a:t>. Al quejarse, el profesor (Testigo de Jehová) lo invitó a </a:t>
            </a:r>
            <a:r>
              <a:rPr lang="es-419" sz="3200" dirty="0">
                <a:solidFill>
                  <a:schemeClr val="accent1"/>
                </a:solidFill>
              </a:rPr>
              <a:t>discutir</a:t>
            </a:r>
            <a:r>
              <a:rPr lang="es-419" sz="3200" dirty="0"/>
              <a:t> sobre el día de </a:t>
            </a:r>
            <a:r>
              <a:rPr lang="es-419" sz="3200" dirty="0">
                <a:solidFill>
                  <a:schemeClr val="accent1"/>
                </a:solidFill>
              </a:rPr>
              <a:t>reposo</a:t>
            </a:r>
            <a:r>
              <a:rPr lang="es-419" sz="3200" dirty="0"/>
              <a:t>. En ese momento </a:t>
            </a:r>
            <a:r>
              <a:rPr lang="es-419" sz="3200" dirty="0">
                <a:solidFill>
                  <a:schemeClr val="accent1"/>
                </a:solidFill>
              </a:rPr>
              <a:t>no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contaba</a:t>
            </a:r>
            <a:r>
              <a:rPr lang="es-419" sz="3200" dirty="0"/>
              <a:t> con los </a:t>
            </a:r>
            <a:r>
              <a:rPr lang="es-419" sz="3200" dirty="0">
                <a:solidFill>
                  <a:schemeClr val="accent1"/>
                </a:solidFill>
              </a:rPr>
              <a:t>argumentos</a:t>
            </a:r>
            <a:r>
              <a:rPr lang="es-419" sz="3200" dirty="0"/>
              <a:t> necesarios para defender su postura.</a:t>
            </a:r>
          </a:p>
          <a:p>
            <a:pPr marL="0" indent="0">
              <a:buNone/>
            </a:pPr>
            <a:endParaRPr lang="es-419" sz="3200" dirty="0"/>
          </a:p>
        </p:txBody>
      </p:sp>
      <p:pic>
        <p:nvPicPr>
          <p:cNvPr id="5" name="Imagen 4" descr="Hombre sentado en un atardecer&#10;&#10;El contenido generado por IA puede ser incorrecto.">
            <a:extLst>
              <a:ext uri="{FF2B5EF4-FFF2-40B4-BE49-F238E27FC236}">
                <a16:creationId xmlns:a16="http://schemas.microsoft.com/office/drawing/2014/main" id="{33D6A991-6ECF-4FBA-F199-FC94F4F9AD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476" y="0"/>
            <a:ext cx="384733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9995047"/>
      </p:ext>
    </p:extLst>
  </p:cSld>
  <p:clrMapOvr>
    <a:masterClrMapping/>
  </p:clrMapOvr>
  <p:transition spd="slow">
    <p:split orient="vert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00C7FE6-7F9B-F207-EC81-6555F4139A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289" y="544530"/>
            <a:ext cx="6020655" cy="1119884"/>
          </a:xfrm>
        </p:spPr>
        <p:txBody>
          <a:bodyPr>
            <a:normAutofit/>
          </a:bodyPr>
          <a:lstStyle/>
          <a:p>
            <a:r>
              <a:rPr lang="es-419" dirty="0"/>
              <a:t>Carrera Profesional</a:t>
            </a:r>
            <a:br>
              <a:rPr lang="es-419" dirty="0"/>
            </a:br>
            <a:endParaRPr lang="es-419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DECA96E-CE37-3570-F263-B02C5F4D8E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91802" y="1397284"/>
            <a:ext cx="5455578" cy="5047903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s-419" sz="2800" dirty="0"/>
              <a:t>Su </a:t>
            </a:r>
            <a:r>
              <a:rPr lang="es-419" sz="2800" dirty="0">
                <a:solidFill>
                  <a:schemeClr val="accent1"/>
                </a:solidFill>
              </a:rPr>
              <a:t>primer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proyecto</a:t>
            </a:r>
            <a:r>
              <a:rPr lang="es-419" sz="2800" dirty="0"/>
              <a:t> fue la </a:t>
            </a:r>
            <a:r>
              <a:rPr lang="es-419" sz="2800" dirty="0">
                <a:solidFill>
                  <a:schemeClr val="accent1"/>
                </a:solidFill>
              </a:rPr>
              <a:t>supervisión</a:t>
            </a:r>
            <a:r>
              <a:rPr lang="es-419" sz="2800" dirty="0"/>
              <a:t> del sistema de </a:t>
            </a:r>
            <a:r>
              <a:rPr lang="es-419" sz="2800" dirty="0">
                <a:solidFill>
                  <a:schemeClr val="accent1"/>
                </a:solidFill>
              </a:rPr>
              <a:t>aire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acondicionado</a:t>
            </a:r>
            <a:r>
              <a:rPr lang="es-419" sz="2800" dirty="0"/>
              <a:t> en el </a:t>
            </a:r>
            <a:r>
              <a:rPr lang="es-419" sz="2800" dirty="0">
                <a:solidFill>
                  <a:schemeClr val="accent1"/>
                </a:solidFill>
              </a:rPr>
              <a:t>principal</a:t>
            </a:r>
            <a:r>
              <a:rPr lang="es-419" sz="2800" dirty="0"/>
              <a:t> centro comercial del país. Al tercer año, asumió la </a:t>
            </a:r>
            <a:r>
              <a:rPr lang="es-419" sz="2800" dirty="0">
                <a:solidFill>
                  <a:schemeClr val="accent1"/>
                </a:solidFill>
              </a:rPr>
              <a:t>gerencia</a:t>
            </a:r>
            <a:r>
              <a:rPr lang="es-419" sz="2800" dirty="0"/>
              <a:t> de proyectos de la empresa. </a:t>
            </a:r>
            <a:r>
              <a:rPr lang="es-419" sz="2800" dirty="0">
                <a:solidFill>
                  <a:schemeClr val="accent1"/>
                </a:solidFill>
              </a:rPr>
              <a:t>Apenas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lograba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cubrir</a:t>
            </a:r>
            <a:r>
              <a:rPr lang="es-419" sz="2800" dirty="0"/>
              <a:t> sus </a:t>
            </a:r>
            <a:r>
              <a:rPr lang="es-419" sz="2800" dirty="0">
                <a:solidFill>
                  <a:schemeClr val="accent1"/>
                </a:solidFill>
              </a:rPr>
              <a:t>gastos</a:t>
            </a:r>
            <a:r>
              <a:rPr lang="es-419" sz="2800" dirty="0"/>
              <a:t> básicos y el pago de su deuda estudiantil. </a:t>
            </a:r>
            <a:r>
              <a:rPr lang="es-419" sz="2800" dirty="0">
                <a:solidFill>
                  <a:schemeClr val="accent1"/>
                </a:solidFill>
              </a:rPr>
              <a:t>Disfrutaba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iniciar</a:t>
            </a:r>
            <a:r>
              <a:rPr lang="es-419" sz="2800" dirty="0"/>
              <a:t> un </a:t>
            </a:r>
            <a:r>
              <a:rPr lang="es-419" sz="2800" dirty="0">
                <a:solidFill>
                  <a:schemeClr val="accent1"/>
                </a:solidFill>
              </a:rPr>
              <a:t>proyecto</a:t>
            </a:r>
            <a:r>
              <a:rPr lang="es-419" sz="2800" dirty="0"/>
              <a:t> y </a:t>
            </a:r>
            <a:r>
              <a:rPr lang="es-419" sz="2800" dirty="0">
                <a:solidFill>
                  <a:schemeClr val="accent1"/>
                </a:solidFill>
              </a:rPr>
              <a:t>verlo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terminado</a:t>
            </a:r>
            <a:r>
              <a:rPr lang="es-419" sz="2800" dirty="0"/>
              <a:t>, cumpliendo lo acordado.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568B2420-8D5D-88C7-9C45-548F38AF65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1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4359681"/>
      </p:ext>
    </p:extLst>
  </p:cSld>
  <p:clrMapOvr>
    <a:masterClrMapping/>
  </p:clrMapOvr>
  <p:transition spd="slow">
    <p:split orient="vert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965F93-955D-A9DD-857D-0D04B1C1DB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54193" y="412812"/>
            <a:ext cx="6842589" cy="1440943"/>
          </a:xfrm>
        </p:spPr>
        <p:txBody>
          <a:bodyPr>
            <a:normAutofit/>
          </a:bodyPr>
          <a:lstStyle/>
          <a:p>
            <a:r>
              <a:rPr lang="es-419" sz="3600" dirty="0"/>
              <a:t>Vida Espiritual Limitada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38AA8037-497E-5C8C-B5D9-4AB7C0E37B1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3994909"/>
              </p:ext>
            </p:extLst>
          </p:nvPr>
        </p:nvGraphicFramePr>
        <p:xfrm>
          <a:off x="4736387" y="1602769"/>
          <a:ext cx="6760395" cy="4842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50E609A3-F664-B3EC-5E0A-B081DE8A27A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277977"/>
      </p:ext>
    </p:extLst>
  </p:cSld>
  <p:clrMapOvr>
    <a:masterClrMapping/>
  </p:clrMapOvr>
  <p:transition spd="slow">
    <p:split orient="vert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56F5CA9-6F8F-37BA-4DF3-730A6429F6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45223" y="534257"/>
            <a:ext cx="6287784" cy="893851"/>
          </a:xfrm>
        </p:spPr>
        <p:txBody>
          <a:bodyPr/>
          <a:lstStyle/>
          <a:p>
            <a:r>
              <a:rPr lang="es-419" dirty="0"/>
              <a:t>Emprendimiento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9592F8F-04FA-B142-E68C-C48031AB2D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2207" y="1345915"/>
            <a:ext cx="5722705" cy="509927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2800" dirty="0"/>
              <a:t>Un </a:t>
            </a:r>
            <a:r>
              <a:rPr lang="es-419" sz="2800" dirty="0">
                <a:solidFill>
                  <a:schemeClr val="accent1"/>
                </a:solidFill>
              </a:rPr>
              <a:t>incidente</a:t>
            </a:r>
            <a:r>
              <a:rPr lang="es-419" sz="2800" dirty="0"/>
              <a:t> en </a:t>
            </a:r>
            <a:r>
              <a:rPr lang="es-419" sz="2800" dirty="0">
                <a:solidFill>
                  <a:schemeClr val="accent1"/>
                </a:solidFill>
              </a:rPr>
              <a:t>sábado</a:t>
            </a:r>
            <a:r>
              <a:rPr lang="es-419" sz="2800" dirty="0"/>
              <a:t> causó </a:t>
            </a:r>
            <a:r>
              <a:rPr lang="es-419" sz="2800" dirty="0">
                <a:solidFill>
                  <a:schemeClr val="accent1"/>
                </a:solidFill>
              </a:rPr>
              <a:t>tensión</a:t>
            </a:r>
            <a:r>
              <a:rPr lang="es-419" sz="2800" dirty="0"/>
              <a:t> con el dueño de la empresa, llevándolo a </a:t>
            </a:r>
            <a:r>
              <a:rPr lang="es-419" sz="2800" dirty="0">
                <a:solidFill>
                  <a:schemeClr val="accent1"/>
                </a:solidFill>
              </a:rPr>
              <a:t>renunciar</a:t>
            </a:r>
            <a:r>
              <a:rPr lang="es-419" sz="2800" dirty="0"/>
              <a:t>. Ingresó en una empresa </a:t>
            </a:r>
            <a:r>
              <a:rPr lang="es-419" sz="2800" dirty="0">
                <a:solidFill>
                  <a:schemeClr val="accent1"/>
                </a:solidFill>
              </a:rPr>
              <a:t>competidora</a:t>
            </a:r>
            <a:r>
              <a:rPr lang="es-419" sz="2800" dirty="0"/>
              <a:t>, pero tres años después </a:t>
            </a:r>
            <a:r>
              <a:rPr lang="es-419" sz="2800" dirty="0">
                <a:solidFill>
                  <a:schemeClr val="accent1"/>
                </a:solidFill>
              </a:rPr>
              <a:t>renunció</a:t>
            </a:r>
            <a:r>
              <a:rPr lang="es-419" sz="2800" dirty="0"/>
              <a:t> para </a:t>
            </a:r>
            <a:r>
              <a:rPr lang="es-419" sz="2800" dirty="0">
                <a:solidFill>
                  <a:schemeClr val="accent1"/>
                </a:solidFill>
              </a:rPr>
              <a:t>formar</a:t>
            </a:r>
            <a:r>
              <a:rPr lang="es-419" sz="2800" dirty="0"/>
              <a:t> su primera </a:t>
            </a:r>
            <a:r>
              <a:rPr lang="es-419" sz="2800" dirty="0">
                <a:solidFill>
                  <a:schemeClr val="accent1"/>
                </a:solidFill>
              </a:rPr>
              <a:t>empresa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independiente</a:t>
            </a:r>
            <a:r>
              <a:rPr lang="es-419" sz="2800" dirty="0"/>
              <a:t>. Al tercer año, descubrió una </a:t>
            </a:r>
            <a:r>
              <a:rPr lang="es-419" sz="2800" dirty="0">
                <a:solidFill>
                  <a:schemeClr val="accent1"/>
                </a:solidFill>
              </a:rPr>
              <a:t>práctica</a:t>
            </a:r>
            <a:r>
              <a:rPr lang="es-419" sz="2800" dirty="0"/>
              <a:t> </a:t>
            </a:r>
            <a:r>
              <a:rPr lang="es-419" sz="2800" dirty="0">
                <a:solidFill>
                  <a:schemeClr val="accent1"/>
                </a:solidFill>
              </a:rPr>
              <a:t>desleal</a:t>
            </a:r>
            <a:r>
              <a:rPr lang="es-419" sz="2800" dirty="0"/>
              <a:t> de su </a:t>
            </a:r>
            <a:r>
              <a:rPr lang="es-419" sz="2800" dirty="0">
                <a:solidFill>
                  <a:schemeClr val="accent1"/>
                </a:solidFill>
              </a:rPr>
              <a:t>socio</a:t>
            </a:r>
            <a:r>
              <a:rPr lang="es-419" sz="2800" dirty="0"/>
              <a:t> y decidió </a:t>
            </a:r>
            <a:r>
              <a:rPr lang="es-419" sz="2800" dirty="0">
                <a:solidFill>
                  <a:schemeClr val="accent1"/>
                </a:solidFill>
              </a:rPr>
              <a:t>abandonar</a:t>
            </a:r>
            <a:r>
              <a:rPr lang="es-419" sz="2800" dirty="0"/>
              <a:t> la </a:t>
            </a:r>
            <a:r>
              <a:rPr lang="es-419" sz="2800" dirty="0">
                <a:solidFill>
                  <a:schemeClr val="accent1"/>
                </a:solidFill>
              </a:rPr>
              <a:t>empresa</a:t>
            </a:r>
            <a:r>
              <a:rPr lang="es-419" sz="2800" dirty="0"/>
              <a:t>.</a:t>
            </a:r>
          </a:p>
        </p:txBody>
      </p:sp>
      <p:pic>
        <p:nvPicPr>
          <p:cNvPr id="5" name="Imagen 4" descr="Imagen que contiene persona, sostener, hombre, parado&#10;&#10;El contenido generado por IA puede ser incorrecto.">
            <a:extLst>
              <a:ext uri="{FF2B5EF4-FFF2-40B4-BE49-F238E27FC236}">
                <a16:creationId xmlns:a16="http://schemas.microsoft.com/office/drawing/2014/main" id="{F4A12B4E-32D8-8F40-576A-045EE1E0E9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27926" y="0"/>
            <a:ext cx="516407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2226348"/>
      </p:ext>
    </p:extLst>
  </p:cSld>
  <p:clrMapOvr>
    <a:masterClrMapping/>
  </p:clrMapOvr>
  <p:transition spd="slow">
    <p:split orient="vert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880D410-C09A-7B91-EFE0-B9C8D7D19A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2813"/>
            <a:ext cx="5308315" cy="1056391"/>
          </a:xfrm>
        </p:spPr>
        <p:txBody>
          <a:bodyPr>
            <a:normAutofit/>
          </a:bodyPr>
          <a:lstStyle/>
          <a:p>
            <a:r>
              <a:rPr lang="es-419" sz="3600" dirty="0"/>
              <a:t>Nueva Oportunidad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5E7ADC0-064F-5E06-7384-DBC9F78DBC8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876818" y="1469204"/>
            <a:ext cx="5178036" cy="49759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3200" dirty="0"/>
              <a:t>Un </a:t>
            </a:r>
            <a:r>
              <a:rPr lang="es-419" sz="3200" dirty="0">
                <a:solidFill>
                  <a:schemeClr val="accent1"/>
                </a:solidFill>
              </a:rPr>
              <a:t>proveedor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internacional</a:t>
            </a:r>
            <a:r>
              <a:rPr lang="es-419" sz="3200" dirty="0"/>
              <a:t> le propuso ser su </a:t>
            </a:r>
            <a:r>
              <a:rPr lang="es-419" sz="3200" dirty="0">
                <a:solidFill>
                  <a:schemeClr val="accent1"/>
                </a:solidFill>
              </a:rPr>
              <a:t>representante</a:t>
            </a:r>
            <a:r>
              <a:rPr lang="es-419" sz="3200" dirty="0"/>
              <a:t> en el país. </a:t>
            </a:r>
            <a:r>
              <a:rPr lang="es-419" sz="3200" dirty="0">
                <a:solidFill>
                  <a:schemeClr val="accent1"/>
                </a:solidFill>
              </a:rPr>
              <a:t>Aceptó</a:t>
            </a:r>
            <a:r>
              <a:rPr lang="es-419" sz="3200" dirty="0"/>
              <a:t> la oferta y comenzó una nueva empresa. Sus </a:t>
            </a:r>
            <a:r>
              <a:rPr lang="es-419" sz="3200" dirty="0">
                <a:solidFill>
                  <a:schemeClr val="accent1"/>
                </a:solidFill>
              </a:rPr>
              <a:t>finanzas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mejoraron</a:t>
            </a:r>
            <a:r>
              <a:rPr lang="es-419" sz="3200" dirty="0"/>
              <a:t> gracias a las comisiones por ventas. </a:t>
            </a:r>
            <a:r>
              <a:rPr lang="es-419" sz="3200" dirty="0">
                <a:solidFill>
                  <a:schemeClr val="accent1"/>
                </a:solidFill>
              </a:rPr>
              <a:t>Logró</a:t>
            </a:r>
            <a:r>
              <a:rPr lang="es-419" sz="3200" dirty="0"/>
              <a:t> </a:t>
            </a:r>
            <a:r>
              <a:rPr lang="es-419" sz="3200" dirty="0">
                <a:solidFill>
                  <a:schemeClr val="accent1"/>
                </a:solidFill>
              </a:rPr>
              <a:t>pagar</a:t>
            </a:r>
            <a:r>
              <a:rPr lang="es-419" sz="3200" dirty="0"/>
              <a:t> la </a:t>
            </a:r>
            <a:r>
              <a:rPr lang="es-419" sz="3200" dirty="0">
                <a:solidFill>
                  <a:schemeClr val="accent1"/>
                </a:solidFill>
              </a:rPr>
              <a:t>deuda</a:t>
            </a:r>
            <a:r>
              <a:rPr lang="es-419" sz="3200" dirty="0"/>
              <a:t> completa de sus estudios.</a:t>
            </a:r>
          </a:p>
        </p:txBody>
      </p:sp>
      <p:pic>
        <p:nvPicPr>
          <p:cNvPr id="6" name="Image 0" descr="preencoded.png">
            <a:extLst>
              <a:ext uri="{FF2B5EF4-FFF2-40B4-BE49-F238E27FC236}">
                <a16:creationId xmlns:a16="http://schemas.microsoft.com/office/drawing/2014/main" id="{46D582A4-1D79-51C0-A34B-5379702391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5388" y="0"/>
            <a:ext cx="4608814" cy="6913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2317116"/>
      </p:ext>
    </p:extLst>
  </p:cSld>
  <p:clrMapOvr>
    <a:masterClrMapping/>
  </p:clrMapOvr>
  <p:transition spd="slow">
    <p:split orient="vert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FEF425-AE07-8109-0E37-5E3DDE394A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Redescubrimiento Espiritual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2A744758-3179-0F57-F7B3-2AD558E696EA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88210085"/>
              </p:ext>
            </p:extLst>
          </p:nvPr>
        </p:nvGraphicFramePr>
        <p:xfrm>
          <a:off x="534256" y="1664413"/>
          <a:ext cx="10520597" cy="478077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951924320"/>
      </p:ext>
    </p:extLst>
  </p:cSld>
  <p:clrMapOvr>
    <a:masterClrMapping/>
  </p:clrMapOvr>
  <p:transition spd="slow">
    <p:split orient="vert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D6CD7FFD-7181-45FB-6C7E-0194D7175F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776796"/>
            <a:ext cx="7994263" cy="4292354"/>
          </a:xfrm>
        </p:spPr>
        <p:txBody>
          <a:bodyPr>
            <a:noAutofit/>
          </a:bodyPr>
          <a:lstStyle/>
          <a:p>
            <a:pPr algn="ctr"/>
            <a:r>
              <a:rPr lang="es-419" sz="6000" dirty="0"/>
              <a:t>Porque lo has </a:t>
            </a:r>
            <a:r>
              <a:rPr lang="es-419" sz="6000" dirty="0">
                <a:solidFill>
                  <a:schemeClr val="accent1"/>
                </a:solidFill>
              </a:rPr>
              <a:t>bendecido</a:t>
            </a:r>
            <a:r>
              <a:rPr lang="es-419" sz="6000" dirty="0"/>
              <a:t> para siempre; lo </a:t>
            </a:r>
            <a:r>
              <a:rPr lang="es-419" sz="6000" dirty="0">
                <a:solidFill>
                  <a:schemeClr val="accent1"/>
                </a:solidFill>
              </a:rPr>
              <a:t>llenaste</a:t>
            </a:r>
            <a:r>
              <a:rPr lang="es-419" sz="6000" dirty="0"/>
              <a:t> de </a:t>
            </a:r>
            <a:r>
              <a:rPr lang="es-419" sz="6000" dirty="0">
                <a:solidFill>
                  <a:schemeClr val="accent1"/>
                </a:solidFill>
              </a:rPr>
              <a:t>alegría</a:t>
            </a:r>
            <a:r>
              <a:rPr lang="es-419" sz="6000" dirty="0"/>
              <a:t> con </a:t>
            </a:r>
            <a:r>
              <a:rPr lang="es-419" sz="6000" dirty="0">
                <a:solidFill>
                  <a:schemeClr val="accent1"/>
                </a:solidFill>
              </a:rPr>
              <a:t>tu</a:t>
            </a:r>
            <a:r>
              <a:rPr lang="es-419" sz="6000" dirty="0"/>
              <a:t> </a:t>
            </a:r>
            <a:r>
              <a:rPr lang="es-419" sz="6000" dirty="0">
                <a:solidFill>
                  <a:schemeClr val="accent1"/>
                </a:solidFill>
              </a:rPr>
              <a:t>presencia</a:t>
            </a:r>
            <a:r>
              <a:rPr lang="es-419" sz="60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B9BF219-1AD5-D70A-A7C6-F0D5BD1AA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Salmo 21: 6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9717299"/>
      </p:ext>
    </p:extLst>
  </p:cSld>
  <p:clrMapOvr>
    <a:masterClrMapping/>
  </p:clrMapOvr>
  <p:transition spd="slow">
    <p:split orient="vert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0EA99F2-B624-B1AE-0F99-B39279735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609" y="760289"/>
            <a:ext cx="9945245" cy="1093466"/>
          </a:xfrm>
        </p:spPr>
        <p:txBody>
          <a:bodyPr>
            <a:normAutofit/>
          </a:bodyPr>
          <a:lstStyle/>
          <a:p>
            <a:r>
              <a:rPr lang="es-419" sz="3600" dirty="0"/>
              <a:t>Comparación Teológica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840EEFF-A043-E144-5193-A20B6B9C135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10894441"/>
              </p:ext>
            </p:extLst>
          </p:nvPr>
        </p:nvGraphicFramePr>
        <p:xfrm>
          <a:off x="996593" y="2015732"/>
          <a:ext cx="10058261" cy="43542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4082186138"/>
      </p:ext>
    </p:extLst>
  </p:cSld>
  <p:clrMapOvr>
    <a:masterClrMapping/>
  </p:clrMapOvr>
  <p:transition spd="slow">
    <p:split orient="vert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4BC109-DEF1-9B93-6408-D888744A50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419" dirty="0"/>
              <a:t>Liderazgo Espiritual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801881D-EC6C-8B54-4974-57F123364D6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47964" y="1756880"/>
            <a:ext cx="6287783" cy="4859677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800" b="1" dirty="0">
                <a:solidFill>
                  <a:schemeClr val="accent1"/>
                </a:solidFill>
              </a:rPr>
              <a:t>Grupo Pequeño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Fue invitado a liderar un grupo compuesto por profesionales de éxito en el ámbito económico.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b="1" dirty="0">
                <a:solidFill>
                  <a:schemeClr val="accent1"/>
                </a:solidFill>
              </a:rPr>
              <a:t>Enseñanza Semanal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Durante varios años, compartió semanalmente lecciones de la Palabra de Dios.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800" b="1" dirty="0">
                <a:solidFill>
                  <a:schemeClr val="accent1"/>
                </a:solidFill>
              </a:rPr>
              <a:t>Nuevas Perspectivas</a:t>
            </a:r>
          </a:p>
          <a:p>
            <a:pPr lvl="1">
              <a:buFont typeface="Wingdings" panose="05000000000000000000" pitchFamily="2" charset="2"/>
              <a:buChar char="ü"/>
            </a:pPr>
            <a:r>
              <a:rPr lang="es-419" sz="2400" dirty="0"/>
              <a:t>Descubrió nuevos enfoques sobre la estructura y dinámica de la salvación.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D90BA480-FCAB-F91C-6640-D370C29D1A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1" y="0"/>
            <a:ext cx="457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3414548"/>
      </p:ext>
    </p:extLst>
  </p:cSld>
  <p:clrMapOvr>
    <a:masterClrMapping/>
  </p:clrMapOvr>
  <p:transition spd="slow">
    <p:split orient="vert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4EEB142-6A5B-BEDF-C741-56D0BD05C8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412813"/>
            <a:ext cx="5421330" cy="1333794"/>
          </a:xfrm>
        </p:spPr>
        <p:txBody>
          <a:bodyPr/>
          <a:lstStyle/>
          <a:p>
            <a:r>
              <a:rPr lang="es-419" dirty="0"/>
              <a:t>Conexión Interdenominacional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1561370-896B-3F3F-24E4-3834EDDF08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13817" y="1952090"/>
            <a:ext cx="4541038" cy="449309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419" sz="3200" dirty="0"/>
              <a:t>El Señor lo guio a </a:t>
            </a:r>
            <a:r>
              <a:rPr lang="es-419" sz="3200" dirty="0">
                <a:solidFill>
                  <a:schemeClr val="accent1"/>
                </a:solidFill>
              </a:rPr>
              <a:t>conectar</a:t>
            </a:r>
            <a:r>
              <a:rPr lang="es-419" sz="3200" dirty="0"/>
              <a:t> con un </a:t>
            </a:r>
            <a:r>
              <a:rPr lang="es-419" sz="3200" dirty="0">
                <a:solidFill>
                  <a:schemeClr val="accent1"/>
                </a:solidFill>
              </a:rPr>
              <a:t>grupo</a:t>
            </a:r>
            <a:r>
              <a:rPr lang="es-419" sz="3200" dirty="0"/>
              <a:t> de cristianos </a:t>
            </a:r>
            <a:r>
              <a:rPr lang="es-419" sz="3200" dirty="0">
                <a:solidFill>
                  <a:schemeClr val="accent1"/>
                </a:solidFill>
              </a:rPr>
              <a:t>pentecostales</a:t>
            </a:r>
            <a:r>
              <a:rPr lang="es-419" sz="3200" dirty="0"/>
              <a:t>, donde asumió el liderazgo de un grupo de </a:t>
            </a:r>
            <a:r>
              <a:rPr lang="es-419" sz="3200" dirty="0">
                <a:solidFill>
                  <a:schemeClr val="accent1"/>
                </a:solidFill>
              </a:rPr>
              <a:t>estudio</a:t>
            </a:r>
            <a:r>
              <a:rPr lang="es-419" sz="3200" dirty="0"/>
              <a:t>.</a:t>
            </a:r>
          </a:p>
        </p:txBody>
      </p:sp>
      <p:pic>
        <p:nvPicPr>
          <p:cNvPr id="4" name="Image 0" descr="preencoded.png">
            <a:extLst>
              <a:ext uri="{FF2B5EF4-FFF2-40B4-BE49-F238E27FC236}">
                <a16:creationId xmlns:a16="http://schemas.microsoft.com/office/drawing/2014/main" id="{6DBEC8A2-2F06-AE6D-F7E3-9DBEA53A1BE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149" y="212037"/>
            <a:ext cx="4760181" cy="3069140"/>
          </a:xfrm>
          <a:prstGeom prst="rect">
            <a:avLst/>
          </a:prstGeom>
        </p:spPr>
      </p:pic>
      <p:pic>
        <p:nvPicPr>
          <p:cNvPr id="5" name="Image 1" descr="preencoded.png">
            <a:extLst>
              <a:ext uri="{FF2B5EF4-FFF2-40B4-BE49-F238E27FC236}">
                <a16:creationId xmlns:a16="http://schemas.microsoft.com/office/drawing/2014/main" id="{EA2582E1-7944-6968-0298-334998B5EA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149" y="3502724"/>
            <a:ext cx="4760181" cy="3069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027341"/>
      </p:ext>
    </p:extLst>
  </p:cSld>
  <p:clrMapOvr>
    <a:masterClrMapping/>
  </p:clrMapOvr>
  <p:transition spd="slow">
    <p:split orient="vert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5695798-5D63-AE8A-D612-E7095A113D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1" y="750013"/>
            <a:ext cx="6678201" cy="1103741"/>
          </a:xfrm>
        </p:spPr>
        <p:txBody>
          <a:bodyPr/>
          <a:lstStyle/>
          <a:p>
            <a:r>
              <a:rPr lang="es-419" dirty="0"/>
              <a:t>Programa de Discipulado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B206BEA3-9198-4280-8C1D-A77D8D86958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72023208"/>
              </p:ext>
            </p:extLst>
          </p:nvPr>
        </p:nvGraphicFramePr>
        <p:xfrm>
          <a:off x="554805" y="1853754"/>
          <a:ext cx="6154220" cy="459143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persona, interior, tabla, hombre&#10;&#10;El contenido generado por IA puede ser incorrecto.">
            <a:extLst>
              <a:ext uri="{FF2B5EF4-FFF2-40B4-BE49-F238E27FC236}">
                <a16:creationId xmlns:a16="http://schemas.microsoft.com/office/drawing/2014/main" id="{2C38D262-B9E8-B6FF-73BD-55E6F1A0D5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271248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1730"/>
      </p:ext>
    </p:extLst>
  </p:cSld>
  <p:clrMapOvr>
    <a:masterClrMapping/>
  </p:clrMapOvr>
  <p:transition spd="slow">
    <p:split orient="vert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ABB9273-A191-41BC-847C-5C0321090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9335" y="770563"/>
            <a:ext cx="5691883" cy="1083192"/>
          </a:xfrm>
        </p:spPr>
        <p:txBody>
          <a:bodyPr/>
          <a:lstStyle/>
          <a:p>
            <a:r>
              <a:rPr lang="es-419" dirty="0"/>
              <a:t>Frutos del Ministerio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10323D17-7086-0260-B449-EF2E61B1C77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5480488"/>
              </p:ext>
            </p:extLst>
          </p:nvPr>
        </p:nvGraphicFramePr>
        <p:xfrm>
          <a:off x="657547" y="1582220"/>
          <a:ext cx="6236413" cy="48629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Imagen que contiene hombre, sostener, gente&#10;&#10;El contenido generado por IA puede ser incorrecto.">
            <a:extLst>
              <a:ext uri="{FF2B5EF4-FFF2-40B4-BE49-F238E27FC236}">
                <a16:creationId xmlns:a16="http://schemas.microsoft.com/office/drawing/2014/main" id="{40901523-CE48-40EB-1E94-0036633F63C6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30546" y="0"/>
            <a:ext cx="45614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0796586"/>
      </p:ext>
    </p:extLst>
  </p:cSld>
  <p:clrMapOvr>
    <a:masterClrMapping/>
  </p:clrMapOvr>
  <p:transition spd="slow">
    <p:split orient="vert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9864147-D325-F59E-3733-531B2DD76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71115" y="565079"/>
            <a:ext cx="10407860" cy="852755"/>
          </a:xfrm>
        </p:spPr>
        <p:txBody>
          <a:bodyPr>
            <a:normAutofit/>
          </a:bodyPr>
          <a:lstStyle/>
          <a:p>
            <a:r>
              <a:rPr lang="es-419" sz="3600" dirty="0"/>
              <a:t>Alegría en el Cielo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CB83FC0-99EA-6CFB-26CB-706A7B63172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84051513"/>
              </p:ext>
            </p:extLst>
          </p:nvPr>
        </p:nvGraphicFramePr>
        <p:xfrm>
          <a:off x="1171115" y="1654139"/>
          <a:ext cx="9883739" cy="47910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379784"/>
      </p:ext>
    </p:extLst>
  </p:cSld>
  <p:clrMapOvr>
    <a:masterClrMapping/>
  </p:clrMapOvr>
  <p:transition spd="slow">
    <p:split orient="vert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28134B0-FBD5-4A53-5E59-13DF2B19C5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7821" y="565079"/>
            <a:ext cx="6256961" cy="1288675"/>
          </a:xfrm>
        </p:spPr>
        <p:txBody>
          <a:bodyPr/>
          <a:lstStyle/>
          <a:p>
            <a:r>
              <a:rPr lang="es-419" dirty="0"/>
              <a:t>Fuente de Verdadera Alegría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D5801A4-3832-CBC5-590F-359F6DC826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1385" y="1489753"/>
            <a:ext cx="5486399" cy="495543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s-419" sz="3600" dirty="0"/>
              <a:t>La </a:t>
            </a:r>
            <a:r>
              <a:rPr lang="es-419" sz="3600" dirty="0">
                <a:solidFill>
                  <a:schemeClr val="accent1"/>
                </a:solidFill>
              </a:rPr>
              <a:t>comprensión</a:t>
            </a:r>
            <a:r>
              <a:rPr lang="es-419" sz="3600" dirty="0"/>
              <a:t> del </a:t>
            </a:r>
            <a:r>
              <a:rPr lang="es-419" sz="3600" dirty="0">
                <a:solidFill>
                  <a:schemeClr val="accent1"/>
                </a:solidFill>
              </a:rPr>
              <a:t>evangelio</a:t>
            </a:r>
            <a:r>
              <a:rPr lang="es-419" sz="3600" dirty="0"/>
              <a:t> transformó su vida. Compartirlo de manera adecuada le dio </a:t>
            </a:r>
            <a:r>
              <a:rPr lang="es-419" sz="3600" dirty="0">
                <a:solidFill>
                  <a:schemeClr val="accent1"/>
                </a:solidFill>
              </a:rPr>
              <a:t>propósito</a:t>
            </a:r>
            <a:r>
              <a:rPr lang="es-419" sz="3600" dirty="0"/>
              <a:t>. </a:t>
            </a:r>
            <a:r>
              <a:rPr lang="es-419" sz="3600" dirty="0">
                <a:solidFill>
                  <a:schemeClr val="accent1"/>
                </a:solidFill>
              </a:rPr>
              <a:t>Cambió</a:t>
            </a:r>
            <a:r>
              <a:rPr lang="es-419" sz="3600" dirty="0"/>
              <a:t> su </a:t>
            </a:r>
            <a:r>
              <a:rPr lang="es-419" sz="3600" dirty="0">
                <a:solidFill>
                  <a:schemeClr val="accent1"/>
                </a:solidFill>
              </a:rPr>
              <a:t>dinámica</a:t>
            </a:r>
            <a:r>
              <a:rPr lang="es-419" sz="3600" dirty="0"/>
              <a:t> </a:t>
            </a:r>
            <a:r>
              <a:rPr lang="es-419" sz="3600" dirty="0">
                <a:solidFill>
                  <a:schemeClr val="accent1"/>
                </a:solidFill>
              </a:rPr>
              <a:t>espiritual</a:t>
            </a:r>
            <a:r>
              <a:rPr lang="es-419" sz="3600" dirty="0"/>
              <a:t> y su </a:t>
            </a:r>
            <a:r>
              <a:rPr lang="es-419" sz="3600" dirty="0">
                <a:solidFill>
                  <a:schemeClr val="accent1"/>
                </a:solidFill>
              </a:rPr>
              <a:t>relación</a:t>
            </a:r>
            <a:r>
              <a:rPr lang="es-419" sz="3600" dirty="0"/>
              <a:t> con el Señor. </a:t>
            </a:r>
            <a:r>
              <a:rPr lang="es-419" sz="3600" dirty="0">
                <a:solidFill>
                  <a:schemeClr val="accent1"/>
                </a:solidFill>
              </a:rPr>
              <a:t>Compromiso</a:t>
            </a:r>
            <a:r>
              <a:rPr lang="es-419" sz="3600" dirty="0"/>
              <a:t> total de </a:t>
            </a:r>
            <a:r>
              <a:rPr lang="es-419" sz="3600" dirty="0">
                <a:solidFill>
                  <a:schemeClr val="accent1"/>
                </a:solidFill>
              </a:rPr>
              <a:t>tiempo</a:t>
            </a:r>
            <a:r>
              <a:rPr lang="es-419" sz="3600" dirty="0"/>
              <a:t> y </a:t>
            </a:r>
            <a:r>
              <a:rPr lang="es-419" sz="3600" dirty="0">
                <a:solidFill>
                  <a:schemeClr val="accent1"/>
                </a:solidFill>
              </a:rPr>
              <a:t>recursos</a:t>
            </a:r>
            <a:r>
              <a:rPr lang="es-419" sz="3600" dirty="0"/>
              <a:t>.</a:t>
            </a:r>
          </a:p>
        </p:txBody>
      </p:sp>
      <p:pic>
        <p:nvPicPr>
          <p:cNvPr id="5" name="Imagen 4" descr="Un par de personas&#10;&#10;El contenido generado por IA puede ser incorrecto.">
            <a:extLst>
              <a:ext uri="{FF2B5EF4-FFF2-40B4-BE49-F238E27FC236}">
                <a16:creationId xmlns:a16="http://schemas.microsoft.com/office/drawing/2014/main" id="{658ADD78-3D80-5223-CF42-1BCDE664C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8346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181403"/>
      </p:ext>
    </p:extLst>
  </p:cSld>
  <p:clrMapOvr>
    <a:masterClrMapping/>
  </p:clrMapOvr>
  <p:transition spd="slow">
    <p:split orient="vert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7D3F2C1-E453-5351-B70F-FCCE34996B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72693" y="412811"/>
            <a:ext cx="6082162" cy="1440944"/>
          </a:xfrm>
        </p:spPr>
        <p:txBody>
          <a:bodyPr>
            <a:normAutofit/>
          </a:bodyPr>
          <a:lstStyle/>
          <a:p>
            <a:r>
              <a:rPr lang="es-419" sz="3600" dirty="0"/>
              <a:t>Invitación Personal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ED94D6FE-3F46-9FB9-803F-C0C4B4626B4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206029259"/>
              </p:ext>
            </p:extLst>
          </p:nvPr>
        </p:nvGraphicFramePr>
        <p:xfrm>
          <a:off x="4972693" y="1530849"/>
          <a:ext cx="6082162" cy="49143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Image 0" descr="preencoded.png">
            <a:extLst>
              <a:ext uri="{FF2B5EF4-FFF2-40B4-BE49-F238E27FC236}">
                <a16:creationId xmlns:a16="http://schemas.microsoft.com/office/drawing/2014/main" id="{5B167020-1080-88A3-EE42-067842088A8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82274" cy="6873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647609"/>
      </p:ext>
    </p:extLst>
  </p:cSld>
  <p:clrMapOvr>
    <a:masterClrMapping/>
  </p:clrMapOvr>
  <p:transition spd="slow">
    <p:split orient="vert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3260396-9B81-999E-C6FA-5623271A98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431515"/>
            <a:ext cx="9603275" cy="960141"/>
          </a:xfrm>
        </p:spPr>
        <p:txBody>
          <a:bodyPr>
            <a:normAutofit/>
          </a:bodyPr>
          <a:lstStyle/>
          <a:p>
            <a:r>
              <a:rPr lang="es-419" sz="4800" noProof="0" dirty="0"/>
              <a:t>En síntesis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21170EFD-A39D-B49C-2844-B6A73DFE05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51579" y="1469205"/>
            <a:ext cx="10106848" cy="5239820"/>
          </a:xfrm>
        </p:spPr>
        <p:txBody>
          <a:bodyPr>
            <a:normAutofit fontScale="92500"/>
          </a:bodyPr>
          <a:lstStyle/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La prosperidad meramente económica no garantiza la verdadera alegría.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El personaje de Ciudadano Kane entendió esta realidad al final de su vida.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En el plano secular y filosófico, no existe una definición clara del estado de alegría.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La Palabra de Dios utiliza indistintamente los términos gozo, alegría, felicidad y dicha.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La certeza de nuestra salvación y la presencia de Dios en nuestras vidas son fuentes de verdadera alegría.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La Biblia nos llama a estar siempre gozosos; el contentamiento es algo que se aprende.</a:t>
            </a:r>
          </a:p>
          <a:p>
            <a:pPr>
              <a:buFont typeface="Wingdings" panose="05000000000000000000" pitchFamily="2" charset="2"/>
              <a:buChar char="ü"/>
            </a:pPr>
            <a:r>
              <a:rPr lang="es-419" sz="2400" dirty="0"/>
              <a:t>No hay mayor alegría que ver a alguien aceptar a Jesús después de comprender el evangelio de manera seria y profunda.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211669364"/>
      </p:ext>
    </p:extLst>
  </p:cSld>
  <p:clrMapOvr>
    <a:masterClrMapping/>
  </p:clrMapOvr>
  <p:transition spd="slow">
    <p:split orient="vert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B192E0-792C-5545-AA99-18C691A392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28CFE3-1448-C7F4-84BE-D19BDFFE3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579" y="534256"/>
            <a:ext cx="9603275" cy="857400"/>
          </a:xfrm>
        </p:spPr>
        <p:txBody>
          <a:bodyPr>
            <a:normAutofit/>
          </a:bodyPr>
          <a:lstStyle/>
          <a:p>
            <a:r>
              <a:rPr lang="es-419" sz="4000" noProof="0" dirty="0"/>
              <a:t>APLICACIONES PRÁCTICAS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D0294A82-C4A9-F256-3A8A-858B1169BE80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05288336"/>
              </p:ext>
            </p:extLst>
          </p:nvPr>
        </p:nvGraphicFramePr>
        <p:xfrm>
          <a:off x="-297950" y="1232900"/>
          <a:ext cx="12801600" cy="5363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06895078"/>
      </p:ext>
    </p:extLst>
  </p:cSld>
  <p:clrMapOvr>
    <a:masterClrMapping/>
  </p:clrMapOvr>
  <p:transition spd="slow">
    <p:split orient="vert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0145FC-E9AC-B89B-D4D5-EB5F248B7B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8643" y="585627"/>
            <a:ext cx="6236413" cy="760288"/>
          </a:xfrm>
        </p:spPr>
        <p:txBody>
          <a:bodyPr/>
          <a:lstStyle/>
          <a:p>
            <a:r>
              <a:rPr lang="es-419" dirty="0"/>
              <a:t>La Verdadera Felicidad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F2CB2CE6-6429-867B-F038-CF4EC4A775C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21826393"/>
              </p:ext>
            </p:extLst>
          </p:nvPr>
        </p:nvGraphicFramePr>
        <p:xfrm>
          <a:off x="616449" y="1428108"/>
          <a:ext cx="6780943" cy="51370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Un libro con la imagen de una caricatura de una persona&#10;&#10;El contenido generado por IA puede ser incorrecto.">
            <a:extLst>
              <a:ext uri="{FF2B5EF4-FFF2-40B4-BE49-F238E27FC236}">
                <a16:creationId xmlns:a16="http://schemas.microsoft.com/office/drawing/2014/main" id="{2DEDACF6-B39C-367A-FDA7-008BEBD0443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615844" y="0"/>
            <a:ext cx="457615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818977"/>
      </p:ext>
    </p:extLst>
  </p:cSld>
  <p:clrMapOvr>
    <a:masterClrMapping/>
  </p:clrMapOvr>
  <p:transition spd="slow">
    <p:split orient="vert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5DE5DB2-CE79-7CA1-9B24-3903350700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7E2D3ED-87B7-6DF5-C83D-F6DE8D6793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348515" y="421240"/>
            <a:ext cx="4559125" cy="1569379"/>
          </a:xfrm>
        </p:spPr>
        <p:txBody>
          <a:bodyPr vert="horz" lIns="91440" tIns="91440" rIns="91440" bIns="91440" rtlCol="0">
            <a:noAutofit/>
          </a:bodyPr>
          <a:lstStyle/>
          <a:p>
            <a:pPr>
              <a:lnSpc>
                <a:spcPct val="100000"/>
              </a:lnSpc>
              <a:spcBef>
                <a:spcPts val="1000"/>
              </a:spcBef>
              <a:buClr>
                <a:srgbClr val="006699"/>
              </a:buClr>
              <a:buSzPct val="100000"/>
              <a:buFont typeface="Arial" panose="020B0604020202020204" pitchFamily="34" charset="0"/>
            </a:pPr>
            <a:r>
              <a:rPr lang="es-419" sz="3600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Alegría: El propósito de la prosperidad</a:t>
            </a:r>
            <a:endParaRPr lang="en-US" sz="3600" dirty="0">
              <a:solidFill>
                <a:schemeClr val="accen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77B8B5F1-2F02-A0C0-A3D0-D65795411DC1}"/>
              </a:ext>
            </a:extLst>
          </p:cNvPr>
          <p:cNvSpPr txBox="1">
            <a:spLocks/>
          </p:cNvSpPr>
          <p:nvPr/>
        </p:nvSpPr>
        <p:spPr>
          <a:xfrm>
            <a:off x="1466156" y="1990618"/>
            <a:ext cx="4135991" cy="2876764"/>
          </a:xfrm>
          <a:prstGeom prst="rect">
            <a:avLst/>
          </a:prstGeom>
        </p:spPr>
        <p:txBody>
          <a:bodyPr vert="horz" lIns="91440" tIns="45720" rIns="91440" bIns="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0" i="0" kern="1200" cap="all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n-US" sz="23900" b="1" dirty="0">
                <a:latin typeface="Arial Nova" panose="020B0504020202020204" pitchFamily="34" charset="0"/>
                <a:ea typeface="Advent Sans Logo" panose="020B0502040504020204" pitchFamily="34" charset="0"/>
                <a:cs typeface="Advent Sans Logo" panose="020B0502040504020204" pitchFamily="34" charset="0"/>
              </a:rPr>
              <a:t>12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95FA5E1-C2AE-BE90-1753-53435DD7BD6E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30468" y="1047964"/>
            <a:ext cx="4952145" cy="4952145"/>
          </a:xfrm>
          <a:prstGeom prst="rect">
            <a:avLst/>
          </a:prstGeom>
        </p:spPr>
      </p:pic>
      <p:pic>
        <p:nvPicPr>
          <p:cNvPr id="3" name="Imagen 2" descr="Imagen que contiene Flecha&#10;&#10;El contenido generado por IA puede ser incorrecto.">
            <a:extLst>
              <a:ext uri="{FF2B5EF4-FFF2-40B4-BE49-F238E27FC236}">
                <a16:creationId xmlns:a16="http://schemas.microsoft.com/office/drawing/2014/main" id="{A513C451-650D-6CA6-0B82-74806C652134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17228" y="4908854"/>
            <a:ext cx="2638263" cy="1969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65415"/>
      </p:ext>
    </p:extLst>
  </p:cSld>
  <p:clrMapOvr>
    <a:masterClrMapping/>
  </p:clrMapOvr>
  <p:transition spd="slow">
    <p:split orient="vert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SV"/>
          </a:p>
        </p:txBody>
      </p:sp>
      <p:pic>
        <p:nvPicPr>
          <p:cNvPr id="4" name="Marcador de contenido 3"/>
          <p:cNvPicPr>
            <a:picLocks noGrp="1" noChangeAspect="1"/>
          </p:cNvPicPr>
          <p:nvPr>
            <p:ph idx="1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207240" cy="6858000"/>
          </a:xfrm>
        </p:spPr>
      </p:pic>
    </p:spTree>
    <p:extLst>
      <p:ext uri="{BB962C8B-B14F-4D97-AF65-F5344CB8AC3E}">
        <p14:creationId xmlns:p14="http://schemas.microsoft.com/office/powerpoint/2010/main" val="2890126717"/>
      </p:ext>
    </p:extLst>
  </p:cSld>
  <p:clrMapOvr>
    <a:masterClrMapping/>
  </p:clrMapOvr>
  <p:transition spd="slow">
    <p:split orient="vert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EFE7FF-7ECD-0F37-168C-166BF86D22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7E43C32D-6F13-0BCF-AD4D-94BCE56966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63720"/>
            <a:ext cx="7994263" cy="3805429"/>
          </a:xfrm>
        </p:spPr>
        <p:txBody>
          <a:bodyPr>
            <a:noAutofit/>
          </a:bodyPr>
          <a:lstStyle/>
          <a:p>
            <a:pPr algn="ctr"/>
            <a:r>
              <a:rPr lang="es-419" sz="5400" dirty="0"/>
              <a:t>La </a:t>
            </a:r>
            <a:r>
              <a:rPr lang="es-419" sz="5400" dirty="0">
                <a:solidFill>
                  <a:schemeClr val="accent1"/>
                </a:solidFill>
              </a:rPr>
              <a:t>alegría</a:t>
            </a:r>
            <a:r>
              <a:rPr lang="es-419" sz="5400" dirty="0"/>
              <a:t> es una agradable </a:t>
            </a:r>
            <a:r>
              <a:rPr lang="es-419" sz="5400" dirty="0">
                <a:solidFill>
                  <a:schemeClr val="accent1"/>
                </a:solidFill>
              </a:rPr>
              <a:t>emoción</a:t>
            </a:r>
            <a:r>
              <a:rPr lang="es-419" sz="5400" dirty="0"/>
              <a:t> del alma que goza de un </a:t>
            </a:r>
            <a:r>
              <a:rPr lang="es-419" sz="5400" dirty="0">
                <a:solidFill>
                  <a:schemeClr val="accent1"/>
                </a:solidFill>
              </a:rPr>
              <a:t>bien</a:t>
            </a:r>
            <a:r>
              <a:rPr lang="es-419" sz="5400" dirty="0"/>
              <a:t> que </a:t>
            </a:r>
            <a:r>
              <a:rPr lang="es-419" sz="5400" dirty="0">
                <a:solidFill>
                  <a:schemeClr val="accent1"/>
                </a:solidFill>
              </a:rPr>
              <a:t>cree</a:t>
            </a:r>
            <a:r>
              <a:rPr lang="es-419" sz="5400" dirty="0"/>
              <a:t> </a:t>
            </a:r>
            <a:r>
              <a:rPr lang="es-419" sz="5400" dirty="0">
                <a:solidFill>
                  <a:schemeClr val="accent1"/>
                </a:solidFill>
              </a:rPr>
              <a:t>propio</a:t>
            </a:r>
            <a:r>
              <a:rPr lang="es-419" sz="54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FA046F7-8341-0689-D58B-57B12373D3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Descartes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6244505"/>
      </p:ext>
    </p:extLst>
  </p:cSld>
  <p:clrMapOvr>
    <a:masterClrMapping/>
  </p:clrMapOvr>
  <p:transition spd="slow">
    <p:split orient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BFC7A-28CB-96AF-85F8-3953929D09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DC15BC0-EC43-509F-9A5F-A5CFA08A48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63720"/>
            <a:ext cx="7994263" cy="3805429"/>
          </a:xfrm>
        </p:spPr>
        <p:txBody>
          <a:bodyPr>
            <a:noAutofit/>
          </a:bodyPr>
          <a:lstStyle/>
          <a:p>
            <a:pPr algn="ctr"/>
            <a:r>
              <a:rPr lang="es-419" sz="5400" dirty="0"/>
              <a:t>Significa </a:t>
            </a:r>
            <a:r>
              <a:rPr lang="es-419" sz="5400" dirty="0">
                <a:solidFill>
                  <a:schemeClr val="accent1"/>
                </a:solidFill>
              </a:rPr>
              <a:t>espíritu</a:t>
            </a:r>
            <a:r>
              <a:rPr lang="es-419" sz="5400" dirty="0"/>
              <a:t> </a:t>
            </a:r>
            <a:r>
              <a:rPr lang="es-419" sz="5400" dirty="0">
                <a:solidFill>
                  <a:schemeClr val="accent1"/>
                </a:solidFill>
              </a:rPr>
              <a:t>satisfecho</a:t>
            </a:r>
            <a:r>
              <a:rPr lang="es-419" sz="5400" dirty="0"/>
              <a:t>, corazón puro, tiernas y amantes disposiciones.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A5EC37F-46F2-FCDB-8CBC-1DADF207C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 err="1">
                <a:latin typeface="Calibri" panose="020F0502020204030204" pitchFamily="34" charset="0"/>
                <a:cs typeface="Calibri" panose="020F0502020204030204" pitchFamily="34" charset="0"/>
              </a:rPr>
              <a:t>Thackeray</a:t>
            </a:r>
            <a:endParaRPr lang="es-E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08571857"/>
      </p:ext>
    </p:extLst>
  </p:cSld>
  <p:clrMapOvr>
    <a:masterClrMapping/>
  </p:clrMapOvr>
  <p:transition spd="slow">
    <p:split orient="vert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4DB1ED-1877-DFD6-D27A-D7B902E3A3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5D1CBBA8-EE53-25E5-2008-DACE9E8441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63720"/>
            <a:ext cx="7994263" cy="3805429"/>
          </a:xfrm>
        </p:spPr>
        <p:txBody>
          <a:bodyPr>
            <a:noAutofit/>
          </a:bodyPr>
          <a:lstStyle/>
          <a:p>
            <a:pPr algn="ctr"/>
            <a:r>
              <a:rPr lang="es-419" sz="5400" dirty="0"/>
              <a:t>La </a:t>
            </a:r>
            <a:r>
              <a:rPr lang="es-419" sz="5400" dirty="0">
                <a:solidFill>
                  <a:schemeClr val="accent1"/>
                </a:solidFill>
              </a:rPr>
              <a:t>felicidad</a:t>
            </a:r>
            <a:r>
              <a:rPr lang="es-419" sz="5400" dirty="0"/>
              <a:t> consiste en </a:t>
            </a:r>
            <a:r>
              <a:rPr lang="es-419" sz="5400" dirty="0">
                <a:solidFill>
                  <a:schemeClr val="accent1"/>
                </a:solidFill>
              </a:rPr>
              <a:t>conformarse</a:t>
            </a:r>
            <a:r>
              <a:rPr lang="es-419" sz="5400" dirty="0"/>
              <a:t> con la </a:t>
            </a:r>
            <a:r>
              <a:rPr lang="es-419" sz="5400" dirty="0">
                <a:solidFill>
                  <a:schemeClr val="accent1"/>
                </a:solidFill>
              </a:rPr>
              <a:t>suerte</a:t>
            </a:r>
            <a:r>
              <a:rPr lang="es-419" sz="5400" dirty="0"/>
              <a:t>, en querer ser lo que uno es.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3700FDE-BF4B-9B4A-ACCB-450508C3BA1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Erasmo</a:t>
            </a:r>
          </a:p>
        </p:txBody>
      </p:sp>
    </p:spTree>
    <p:extLst>
      <p:ext uri="{BB962C8B-B14F-4D97-AF65-F5344CB8AC3E}">
        <p14:creationId xmlns:p14="http://schemas.microsoft.com/office/powerpoint/2010/main" val="1064537164"/>
      </p:ext>
    </p:extLst>
  </p:cSld>
  <p:clrMapOvr>
    <a:masterClrMapping/>
  </p:clrMapOvr>
  <p:transition spd="slow">
    <p:split orient="vert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B9BC987-7FA8-BB0D-9859-13A56607B2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4D041D60-F9A2-AE36-3106-FEA9EF6EF9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19750" y="1263720"/>
            <a:ext cx="7994263" cy="3805429"/>
          </a:xfrm>
        </p:spPr>
        <p:txBody>
          <a:bodyPr>
            <a:noAutofit/>
          </a:bodyPr>
          <a:lstStyle/>
          <a:p>
            <a:pPr algn="ctr"/>
            <a:r>
              <a:rPr lang="es-419" sz="7200" dirty="0"/>
              <a:t>La </a:t>
            </a:r>
            <a:r>
              <a:rPr lang="es-419" sz="7200" dirty="0">
                <a:solidFill>
                  <a:schemeClr val="accent1"/>
                </a:solidFill>
              </a:rPr>
              <a:t>felicidad</a:t>
            </a:r>
            <a:r>
              <a:rPr lang="es-419" sz="7200" dirty="0"/>
              <a:t> del hombre tiene por nombre: </a:t>
            </a:r>
            <a:r>
              <a:rPr lang="es-419" sz="7200" dirty="0">
                <a:solidFill>
                  <a:schemeClr val="accent1"/>
                </a:solidFill>
              </a:rPr>
              <a:t>Yo</a:t>
            </a:r>
            <a:r>
              <a:rPr lang="es-419" sz="7200" dirty="0"/>
              <a:t> </a:t>
            </a:r>
            <a:r>
              <a:rPr lang="es-419" sz="7200" dirty="0">
                <a:solidFill>
                  <a:schemeClr val="accent1"/>
                </a:solidFill>
              </a:rPr>
              <a:t>quiero</a:t>
            </a:r>
            <a:r>
              <a:rPr lang="es-419" sz="7200" dirty="0"/>
              <a:t>.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1D8D06-9DAE-8E10-2552-E090845A31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s-ES" sz="3600" dirty="0">
                <a:latin typeface="Calibri" panose="020F0502020204030204" pitchFamily="34" charset="0"/>
                <a:cs typeface="Calibri" panose="020F0502020204030204" pitchFamily="34" charset="0"/>
              </a:rPr>
              <a:t>Nietzsche</a:t>
            </a:r>
            <a:endParaRPr lang="en-US" sz="3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6387486"/>
      </p:ext>
    </p:extLst>
  </p:cSld>
  <p:clrMapOvr>
    <a:masterClrMapping/>
  </p:clrMapOvr>
  <p:transition spd="slow">
    <p:split orient="vert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186EF69-EC42-BEBB-B713-1AF390E03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4741" y="626724"/>
            <a:ext cx="6852861" cy="1227030"/>
          </a:xfrm>
        </p:spPr>
        <p:txBody>
          <a:bodyPr/>
          <a:lstStyle/>
          <a:p>
            <a:pPr algn="ctr"/>
            <a:r>
              <a:rPr lang="es-419" dirty="0"/>
              <a:t>Definiciones Seculares</a:t>
            </a:r>
          </a:p>
        </p:txBody>
      </p:sp>
      <p:graphicFrame>
        <p:nvGraphicFramePr>
          <p:cNvPr id="4" name="Marcador de contenido 3">
            <a:extLst>
              <a:ext uri="{FF2B5EF4-FFF2-40B4-BE49-F238E27FC236}">
                <a16:creationId xmlns:a16="http://schemas.microsoft.com/office/drawing/2014/main" id="{A76E5851-1094-E17C-B42F-EF5EE5AAA75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62025867"/>
              </p:ext>
            </p:extLst>
          </p:nvPr>
        </p:nvGraphicFramePr>
        <p:xfrm>
          <a:off x="4674742" y="1366463"/>
          <a:ext cx="6852862" cy="53939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Imagen 5" descr="Un hombre parado de frente hace un gesto&#10;&#10;El contenido generado por IA puede ser incorrecto.">
            <a:extLst>
              <a:ext uri="{FF2B5EF4-FFF2-40B4-BE49-F238E27FC236}">
                <a16:creationId xmlns:a16="http://schemas.microsoft.com/office/drawing/2014/main" id="{EEEC5BE3-446F-764B-2AE0-28046DD90A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0"/>
            <a:ext cx="4574286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2051692"/>
      </p:ext>
    </p:extLst>
  </p:cSld>
  <p:clrMapOvr>
    <a:masterClrMapping/>
  </p:clrMapOvr>
  <p:transition spd="slow">
    <p:split orient="vert"/>
  </p:transition>
</p:sld>
</file>

<file path=ppt/theme/theme1.xml><?xml version="1.0" encoding="utf-8"?>
<a:theme xmlns:a="http://schemas.openxmlformats.org/drawingml/2006/main" name="Galería">
  <a:themeElements>
    <a:clrScheme name="Galería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ería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ería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1. Una prosperidad incómoda</Template>
  <TotalTime>7420</TotalTime>
  <Words>1714</Words>
  <Application>Microsoft Office PowerPoint</Application>
  <PresentationFormat>Panorámica</PresentationFormat>
  <Paragraphs>195</Paragraphs>
  <Slides>41</Slides>
  <Notes>2</Notes>
  <HiddenSlides>0</HiddenSlides>
  <MMClips>0</MMClips>
  <ScaleCrop>false</ScaleCrop>
  <HeadingPairs>
    <vt:vector size="6" baseType="variant">
      <vt:variant>
        <vt:lpstr>Fuentes usadas</vt:lpstr>
      </vt:variant>
      <vt:variant>
        <vt:i4>8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41</vt:i4>
      </vt:variant>
    </vt:vector>
  </HeadingPairs>
  <TitlesOfParts>
    <vt:vector size="50" baseType="lpstr">
      <vt:lpstr>Advent Sans Logo</vt:lpstr>
      <vt:lpstr>Aptos</vt:lpstr>
      <vt:lpstr>Arial</vt:lpstr>
      <vt:lpstr>Arial Nova</vt:lpstr>
      <vt:lpstr>Calibri</vt:lpstr>
      <vt:lpstr>Gill Sans MT</vt:lpstr>
      <vt:lpstr>Gill Sans MT (Cuerpo)</vt:lpstr>
      <vt:lpstr>Wingdings</vt:lpstr>
      <vt:lpstr>Galería</vt:lpstr>
      <vt:lpstr>Presentación de PowerPoint</vt:lpstr>
      <vt:lpstr>Alegría: El propósito de la prosperidad</vt:lpstr>
      <vt:lpstr>Porque lo has bendecido para siempre; lo llenaste de alegría con tu presencia.</vt:lpstr>
      <vt:lpstr>La Verdadera Felicidad</vt:lpstr>
      <vt:lpstr>La alegría es una agradable emoción del alma que goza de un bien que cree propio.</vt:lpstr>
      <vt:lpstr>Significa espíritu satisfecho, corazón puro, tiernas y amantes disposiciones.</vt:lpstr>
      <vt:lpstr>La felicidad consiste en conformarse con la suerte, en querer ser lo que uno es.</vt:lpstr>
      <vt:lpstr>La felicidad del hombre tiene por nombre: Yo quiero.</vt:lpstr>
      <vt:lpstr>Definiciones Seculares</vt:lpstr>
      <vt:lpstr>La Alegría en la Palabra de Dios</vt:lpstr>
      <vt:lpstr>Entonces mi alma se alegrará en Jehová; se regocijará en su salvación.</vt:lpstr>
      <vt:lpstr>Llénense de gozo y alegría para siempre por lo que voy a crear, porque voy a crear una Jerusalén feliz y un pueblo contento que viva en ella.</vt:lpstr>
      <vt:lpstr>En tu presencia hay plenitud de gozo; delicias a tu diestra para siempre.</vt:lpstr>
      <vt:lpstr>Entraré al altar de Dios, al Dios de mi alegría y de mi gozo; y te alabaré con arpa, oh Dios, Dios mío.</vt:lpstr>
      <vt:lpstr>Beneficios de la Alegría</vt:lpstr>
      <vt:lpstr>El Gozo de Dios (Sofonías 3:17)</vt:lpstr>
      <vt:lpstr>Primeros años</vt:lpstr>
      <vt:lpstr>Experiencia Escolar</vt:lpstr>
      <vt:lpstr>Decisión Espiritual</vt:lpstr>
      <vt:lpstr>Intereses Académicos</vt:lpstr>
      <vt:lpstr>Cuestionamientos Espirituales</vt:lpstr>
      <vt:lpstr>Transición a la Universidad</vt:lpstr>
      <vt:lpstr>Pérdida Familiar</vt:lpstr>
      <vt:lpstr>Desafío de Fe</vt:lpstr>
      <vt:lpstr>Carrera Profesional </vt:lpstr>
      <vt:lpstr>Vida Espiritual Limitada</vt:lpstr>
      <vt:lpstr>Emprendimiento</vt:lpstr>
      <vt:lpstr>Nueva Oportunidad</vt:lpstr>
      <vt:lpstr>Redescubrimiento Espiritual</vt:lpstr>
      <vt:lpstr>Comparación Teológica</vt:lpstr>
      <vt:lpstr>Liderazgo Espiritual</vt:lpstr>
      <vt:lpstr>Conexión Interdenominacional</vt:lpstr>
      <vt:lpstr>Programa de Discipulado</vt:lpstr>
      <vt:lpstr>Frutos del Ministerio</vt:lpstr>
      <vt:lpstr>Alegría en el Cielo</vt:lpstr>
      <vt:lpstr>Fuente de Verdadera Alegría</vt:lpstr>
      <vt:lpstr>Invitación Personal</vt:lpstr>
      <vt:lpstr>En síntesis</vt:lpstr>
      <vt:lpstr>APLICACIONES PRÁCTICAS</vt:lpstr>
      <vt:lpstr>Alegría: El propósito de la prosperidad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Jaime Torres</dc:creator>
  <cp:lastModifiedBy>VICENTE NAFRI MACHADO AREVALO</cp:lastModifiedBy>
  <cp:revision>45</cp:revision>
  <dcterms:created xsi:type="dcterms:W3CDTF">2025-02-25T22:44:36Z</dcterms:created>
  <dcterms:modified xsi:type="dcterms:W3CDTF">2025-05-27T22:30:52Z</dcterms:modified>
</cp:coreProperties>
</file>