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0" r:id="rId1"/>
  </p:sldMasterIdLst>
  <p:notesMasterIdLst>
    <p:notesMasterId r:id="rId48"/>
  </p:notesMasterIdLst>
  <p:sldIdLst>
    <p:sldId id="291" r:id="rId2"/>
    <p:sldId id="256" r:id="rId3"/>
    <p:sldId id="294" r:id="rId4"/>
    <p:sldId id="335" r:id="rId5"/>
    <p:sldId id="337" r:id="rId6"/>
    <p:sldId id="336" r:id="rId7"/>
    <p:sldId id="338" r:id="rId8"/>
    <p:sldId id="339" r:id="rId9"/>
    <p:sldId id="340" r:id="rId10"/>
    <p:sldId id="341" r:id="rId11"/>
    <p:sldId id="342" r:id="rId12"/>
    <p:sldId id="343" r:id="rId13"/>
    <p:sldId id="344" r:id="rId14"/>
    <p:sldId id="345" r:id="rId15"/>
    <p:sldId id="346" r:id="rId16"/>
    <p:sldId id="347" r:id="rId17"/>
    <p:sldId id="350" r:id="rId18"/>
    <p:sldId id="349" r:id="rId19"/>
    <p:sldId id="348" r:id="rId20"/>
    <p:sldId id="351" r:id="rId21"/>
    <p:sldId id="352" r:id="rId22"/>
    <p:sldId id="353" r:id="rId23"/>
    <p:sldId id="354" r:id="rId24"/>
    <p:sldId id="356" r:id="rId25"/>
    <p:sldId id="355" r:id="rId26"/>
    <p:sldId id="357" r:id="rId27"/>
    <p:sldId id="358" r:id="rId28"/>
    <p:sldId id="359" r:id="rId29"/>
    <p:sldId id="360" r:id="rId30"/>
    <p:sldId id="361" r:id="rId31"/>
    <p:sldId id="362" r:id="rId32"/>
    <p:sldId id="363" r:id="rId33"/>
    <p:sldId id="364" r:id="rId34"/>
    <p:sldId id="365" r:id="rId35"/>
    <p:sldId id="366" r:id="rId36"/>
    <p:sldId id="367" r:id="rId37"/>
    <p:sldId id="368" r:id="rId38"/>
    <p:sldId id="369" r:id="rId39"/>
    <p:sldId id="370" r:id="rId40"/>
    <p:sldId id="371" r:id="rId41"/>
    <p:sldId id="372" r:id="rId42"/>
    <p:sldId id="373" r:id="rId43"/>
    <p:sldId id="275" r:id="rId44"/>
    <p:sldId id="333" r:id="rId45"/>
    <p:sldId id="334" r:id="rId46"/>
    <p:sldId id="293" r:id="rId4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50D6255-58FE-4933-8AA3-5883C7DA81C1}" v="168" dt="2025-05-13T15:26:30.769"/>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snapToGrid="0">
      <p:cViewPr varScale="1">
        <p:scale>
          <a:sx n="93" d="100"/>
          <a:sy n="93" d="100"/>
        </p:scale>
        <p:origin x="1188" y="34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microsoft.com/office/2016/11/relationships/changesInfo" Target="changesInfos/changesInfo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ICENTE NAFRI MACHADO AREVALO" userId="6d45cc9e94857aa8" providerId="LiveId" clId="{F50D6255-58FE-4933-8AA3-5883C7DA81C1}"/>
    <pc:docChg chg="undo custSel addSld delSld modSld sldOrd">
      <pc:chgData name="VICENTE NAFRI MACHADO AREVALO" userId="6d45cc9e94857aa8" providerId="LiveId" clId="{F50D6255-58FE-4933-8AA3-5883C7DA81C1}" dt="2025-05-13T15:21:15.831" v="1624"/>
      <pc:docMkLst>
        <pc:docMk/>
      </pc:docMkLst>
      <pc:sldChg chg="modSp mod modTransition">
        <pc:chgData name="VICENTE NAFRI MACHADO AREVALO" userId="6d45cc9e94857aa8" providerId="LiveId" clId="{F50D6255-58FE-4933-8AA3-5883C7DA81C1}" dt="2025-05-13T15:21:15.831" v="1624"/>
        <pc:sldMkLst>
          <pc:docMk/>
          <pc:sldMk cId="3014007573" sldId="256"/>
        </pc:sldMkLst>
        <pc:spChg chg="mod">
          <ac:chgData name="VICENTE NAFRI MACHADO AREVALO" userId="6d45cc9e94857aa8" providerId="LiveId" clId="{F50D6255-58FE-4933-8AA3-5883C7DA81C1}" dt="2025-05-13T00:00:46.695" v="19" actId="403"/>
          <ac:spMkLst>
            <pc:docMk/>
            <pc:sldMk cId="3014007573" sldId="256"/>
            <ac:spMk id="2" creationId="{428ECE3B-6510-7CDE-1EA3-285789CA58AA}"/>
          </ac:spMkLst>
        </pc:spChg>
        <pc:spChg chg="mod">
          <ac:chgData name="VICENTE NAFRI MACHADO AREVALO" userId="6d45cc9e94857aa8" providerId="LiveId" clId="{F50D6255-58FE-4933-8AA3-5883C7DA81C1}" dt="2025-05-13T00:00:24.145" v="3" actId="20577"/>
          <ac:spMkLst>
            <pc:docMk/>
            <pc:sldMk cId="3014007573" sldId="256"/>
            <ac:spMk id="4" creationId="{C18208E5-3118-40D3-B9E9-5E63AD47EF0C}"/>
          </ac:spMkLst>
        </pc:spChg>
      </pc:sldChg>
      <pc:sldChg chg="modSp mod modTransition">
        <pc:chgData name="VICENTE NAFRI MACHADO AREVALO" userId="6d45cc9e94857aa8" providerId="LiveId" clId="{F50D6255-58FE-4933-8AA3-5883C7DA81C1}" dt="2025-05-13T15:21:15.831" v="1624"/>
        <pc:sldMkLst>
          <pc:docMk/>
          <pc:sldMk cId="2211669364" sldId="275"/>
        </pc:sldMkLst>
        <pc:spChg chg="mod">
          <ac:chgData name="VICENTE NAFRI MACHADO AREVALO" userId="6d45cc9e94857aa8" providerId="LiveId" clId="{F50D6255-58FE-4933-8AA3-5883C7DA81C1}" dt="2025-05-13T00:08:29.546" v="55" actId="27636"/>
          <ac:spMkLst>
            <pc:docMk/>
            <pc:sldMk cId="2211669364" sldId="275"/>
            <ac:spMk id="3" creationId="{21170EFD-A39D-B49C-2844-B6A73DFE05F0}"/>
          </ac:spMkLst>
        </pc:spChg>
      </pc:sldChg>
      <pc:sldChg chg="modTransition">
        <pc:chgData name="VICENTE NAFRI MACHADO AREVALO" userId="6d45cc9e94857aa8" providerId="LiveId" clId="{F50D6255-58FE-4933-8AA3-5883C7DA81C1}" dt="2025-05-13T15:21:15.831" v="1624"/>
        <pc:sldMkLst>
          <pc:docMk/>
          <pc:sldMk cId="1846276947" sldId="291"/>
        </pc:sldMkLst>
      </pc:sldChg>
      <pc:sldChg chg="modTransition">
        <pc:chgData name="VICENTE NAFRI MACHADO AREVALO" userId="6d45cc9e94857aa8" providerId="LiveId" clId="{F50D6255-58FE-4933-8AA3-5883C7DA81C1}" dt="2025-05-13T15:21:15.831" v="1624"/>
        <pc:sldMkLst>
          <pc:docMk/>
          <pc:sldMk cId="2890126717" sldId="293"/>
        </pc:sldMkLst>
      </pc:sldChg>
      <pc:sldChg chg="modSp mod modTransition">
        <pc:chgData name="VICENTE NAFRI MACHADO AREVALO" userId="6d45cc9e94857aa8" providerId="LiveId" clId="{F50D6255-58FE-4933-8AA3-5883C7DA81C1}" dt="2025-05-13T15:21:15.831" v="1624"/>
        <pc:sldMkLst>
          <pc:docMk/>
          <pc:sldMk cId="3379717299" sldId="294"/>
        </pc:sldMkLst>
        <pc:spChg chg="mod">
          <ac:chgData name="VICENTE NAFRI MACHADO AREVALO" userId="6d45cc9e94857aa8" providerId="LiveId" clId="{F50D6255-58FE-4933-8AA3-5883C7DA81C1}" dt="2025-05-13T00:01:28.750" v="31"/>
          <ac:spMkLst>
            <pc:docMk/>
            <pc:sldMk cId="3379717299" sldId="294"/>
            <ac:spMk id="3" creationId="{CB9BF219-1AD5-D70A-A7C6-F0D5BD1AA747}"/>
          </ac:spMkLst>
        </pc:spChg>
        <pc:spChg chg="mod">
          <ac:chgData name="VICENTE NAFRI MACHADO AREVALO" userId="6d45cc9e94857aa8" providerId="LiveId" clId="{F50D6255-58FE-4933-8AA3-5883C7DA81C1}" dt="2025-05-13T00:01:56.509" v="38" actId="108"/>
          <ac:spMkLst>
            <pc:docMk/>
            <pc:sldMk cId="3379717299" sldId="294"/>
            <ac:spMk id="4" creationId="{D6CD7FFD-7181-45FB-6C7E-0194D7175F37}"/>
          </ac:spMkLst>
        </pc:spChg>
      </pc:sldChg>
      <pc:sldChg chg="del">
        <pc:chgData name="VICENTE NAFRI MACHADO AREVALO" userId="6d45cc9e94857aa8" providerId="LiveId" clId="{F50D6255-58FE-4933-8AA3-5883C7DA81C1}" dt="2025-05-13T00:00:14.994" v="0" actId="47"/>
        <pc:sldMkLst>
          <pc:docMk/>
          <pc:sldMk cId="2711857707" sldId="301"/>
        </pc:sldMkLst>
      </pc:sldChg>
      <pc:sldChg chg="modSp modTransition">
        <pc:chgData name="VICENTE NAFRI MACHADO AREVALO" userId="6d45cc9e94857aa8" providerId="LiveId" clId="{F50D6255-58FE-4933-8AA3-5883C7DA81C1}" dt="2025-05-13T15:21:15.831" v="1624"/>
        <pc:sldMkLst>
          <pc:docMk/>
          <pc:sldMk cId="206895078" sldId="333"/>
        </pc:sldMkLst>
        <pc:graphicFrameChg chg="mod">
          <ac:chgData name="VICENTE NAFRI MACHADO AREVALO" userId="6d45cc9e94857aa8" providerId="LiveId" clId="{F50D6255-58FE-4933-8AA3-5883C7DA81C1}" dt="2025-05-13T00:04:39.699" v="47"/>
          <ac:graphicFrameMkLst>
            <pc:docMk/>
            <pc:sldMk cId="206895078" sldId="333"/>
            <ac:graphicFrameMk id="4" creationId="{D0294A82-C4A9-F256-3A8A-858B1169BE80}"/>
          </ac:graphicFrameMkLst>
        </pc:graphicFrameChg>
      </pc:sldChg>
      <pc:sldChg chg="del">
        <pc:chgData name="VICENTE NAFRI MACHADO AREVALO" userId="6d45cc9e94857aa8" providerId="LiveId" clId="{F50D6255-58FE-4933-8AA3-5883C7DA81C1}" dt="2025-05-13T00:00:19.157" v="1" actId="47"/>
        <pc:sldMkLst>
          <pc:docMk/>
          <pc:sldMk cId="365584137" sldId="334"/>
        </pc:sldMkLst>
      </pc:sldChg>
      <pc:sldChg chg="add ord modTransition">
        <pc:chgData name="VICENTE NAFRI MACHADO AREVALO" userId="6d45cc9e94857aa8" providerId="LiveId" clId="{F50D6255-58FE-4933-8AA3-5883C7DA81C1}" dt="2025-05-13T15:21:15.831" v="1624"/>
        <pc:sldMkLst>
          <pc:docMk/>
          <pc:sldMk cId="3233145741" sldId="334"/>
        </pc:sldMkLst>
      </pc:sldChg>
      <pc:sldChg chg="del">
        <pc:chgData name="VICENTE NAFRI MACHADO AREVALO" userId="6d45cc9e94857aa8" providerId="LiveId" clId="{F50D6255-58FE-4933-8AA3-5883C7DA81C1}" dt="2025-05-13T00:00:14.994" v="0" actId="47"/>
        <pc:sldMkLst>
          <pc:docMk/>
          <pc:sldMk cId="1853483574" sldId="335"/>
        </pc:sldMkLst>
      </pc:sldChg>
      <pc:sldChg chg="addSp delSp modSp new mod modTransition">
        <pc:chgData name="VICENTE NAFRI MACHADO AREVALO" userId="6d45cc9e94857aa8" providerId="LiveId" clId="{F50D6255-58FE-4933-8AA3-5883C7DA81C1}" dt="2025-05-13T15:21:15.831" v="1624"/>
        <pc:sldMkLst>
          <pc:docMk/>
          <pc:sldMk cId="4034077407" sldId="335"/>
        </pc:sldMkLst>
        <pc:spChg chg="mod">
          <ac:chgData name="VICENTE NAFRI MACHADO AREVALO" userId="6d45cc9e94857aa8" providerId="LiveId" clId="{F50D6255-58FE-4933-8AA3-5883C7DA81C1}" dt="2025-05-13T00:22:35.632" v="186" actId="14100"/>
          <ac:spMkLst>
            <pc:docMk/>
            <pc:sldMk cId="4034077407" sldId="335"/>
            <ac:spMk id="2" creationId="{79065B20-108F-F7BA-0D02-2AF921030CB1}"/>
          </ac:spMkLst>
        </pc:spChg>
        <pc:spChg chg="del mod">
          <ac:chgData name="VICENTE NAFRI MACHADO AREVALO" userId="6d45cc9e94857aa8" providerId="LiveId" clId="{F50D6255-58FE-4933-8AA3-5883C7DA81C1}" dt="2025-05-13T00:14:57.360" v="171" actId="12084"/>
          <ac:spMkLst>
            <pc:docMk/>
            <pc:sldMk cId="4034077407" sldId="335"/>
            <ac:spMk id="3" creationId="{7A722451-9D78-37C7-D054-7AF364492591}"/>
          </ac:spMkLst>
        </pc:spChg>
        <pc:graphicFrameChg chg="add mod">
          <ac:chgData name="VICENTE NAFRI MACHADO AREVALO" userId="6d45cc9e94857aa8" providerId="LiveId" clId="{F50D6255-58FE-4933-8AA3-5883C7DA81C1}" dt="2025-05-13T00:22:33.395" v="185" actId="1076"/>
          <ac:graphicFrameMkLst>
            <pc:docMk/>
            <pc:sldMk cId="4034077407" sldId="335"/>
            <ac:graphicFrameMk id="4" creationId="{77F2829C-97D5-5FCA-7B58-853C15CE54E4}"/>
          </ac:graphicFrameMkLst>
        </pc:graphicFrameChg>
        <pc:picChg chg="add mod modCrop">
          <ac:chgData name="VICENTE NAFRI MACHADO AREVALO" userId="6d45cc9e94857aa8" providerId="LiveId" clId="{F50D6255-58FE-4933-8AA3-5883C7DA81C1}" dt="2025-05-13T00:22:27.229" v="184" actId="14100"/>
          <ac:picMkLst>
            <pc:docMk/>
            <pc:sldMk cId="4034077407" sldId="335"/>
            <ac:picMk id="6" creationId="{43F8BBA5-7BB8-BCA8-C13D-F6AF727CE0BF}"/>
          </ac:picMkLst>
        </pc:picChg>
      </pc:sldChg>
      <pc:sldChg chg="addSp delSp modSp new mod modTransition">
        <pc:chgData name="VICENTE NAFRI MACHADO AREVALO" userId="6d45cc9e94857aa8" providerId="LiveId" clId="{F50D6255-58FE-4933-8AA3-5883C7DA81C1}" dt="2025-05-13T15:21:15.831" v="1624"/>
        <pc:sldMkLst>
          <pc:docMk/>
          <pc:sldMk cId="63901323" sldId="336"/>
        </pc:sldMkLst>
        <pc:spChg chg="mod">
          <ac:chgData name="VICENTE NAFRI MACHADO AREVALO" userId="6d45cc9e94857aa8" providerId="LiveId" clId="{F50D6255-58FE-4933-8AA3-5883C7DA81C1}" dt="2025-05-13T00:26:40.768" v="236" actId="14100"/>
          <ac:spMkLst>
            <pc:docMk/>
            <pc:sldMk cId="63901323" sldId="336"/>
            <ac:spMk id="2" creationId="{5AFBCE34-0239-0D43-3219-CD0D129EF4CA}"/>
          </ac:spMkLst>
        </pc:spChg>
        <pc:spChg chg="del mod">
          <ac:chgData name="VICENTE NAFRI MACHADO AREVALO" userId="6d45cc9e94857aa8" providerId="LiveId" clId="{F50D6255-58FE-4933-8AA3-5883C7DA81C1}" dt="2025-05-13T00:26:24.413" v="232" actId="12084"/>
          <ac:spMkLst>
            <pc:docMk/>
            <pc:sldMk cId="63901323" sldId="336"/>
            <ac:spMk id="3" creationId="{D795BBFC-D83D-FE44-E4C9-701C5E36E4AC}"/>
          </ac:spMkLst>
        </pc:spChg>
        <pc:graphicFrameChg chg="add mod">
          <ac:chgData name="VICENTE NAFRI MACHADO AREVALO" userId="6d45cc9e94857aa8" providerId="LiveId" clId="{F50D6255-58FE-4933-8AA3-5883C7DA81C1}" dt="2025-05-13T00:26:36.405" v="235" actId="14100"/>
          <ac:graphicFrameMkLst>
            <pc:docMk/>
            <pc:sldMk cId="63901323" sldId="336"/>
            <ac:graphicFrameMk id="4" creationId="{89A7799F-9B34-A53D-8E39-4EB5AEBF1B25}"/>
          </ac:graphicFrameMkLst>
        </pc:graphicFrameChg>
        <pc:picChg chg="add mod">
          <ac:chgData name="VICENTE NAFRI MACHADO AREVALO" userId="6d45cc9e94857aa8" providerId="LiveId" clId="{F50D6255-58FE-4933-8AA3-5883C7DA81C1}" dt="2025-05-13T00:26:57.963" v="242" actId="14100"/>
          <ac:picMkLst>
            <pc:docMk/>
            <pc:sldMk cId="63901323" sldId="336"/>
            <ac:picMk id="5" creationId="{01D382B8-8CCB-7B1A-043D-76A4693DFA4D}"/>
          </ac:picMkLst>
        </pc:picChg>
      </pc:sldChg>
      <pc:sldChg chg="del">
        <pc:chgData name="VICENTE NAFRI MACHADO AREVALO" userId="6d45cc9e94857aa8" providerId="LiveId" clId="{F50D6255-58FE-4933-8AA3-5883C7DA81C1}" dt="2025-05-13T00:00:14.994" v="0" actId="47"/>
        <pc:sldMkLst>
          <pc:docMk/>
          <pc:sldMk cId="2065299332" sldId="336"/>
        </pc:sldMkLst>
      </pc:sldChg>
      <pc:sldChg chg="del">
        <pc:chgData name="VICENTE NAFRI MACHADO AREVALO" userId="6d45cc9e94857aa8" providerId="LiveId" clId="{F50D6255-58FE-4933-8AA3-5883C7DA81C1}" dt="2025-05-13T00:00:14.994" v="0" actId="47"/>
        <pc:sldMkLst>
          <pc:docMk/>
          <pc:sldMk cId="3286075418" sldId="337"/>
        </pc:sldMkLst>
      </pc:sldChg>
      <pc:sldChg chg="modSp add mod ord modTransition">
        <pc:chgData name="VICENTE NAFRI MACHADO AREVALO" userId="6d45cc9e94857aa8" providerId="LiveId" clId="{F50D6255-58FE-4933-8AA3-5883C7DA81C1}" dt="2025-05-13T15:21:15.831" v="1624"/>
        <pc:sldMkLst>
          <pc:docMk/>
          <pc:sldMk cId="4013300936" sldId="337"/>
        </pc:sldMkLst>
        <pc:spChg chg="mod">
          <ac:chgData name="VICENTE NAFRI MACHADO AREVALO" userId="6d45cc9e94857aa8" providerId="LiveId" clId="{F50D6255-58FE-4933-8AA3-5883C7DA81C1}" dt="2025-05-13T00:23:49.767" v="193"/>
          <ac:spMkLst>
            <pc:docMk/>
            <pc:sldMk cId="4013300936" sldId="337"/>
            <ac:spMk id="3" creationId="{F999A1C8-27BC-0ECE-F0D9-E05705CD9EDF}"/>
          </ac:spMkLst>
        </pc:spChg>
        <pc:spChg chg="mod">
          <ac:chgData name="VICENTE NAFRI MACHADO AREVALO" userId="6d45cc9e94857aa8" providerId="LiveId" clId="{F50D6255-58FE-4933-8AA3-5883C7DA81C1}" dt="2025-05-13T00:24:41.949" v="215" actId="108"/>
          <ac:spMkLst>
            <pc:docMk/>
            <pc:sldMk cId="4013300936" sldId="337"/>
            <ac:spMk id="4" creationId="{4B9C6236-BB5B-E3A4-4F5B-02F0F71CACAA}"/>
          </ac:spMkLst>
        </pc:spChg>
      </pc:sldChg>
      <pc:sldChg chg="addSp delSp modSp new mod modTransition">
        <pc:chgData name="VICENTE NAFRI MACHADO AREVALO" userId="6d45cc9e94857aa8" providerId="LiveId" clId="{F50D6255-58FE-4933-8AA3-5883C7DA81C1}" dt="2025-05-13T15:21:15.831" v="1624"/>
        <pc:sldMkLst>
          <pc:docMk/>
          <pc:sldMk cId="2470713801" sldId="338"/>
        </pc:sldMkLst>
        <pc:spChg chg="mod">
          <ac:chgData name="VICENTE NAFRI MACHADO AREVALO" userId="6d45cc9e94857aa8" providerId="LiveId" clId="{F50D6255-58FE-4933-8AA3-5883C7DA81C1}" dt="2025-05-13T00:29:13.184" v="281" actId="14100"/>
          <ac:spMkLst>
            <pc:docMk/>
            <pc:sldMk cId="2470713801" sldId="338"/>
            <ac:spMk id="2" creationId="{046657AB-8805-B6E9-8878-F033D0C2677F}"/>
          </ac:spMkLst>
        </pc:spChg>
        <pc:spChg chg="del mod">
          <ac:chgData name="VICENTE NAFRI MACHADO AREVALO" userId="6d45cc9e94857aa8" providerId="LiveId" clId="{F50D6255-58FE-4933-8AA3-5883C7DA81C1}" dt="2025-05-13T00:28:35.462" v="270" actId="12084"/>
          <ac:spMkLst>
            <pc:docMk/>
            <pc:sldMk cId="2470713801" sldId="338"/>
            <ac:spMk id="3" creationId="{E746AA44-2331-BE2A-E2A2-BF0152336E00}"/>
          </ac:spMkLst>
        </pc:spChg>
        <pc:graphicFrameChg chg="add mod">
          <ac:chgData name="VICENTE NAFRI MACHADO AREVALO" userId="6d45cc9e94857aa8" providerId="LiveId" clId="{F50D6255-58FE-4933-8AA3-5883C7DA81C1}" dt="2025-05-13T01:55:25.761" v="299" actId="12100"/>
          <ac:graphicFrameMkLst>
            <pc:docMk/>
            <pc:sldMk cId="2470713801" sldId="338"/>
            <ac:graphicFrameMk id="4" creationId="{0DC872DF-F26D-A9E9-A581-1DF15366911D}"/>
          </ac:graphicFrameMkLst>
        </pc:graphicFrameChg>
        <pc:picChg chg="add del mod">
          <ac:chgData name="VICENTE NAFRI MACHADO AREVALO" userId="6d45cc9e94857aa8" providerId="LiveId" clId="{F50D6255-58FE-4933-8AA3-5883C7DA81C1}" dt="2025-05-13T00:29:40.305" v="289" actId="478"/>
          <ac:picMkLst>
            <pc:docMk/>
            <pc:sldMk cId="2470713801" sldId="338"/>
            <ac:picMk id="5" creationId="{57507A5B-410F-35AA-C7DC-5C3929D5A337}"/>
          </ac:picMkLst>
        </pc:picChg>
        <pc:picChg chg="add mod">
          <ac:chgData name="VICENTE NAFRI MACHADO AREVALO" userId="6d45cc9e94857aa8" providerId="LiveId" clId="{F50D6255-58FE-4933-8AA3-5883C7DA81C1}" dt="2025-05-13T00:30:36.624" v="293" actId="1076"/>
          <ac:picMkLst>
            <pc:docMk/>
            <pc:sldMk cId="2470713801" sldId="338"/>
            <ac:picMk id="7" creationId="{EA9DF5CE-07EB-5B51-7CE7-9608F0A51CD1}"/>
          </ac:picMkLst>
        </pc:picChg>
      </pc:sldChg>
      <pc:sldChg chg="del">
        <pc:chgData name="VICENTE NAFRI MACHADO AREVALO" userId="6d45cc9e94857aa8" providerId="LiveId" clId="{F50D6255-58FE-4933-8AA3-5883C7DA81C1}" dt="2025-05-13T00:00:14.994" v="0" actId="47"/>
        <pc:sldMkLst>
          <pc:docMk/>
          <pc:sldMk cId="2847493831" sldId="338"/>
        </pc:sldMkLst>
      </pc:sldChg>
      <pc:sldChg chg="addSp delSp modSp new mod modTransition">
        <pc:chgData name="VICENTE NAFRI MACHADO AREVALO" userId="6d45cc9e94857aa8" providerId="LiveId" clId="{F50D6255-58FE-4933-8AA3-5883C7DA81C1}" dt="2025-05-13T15:21:15.831" v="1624"/>
        <pc:sldMkLst>
          <pc:docMk/>
          <pc:sldMk cId="2413536605" sldId="339"/>
        </pc:sldMkLst>
        <pc:spChg chg="mod">
          <ac:chgData name="VICENTE NAFRI MACHADO AREVALO" userId="6d45cc9e94857aa8" providerId="LiveId" clId="{F50D6255-58FE-4933-8AA3-5883C7DA81C1}" dt="2025-05-13T02:41:36.442" v="315" actId="14100"/>
          <ac:spMkLst>
            <pc:docMk/>
            <pc:sldMk cId="2413536605" sldId="339"/>
            <ac:spMk id="2" creationId="{AF9607AF-1648-6578-D871-CEFCD4261899}"/>
          </ac:spMkLst>
        </pc:spChg>
        <pc:spChg chg="del mod">
          <ac:chgData name="VICENTE NAFRI MACHADO AREVALO" userId="6d45cc9e94857aa8" providerId="LiveId" clId="{F50D6255-58FE-4933-8AA3-5883C7DA81C1}" dt="2025-05-13T02:41:42.511" v="316" actId="12084"/>
          <ac:spMkLst>
            <pc:docMk/>
            <pc:sldMk cId="2413536605" sldId="339"/>
            <ac:spMk id="3" creationId="{16F2E8F9-D027-0C91-C821-D0C1168BAAEA}"/>
          </ac:spMkLst>
        </pc:spChg>
        <pc:graphicFrameChg chg="add mod">
          <ac:chgData name="VICENTE NAFRI MACHADO AREVALO" userId="6d45cc9e94857aa8" providerId="LiveId" clId="{F50D6255-58FE-4933-8AA3-5883C7DA81C1}" dt="2025-05-13T02:41:56.255" v="320" actId="14100"/>
          <ac:graphicFrameMkLst>
            <pc:docMk/>
            <pc:sldMk cId="2413536605" sldId="339"/>
            <ac:graphicFrameMk id="4" creationId="{269DAD6B-28AF-122B-06D4-96A09780D980}"/>
          </ac:graphicFrameMkLst>
        </pc:graphicFrameChg>
        <pc:picChg chg="add mod">
          <ac:chgData name="VICENTE NAFRI MACHADO AREVALO" userId="6d45cc9e94857aa8" providerId="LiveId" clId="{F50D6255-58FE-4933-8AA3-5883C7DA81C1}" dt="2025-05-13T02:42:41.621" v="324" actId="962"/>
          <ac:picMkLst>
            <pc:docMk/>
            <pc:sldMk cId="2413536605" sldId="339"/>
            <ac:picMk id="6" creationId="{A6389E6C-8B00-D2F4-2134-29581F7E10EC}"/>
          </ac:picMkLst>
        </pc:picChg>
      </pc:sldChg>
      <pc:sldChg chg="del">
        <pc:chgData name="VICENTE NAFRI MACHADO AREVALO" userId="6d45cc9e94857aa8" providerId="LiveId" clId="{F50D6255-58FE-4933-8AA3-5883C7DA81C1}" dt="2025-05-13T00:00:14.994" v="0" actId="47"/>
        <pc:sldMkLst>
          <pc:docMk/>
          <pc:sldMk cId="3163259882" sldId="339"/>
        </pc:sldMkLst>
      </pc:sldChg>
      <pc:sldChg chg="del">
        <pc:chgData name="VICENTE NAFRI MACHADO AREVALO" userId="6d45cc9e94857aa8" providerId="LiveId" clId="{F50D6255-58FE-4933-8AA3-5883C7DA81C1}" dt="2025-05-13T00:00:14.994" v="0" actId="47"/>
        <pc:sldMkLst>
          <pc:docMk/>
          <pc:sldMk cId="1104135437" sldId="340"/>
        </pc:sldMkLst>
      </pc:sldChg>
      <pc:sldChg chg="modSp add mod ord modTransition">
        <pc:chgData name="VICENTE NAFRI MACHADO AREVALO" userId="6d45cc9e94857aa8" providerId="LiveId" clId="{F50D6255-58FE-4933-8AA3-5883C7DA81C1}" dt="2025-05-13T15:21:15.831" v="1624"/>
        <pc:sldMkLst>
          <pc:docMk/>
          <pc:sldMk cId="2411029316" sldId="340"/>
        </pc:sldMkLst>
        <pc:spChg chg="mod">
          <ac:chgData name="VICENTE NAFRI MACHADO AREVALO" userId="6d45cc9e94857aa8" providerId="LiveId" clId="{F50D6255-58FE-4933-8AA3-5883C7DA81C1}" dt="2025-05-13T02:44:57.615" v="344" actId="20577"/>
          <ac:spMkLst>
            <pc:docMk/>
            <pc:sldMk cId="2411029316" sldId="340"/>
            <ac:spMk id="3" creationId="{C541A025-76BC-AB1E-C531-55F842E4DC6C}"/>
          </ac:spMkLst>
        </pc:spChg>
        <pc:spChg chg="mod">
          <ac:chgData name="VICENTE NAFRI MACHADO AREVALO" userId="6d45cc9e94857aa8" providerId="LiveId" clId="{F50D6255-58FE-4933-8AA3-5883C7DA81C1}" dt="2025-05-13T02:44:31.106" v="339" actId="108"/>
          <ac:spMkLst>
            <pc:docMk/>
            <pc:sldMk cId="2411029316" sldId="340"/>
            <ac:spMk id="4" creationId="{88623A56-6BF6-CA3E-FD50-ABF5C58AB689}"/>
          </ac:spMkLst>
        </pc:spChg>
      </pc:sldChg>
      <pc:sldChg chg="del">
        <pc:chgData name="VICENTE NAFRI MACHADO AREVALO" userId="6d45cc9e94857aa8" providerId="LiveId" clId="{F50D6255-58FE-4933-8AA3-5883C7DA81C1}" dt="2025-05-13T00:00:14.994" v="0" actId="47"/>
        <pc:sldMkLst>
          <pc:docMk/>
          <pc:sldMk cId="1597712457" sldId="341"/>
        </pc:sldMkLst>
      </pc:sldChg>
      <pc:sldChg chg="addSp delSp modSp new mod modTransition">
        <pc:chgData name="VICENTE NAFRI MACHADO AREVALO" userId="6d45cc9e94857aa8" providerId="LiveId" clId="{F50D6255-58FE-4933-8AA3-5883C7DA81C1}" dt="2025-05-13T15:21:15.831" v="1624"/>
        <pc:sldMkLst>
          <pc:docMk/>
          <pc:sldMk cId="3940614098" sldId="341"/>
        </pc:sldMkLst>
        <pc:spChg chg="mod">
          <ac:chgData name="VICENTE NAFRI MACHADO AREVALO" userId="6d45cc9e94857aa8" providerId="LiveId" clId="{F50D6255-58FE-4933-8AA3-5883C7DA81C1}" dt="2025-05-13T02:47:24.192" v="387" actId="403"/>
          <ac:spMkLst>
            <pc:docMk/>
            <pc:sldMk cId="3940614098" sldId="341"/>
            <ac:spMk id="2" creationId="{F6AD8528-DA7C-307B-C4B3-9E850BFF2C55}"/>
          </ac:spMkLst>
        </pc:spChg>
        <pc:spChg chg="del mod">
          <ac:chgData name="VICENTE NAFRI MACHADO AREVALO" userId="6d45cc9e94857aa8" providerId="LiveId" clId="{F50D6255-58FE-4933-8AA3-5883C7DA81C1}" dt="2025-05-13T02:46:46.012" v="367" actId="12084"/>
          <ac:spMkLst>
            <pc:docMk/>
            <pc:sldMk cId="3940614098" sldId="341"/>
            <ac:spMk id="3" creationId="{36289465-BCE8-6708-B8D0-62A4FB586D12}"/>
          </ac:spMkLst>
        </pc:spChg>
        <pc:graphicFrameChg chg="add mod">
          <ac:chgData name="VICENTE NAFRI MACHADO AREVALO" userId="6d45cc9e94857aa8" providerId="LiveId" clId="{F50D6255-58FE-4933-8AA3-5883C7DA81C1}" dt="2025-05-13T02:47:20.578" v="386" actId="12100"/>
          <ac:graphicFrameMkLst>
            <pc:docMk/>
            <pc:sldMk cId="3940614098" sldId="341"/>
            <ac:graphicFrameMk id="4" creationId="{7D256289-EA46-EA6A-24B2-0CA372AF503A}"/>
          </ac:graphicFrameMkLst>
        </pc:graphicFrameChg>
      </pc:sldChg>
      <pc:sldChg chg="addSp delSp modSp new mod modTransition">
        <pc:chgData name="VICENTE NAFRI MACHADO AREVALO" userId="6d45cc9e94857aa8" providerId="LiveId" clId="{F50D6255-58FE-4933-8AA3-5883C7DA81C1}" dt="2025-05-13T15:21:15.831" v="1624"/>
        <pc:sldMkLst>
          <pc:docMk/>
          <pc:sldMk cId="532116335" sldId="342"/>
        </pc:sldMkLst>
        <pc:spChg chg="mod">
          <ac:chgData name="VICENTE NAFRI MACHADO AREVALO" userId="6d45cc9e94857aa8" providerId="LiveId" clId="{F50D6255-58FE-4933-8AA3-5883C7DA81C1}" dt="2025-05-13T02:50:04.768" v="410" actId="14100"/>
          <ac:spMkLst>
            <pc:docMk/>
            <pc:sldMk cId="532116335" sldId="342"/>
            <ac:spMk id="2" creationId="{92DCEA0A-DAFF-CCD5-443D-9D39156E9E6B}"/>
          </ac:spMkLst>
        </pc:spChg>
        <pc:spChg chg="del mod">
          <ac:chgData name="VICENTE NAFRI MACHADO AREVALO" userId="6d45cc9e94857aa8" providerId="LiveId" clId="{F50D6255-58FE-4933-8AA3-5883C7DA81C1}" dt="2025-05-13T02:49:48.110" v="406" actId="12084"/>
          <ac:spMkLst>
            <pc:docMk/>
            <pc:sldMk cId="532116335" sldId="342"/>
            <ac:spMk id="3" creationId="{9E39F952-48EC-9A46-1836-DFFC93E7A27D}"/>
          </ac:spMkLst>
        </pc:spChg>
        <pc:graphicFrameChg chg="add mod">
          <ac:chgData name="VICENTE NAFRI MACHADO AREVALO" userId="6d45cc9e94857aa8" providerId="LiveId" clId="{F50D6255-58FE-4933-8AA3-5883C7DA81C1}" dt="2025-05-13T02:51:01.114" v="415" actId="14100"/>
          <ac:graphicFrameMkLst>
            <pc:docMk/>
            <pc:sldMk cId="532116335" sldId="342"/>
            <ac:graphicFrameMk id="4" creationId="{AD6C6AF7-8EC9-F449-52CE-3C7628938528}"/>
          </ac:graphicFrameMkLst>
        </pc:graphicFrameChg>
        <pc:picChg chg="add mod">
          <ac:chgData name="VICENTE NAFRI MACHADO AREVALO" userId="6d45cc9e94857aa8" providerId="LiveId" clId="{F50D6255-58FE-4933-8AA3-5883C7DA81C1}" dt="2025-05-13T02:50:57.734" v="414" actId="962"/>
          <ac:picMkLst>
            <pc:docMk/>
            <pc:sldMk cId="532116335" sldId="342"/>
            <ac:picMk id="6" creationId="{0D6DC6B8-99EA-4AF1-04EE-3A19830FEE53}"/>
          </ac:picMkLst>
        </pc:picChg>
      </pc:sldChg>
      <pc:sldChg chg="del">
        <pc:chgData name="VICENTE NAFRI MACHADO AREVALO" userId="6d45cc9e94857aa8" providerId="LiveId" clId="{F50D6255-58FE-4933-8AA3-5883C7DA81C1}" dt="2025-05-13T00:00:14.994" v="0" actId="47"/>
        <pc:sldMkLst>
          <pc:docMk/>
          <pc:sldMk cId="3085210578" sldId="342"/>
        </pc:sldMkLst>
      </pc:sldChg>
      <pc:sldChg chg="addSp modSp new mod modTransition">
        <pc:chgData name="VICENTE NAFRI MACHADO AREVALO" userId="6d45cc9e94857aa8" providerId="LiveId" clId="{F50D6255-58FE-4933-8AA3-5883C7DA81C1}" dt="2025-05-13T15:21:15.831" v="1624"/>
        <pc:sldMkLst>
          <pc:docMk/>
          <pc:sldMk cId="1675324235" sldId="343"/>
        </pc:sldMkLst>
        <pc:spChg chg="mod">
          <ac:chgData name="VICENTE NAFRI MACHADO AREVALO" userId="6d45cc9e94857aa8" providerId="LiveId" clId="{F50D6255-58FE-4933-8AA3-5883C7DA81C1}" dt="2025-05-13T02:53:00.719" v="452" actId="14100"/>
          <ac:spMkLst>
            <pc:docMk/>
            <pc:sldMk cId="1675324235" sldId="343"/>
            <ac:spMk id="2" creationId="{56267AE4-E77B-122B-7F15-DF4A653BD3D3}"/>
          </ac:spMkLst>
        </pc:spChg>
        <pc:spChg chg="mod">
          <ac:chgData name="VICENTE NAFRI MACHADO AREVALO" userId="6d45cc9e94857aa8" providerId="LiveId" clId="{F50D6255-58FE-4933-8AA3-5883C7DA81C1}" dt="2025-05-13T02:54:13.302" v="460" actId="27636"/>
          <ac:spMkLst>
            <pc:docMk/>
            <pc:sldMk cId="1675324235" sldId="343"/>
            <ac:spMk id="3" creationId="{7A380B7B-6D3F-9DA2-1D6B-416DC98D0596}"/>
          </ac:spMkLst>
        </pc:spChg>
        <pc:picChg chg="add mod">
          <ac:chgData name="VICENTE NAFRI MACHADO AREVALO" userId="6d45cc9e94857aa8" providerId="LiveId" clId="{F50D6255-58FE-4933-8AA3-5883C7DA81C1}" dt="2025-05-13T02:54:11.282" v="458" actId="962"/>
          <ac:picMkLst>
            <pc:docMk/>
            <pc:sldMk cId="1675324235" sldId="343"/>
            <ac:picMk id="5" creationId="{B5D0E646-91AA-2492-78CF-62FA59581105}"/>
          </ac:picMkLst>
        </pc:picChg>
      </pc:sldChg>
      <pc:sldChg chg="del">
        <pc:chgData name="VICENTE NAFRI MACHADO AREVALO" userId="6d45cc9e94857aa8" providerId="LiveId" clId="{F50D6255-58FE-4933-8AA3-5883C7DA81C1}" dt="2025-05-13T00:00:14.994" v="0" actId="47"/>
        <pc:sldMkLst>
          <pc:docMk/>
          <pc:sldMk cId="2778092325" sldId="343"/>
        </pc:sldMkLst>
      </pc:sldChg>
      <pc:sldChg chg="addSp modSp new mod modTransition">
        <pc:chgData name="VICENTE NAFRI MACHADO AREVALO" userId="6d45cc9e94857aa8" providerId="LiveId" clId="{F50D6255-58FE-4933-8AA3-5883C7DA81C1}" dt="2025-05-13T15:21:15.831" v="1624"/>
        <pc:sldMkLst>
          <pc:docMk/>
          <pc:sldMk cId="3476388772" sldId="344"/>
        </pc:sldMkLst>
        <pc:spChg chg="mod">
          <ac:chgData name="VICENTE NAFRI MACHADO AREVALO" userId="6d45cc9e94857aa8" providerId="LiveId" clId="{F50D6255-58FE-4933-8AA3-5883C7DA81C1}" dt="2025-05-13T09:53:31.291" v="474" actId="14100"/>
          <ac:spMkLst>
            <pc:docMk/>
            <pc:sldMk cId="3476388772" sldId="344"/>
            <ac:spMk id="2" creationId="{9404B87C-6410-B374-E514-0C87D968F6EF}"/>
          </ac:spMkLst>
        </pc:spChg>
        <pc:spChg chg="mod">
          <ac:chgData name="VICENTE NAFRI MACHADO AREVALO" userId="6d45cc9e94857aa8" providerId="LiveId" clId="{F50D6255-58FE-4933-8AA3-5883C7DA81C1}" dt="2025-05-13T09:54:23.712" v="501" actId="108"/>
          <ac:spMkLst>
            <pc:docMk/>
            <pc:sldMk cId="3476388772" sldId="344"/>
            <ac:spMk id="3" creationId="{3D82629E-490B-D7CC-1679-8DFEED7C45FD}"/>
          </ac:spMkLst>
        </pc:spChg>
        <pc:picChg chg="add mod modCrop">
          <ac:chgData name="VICENTE NAFRI MACHADO AREVALO" userId="6d45cc9e94857aa8" providerId="LiveId" clId="{F50D6255-58FE-4933-8AA3-5883C7DA81C1}" dt="2025-05-13T09:55:18.203" v="508" actId="14100"/>
          <ac:picMkLst>
            <pc:docMk/>
            <pc:sldMk cId="3476388772" sldId="344"/>
            <ac:picMk id="5" creationId="{C88AE542-0020-6BB4-8489-0AF72D771FF6}"/>
          </ac:picMkLst>
        </pc:picChg>
      </pc:sldChg>
      <pc:sldChg chg="del">
        <pc:chgData name="VICENTE NAFRI MACHADO AREVALO" userId="6d45cc9e94857aa8" providerId="LiveId" clId="{F50D6255-58FE-4933-8AA3-5883C7DA81C1}" dt="2025-05-13T00:00:14.994" v="0" actId="47"/>
        <pc:sldMkLst>
          <pc:docMk/>
          <pc:sldMk cId="4037240365" sldId="344"/>
        </pc:sldMkLst>
      </pc:sldChg>
      <pc:sldChg chg="addSp delSp modSp new mod modTransition modClrScheme chgLayout">
        <pc:chgData name="VICENTE NAFRI MACHADO AREVALO" userId="6d45cc9e94857aa8" providerId="LiveId" clId="{F50D6255-58FE-4933-8AA3-5883C7DA81C1}" dt="2025-05-13T15:21:15.831" v="1624"/>
        <pc:sldMkLst>
          <pc:docMk/>
          <pc:sldMk cId="1636487691" sldId="345"/>
        </pc:sldMkLst>
        <pc:spChg chg="mod ord">
          <ac:chgData name="VICENTE NAFRI MACHADO AREVALO" userId="6d45cc9e94857aa8" providerId="LiveId" clId="{F50D6255-58FE-4933-8AA3-5883C7DA81C1}" dt="2025-05-13T09:58:42.111" v="578" actId="27636"/>
          <ac:spMkLst>
            <pc:docMk/>
            <pc:sldMk cId="1636487691" sldId="345"/>
            <ac:spMk id="2" creationId="{EDAAB1EE-9792-605E-43A8-F949E33F00E8}"/>
          </ac:spMkLst>
        </pc:spChg>
        <pc:spChg chg="del mod ord">
          <ac:chgData name="VICENTE NAFRI MACHADO AREVALO" userId="6d45cc9e94857aa8" providerId="LiveId" clId="{F50D6255-58FE-4933-8AA3-5883C7DA81C1}" dt="2025-05-13T09:57:26.469" v="531" actId="12084"/>
          <ac:spMkLst>
            <pc:docMk/>
            <pc:sldMk cId="1636487691" sldId="345"/>
            <ac:spMk id="3" creationId="{DFBCCA1C-1390-C52E-D8D7-91AEC988F3F9}"/>
          </ac:spMkLst>
        </pc:spChg>
        <pc:graphicFrameChg chg="add mod">
          <ac:chgData name="VICENTE NAFRI MACHADO AREVALO" userId="6d45cc9e94857aa8" providerId="LiveId" clId="{F50D6255-58FE-4933-8AA3-5883C7DA81C1}" dt="2025-05-13T09:58:49.813" v="579" actId="14100"/>
          <ac:graphicFrameMkLst>
            <pc:docMk/>
            <pc:sldMk cId="1636487691" sldId="345"/>
            <ac:graphicFrameMk id="4" creationId="{1C997FED-3246-A729-6687-51AB5CDE49F4}"/>
          </ac:graphicFrameMkLst>
        </pc:graphicFrameChg>
        <pc:picChg chg="add mod">
          <ac:chgData name="VICENTE NAFRI MACHADO AREVALO" userId="6d45cc9e94857aa8" providerId="LiveId" clId="{F50D6255-58FE-4933-8AA3-5883C7DA81C1}" dt="2025-05-13T09:58:33.809" v="573" actId="14100"/>
          <ac:picMkLst>
            <pc:docMk/>
            <pc:sldMk cId="1636487691" sldId="345"/>
            <ac:picMk id="5" creationId="{E2A0FC85-A090-5F25-2959-F278EE5844EC}"/>
          </ac:picMkLst>
        </pc:picChg>
      </pc:sldChg>
      <pc:sldChg chg="del">
        <pc:chgData name="VICENTE NAFRI MACHADO AREVALO" userId="6d45cc9e94857aa8" providerId="LiveId" clId="{F50D6255-58FE-4933-8AA3-5883C7DA81C1}" dt="2025-05-13T00:00:14.994" v="0" actId="47"/>
        <pc:sldMkLst>
          <pc:docMk/>
          <pc:sldMk cId="2113731805" sldId="345"/>
        </pc:sldMkLst>
      </pc:sldChg>
      <pc:sldChg chg="del">
        <pc:chgData name="VICENTE NAFRI MACHADO AREVALO" userId="6d45cc9e94857aa8" providerId="LiveId" clId="{F50D6255-58FE-4933-8AA3-5883C7DA81C1}" dt="2025-05-13T00:00:14.994" v="0" actId="47"/>
        <pc:sldMkLst>
          <pc:docMk/>
          <pc:sldMk cId="3673379165" sldId="346"/>
        </pc:sldMkLst>
      </pc:sldChg>
      <pc:sldChg chg="addSp delSp modSp new mod modTransition">
        <pc:chgData name="VICENTE NAFRI MACHADO AREVALO" userId="6d45cc9e94857aa8" providerId="LiveId" clId="{F50D6255-58FE-4933-8AA3-5883C7DA81C1}" dt="2025-05-13T15:21:15.831" v="1624"/>
        <pc:sldMkLst>
          <pc:docMk/>
          <pc:sldMk cId="3768091542" sldId="346"/>
        </pc:sldMkLst>
        <pc:spChg chg="mod">
          <ac:chgData name="VICENTE NAFRI MACHADO AREVALO" userId="6d45cc9e94857aa8" providerId="LiveId" clId="{F50D6255-58FE-4933-8AA3-5883C7DA81C1}" dt="2025-05-13T10:00:51.995" v="596" actId="403"/>
          <ac:spMkLst>
            <pc:docMk/>
            <pc:sldMk cId="3768091542" sldId="346"/>
            <ac:spMk id="2" creationId="{084CBABC-EAFD-2B2C-4CDC-2A61E3945F91}"/>
          </ac:spMkLst>
        </pc:spChg>
        <pc:spChg chg="del mod">
          <ac:chgData name="VICENTE NAFRI MACHADO AREVALO" userId="6d45cc9e94857aa8" providerId="LiveId" clId="{F50D6255-58FE-4933-8AA3-5883C7DA81C1}" dt="2025-05-13T10:00:47.771" v="595" actId="12084"/>
          <ac:spMkLst>
            <pc:docMk/>
            <pc:sldMk cId="3768091542" sldId="346"/>
            <ac:spMk id="3" creationId="{29BE157F-1A6F-BAC3-E056-7042DFCF6777}"/>
          </ac:spMkLst>
        </pc:spChg>
        <pc:graphicFrameChg chg="add mod">
          <ac:chgData name="VICENTE NAFRI MACHADO AREVALO" userId="6d45cc9e94857aa8" providerId="LiveId" clId="{F50D6255-58FE-4933-8AA3-5883C7DA81C1}" dt="2025-05-13T10:01:01.279" v="597" actId="12100"/>
          <ac:graphicFrameMkLst>
            <pc:docMk/>
            <pc:sldMk cId="3768091542" sldId="346"/>
            <ac:graphicFrameMk id="4" creationId="{773EFE45-5B01-3A77-0EE3-3A4DDA160851}"/>
          </ac:graphicFrameMkLst>
        </pc:graphicFrameChg>
      </pc:sldChg>
      <pc:sldChg chg="del">
        <pc:chgData name="VICENTE NAFRI MACHADO AREVALO" userId="6d45cc9e94857aa8" providerId="LiveId" clId="{F50D6255-58FE-4933-8AA3-5883C7DA81C1}" dt="2025-05-13T00:00:14.994" v="0" actId="47"/>
        <pc:sldMkLst>
          <pc:docMk/>
          <pc:sldMk cId="1287515300" sldId="347"/>
        </pc:sldMkLst>
      </pc:sldChg>
      <pc:sldChg chg="addSp delSp modSp new mod modTransition">
        <pc:chgData name="VICENTE NAFRI MACHADO AREVALO" userId="6d45cc9e94857aa8" providerId="LiveId" clId="{F50D6255-58FE-4933-8AA3-5883C7DA81C1}" dt="2025-05-13T15:21:15.831" v="1624"/>
        <pc:sldMkLst>
          <pc:docMk/>
          <pc:sldMk cId="4255536928" sldId="347"/>
        </pc:sldMkLst>
        <pc:spChg chg="mod">
          <ac:chgData name="VICENTE NAFRI MACHADO AREVALO" userId="6d45cc9e94857aa8" providerId="LiveId" clId="{F50D6255-58FE-4933-8AA3-5883C7DA81C1}" dt="2025-05-13T10:04:47.730" v="639" actId="14100"/>
          <ac:spMkLst>
            <pc:docMk/>
            <pc:sldMk cId="4255536928" sldId="347"/>
            <ac:spMk id="2" creationId="{53DDC9B3-D315-D163-9A9A-8D0018FA431B}"/>
          </ac:spMkLst>
        </pc:spChg>
        <pc:spChg chg="del mod">
          <ac:chgData name="VICENTE NAFRI MACHADO AREVALO" userId="6d45cc9e94857aa8" providerId="LiveId" clId="{F50D6255-58FE-4933-8AA3-5883C7DA81C1}" dt="2025-05-13T10:03:49.018" v="631" actId="12084"/>
          <ac:spMkLst>
            <pc:docMk/>
            <pc:sldMk cId="4255536928" sldId="347"/>
            <ac:spMk id="3" creationId="{E9776996-190C-35DE-6209-B5C541A0F22A}"/>
          </ac:spMkLst>
        </pc:spChg>
        <pc:graphicFrameChg chg="add mod">
          <ac:chgData name="VICENTE NAFRI MACHADO AREVALO" userId="6d45cc9e94857aa8" providerId="LiveId" clId="{F50D6255-58FE-4933-8AA3-5883C7DA81C1}" dt="2025-05-13T10:07:38.431" v="706"/>
          <ac:graphicFrameMkLst>
            <pc:docMk/>
            <pc:sldMk cId="4255536928" sldId="347"/>
            <ac:graphicFrameMk id="4" creationId="{D4462697-570E-5220-CECE-04E2B022076E}"/>
          </ac:graphicFrameMkLst>
        </pc:graphicFrameChg>
        <pc:picChg chg="add mod">
          <ac:chgData name="VICENTE NAFRI MACHADO AREVALO" userId="6d45cc9e94857aa8" providerId="LiveId" clId="{F50D6255-58FE-4933-8AA3-5883C7DA81C1}" dt="2025-05-13T10:05:41.023" v="646" actId="962"/>
          <ac:picMkLst>
            <pc:docMk/>
            <pc:sldMk cId="4255536928" sldId="347"/>
            <ac:picMk id="6" creationId="{57A2D072-F6CB-41DD-D2B7-0293BB600217}"/>
          </ac:picMkLst>
        </pc:picChg>
      </pc:sldChg>
      <pc:sldChg chg="addSp modSp new mod modTransition">
        <pc:chgData name="VICENTE NAFRI MACHADO AREVALO" userId="6d45cc9e94857aa8" providerId="LiveId" clId="{F50D6255-58FE-4933-8AA3-5883C7DA81C1}" dt="2025-05-13T15:21:15.831" v="1624"/>
        <pc:sldMkLst>
          <pc:docMk/>
          <pc:sldMk cId="3962840948" sldId="348"/>
        </pc:sldMkLst>
        <pc:spChg chg="mod">
          <ac:chgData name="VICENTE NAFRI MACHADO AREVALO" userId="6d45cc9e94857aa8" providerId="LiveId" clId="{F50D6255-58FE-4933-8AA3-5883C7DA81C1}" dt="2025-05-13T10:11:07.634" v="760" actId="27636"/>
          <ac:spMkLst>
            <pc:docMk/>
            <pc:sldMk cId="3962840948" sldId="348"/>
            <ac:spMk id="2" creationId="{D2B511F5-0A82-52AA-3EB2-22684708823B}"/>
          </ac:spMkLst>
        </pc:spChg>
        <pc:spChg chg="mod">
          <ac:chgData name="VICENTE NAFRI MACHADO AREVALO" userId="6d45cc9e94857aa8" providerId="LiveId" clId="{F50D6255-58FE-4933-8AA3-5883C7DA81C1}" dt="2025-05-13T10:10:57.211" v="751" actId="14100"/>
          <ac:spMkLst>
            <pc:docMk/>
            <pc:sldMk cId="3962840948" sldId="348"/>
            <ac:spMk id="3" creationId="{AED7ABA6-75A4-B35A-517B-A7922B5BBD75}"/>
          </ac:spMkLst>
        </pc:spChg>
        <pc:picChg chg="add mod modCrop">
          <ac:chgData name="VICENTE NAFRI MACHADO AREVALO" userId="6d45cc9e94857aa8" providerId="LiveId" clId="{F50D6255-58FE-4933-8AA3-5883C7DA81C1}" dt="2025-05-13T10:10:50.267" v="749" actId="14100"/>
          <ac:picMkLst>
            <pc:docMk/>
            <pc:sldMk cId="3962840948" sldId="348"/>
            <ac:picMk id="5" creationId="{60B636D9-3361-F942-AE95-F23BCCEEF82E}"/>
          </ac:picMkLst>
        </pc:picChg>
      </pc:sldChg>
      <pc:sldChg chg="del">
        <pc:chgData name="VICENTE NAFRI MACHADO AREVALO" userId="6d45cc9e94857aa8" providerId="LiveId" clId="{F50D6255-58FE-4933-8AA3-5883C7DA81C1}" dt="2025-05-13T00:00:14.994" v="0" actId="47"/>
        <pc:sldMkLst>
          <pc:docMk/>
          <pc:sldMk cId="4245237979" sldId="348"/>
        </pc:sldMkLst>
      </pc:sldChg>
      <pc:sldChg chg="modSp add mod ord modTransition">
        <pc:chgData name="VICENTE NAFRI MACHADO AREVALO" userId="6d45cc9e94857aa8" providerId="LiveId" clId="{F50D6255-58FE-4933-8AA3-5883C7DA81C1}" dt="2025-05-13T15:21:15.831" v="1624"/>
        <pc:sldMkLst>
          <pc:docMk/>
          <pc:sldMk cId="2706460955" sldId="349"/>
        </pc:sldMkLst>
        <pc:spChg chg="mod">
          <ac:chgData name="VICENTE NAFRI MACHADO AREVALO" userId="6d45cc9e94857aa8" providerId="LiveId" clId="{F50D6255-58FE-4933-8AA3-5883C7DA81C1}" dt="2025-05-13T10:12:24.549" v="788" actId="20577"/>
          <ac:spMkLst>
            <pc:docMk/>
            <pc:sldMk cId="2706460955" sldId="349"/>
            <ac:spMk id="3" creationId="{884B2908-8680-4DF4-C7ED-1A94E135525A}"/>
          </ac:spMkLst>
        </pc:spChg>
        <pc:spChg chg="mod">
          <ac:chgData name="VICENTE NAFRI MACHADO AREVALO" userId="6d45cc9e94857aa8" providerId="LiveId" clId="{F50D6255-58FE-4933-8AA3-5883C7DA81C1}" dt="2025-05-13T10:13:20.608" v="813" actId="108"/>
          <ac:spMkLst>
            <pc:docMk/>
            <pc:sldMk cId="2706460955" sldId="349"/>
            <ac:spMk id="4" creationId="{2A44E339-7C04-3DA5-5CD8-7C3A567335D6}"/>
          </ac:spMkLst>
        </pc:spChg>
      </pc:sldChg>
      <pc:sldChg chg="del">
        <pc:chgData name="VICENTE NAFRI MACHADO AREVALO" userId="6d45cc9e94857aa8" providerId="LiveId" clId="{F50D6255-58FE-4933-8AA3-5883C7DA81C1}" dt="2025-05-13T00:00:14.994" v="0" actId="47"/>
        <pc:sldMkLst>
          <pc:docMk/>
          <pc:sldMk cId="2829593005" sldId="349"/>
        </pc:sldMkLst>
      </pc:sldChg>
      <pc:sldChg chg="modSp add mod ord modTransition">
        <pc:chgData name="VICENTE NAFRI MACHADO AREVALO" userId="6d45cc9e94857aa8" providerId="LiveId" clId="{F50D6255-58FE-4933-8AA3-5883C7DA81C1}" dt="2025-05-13T15:21:15.831" v="1624"/>
        <pc:sldMkLst>
          <pc:docMk/>
          <pc:sldMk cId="298660615" sldId="350"/>
        </pc:sldMkLst>
        <pc:spChg chg="mod">
          <ac:chgData name="VICENTE NAFRI MACHADO AREVALO" userId="6d45cc9e94857aa8" providerId="LiveId" clId="{F50D6255-58FE-4933-8AA3-5883C7DA81C1}" dt="2025-05-13T10:14:08.459" v="831" actId="20577"/>
          <ac:spMkLst>
            <pc:docMk/>
            <pc:sldMk cId="298660615" sldId="350"/>
            <ac:spMk id="3" creationId="{4F16C569-6350-E4BC-659C-6CFFEF7065A0}"/>
          </ac:spMkLst>
        </pc:spChg>
        <pc:spChg chg="mod">
          <ac:chgData name="VICENTE NAFRI MACHADO AREVALO" userId="6d45cc9e94857aa8" providerId="LiveId" clId="{F50D6255-58FE-4933-8AA3-5883C7DA81C1}" dt="2025-05-13T10:14:35.377" v="845" actId="108"/>
          <ac:spMkLst>
            <pc:docMk/>
            <pc:sldMk cId="298660615" sldId="350"/>
            <ac:spMk id="4" creationId="{C3B1BBEC-2928-2488-70F9-5CB81C61D81E}"/>
          </ac:spMkLst>
        </pc:spChg>
      </pc:sldChg>
      <pc:sldChg chg="del">
        <pc:chgData name="VICENTE NAFRI MACHADO AREVALO" userId="6d45cc9e94857aa8" providerId="LiveId" clId="{F50D6255-58FE-4933-8AA3-5883C7DA81C1}" dt="2025-05-13T00:00:14.994" v="0" actId="47"/>
        <pc:sldMkLst>
          <pc:docMk/>
          <pc:sldMk cId="2045356434" sldId="350"/>
        </pc:sldMkLst>
      </pc:sldChg>
      <pc:sldChg chg="del">
        <pc:chgData name="VICENTE NAFRI MACHADO AREVALO" userId="6d45cc9e94857aa8" providerId="LiveId" clId="{F50D6255-58FE-4933-8AA3-5883C7DA81C1}" dt="2025-05-13T00:00:14.994" v="0" actId="47"/>
        <pc:sldMkLst>
          <pc:docMk/>
          <pc:sldMk cId="299255897" sldId="351"/>
        </pc:sldMkLst>
      </pc:sldChg>
      <pc:sldChg chg="addSp delSp modSp new mod modTransition">
        <pc:chgData name="VICENTE NAFRI MACHADO AREVALO" userId="6d45cc9e94857aa8" providerId="LiveId" clId="{F50D6255-58FE-4933-8AA3-5883C7DA81C1}" dt="2025-05-13T15:21:15.831" v="1624"/>
        <pc:sldMkLst>
          <pc:docMk/>
          <pc:sldMk cId="3498674662" sldId="351"/>
        </pc:sldMkLst>
        <pc:spChg chg="mod">
          <ac:chgData name="VICENTE NAFRI MACHADO AREVALO" userId="6d45cc9e94857aa8" providerId="LiveId" clId="{F50D6255-58FE-4933-8AA3-5883C7DA81C1}" dt="2025-05-13T10:15:19.689" v="848" actId="20577"/>
          <ac:spMkLst>
            <pc:docMk/>
            <pc:sldMk cId="3498674662" sldId="351"/>
            <ac:spMk id="2" creationId="{E5068FB0-BD17-FC1B-573C-FE96A5785F57}"/>
          </ac:spMkLst>
        </pc:spChg>
        <pc:spChg chg="del mod">
          <ac:chgData name="VICENTE NAFRI MACHADO AREVALO" userId="6d45cc9e94857aa8" providerId="LiveId" clId="{F50D6255-58FE-4933-8AA3-5883C7DA81C1}" dt="2025-05-13T10:16:42.622" v="865" actId="12084"/>
          <ac:spMkLst>
            <pc:docMk/>
            <pc:sldMk cId="3498674662" sldId="351"/>
            <ac:spMk id="3" creationId="{17CCE509-CFC0-59DB-6821-85E4A26CCFC3}"/>
          </ac:spMkLst>
        </pc:spChg>
        <pc:graphicFrameChg chg="add mod">
          <ac:chgData name="VICENTE NAFRI MACHADO AREVALO" userId="6d45cc9e94857aa8" providerId="LiveId" clId="{F50D6255-58FE-4933-8AA3-5883C7DA81C1}" dt="2025-05-13T10:17:01.790" v="868" actId="12100"/>
          <ac:graphicFrameMkLst>
            <pc:docMk/>
            <pc:sldMk cId="3498674662" sldId="351"/>
            <ac:graphicFrameMk id="4" creationId="{FF0DE367-2DD2-EC41-DCDC-9245D2B1A000}"/>
          </ac:graphicFrameMkLst>
        </pc:graphicFrameChg>
      </pc:sldChg>
      <pc:sldChg chg="del">
        <pc:chgData name="VICENTE NAFRI MACHADO AREVALO" userId="6d45cc9e94857aa8" providerId="LiveId" clId="{F50D6255-58FE-4933-8AA3-5883C7DA81C1}" dt="2025-05-13T00:00:14.994" v="0" actId="47"/>
        <pc:sldMkLst>
          <pc:docMk/>
          <pc:sldMk cId="34201920" sldId="352"/>
        </pc:sldMkLst>
      </pc:sldChg>
      <pc:sldChg chg="modSp add mod ord modTransition">
        <pc:chgData name="VICENTE NAFRI MACHADO AREVALO" userId="6d45cc9e94857aa8" providerId="LiveId" clId="{F50D6255-58FE-4933-8AA3-5883C7DA81C1}" dt="2025-05-13T15:21:15.831" v="1624"/>
        <pc:sldMkLst>
          <pc:docMk/>
          <pc:sldMk cId="2086090715" sldId="352"/>
        </pc:sldMkLst>
        <pc:spChg chg="mod">
          <ac:chgData name="VICENTE NAFRI MACHADO AREVALO" userId="6d45cc9e94857aa8" providerId="LiveId" clId="{F50D6255-58FE-4933-8AA3-5883C7DA81C1}" dt="2025-05-13T10:21:00.301" v="894" actId="20577"/>
          <ac:spMkLst>
            <pc:docMk/>
            <pc:sldMk cId="2086090715" sldId="352"/>
            <ac:spMk id="3" creationId="{923C5ADE-5AB6-D094-4420-20E4C3245CFC}"/>
          </ac:spMkLst>
        </pc:spChg>
        <pc:spChg chg="mod">
          <ac:chgData name="VICENTE NAFRI MACHADO AREVALO" userId="6d45cc9e94857aa8" providerId="LiveId" clId="{F50D6255-58FE-4933-8AA3-5883C7DA81C1}" dt="2025-05-13T10:21:21.364" v="903" actId="108"/>
          <ac:spMkLst>
            <pc:docMk/>
            <pc:sldMk cId="2086090715" sldId="352"/>
            <ac:spMk id="4" creationId="{E6BD7B17-953C-39E4-CF5A-A45E80E0B2D0}"/>
          </ac:spMkLst>
        </pc:spChg>
      </pc:sldChg>
      <pc:sldChg chg="addSp modSp new mod ord modTransition">
        <pc:chgData name="VICENTE NAFRI MACHADO AREVALO" userId="6d45cc9e94857aa8" providerId="LiveId" clId="{F50D6255-58FE-4933-8AA3-5883C7DA81C1}" dt="2025-05-13T15:21:15.831" v="1624"/>
        <pc:sldMkLst>
          <pc:docMk/>
          <pc:sldMk cId="160776920" sldId="353"/>
        </pc:sldMkLst>
        <pc:spChg chg="mod">
          <ac:chgData name="VICENTE NAFRI MACHADO AREVALO" userId="6d45cc9e94857aa8" providerId="LiveId" clId="{F50D6255-58FE-4933-8AA3-5883C7DA81C1}" dt="2025-05-13T10:24:16.792" v="955" actId="14100"/>
          <ac:spMkLst>
            <pc:docMk/>
            <pc:sldMk cId="160776920" sldId="353"/>
            <ac:spMk id="2" creationId="{C6B14F4F-195E-2315-3798-6561EBE36F2D}"/>
          </ac:spMkLst>
        </pc:spChg>
        <pc:spChg chg="mod">
          <ac:chgData name="VICENTE NAFRI MACHADO AREVALO" userId="6d45cc9e94857aa8" providerId="LiveId" clId="{F50D6255-58FE-4933-8AA3-5883C7DA81C1}" dt="2025-05-13T10:24:22.455" v="958" actId="403"/>
          <ac:spMkLst>
            <pc:docMk/>
            <pc:sldMk cId="160776920" sldId="353"/>
            <ac:spMk id="3" creationId="{466F1DF8-9F34-81EA-30D8-16672E07E34D}"/>
          </ac:spMkLst>
        </pc:spChg>
        <pc:picChg chg="add mod">
          <ac:chgData name="VICENTE NAFRI MACHADO AREVALO" userId="6d45cc9e94857aa8" providerId="LiveId" clId="{F50D6255-58FE-4933-8AA3-5883C7DA81C1}" dt="2025-05-13T10:24:10.541" v="953" actId="14100"/>
          <ac:picMkLst>
            <pc:docMk/>
            <pc:sldMk cId="160776920" sldId="353"/>
            <ac:picMk id="4" creationId="{E3DCD93A-7F60-43B5-2A61-BA759B524D36}"/>
          </ac:picMkLst>
        </pc:picChg>
      </pc:sldChg>
      <pc:sldChg chg="del">
        <pc:chgData name="VICENTE NAFRI MACHADO AREVALO" userId="6d45cc9e94857aa8" providerId="LiveId" clId="{F50D6255-58FE-4933-8AA3-5883C7DA81C1}" dt="2025-05-13T00:00:14.994" v="0" actId="47"/>
        <pc:sldMkLst>
          <pc:docMk/>
          <pc:sldMk cId="3119257398" sldId="353"/>
        </pc:sldMkLst>
      </pc:sldChg>
      <pc:sldChg chg="del">
        <pc:chgData name="VICENTE NAFRI MACHADO AREVALO" userId="6d45cc9e94857aa8" providerId="LiveId" clId="{F50D6255-58FE-4933-8AA3-5883C7DA81C1}" dt="2025-05-13T00:00:14.994" v="0" actId="47"/>
        <pc:sldMkLst>
          <pc:docMk/>
          <pc:sldMk cId="1994910351" sldId="354"/>
        </pc:sldMkLst>
      </pc:sldChg>
      <pc:sldChg chg="modSp add mod ord modTransition">
        <pc:chgData name="VICENTE NAFRI MACHADO AREVALO" userId="6d45cc9e94857aa8" providerId="LiveId" clId="{F50D6255-58FE-4933-8AA3-5883C7DA81C1}" dt="2025-05-13T15:21:15.831" v="1624"/>
        <pc:sldMkLst>
          <pc:docMk/>
          <pc:sldMk cId="3877214120" sldId="354"/>
        </pc:sldMkLst>
        <pc:spChg chg="mod">
          <ac:chgData name="VICENTE NAFRI MACHADO AREVALO" userId="6d45cc9e94857aa8" providerId="LiveId" clId="{F50D6255-58FE-4933-8AA3-5883C7DA81C1}" dt="2025-05-13T10:25:53.661" v="972" actId="20577"/>
          <ac:spMkLst>
            <pc:docMk/>
            <pc:sldMk cId="3877214120" sldId="354"/>
            <ac:spMk id="3" creationId="{9FF5C098-7F68-53B7-CFD6-615DEA894731}"/>
          </ac:spMkLst>
        </pc:spChg>
        <pc:spChg chg="mod">
          <ac:chgData name="VICENTE NAFRI MACHADO AREVALO" userId="6d45cc9e94857aa8" providerId="LiveId" clId="{F50D6255-58FE-4933-8AA3-5883C7DA81C1}" dt="2025-05-13T10:26:54.293" v="999" actId="108"/>
          <ac:spMkLst>
            <pc:docMk/>
            <pc:sldMk cId="3877214120" sldId="354"/>
            <ac:spMk id="4" creationId="{53E2BED0-619D-AA06-7BCD-93E4D45279E9}"/>
          </ac:spMkLst>
        </pc:spChg>
      </pc:sldChg>
      <pc:sldChg chg="del">
        <pc:chgData name="VICENTE NAFRI MACHADO AREVALO" userId="6d45cc9e94857aa8" providerId="LiveId" clId="{F50D6255-58FE-4933-8AA3-5883C7DA81C1}" dt="2025-05-13T00:00:14.994" v="0" actId="47"/>
        <pc:sldMkLst>
          <pc:docMk/>
          <pc:sldMk cId="1314475056" sldId="355"/>
        </pc:sldMkLst>
      </pc:sldChg>
      <pc:sldChg chg="addSp modSp new mod modTransition">
        <pc:chgData name="VICENTE NAFRI MACHADO AREVALO" userId="6d45cc9e94857aa8" providerId="LiveId" clId="{F50D6255-58FE-4933-8AA3-5883C7DA81C1}" dt="2025-05-13T15:21:15.831" v="1624"/>
        <pc:sldMkLst>
          <pc:docMk/>
          <pc:sldMk cId="3544141839" sldId="355"/>
        </pc:sldMkLst>
        <pc:spChg chg="mod">
          <ac:chgData name="VICENTE NAFRI MACHADO AREVALO" userId="6d45cc9e94857aa8" providerId="LiveId" clId="{F50D6255-58FE-4933-8AA3-5883C7DA81C1}" dt="2025-05-13T10:28:48.611" v="1020" actId="14100"/>
          <ac:spMkLst>
            <pc:docMk/>
            <pc:sldMk cId="3544141839" sldId="355"/>
            <ac:spMk id="2" creationId="{4C114442-CD17-E21B-66DF-91DC5A3264AB}"/>
          </ac:spMkLst>
        </pc:spChg>
        <pc:spChg chg="mod">
          <ac:chgData name="VICENTE NAFRI MACHADO AREVALO" userId="6d45cc9e94857aa8" providerId="LiveId" clId="{F50D6255-58FE-4933-8AA3-5883C7DA81C1}" dt="2025-05-13T10:29:13.910" v="1037" actId="108"/>
          <ac:spMkLst>
            <pc:docMk/>
            <pc:sldMk cId="3544141839" sldId="355"/>
            <ac:spMk id="3" creationId="{5AC73777-CE2D-17B9-AC46-2C10F3611741}"/>
          </ac:spMkLst>
        </pc:spChg>
        <pc:picChg chg="add mod modCrop">
          <ac:chgData name="VICENTE NAFRI MACHADO AREVALO" userId="6d45cc9e94857aa8" providerId="LiveId" clId="{F50D6255-58FE-4933-8AA3-5883C7DA81C1}" dt="2025-05-13T10:29:44.576" v="1046" actId="732"/>
          <ac:picMkLst>
            <pc:docMk/>
            <pc:sldMk cId="3544141839" sldId="355"/>
            <ac:picMk id="4" creationId="{45CFCF6B-6538-15AD-BDFA-6DFC4DC8DE43}"/>
          </ac:picMkLst>
        </pc:picChg>
      </pc:sldChg>
      <pc:sldChg chg="del">
        <pc:chgData name="VICENTE NAFRI MACHADO AREVALO" userId="6d45cc9e94857aa8" providerId="LiveId" clId="{F50D6255-58FE-4933-8AA3-5883C7DA81C1}" dt="2025-05-13T00:00:14.994" v="0" actId="47"/>
        <pc:sldMkLst>
          <pc:docMk/>
          <pc:sldMk cId="939373159" sldId="356"/>
        </pc:sldMkLst>
      </pc:sldChg>
      <pc:sldChg chg="modSp add mod ord modTransition">
        <pc:chgData name="VICENTE NAFRI MACHADO AREVALO" userId="6d45cc9e94857aa8" providerId="LiveId" clId="{F50D6255-58FE-4933-8AA3-5883C7DA81C1}" dt="2025-05-13T15:21:15.831" v="1624"/>
        <pc:sldMkLst>
          <pc:docMk/>
          <pc:sldMk cId="4159643673" sldId="356"/>
        </pc:sldMkLst>
        <pc:spChg chg="mod">
          <ac:chgData name="VICENTE NAFRI MACHADO AREVALO" userId="6d45cc9e94857aa8" providerId="LiveId" clId="{F50D6255-58FE-4933-8AA3-5883C7DA81C1}" dt="2025-05-13T10:30:42.754" v="1062"/>
          <ac:spMkLst>
            <pc:docMk/>
            <pc:sldMk cId="4159643673" sldId="356"/>
            <ac:spMk id="3" creationId="{EF67F164-DC07-362C-3900-41EC2AE697B4}"/>
          </ac:spMkLst>
        </pc:spChg>
        <pc:spChg chg="mod">
          <ac:chgData name="VICENTE NAFRI MACHADO AREVALO" userId="6d45cc9e94857aa8" providerId="LiveId" clId="{F50D6255-58FE-4933-8AA3-5883C7DA81C1}" dt="2025-05-13T10:30:49.056" v="1064" actId="108"/>
          <ac:spMkLst>
            <pc:docMk/>
            <pc:sldMk cId="4159643673" sldId="356"/>
            <ac:spMk id="4" creationId="{8372E5E5-58E5-879D-44D6-7DD4EDA2A304}"/>
          </ac:spMkLst>
        </pc:spChg>
      </pc:sldChg>
      <pc:sldChg chg="addSp delSp modSp new mod ord modTransition">
        <pc:chgData name="VICENTE NAFRI MACHADO AREVALO" userId="6d45cc9e94857aa8" providerId="LiveId" clId="{F50D6255-58FE-4933-8AA3-5883C7DA81C1}" dt="2025-05-13T15:21:15.831" v="1624"/>
        <pc:sldMkLst>
          <pc:docMk/>
          <pc:sldMk cId="61567639" sldId="357"/>
        </pc:sldMkLst>
        <pc:spChg chg="mod">
          <ac:chgData name="VICENTE NAFRI MACHADO AREVALO" userId="6d45cc9e94857aa8" providerId="LiveId" clId="{F50D6255-58FE-4933-8AA3-5883C7DA81C1}" dt="2025-05-13T12:03:04.568" v="1094" actId="14100"/>
          <ac:spMkLst>
            <pc:docMk/>
            <pc:sldMk cId="61567639" sldId="357"/>
            <ac:spMk id="2" creationId="{68FB9CA5-CAE8-A776-73AB-6D1AB8F8DE05}"/>
          </ac:spMkLst>
        </pc:spChg>
        <pc:spChg chg="del mod">
          <ac:chgData name="VICENTE NAFRI MACHADO AREVALO" userId="6d45cc9e94857aa8" providerId="LiveId" clId="{F50D6255-58FE-4933-8AA3-5883C7DA81C1}" dt="2025-05-13T12:02:50.690" v="1089" actId="12084"/>
          <ac:spMkLst>
            <pc:docMk/>
            <pc:sldMk cId="61567639" sldId="357"/>
            <ac:spMk id="3" creationId="{2C626E3A-B971-6454-4DB4-1F829093E7D9}"/>
          </ac:spMkLst>
        </pc:spChg>
        <pc:graphicFrameChg chg="add mod">
          <ac:chgData name="VICENTE NAFRI MACHADO AREVALO" userId="6d45cc9e94857aa8" providerId="LiveId" clId="{F50D6255-58FE-4933-8AA3-5883C7DA81C1}" dt="2025-05-13T12:03:11.368" v="1095" actId="12100"/>
          <ac:graphicFrameMkLst>
            <pc:docMk/>
            <pc:sldMk cId="61567639" sldId="357"/>
            <ac:graphicFrameMk id="4" creationId="{4FBB7AD6-228F-9FAC-0FB4-91D752274050}"/>
          </ac:graphicFrameMkLst>
        </pc:graphicFrameChg>
        <pc:picChg chg="add mod">
          <ac:chgData name="VICENTE NAFRI MACHADO AREVALO" userId="6d45cc9e94857aa8" providerId="LiveId" clId="{F50D6255-58FE-4933-8AA3-5883C7DA81C1}" dt="2025-05-13T12:04:39.842" v="1099" actId="962"/>
          <ac:picMkLst>
            <pc:docMk/>
            <pc:sldMk cId="61567639" sldId="357"/>
            <ac:picMk id="6" creationId="{5148483F-E746-AA5C-D873-6F1EE9847794}"/>
          </ac:picMkLst>
        </pc:picChg>
      </pc:sldChg>
      <pc:sldChg chg="del">
        <pc:chgData name="VICENTE NAFRI MACHADO AREVALO" userId="6d45cc9e94857aa8" providerId="LiveId" clId="{F50D6255-58FE-4933-8AA3-5883C7DA81C1}" dt="2025-05-13T00:00:14.994" v="0" actId="47"/>
        <pc:sldMkLst>
          <pc:docMk/>
          <pc:sldMk cId="3022860720" sldId="357"/>
        </pc:sldMkLst>
      </pc:sldChg>
      <pc:sldChg chg="addSp delSp modSp new mod modTransition">
        <pc:chgData name="VICENTE NAFRI MACHADO AREVALO" userId="6d45cc9e94857aa8" providerId="LiveId" clId="{F50D6255-58FE-4933-8AA3-5883C7DA81C1}" dt="2025-05-13T15:21:15.831" v="1624"/>
        <pc:sldMkLst>
          <pc:docMk/>
          <pc:sldMk cId="568728733" sldId="358"/>
        </pc:sldMkLst>
        <pc:spChg chg="mod">
          <ac:chgData name="VICENTE NAFRI MACHADO AREVALO" userId="6d45cc9e94857aa8" providerId="LiveId" clId="{F50D6255-58FE-4933-8AA3-5883C7DA81C1}" dt="2025-05-13T12:08:17.882" v="1132" actId="14100"/>
          <ac:spMkLst>
            <pc:docMk/>
            <pc:sldMk cId="568728733" sldId="358"/>
            <ac:spMk id="2" creationId="{FB331217-ADFB-64F7-8218-8E7A0AFFDC5F}"/>
          </ac:spMkLst>
        </pc:spChg>
        <pc:spChg chg="del mod">
          <ac:chgData name="VICENTE NAFRI MACHADO AREVALO" userId="6d45cc9e94857aa8" providerId="LiveId" clId="{F50D6255-58FE-4933-8AA3-5883C7DA81C1}" dt="2025-05-13T12:06:22.819" v="1114" actId="12084"/>
          <ac:spMkLst>
            <pc:docMk/>
            <pc:sldMk cId="568728733" sldId="358"/>
            <ac:spMk id="3" creationId="{C12EFDE0-6E10-E716-2C05-BE86DA91AF70}"/>
          </ac:spMkLst>
        </pc:spChg>
        <pc:graphicFrameChg chg="add mod">
          <ac:chgData name="VICENTE NAFRI MACHADO AREVALO" userId="6d45cc9e94857aa8" providerId="LiveId" clId="{F50D6255-58FE-4933-8AA3-5883C7DA81C1}" dt="2025-05-13T12:08:34.643" v="1133" actId="12100"/>
          <ac:graphicFrameMkLst>
            <pc:docMk/>
            <pc:sldMk cId="568728733" sldId="358"/>
            <ac:graphicFrameMk id="4" creationId="{AFD64313-F833-8FAC-8051-3398F1783525}"/>
          </ac:graphicFrameMkLst>
        </pc:graphicFrameChg>
        <pc:picChg chg="add del mod">
          <ac:chgData name="VICENTE NAFRI MACHADO AREVALO" userId="6d45cc9e94857aa8" providerId="LiveId" clId="{F50D6255-58FE-4933-8AA3-5883C7DA81C1}" dt="2025-05-13T12:07:01.829" v="1126" actId="478"/>
          <ac:picMkLst>
            <pc:docMk/>
            <pc:sldMk cId="568728733" sldId="358"/>
            <ac:picMk id="5" creationId="{DB5796C5-9102-0D19-EC9C-CB8E9ED2EBE3}"/>
          </ac:picMkLst>
        </pc:picChg>
        <pc:picChg chg="add mod">
          <ac:chgData name="VICENTE NAFRI MACHADO AREVALO" userId="6d45cc9e94857aa8" providerId="LiveId" clId="{F50D6255-58FE-4933-8AA3-5883C7DA81C1}" dt="2025-05-13T12:08:11.171" v="1129" actId="27614"/>
          <ac:picMkLst>
            <pc:docMk/>
            <pc:sldMk cId="568728733" sldId="358"/>
            <ac:picMk id="7" creationId="{B58134D1-5DA0-E9F0-764C-52B1809C0A72}"/>
          </ac:picMkLst>
        </pc:picChg>
      </pc:sldChg>
      <pc:sldChg chg="del">
        <pc:chgData name="VICENTE NAFRI MACHADO AREVALO" userId="6d45cc9e94857aa8" providerId="LiveId" clId="{F50D6255-58FE-4933-8AA3-5883C7DA81C1}" dt="2025-05-13T00:00:14.994" v="0" actId="47"/>
        <pc:sldMkLst>
          <pc:docMk/>
          <pc:sldMk cId="3357023966" sldId="358"/>
        </pc:sldMkLst>
      </pc:sldChg>
      <pc:sldChg chg="del">
        <pc:chgData name="VICENTE NAFRI MACHADO AREVALO" userId="6d45cc9e94857aa8" providerId="LiveId" clId="{F50D6255-58FE-4933-8AA3-5883C7DA81C1}" dt="2025-05-13T00:00:14.994" v="0" actId="47"/>
        <pc:sldMkLst>
          <pc:docMk/>
          <pc:sldMk cId="843072682" sldId="359"/>
        </pc:sldMkLst>
      </pc:sldChg>
      <pc:sldChg chg="modSp add mod ord modTransition">
        <pc:chgData name="VICENTE NAFRI MACHADO AREVALO" userId="6d45cc9e94857aa8" providerId="LiveId" clId="{F50D6255-58FE-4933-8AA3-5883C7DA81C1}" dt="2025-05-13T15:21:15.831" v="1624"/>
        <pc:sldMkLst>
          <pc:docMk/>
          <pc:sldMk cId="1431782725" sldId="359"/>
        </pc:sldMkLst>
        <pc:spChg chg="mod">
          <ac:chgData name="VICENTE NAFRI MACHADO AREVALO" userId="6d45cc9e94857aa8" providerId="LiveId" clId="{F50D6255-58FE-4933-8AA3-5883C7DA81C1}" dt="2025-05-13T12:09:57.744" v="1158" actId="20577"/>
          <ac:spMkLst>
            <pc:docMk/>
            <pc:sldMk cId="1431782725" sldId="359"/>
            <ac:spMk id="3" creationId="{8A125962-E498-6792-C876-92F25B0E7884}"/>
          </ac:spMkLst>
        </pc:spChg>
        <pc:spChg chg="mod">
          <ac:chgData name="VICENTE NAFRI MACHADO AREVALO" userId="6d45cc9e94857aa8" providerId="LiveId" clId="{F50D6255-58FE-4933-8AA3-5883C7DA81C1}" dt="2025-05-13T12:09:49.723" v="1145" actId="403"/>
          <ac:spMkLst>
            <pc:docMk/>
            <pc:sldMk cId="1431782725" sldId="359"/>
            <ac:spMk id="4" creationId="{0278865E-D578-7506-4FFF-4C95BF080219}"/>
          </ac:spMkLst>
        </pc:spChg>
      </pc:sldChg>
      <pc:sldChg chg="del">
        <pc:chgData name="VICENTE NAFRI MACHADO AREVALO" userId="6d45cc9e94857aa8" providerId="LiveId" clId="{F50D6255-58FE-4933-8AA3-5883C7DA81C1}" dt="2025-05-13T00:00:14.994" v="0" actId="47"/>
        <pc:sldMkLst>
          <pc:docMk/>
          <pc:sldMk cId="3001293775" sldId="360"/>
        </pc:sldMkLst>
      </pc:sldChg>
      <pc:sldChg chg="addSp delSp modSp new mod modTransition modClrScheme chgLayout">
        <pc:chgData name="VICENTE NAFRI MACHADO AREVALO" userId="6d45cc9e94857aa8" providerId="LiveId" clId="{F50D6255-58FE-4933-8AA3-5883C7DA81C1}" dt="2025-05-13T15:21:15.831" v="1624"/>
        <pc:sldMkLst>
          <pc:docMk/>
          <pc:sldMk cId="3743035622" sldId="360"/>
        </pc:sldMkLst>
        <pc:spChg chg="del mod ord">
          <ac:chgData name="VICENTE NAFRI MACHADO AREVALO" userId="6d45cc9e94857aa8" providerId="LiveId" clId="{F50D6255-58FE-4933-8AA3-5883C7DA81C1}" dt="2025-05-13T12:10:17.904" v="1160" actId="700"/>
          <ac:spMkLst>
            <pc:docMk/>
            <pc:sldMk cId="3743035622" sldId="360"/>
            <ac:spMk id="2" creationId="{AD1943D7-5C11-5074-25A3-6F99C92F05E1}"/>
          </ac:spMkLst>
        </pc:spChg>
        <pc:spChg chg="del mod ord">
          <ac:chgData name="VICENTE NAFRI MACHADO AREVALO" userId="6d45cc9e94857aa8" providerId="LiveId" clId="{F50D6255-58FE-4933-8AA3-5883C7DA81C1}" dt="2025-05-13T12:10:17.904" v="1160" actId="700"/>
          <ac:spMkLst>
            <pc:docMk/>
            <pc:sldMk cId="3743035622" sldId="360"/>
            <ac:spMk id="3" creationId="{F892EF0B-3D07-5858-2BC4-F748092623A4}"/>
          </ac:spMkLst>
        </pc:spChg>
        <pc:spChg chg="add del mod ord">
          <ac:chgData name="VICENTE NAFRI MACHADO AREVALO" userId="6d45cc9e94857aa8" providerId="LiveId" clId="{F50D6255-58FE-4933-8AA3-5883C7DA81C1}" dt="2025-05-13T12:10:27.475" v="1161" actId="700"/>
          <ac:spMkLst>
            <pc:docMk/>
            <pc:sldMk cId="3743035622" sldId="360"/>
            <ac:spMk id="4" creationId="{73D0A923-9BBF-6F9C-66E8-633F5B13AAFB}"/>
          </ac:spMkLst>
        </pc:spChg>
        <pc:spChg chg="add del mod ord">
          <ac:chgData name="VICENTE NAFRI MACHADO AREVALO" userId="6d45cc9e94857aa8" providerId="LiveId" clId="{F50D6255-58FE-4933-8AA3-5883C7DA81C1}" dt="2025-05-13T12:10:27.475" v="1161" actId="700"/>
          <ac:spMkLst>
            <pc:docMk/>
            <pc:sldMk cId="3743035622" sldId="360"/>
            <ac:spMk id="5" creationId="{9E49F8F3-24A3-5385-3B71-A3B2915AB1BC}"/>
          </ac:spMkLst>
        </pc:spChg>
        <pc:spChg chg="add mod ord">
          <ac:chgData name="VICENTE NAFRI MACHADO AREVALO" userId="6d45cc9e94857aa8" providerId="LiveId" clId="{F50D6255-58FE-4933-8AA3-5883C7DA81C1}" dt="2025-05-13T12:13:18.262" v="1212" actId="14100"/>
          <ac:spMkLst>
            <pc:docMk/>
            <pc:sldMk cId="3743035622" sldId="360"/>
            <ac:spMk id="6" creationId="{93C0FC5D-36E9-A969-265A-C8A12122980D}"/>
          </ac:spMkLst>
        </pc:spChg>
        <pc:spChg chg="add mod ord">
          <ac:chgData name="VICENTE NAFRI MACHADO AREVALO" userId="6d45cc9e94857aa8" providerId="LiveId" clId="{F50D6255-58FE-4933-8AA3-5883C7DA81C1}" dt="2025-05-13T12:13:14.598" v="1211" actId="27636"/>
          <ac:spMkLst>
            <pc:docMk/>
            <pc:sldMk cId="3743035622" sldId="360"/>
            <ac:spMk id="7" creationId="{55D32ADC-C52C-9A4B-2FF5-D6A952FBE3C4}"/>
          </ac:spMkLst>
        </pc:spChg>
        <pc:picChg chg="add mod modCrop">
          <ac:chgData name="VICENTE NAFRI MACHADO AREVALO" userId="6d45cc9e94857aa8" providerId="LiveId" clId="{F50D6255-58FE-4933-8AA3-5883C7DA81C1}" dt="2025-05-13T12:13:08.941" v="1208" actId="14100"/>
          <ac:picMkLst>
            <pc:docMk/>
            <pc:sldMk cId="3743035622" sldId="360"/>
            <ac:picMk id="9" creationId="{2190A3BF-EF9F-9F1D-86F7-EADA9B8B4594}"/>
          </ac:picMkLst>
        </pc:picChg>
      </pc:sldChg>
      <pc:sldChg chg="del">
        <pc:chgData name="VICENTE NAFRI MACHADO AREVALO" userId="6d45cc9e94857aa8" providerId="LiveId" clId="{F50D6255-58FE-4933-8AA3-5883C7DA81C1}" dt="2025-05-13T00:00:14.994" v="0" actId="47"/>
        <pc:sldMkLst>
          <pc:docMk/>
          <pc:sldMk cId="755527885" sldId="361"/>
        </pc:sldMkLst>
      </pc:sldChg>
      <pc:sldChg chg="modSp add mod ord modTransition">
        <pc:chgData name="VICENTE NAFRI MACHADO AREVALO" userId="6d45cc9e94857aa8" providerId="LiveId" clId="{F50D6255-58FE-4933-8AA3-5883C7DA81C1}" dt="2025-05-13T15:21:15.831" v="1624"/>
        <pc:sldMkLst>
          <pc:docMk/>
          <pc:sldMk cId="4021216055" sldId="361"/>
        </pc:sldMkLst>
        <pc:spChg chg="mod">
          <ac:chgData name="VICENTE NAFRI MACHADO AREVALO" userId="6d45cc9e94857aa8" providerId="LiveId" clId="{F50D6255-58FE-4933-8AA3-5883C7DA81C1}" dt="2025-05-13T12:14:43.794" v="1233" actId="20577"/>
          <ac:spMkLst>
            <pc:docMk/>
            <pc:sldMk cId="4021216055" sldId="361"/>
            <ac:spMk id="3" creationId="{F79C13E7-1A5C-F1C6-6B02-4FC5DB212F7C}"/>
          </ac:spMkLst>
        </pc:spChg>
        <pc:spChg chg="mod">
          <ac:chgData name="VICENTE NAFRI MACHADO AREVALO" userId="6d45cc9e94857aa8" providerId="LiveId" clId="{F50D6255-58FE-4933-8AA3-5883C7DA81C1}" dt="2025-05-13T12:14:52.492" v="1237" actId="108"/>
          <ac:spMkLst>
            <pc:docMk/>
            <pc:sldMk cId="4021216055" sldId="361"/>
            <ac:spMk id="4" creationId="{1DE7E48D-F9FB-F4EB-00C8-21E550EC6A8A}"/>
          </ac:spMkLst>
        </pc:spChg>
      </pc:sldChg>
      <pc:sldChg chg="addSp delSp modSp new mod modTransition">
        <pc:chgData name="VICENTE NAFRI MACHADO AREVALO" userId="6d45cc9e94857aa8" providerId="LiveId" clId="{F50D6255-58FE-4933-8AA3-5883C7DA81C1}" dt="2025-05-13T15:21:15.831" v="1624"/>
        <pc:sldMkLst>
          <pc:docMk/>
          <pc:sldMk cId="917033904" sldId="362"/>
        </pc:sldMkLst>
        <pc:spChg chg="mod">
          <ac:chgData name="VICENTE NAFRI MACHADO AREVALO" userId="6d45cc9e94857aa8" providerId="LiveId" clId="{F50D6255-58FE-4933-8AA3-5883C7DA81C1}" dt="2025-05-13T12:17:21.147" v="1263" actId="14100"/>
          <ac:spMkLst>
            <pc:docMk/>
            <pc:sldMk cId="917033904" sldId="362"/>
            <ac:spMk id="2" creationId="{45EF2E78-90BF-107A-6F8B-61D6B630ACB0}"/>
          </ac:spMkLst>
        </pc:spChg>
        <pc:spChg chg="del mod">
          <ac:chgData name="VICENTE NAFRI MACHADO AREVALO" userId="6d45cc9e94857aa8" providerId="LiveId" clId="{F50D6255-58FE-4933-8AA3-5883C7DA81C1}" dt="2025-05-13T12:17:26.538" v="1264" actId="12084"/>
          <ac:spMkLst>
            <pc:docMk/>
            <pc:sldMk cId="917033904" sldId="362"/>
            <ac:spMk id="3" creationId="{A0E66693-E69E-171A-A627-3BBF78E770FD}"/>
          </ac:spMkLst>
        </pc:spChg>
        <pc:graphicFrameChg chg="add mod">
          <ac:chgData name="VICENTE NAFRI MACHADO AREVALO" userId="6d45cc9e94857aa8" providerId="LiveId" clId="{F50D6255-58FE-4933-8AA3-5883C7DA81C1}" dt="2025-05-13T12:17:28.846" v="1265" actId="12100"/>
          <ac:graphicFrameMkLst>
            <pc:docMk/>
            <pc:sldMk cId="917033904" sldId="362"/>
            <ac:graphicFrameMk id="4" creationId="{11978C98-D3D0-D3A2-232C-BF0DB07BF644}"/>
          </ac:graphicFrameMkLst>
        </pc:graphicFrameChg>
        <pc:picChg chg="add mod modCrop">
          <ac:chgData name="VICENTE NAFRI MACHADO AREVALO" userId="6d45cc9e94857aa8" providerId="LiveId" clId="{F50D6255-58FE-4933-8AA3-5883C7DA81C1}" dt="2025-05-13T12:18:33.296" v="1275" actId="1076"/>
          <ac:picMkLst>
            <pc:docMk/>
            <pc:sldMk cId="917033904" sldId="362"/>
            <ac:picMk id="6" creationId="{9CF7B19B-E7C3-564A-A001-3FD705A11218}"/>
          </ac:picMkLst>
        </pc:picChg>
      </pc:sldChg>
      <pc:sldChg chg="del">
        <pc:chgData name="VICENTE NAFRI MACHADO AREVALO" userId="6d45cc9e94857aa8" providerId="LiveId" clId="{F50D6255-58FE-4933-8AA3-5883C7DA81C1}" dt="2025-05-13T00:00:14.994" v="0" actId="47"/>
        <pc:sldMkLst>
          <pc:docMk/>
          <pc:sldMk cId="1359472499" sldId="362"/>
        </pc:sldMkLst>
      </pc:sldChg>
      <pc:sldChg chg="addSp modSp new mod modTransition">
        <pc:chgData name="VICENTE NAFRI MACHADO AREVALO" userId="6d45cc9e94857aa8" providerId="LiveId" clId="{F50D6255-58FE-4933-8AA3-5883C7DA81C1}" dt="2025-05-13T15:21:15.831" v="1624"/>
        <pc:sldMkLst>
          <pc:docMk/>
          <pc:sldMk cId="1457411023" sldId="363"/>
        </pc:sldMkLst>
        <pc:spChg chg="mod">
          <ac:chgData name="VICENTE NAFRI MACHADO AREVALO" userId="6d45cc9e94857aa8" providerId="LiveId" clId="{F50D6255-58FE-4933-8AA3-5883C7DA81C1}" dt="2025-05-13T12:35:08.690" v="1298" actId="14100"/>
          <ac:spMkLst>
            <pc:docMk/>
            <pc:sldMk cId="1457411023" sldId="363"/>
            <ac:spMk id="2" creationId="{83834FE7-AF08-FDB3-DD32-6C1F2A647CE3}"/>
          </ac:spMkLst>
        </pc:spChg>
        <pc:spChg chg="mod">
          <ac:chgData name="VICENTE NAFRI MACHADO AREVALO" userId="6d45cc9e94857aa8" providerId="LiveId" clId="{F50D6255-58FE-4933-8AA3-5883C7DA81C1}" dt="2025-05-13T12:35:04.886" v="1297" actId="108"/>
          <ac:spMkLst>
            <pc:docMk/>
            <pc:sldMk cId="1457411023" sldId="363"/>
            <ac:spMk id="3" creationId="{551C772A-BD48-00DF-2FB6-3296DAF687A5}"/>
          </ac:spMkLst>
        </pc:spChg>
        <pc:picChg chg="add mod">
          <ac:chgData name="VICENTE NAFRI MACHADO AREVALO" userId="6d45cc9e94857aa8" providerId="LiveId" clId="{F50D6255-58FE-4933-8AA3-5883C7DA81C1}" dt="2025-05-13T12:35:24.273" v="1302" actId="962"/>
          <ac:picMkLst>
            <pc:docMk/>
            <pc:sldMk cId="1457411023" sldId="363"/>
            <ac:picMk id="5" creationId="{219C554D-93F0-EAC6-47FD-B71C50683D2E}"/>
          </ac:picMkLst>
        </pc:picChg>
      </pc:sldChg>
      <pc:sldChg chg="del">
        <pc:chgData name="VICENTE NAFRI MACHADO AREVALO" userId="6d45cc9e94857aa8" providerId="LiveId" clId="{F50D6255-58FE-4933-8AA3-5883C7DA81C1}" dt="2025-05-13T00:00:14.994" v="0" actId="47"/>
        <pc:sldMkLst>
          <pc:docMk/>
          <pc:sldMk cId="1705679486" sldId="363"/>
        </pc:sldMkLst>
      </pc:sldChg>
      <pc:sldChg chg="addSp delSp modSp new mod modTransition">
        <pc:chgData name="VICENTE NAFRI MACHADO AREVALO" userId="6d45cc9e94857aa8" providerId="LiveId" clId="{F50D6255-58FE-4933-8AA3-5883C7DA81C1}" dt="2025-05-13T15:21:15.831" v="1624"/>
        <pc:sldMkLst>
          <pc:docMk/>
          <pc:sldMk cId="679223205" sldId="364"/>
        </pc:sldMkLst>
        <pc:spChg chg="mod">
          <ac:chgData name="VICENTE NAFRI MACHADO AREVALO" userId="6d45cc9e94857aa8" providerId="LiveId" clId="{F50D6255-58FE-4933-8AA3-5883C7DA81C1}" dt="2025-05-13T12:44:22.583" v="1323" actId="14100"/>
          <ac:spMkLst>
            <pc:docMk/>
            <pc:sldMk cId="679223205" sldId="364"/>
            <ac:spMk id="2" creationId="{11DCF8E3-2E4A-FC23-A14E-024C13AE1F92}"/>
          </ac:spMkLst>
        </pc:spChg>
        <pc:spChg chg="del mod">
          <ac:chgData name="VICENTE NAFRI MACHADO AREVALO" userId="6d45cc9e94857aa8" providerId="LiveId" clId="{F50D6255-58FE-4933-8AA3-5883C7DA81C1}" dt="2025-05-13T12:44:10.904" v="1318" actId="12084"/>
          <ac:spMkLst>
            <pc:docMk/>
            <pc:sldMk cId="679223205" sldId="364"/>
            <ac:spMk id="3" creationId="{BCD9F5D3-20BC-74D8-4F6D-186694837BCB}"/>
          </ac:spMkLst>
        </pc:spChg>
        <pc:graphicFrameChg chg="add mod">
          <ac:chgData name="VICENTE NAFRI MACHADO AREVALO" userId="6d45cc9e94857aa8" providerId="LiveId" clId="{F50D6255-58FE-4933-8AA3-5883C7DA81C1}" dt="2025-05-13T12:46:02.873" v="1340" actId="12100"/>
          <ac:graphicFrameMkLst>
            <pc:docMk/>
            <pc:sldMk cId="679223205" sldId="364"/>
            <ac:graphicFrameMk id="4" creationId="{A1964B26-D326-E40C-0EE6-07BCA44B7B43}"/>
          </ac:graphicFrameMkLst>
        </pc:graphicFrameChg>
        <pc:picChg chg="add mod modCrop">
          <ac:chgData name="VICENTE NAFRI MACHADO AREVALO" userId="6d45cc9e94857aa8" providerId="LiveId" clId="{F50D6255-58FE-4933-8AA3-5883C7DA81C1}" dt="2025-05-13T12:45:44.693" v="1335" actId="14100"/>
          <ac:picMkLst>
            <pc:docMk/>
            <pc:sldMk cId="679223205" sldId="364"/>
            <ac:picMk id="6" creationId="{08CDDB71-A6F6-DA85-0678-4DD756854CF5}"/>
          </ac:picMkLst>
        </pc:picChg>
      </pc:sldChg>
      <pc:sldChg chg="del">
        <pc:chgData name="VICENTE NAFRI MACHADO AREVALO" userId="6d45cc9e94857aa8" providerId="LiveId" clId="{F50D6255-58FE-4933-8AA3-5883C7DA81C1}" dt="2025-05-13T00:00:14.994" v="0" actId="47"/>
        <pc:sldMkLst>
          <pc:docMk/>
          <pc:sldMk cId="1376484629" sldId="364"/>
        </pc:sldMkLst>
      </pc:sldChg>
      <pc:sldChg chg="new del">
        <pc:chgData name="VICENTE NAFRI MACHADO AREVALO" userId="6d45cc9e94857aa8" providerId="LiveId" clId="{F50D6255-58FE-4933-8AA3-5883C7DA81C1}" dt="2025-05-13T12:47:01.980" v="1342" actId="680"/>
        <pc:sldMkLst>
          <pc:docMk/>
          <pc:sldMk cId="2643432031" sldId="365"/>
        </pc:sldMkLst>
      </pc:sldChg>
      <pc:sldChg chg="modSp add mod ord modTransition">
        <pc:chgData name="VICENTE NAFRI MACHADO AREVALO" userId="6d45cc9e94857aa8" providerId="LiveId" clId="{F50D6255-58FE-4933-8AA3-5883C7DA81C1}" dt="2025-05-13T15:21:15.831" v="1624"/>
        <pc:sldMkLst>
          <pc:docMk/>
          <pc:sldMk cId="3732002856" sldId="365"/>
        </pc:sldMkLst>
        <pc:spChg chg="mod">
          <ac:chgData name="VICENTE NAFRI MACHADO AREVALO" userId="6d45cc9e94857aa8" providerId="LiveId" clId="{F50D6255-58FE-4933-8AA3-5883C7DA81C1}" dt="2025-05-13T12:48:48.043" v="1396" actId="20577"/>
          <ac:spMkLst>
            <pc:docMk/>
            <pc:sldMk cId="3732002856" sldId="365"/>
            <ac:spMk id="3" creationId="{874A441F-CF11-5079-9159-FDD631F58F3D}"/>
          </ac:spMkLst>
        </pc:spChg>
        <pc:spChg chg="mod">
          <ac:chgData name="VICENTE NAFRI MACHADO AREVALO" userId="6d45cc9e94857aa8" providerId="LiveId" clId="{F50D6255-58FE-4933-8AA3-5883C7DA81C1}" dt="2025-05-13T12:49:04.135" v="1402" actId="14100"/>
          <ac:spMkLst>
            <pc:docMk/>
            <pc:sldMk cId="3732002856" sldId="365"/>
            <ac:spMk id="4" creationId="{B225BC35-2A05-4B8A-FF13-3CEF054AF4C4}"/>
          </ac:spMkLst>
        </pc:spChg>
      </pc:sldChg>
      <pc:sldChg chg="del">
        <pc:chgData name="VICENTE NAFRI MACHADO AREVALO" userId="6d45cc9e94857aa8" providerId="LiveId" clId="{F50D6255-58FE-4933-8AA3-5883C7DA81C1}" dt="2025-05-13T00:00:14.994" v="0" actId="47"/>
        <pc:sldMkLst>
          <pc:docMk/>
          <pc:sldMk cId="3761109730" sldId="365"/>
        </pc:sldMkLst>
      </pc:sldChg>
      <pc:sldChg chg="addSp delSp modSp new mod modTransition modClrScheme chgLayout">
        <pc:chgData name="VICENTE NAFRI MACHADO AREVALO" userId="6d45cc9e94857aa8" providerId="LiveId" clId="{F50D6255-58FE-4933-8AA3-5883C7DA81C1}" dt="2025-05-13T15:21:15.831" v="1624"/>
        <pc:sldMkLst>
          <pc:docMk/>
          <pc:sldMk cId="3591451839" sldId="366"/>
        </pc:sldMkLst>
        <pc:spChg chg="mod ord">
          <ac:chgData name="VICENTE NAFRI MACHADO AREVALO" userId="6d45cc9e94857aa8" providerId="LiveId" clId="{F50D6255-58FE-4933-8AA3-5883C7DA81C1}" dt="2025-05-13T12:50:23.540" v="1414" actId="700"/>
          <ac:spMkLst>
            <pc:docMk/>
            <pc:sldMk cId="3591451839" sldId="366"/>
            <ac:spMk id="2" creationId="{0D80FAD2-87D3-C1FD-6078-E84433819854}"/>
          </ac:spMkLst>
        </pc:spChg>
        <pc:spChg chg="del mod">
          <ac:chgData name="VICENTE NAFRI MACHADO AREVALO" userId="6d45cc9e94857aa8" providerId="LiveId" clId="{F50D6255-58FE-4933-8AA3-5883C7DA81C1}" dt="2025-05-13T12:50:11.079" v="1412" actId="12084"/>
          <ac:spMkLst>
            <pc:docMk/>
            <pc:sldMk cId="3591451839" sldId="366"/>
            <ac:spMk id="3" creationId="{155D692F-8C74-BE29-9D6E-04D5EFD414CF}"/>
          </ac:spMkLst>
        </pc:spChg>
        <pc:graphicFrameChg chg="add mod ord modGraphic">
          <ac:chgData name="VICENTE NAFRI MACHADO AREVALO" userId="6d45cc9e94857aa8" providerId="LiveId" clId="{F50D6255-58FE-4933-8AA3-5883C7DA81C1}" dt="2025-05-13T12:52:00.404" v="1434" actId="12100"/>
          <ac:graphicFrameMkLst>
            <pc:docMk/>
            <pc:sldMk cId="3591451839" sldId="366"/>
            <ac:graphicFrameMk id="4" creationId="{B40D8002-E4B1-2E6A-FC40-0E63E579FD00}"/>
          </ac:graphicFrameMkLst>
        </pc:graphicFrameChg>
        <pc:picChg chg="add mod">
          <ac:chgData name="VICENTE NAFRI MACHADO AREVALO" userId="6d45cc9e94857aa8" providerId="LiveId" clId="{F50D6255-58FE-4933-8AA3-5883C7DA81C1}" dt="2025-05-13T12:50:52.250" v="1422" actId="14100"/>
          <ac:picMkLst>
            <pc:docMk/>
            <pc:sldMk cId="3591451839" sldId="366"/>
            <ac:picMk id="5" creationId="{91ABC63A-05CE-07AE-F447-EBA612975F94}"/>
          </ac:picMkLst>
        </pc:picChg>
      </pc:sldChg>
      <pc:sldChg chg="del">
        <pc:chgData name="VICENTE NAFRI MACHADO AREVALO" userId="6d45cc9e94857aa8" providerId="LiveId" clId="{F50D6255-58FE-4933-8AA3-5883C7DA81C1}" dt="2025-05-13T00:00:14.994" v="0" actId="47"/>
        <pc:sldMkLst>
          <pc:docMk/>
          <pc:sldMk cId="4162881106" sldId="366"/>
        </pc:sldMkLst>
      </pc:sldChg>
      <pc:sldChg chg="del">
        <pc:chgData name="VICENTE NAFRI MACHADO AREVALO" userId="6d45cc9e94857aa8" providerId="LiveId" clId="{F50D6255-58FE-4933-8AA3-5883C7DA81C1}" dt="2025-05-13T00:00:14.994" v="0" actId="47"/>
        <pc:sldMkLst>
          <pc:docMk/>
          <pc:sldMk cId="769126571" sldId="367"/>
        </pc:sldMkLst>
      </pc:sldChg>
      <pc:sldChg chg="modSp add mod ord modTransition">
        <pc:chgData name="VICENTE NAFRI MACHADO AREVALO" userId="6d45cc9e94857aa8" providerId="LiveId" clId="{F50D6255-58FE-4933-8AA3-5883C7DA81C1}" dt="2025-05-13T15:21:15.831" v="1624"/>
        <pc:sldMkLst>
          <pc:docMk/>
          <pc:sldMk cId="3259575745" sldId="367"/>
        </pc:sldMkLst>
        <pc:spChg chg="mod">
          <ac:chgData name="VICENTE NAFRI MACHADO AREVALO" userId="6d45cc9e94857aa8" providerId="LiveId" clId="{F50D6255-58FE-4933-8AA3-5883C7DA81C1}" dt="2025-05-13T12:52:29.708" v="1448" actId="20577"/>
          <ac:spMkLst>
            <pc:docMk/>
            <pc:sldMk cId="3259575745" sldId="367"/>
            <ac:spMk id="3" creationId="{12A05948-C301-1BEC-BEB3-49EF2D89834B}"/>
          </ac:spMkLst>
        </pc:spChg>
        <pc:spChg chg="mod">
          <ac:chgData name="VICENTE NAFRI MACHADO AREVALO" userId="6d45cc9e94857aa8" providerId="LiveId" clId="{F50D6255-58FE-4933-8AA3-5883C7DA81C1}" dt="2025-05-13T12:53:37.396" v="1466" actId="108"/>
          <ac:spMkLst>
            <pc:docMk/>
            <pc:sldMk cId="3259575745" sldId="367"/>
            <ac:spMk id="4" creationId="{489C5959-32BD-F5A9-31CB-1AD9B72A6501}"/>
          </ac:spMkLst>
        </pc:spChg>
      </pc:sldChg>
      <pc:sldChg chg="modSp new del mod">
        <pc:chgData name="VICENTE NAFRI MACHADO AREVALO" userId="6d45cc9e94857aa8" providerId="LiveId" clId="{F50D6255-58FE-4933-8AA3-5883C7DA81C1}" dt="2025-05-13T14:54:37.434" v="1473" actId="47"/>
        <pc:sldMkLst>
          <pc:docMk/>
          <pc:sldMk cId="709806626" sldId="368"/>
        </pc:sldMkLst>
        <pc:spChg chg="mod">
          <ac:chgData name="VICENTE NAFRI MACHADO AREVALO" userId="6d45cc9e94857aa8" providerId="LiveId" clId="{F50D6255-58FE-4933-8AA3-5883C7DA81C1}" dt="2025-05-13T14:53:45.343" v="1469" actId="20577"/>
          <ac:spMkLst>
            <pc:docMk/>
            <pc:sldMk cId="709806626" sldId="368"/>
            <ac:spMk id="2" creationId="{1ACEF9F5-2085-258E-CF80-76BA27B33880}"/>
          </ac:spMkLst>
        </pc:spChg>
        <pc:spChg chg="mod">
          <ac:chgData name="VICENTE NAFRI MACHADO AREVALO" userId="6d45cc9e94857aa8" providerId="LiveId" clId="{F50D6255-58FE-4933-8AA3-5883C7DA81C1}" dt="2025-05-13T14:54:20.412" v="1472"/>
          <ac:spMkLst>
            <pc:docMk/>
            <pc:sldMk cId="709806626" sldId="368"/>
            <ac:spMk id="3" creationId="{DFC0892D-9D5E-E93B-3B94-43DB6F3F75B6}"/>
          </ac:spMkLst>
        </pc:spChg>
      </pc:sldChg>
      <pc:sldChg chg="del">
        <pc:chgData name="VICENTE NAFRI MACHADO AREVALO" userId="6d45cc9e94857aa8" providerId="LiveId" clId="{F50D6255-58FE-4933-8AA3-5883C7DA81C1}" dt="2025-05-13T00:00:14.994" v="0" actId="47"/>
        <pc:sldMkLst>
          <pc:docMk/>
          <pc:sldMk cId="1097179187" sldId="368"/>
        </pc:sldMkLst>
      </pc:sldChg>
      <pc:sldChg chg="modSp add mod modTransition">
        <pc:chgData name="VICENTE NAFRI MACHADO AREVALO" userId="6d45cc9e94857aa8" providerId="LiveId" clId="{F50D6255-58FE-4933-8AA3-5883C7DA81C1}" dt="2025-05-13T15:21:15.831" v="1624"/>
        <pc:sldMkLst>
          <pc:docMk/>
          <pc:sldMk cId="2436104463" sldId="368"/>
        </pc:sldMkLst>
        <pc:spChg chg="mod">
          <ac:chgData name="VICENTE NAFRI MACHADO AREVALO" userId="6d45cc9e94857aa8" providerId="LiveId" clId="{F50D6255-58FE-4933-8AA3-5883C7DA81C1}" dt="2025-05-13T14:54:51.754" v="1480" actId="20577"/>
          <ac:spMkLst>
            <pc:docMk/>
            <pc:sldMk cId="2436104463" sldId="368"/>
            <ac:spMk id="3" creationId="{74A3B450-CF86-589F-CC76-F1E548826C0A}"/>
          </ac:spMkLst>
        </pc:spChg>
        <pc:spChg chg="mod">
          <ac:chgData name="VICENTE NAFRI MACHADO AREVALO" userId="6d45cc9e94857aa8" providerId="LiveId" clId="{F50D6255-58FE-4933-8AA3-5883C7DA81C1}" dt="2025-05-13T14:55:44.834" v="1489" actId="207"/>
          <ac:spMkLst>
            <pc:docMk/>
            <pc:sldMk cId="2436104463" sldId="368"/>
            <ac:spMk id="4" creationId="{B29E5898-14DE-E58B-CE31-F6C2FC44FEC6}"/>
          </ac:spMkLst>
        </pc:spChg>
      </pc:sldChg>
      <pc:sldChg chg="addSp delSp modSp new mod modTransition">
        <pc:chgData name="VICENTE NAFRI MACHADO AREVALO" userId="6d45cc9e94857aa8" providerId="LiveId" clId="{F50D6255-58FE-4933-8AA3-5883C7DA81C1}" dt="2025-05-13T15:21:15.831" v="1624"/>
        <pc:sldMkLst>
          <pc:docMk/>
          <pc:sldMk cId="939184257" sldId="369"/>
        </pc:sldMkLst>
        <pc:spChg chg="mod">
          <ac:chgData name="VICENTE NAFRI MACHADO AREVALO" userId="6d45cc9e94857aa8" providerId="LiveId" clId="{F50D6255-58FE-4933-8AA3-5883C7DA81C1}" dt="2025-05-13T14:58:15.854" v="1518" actId="14100"/>
          <ac:spMkLst>
            <pc:docMk/>
            <pc:sldMk cId="939184257" sldId="369"/>
            <ac:spMk id="2" creationId="{BCEC4E39-EC5D-B261-771B-E0A69D7DF5FF}"/>
          </ac:spMkLst>
        </pc:spChg>
        <pc:spChg chg="del mod">
          <ac:chgData name="VICENTE NAFRI MACHADO AREVALO" userId="6d45cc9e94857aa8" providerId="LiveId" clId="{F50D6255-58FE-4933-8AA3-5883C7DA81C1}" dt="2025-05-13T14:57:37.962" v="1507" actId="12084"/>
          <ac:spMkLst>
            <pc:docMk/>
            <pc:sldMk cId="939184257" sldId="369"/>
            <ac:spMk id="3" creationId="{EDACB04C-7D92-0757-9976-20541BD2318D}"/>
          </ac:spMkLst>
        </pc:spChg>
        <pc:graphicFrameChg chg="add mod">
          <ac:chgData name="VICENTE NAFRI MACHADO AREVALO" userId="6d45cc9e94857aa8" providerId="LiveId" clId="{F50D6255-58FE-4933-8AA3-5883C7DA81C1}" dt="2025-05-13T14:58:12.936" v="1517" actId="14100"/>
          <ac:graphicFrameMkLst>
            <pc:docMk/>
            <pc:sldMk cId="939184257" sldId="369"/>
            <ac:graphicFrameMk id="4" creationId="{EE4A063B-312D-F12E-C733-BCCCA7786722}"/>
          </ac:graphicFrameMkLst>
        </pc:graphicFrameChg>
        <pc:picChg chg="add mod modCrop">
          <ac:chgData name="VICENTE NAFRI MACHADO AREVALO" userId="6d45cc9e94857aa8" providerId="LiveId" clId="{F50D6255-58FE-4933-8AA3-5883C7DA81C1}" dt="2025-05-13T14:58:09.274" v="1516" actId="14100"/>
          <ac:picMkLst>
            <pc:docMk/>
            <pc:sldMk cId="939184257" sldId="369"/>
            <ac:picMk id="5" creationId="{3DE7A11C-0EE9-E3C3-AA97-87E2F9148A37}"/>
          </ac:picMkLst>
        </pc:picChg>
      </pc:sldChg>
      <pc:sldChg chg="del">
        <pc:chgData name="VICENTE NAFRI MACHADO AREVALO" userId="6d45cc9e94857aa8" providerId="LiveId" clId="{F50D6255-58FE-4933-8AA3-5883C7DA81C1}" dt="2025-05-13T00:00:14.994" v="0" actId="47"/>
        <pc:sldMkLst>
          <pc:docMk/>
          <pc:sldMk cId="3918540776" sldId="369"/>
        </pc:sldMkLst>
      </pc:sldChg>
      <pc:sldChg chg="modSp add mod modTransition">
        <pc:chgData name="VICENTE NAFRI MACHADO AREVALO" userId="6d45cc9e94857aa8" providerId="LiveId" clId="{F50D6255-58FE-4933-8AA3-5883C7DA81C1}" dt="2025-05-13T15:21:15.831" v="1624"/>
        <pc:sldMkLst>
          <pc:docMk/>
          <pc:sldMk cId="435802695" sldId="370"/>
        </pc:sldMkLst>
        <pc:spChg chg="mod">
          <ac:chgData name="VICENTE NAFRI MACHADO AREVALO" userId="6d45cc9e94857aa8" providerId="LiveId" clId="{F50D6255-58FE-4933-8AA3-5883C7DA81C1}" dt="2025-05-13T14:58:58.524" v="1521" actId="403"/>
          <ac:spMkLst>
            <pc:docMk/>
            <pc:sldMk cId="435802695" sldId="370"/>
            <ac:spMk id="4" creationId="{AF4F4E05-EA81-D888-F3F2-E6998EB28823}"/>
          </ac:spMkLst>
        </pc:spChg>
        <pc:picChg chg="mod">
          <ac:chgData name="VICENTE NAFRI MACHADO AREVALO" userId="6d45cc9e94857aa8" providerId="LiveId" clId="{F50D6255-58FE-4933-8AA3-5883C7DA81C1}" dt="2025-05-13T14:59:47.560" v="1522" actId="14826"/>
          <ac:picMkLst>
            <pc:docMk/>
            <pc:sldMk cId="435802695" sldId="370"/>
            <ac:picMk id="7" creationId="{1BDB3DEE-36B9-458A-7444-D3813B1FB065}"/>
          </ac:picMkLst>
        </pc:picChg>
      </pc:sldChg>
      <pc:sldChg chg="del">
        <pc:chgData name="VICENTE NAFRI MACHADO AREVALO" userId="6d45cc9e94857aa8" providerId="LiveId" clId="{F50D6255-58FE-4933-8AA3-5883C7DA81C1}" dt="2025-05-13T00:00:14.994" v="0" actId="47"/>
        <pc:sldMkLst>
          <pc:docMk/>
          <pc:sldMk cId="1082054476" sldId="370"/>
        </pc:sldMkLst>
      </pc:sldChg>
      <pc:sldChg chg="modSp add mod ord modTransition">
        <pc:chgData name="VICENTE NAFRI MACHADO AREVALO" userId="6d45cc9e94857aa8" providerId="LiveId" clId="{F50D6255-58FE-4933-8AA3-5883C7DA81C1}" dt="2025-05-13T15:21:15.831" v="1624"/>
        <pc:sldMkLst>
          <pc:docMk/>
          <pc:sldMk cId="1905020033" sldId="371"/>
        </pc:sldMkLst>
        <pc:spChg chg="mod">
          <ac:chgData name="VICENTE NAFRI MACHADO AREVALO" userId="6d45cc9e94857aa8" providerId="LiveId" clId="{F50D6255-58FE-4933-8AA3-5883C7DA81C1}" dt="2025-05-13T15:05:00.251" v="1532" actId="20577"/>
          <ac:spMkLst>
            <pc:docMk/>
            <pc:sldMk cId="1905020033" sldId="371"/>
            <ac:spMk id="3" creationId="{359DFB54-2A9F-6F01-2295-693A7A3FA2DE}"/>
          </ac:spMkLst>
        </pc:spChg>
        <pc:spChg chg="mod">
          <ac:chgData name="VICENTE NAFRI MACHADO AREVALO" userId="6d45cc9e94857aa8" providerId="LiveId" clId="{F50D6255-58FE-4933-8AA3-5883C7DA81C1}" dt="2025-05-13T15:07:17.634" v="1558" actId="207"/>
          <ac:spMkLst>
            <pc:docMk/>
            <pc:sldMk cId="1905020033" sldId="371"/>
            <ac:spMk id="4" creationId="{CC78116D-579F-0ACE-3618-4995A9915001}"/>
          </ac:spMkLst>
        </pc:spChg>
      </pc:sldChg>
      <pc:sldChg chg="del">
        <pc:chgData name="VICENTE NAFRI MACHADO AREVALO" userId="6d45cc9e94857aa8" providerId="LiveId" clId="{F50D6255-58FE-4933-8AA3-5883C7DA81C1}" dt="2025-05-13T00:00:14.994" v="0" actId="47"/>
        <pc:sldMkLst>
          <pc:docMk/>
          <pc:sldMk cId="2200123108" sldId="371"/>
        </pc:sldMkLst>
      </pc:sldChg>
      <pc:sldChg chg="del">
        <pc:chgData name="VICENTE NAFRI MACHADO AREVALO" userId="6d45cc9e94857aa8" providerId="LiveId" clId="{F50D6255-58FE-4933-8AA3-5883C7DA81C1}" dt="2025-05-13T00:00:14.994" v="0" actId="47"/>
        <pc:sldMkLst>
          <pc:docMk/>
          <pc:sldMk cId="2450525952" sldId="372"/>
        </pc:sldMkLst>
      </pc:sldChg>
      <pc:sldChg chg="addSp delSp modSp new mod modTransition">
        <pc:chgData name="VICENTE NAFRI MACHADO AREVALO" userId="6d45cc9e94857aa8" providerId="LiveId" clId="{F50D6255-58FE-4933-8AA3-5883C7DA81C1}" dt="2025-05-13T15:21:15.831" v="1624"/>
        <pc:sldMkLst>
          <pc:docMk/>
          <pc:sldMk cId="4230537618" sldId="372"/>
        </pc:sldMkLst>
        <pc:spChg chg="mod">
          <ac:chgData name="VICENTE NAFRI MACHADO AREVALO" userId="6d45cc9e94857aa8" providerId="LiveId" clId="{F50D6255-58FE-4933-8AA3-5883C7DA81C1}" dt="2025-05-13T15:09:28.431" v="1583" actId="14100"/>
          <ac:spMkLst>
            <pc:docMk/>
            <pc:sldMk cId="4230537618" sldId="372"/>
            <ac:spMk id="2" creationId="{BAC99BF8-DA72-13A6-6AB8-6F3FE9BE2C7A}"/>
          </ac:spMkLst>
        </pc:spChg>
        <pc:spChg chg="del mod">
          <ac:chgData name="VICENTE NAFRI MACHADO AREVALO" userId="6d45cc9e94857aa8" providerId="LiveId" clId="{F50D6255-58FE-4933-8AA3-5883C7DA81C1}" dt="2025-05-13T15:09:09.283" v="1577" actId="12084"/>
          <ac:spMkLst>
            <pc:docMk/>
            <pc:sldMk cId="4230537618" sldId="372"/>
            <ac:spMk id="3" creationId="{536F1BF6-CC52-29E0-FD3F-B82957DB5CF8}"/>
          </ac:spMkLst>
        </pc:spChg>
        <pc:graphicFrameChg chg="add mod">
          <ac:chgData name="VICENTE NAFRI MACHADO AREVALO" userId="6d45cc9e94857aa8" providerId="LiveId" clId="{F50D6255-58FE-4933-8AA3-5883C7DA81C1}" dt="2025-05-13T15:21:02.302" v="1621" actId="12100"/>
          <ac:graphicFrameMkLst>
            <pc:docMk/>
            <pc:sldMk cId="4230537618" sldId="372"/>
            <ac:graphicFrameMk id="4" creationId="{3BC6621F-AFFB-2697-8942-79E944D0D1C5}"/>
          </ac:graphicFrameMkLst>
        </pc:graphicFrameChg>
        <pc:picChg chg="add mod modCrop">
          <ac:chgData name="VICENTE NAFRI MACHADO AREVALO" userId="6d45cc9e94857aa8" providerId="LiveId" clId="{F50D6255-58FE-4933-8AA3-5883C7DA81C1}" dt="2025-05-13T15:16:18.846" v="1591" actId="14100"/>
          <ac:picMkLst>
            <pc:docMk/>
            <pc:sldMk cId="4230537618" sldId="372"/>
            <ac:picMk id="6" creationId="{F7FEDDA1-FE91-EC4B-47C8-3B03E2FDCE43}"/>
          </ac:picMkLst>
        </pc:picChg>
      </pc:sldChg>
      <pc:sldChg chg="del">
        <pc:chgData name="VICENTE NAFRI MACHADO AREVALO" userId="6d45cc9e94857aa8" providerId="LiveId" clId="{F50D6255-58FE-4933-8AA3-5883C7DA81C1}" dt="2025-05-13T00:00:14.994" v="0" actId="47"/>
        <pc:sldMkLst>
          <pc:docMk/>
          <pc:sldMk cId="365806021" sldId="373"/>
        </pc:sldMkLst>
      </pc:sldChg>
      <pc:sldChg chg="addSp delSp modSp new mod modTransition">
        <pc:chgData name="VICENTE NAFRI MACHADO AREVALO" userId="6d45cc9e94857aa8" providerId="LiveId" clId="{F50D6255-58FE-4933-8AA3-5883C7DA81C1}" dt="2025-05-13T15:21:15.831" v="1624"/>
        <pc:sldMkLst>
          <pc:docMk/>
          <pc:sldMk cId="1431815021" sldId="373"/>
        </pc:sldMkLst>
        <pc:spChg chg="mod">
          <ac:chgData name="VICENTE NAFRI MACHADO AREVALO" userId="6d45cc9e94857aa8" providerId="LiveId" clId="{F50D6255-58FE-4933-8AA3-5883C7DA81C1}" dt="2025-05-13T15:19:35.307" v="1612" actId="14100"/>
          <ac:spMkLst>
            <pc:docMk/>
            <pc:sldMk cId="1431815021" sldId="373"/>
            <ac:spMk id="2" creationId="{D813B5E9-C33C-5A36-5839-418DC6849823}"/>
          </ac:spMkLst>
        </pc:spChg>
        <pc:spChg chg="del mod">
          <ac:chgData name="VICENTE NAFRI MACHADO AREVALO" userId="6d45cc9e94857aa8" providerId="LiveId" clId="{F50D6255-58FE-4933-8AA3-5883C7DA81C1}" dt="2025-05-13T15:19:22.277" v="1609" actId="12084"/>
          <ac:spMkLst>
            <pc:docMk/>
            <pc:sldMk cId="1431815021" sldId="373"/>
            <ac:spMk id="3" creationId="{A79B9B33-0987-E480-9A89-5CE727518741}"/>
          </ac:spMkLst>
        </pc:spChg>
        <pc:graphicFrameChg chg="add mod">
          <ac:chgData name="VICENTE NAFRI MACHADO AREVALO" userId="6d45cc9e94857aa8" providerId="LiveId" clId="{F50D6255-58FE-4933-8AA3-5883C7DA81C1}" dt="2025-05-13T15:20:56.063" v="1619" actId="12100"/>
          <ac:graphicFrameMkLst>
            <pc:docMk/>
            <pc:sldMk cId="1431815021" sldId="373"/>
            <ac:graphicFrameMk id="4" creationId="{64F98D6A-D49A-37B3-F037-C8EC19EAD92B}"/>
          </ac:graphicFrameMkLst>
        </pc:graphicFrameChg>
        <pc:picChg chg="add mod">
          <ac:chgData name="VICENTE NAFRI MACHADO AREVALO" userId="6d45cc9e94857aa8" providerId="LiveId" clId="{F50D6255-58FE-4933-8AA3-5883C7DA81C1}" dt="2025-05-13T15:20:42.977" v="1616" actId="962"/>
          <ac:picMkLst>
            <pc:docMk/>
            <pc:sldMk cId="1431815021" sldId="373"/>
            <ac:picMk id="6" creationId="{F2E342DD-2B7D-D18B-718D-BB152B381F9C}"/>
          </ac:picMkLst>
        </pc:picChg>
      </pc:sldChg>
      <pc:sldChg chg="del">
        <pc:chgData name="VICENTE NAFRI MACHADO AREVALO" userId="6d45cc9e94857aa8" providerId="LiveId" clId="{F50D6255-58FE-4933-8AA3-5883C7DA81C1}" dt="2025-05-13T00:00:14.994" v="0" actId="47"/>
        <pc:sldMkLst>
          <pc:docMk/>
          <pc:sldMk cId="3585254596" sldId="374"/>
        </pc:sldMkLst>
      </pc:sldChg>
      <pc:sldChg chg="del">
        <pc:chgData name="VICENTE NAFRI MACHADO AREVALO" userId="6d45cc9e94857aa8" providerId="LiveId" clId="{F50D6255-58FE-4933-8AA3-5883C7DA81C1}" dt="2025-05-13T00:00:14.994" v="0" actId="47"/>
        <pc:sldMkLst>
          <pc:docMk/>
          <pc:sldMk cId="3369331550" sldId="375"/>
        </pc:sldMkLst>
      </pc:sldChg>
    </pc:docChg>
  </pc:docChgLst>
</pc:chgInfo>
</file>

<file path=ppt/diagrams/_rels/data1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image" Target="../media/image37.png"/></Relationships>
</file>

<file path=ppt/diagrams/_rels/data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image" Target="../media/image19.png"/></Relationships>
</file>

<file path=ppt/diagrams/_rels/drawing1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image" Target="../media/image37.png"/></Relationships>
</file>

<file path=ppt/diagrams/_rels/drawing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image" Target="../media/image19.pn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01C1314-645C-4876-A269-29C3348E5342}" type="doc">
      <dgm:prSet loTypeId="urn:microsoft.com/office/officeart/2005/8/layout/default" loCatId="list" qsTypeId="urn:microsoft.com/office/officeart/2005/8/quickstyle/simple1" qsCatId="simple" csTypeId="urn:microsoft.com/office/officeart/2005/8/colors/colorful5" csCatId="colorful"/>
      <dgm:spPr/>
      <dgm:t>
        <a:bodyPr/>
        <a:lstStyle/>
        <a:p>
          <a:endParaRPr lang="es-419"/>
        </a:p>
      </dgm:t>
    </dgm:pt>
    <dgm:pt modelId="{B1D209C6-64F1-4D57-96E2-0E8FD00A1031}">
      <dgm:prSet/>
      <dgm:spPr/>
      <dgm:t>
        <a:bodyPr/>
        <a:lstStyle/>
        <a:p>
          <a:r>
            <a:rPr lang="es-419"/>
            <a:t>Participante en la creación</a:t>
          </a:r>
        </a:p>
      </dgm:t>
    </dgm:pt>
    <dgm:pt modelId="{E856BAF9-DB2B-4D0B-ABA9-46EF7380A5E8}" type="parTrans" cxnId="{8B709F03-488D-40FA-ACA2-4575EEB20CFC}">
      <dgm:prSet/>
      <dgm:spPr/>
      <dgm:t>
        <a:bodyPr/>
        <a:lstStyle/>
        <a:p>
          <a:endParaRPr lang="es-419"/>
        </a:p>
      </dgm:t>
    </dgm:pt>
    <dgm:pt modelId="{A824F18C-C94F-4B35-A32B-D6925ED39FC2}" type="sibTrans" cxnId="{8B709F03-488D-40FA-ACA2-4575EEB20CFC}">
      <dgm:prSet/>
      <dgm:spPr/>
      <dgm:t>
        <a:bodyPr/>
        <a:lstStyle/>
        <a:p>
          <a:endParaRPr lang="es-419"/>
        </a:p>
      </dgm:t>
    </dgm:pt>
    <dgm:pt modelId="{E51EAA5F-3E97-412B-BBFA-1687F9609A07}">
      <dgm:prSet/>
      <dgm:spPr/>
      <dgm:t>
        <a:bodyPr/>
        <a:lstStyle/>
        <a:p>
          <a:r>
            <a:rPr lang="es-419"/>
            <a:t>Naturaleza divina</a:t>
          </a:r>
        </a:p>
      </dgm:t>
    </dgm:pt>
    <dgm:pt modelId="{6E72F2C6-F82F-476A-B940-220A38D3F13E}" type="parTrans" cxnId="{4D69EA21-8DA0-46C2-B22B-9BDEDF6DF5D8}">
      <dgm:prSet/>
      <dgm:spPr/>
      <dgm:t>
        <a:bodyPr/>
        <a:lstStyle/>
        <a:p>
          <a:endParaRPr lang="es-419"/>
        </a:p>
      </dgm:t>
    </dgm:pt>
    <dgm:pt modelId="{A0359D4C-56D8-48D7-8460-AAE2B2BD88EC}" type="sibTrans" cxnId="{4D69EA21-8DA0-46C2-B22B-9BDEDF6DF5D8}">
      <dgm:prSet/>
      <dgm:spPr/>
      <dgm:t>
        <a:bodyPr/>
        <a:lstStyle/>
        <a:p>
          <a:endParaRPr lang="es-419"/>
        </a:p>
      </dgm:t>
    </dgm:pt>
    <dgm:pt modelId="{4E5EB095-47F6-4926-AB86-989B4306A159}">
      <dgm:prSet/>
      <dgm:spPr/>
      <dgm:t>
        <a:bodyPr/>
        <a:lstStyle/>
        <a:p>
          <a:r>
            <a:rPr lang="es-419"/>
            <a:t>Es eterno</a:t>
          </a:r>
        </a:p>
      </dgm:t>
    </dgm:pt>
    <dgm:pt modelId="{2E55B18A-6324-403F-9CA2-533B6F2466BB}" type="parTrans" cxnId="{3CDD26D2-54AA-4A35-866B-7DC609A58274}">
      <dgm:prSet/>
      <dgm:spPr/>
      <dgm:t>
        <a:bodyPr/>
        <a:lstStyle/>
        <a:p>
          <a:endParaRPr lang="es-419"/>
        </a:p>
      </dgm:t>
    </dgm:pt>
    <dgm:pt modelId="{C4F02FC0-4CAF-46EC-A4E5-2BDB910AF36A}" type="sibTrans" cxnId="{3CDD26D2-54AA-4A35-866B-7DC609A58274}">
      <dgm:prSet/>
      <dgm:spPr/>
      <dgm:t>
        <a:bodyPr/>
        <a:lstStyle/>
        <a:p>
          <a:endParaRPr lang="es-419"/>
        </a:p>
      </dgm:t>
    </dgm:pt>
    <dgm:pt modelId="{EBF1C27C-1141-44E7-ADF9-5C558AEBBFB5}">
      <dgm:prSet/>
      <dgm:spPr/>
      <dgm:t>
        <a:bodyPr/>
        <a:lstStyle/>
        <a:p>
          <a:r>
            <a:rPr lang="es-419"/>
            <a:t>Es omnipotente</a:t>
          </a:r>
        </a:p>
      </dgm:t>
    </dgm:pt>
    <dgm:pt modelId="{039A8C14-4D99-4078-AB7E-4EE00674B5DE}" type="parTrans" cxnId="{3CA45D93-BECD-49F4-84F5-0DCBF511B7BF}">
      <dgm:prSet/>
      <dgm:spPr/>
      <dgm:t>
        <a:bodyPr/>
        <a:lstStyle/>
        <a:p>
          <a:endParaRPr lang="es-419"/>
        </a:p>
      </dgm:t>
    </dgm:pt>
    <dgm:pt modelId="{A2C7ADAC-D000-492D-B3C6-DBD5B17AD2BF}" type="sibTrans" cxnId="{3CA45D93-BECD-49F4-84F5-0DCBF511B7BF}">
      <dgm:prSet/>
      <dgm:spPr/>
      <dgm:t>
        <a:bodyPr/>
        <a:lstStyle/>
        <a:p>
          <a:endParaRPr lang="es-419"/>
        </a:p>
      </dgm:t>
    </dgm:pt>
    <dgm:pt modelId="{DD944086-F611-4020-AE27-5DC435A320F1}">
      <dgm:prSet/>
      <dgm:spPr/>
      <dgm:t>
        <a:bodyPr/>
        <a:lstStyle/>
        <a:p>
          <a:r>
            <a:rPr lang="es-419"/>
            <a:t>Es omnisapiente</a:t>
          </a:r>
        </a:p>
      </dgm:t>
    </dgm:pt>
    <dgm:pt modelId="{88226379-1CFD-42E2-A9E3-DF203AEE8F39}" type="parTrans" cxnId="{6E16DBB0-96CB-453A-AB4E-B4AD16CB7422}">
      <dgm:prSet/>
      <dgm:spPr/>
      <dgm:t>
        <a:bodyPr/>
        <a:lstStyle/>
        <a:p>
          <a:endParaRPr lang="es-419"/>
        </a:p>
      </dgm:t>
    </dgm:pt>
    <dgm:pt modelId="{09BEA2F7-2C0B-4E83-8128-92D011B43D4C}" type="sibTrans" cxnId="{6E16DBB0-96CB-453A-AB4E-B4AD16CB7422}">
      <dgm:prSet/>
      <dgm:spPr/>
      <dgm:t>
        <a:bodyPr/>
        <a:lstStyle/>
        <a:p>
          <a:endParaRPr lang="es-419"/>
        </a:p>
      </dgm:t>
    </dgm:pt>
    <dgm:pt modelId="{AA29DC90-E30E-4CA5-AF71-BE02A6FC3E87}">
      <dgm:prSet/>
      <dgm:spPr/>
      <dgm:t>
        <a:bodyPr/>
        <a:lstStyle/>
        <a:p>
          <a:r>
            <a:rPr lang="es-419"/>
            <a:t>Es Dios</a:t>
          </a:r>
        </a:p>
      </dgm:t>
    </dgm:pt>
    <dgm:pt modelId="{D6FBC281-AA04-4206-A6BF-0F5BDA66CEA7}" type="parTrans" cxnId="{772F7560-0AAD-486F-97DB-D7517E92A933}">
      <dgm:prSet/>
      <dgm:spPr/>
      <dgm:t>
        <a:bodyPr/>
        <a:lstStyle/>
        <a:p>
          <a:endParaRPr lang="es-419"/>
        </a:p>
      </dgm:t>
    </dgm:pt>
    <dgm:pt modelId="{37C2CB8B-B56A-4C42-BC73-CD6B360291A6}" type="sibTrans" cxnId="{772F7560-0AAD-486F-97DB-D7517E92A933}">
      <dgm:prSet/>
      <dgm:spPr/>
      <dgm:t>
        <a:bodyPr/>
        <a:lstStyle/>
        <a:p>
          <a:endParaRPr lang="es-419"/>
        </a:p>
      </dgm:t>
    </dgm:pt>
    <dgm:pt modelId="{156AEAE9-DCA4-4E06-8EDA-AEF195079422}" type="pres">
      <dgm:prSet presAssocID="{E01C1314-645C-4876-A269-29C3348E5342}" presName="diagram" presStyleCnt="0">
        <dgm:presLayoutVars>
          <dgm:dir/>
          <dgm:resizeHandles val="exact"/>
        </dgm:presLayoutVars>
      </dgm:prSet>
      <dgm:spPr/>
    </dgm:pt>
    <dgm:pt modelId="{E6D3B343-9C12-46E6-B78C-7C7FF07D1417}" type="pres">
      <dgm:prSet presAssocID="{B1D209C6-64F1-4D57-96E2-0E8FD00A1031}" presName="node" presStyleLbl="node1" presStyleIdx="0" presStyleCnt="6">
        <dgm:presLayoutVars>
          <dgm:bulletEnabled val="1"/>
        </dgm:presLayoutVars>
      </dgm:prSet>
      <dgm:spPr/>
    </dgm:pt>
    <dgm:pt modelId="{42F13154-41A5-4BBF-A160-036B009AB167}" type="pres">
      <dgm:prSet presAssocID="{A824F18C-C94F-4B35-A32B-D6925ED39FC2}" presName="sibTrans" presStyleCnt="0"/>
      <dgm:spPr/>
    </dgm:pt>
    <dgm:pt modelId="{8E4533EC-785A-4DD5-A682-8B86253F3635}" type="pres">
      <dgm:prSet presAssocID="{E51EAA5F-3E97-412B-BBFA-1687F9609A07}" presName="node" presStyleLbl="node1" presStyleIdx="1" presStyleCnt="6">
        <dgm:presLayoutVars>
          <dgm:bulletEnabled val="1"/>
        </dgm:presLayoutVars>
      </dgm:prSet>
      <dgm:spPr/>
    </dgm:pt>
    <dgm:pt modelId="{109733A1-1506-43F3-9B6B-B9795115A767}" type="pres">
      <dgm:prSet presAssocID="{A0359D4C-56D8-48D7-8460-AAE2B2BD88EC}" presName="sibTrans" presStyleCnt="0"/>
      <dgm:spPr/>
    </dgm:pt>
    <dgm:pt modelId="{B2EF0531-64A8-4BAD-AA1C-9CC22B642AAA}" type="pres">
      <dgm:prSet presAssocID="{4E5EB095-47F6-4926-AB86-989B4306A159}" presName="node" presStyleLbl="node1" presStyleIdx="2" presStyleCnt="6">
        <dgm:presLayoutVars>
          <dgm:bulletEnabled val="1"/>
        </dgm:presLayoutVars>
      </dgm:prSet>
      <dgm:spPr/>
    </dgm:pt>
    <dgm:pt modelId="{88B80B3C-F592-429F-B872-A5CEBAE87227}" type="pres">
      <dgm:prSet presAssocID="{C4F02FC0-4CAF-46EC-A4E5-2BDB910AF36A}" presName="sibTrans" presStyleCnt="0"/>
      <dgm:spPr/>
    </dgm:pt>
    <dgm:pt modelId="{E161F841-13D4-4E79-9C6A-CF815D82729F}" type="pres">
      <dgm:prSet presAssocID="{EBF1C27C-1141-44E7-ADF9-5C558AEBBFB5}" presName="node" presStyleLbl="node1" presStyleIdx="3" presStyleCnt="6">
        <dgm:presLayoutVars>
          <dgm:bulletEnabled val="1"/>
        </dgm:presLayoutVars>
      </dgm:prSet>
      <dgm:spPr/>
    </dgm:pt>
    <dgm:pt modelId="{9E5832C5-517D-4865-AD12-318DE3079B6A}" type="pres">
      <dgm:prSet presAssocID="{A2C7ADAC-D000-492D-B3C6-DBD5B17AD2BF}" presName="sibTrans" presStyleCnt="0"/>
      <dgm:spPr/>
    </dgm:pt>
    <dgm:pt modelId="{CBD451E3-D538-4825-A85F-E9E83534A2A6}" type="pres">
      <dgm:prSet presAssocID="{DD944086-F611-4020-AE27-5DC435A320F1}" presName="node" presStyleLbl="node1" presStyleIdx="4" presStyleCnt="6">
        <dgm:presLayoutVars>
          <dgm:bulletEnabled val="1"/>
        </dgm:presLayoutVars>
      </dgm:prSet>
      <dgm:spPr/>
    </dgm:pt>
    <dgm:pt modelId="{848DD8DC-CCA9-41F0-ACF4-87D9840A747A}" type="pres">
      <dgm:prSet presAssocID="{09BEA2F7-2C0B-4E83-8128-92D011B43D4C}" presName="sibTrans" presStyleCnt="0"/>
      <dgm:spPr/>
    </dgm:pt>
    <dgm:pt modelId="{02B9DAAF-7B1F-4984-8FDF-56E5932F6AB3}" type="pres">
      <dgm:prSet presAssocID="{AA29DC90-E30E-4CA5-AF71-BE02A6FC3E87}" presName="node" presStyleLbl="node1" presStyleIdx="5" presStyleCnt="6">
        <dgm:presLayoutVars>
          <dgm:bulletEnabled val="1"/>
        </dgm:presLayoutVars>
      </dgm:prSet>
      <dgm:spPr/>
    </dgm:pt>
  </dgm:ptLst>
  <dgm:cxnLst>
    <dgm:cxn modelId="{8B709F03-488D-40FA-ACA2-4575EEB20CFC}" srcId="{E01C1314-645C-4876-A269-29C3348E5342}" destId="{B1D209C6-64F1-4D57-96E2-0E8FD00A1031}" srcOrd="0" destOrd="0" parTransId="{E856BAF9-DB2B-4D0B-ABA9-46EF7380A5E8}" sibTransId="{A824F18C-C94F-4B35-A32B-D6925ED39FC2}"/>
    <dgm:cxn modelId="{C9E10715-C66C-4EFA-9EFA-96BEB2EA747D}" type="presOf" srcId="{EBF1C27C-1141-44E7-ADF9-5C558AEBBFB5}" destId="{E161F841-13D4-4E79-9C6A-CF815D82729F}" srcOrd="0" destOrd="0" presId="urn:microsoft.com/office/officeart/2005/8/layout/default"/>
    <dgm:cxn modelId="{4D69EA21-8DA0-46C2-B22B-9BDEDF6DF5D8}" srcId="{E01C1314-645C-4876-A269-29C3348E5342}" destId="{E51EAA5F-3E97-412B-BBFA-1687F9609A07}" srcOrd="1" destOrd="0" parTransId="{6E72F2C6-F82F-476A-B940-220A38D3F13E}" sibTransId="{A0359D4C-56D8-48D7-8460-AAE2B2BD88EC}"/>
    <dgm:cxn modelId="{772F7560-0AAD-486F-97DB-D7517E92A933}" srcId="{E01C1314-645C-4876-A269-29C3348E5342}" destId="{AA29DC90-E30E-4CA5-AF71-BE02A6FC3E87}" srcOrd="5" destOrd="0" parTransId="{D6FBC281-AA04-4206-A6BF-0F5BDA66CEA7}" sibTransId="{37C2CB8B-B56A-4C42-BC73-CD6B360291A6}"/>
    <dgm:cxn modelId="{11890E64-2D2F-4226-8DE1-E41EA1AD5883}" type="presOf" srcId="{E51EAA5F-3E97-412B-BBFA-1687F9609A07}" destId="{8E4533EC-785A-4DD5-A682-8B86253F3635}" srcOrd="0" destOrd="0" presId="urn:microsoft.com/office/officeart/2005/8/layout/default"/>
    <dgm:cxn modelId="{91BD2352-DA11-4D40-9CB8-A0705929A28A}" type="presOf" srcId="{E01C1314-645C-4876-A269-29C3348E5342}" destId="{156AEAE9-DCA4-4E06-8EDA-AEF195079422}" srcOrd="0" destOrd="0" presId="urn:microsoft.com/office/officeart/2005/8/layout/default"/>
    <dgm:cxn modelId="{8CD8C752-BA23-4B04-8B0F-13199657C02E}" type="presOf" srcId="{AA29DC90-E30E-4CA5-AF71-BE02A6FC3E87}" destId="{02B9DAAF-7B1F-4984-8FDF-56E5932F6AB3}" srcOrd="0" destOrd="0" presId="urn:microsoft.com/office/officeart/2005/8/layout/default"/>
    <dgm:cxn modelId="{3CA45D93-BECD-49F4-84F5-0DCBF511B7BF}" srcId="{E01C1314-645C-4876-A269-29C3348E5342}" destId="{EBF1C27C-1141-44E7-ADF9-5C558AEBBFB5}" srcOrd="3" destOrd="0" parTransId="{039A8C14-4D99-4078-AB7E-4EE00674B5DE}" sibTransId="{A2C7ADAC-D000-492D-B3C6-DBD5B17AD2BF}"/>
    <dgm:cxn modelId="{3C64A99B-9953-43AD-AA81-220B6D87F613}" type="presOf" srcId="{4E5EB095-47F6-4926-AB86-989B4306A159}" destId="{B2EF0531-64A8-4BAD-AA1C-9CC22B642AAA}" srcOrd="0" destOrd="0" presId="urn:microsoft.com/office/officeart/2005/8/layout/default"/>
    <dgm:cxn modelId="{6E16DBB0-96CB-453A-AB4E-B4AD16CB7422}" srcId="{E01C1314-645C-4876-A269-29C3348E5342}" destId="{DD944086-F611-4020-AE27-5DC435A320F1}" srcOrd="4" destOrd="0" parTransId="{88226379-1CFD-42E2-A9E3-DF203AEE8F39}" sibTransId="{09BEA2F7-2C0B-4E83-8128-92D011B43D4C}"/>
    <dgm:cxn modelId="{3CDD26D2-54AA-4A35-866B-7DC609A58274}" srcId="{E01C1314-645C-4876-A269-29C3348E5342}" destId="{4E5EB095-47F6-4926-AB86-989B4306A159}" srcOrd="2" destOrd="0" parTransId="{2E55B18A-6324-403F-9CA2-533B6F2466BB}" sibTransId="{C4F02FC0-4CAF-46EC-A4E5-2BDB910AF36A}"/>
    <dgm:cxn modelId="{89B9F2E9-B3F2-4A16-BB17-2CF482B339B5}" type="presOf" srcId="{DD944086-F611-4020-AE27-5DC435A320F1}" destId="{CBD451E3-D538-4825-A85F-E9E83534A2A6}" srcOrd="0" destOrd="0" presId="urn:microsoft.com/office/officeart/2005/8/layout/default"/>
    <dgm:cxn modelId="{D2FC3EF5-E386-4CBC-AE81-C6831A3463E1}" type="presOf" srcId="{B1D209C6-64F1-4D57-96E2-0E8FD00A1031}" destId="{E6D3B343-9C12-46E6-B78C-7C7FF07D1417}" srcOrd="0" destOrd="0" presId="urn:microsoft.com/office/officeart/2005/8/layout/default"/>
    <dgm:cxn modelId="{AFFC231D-2AA4-458A-9526-F3155A0BB447}" type="presParOf" srcId="{156AEAE9-DCA4-4E06-8EDA-AEF195079422}" destId="{E6D3B343-9C12-46E6-B78C-7C7FF07D1417}" srcOrd="0" destOrd="0" presId="urn:microsoft.com/office/officeart/2005/8/layout/default"/>
    <dgm:cxn modelId="{1BAF3B26-DB56-4952-9BC0-2DD8AA605951}" type="presParOf" srcId="{156AEAE9-DCA4-4E06-8EDA-AEF195079422}" destId="{42F13154-41A5-4BBF-A160-036B009AB167}" srcOrd="1" destOrd="0" presId="urn:microsoft.com/office/officeart/2005/8/layout/default"/>
    <dgm:cxn modelId="{4206B0DD-3060-4B9E-B859-C4B0A5DAAABC}" type="presParOf" srcId="{156AEAE9-DCA4-4E06-8EDA-AEF195079422}" destId="{8E4533EC-785A-4DD5-A682-8B86253F3635}" srcOrd="2" destOrd="0" presId="urn:microsoft.com/office/officeart/2005/8/layout/default"/>
    <dgm:cxn modelId="{1B6EF71B-2178-4A1F-B97D-89E0BA4C12A8}" type="presParOf" srcId="{156AEAE9-DCA4-4E06-8EDA-AEF195079422}" destId="{109733A1-1506-43F3-9B6B-B9795115A767}" srcOrd="3" destOrd="0" presId="urn:microsoft.com/office/officeart/2005/8/layout/default"/>
    <dgm:cxn modelId="{1AE9708F-3D63-4B57-B7F3-98C11EE166B4}" type="presParOf" srcId="{156AEAE9-DCA4-4E06-8EDA-AEF195079422}" destId="{B2EF0531-64A8-4BAD-AA1C-9CC22B642AAA}" srcOrd="4" destOrd="0" presId="urn:microsoft.com/office/officeart/2005/8/layout/default"/>
    <dgm:cxn modelId="{431C32CC-DA18-465D-8DB2-1FB0C7683B49}" type="presParOf" srcId="{156AEAE9-DCA4-4E06-8EDA-AEF195079422}" destId="{88B80B3C-F592-429F-B872-A5CEBAE87227}" srcOrd="5" destOrd="0" presId="urn:microsoft.com/office/officeart/2005/8/layout/default"/>
    <dgm:cxn modelId="{8603403B-BE2F-4019-A259-1E22E8BFBABF}" type="presParOf" srcId="{156AEAE9-DCA4-4E06-8EDA-AEF195079422}" destId="{E161F841-13D4-4E79-9C6A-CF815D82729F}" srcOrd="6" destOrd="0" presId="urn:microsoft.com/office/officeart/2005/8/layout/default"/>
    <dgm:cxn modelId="{E40AB508-B1E1-4721-8CFA-31633DA4D78A}" type="presParOf" srcId="{156AEAE9-DCA4-4E06-8EDA-AEF195079422}" destId="{9E5832C5-517D-4865-AD12-318DE3079B6A}" srcOrd="7" destOrd="0" presId="urn:microsoft.com/office/officeart/2005/8/layout/default"/>
    <dgm:cxn modelId="{2C0641C0-CEAB-4B02-8297-C72E3C5DE0BB}" type="presParOf" srcId="{156AEAE9-DCA4-4E06-8EDA-AEF195079422}" destId="{CBD451E3-D538-4825-A85F-E9E83534A2A6}" srcOrd="8" destOrd="0" presId="urn:microsoft.com/office/officeart/2005/8/layout/default"/>
    <dgm:cxn modelId="{FC7E9C21-AE99-4735-A83E-084BC3381BD5}" type="presParOf" srcId="{156AEAE9-DCA4-4E06-8EDA-AEF195079422}" destId="{848DD8DC-CCA9-41F0-ACF4-87D9840A747A}" srcOrd="9" destOrd="0" presId="urn:microsoft.com/office/officeart/2005/8/layout/default"/>
    <dgm:cxn modelId="{057C20B8-73D2-4E47-98D7-D2CCA9C33F6E}" type="presParOf" srcId="{156AEAE9-DCA4-4E06-8EDA-AEF195079422}" destId="{02B9DAAF-7B1F-4984-8FDF-56E5932F6AB3}"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3D1E351E-B36A-4AA5-B461-30B540E3D509}" type="doc">
      <dgm:prSet loTypeId="urn:microsoft.com/office/officeart/2005/8/layout/target3" loCatId="relationship" qsTypeId="urn:microsoft.com/office/officeart/2005/8/quickstyle/simple1" qsCatId="simple" csTypeId="urn:microsoft.com/office/officeart/2005/8/colors/accent6_4" csCatId="accent6"/>
      <dgm:spPr/>
      <dgm:t>
        <a:bodyPr/>
        <a:lstStyle/>
        <a:p>
          <a:endParaRPr lang="es-419"/>
        </a:p>
      </dgm:t>
    </dgm:pt>
    <dgm:pt modelId="{3D6E3C12-A29B-443A-A9A5-91BB50DC349C}">
      <dgm:prSet/>
      <dgm:spPr/>
      <dgm:t>
        <a:bodyPr/>
        <a:lstStyle/>
        <a:p>
          <a:r>
            <a:rPr lang="es-419"/>
            <a:t>Distribución según su voluntad</a:t>
          </a:r>
        </a:p>
      </dgm:t>
    </dgm:pt>
    <dgm:pt modelId="{590D3EE1-60C8-4937-A12A-975A9FFBD712}" type="parTrans" cxnId="{C689F375-CACD-4801-8D38-95EE9AAB7401}">
      <dgm:prSet/>
      <dgm:spPr/>
      <dgm:t>
        <a:bodyPr/>
        <a:lstStyle/>
        <a:p>
          <a:endParaRPr lang="es-419"/>
        </a:p>
      </dgm:t>
    </dgm:pt>
    <dgm:pt modelId="{BC527D3B-8425-43BA-B5A7-74D2AAD9F5B5}" type="sibTrans" cxnId="{C689F375-CACD-4801-8D38-95EE9AAB7401}">
      <dgm:prSet/>
      <dgm:spPr/>
      <dgm:t>
        <a:bodyPr/>
        <a:lstStyle/>
        <a:p>
          <a:endParaRPr lang="es-419"/>
        </a:p>
      </dgm:t>
    </dgm:pt>
    <dgm:pt modelId="{0C962BCD-118B-449A-B10D-6EC4717BE59F}">
      <dgm:prSet/>
      <dgm:spPr/>
      <dgm:t>
        <a:bodyPr/>
        <a:lstStyle/>
        <a:p>
          <a:r>
            <a:rPr lang="es-419" baseline="0"/>
            <a:t>Otorga dones a las personas según su voluntad (1 Corintios 12:11).</a:t>
          </a:r>
          <a:endParaRPr lang="es-419"/>
        </a:p>
      </dgm:t>
    </dgm:pt>
    <dgm:pt modelId="{628E90A3-599C-4692-8744-CD3E509E2E76}" type="parTrans" cxnId="{E12D2668-869A-4CE3-8232-1175CD646202}">
      <dgm:prSet/>
      <dgm:spPr/>
      <dgm:t>
        <a:bodyPr/>
        <a:lstStyle/>
        <a:p>
          <a:endParaRPr lang="es-419"/>
        </a:p>
      </dgm:t>
    </dgm:pt>
    <dgm:pt modelId="{2729339D-AFD5-4EC4-A6D7-31F3A64EC112}" type="sibTrans" cxnId="{E12D2668-869A-4CE3-8232-1175CD646202}">
      <dgm:prSet/>
      <dgm:spPr/>
      <dgm:t>
        <a:bodyPr/>
        <a:lstStyle/>
        <a:p>
          <a:endParaRPr lang="es-419"/>
        </a:p>
      </dgm:t>
    </dgm:pt>
    <dgm:pt modelId="{2C38F824-B901-4ED2-B2EA-D234834C2247}">
      <dgm:prSet/>
      <dgm:spPr/>
      <dgm:t>
        <a:bodyPr/>
        <a:lstStyle/>
        <a:p>
          <a:r>
            <a:rPr lang="es-419"/>
            <a:t>Diversidad de dones</a:t>
          </a:r>
        </a:p>
      </dgm:t>
    </dgm:pt>
    <dgm:pt modelId="{5D2E8088-12E1-4ACA-AB1E-5F69A7520467}" type="parTrans" cxnId="{94F1A797-2C5D-40B9-BA75-89C4526CCCAB}">
      <dgm:prSet/>
      <dgm:spPr/>
      <dgm:t>
        <a:bodyPr/>
        <a:lstStyle/>
        <a:p>
          <a:endParaRPr lang="es-419"/>
        </a:p>
      </dgm:t>
    </dgm:pt>
    <dgm:pt modelId="{4834C69D-CEBA-494A-8ECB-F2CE75052BC4}" type="sibTrans" cxnId="{94F1A797-2C5D-40B9-BA75-89C4526CCCAB}">
      <dgm:prSet/>
      <dgm:spPr/>
      <dgm:t>
        <a:bodyPr/>
        <a:lstStyle/>
        <a:p>
          <a:endParaRPr lang="es-419"/>
        </a:p>
      </dgm:t>
    </dgm:pt>
    <dgm:pt modelId="{9C723224-F910-4A96-BC7F-CDECE9AAC9D9}">
      <dgm:prSet/>
      <dgm:spPr/>
      <dgm:t>
        <a:bodyPr/>
        <a:lstStyle/>
        <a:p>
          <a:r>
            <a:rPr lang="es-419" baseline="0"/>
            <a:t>Existen diversidades de dones, pero el Espíritu es el mismo (1 Corintios 12:4).</a:t>
          </a:r>
          <a:endParaRPr lang="es-419"/>
        </a:p>
      </dgm:t>
    </dgm:pt>
    <dgm:pt modelId="{B86E626E-7528-4708-B97C-DBD7EFD53E4E}" type="parTrans" cxnId="{5AF0DA7E-D209-4991-9941-B3BC66223E8A}">
      <dgm:prSet/>
      <dgm:spPr/>
      <dgm:t>
        <a:bodyPr/>
        <a:lstStyle/>
        <a:p>
          <a:endParaRPr lang="es-419"/>
        </a:p>
      </dgm:t>
    </dgm:pt>
    <dgm:pt modelId="{4DF0A5DE-CE50-425C-8534-58302EBC9325}" type="sibTrans" cxnId="{5AF0DA7E-D209-4991-9941-B3BC66223E8A}">
      <dgm:prSet/>
      <dgm:spPr/>
      <dgm:t>
        <a:bodyPr/>
        <a:lstStyle/>
        <a:p>
          <a:endParaRPr lang="es-419"/>
        </a:p>
      </dgm:t>
    </dgm:pt>
    <dgm:pt modelId="{51A8CEC5-BF95-4894-A0A7-4EFE18D26B5A}">
      <dgm:prSet/>
      <dgm:spPr/>
      <dgm:t>
        <a:bodyPr/>
        <a:lstStyle/>
        <a:p>
          <a:r>
            <a:rPr lang="es-419"/>
            <a:t>Capacitación para el ministerio</a:t>
          </a:r>
        </a:p>
      </dgm:t>
    </dgm:pt>
    <dgm:pt modelId="{C3701B47-D1B9-455E-A68B-50F5D304E5E1}" type="parTrans" cxnId="{1965DF81-A152-41E4-B01D-35A674133873}">
      <dgm:prSet/>
      <dgm:spPr/>
      <dgm:t>
        <a:bodyPr/>
        <a:lstStyle/>
        <a:p>
          <a:endParaRPr lang="es-419"/>
        </a:p>
      </dgm:t>
    </dgm:pt>
    <dgm:pt modelId="{63A405C4-BEC4-4F4F-B68A-62B0B358A3BB}" type="sibTrans" cxnId="{1965DF81-A152-41E4-B01D-35A674133873}">
      <dgm:prSet/>
      <dgm:spPr/>
      <dgm:t>
        <a:bodyPr/>
        <a:lstStyle/>
        <a:p>
          <a:endParaRPr lang="es-419"/>
        </a:p>
      </dgm:t>
    </dgm:pt>
    <dgm:pt modelId="{ABBEF8EE-FE1D-4214-989F-0FC007B8507E}">
      <dgm:prSet/>
      <dgm:spPr/>
      <dgm:t>
        <a:bodyPr/>
        <a:lstStyle/>
        <a:p>
          <a:r>
            <a:rPr lang="es-419" baseline="0"/>
            <a:t>Nos habilita para administrar nuestros trabajos o ministerios en la iglesia.</a:t>
          </a:r>
          <a:endParaRPr lang="es-419"/>
        </a:p>
      </dgm:t>
    </dgm:pt>
    <dgm:pt modelId="{80A58E71-F50A-4C9E-898A-DBA786C39667}" type="parTrans" cxnId="{86C46FC7-8673-4680-B786-D2253AD7189E}">
      <dgm:prSet/>
      <dgm:spPr/>
      <dgm:t>
        <a:bodyPr/>
        <a:lstStyle/>
        <a:p>
          <a:endParaRPr lang="es-419"/>
        </a:p>
      </dgm:t>
    </dgm:pt>
    <dgm:pt modelId="{EB5F0595-FC1B-4A48-8AFF-E6F05E995C61}" type="sibTrans" cxnId="{86C46FC7-8673-4680-B786-D2253AD7189E}">
      <dgm:prSet/>
      <dgm:spPr/>
      <dgm:t>
        <a:bodyPr/>
        <a:lstStyle/>
        <a:p>
          <a:endParaRPr lang="es-419"/>
        </a:p>
      </dgm:t>
    </dgm:pt>
    <dgm:pt modelId="{D217909F-676E-4F52-916B-5AE98E7C61C8}">
      <dgm:prSet/>
      <dgm:spPr/>
      <dgm:t>
        <a:bodyPr/>
        <a:lstStyle/>
        <a:p>
          <a:r>
            <a:rPr lang="es-419"/>
            <a:t>Beneficio comunitario</a:t>
          </a:r>
        </a:p>
      </dgm:t>
    </dgm:pt>
    <dgm:pt modelId="{64BA07D6-780F-4361-AF5F-A04E0B8E9DD4}" type="parTrans" cxnId="{E69132CA-DC43-4DFA-BC40-29C53478E572}">
      <dgm:prSet/>
      <dgm:spPr/>
      <dgm:t>
        <a:bodyPr/>
        <a:lstStyle/>
        <a:p>
          <a:endParaRPr lang="es-419"/>
        </a:p>
      </dgm:t>
    </dgm:pt>
    <dgm:pt modelId="{778D5757-1296-454A-938D-5BF4FFBF0EF6}" type="sibTrans" cxnId="{E69132CA-DC43-4DFA-BC40-29C53478E572}">
      <dgm:prSet/>
      <dgm:spPr/>
      <dgm:t>
        <a:bodyPr/>
        <a:lstStyle/>
        <a:p>
          <a:endParaRPr lang="es-419"/>
        </a:p>
      </dgm:t>
    </dgm:pt>
    <dgm:pt modelId="{C9F7A336-AB7B-4665-8ECA-C4A94FF6EA1B}">
      <dgm:prSet/>
      <dgm:spPr/>
      <dgm:t>
        <a:bodyPr/>
        <a:lstStyle/>
        <a:p>
          <a:r>
            <a:rPr lang="es-419" baseline="0"/>
            <a:t>A cada uno se le da la manifestación del Espíritu para el bien de todos.</a:t>
          </a:r>
          <a:endParaRPr lang="es-419"/>
        </a:p>
      </dgm:t>
    </dgm:pt>
    <dgm:pt modelId="{A7B39D7A-2926-41C7-87C3-577DD2D62ADF}" type="parTrans" cxnId="{34B69C7B-25C5-49F0-B96F-55DD428C40B2}">
      <dgm:prSet/>
      <dgm:spPr/>
      <dgm:t>
        <a:bodyPr/>
        <a:lstStyle/>
        <a:p>
          <a:endParaRPr lang="es-419"/>
        </a:p>
      </dgm:t>
    </dgm:pt>
    <dgm:pt modelId="{1B81B049-F700-42A9-97C4-2D7AC5E52C76}" type="sibTrans" cxnId="{34B69C7B-25C5-49F0-B96F-55DD428C40B2}">
      <dgm:prSet/>
      <dgm:spPr/>
      <dgm:t>
        <a:bodyPr/>
        <a:lstStyle/>
        <a:p>
          <a:endParaRPr lang="es-419"/>
        </a:p>
      </dgm:t>
    </dgm:pt>
    <dgm:pt modelId="{F42B61CD-0AE1-4924-8EE7-230AC879BCFD}" type="pres">
      <dgm:prSet presAssocID="{3D1E351E-B36A-4AA5-B461-30B540E3D509}" presName="Name0" presStyleCnt="0">
        <dgm:presLayoutVars>
          <dgm:chMax val="7"/>
          <dgm:dir/>
          <dgm:animLvl val="lvl"/>
          <dgm:resizeHandles val="exact"/>
        </dgm:presLayoutVars>
      </dgm:prSet>
      <dgm:spPr/>
    </dgm:pt>
    <dgm:pt modelId="{103DC849-F7DD-4E8F-B6D1-9506084E3619}" type="pres">
      <dgm:prSet presAssocID="{3D6E3C12-A29B-443A-A9A5-91BB50DC349C}" presName="circle1" presStyleLbl="node1" presStyleIdx="0" presStyleCnt="4"/>
      <dgm:spPr/>
    </dgm:pt>
    <dgm:pt modelId="{9A21E1B6-6573-4FFE-B290-95A9990A520C}" type="pres">
      <dgm:prSet presAssocID="{3D6E3C12-A29B-443A-A9A5-91BB50DC349C}" presName="space" presStyleCnt="0"/>
      <dgm:spPr/>
    </dgm:pt>
    <dgm:pt modelId="{D97172A4-7174-45DD-B32B-3F1540625BC8}" type="pres">
      <dgm:prSet presAssocID="{3D6E3C12-A29B-443A-A9A5-91BB50DC349C}" presName="rect1" presStyleLbl="alignAcc1" presStyleIdx="0" presStyleCnt="4"/>
      <dgm:spPr/>
    </dgm:pt>
    <dgm:pt modelId="{221C1BF8-36CC-4F5E-8DA7-1EA416B4FAA2}" type="pres">
      <dgm:prSet presAssocID="{2C38F824-B901-4ED2-B2EA-D234834C2247}" presName="vertSpace2" presStyleLbl="node1" presStyleIdx="0" presStyleCnt="4"/>
      <dgm:spPr/>
    </dgm:pt>
    <dgm:pt modelId="{FC5150A8-F282-4AE5-9885-205B44620EB0}" type="pres">
      <dgm:prSet presAssocID="{2C38F824-B901-4ED2-B2EA-D234834C2247}" presName="circle2" presStyleLbl="node1" presStyleIdx="1" presStyleCnt="4"/>
      <dgm:spPr/>
    </dgm:pt>
    <dgm:pt modelId="{908B43D6-9443-4F79-AC72-810864A7CCC8}" type="pres">
      <dgm:prSet presAssocID="{2C38F824-B901-4ED2-B2EA-D234834C2247}" presName="rect2" presStyleLbl="alignAcc1" presStyleIdx="1" presStyleCnt="4"/>
      <dgm:spPr/>
    </dgm:pt>
    <dgm:pt modelId="{6379A798-C8CA-453D-8379-30DD53A37BBE}" type="pres">
      <dgm:prSet presAssocID="{51A8CEC5-BF95-4894-A0A7-4EFE18D26B5A}" presName="vertSpace3" presStyleLbl="node1" presStyleIdx="1" presStyleCnt="4"/>
      <dgm:spPr/>
    </dgm:pt>
    <dgm:pt modelId="{AC9BEF13-0A20-4296-86BB-05FFE19A4E51}" type="pres">
      <dgm:prSet presAssocID="{51A8CEC5-BF95-4894-A0A7-4EFE18D26B5A}" presName="circle3" presStyleLbl="node1" presStyleIdx="2" presStyleCnt="4"/>
      <dgm:spPr/>
    </dgm:pt>
    <dgm:pt modelId="{152F8687-277F-4313-9B08-90B3E44BCD6B}" type="pres">
      <dgm:prSet presAssocID="{51A8CEC5-BF95-4894-A0A7-4EFE18D26B5A}" presName="rect3" presStyleLbl="alignAcc1" presStyleIdx="2" presStyleCnt="4"/>
      <dgm:spPr/>
    </dgm:pt>
    <dgm:pt modelId="{B46C0120-2405-4755-88DB-BC3F721CD822}" type="pres">
      <dgm:prSet presAssocID="{D217909F-676E-4F52-916B-5AE98E7C61C8}" presName="vertSpace4" presStyleLbl="node1" presStyleIdx="2" presStyleCnt="4"/>
      <dgm:spPr/>
    </dgm:pt>
    <dgm:pt modelId="{EE569E9E-D814-4ACF-B6AC-911B5B393ED0}" type="pres">
      <dgm:prSet presAssocID="{D217909F-676E-4F52-916B-5AE98E7C61C8}" presName="circle4" presStyleLbl="node1" presStyleIdx="3" presStyleCnt="4"/>
      <dgm:spPr/>
    </dgm:pt>
    <dgm:pt modelId="{7406425E-E52D-48C5-8ACA-E9DDEFB2A374}" type="pres">
      <dgm:prSet presAssocID="{D217909F-676E-4F52-916B-5AE98E7C61C8}" presName="rect4" presStyleLbl="alignAcc1" presStyleIdx="3" presStyleCnt="4"/>
      <dgm:spPr/>
    </dgm:pt>
    <dgm:pt modelId="{F4FF6C89-D162-4CC8-842E-B036451BEFF9}" type="pres">
      <dgm:prSet presAssocID="{3D6E3C12-A29B-443A-A9A5-91BB50DC349C}" presName="rect1ParTx" presStyleLbl="alignAcc1" presStyleIdx="3" presStyleCnt="4">
        <dgm:presLayoutVars>
          <dgm:chMax val="1"/>
          <dgm:bulletEnabled val="1"/>
        </dgm:presLayoutVars>
      </dgm:prSet>
      <dgm:spPr/>
    </dgm:pt>
    <dgm:pt modelId="{D295B7AD-4DD6-4609-97D3-834103DE00C7}" type="pres">
      <dgm:prSet presAssocID="{3D6E3C12-A29B-443A-A9A5-91BB50DC349C}" presName="rect1ChTx" presStyleLbl="alignAcc1" presStyleIdx="3" presStyleCnt="4">
        <dgm:presLayoutVars>
          <dgm:bulletEnabled val="1"/>
        </dgm:presLayoutVars>
      </dgm:prSet>
      <dgm:spPr/>
    </dgm:pt>
    <dgm:pt modelId="{E986F06F-4046-4535-A02A-191256149753}" type="pres">
      <dgm:prSet presAssocID="{2C38F824-B901-4ED2-B2EA-D234834C2247}" presName="rect2ParTx" presStyleLbl="alignAcc1" presStyleIdx="3" presStyleCnt="4">
        <dgm:presLayoutVars>
          <dgm:chMax val="1"/>
          <dgm:bulletEnabled val="1"/>
        </dgm:presLayoutVars>
      </dgm:prSet>
      <dgm:spPr/>
    </dgm:pt>
    <dgm:pt modelId="{78604702-6D8E-4440-83C9-E836A0AEE6CF}" type="pres">
      <dgm:prSet presAssocID="{2C38F824-B901-4ED2-B2EA-D234834C2247}" presName="rect2ChTx" presStyleLbl="alignAcc1" presStyleIdx="3" presStyleCnt="4">
        <dgm:presLayoutVars>
          <dgm:bulletEnabled val="1"/>
        </dgm:presLayoutVars>
      </dgm:prSet>
      <dgm:spPr/>
    </dgm:pt>
    <dgm:pt modelId="{F94D52D0-EEF5-4F8F-932A-D66970278626}" type="pres">
      <dgm:prSet presAssocID="{51A8CEC5-BF95-4894-A0A7-4EFE18D26B5A}" presName="rect3ParTx" presStyleLbl="alignAcc1" presStyleIdx="3" presStyleCnt="4">
        <dgm:presLayoutVars>
          <dgm:chMax val="1"/>
          <dgm:bulletEnabled val="1"/>
        </dgm:presLayoutVars>
      </dgm:prSet>
      <dgm:spPr/>
    </dgm:pt>
    <dgm:pt modelId="{7BB9564F-7A87-4650-A338-4C2D3EFA2A4D}" type="pres">
      <dgm:prSet presAssocID="{51A8CEC5-BF95-4894-A0A7-4EFE18D26B5A}" presName="rect3ChTx" presStyleLbl="alignAcc1" presStyleIdx="3" presStyleCnt="4">
        <dgm:presLayoutVars>
          <dgm:bulletEnabled val="1"/>
        </dgm:presLayoutVars>
      </dgm:prSet>
      <dgm:spPr/>
    </dgm:pt>
    <dgm:pt modelId="{4C388905-8F73-4C22-9404-C7DC510AD7DF}" type="pres">
      <dgm:prSet presAssocID="{D217909F-676E-4F52-916B-5AE98E7C61C8}" presName="rect4ParTx" presStyleLbl="alignAcc1" presStyleIdx="3" presStyleCnt="4">
        <dgm:presLayoutVars>
          <dgm:chMax val="1"/>
          <dgm:bulletEnabled val="1"/>
        </dgm:presLayoutVars>
      </dgm:prSet>
      <dgm:spPr/>
    </dgm:pt>
    <dgm:pt modelId="{C6ED5816-E083-49B7-B18C-37662CEC2904}" type="pres">
      <dgm:prSet presAssocID="{D217909F-676E-4F52-916B-5AE98E7C61C8}" presName="rect4ChTx" presStyleLbl="alignAcc1" presStyleIdx="3" presStyleCnt="4">
        <dgm:presLayoutVars>
          <dgm:bulletEnabled val="1"/>
        </dgm:presLayoutVars>
      </dgm:prSet>
      <dgm:spPr/>
    </dgm:pt>
  </dgm:ptLst>
  <dgm:cxnLst>
    <dgm:cxn modelId="{0443D61D-B371-40A3-B724-247B0867FC24}" type="presOf" srcId="{2C38F824-B901-4ED2-B2EA-D234834C2247}" destId="{908B43D6-9443-4F79-AC72-810864A7CCC8}" srcOrd="0" destOrd="0" presId="urn:microsoft.com/office/officeart/2005/8/layout/target3"/>
    <dgm:cxn modelId="{3545E429-32B7-4C71-86BB-C8704DD3B0BD}" type="presOf" srcId="{2C38F824-B901-4ED2-B2EA-D234834C2247}" destId="{E986F06F-4046-4535-A02A-191256149753}" srcOrd="1" destOrd="0" presId="urn:microsoft.com/office/officeart/2005/8/layout/target3"/>
    <dgm:cxn modelId="{4CC01E34-0FBF-437E-920C-D1A4EBEF9BB5}" type="presOf" srcId="{3D1E351E-B36A-4AA5-B461-30B540E3D509}" destId="{F42B61CD-0AE1-4924-8EE7-230AC879BCFD}" srcOrd="0" destOrd="0" presId="urn:microsoft.com/office/officeart/2005/8/layout/target3"/>
    <dgm:cxn modelId="{C6C3373D-256E-478F-8756-8743E9DACAEA}" type="presOf" srcId="{9C723224-F910-4A96-BC7F-CDECE9AAC9D9}" destId="{78604702-6D8E-4440-83C9-E836A0AEE6CF}" srcOrd="0" destOrd="0" presId="urn:microsoft.com/office/officeart/2005/8/layout/target3"/>
    <dgm:cxn modelId="{E12D2668-869A-4CE3-8232-1175CD646202}" srcId="{3D6E3C12-A29B-443A-A9A5-91BB50DC349C}" destId="{0C962BCD-118B-449A-B10D-6EC4717BE59F}" srcOrd="0" destOrd="0" parTransId="{628E90A3-599C-4692-8744-CD3E509E2E76}" sibTransId="{2729339D-AFD5-4EC4-A6D7-31F3A64EC112}"/>
    <dgm:cxn modelId="{63670655-D700-4D3C-A8C7-18DE81D08D4C}" type="presOf" srcId="{51A8CEC5-BF95-4894-A0A7-4EFE18D26B5A}" destId="{F94D52D0-EEF5-4F8F-932A-D66970278626}" srcOrd="1" destOrd="0" presId="urn:microsoft.com/office/officeart/2005/8/layout/target3"/>
    <dgm:cxn modelId="{C689F375-CACD-4801-8D38-95EE9AAB7401}" srcId="{3D1E351E-B36A-4AA5-B461-30B540E3D509}" destId="{3D6E3C12-A29B-443A-A9A5-91BB50DC349C}" srcOrd="0" destOrd="0" parTransId="{590D3EE1-60C8-4937-A12A-975A9FFBD712}" sibTransId="{BC527D3B-8425-43BA-B5A7-74D2AAD9F5B5}"/>
    <dgm:cxn modelId="{34B69C7B-25C5-49F0-B96F-55DD428C40B2}" srcId="{D217909F-676E-4F52-916B-5AE98E7C61C8}" destId="{C9F7A336-AB7B-4665-8ECA-C4A94FF6EA1B}" srcOrd="0" destOrd="0" parTransId="{A7B39D7A-2926-41C7-87C3-577DD2D62ADF}" sibTransId="{1B81B049-F700-42A9-97C4-2D7AC5E52C76}"/>
    <dgm:cxn modelId="{6473AC7B-FCFD-45BB-A767-110B31207663}" type="presOf" srcId="{D217909F-676E-4F52-916B-5AE98E7C61C8}" destId="{7406425E-E52D-48C5-8ACA-E9DDEFB2A374}" srcOrd="0" destOrd="0" presId="urn:microsoft.com/office/officeart/2005/8/layout/target3"/>
    <dgm:cxn modelId="{5AF0DA7E-D209-4991-9941-B3BC66223E8A}" srcId="{2C38F824-B901-4ED2-B2EA-D234834C2247}" destId="{9C723224-F910-4A96-BC7F-CDECE9AAC9D9}" srcOrd="0" destOrd="0" parTransId="{B86E626E-7528-4708-B97C-DBD7EFD53E4E}" sibTransId="{4DF0A5DE-CE50-425C-8534-58302EBC9325}"/>
    <dgm:cxn modelId="{1965DF81-A152-41E4-B01D-35A674133873}" srcId="{3D1E351E-B36A-4AA5-B461-30B540E3D509}" destId="{51A8CEC5-BF95-4894-A0A7-4EFE18D26B5A}" srcOrd="2" destOrd="0" parTransId="{C3701B47-D1B9-455E-A68B-50F5D304E5E1}" sibTransId="{63A405C4-BEC4-4F4F-B68A-62B0B358A3BB}"/>
    <dgm:cxn modelId="{94F1A797-2C5D-40B9-BA75-89C4526CCCAB}" srcId="{3D1E351E-B36A-4AA5-B461-30B540E3D509}" destId="{2C38F824-B901-4ED2-B2EA-D234834C2247}" srcOrd="1" destOrd="0" parTransId="{5D2E8088-12E1-4ACA-AB1E-5F69A7520467}" sibTransId="{4834C69D-CEBA-494A-8ECB-F2CE75052BC4}"/>
    <dgm:cxn modelId="{6D45AFBD-2889-4D67-A0D7-B706E2AE8870}" type="presOf" srcId="{0C962BCD-118B-449A-B10D-6EC4717BE59F}" destId="{D295B7AD-4DD6-4609-97D3-834103DE00C7}" srcOrd="0" destOrd="0" presId="urn:microsoft.com/office/officeart/2005/8/layout/target3"/>
    <dgm:cxn modelId="{9AC3F6C6-6F91-4F33-B2FE-FE11C40C40D0}" type="presOf" srcId="{C9F7A336-AB7B-4665-8ECA-C4A94FF6EA1B}" destId="{C6ED5816-E083-49B7-B18C-37662CEC2904}" srcOrd="0" destOrd="0" presId="urn:microsoft.com/office/officeart/2005/8/layout/target3"/>
    <dgm:cxn modelId="{86C46FC7-8673-4680-B786-D2253AD7189E}" srcId="{51A8CEC5-BF95-4894-A0A7-4EFE18D26B5A}" destId="{ABBEF8EE-FE1D-4214-989F-0FC007B8507E}" srcOrd="0" destOrd="0" parTransId="{80A58E71-F50A-4C9E-898A-DBA786C39667}" sibTransId="{EB5F0595-FC1B-4A48-8AFF-E6F05E995C61}"/>
    <dgm:cxn modelId="{E69132CA-DC43-4DFA-BC40-29C53478E572}" srcId="{3D1E351E-B36A-4AA5-B461-30B540E3D509}" destId="{D217909F-676E-4F52-916B-5AE98E7C61C8}" srcOrd="3" destOrd="0" parTransId="{64BA07D6-780F-4361-AF5F-A04E0B8E9DD4}" sibTransId="{778D5757-1296-454A-938D-5BF4FFBF0EF6}"/>
    <dgm:cxn modelId="{64F462CB-4CE4-4790-AFF5-4B143AAD58D3}" type="presOf" srcId="{51A8CEC5-BF95-4894-A0A7-4EFE18D26B5A}" destId="{152F8687-277F-4313-9B08-90B3E44BCD6B}" srcOrd="0" destOrd="0" presId="urn:microsoft.com/office/officeart/2005/8/layout/target3"/>
    <dgm:cxn modelId="{42534BD0-1038-4A10-8E0D-BA133A118561}" type="presOf" srcId="{3D6E3C12-A29B-443A-A9A5-91BB50DC349C}" destId="{D97172A4-7174-45DD-B32B-3F1540625BC8}" srcOrd="0" destOrd="0" presId="urn:microsoft.com/office/officeart/2005/8/layout/target3"/>
    <dgm:cxn modelId="{3ABE8ED3-8B0F-47D3-9D82-409B901F0899}" type="presOf" srcId="{3D6E3C12-A29B-443A-A9A5-91BB50DC349C}" destId="{F4FF6C89-D162-4CC8-842E-B036451BEFF9}" srcOrd="1" destOrd="0" presId="urn:microsoft.com/office/officeart/2005/8/layout/target3"/>
    <dgm:cxn modelId="{FDE44ED8-A80E-49A5-9D9A-566097EC2E3B}" type="presOf" srcId="{D217909F-676E-4F52-916B-5AE98E7C61C8}" destId="{4C388905-8F73-4C22-9404-C7DC510AD7DF}" srcOrd="1" destOrd="0" presId="urn:microsoft.com/office/officeart/2005/8/layout/target3"/>
    <dgm:cxn modelId="{56FEDEED-F794-4EA2-A852-3E9B4C242521}" type="presOf" srcId="{ABBEF8EE-FE1D-4214-989F-0FC007B8507E}" destId="{7BB9564F-7A87-4650-A338-4C2D3EFA2A4D}" srcOrd="0" destOrd="0" presId="urn:microsoft.com/office/officeart/2005/8/layout/target3"/>
    <dgm:cxn modelId="{9B8DE180-4312-421E-BD03-BC3CCAC7332F}" type="presParOf" srcId="{F42B61CD-0AE1-4924-8EE7-230AC879BCFD}" destId="{103DC849-F7DD-4E8F-B6D1-9506084E3619}" srcOrd="0" destOrd="0" presId="urn:microsoft.com/office/officeart/2005/8/layout/target3"/>
    <dgm:cxn modelId="{3EA46B25-4A67-4B61-86BC-8647F963B892}" type="presParOf" srcId="{F42B61CD-0AE1-4924-8EE7-230AC879BCFD}" destId="{9A21E1B6-6573-4FFE-B290-95A9990A520C}" srcOrd="1" destOrd="0" presId="urn:microsoft.com/office/officeart/2005/8/layout/target3"/>
    <dgm:cxn modelId="{36E2D6FB-1AE7-4C67-B90C-F4124B0438BF}" type="presParOf" srcId="{F42B61CD-0AE1-4924-8EE7-230AC879BCFD}" destId="{D97172A4-7174-45DD-B32B-3F1540625BC8}" srcOrd="2" destOrd="0" presId="urn:microsoft.com/office/officeart/2005/8/layout/target3"/>
    <dgm:cxn modelId="{617514A3-ADB3-40DF-80BD-BB9819D386A2}" type="presParOf" srcId="{F42B61CD-0AE1-4924-8EE7-230AC879BCFD}" destId="{221C1BF8-36CC-4F5E-8DA7-1EA416B4FAA2}" srcOrd="3" destOrd="0" presId="urn:microsoft.com/office/officeart/2005/8/layout/target3"/>
    <dgm:cxn modelId="{8BDB7630-F546-4367-AD11-19F3E992CC35}" type="presParOf" srcId="{F42B61CD-0AE1-4924-8EE7-230AC879BCFD}" destId="{FC5150A8-F282-4AE5-9885-205B44620EB0}" srcOrd="4" destOrd="0" presId="urn:microsoft.com/office/officeart/2005/8/layout/target3"/>
    <dgm:cxn modelId="{729C7F4A-D227-4717-B874-249E25C1EE9F}" type="presParOf" srcId="{F42B61CD-0AE1-4924-8EE7-230AC879BCFD}" destId="{908B43D6-9443-4F79-AC72-810864A7CCC8}" srcOrd="5" destOrd="0" presId="urn:microsoft.com/office/officeart/2005/8/layout/target3"/>
    <dgm:cxn modelId="{2A423E10-87E2-4F62-BFBB-7B04B3548F77}" type="presParOf" srcId="{F42B61CD-0AE1-4924-8EE7-230AC879BCFD}" destId="{6379A798-C8CA-453D-8379-30DD53A37BBE}" srcOrd="6" destOrd="0" presId="urn:microsoft.com/office/officeart/2005/8/layout/target3"/>
    <dgm:cxn modelId="{87C672D6-1416-4740-96EA-88C1ABFAA29E}" type="presParOf" srcId="{F42B61CD-0AE1-4924-8EE7-230AC879BCFD}" destId="{AC9BEF13-0A20-4296-86BB-05FFE19A4E51}" srcOrd="7" destOrd="0" presId="urn:microsoft.com/office/officeart/2005/8/layout/target3"/>
    <dgm:cxn modelId="{32BBE8D9-2943-4D8F-B68F-F3E9E7FBD784}" type="presParOf" srcId="{F42B61CD-0AE1-4924-8EE7-230AC879BCFD}" destId="{152F8687-277F-4313-9B08-90B3E44BCD6B}" srcOrd="8" destOrd="0" presId="urn:microsoft.com/office/officeart/2005/8/layout/target3"/>
    <dgm:cxn modelId="{02D3D212-0824-49D3-A56F-C38610D86EA4}" type="presParOf" srcId="{F42B61CD-0AE1-4924-8EE7-230AC879BCFD}" destId="{B46C0120-2405-4755-88DB-BC3F721CD822}" srcOrd="9" destOrd="0" presId="urn:microsoft.com/office/officeart/2005/8/layout/target3"/>
    <dgm:cxn modelId="{73BA79F3-FB79-418B-95EB-7C1763F6FDD8}" type="presParOf" srcId="{F42B61CD-0AE1-4924-8EE7-230AC879BCFD}" destId="{EE569E9E-D814-4ACF-B6AC-911B5B393ED0}" srcOrd="10" destOrd="0" presId="urn:microsoft.com/office/officeart/2005/8/layout/target3"/>
    <dgm:cxn modelId="{52FE590A-62EE-439B-896D-FCC607D61F8A}" type="presParOf" srcId="{F42B61CD-0AE1-4924-8EE7-230AC879BCFD}" destId="{7406425E-E52D-48C5-8ACA-E9DDEFB2A374}" srcOrd="11" destOrd="0" presId="urn:microsoft.com/office/officeart/2005/8/layout/target3"/>
    <dgm:cxn modelId="{CCBCED7A-48AB-4EBB-AD80-EF3777835F96}" type="presParOf" srcId="{F42B61CD-0AE1-4924-8EE7-230AC879BCFD}" destId="{F4FF6C89-D162-4CC8-842E-B036451BEFF9}" srcOrd="12" destOrd="0" presId="urn:microsoft.com/office/officeart/2005/8/layout/target3"/>
    <dgm:cxn modelId="{07D51906-531D-483C-82C5-77F63DA33E4E}" type="presParOf" srcId="{F42B61CD-0AE1-4924-8EE7-230AC879BCFD}" destId="{D295B7AD-4DD6-4609-97D3-834103DE00C7}" srcOrd="13" destOrd="0" presId="urn:microsoft.com/office/officeart/2005/8/layout/target3"/>
    <dgm:cxn modelId="{B406B62D-B72E-4601-9A15-3F543309BCDE}" type="presParOf" srcId="{F42B61CD-0AE1-4924-8EE7-230AC879BCFD}" destId="{E986F06F-4046-4535-A02A-191256149753}" srcOrd="14" destOrd="0" presId="urn:microsoft.com/office/officeart/2005/8/layout/target3"/>
    <dgm:cxn modelId="{2746D672-ADAD-475C-B926-56A0CFC2A8D5}" type="presParOf" srcId="{F42B61CD-0AE1-4924-8EE7-230AC879BCFD}" destId="{78604702-6D8E-4440-83C9-E836A0AEE6CF}" srcOrd="15" destOrd="0" presId="urn:microsoft.com/office/officeart/2005/8/layout/target3"/>
    <dgm:cxn modelId="{90107D90-AF8E-4A33-9D8B-B91ACB6F0C6B}" type="presParOf" srcId="{F42B61CD-0AE1-4924-8EE7-230AC879BCFD}" destId="{F94D52D0-EEF5-4F8F-932A-D66970278626}" srcOrd="16" destOrd="0" presId="urn:microsoft.com/office/officeart/2005/8/layout/target3"/>
    <dgm:cxn modelId="{80982BB8-AC28-458B-B989-0D96EF46A2FA}" type="presParOf" srcId="{F42B61CD-0AE1-4924-8EE7-230AC879BCFD}" destId="{7BB9564F-7A87-4650-A338-4C2D3EFA2A4D}" srcOrd="17" destOrd="0" presId="urn:microsoft.com/office/officeart/2005/8/layout/target3"/>
    <dgm:cxn modelId="{7B7BB6B8-7E6D-424D-BBA8-A97354828419}" type="presParOf" srcId="{F42B61CD-0AE1-4924-8EE7-230AC879BCFD}" destId="{4C388905-8F73-4C22-9404-C7DC510AD7DF}" srcOrd="18" destOrd="0" presId="urn:microsoft.com/office/officeart/2005/8/layout/target3"/>
    <dgm:cxn modelId="{C76329DC-C3B0-468A-B127-558E92829A7E}" type="presParOf" srcId="{F42B61CD-0AE1-4924-8EE7-230AC879BCFD}" destId="{C6ED5816-E083-49B7-B18C-37662CEC2904}" srcOrd="19"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DA902703-BDD2-4023-B26B-FAE6D2B219A4}" type="doc">
      <dgm:prSet loTypeId="urn:microsoft.com/office/officeart/2005/8/layout/vList2" loCatId="list" qsTypeId="urn:microsoft.com/office/officeart/2005/8/quickstyle/simple1" qsCatId="simple" csTypeId="urn:microsoft.com/office/officeart/2005/8/colors/accent0_3" csCatId="mainScheme"/>
      <dgm:spPr/>
      <dgm:t>
        <a:bodyPr/>
        <a:lstStyle/>
        <a:p>
          <a:endParaRPr lang="es-419"/>
        </a:p>
      </dgm:t>
    </dgm:pt>
    <dgm:pt modelId="{AB1828AE-C550-4BA0-A0C3-4995A67456CD}">
      <dgm:prSet/>
      <dgm:spPr/>
      <dgm:t>
        <a:bodyPr/>
        <a:lstStyle/>
        <a:p>
          <a:r>
            <a:rPr lang="es-419"/>
            <a:t>No se trata simplemente de aumentar nuestras posesiones.</a:t>
          </a:r>
        </a:p>
      </dgm:t>
    </dgm:pt>
    <dgm:pt modelId="{2CDD15DE-B93C-4B49-A13E-074C38496F9C}" type="parTrans" cxnId="{E91417AF-09B9-491A-BFC4-C5D63CCB9D92}">
      <dgm:prSet/>
      <dgm:spPr/>
      <dgm:t>
        <a:bodyPr/>
        <a:lstStyle/>
        <a:p>
          <a:endParaRPr lang="es-419"/>
        </a:p>
      </dgm:t>
    </dgm:pt>
    <dgm:pt modelId="{5E9EF141-973B-47A5-95C2-DA48804F9FE8}" type="sibTrans" cxnId="{E91417AF-09B9-491A-BFC4-C5D63CCB9D92}">
      <dgm:prSet/>
      <dgm:spPr/>
      <dgm:t>
        <a:bodyPr/>
        <a:lstStyle/>
        <a:p>
          <a:endParaRPr lang="es-419"/>
        </a:p>
      </dgm:t>
    </dgm:pt>
    <dgm:pt modelId="{F6903AF3-57C3-43B0-9586-BBE5A64DAE61}">
      <dgm:prSet/>
      <dgm:spPr/>
      <dgm:t>
        <a:bodyPr/>
        <a:lstStyle/>
        <a:p>
          <a:r>
            <a:rPr lang="es-419" dirty="0"/>
            <a:t>Los bienes materiales y dones espirituales son dados para ser compartidos.</a:t>
          </a:r>
        </a:p>
      </dgm:t>
    </dgm:pt>
    <dgm:pt modelId="{55089823-7346-4CF9-A901-5093B7D411EA}" type="parTrans" cxnId="{47C640C4-F878-436B-A0D1-B6AE9897C603}">
      <dgm:prSet/>
      <dgm:spPr/>
      <dgm:t>
        <a:bodyPr/>
        <a:lstStyle/>
        <a:p>
          <a:endParaRPr lang="es-419"/>
        </a:p>
      </dgm:t>
    </dgm:pt>
    <dgm:pt modelId="{DA58B397-E93A-4BDF-967C-7FC69D0845F7}" type="sibTrans" cxnId="{47C640C4-F878-436B-A0D1-B6AE9897C603}">
      <dgm:prSet/>
      <dgm:spPr/>
      <dgm:t>
        <a:bodyPr/>
        <a:lstStyle/>
        <a:p>
          <a:endParaRPr lang="es-419"/>
        </a:p>
      </dgm:t>
    </dgm:pt>
    <dgm:pt modelId="{FC025E42-F646-4060-891B-7EA785BDABFD}">
      <dgm:prSet/>
      <dgm:spPr/>
      <dgm:t>
        <a:bodyPr/>
        <a:lstStyle/>
        <a:p>
          <a:r>
            <a:rPr lang="es-419"/>
            <a:t>Nuestra prosperidad se encuentra en el acto mismo de dar. </a:t>
          </a:r>
        </a:p>
      </dgm:t>
    </dgm:pt>
    <dgm:pt modelId="{61998ABB-39FE-496D-A34F-3FC6E15CDFB5}" type="parTrans" cxnId="{4A8E6CE8-A381-420C-9F94-F6E0DE30DF12}">
      <dgm:prSet/>
      <dgm:spPr/>
      <dgm:t>
        <a:bodyPr/>
        <a:lstStyle/>
        <a:p>
          <a:endParaRPr lang="es-419"/>
        </a:p>
      </dgm:t>
    </dgm:pt>
    <dgm:pt modelId="{F59A41B2-285D-4A95-B7ED-0D2261EDF4F1}" type="sibTrans" cxnId="{4A8E6CE8-A381-420C-9F94-F6E0DE30DF12}">
      <dgm:prSet/>
      <dgm:spPr/>
      <dgm:t>
        <a:bodyPr/>
        <a:lstStyle/>
        <a:p>
          <a:endParaRPr lang="es-419"/>
        </a:p>
      </dgm:t>
    </dgm:pt>
    <dgm:pt modelId="{FCBD6EBE-375D-433A-BDC4-1EC5439B992B}">
      <dgm:prSet/>
      <dgm:spPr/>
      <dgm:t>
        <a:bodyPr/>
        <a:lstStyle/>
        <a:p>
          <a:r>
            <a:rPr lang="es-419"/>
            <a:t>Solo se logra si el Espíritu Santo guía nuestras vidas.</a:t>
          </a:r>
        </a:p>
      </dgm:t>
    </dgm:pt>
    <dgm:pt modelId="{79C16D7D-C951-4101-9A58-A1C20A09648F}" type="parTrans" cxnId="{8E4A16FA-7682-4C32-AE15-809968F68864}">
      <dgm:prSet/>
      <dgm:spPr/>
      <dgm:t>
        <a:bodyPr/>
        <a:lstStyle/>
        <a:p>
          <a:endParaRPr lang="es-419"/>
        </a:p>
      </dgm:t>
    </dgm:pt>
    <dgm:pt modelId="{D59516F5-817D-4001-9F83-54BB16DD5617}" type="sibTrans" cxnId="{8E4A16FA-7682-4C32-AE15-809968F68864}">
      <dgm:prSet/>
      <dgm:spPr/>
      <dgm:t>
        <a:bodyPr/>
        <a:lstStyle/>
        <a:p>
          <a:endParaRPr lang="es-419"/>
        </a:p>
      </dgm:t>
    </dgm:pt>
    <dgm:pt modelId="{2B2A2660-AC32-4816-B9A8-BE64205C1D18}" type="pres">
      <dgm:prSet presAssocID="{DA902703-BDD2-4023-B26B-FAE6D2B219A4}" presName="linear" presStyleCnt="0">
        <dgm:presLayoutVars>
          <dgm:animLvl val="lvl"/>
          <dgm:resizeHandles val="exact"/>
        </dgm:presLayoutVars>
      </dgm:prSet>
      <dgm:spPr/>
    </dgm:pt>
    <dgm:pt modelId="{0500CD6D-2FF0-4921-A45A-6CE615AD3ECE}" type="pres">
      <dgm:prSet presAssocID="{AB1828AE-C550-4BA0-A0C3-4995A67456CD}" presName="parentText" presStyleLbl="node1" presStyleIdx="0" presStyleCnt="4">
        <dgm:presLayoutVars>
          <dgm:chMax val="0"/>
          <dgm:bulletEnabled val="1"/>
        </dgm:presLayoutVars>
      </dgm:prSet>
      <dgm:spPr/>
    </dgm:pt>
    <dgm:pt modelId="{3EA3E365-628F-4A50-87F6-895CF5B230F8}" type="pres">
      <dgm:prSet presAssocID="{5E9EF141-973B-47A5-95C2-DA48804F9FE8}" presName="spacer" presStyleCnt="0"/>
      <dgm:spPr/>
    </dgm:pt>
    <dgm:pt modelId="{3385B86E-A513-499A-802B-904338195F98}" type="pres">
      <dgm:prSet presAssocID="{F6903AF3-57C3-43B0-9586-BBE5A64DAE61}" presName="parentText" presStyleLbl="node1" presStyleIdx="1" presStyleCnt="4">
        <dgm:presLayoutVars>
          <dgm:chMax val="0"/>
          <dgm:bulletEnabled val="1"/>
        </dgm:presLayoutVars>
      </dgm:prSet>
      <dgm:spPr/>
    </dgm:pt>
    <dgm:pt modelId="{70A539A5-7D1B-4EC5-9AAA-171FD079D3B1}" type="pres">
      <dgm:prSet presAssocID="{DA58B397-E93A-4BDF-967C-7FC69D0845F7}" presName="spacer" presStyleCnt="0"/>
      <dgm:spPr/>
    </dgm:pt>
    <dgm:pt modelId="{982083A5-6079-41F0-B038-4B086D88BC76}" type="pres">
      <dgm:prSet presAssocID="{FC025E42-F646-4060-891B-7EA785BDABFD}" presName="parentText" presStyleLbl="node1" presStyleIdx="2" presStyleCnt="4">
        <dgm:presLayoutVars>
          <dgm:chMax val="0"/>
          <dgm:bulletEnabled val="1"/>
        </dgm:presLayoutVars>
      </dgm:prSet>
      <dgm:spPr/>
    </dgm:pt>
    <dgm:pt modelId="{67166727-E074-45A6-BD5B-3E1092944ADE}" type="pres">
      <dgm:prSet presAssocID="{F59A41B2-285D-4A95-B7ED-0D2261EDF4F1}" presName="spacer" presStyleCnt="0"/>
      <dgm:spPr/>
    </dgm:pt>
    <dgm:pt modelId="{8D6BEE37-10DC-4BBD-9E78-2A4EA02BBEEE}" type="pres">
      <dgm:prSet presAssocID="{FCBD6EBE-375D-433A-BDC4-1EC5439B992B}" presName="parentText" presStyleLbl="node1" presStyleIdx="3" presStyleCnt="4">
        <dgm:presLayoutVars>
          <dgm:chMax val="0"/>
          <dgm:bulletEnabled val="1"/>
        </dgm:presLayoutVars>
      </dgm:prSet>
      <dgm:spPr/>
    </dgm:pt>
  </dgm:ptLst>
  <dgm:cxnLst>
    <dgm:cxn modelId="{07FF780F-9F09-490E-BF7F-7342D599E119}" type="presOf" srcId="{DA902703-BDD2-4023-B26B-FAE6D2B219A4}" destId="{2B2A2660-AC32-4816-B9A8-BE64205C1D18}" srcOrd="0" destOrd="0" presId="urn:microsoft.com/office/officeart/2005/8/layout/vList2"/>
    <dgm:cxn modelId="{767BCE84-4238-492F-B408-74F95577AE2E}" type="presOf" srcId="{F6903AF3-57C3-43B0-9586-BBE5A64DAE61}" destId="{3385B86E-A513-499A-802B-904338195F98}" srcOrd="0" destOrd="0" presId="urn:microsoft.com/office/officeart/2005/8/layout/vList2"/>
    <dgm:cxn modelId="{E91417AF-09B9-491A-BFC4-C5D63CCB9D92}" srcId="{DA902703-BDD2-4023-B26B-FAE6D2B219A4}" destId="{AB1828AE-C550-4BA0-A0C3-4995A67456CD}" srcOrd="0" destOrd="0" parTransId="{2CDD15DE-B93C-4B49-A13E-074C38496F9C}" sibTransId="{5E9EF141-973B-47A5-95C2-DA48804F9FE8}"/>
    <dgm:cxn modelId="{47C640C4-F878-436B-A0D1-B6AE9897C603}" srcId="{DA902703-BDD2-4023-B26B-FAE6D2B219A4}" destId="{F6903AF3-57C3-43B0-9586-BBE5A64DAE61}" srcOrd="1" destOrd="0" parTransId="{55089823-7346-4CF9-A901-5093B7D411EA}" sibTransId="{DA58B397-E93A-4BDF-967C-7FC69D0845F7}"/>
    <dgm:cxn modelId="{5F7401C9-8482-44E3-922F-0293A3E3C574}" type="presOf" srcId="{FCBD6EBE-375D-433A-BDC4-1EC5439B992B}" destId="{8D6BEE37-10DC-4BBD-9E78-2A4EA02BBEEE}" srcOrd="0" destOrd="0" presId="urn:microsoft.com/office/officeart/2005/8/layout/vList2"/>
    <dgm:cxn modelId="{8F58D5CF-C5BC-468B-996A-2A2D4E351F72}" type="presOf" srcId="{FC025E42-F646-4060-891B-7EA785BDABFD}" destId="{982083A5-6079-41F0-B038-4B086D88BC76}" srcOrd="0" destOrd="0" presId="urn:microsoft.com/office/officeart/2005/8/layout/vList2"/>
    <dgm:cxn modelId="{4A8E6CE8-A381-420C-9F94-F6E0DE30DF12}" srcId="{DA902703-BDD2-4023-B26B-FAE6D2B219A4}" destId="{FC025E42-F646-4060-891B-7EA785BDABFD}" srcOrd="2" destOrd="0" parTransId="{61998ABB-39FE-496D-A34F-3FC6E15CDFB5}" sibTransId="{F59A41B2-285D-4A95-B7ED-0D2261EDF4F1}"/>
    <dgm:cxn modelId="{7E60A7EB-E5DF-434F-9992-1045019F00AA}" type="presOf" srcId="{AB1828AE-C550-4BA0-A0C3-4995A67456CD}" destId="{0500CD6D-2FF0-4921-A45A-6CE615AD3ECE}" srcOrd="0" destOrd="0" presId="urn:microsoft.com/office/officeart/2005/8/layout/vList2"/>
    <dgm:cxn modelId="{8E4A16FA-7682-4C32-AE15-809968F68864}" srcId="{DA902703-BDD2-4023-B26B-FAE6D2B219A4}" destId="{FCBD6EBE-375D-433A-BDC4-1EC5439B992B}" srcOrd="3" destOrd="0" parTransId="{79C16D7D-C951-4101-9A58-A1C20A09648F}" sibTransId="{D59516F5-817D-4001-9F83-54BB16DD5617}"/>
    <dgm:cxn modelId="{BF5F7DD6-D248-43B6-8B03-95E31B90494F}" type="presParOf" srcId="{2B2A2660-AC32-4816-B9A8-BE64205C1D18}" destId="{0500CD6D-2FF0-4921-A45A-6CE615AD3ECE}" srcOrd="0" destOrd="0" presId="urn:microsoft.com/office/officeart/2005/8/layout/vList2"/>
    <dgm:cxn modelId="{57489124-8A1F-4E63-9160-68484A1C12D6}" type="presParOf" srcId="{2B2A2660-AC32-4816-B9A8-BE64205C1D18}" destId="{3EA3E365-628F-4A50-87F6-895CF5B230F8}" srcOrd="1" destOrd="0" presId="urn:microsoft.com/office/officeart/2005/8/layout/vList2"/>
    <dgm:cxn modelId="{4ACFAE3F-339C-49D4-A855-2D344B03972C}" type="presParOf" srcId="{2B2A2660-AC32-4816-B9A8-BE64205C1D18}" destId="{3385B86E-A513-499A-802B-904338195F98}" srcOrd="2" destOrd="0" presId="urn:microsoft.com/office/officeart/2005/8/layout/vList2"/>
    <dgm:cxn modelId="{FAFB5405-3F67-4980-B8AB-0A793BFAE79D}" type="presParOf" srcId="{2B2A2660-AC32-4816-B9A8-BE64205C1D18}" destId="{70A539A5-7D1B-4EC5-9AAA-171FD079D3B1}" srcOrd="3" destOrd="0" presId="urn:microsoft.com/office/officeart/2005/8/layout/vList2"/>
    <dgm:cxn modelId="{CD373815-2F15-48CE-B37D-E295F39D1A22}" type="presParOf" srcId="{2B2A2660-AC32-4816-B9A8-BE64205C1D18}" destId="{982083A5-6079-41F0-B038-4B086D88BC76}" srcOrd="4" destOrd="0" presId="urn:microsoft.com/office/officeart/2005/8/layout/vList2"/>
    <dgm:cxn modelId="{802CBC8F-EF4B-4AB8-9F9B-B037A9EA5ECE}" type="presParOf" srcId="{2B2A2660-AC32-4816-B9A8-BE64205C1D18}" destId="{67166727-E074-45A6-BD5B-3E1092944ADE}" srcOrd="5" destOrd="0" presId="urn:microsoft.com/office/officeart/2005/8/layout/vList2"/>
    <dgm:cxn modelId="{2BB95AC7-2CC8-4788-AFFE-D5BF1D8F4DBB}" type="presParOf" srcId="{2B2A2660-AC32-4816-B9A8-BE64205C1D18}" destId="{8D6BEE37-10DC-4BBD-9E78-2A4EA02BBEEE}"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FFD2A067-32AF-41B8-B36A-E9EDD6FB94DB}" type="doc">
      <dgm:prSet loTypeId="urn:microsoft.com/office/officeart/2005/8/layout/vList5" loCatId="list" qsTypeId="urn:microsoft.com/office/officeart/2005/8/quickstyle/simple1" qsCatId="simple" csTypeId="urn:microsoft.com/office/officeart/2005/8/colors/accent0_2" csCatId="mainScheme"/>
      <dgm:spPr/>
      <dgm:t>
        <a:bodyPr/>
        <a:lstStyle/>
        <a:p>
          <a:endParaRPr lang="es-419"/>
        </a:p>
      </dgm:t>
    </dgm:pt>
    <dgm:pt modelId="{0354F921-AC4A-48B9-9264-FD946966A6C4}">
      <dgm:prSet/>
      <dgm:spPr/>
      <dgm:t>
        <a:bodyPr/>
        <a:lstStyle/>
        <a:p>
          <a:r>
            <a:rPr lang="es-419"/>
            <a:t>Influencia esencial</a:t>
          </a:r>
        </a:p>
      </dgm:t>
    </dgm:pt>
    <dgm:pt modelId="{16DA3010-D8AC-4314-8C58-50C2D1844050}" type="parTrans" cxnId="{2F8EF1BB-3E31-4D54-91BE-B88EDDC8C1C3}">
      <dgm:prSet/>
      <dgm:spPr/>
      <dgm:t>
        <a:bodyPr/>
        <a:lstStyle/>
        <a:p>
          <a:endParaRPr lang="es-419"/>
        </a:p>
      </dgm:t>
    </dgm:pt>
    <dgm:pt modelId="{8CE62D1C-7E0F-4658-BDDF-9FA65468080C}" type="sibTrans" cxnId="{2F8EF1BB-3E31-4D54-91BE-B88EDDC8C1C3}">
      <dgm:prSet/>
      <dgm:spPr/>
      <dgm:t>
        <a:bodyPr/>
        <a:lstStyle/>
        <a:p>
          <a:endParaRPr lang="es-419"/>
        </a:p>
      </dgm:t>
    </dgm:pt>
    <dgm:pt modelId="{21DCEE44-D591-43B0-A54C-A53C9FBCC474}">
      <dgm:prSet/>
      <dgm:spPr/>
      <dgm:t>
        <a:bodyPr/>
        <a:lstStyle/>
        <a:p>
          <a:r>
            <a:rPr lang="es-419" baseline="0" dirty="0"/>
            <a:t>Es esencial para utilizar nuestras riquezas conforme a los principios del reino.</a:t>
          </a:r>
          <a:endParaRPr lang="es-419" dirty="0"/>
        </a:p>
      </dgm:t>
    </dgm:pt>
    <dgm:pt modelId="{E58A636A-08E6-495F-8AD7-4397ED8E8B9E}" type="parTrans" cxnId="{564C8724-5D35-4924-B38F-A3FB193DD0DF}">
      <dgm:prSet/>
      <dgm:spPr/>
      <dgm:t>
        <a:bodyPr/>
        <a:lstStyle/>
        <a:p>
          <a:endParaRPr lang="es-419"/>
        </a:p>
      </dgm:t>
    </dgm:pt>
    <dgm:pt modelId="{E9351E17-352D-4605-A2FE-3D9EB19976F3}" type="sibTrans" cxnId="{564C8724-5D35-4924-B38F-A3FB193DD0DF}">
      <dgm:prSet/>
      <dgm:spPr/>
      <dgm:t>
        <a:bodyPr/>
        <a:lstStyle/>
        <a:p>
          <a:endParaRPr lang="es-419"/>
        </a:p>
      </dgm:t>
    </dgm:pt>
    <dgm:pt modelId="{8627DE0E-9036-47E1-AE56-240E71EDB5AD}">
      <dgm:prSet/>
      <dgm:spPr/>
      <dgm:t>
        <a:bodyPr/>
        <a:lstStyle/>
        <a:p>
          <a:r>
            <a:rPr lang="es-419"/>
            <a:t>Alejamiento del orgullo</a:t>
          </a:r>
        </a:p>
      </dgm:t>
    </dgm:pt>
    <dgm:pt modelId="{B0084E8D-0D7E-4401-9381-1E8A7442A74C}" type="parTrans" cxnId="{7AB1467B-5942-412F-B72E-9D6B16D80719}">
      <dgm:prSet/>
      <dgm:spPr/>
      <dgm:t>
        <a:bodyPr/>
        <a:lstStyle/>
        <a:p>
          <a:endParaRPr lang="es-419"/>
        </a:p>
      </dgm:t>
    </dgm:pt>
    <dgm:pt modelId="{8F60486A-0E7D-48F1-A330-23B4338F3EA7}" type="sibTrans" cxnId="{7AB1467B-5942-412F-B72E-9D6B16D80719}">
      <dgm:prSet/>
      <dgm:spPr/>
      <dgm:t>
        <a:bodyPr/>
        <a:lstStyle/>
        <a:p>
          <a:endParaRPr lang="es-419"/>
        </a:p>
      </dgm:t>
    </dgm:pt>
    <dgm:pt modelId="{BF25BB1F-E2E5-4C37-9094-270653CFE8B3}">
      <dgm:prSet/>
      <dgm:spPr/>
      <dgm:t>
        <a:bodyPr/>
        <a:lstStyle/>
        <a:p>
          <a:r>
            <a:rPr lang="es-419" baseline="0"/>
            <a:t>Nos aleja del orgullo y el afán de protagonismo.</a:t>
          </a:r>
          <a:endParaRPr lang="es-419"/>
        </a:p>
      </dgm:t>
    </dgm:pt>
    <dgm:pt modelId="{4437F613-8D27-4779-AF52-F8E468A99089}" type="parTrans" cxnId="{1FC2A635-C5BC-4B8D-B1B7-BE8D13206549}">
      <dgm:prSet/>
      <dgm:spPr/>
      <dgm:t>
        <a:bodyPr/>
        <a:lstStyle/>
        <a:p>
          <a:endParaRPr lang="es-419"/>
        </a:p>
      </dgm:t>
    </dgm:pt>
    <dgm:pt modelId="{2F587209-3784-4E96-9F5D-08C93925F459}" type="sibTrans" cxnId="{1FC2A635-C5BC-4B8D-B1B7-BE8D13206549}">
      <dgm:prSet/>
      <dgm:spPr/>
      <dgm:t>
        <a:bodyPr/>
        <a:lstStyle/>
        <a:p>
          <a:endParaRPr lang="es-419"/>
        </a:p>
      </dgm:t>
    </dgm:pt>
    <dgm:pt modelId="{6CC7B5D6-6BF8-4B69-AFEB-FE5BEB84FCB0}">
      <dgm:prSet/>
      <dgm:spPr/>
      <dgm:t>
        <a:bodyPr/>
        <a:lstStyle/>
        <a:p>
          <a:r>
            <a:rPr lang="es-419"/>
            <a:t>Generosidad anónima</a:t>
          </a:r>
        </a:p>
      </dgm:t>
    </dgm:pt>
    <dgm:pt modelId="{E89BB22D-73AF-4682-B838-6A34BCD2EA66}" type="parTrans" cxnId="{78C4870A-14D3-46A9-B6EC-85BCACA49E0D}">
      <dgm:prSet/>
      <dgm:spPr/>
      <dgm:t>
        <a:bodyPr/>
        <a:lstStyle/>
        <a:p>
          <a:endParaRPr lang="es-419"/>
        </a:p>
      </dgm:t>
    </dgm:pt>
    <dgm:pt modelId="{03FD77AE-60E5-4A99-AB9F-9CAB95520432}" type="sibTrans" cxnId="{78C4870A-14D3-46A9-B6EC-85BCACA49E0D}">
      <dgm:prSet/>
      <dgm:spPr/>
      <dgm:t>
        <a:bodyPr/>
        <a:lstStyle/>
        <a:p>
          <a:endParaRPr lang="es-419"/>
        </a:p>
      </dgm:t>
    </dgm:pt>
    <dgm:pt modelId="{1AA95371-B9E2-4F0C-9D42-DBA62450C4B7}">
      <dgm:prSet/>
      <dgm:spPr/>
      <dgm:t>
        <a:bodyPr/>
        <a:lstStyle/>
        <a:p>
          <a:r>
            <a:rPr lang="es-419" baseline="0"/>
            <a:t>El Señor nos llama a una generosidad que no busca aplausos (Mateo 6:3).</a:t>
          </a:r>
          <a:endParaRPr lang="es-419"/>
        </a:p>
      </dgm:t>
    </dgm:pt>
    <dgm:pt modelId="{4B558203-E032-439E-9E52-26D8D7E6317B}" type="parTrans" cxnId="{E222AD17-EA2A-4174-A637-FDF7B4867BDF}">
      <dgm:prSet/>
      <dgm:spPr/>
      <dgm:t>
        <a:bodyPr/>
        <a:lstStyle/>
        <a:p>
          <a:endParaRPr lang="es-419"/>
        </a:p>
      </dgm:t>
    </dgm:pt>
    <dgm:pt modelId="{8CF7BDA4-9736-4E6A-9DDB-3A6A5002E4AD}" type="sibTrans" cxnId="{E222AD17-EA2A-4174-A637-FDF7B4867BDF}">
      <dgm:prSet/>
      <dgm:spPr/>
      <dgm:t>
        <a:bodyPr/>
        <a:lstStyle/>
        <a:p>
          <a:endParaRPr lang="es-419"/>
        </a:p>
      </dgm:t>
    </dgm:pt>
    <dgm:pt modelId="{F76022D3-E834-48F0-8145-5ADD9FD998D6}" type="pres">
      <dgm:prSet presAssocID="{FFD2A067-32AF-41B8-B36A-E9EDD6FB94DB}" presName="Name0" presStyleCnt="0">
        <dgm:presLayoutVars>
          <dgm:dir/>
          <dgm:animLvl val="lvl"/>
          <dgm:resizeHandles val="exact"/>
        </dgm:presLayoutVars>
      </dgm:prSet>
      <dgm:spPr/>
    </dgm:pt>
    <dgm:pt modelId="{161E640E-A9FA-4E85-BC6E-32D979F5D6D7}" type="pres">
      <dgm:prSet presAssocID="{0354F921-AC4A-48B9-9264-FD946966A6C4}" presName="linNode" presStyleCnt="0"/>
      <dgm:spPr/>
    </dgm:pt>
    <dgm:pt modelId="{9C537E7A-2196-4104-AB20-5A4BEE77543E}" type="pres">
      <dgm:prSet presAssocID="{0354F921-AC4A-48B9-9264-FD946966A6C4}" presName="parentText" presStyleLbl="node1" presStyleIdx="0" presStyleCnt="3">
        <dgm:presLayoutVars>
          <dgm:chMax val="1"/>
          <dgm:bulletEnabled val="1"/>
        </dgm:presLayoutVars>
      </dgm:prSet>
      <dgm:spPr/>
    </dgm:pt>
    <dgm:pt modelId="{012D762E-4EE4-4DEE-94A1-2904ECC84368}" type="pres">
      <dgm:prSet presAssocID="{0354F921-AC4A-48B9-9264-FD946966A6C4}" presName="descendantText" presStyleLbl="alignAccFollowNode1" presStyleIdx="0" presStyleCnt="3">
        <dgm:presLayoutVars>
          <dgm:bulletEnabled val="1"/>
        </dgm:presLayoutVars>
      </dgm:prSet>
      <dgm:spPr/>
    </dgm:pt>
    <dgm:pt modelId="{12D4958F-3D26-48B6-98F7-B643B42AB6DF}" type="pres">
      <dgm:prSet presAssocID="{8CE62D1C-7E0F-4658-BDDF-9FA65468080C}" presName="sp" presStyleCnt="0"/>
      <dgm:spPr/>
    </dgm:pt>
    <dgm:pt modelId="{256D8FD9-182C-4B6E-BACF-019F20546D65}" type="pres">
      <dgm:prSet presAssocID="{8627DE0E-9036-47E1-AE56-240E71EDB5AD}" presName="linNode" presStyleCnt="0"/>
      <dgm:spPr/>
    </dgm:pt>
    <dgm:pt modelId="{0FF5AC84-646D-42F7-94BA-CE1CBA854152}" type="pres">
      <dgm:prSet presAssocID="{8627DE0E-9036-47E1-AE56-240E71EDB5AD}" presName="parentText" presStyleLbl="node1" presStyleIdx="1" presStyleCnt="3">
        <dgm:presLayoutVars>
          <dgm:chMax val="1"/>
          <dgm:bulletEnabled val="1"/>
        </dgm:presLayoutVars>
      </dgm:prSet>
      <dgm:spPr/>
    </dgm:pt>
    <dgm:pt modelId="{8B14AF11-2ADC-44DC-ABE0-B88487EF1175}" type="pres">
      <dgm:prSet presAssocID="{8627DE0E-9036-47E1-AE56-240E71EDB5AD}" presName="descendantText" presStyleLbl="alignAccFollowNode1" presStyleIdx="1" presStyleCnt="3">
        <dgm:presLayoutVars>
          <dgm:bulletEnabled val="1"/>
        </dgm:presLayoutVars>
      </dgm:prSet>
      <dgm:spPr/>
    </dgm:pt>
    <dgm:pt modelId="{9083FA69-6D0A-42B3-A816-B4065A2FE380}" type="pres">
      <dgm:prSet presAssocID="{8F60486A-0E7D-48F1-A330-23B4338F3EA7}" presName="sp" presStyleCnt="0"/>
      <dgm:spPr/>
    </dgm:pt>
    <dgm:pt modelId="{6E6238FF-BCB5-42C5-A2A9-FC55BB6C6B3E}" type="pres">
      <dgm:prSet presAssocID="{6CC7B5D6-6BF8-4B69-AFEB-FE5BEB84FCB0}" presName="linNode" presStyleCnt="0"/>
      <dgm:spPr/>
    </dgm:pt>
    <dgm:pt modelId="{C227F703-56F7-42F3-8F16-1694025F260E}" type="pres">
      <dgm:prSet presAssocID="{6CC7B5D6-6BF8-4B69-AFEB-FE5BEB84FCB0}" presName="parentText" presStyleLbl="node1" presStyleIdx="2" presStyleCnt="3">
        <dgm:presLayoutVars>
          <dgm:chMax val="1"/>
          <dgm:bulletEnabled val="1"/>
        </dgm:presLayoutVars>
      </dgm:prSet>
      <dgm:spPr/>
    </dgm:pt>
    <dgm:pt modelId="{7D705D39-DFB0-4A89-A153-6E71F5A18BF5}" type="pres">
      <dgm:prSet presAssocID="{6CC7B5D6-6BF8-4B69-AFEB-FE5BEB84FCB0}" presName="descendantText" presStyleLbl="alignAccFollowNode1" presStyleIdx="2" presStyleCnt="3">
        <dgm:presLayoutVars>
          <dgm:bulletEnabled val="1"/>
        </dgm:presLayoutVars>
      </dgm:prSet>
      <dgm:spPr/>
    </dgm:pt>
  </dgm:ptLst>
  <dgm:cxnLst>
    <dgm:cxn modelId="{78C4870A-14D3-46A9-B6EC-85BCACA49E0D}" srcId="{FFD2A067-32AF-41B8-B36A-E9EDD6FB94DB}" destId="{6CC7B5D6-6BF8-4B69-AFEB-FE5BEB84FCB0}" srcOrd="2" destOrd="0" parTransId="{E89BB22D-73AF-4682-B838-6A34BCD2EA66}" sibTransId="{03FD77AE-60E5-4A99-AB9F-9CAB95520432}"/>
    <dgm:cxn modelId="{E222AD17-EA2A-4174-A637-FDF7B4867BDF}" srcId="{6CC7B5D6-6BF8-4B69-AFEB-FE5BEB84FCB0}" destId="{1AA95371-B9E2-4F0C-9D42-DBA62450C4B7}" srcOrd="0" destOrd="0" parTransId="{4B558203-E032-439E-9E52-26D8D7E6317B}" sibTransId="{8CF7BDA4-9736-4E6A-9DDB-3A6A5002E4AD}"/>
    <dgm:cxn modelId="{564C8724-5D35-4924-B38F-A3FB193DD0DF}" srcId="{0354F921-AC4A-48B9-9264-FD946966A6C4}" destId="{21DCEE44-D591-43B0-A54C-A53C9FBCC474}" srcOrd="0" destOrd="0" parTransId="{E58A636A-08E6-495F-8AD7-4397ED8E8B9E}" sibTransId="{E9351E17-352D-4605-A2FE-3D9EB19976F3}"/>
    <dgm:cxn modelId="{09055531-A2F5-477E-B36D-8E5FFEBC8CEB}" type="presOf" srcId="{21DCEE44-D591-43B0-A54C-A53C9FBCC474}" destId="{012D762E-4EE4-4DEE-94A1-2904ECC84368}" srcOrd="0" destOrd="0" presId="urn:microsoft.com/office/officeart/2005/8/layout/vList5"/>
    <dgm:cxn modelId="{1FC2A635-C5BC-4B8D-B1B7-BE8D13206549}" srcId="{8627DE0E-9036-47E1-AE56-240E71EDB5AD}" destId="{BF25BB1F-E2E5-4C37-9094-270653CFE8B3}" srcOrd="0" destOrd="0" parTransId="{4437F613-8D27-4779-AF52-F8E468A99089}" sibTransId="{2F587209-3784-4E96-9F5D-08C93925F459}"/>
    <dgm:cxn modelId="{C5562D4B-E50D-4C52-BFB6-596470823816}" type="presOf" srcId="{FFD2A067-32AF-41B8-B36A-E9EDD6FB94DB}" destId="{F76022D3-E834-48F0-8145-5ADD9FD998D6}" srcOrd="0" destOrd="0" presId="urn:microsoft.com/office/officeart/2005/8/layout/vList5"/>
    <dgm:cxn modelId="{839E0F73-9FF3-463A-A37A-1E463533DABC}" type="presOf" srcId="{8627DE0E-9036-47E1-AE56-240E71EDB5AD}" destId="{0FF5AC84-646D-42F7-94BA-CE1CBA854152}" srcOrd="0" destOrd="0" presId="urn:microsoft.com/office/officeart/2005/8/layout/vList5"/>
    <dgm:cxn modelId="{7AB1467B-5942-412F-B72E-9D6B16D80719}" srcId="{FFD2A067-32AF-41B8-B36A-E9EDD6FB94DB}" destId="{8627DE0E-9036-47E1-AE56-240E71EDB5AD}" srcOrd="1" destOrd="0" parTransId="{B0084E8D-0D7E-4401-9381-1E8A7442A74C}" sibTransId="{8F60486A-0E7D-48F1-A330-23B4338F3EA7}"/>
    <dgm:cxn modelId="{2F8EF1BB-3E31-4D54-91BE-B88EDDC8C1C3}" srcId="{FFD2A067-32AF-41B8-B36A-E9EDD6FB94DB}" destId="{0354F921-AC4A-48B9-9264-FD946966A6C4}" srcOrd="0" destOrd="0" parTransId="{16DA3010-D8AC-4314-8C58-50C2D1844050}" sibTransId="{8CE62D1C-7E0F-4658-BDDF-9FA65468080C}"/>
    <dgm:cxn modelId="{CCFB8BC7-E43F-46F7-B420-F913771304B4}" type="presOf" srcId="{BF25BB1F-E2E5-4C37-9094-270653CFE8B3}" destId="{8B14AF11-2ADC-44DC-ABE0-B88487EF1175}" srcOrd="0" destOrd="0" presId="urn:microsoft.com/office/officeart/2005/8/layout/vList5"/>
    <dgm:cxn modelId="{EC178DDD-E60F-42B0-91C5-00420283835C}" type="presOf" srcId="{1AA95371-B9E2-4F0C-9D42-DBA62450C4B7}" destId="{7D705D39-DFB0-4A89-A153-6E71F5A18BF5}" srcOrd="0" destOrd="0" presId="urn:microsoft.com/office/officeart/2005/8/layout/vList5"/>
    <dgm:cxn modelId="{BFAD6AE5-8560-4699-AF21-5E31F5F610E6}" type="presOf" srcId="{0354F921-AC4A-48B9-9264-FD946966A6C4}" destId="{9C537E7A-2196-4104-AB20-5A4BEE77543E}" srcOrd="0" destOrd="0" presId="urn:microsoft.com/office/officeart/2005/8/layout/vList5"/>
    <dgm:cxn modelId="{954EDAFA-4991-4F56-80EA-46758C200724}" type="presOf" srcId="{6CC7B5D6-6BF8-4B69-AFEB-FE5BEB84FCB0}" destId="{C227F703-56F7-42F3-8F16-1694025F260E}" srcOrd="0" destOrd="0" presId="urn:microsoft.com/office/officeart/2005/8/layout/vList5"/>
    <dgm:cxn modelId="{3C7A6C90-C589-4248-BA68-652CCD0779B8}" type="presParOf" srcId="{F76022D3-E834-48F0-8145-5ADD9FD998D6}" destId="{161E640E-A9FA-4E85-BC6E-32D979F5D6D7}" srcOrd="0" destOrd="0" presId="urn:microsoft.com/office/officeart/2005/8/layout/vList5"/>
    <dgm:cxn modelId="{FF794921-94C7-47A8-B3DC-B41C0E05C568}" type="presParOf" srcId="{161E640E-A9FA-4E85-BC6E-32D979F5D6D7}" destId="{9C537E7A-2196-4104-AB20-5A4BEE77543E}" srcOrd="0" destOrd="0" presId="urn:microsoft.com/office/officeart/2005/8/layout/vList5"/>
    <dgm:cxn modelId="{BFDAE43E-CBB4-4470-8726-D7E189EBC5BF}" type="presParOf" srcId="{161E640E-A9FA-4E85-BC6E-32D979F5D6D7}" destId="{012D762E-4EE4-4DEE-94A1-2904ECC84368}" srcOrd="1" destOrd="0" presId="urn:microsoft.com/office/officeart/2005/8/layout/vList5"/>
    <dgm:cxn modelId="{C7DF946F-1DC3-4BB0-95AB-A51C161735E1}" type="presParOf" srcId="{F76022D3-E834-48F0-8145-5ADD9FD998D6}" destId="{12D4958F-3D26-48B6-98F7-B643B42AB6DF}" srcOrd="1" destOrd="0" presId="urn:microsoft.com/office/officeart/2005/8/layout/vList5"/>
    <dgm:cxn modelId="{6BB2D8C0-DB4B-4BED-9992-F2FABD3486FE}" type="presParOf" srcId="{F76022D3-E834-48F0-8145-5ADD9FD998D6}" destId="{256D8FD9-182C-4B6E-BACF-019F20546D65}" srcOrd="2" destOrd="0" presId="urn:microsoft.com/office/officeart/2005/8/layout/vList5"/>
    <dgm:cxn modelId="{DB2606F3-3C1D-4E1D-BA1D-EB49F61EF932}" type="presParOf" srcId="{256D8FD9-182C-4B6E-BACF-019F20546D65}" destId="{0FF5AC84-646D-42F7-94BA-CE1CBA854152}" srcOrd="0" destOrd="0" presId="urn:microsoft.com/office/officeart/2005/8/layout/vList5"/>
    <dgm:cxn modelId="{59701A70-972B-4563-AEA2-930FB0F72ABF}" type="presParOf" srcId="{256D8FD9-182C-4B6E-BACF-019F20546D65}" destId="{8B14AF11-2ADC-44DC-ABE0-B88487EF1175}" srcOrd="1" destOrd="0" presId="urn:microsoft.com/office/officeart/2005/8/layout/vList5"/>
    <dgm:cxn modelId="{A2F8F1C1-3590-44EE-BA2D-DFEE6EDC4B83}" type="presParOf" srcId="{F76022D3-E834-48F0-8145-5ADD9FD998D6}" destId="{9083FA69-6D0A-42B3-A816-B4065A2FE380}" srcOrd="3" destOrd="0" presId="urn:microsoft.com/office/officeart/2005/8/layout/vList5"/>
    <dgm:cxn modelId="{0108B9DE-4A5A-45B8-9499-EE5971401FB9}" type="presParOf" srcId="{F76022D3-E834-48F0-8145-5ADD9FD998D6}" destId="{6E6238FF-BCB5-42C5-A2A9-FC55BB6C6B3E}" srcOrd="4" destOrd="0" presId="urn:microsoft.com/office/officeart/2005/8/layout/vList5"/>
    <dgm:cxn modelId="{A1CB52AD-C3DF-4B16-A55D-46BCCFA2722E}" type="presParOf" srcId="{6E6238FF-BCB5-42C5-A2A9-FC55BB6C6B3E}" destId="{C227F703-56F7-42F3-8F16-1694025F260E}" srcOrd="0" destOrd="0" presId="urn:microsoft.com/office/officeart/2005/8/layout/vList5"/>
    <dgm:cxn modelId="{3965D400-E980-4D76-97DC-B33BC9805DB9}" type="presParOf" srcId="{6E6238FF-BCB5-42C5-A2A9-FC55BB6C6B3E}" destId="{7D705D39-DFB0-4A89-A153-6E71F5A18BF5}"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48D54628-655A-41D4-B7B0-E4164DFB6C78}"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s-419"/>
        </a:p>
      </dgm:t>
    </dgm:pt>
    <dgm:pt modelId="{30C31FED-3141-4BF9-9473-C76368A6208F}">
      <dgm:prSet/>
      <dgm:spPr/>
      <dgm:t>
        <a:bodyPr/>
        <a:lstStyle/>
        <a:p>
          <a:r>
            <a:rPr lang="es-419"/>
            <a:t>Transformación progresiva</a:t>
          </a:r>
        </a:p>
      </dgm:t>
    </dgm:pt>
    <dgm:pt modelId="{C594EBD3-EEE4-4043-94D2-4B87AF7D997D}" type="parTrans" cxnId="{BA6C5B48-072A-4F2D-8105-244C2928AA91}">
      <dgm:prSet/>
      <dgm:spPr/>
      <dgm:t>
        <a:bodyPr/>
        <a:lstStyle/>
        <a:p>
          <a:endParaRPr lang="es-419"/>
        </a:p>
      </dgm:t>
    </dgm:pt>
    <dgm:pt modelId="{3D0712B5-AB36-4CE3-A8D0-FC4AC3B57A46}" type="sibTrans" cxnId="{BA6C5B48-072A-4F2D-8105-244C2928AA91}">
      <dgm:prSet/>
      <dgm:spPr/>
      <dgm:t>
        <a:bodyPr/>
        <a:lstStyle/>
        <a:p>
          <a:endParaRPr lang="es-419"/>
        </a:p>
      </dgm:t>
    </dgm:pt>
    <dgm:pt modelId="{75B6D8D1-34AC-4BE7-9F65-CA2BA94BD4A7}">
      <dgm:prSet/>
      <dgm:spPr/>
      <dgm:t>
        <a:bodyPr/>
        <a:lstStyle/>
        <a:p>
          <a:r>
            <a:rPr lang="es-419" baseline="0"/>
            <a:t>El Espíritu nos transforma en nuestra experiencia cristiana.</a:t>
          </a:r>
          <a:endParaRPr lang="es-419"/>
        </a:p>
      </dgm:t>
    </dgm:pt>
    <dgm:pt modelId="{544AB7EA-2B59-474F-B688-7287EE698C62}" type="parTrans" cxnId="{2E85A5F7-2B2C-4275-A593-9D7611C52E12}">
      <dgm:prSet/>
      <dgm:spPr/>
      <dgm:t>
        <a:bodyPr/>
        <a:lstStyle/>
        <a:p>
          <a:endParaRPr lang="es-419"/>
        </a:p>
      </dgm:t>
    </dgm:pt>
    <dgm:pt modelId="{F4C48F04-3A28-4B85-88B8-C4197D69E4B5}" type="sibTrans" cxnId="{2E85A5F7-2B2C-4275-A593-9D7611C52E12}">
      <dgm:prSet/>
      <dgm:spPr/>
      <dgm:t>
        <a:bodyPr/>
        <a:lstStyle/>
        <a:p>
          <a:endParaRPr lang="es-419"/>
        </a:p>
      </dgm:t>
    </dgm:pt>
    <dgm:pt modelId="{8B5B4BB6-BA6F-4512-8645-1FFD56E34527}">
      <dgm:prSet/>
      <dgm:spPr/>
      <dgm:t>
        <a:bodyPr/>
        <a:lstStyle/>
        <a:p>
          <a:r>
            <a:rPr lang="es-419"/>
            <a:t>Papel de la Palabra</a:t>
          </a:r>
        </a:p>
      </dgm:t>
    </dgm:pt>
    <dgm:pt modelId="{9AC5D450-0488-4648-B585-C672EFFCC371}" type="parTrans" cxnId="{06E72350-E06B-4F1B-AF50-D43F3BF23FC4}">
      <dgm:prSet/>
      <dgm:spPr/>
      <dgm:t>
        <a:bodyPr/>
        <a:lstStyle/>
        <a:p>
          <a:endParaRPr lang="es-419"/>
        </a:p>
      </dgm:t>
    </dgm:pt>
    <dgm:pt modelId="{D835F309-9E0D-4953-98DF-D21BDA8C15B6}" type="sibTrans" cxnId="{06E72350-E06B-4F1B-AF50-D43F3BF23FC4}">
      <dgm:prSet/>
      <dgm:spPr/>
      <dgm:t>
        <a:bodyPr/>
        <a:lstStyle/>
        <a:p>
          <a:endParaRPr lang="es-419"/>
        </a:p>
      </dgm:t>
    </dgm:pt>
    <dgm:pt modelId="{09C3DB30-47BC-4AE7-960A-59062EB14188}">
      <dgm:prSet/>
      <dgm:spPr/>
      <dgm:t>
        <a:bodyPr/>
        <a:lstStyle/>
        <a:p>
          <a:r>
            <a:rPr lang="es-419" baseline="0"/>
            <a:t>La Palabra de Dios desempeña un papel esencial (Juan 17:17).</a:t>
          </a:r>
          <a:endParaRPr lang="es-419"/>
        </a:p>
      </dgm:t>
    </dgm:pt>
    <dgm:pt modelId="{FF6F04BC-1F54-44BF-AA98-85FF02C5B222}" type="parTrans" cxnId="{5FF4B0CE-5312-4BB0-BD14-C48140B14989}">
      <dgm:prSet/>
      <dgm:spPr/>
      <dgm:t>
        <a:bodyPr/>
        <a:lstStyle/>
        <a:p>
          <a:endParaRPr lang="es-419"/>
        </a:p>
      </dgm:t>
    </dgm:pt>
    <dgm:pt modelId="{29C4FB72-1FDE-4AE9-806E-02C5F425801B}" type="sibTrans" cxnId="{5FF4B0CE-5312-4BB0-BD14-C48140B14989}">
      <dgm:prSet/>
      <dgm:spPr/>
      <dgm:t>
        <a:bodyPr/>
        <a:lstStyle/>
        <a:p>
          <a:endParaRPr lang="es-419"/>
        </a:p>
      </dgm:t>
    </dgm:pt>
    <dgm:pt modelId="{969E393D-89A3-4BBF-85FC-41C8EECC87FF}">
      <dgm:prSet/>
      <dgm:spPr/>
      <dgm:t>
        <a:bodyPr/>
        <a:lstStyle/>
        <a:p>
          <a:r>
            <a:rPr lang="es-419"/>
            <a:t>Obediencia como fruto</a:t>
          </a:r>
        </a:p>
      </dgm:t>
    </dgm:pt>
    <dgm:pt modelId="{740B36F4-FCEC-4DAD-BBC2-AB2ADF57960B}" type="parTrans" cxnId="{152126F4-A714-4068-AE3A-D0929F6FB000}">
      <dgm:prSet/>
      <dgm:spPr/>
      <dgm:t>
        <a:bodyPr/>
        <a:lstStyle/>
        <a:p>
          <a:endParaRPr lang="es-419"/>
        </a:p>
      </dgm:t>
    </dgm:pt>
    <dgm:pt modelId="{C086E739-486C-43FA-90C4-F369DC9A4342}" type="sibTrans" cxnId="{152126F4-A714-4068-AE3A-D0929F6FB000}">
      <dgm:prSet/>
      <dgm:spPr/>
      <dgm:t>
        <a:bodyPr/>
        <a:lstStyle/>
        <a:p>
          <a:endParaRPr lang="es-419"/>
        </a:p>
      </dgm:t>
    </dgm:pt>
    <dgm:pt modelId="{0D0A28DA-AB3E-48D3-875A-FE36F5EEFA2B}">
      <dgm:prSet/>
      <dgm:spPr/>
      <dgm:t>
        <a:bodyPr/>
        <a:lstStyle/>
        <a:p>
          <a:r>
            <a:rPr lang="es-419" baseline="0"/>
            <a:t>La obediencia es el fruto del Espíritu (Romanos 6:22).</a:t>
          </a:r>
          <a:endParaRPr lang="es-419"/>
        </a:p>
      </dgm:t>
    </dgm:pt>
    <dgm:pt modelId="{C77322EB-A5C9-43DC-AE51-4DD6857E90C2}" type="parTrans" cxnId="{918994CA-FA30-4E20-870A-BFCF6D8F813F}">
      <dgm:prSet/>
      <dgm:spPr/>
      <dgm:t>
        <a:bodyPr/>
        <a:lstStyle/>
        <a:p>
          <a:endParaRPr lang="es-419"/>
        </a:p>
      </dgm:t>
    </dgm:pt>
    <dgm:pt modelId="{30060285-2BBB-48C3-AB41-627F4A64FC50}" type="sibTrans" cxnId="{918994CA-FA30-4E20-870A-BFCF6D8F813F}">
      <dgm:prSet/>
      <dgm:spPr/>
      <dgm:t>
        <a:bodyPr/>
        <a:lstStyle/>
        <a:p>
          <a:endParaRPr lang="es-419"/>
        </a:p>
      </dgm:t>
    </dgm:pt>
    <dgm:pt modelId="{621C04DF-5546-410E-A941-21189AD238E2}">
      <dgm:prSet/>
      <dgm:spPr/>
      <dgm:t>
        <a:bodyPr/>
        <a:lstStyle/>
        <a:p>
          <a:r>
            <a:rPr lang="es-419"/>
            <a:t>Manifestación de amor</a:t>
          </a:r>
        </a:p>
      </dgm:t>
    </dgm:pt>
    <dgm:pt modelId="{3A975277-6DD3-4110-87E1-9A48E06985C1}" type="parTrans" cxnId="{41C6F3BD-8AD7-4EF5-A2E1-A04B84BE2314}">
      <dgm:prSet/>
      <dgm:spPr/>
      <dgm:t>
        <a:bodyPr/>
        <a:lstStyle/>
        <a:p>
          <a:endParaRPr lang="es-419"/>
        </a:p>
      </dgm:t>
    </dgm:pt>
    <dgm:pt modelId="{E2547E31-3A63-4200-BD6B-28827A55C13D}" type="sibTrans" cxnId="{41C6F3BD-8AD7-4EF5-A2E1-A04B84BE2314}">
      <dgm:prSet/>
      <dgm:spPr/>
      <dgm:t>
        <a:bodyPr/>
        <a:lstStyle/>
        <a:p>
          <a:endParaRPr lang="es-419"/>
        </a:p>
      </dgm:t>
    </dgm:pt>
    <dgm:pt modelId="{402C1A27-C51B-4C1E-A378-13E04B0A928A}">
      <dgm:prSet/>
      <dgm:spPr/>
      <dgm:t>
        <a:bodyPr/>
        <a:lstStyle/>
        <a:p>
          <a:r>
            <a:rPr lang="es-419" baseline="0"/>
            <a:t>Es la manifestación genuina del amor a Dios y al prójimo.</a:t>
          </a:r>
          <a:endParaRPr lang="es-419"/>
        </a:p>
      </dgm:t>
    </dgm:pt>
    <dgm:pt modelId="{9D45D29C-C746-4E08-9767-A1A2D0065362}" type="parTrans" cxnId="{00C26F89-582B-43CF-BF07-3276E557734B}">
      <dgm:prSet/>
      <dgm:spPr/>
      <dgm:t>
        <a:bodyPr/>
        <a:lstStyle/>
        <a:p>
          <a:endParaRPr lang="es-419"/>
        </a:p>
      </dgm:t>
    </dgm:pt>
    <dgm:pt modelId="{1FDB2B3F-BE36-4301-BE92-355F4966B692}" type="sibTrans" cxnId="{00C26F89-582B-43CF-BF07-3276E557734B}">
      <dgm:prSet/>
      <dgm:spPr/>
      <dgm:t>
        <a:bodyPr/>
        <a:lstStyle/>
        <a:p>
          <a:endParaRPr lang="es-419"/>
        </a:p>
      </dgm:t>
    </dgm:pt>
    <dgm:pt modelId="{4937CC8D-5169-44DE-82F6-39D365520BAB}" type="pres">
      <dgm:prSet presAssocID="{48D54628-655A-41D4-B7B0-E4164DFB6C78}" presName="linear" presStyleCnt="0">
        <dgm:presLayoutVars>
          <dgm:animLvl val="lvl"/>
          <dgm:resizeHandles val="exact"/>
        </dgm:presLayoutVars>
      </dgm:prSet>
      <dgm:spPr/>
    </dgm:pt>
    <dgm:pt modelId="{46878FF5-CE69-4E17-B280-844EBB40F9CA}" type="pres">
      <dgm:prSet presAssocID="{30C31FED-3141-4BF9-9473-C76368A6208F}" presName="parentText" presStyleLbl="node1" presStyleIdx="0" presStyleCnt="4">
        <dgm:presLayoutVars>
          <dgm:chMax val="0"/>
          <dgm:bulletEnabled val="1"/>
        </dgm:presLayoutVars>
      </dgm:prSet>
      <dgm:spPr/>
    </dgm:pt>
    <dgm:pt modelId="{B92A6BE6-3671-4C44-BD83-03D6CB0B55EE}" type="pres">
      <dgm:prSet presAssocID="{30C31FED-3141-4BF9-9473-C76368A6208F}" presName="childText" presStyleLbl="revTx" presStyleIdx="0" presStyleCnt="4">
        <dgm:presLayoutVars>
          <dgm:bulletEnabled val="1"/>
        </dgm:presLayoutVars>
      </dgm:prSet>
      <dgm:spPr/>
    </dgm:pt>
    <dgm:pt modelId="{81DF2FFD-1D5B-4F80-959F-809B60DD08F1}" type="pres">
      <dgm:prSet presAssocID="{8B5B4BB6-BA6F-4512-8645-1FFD56E34527}" presName="parentText" presStyleLbl="node1" presStyleIdx="1" presStyleCnt="4">
        <dgm:presLayoutVars>
          <dgm:chMax val="0"/>
          <dgm:bulletEnabled val="1"/>
        </dgm:presLayoutVars>
      </dgm:prSet>
      <dgm:spPr/>
    </dgm:pt>
    <dgm:pt modelId="{6CEEDFDE-7012-445E-8A98-0111AB8C77A0}" type="pres">
      <dgm:prSet presAssocID="{8B5B4BB6-BA6F-4512-8645-1FFD56E34527}" presName="childText" presStyleLbl="revTx" presStyleIdx="1" presStyleCnt="4">
        <dgm:presLayoutVars>
          <dgm:bulletEnabled val="1"/>
        </dgm:presLayoutVars>
      </dgm:prSet>
      <dgm:spPr/>
    </dgm:pt>
    <dgm:pt modelId="{DE0A26F5-563A-4ABB-A390-D69BA1AE510F}" type="pres">
      <dgm:prSet presAssocID="{969E393D-89A3-4BBF-85FC-41C8EECC87FF}" presName="parentText" presStyleLbl="node1" presStyleIdx="2" presStyleCnt="4">
        <dgm:presLayoutVars>
          <dgm:chMax val="0"/>
          <dgm:bulletEnabled val="1"/>
        </dgm:presLayoutVars>
      </dgm:prSet>
      <dgm:spPr/>
    </dgm:pt>
    <dgm:pt modelId="{C2CA2B7D-4152-4A52-B450-61812C508828}" type="pres">
      <dgm:prSet presAssocID="{969E393D-89A3-4BBF-85FC-41C8EECC87FF}" presName="childText" presStyleLbl="revTx" presStyleIdx="2" presStyleCnt="4">
        <dgm:presLayoutVars>
          <dgm:bulletEnabled val="1"/>
        </dgm:presLayoutVars>
      </dgm:prSet>
      <dgm:spPr/>
    </dgm:pt>
    <dgm:pt modelId="{92DE7F72-37CD-4F31-B510-F0A8FB9367B7}" type="pres">
      <dgm:prSet presAssocID="{621C04DF-5546-410E-A941-21189AD238E2}" presName="parentText" presStyleLbl="node1" presStyleIdx="3" presStyleCnt="4">
        <dgm:presLayoutVars>
          <dgm:chMax val="0"/>
          <dgm:bulletEnabled val="1"/>
        </dgm:presLayoutVars>
      </dgm:prSet>
      <dgm:spPr/>
    </dgm:pt>
    <dgm:pt modelId="{AA0944D5-53A9-476E-AE4F-B4F5DC311232}" type="pres">
      <dgm:prSet presAssocID="{621C04DF-5546-410E-A941-21189AD238E2}" presName="childText" presStyleLbl="revTx" presStyleIdx="3" presStyleCnt="4">
        <dgm:presLayoutVars>
          <dgm:bulletEnabled val="1"/>
        </dgm:presLayoutVars>
      </dgm:prSet>
      <dgm:spPr/>
    </dgm:pt>
  </dgm:ptLst>
  <dgm:cxnLst>
    <dgm:cxn modelId="{6F1F2760-4DA6-4757-8B8C-220BAA60C650}" type="presOf" srcId="{621C04DF-5546-410E-A941-21189AD238E2}" destId="{92DE7F72-37CD-4F31-B510-F0A8FB9367B7}" srcOrd="0" destOrd="0" presId="urn:microsoft.com/office/officeart/2005/8/layout/vList2"/>
    <dgm:cxn modelId="{BA6C5B48-072A-4F2D-8105-244C2928AA91}" srcId="{48D54628-655A-41D4-B7B0-E4164DFB6C78}" destId="{30C31FED-3141-4BF9-9473-C76368A6208F}" srcOrd="0" destOrd="0" parTransId="{C594EBD3-EEE4-4043-94D2-4B87AF7D997D}" sibTransId="{3D0712B5-AB36-4CE3-A8D0-FC4AC3B57A46}"/>
    <dgm:cxn modelId="{06E72350-E06B-4F1B-AF50-D43F3BF23FC4}" srcId="{48D54628-655A-41D4-B7B0-E4164DFB6C78}" destId="{8B5B4BB6-BA6F-4512-8645-1FFD56E34527}" srcOrd="1" destOrd="0" parTransId="{9AC5D450-0488-4648-B585-C672EFFCC371}" sibTransId="{D835F309-9E0D-4953-98DF-D21BDA8C15B6}"/>
    <dgm:cxn modelId="{43DAA550-3ECC-47BE-BC2B-60D3B728B498}" type="presOf" srcId="{8B5B4BB6-BA6F-4512-8645-1FFD56E34527}" destId="{81DF2FFD-1D5B-4F80-959F-809B60DD08F1}" srcOrd="0" destOrd="0" presId="urn:microsoft.com/office/officeart/2005/8/layout/vList2"/>
    <dgm:cxn modelId="{5655CA54-89E7-40D7-A081-23AF1F0869A1}" type="presOf" srcId="{0D0A28DA-AB3E-48D3-875A-FE36F5EEFA2B}" destId="{C2CA2B7D-4152-4A52-B450-61812C508828}" srcOrd="0" destOrd="0" presId="urn:microsoft.com/office/officeart/2005/8/layout/vList2"/>
    <dgm:cxn modelId="{897CFB7A-58A4-4C19-872E-E94B0FECEEDF}" type="presOf" srcId="{09C3DB30-47BC-4AE7-960A-59062EB14188}" destId="{6CEEDFDE-7012-445E-8A98-0111AB8C77A0}" srcOrd="0" destOrd="0" presId="urn:microsoft.com/office/officeart/2005/8/layout/vList2"/>
    <dgm:cxn modelId="{2E238D84-15DA-48AB-81D5-D8F73D427A8B}" type="presOf" srcId="{48D54628-655A-41D4-B7B0-E4164DFB6C78}" destId="{4937CC8D-5169-44DE-82F6-39D365520BAB}" srcOrd="0" destOrd="0" presId="urn:microsoft.com/office/officeart/2005/8/layout/vList2"/>
    <dgm:cxn modelId="{35EACB86-8657-4D72-B2B4-77B9C7997325}" type="presOf" srcId="{30C31FED-3141-4BF9-9473-C76368A6208F}" destId="{46878FF5-CE69-4E17-B280-844EBB40F9CA}" srcOrd="0" destOrd="0" presId="urn:microsoft.com/office/officeart/2005/8/layout/vList2"/>
    <dgm:cxn modelId="{00C26F89-582B-43CF-BF07-3276E557734B}" srcId="{621C04DF-5546-410E-A941-21189AD238E2}" destId="{402C1A27-C51B-4C1E-A378-13E04B0A928A}" srcOrd="0" destOrd="0" parTransId="{9D45D29C-C746-4E08-9767-A1A2D0065362}" sibTransId="{1FDB2B3F-BE36-4301-BE92-355F4966B692}"/>
    <dgm:cxn modelId="{6E119AA1-B91F-48CB-982F-36A30DD843AF}" type="presOf" srcId="{402C1A27-C51B-4C1E-A378-13E04B0A928A}" destId="{AA0944D5-53A9-476E-AE4F-B4F5DC311232}" srcOrd="0" destOrd="0" presId="urn:microsoft.com/office/officeart/2005/8/layout/vList2"/>
    <dgm:cxn modelId="{4BD613A4-35E3-4029-8095-16891B878B69}" type="presOf" srcId="{75B6D8D1-34AC-4BE7-9F65-CA2BA94BD4A7}" destId="{B92A6BE6-3671-4C44-BD83-03D6CB0B55EE}" srcOrd="0" destOrd="0" presId="urn:microsoft.com/office/officeart/2005/8/layout/vList2"/>
    <dgm:cxn modelId="{41C6F3BD-8AD7-4EF5-A2E1-A04B84BE2314}" srcId="{48D54628-655A-41D4-B7B0-E4164DFB6C78}" destId="{621C04DF-5546-410E-A941-21189AD238E2}" srcOrd="3" destOrd="0" parTransId="{3A975277-6DD3-4110-87E1-9A48E06985C1}" sibTransId="{E2547E31-3A63-4200-BD6B-28827A55C13D}"/>
    <dgm:cxn modelId="{918994CA-FA30-4E20-870A-BFCF6D8F813F}" srcId="{969E393D-89A3-4BBF-85FC-41C8EECC87FF}" destId="{0D0A28DA-AB3E-48D3-875A-FE36F5EEFA2B}" srcOrd="0" destOrd="0" parTransId="{C77322EB-A5C9-43DC-AE51-4DD6857E90C2}" sibTransId="{30060285-2BBB-48C3-AB41-627F4A64FC50}"/>
    <dgm:cxn modelId="{5FF4B0CE-5312-4BB0-BD14-C48140B14989}" srcId="{8B5B4BB6-BA6F-4512-8645-1FFD56E34527}" destId="{09C3DB30-47BC-4AE7-960A-59062EB14188}" srcOrd="0" destOrd="0" parTransId="{FF6F04BC-1F54-44BF-AA98-85FF02C5B222}" sibTransId="{29C4FB72-1FDE-4AE9-806E-02C5F425801B}"/>
    <dgm:cxn modelId="{A27700EA-622C-4072-9BF6-F00A025CA2A2}" type="presOf" srcId="{969E393D-89A3-4BBF-85FC-41C8EECC87FF}" destId="{DE0A26F5-563A-4ABB-A390-D69BA1AE510F}" srcOrd="0" destOrd="0" presId="urn:microsoft.com/office/officeart/2005/8/layout/vList2"/>
    <dgm:cxn modelId="{152126F4-A714-4068-AE3A-D0929F6FB000}" srcId="{48D54628-655A-41D4-B7B0-E4164DFB6C78}" destId="{969E393D-89A3-4BBF-85FC-41C8EECC87FF}" srcOrd="2" destOrd="0" parTransId="{740B36F4-FCEC-4DAD-BBC2-AB2ADF57960B}" sibTransId="{C086E739-486C-43FA-90C4-F369DC9A4342}"/>
    <dgm:cxn modelId="{2E85A5F7-2B2C-4275-A593-9D7611C52E12}" srcId="{30C31FED-3141-4BF9-9473-C76368A6208F}" destId="{75B6D8D1-34AC-4BE7-9F65-CA2BA94BD4A7}" srcOrd="0" destOrd="0" parTransId="{544AB7EA-2B59-474F-B688-7287EE698C62}" sibTransId="{F4C48F04-3A28-4B85-88B8-C4197D69E4B5}"/>
    <dgm:cxn modelId="{82C23852-5D6C-492D-8F93-E0F47F8E9340}" type="presParOf" srcId="{4937CC8D-5169-44DE-82F6-39D365520BAB}" destId="{46878FF5-CE69-4E17-B280-844EBB40F9CA}" srcOrd="0" destOrd="0" presId="urn:microsoft.com/office/officeart/2005/8/layout/vList2"/>
    <dgm:cxn modelId="{B78A4CB3-17DD-45AB-B9AC-2F103E8529F1}" type="presParOf" srcId="{4937CC8D-5169-44DE-82F6-39D365520BAB}" destId="{B92A6BE6-3671-4C44-BD83-03D6CB0B55EE}" srcOrd="1" destOrd="0" presId="urn:microsoft.com/office/officeart/2005/8/layout/vList2"/>
    <dgm:cxn modelId="{11DDD16E-2344-415F-8067-85C3E52E2C7E}" type="presParOf" srcId="{4937CC8D-5169-44DE-82F6-39D365520BAB}" destId="{81DF2FFD-1D5B-4F80-959F-809B60DD08F1}" srcOrd="2" destOrd="0" presId="urn:microsoft.com/office/officeart/2005/8/layout/vList2"/>
    <dgm:cxn modelId="{98101BAF-D0B4-4A8F-9889-C2EEF674E047}" type="presParOf" srcId="{4937CC8D-5169-44DE-82F6-39D365520BAB}" destId="{6CEEDFDE-7012-445E-8A98-0111AB8C77A0}" srcOrd="3" destOrd="0" presId="urn:microsoft.com/office/officeart/2005/8/layout/vList2"/>
    <dgm:cxn modelId="{E91FD99B-3EB8-4643-8871-66908446EF88}" type="presParOf" srcId="{4937CC8D-5169-44DE-82F6-39D365520BAB}" destId="{DE0A26F5-563A-4ABB-A390-D69BA1AE510F}" srcOrd="4" destOrd="0" presId="urn:microsoft.com/office/officeart/2005/8/layout/vList2"/>
    <dgm:cxn modelId="{EE83033B-C90C-404A-A606-E8A0963646CF}" type="presParOf" srcId="{4937CC8D-5169-44DE-82F6-39D365520BAB}" destId="{C2CA2B7D-4152-4A52-B450-61812C508828}" srcOrd="5" destOrd="0" presId="urn:microsoft.com/office/officeart/2005/8/layout/vList2"/>
    <dgm:cxn modelId="{D759FBAE-8CAC-4557-B51C-5B27F4A3A75E}" type="presParOf" srcId="{4937CC8D-5169-44DE-82F6-39D365520BAB}" destId="{92DE7F72-37CD-4F31-B510-F0A8FB9367B7}" srcOrd="6" destOrd="0" presId="urn:microsoft.com/office/officeart/2005/8/layout/vList2"/>
    <dgm:cxn modelId="{876DA5F8-B4D6-4917-A4E7-00B10E334F68}" type="presParOf" srcId="{4937CC8D-5169-44DE-82F6-39D365520BAB}" destId="{AA0944D5-53A9-476E-AE4F-B4F5DC311232}" srcOrd="7"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E67D7B77-4681-4FAE-8C45-317DFBE44239}" type="doc">
      <dgm:prSet loTypeId="urn:microsoft.com/office/officeart/2005/8/layout/lProcess2" loCatId="list" qsTypeId="urn:microsoft.com/office/officeart/2005/8/quickstyle/simple1" qsCatId="simple" csTypeId="urn:microsoft.com/office/officeart/2005/8/colors/colorful5" csCatId="colorful"/>
      <dgm:spPr/>
      <dgm:t>
        <a:bodyPr/>
        <a:lstStyle/>
        <a:p>
          <a:endParaRPr lang="es-419"/>
        </a:p>
      </dgm:t>
    </dgm:pt>
    <dgm:pt modelId="{9F7BD2DF-CAB3-46DB-B224-8DBC939389D6}">
      <dgm:prSet/>
      <dgm:spPr/>
      <dgm:t>
        <a:bodyPr/>
        <a:lstStyle/>
        <a:p>
          <a:r>
            <a:rPr lang="es-419"/>
            <a:t>Corazón de piedra a corazón de carne</a:t>
          </a:r>
        </a:p>
      </dgm:t>
    </dgm:pt>
    <dgm:pt modelId="{86091277-61E6-4DBD-AE13-B2443C942859}" type="parTrans" cxnId="{188801BE-B046-4C3A-932C-4903B74EED7B}">
      <dgm:prSet/>
      <dgm:spPr/>
      <dgm:t>
        <a:bodyPr/>
        <a:lstStyle/>
        <a:p>
          <a:endParaRPr lang="es-419"/>
        </a:p>
      </dgm:t>
    </dgm:pt>
    <dgm:pt modelId="{1FEE5AE8-AB0C-4311-819F-8D24E6683402}" type="sibTrans" cxnId="{188801BE-B046-4C3A-932C-4903B74EED7B}">
      <dgm:prSet/>
      <dgm:spPr/>
      <dgm:t>
        <a:bodyPr/>
        <a:lstStyle/>
        <a:p>
          <a:endParaRPr lang="es-419"/>
        </a:p>
      </dgm:t>
    </dgm:pt>
    <dgm:pt modelId="{4479B24F-263F-4405-97EB-2418B64989CA}">
      <dgm:prSet/>
      <dgm:spPr/>
      <dgm:t>
        <a:bodyPr/>
        <a:lstStyle/>
        <a:p>
          <a:r>
            <a:rPr lang="es-419" baseline="0"/>
            <a:t>El Señor transforma nuestro corazón endurecido, descrito como "de piedra" (Ezequiel 36:25-27).</a:t>
          </a:r>
          <a:endParaRPr lang="es-419"/>
        </a:p>
      </dgm:t>
    </dgm:pt>
    <dgm:pt modelId="{1BA7F2DD-3381-41B9-B54A-90ED1D697BF6}" type="parTrans" cxnId="{1B805780-B45C-41E7-B950-78ACDDB39BEB}">
      <dgm:prSet/>
      <dgm:spPr/>
      <dgm:t>
        <a:bodyPr/>
        <a:lstStyle/>
        <a:p>
          <a:endParaRPr lang="es-419"/>
        </a:p>
      </dgm:t>
    </dgm:pt>
    <dgm:pt modelId="{8C351E6D-434E-4A6C-8BD7-3C86331FB9BD}" type="sibTrans" cxnId="{1B805780-B45C-41E7-B950-78ACDDB39BEB}">
      <dgm:prSet/>
      <dgm:spPr/>
      <dgm:t>
        <a:bodyPr/>
        <a:lstStyle/>
        <a:p>
          <a:endParaRPr lang="es-419"/>
        </a:p>
      </dgm:t>
    </dgm:pt>
    <dgm:pt modelId="{74359992-370E-4FB3-8A3E-B98DFDE1E94D}">
      <dgm:prSet/>
      <dgm:spPr/>
      <dgm:t>
        <a:bodyPr/>
        <a:lstStyle/>
        <a:p>
          <a:r>
            <a:rPr lang="es-419" baseline="0"/>
            <a:t>Lo reemplaza por un corazón de carne y un espíritu nuevo, receptivos a la voz de Dios.</a:t>
          </a:r>
          <a:endParaRPr lang="es-419"/>
        </a:p>
      </dgm:t>
    </dgm:pt>
    <dgm:pt modelId="{B997E24E-5B06-4916-B9CD-F572E2B715D4}" type="parTrans" cxnId="{87556F25-B233-4AA6-9178-E28422413B5A}">
      <dgm:prSet/>
      <dgm:spPr/>
      <dgm:t>
        <a:bodyPr/>
        <a:lstStyle/>
        <a:p>
          <a:endParaRPr lang="es-419"/>
        </a:p>
      </dgm:t>
    </dgm:pt>
    <dgm:pt modelId="{8115CFA6-40BC-487C-BF66-E831CFBCAB6E}" type="sibTrans" cxnId="{87556F25-B233-4AA6-9178-E28422413B5A}">
      <dgm:prSet/>
      <dgm:spPr/>
      <dgm:t>
        <a:bodyPr/>
        <a:lstStyle/>
        <a:p>
          <a:endParaRPr lang="es-419"/>
        </a:p>
      </dgm:t>
    </dgm:pt>
    <dgm:pt modelId="{762C53F2-A8CD-49F9-BD58-F5355F724013}">
      <dgm:prSet/>
      <dgm:spPr/>
      <dgm:t>
        <a:bodyPr/>
        <a:lstStyle/>
        <a:p>
          <a:r>
            <a:rPr lang="es-419"/>
            <a:t>Guía hacia la obediencia</a:t>
          </a:r>
        </a:p>
      </dgm:t>
    </dgm:pt>
    <dgm:pt modelId="{C54DCE59-2CB2-4725-935C-B462A4AFEBBA}" type="parTrans" cxnId="{A775058D-AF1F-487E-AE51-7534DA459196}">
      <dgm:prSet/>
      <dgm:spPr/>
      <dgm:t>
        <a:bodyPr/>
        <a:lstStyle/>
        <a:p>
          <a:endParaRPr lang="es-419"/>
        </a:p>
      </dgm:t>
    </dgm:pt>
    <dgm:pt modelId="{1BAB54DC-E0F5-4DD2-A78E-3FC03FF026F0}" type="sibTrans" cxnId="{A775058D-AF1F-487E-AE51-7534DA459196}">
      <dgm:prSet/>
      <dgm:spPr/>
      <dgm:t>
        <a:bodyPr/>
        <a:lstStyle/>
        <a:p>
          <a:endParaRPr lang="es-419"/>
        </a:p>
      </dgm:t>
    </dgm:pt>
    <dgm:pt modelId="{45316FFE-996A-4593-8D3B-4927968D5AF3}">
      <dgm:prSet/>
      <dgm:spPr/>
      <dgm:t>
        <a:bodyPr/>
        <a:lstStyle/>
        <a:p>
          <a:r>
            <a:rPr lang="es-419" baseline="0"/>
            <a:t>Bajo la dirección del Espíritu, Dios nos llevará a caminar en sus estatutos.</a:t>
          </a:r>
          <a:endParaRPr lang="es-419"/>
        </a:p>
      </dgm:t>
    </dgm:pt>
    <dgm:pt modelId="{66D29E81-614C-4264-9E3D-D40B77EBAA97}" type="parTrans" cxnId="{CC09723F-7ACD-4696-925A-CC22260757C2}">
      <dgm:prSet/>
      <dgm:spPr/>
      <dgm:t>
        <a:bodyPr/>
        <a:lstStyle/>
        <a:p>
          <a:endParaRPr lang="es-419"/>
        </a:p>
      </dgm:t>
    </dgm:pt>
    <dgm:pt modelId="{05D96313-2801-4C41-AB0A-7E6033325422}" type="sibTrans" cxnId="{CC09723F-7ACD-4696-925A-CC22260757C2}">
      <dgm:prSet/>
      <dgm:spPr/>
      <dgm:t>
        <a:bodyPr/>
        <a:lstStyle/>
        <a:p>
          <a:endParaRPr lang="es-419"/>
        </a:p>
      </dgm:t>
    </dgm:pt>
    <dgm:pt modelId="{9E58D0FD-C9D9-4535-AE56-269F6808C517}">
      <dgm:prSet/>
      <dgm:spPr/>
      <dgm:t>
        <a:bodyPr/>
        <a:lstStyle/>
        <a:p>
          <a:r>
            <a:rPr lang="es-419" baseline="0"/>
            <a:t>Nos capacita para cumplir sus preceptos con gozo y dedicación.</a:t>
          </a:r>
          <a:endParaRPr lang="es-419"/>
        </a:p>
      </dgm:t>
    </dgm:pt>
    <dgm:pt modelId="{7203E052-21AD-4A54-973D-AB38563C5A4A}" type="parTrans" cxnId="{FCDCCE71-064B-4FB2-A936-F14345613943}">
      <dgm:prSet/>
      <dgm:spPr/>
      <dgm:t>
        <a:bodyPr/>
        <a:lstStyle/>
        <a:p>
          <a:endParaRPr lang="es-419"/>
        </a:p>
      </dgm:t>
    </dgm:pt>
    <dgm:pt modelId="{7938E95D-D2EE-4760-9015-456FEEED8445}" type="sibTrans" cxnId="{FCDCCE71-064B-4FB2-A936-F14345613943}">
      <dgm:prSet/>
      <dgm:spPr/>
      <dgm:t>
        <a:bodyPr/>
        <a:lstStyle/>
        <a:p>
          <a:endParaRPr lang="es-419"/>
        </a:p>
      </dgm:t>
    </dgm:pt>
    <dgm:pt modelId="{4A3AA983-0066-4020-9549-B062FC62DE5C}" type="pres">
      <dgm:prSet presAssocID="{E67D7B77-4681-4FAE-8C45-317DFBE44239}" presName="theList" presStyleCnt="0">
        <dgm:presLayoutVars>
          <dgm:dir/>
          <dgm:animLvl val="lvl"/>
          <dgm:resizeHandles val="exact"/>
        </dgm:presLayoutVars>
      </dgm:prSet>
      <dgm:spPr/>
    </dgm:pt>
    <dgm:pt modelId="{696197CF-D833-475A-BFCF-E9519837C34F}" type="pres">
      <dgm:prSet presAssocID="{9F7BD2DF-CAB3-46DB-B224-8DBC939389D6}" presName="compNode" presStyleCnt="0"/>
      <dgm:spPr/>
    </dgm:pt>
    <dgm:pt modelId="{DCC41E14-C733-47F3-9227-4F3D4AB17D7A}" type="pres">
      <dgm:prSet presAssocID="{9F7BD2DF-CAB3-46DB-B224-8DBC939389D6}" presName="aNode" presStyleLbl="bgShp" presStyleIdx="0" presStyleCnt="2"/>
      <dgm:spPr/>
    </dgm:pt>
    <dgm:pt modelId="{A2CF5849-C582-43CF-BDF9-DD2E2BE61894}" type="pres">
      <dgm:prSet presAssocID="{9F7BD2DF-CAB3-46DB-B224-8DBC939389D6}" presName="textNode" presStyleLbl="bgShp" presStyleIdx="0" presStyleCnt="2"/>
      <dgm:spPr/>
    </dgm:pt>
    <dgm:pt modelId="{86D0A188-D6CE-4395-B7A0-C59BFB51E1A8}" type="pres">
      <dgm:prSet presAssocID="{9F7BD2DF-CAB3-46DB-B224-8DBC939389D6}" presName="compChildNode" presStyleCnt="0"/>
      <dgm:spPr/>
    </dgm:pt>
    <dgm:pt modelId="{7DA54EC8-8886-4CA1-9557-CF2AEDDA22F7}" type="pres">
      <dgm:prSet presAssocID="{9F7BD2DF-CAB3-46DB-B224-8DBC939389D6}" presName="theInnerList" presStyleCnt="0"/>
      <dgm:spPr/>
    </dgm:pt>
    <dgm:pt modelId="{27AB67C0-999F-4C7E-A7D6-4D9D79664A49}" type="pres">
      <dgm:prSet presAssocID="{4479B24F-263F-4405-97EB-2418B64989CA}" presName="childNode" presStyleLbl="node1" presStyleIdx="0" presStyleCnt="4">
        <dgm:presLayoutVars>
          <dgm:bulletEnabled val="1"/>
        </dgm:presLayoutVars>
      </dgm:prSet>
      <dgm:spPr/>
    </dgm:pt>
    <dgm:pt modelId="{9757589A-F1F0-4E58-89FD-2D6A6031876A}" type="pres">
      <dgm:prSet presAssocID="{4479B24F-263F-4405-97EB-2418B64989CA}" presName="aSpace2" presStyleCnt="0"/>
      <dgm:spPr/>
    </dgm:pt>
    <dgm:pt modelId="{361D9C48-90C8-4525-BA5F-60B5620A5077}" type="pres">
      <dgm:prSet presAssocID="{74359992-370E-4FB3-8A3E-B98DFDE1E94D}" presName="childNode" presStyleLbl="node1" presStyleIdx="1" presStyleCnt="4">
        <dgm:presLayoutVars>
          <dgm:bulletEnabled val="1"/>
        </dgm:presLayoutVars>
      </dgm:prSet>
      <dgm:spPr/>
    </dgm:pt>
    <dgm:pt modelId="{63C72C53-FC45-4D19-AFBB-C6E549CE798A}" type="pres">
      <dgm:prSet presAssocID="{9F7BD2DF-CAB3-46DB-B224-8DBC939389D6}" presName="aSpace" presStyleCnt="0"/>
      <dgm:spPr/>
    </dgm:pt>
    <dgm:pt modelId="{724D43B1-FD97-4DBB-BB6E-C6677E465444}" type="pres">
      <dgm:prSet presAssocID="{762C53F2-A8CD-49F9-BD58-F5355F724013}" presName="compNode" presStyleCnt="0"/>
      <dgm:spPr/>
    </dgm:pt>
    <dgm:pt modelId="{48F10930-1CAF-4720-8A97-BA9A8604AA92}" type="pres">
      <dgm:prSet presAssocID="{762C53F2-A8CD-49F9-BD58-F5355F724013}" presName="aNode" presStyleLbl="bgShp" presStyleIdx="1" presStyleCnt="2"/>
      <dgm:spPr/>
    </dgm:pt>
    <dgm:pt modelId="{0BD730C4-7566-4523-905D-FB675F00EC0A}" type="pres">
      <dgm:prSet presAssocID="{762C53F2-A8CD-49F9-BD58-F5355F724013}" presName="textNode" presStyleLbl="bgShp" presStyleIdx="1" presStyleCnt="2"/>
      <dgm:spPr/>
    </dgm:pt>
    <dgm:pt modelId="{9C6AAF35-D0E8-4F51-ACC5-C1407432690E}" type="pres">
      <dgm:prSet presAssocID="{762C53F2-A8CD-49F9-BD58-F5355F724013}" presName="compChildNode" presStyleCnt="0"/>
      <dgm:spPr/>
    </dgm:pt>
    <dgm:pt modelId="{EC23F0B5-F1A9-42C0-BFDD-89B36AACC7BC}" type="pres">
      <dgm:prSet presAssocID="{762C53F2-A8CD-49F9-BD58-F5355F724013}" presName="theInnerList" presStyleCnt="0"/>
      <dgm:spPr/>
    </dgm:pt>
    <dgm:pt modelId="{9748B0CB-796B-4D15-AFD5-FC5005851BC1}" type="pres">
      <dgm:prSet presAssocID="{45316FFE-996A-4593-8D3B-4927968D5AF3}" presName="childNode" presStyleLbl="node1" presStyleIdx="2" presStyleCnt="4">
        <dgm:presLayoutVars>
          <dgm:bulletEnabled val="1"/>
        </dgm:presLayoutVars>
      </dgm:prSet>
      <dgm:spPr/>
    </dgm:pt>
    <dgm:pt modelId="{0F6015F6-7A6A-4C55-8CBB-22FAE832844D}" type="pres">
      <dgm:prSet presAssocID="{45316FFE-996A-4593-8D3B-4927968D5AF3}" presName="aSpace2" presStyleCnt="0"/>
      <dgm:spPr/>
    </dgm:pt>
    <dgm:pt modelId="{50FB5168-6E77-4253-B232-BB0594E20A1B}" type="pres">
      <dgm:prSet presAssocID="{9E58D0FD-C9D9-4535-AE56-269F6808C517}" presName="childNode" presStyleLbl="node1" presStyleIdx="3" presStyleCnt="4">
        <dgm:presLayoutVars>
          <dgm:bulletEnabled val="1"/>
        </dgm:presLayoutVars>
      </dgm:prSet>
      <dgm:spPr/>
    </dgm:pt>
  </dgm:ptLst>
  <dgm:cxnLst>
    <dgm:cxn modelId="{87556F25-B233-4AA6-9178-E28422413B5A}" srcId="{9F7BD2DF-CAB3-46DB-B224-8DBC939389D6}" destId="{74359992-370E-4FB3-8A3E-B98DFDE1E94D}" srcOrd="1" destOrd="0" parTransId="{B997E24E-5B06-4916-B9CD-F572E2B715D4}" sibTransId="{8115CFA6-40BC-487C-BF66-E831CFBCAB6E}"/>
    <dgm:cxn modelId="{CC09723F-7ACD-4696-925A-CC22260757C2}" srcId="{762C53F2-A8CD-49F9-BD58-F5355F724013}" destId="{45316FFE-996A-4593-8D3B-4927968D5AF3}" srcOrd="0" destOrd="0" parTransId="{66D29E81-614C-4264-9E3D-D40B77EBAA97}" sibTransId="{05D96313-2801-4C41-AB0A-7E6033325422}"/>
    <dgm:cxn modelId="{0DC18047-418C-45B0-ADEB-50A417FE9538}" type="presOf" srcId="{45316FFE-996A-4593-8D3B-4927968D5AF3}" destId="{9748B0CB-796B-4D15-AFD5-FC5005851BC1}" srcOrd="0" destOrd="0" presId="urn:microsoft.com/office/officeart/2005/8/layout/lProcess2"/>
    <dgm:cxn modelId="{FCDCCE71-064B-4FB2-A936-F14345613943}" srcId="{762C53F2-A8CD-49F9-BD58-F5355F724013}" destId="{9E58D0FD-C9D9-4535-AE56-269F6808C517}" srcOrd="1" destOrd="0" parTransId="{7203E052-21AD-4A54-973D-AB38563C5A4A}" sibTransId="{7938E95D-D2EE-4760-9015-456FEEED8445}"/>
    <dgm:cxn modelId="{1B805780-B45C-41E7-B950-78ACDDB39BEB}" srcId="{9F7BD2DF-CAB3-46DB-B224-8DBC939389D6}" destId="{4479B24F-263F-4405-97EB-2418B64989CA}" srcOrd="0" destOrd="0" parTransId="{1BA7F2DD-3381-41B9-B54A-90ED1D697BF6}" sibTransId="{8C351E6D-434E-4A6C-8BD7-3C86331FB9BD}"/>
    <dgm:cxn modelId="{A775058D-AF1F-487E-AE51-7534DA459196}" srcId="{E67D7B77-4681-4FAE-8C45-317DFBE44239}" destId="{762C53F2-A8CD-49F9-BD58-F5355F724013}" srcOrd="1" destOrd="0" parTransId="{C54DCE59-2CB2-4725-935C-B462A4AFEBBA}" sibTransId="{1BAB54DC-E0F5-4DD2-A78E-3FC03FF026F0}"/>
    <dgm:cxn modelId="{87EAD990-1007-450B-B3D9-C1C9A824662A}" type="presOf" srcId="{762C53F2-A8CD-49F9-BD58-F5355F724013}" destId="{0BD730C4-7566-4523-905D-FB675F00EC0A}" srcOrd="1" destOrd="0" presId="urn:microsoft.com/office/officeart/2005/8/layout/lProcess2"/>
    <dgm:cxn modelId="{9920BB99-FCEC-4ADB-95EE-2F9177B01AAB}" type="presOf" srcId="{9F7BD2DF-CAB3-46DB-B224-8DBC939389D6}" destId="{A2CF5849-C582-43CF-BDF9-DD2E2BE61894}" srcOrd="1" destOrd="0" presId="urn:microsoft.com/office/officeart/2005/8/layout/lProcess2"/>
    <dgm:cxn modelId="{B0970FB0-4BD3-4597-810D-663414879B9D}" type="presOf" srcId="{4479B24F-263F-4405-97EB-2418B64989CA}" destId="{27AB67C0-999F-4C7E-A7D6-4D9D79664A49}" srcOrd="0" destOrd="0" presId="urn:microsoft.com/office/officeart/2005/8/layout/lProcess2"/>
    <dgm:cxn modelId="{C9503BB1-8496-4789-8497-4E5A87AAEA41}" type="presOf" srcId="{762C53F2-A8CD-49F9-BD58-F5355F724013}" destId="{48F10930-1CAF-4720-8A97-BA9A8604AA92}" srcOrd="0" destOrd="0" presId="urn:microsoft.com/office/officeart/2005/8/layout/lProcess2"/>
    <dgm:cxn modelId="{188801BE-B046-4C3A-932C-4903B74EED7B}" srcId="{E67D7B77-4681-4FAE-8C45-317DFBE44239}" destId="{9F7BD2DF-CAB3-46DB-B224-8DBC939389D6}" srcOrd="0" destOrd="0" parTransId="{86091277-61E6-4DBD-AE13-B2443C942859}" sibTransId="{1FEE5AE8-AB0C-4311-819F-8D24E6683402}"/>
    <dgm:cxn modelId="{9F112EC3-6B5F-4332-8968-C0F425577B6E}" type="presOf" srcId="{9F7BD2DF-CAB3-46DB-B224-8DBC939389D6}" destId="{DCC41E14-C733-47F3-9227-4F3D4AB17D7A}" srcOrd="0" destOrd="0" presId="urn:microsoft.com/office/officeart/2005/8/layout/lProcess2"/>
    <dgm:cxn modelId="{80964BF6-7EBD-492D-8817-ED8E3591B0E2}" type="presOf" srcId="{9E58D0FD-C9D9-4535-AE56-269F6808C517}" destId="{50FB5168-6E77-4253-B232-BB0594E20A1B}" srcOrd="0" destOrd="0" presId="urn:microsoft.com/office/officeart/2005/8/layout/lProcess2"/>
    <dgm:cxn modelId="{AACB93F6-DFD3-410E-86BD-97BF4CA5CD82}" type="presOf" srcId="{74359992-370E-4FB3-8A3E-B98DFDE1E94D}" destId="{361D9C48-90C8-4525-BA5F-60B5620A5077}" srcOrd="0" destOrd="0" presId="urn:microsoft.com/office/officeart/2005/8/layout/lProcess2"/>
    <dgm:cxn modelId="{82B9C9F8-6076-414A-9B93-22D1EDA36EBE}" type="presOf" srcId="{E67D7B77-4681-4FAE-8C45-317DFBE44239}" destId="{4A3AA983-0066-4020-9549-B062FC62DE5C}" srcOrd="0" destOrd="0" presId="urn:microsoft.com/office/officeart/2005/8/layout/lProcess2"/>
    <dgm:cxn modelId="{0F5290F2-E4EE-4179-904F-1F70CA1F1469}" type="presParOf" srcId="{4A3AA983-0066-4020-9549-B062FC62DE5C}" destId="{696197CF-D833-475A-BFCF-E9519837C34F}" srcOrd="0" destOrd="0" presId="urn:microsoft.com/office/officeart/2005/8/layout/lProcess2"/>
    <dgm:cxn modelId="{67C61FC8-955A-4195-992C-2927F90A7081}" type="presParOf" srcId="{696197CF-D833-475A-BFCF-E9519837C34F}" destId="{DCC41E14-C733-47F3-9227-4F3D4AB17D7A}" srcOrd="0" destOrd="0" presId="urn:microsoft.com/office/officeart/2005/8/layout/lProcess2"/>
    <dgm:cxn modelId="{016BEDC6-9AFA-4DEF-B1E9-9FD5217972A1}" type="presParOf" srcId="{696197CF-D833-475A-BFCF-E9519837C34F}" destId="{A2CF5849-C582-43CF-BDF9-DD2E2BE61894}" srcOrd="1" destOrd="0" presId="urn:microsoft.com/office/officeart/2005/8/layout/lProcess2"/>
    <dgm:cxn modelId="{073681E1-F249-4CFE-80B4-4F1FF632DC28}" type="presParOf" srcId="{696197CF-D833-475A-BFCF-E9519837C34F}" destId="{86D0A188-D6CE-4395-B7A0-C59BFB51E1A8}" srcOrd="2" destOrd="0" presId="urn:microsoft.com/office/officeart/2005/8/layout/lProcess2"/>
    <dgm:cxn modelId="{CD395C31-2E55-40E8-A08A-AAC9527B68EF}" type="presParOf" srcId="{86D0A188-D6CE-4395-B7A0-C59BFB51E1A8}" destId="{7DA54EC8-8886-4CA1-9557-CF2AEDDA22F7}" srcOrd="0" destOrd="0" presId="urn:microsoft.com/office/officeart/2005/8/layout/lProcess2"/>
    <dgm:cxn modelId="{D35D1C56-E093-47F8-AA9A-6C1B21756C42}" type="presParOf" srcId="{7DA54EC8-8886-4CA1-9557-CF2AEDDA22F7}" destId="{27AB67C0-999F-4C7E-A7D6-4D9D79664A49}" srcOrd="0" destOrd="0" presId="urn:microsoft.com/office/officeart/2005/8/layout/lProcess2"/>
    <dgm:cxn modelId="{2F0E9F6C-8F73-4915-8904-03036507EE89}" type="presParOf" srcId="{7DA54EC8-8886-4CA1-9557-CF2AEDDA22F7}" destId="{9757589A-F1F0-4E58-89FD-2D6A6031876A}" srcOrd="1" destOrd="0" presId="urn:microsoft.com/office/officeart/2005/8/layout/lProcess2"/>
    <dgm:cxn modelId="{29D361F1-575B-4E57-B29D-D1DCB5CFF940}" type="presParOf" srcId="{7DA54EC8-8886-4CA1-9557-CF2AEDDA22F7}" destId="{361D9C48-90C8-4525-BA5F-60B5620A5077}" srcOrd="2" destOrd="0" presId="urn:microsoft.com/office/officeart/2005/8/layout/lProcess2"/>
    <dgm:cxn modelId="{B476E1B6-7607-4C98-BB35-9CD464DD741A}" type="presParOf" srcId="{4A3AA983-0066-4020-9549-B062FC62DE5C}" destId="{63C72C53-FC45-4D19-AFBB-C6E549CE798A}" srcOrd="1" destOrd="0" presId="urn:microsoft.com/office/officeart/2005/8/layout/lProcess2"/>
    <dgm:cxn modelId="{5F3B2033-0E63-492D-8FAB-9CA9E1FB34E3}" type="presParOf" srcId="{4A3AA983-0066-4020-9549-B062FC62DE5C}" destId="{724D43B1-FD97-4DBB-BB6E-C6677E465444}" srcOrd="2" destOrd="0" presId="urn:microsoft.com/office/officeart/2005/8/layout/lProcess2"/>
    <dgm:cxn modelId="{6D514261-A3DB-4B34-ADD3-D7C7516CBC82}" type="presParOf" srcId="{724D43B1-FD97-4DBB-BB6E-C6677E465444}" destId="{48F10930-1CAF-4720-8A97-BA9A8604AA92}" srcOrd="0" destOrd="0" presId="urn:microsoft.com/office/officeart/2005/8/layout/lProcess2"/>
    <dgm:cxn modelId="{6D76F9C4-122B-4033-B444-B3120803FFCD}" type="presParOf" srcId="{724D43B1-FD97-4DBB-BB6E-C6677E465444}" destId="{0BD730C4-7566-4523-905D-FB675F00EC0A}" srcOrd="1" destOrd="0" presId="urn:microsoft.com/office/officeart/2005/8/layout/lProcess2"/>
    <dgm:cxn modelId="{5186E739-4BD4-40B6-9C28-789352BEC028}" type="presParOf" srcId="{724D43B1-FD97-4DBB-BB6E-C6677E465444}" destId="{9C6AAF35-D0E8-4F51-ACC5-C1407432690E}" srcOrd="2" destOrd="0" presId="urn:microsoft.com/office/officeart/2005/8/layout/lProcess2"/>
    <dgm:cxn modelId="{BED79A14-1C13-44F0-8AE5-E8F9482D6FCD}" type="presParOf" srcId="{9C6AAF35-D0E8-4F51-ACC5-C1407432690E}" destId="{EC23F0B5-F1A9-42C0-BFDD-89B36AACC7BC}" srcOrd="0" destOrd="0" presId="urn:microsoft.com/office/officeart/2005/8/layout/lProcess2"/>
    <dgm:cxn modelId="{8CDE5D28-F9F6-446B-B4B4-F696F4BFCF91}" type="presParOf" srcId="{EC23F0B5-F1A9-42C0-BFDD-89B36AACC7BC}" destId="{9748B0CB-796B-4D15-AFD5-FC5005851BC1}" srcOrd="0" destOrd="0" presId="urn:microsoft.com/office/officeart/2005/8/layout/lProcess2"/>
    <dgm:cxn modelId="{DEEDF6D3-BB5E-40B5-8EC7-F064143BEF90}" type="presParOf" srcId="{EC23F0B5-F1A9-42C0-BFDD-89B36AACC7BC}" destId="{0F6015F6-7A6A-4C55-8CBB-22FAE832844D}" srcOrd="1" destOrd="0" presId="urn:microsoft.com/office/officeart/2005/8/layout/lProcess2"/>
    <dgm:cxn modelId="{CA2F017B-8B98-4607-8E3C-E60B15DD71AB}" type="presParOf" srcId="{EC23F0B5-F1A9-42C0-BFDD-89B36AACC7BC}" destId="{50FB5168-6E77-4253-B232-BB0594E20A1B}" srcOrd="2"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434825A7-036F-4787-8CA9-8D5AB200F93C}" type="doc">
      <dgm:prSet loTypeId="urn:microsoft.com/office/officeart/2008/layout/AscendingPictureAccentProcess" loCatId="process" qsTypeId="urn:microsoft.com/office/officeart/2005/8/quickstyle/simple1" qsCatId="simple" csTypeId="urn:microsoft.com/office/officeart/2005/8/colors/colorful4" csCatId="colorful"/>
      <dgm:spPr/>
      <dgm:t>
        <a:bodyPr/>
        <a:lstStyle/>
        <a:p>
          <a:endParaRPr lang="es-419"/>
        </a:p>
      </dgm:t>
    </dgm:pt>
    <dgm:pt modelId="{554339B3-B690-4B7F-B2A6-A51197A25301}">
      <dgm:prSet custT="1"/>
      <dgm:spPr/>
      <dgm:t>
        <a:bodyPr/>
        <a:lstStyle/>
        <a:p>
          <a:r>
            <a:rPr lang="es-419" sz="2000"/>
            <a:t>Disposición del corazón</a:t>
          </a:r>
        </a:p>
      </dgm:t>
    </dgm:pt>
    <dgm:pt modelId="{CCCEAEE4-F05A-4863-97F8-8CAE80650CE1}" type="parTrans" cxnId="{A165D43B-27E2-4397-A511-762686ED6C2B}">
      <dgm:prSet/>
      <dgm:spPr/>
      <dgm:t>
        <a:bodyPr/>
        <a:lstStyle/>
        <a:p>
          <a:endParaRPr lang="es-419" sz="3200"/>
        </a:p>
      </dgm:t>
    </dgm:pt>
    <dgm:pt modelId="{8363379D-545D-4CD8-96BC-B42EF741C352}" type="sibTrans" cxnId="{A165D43B-27E2-4397-A511-762686ED6C2B}">
      <dgm:prSet/>
      <dgm:spPr/>
      <dgm:t>
        <a:bodyPr/>
        <a:lstStyle/>
        <a:p>
          <a:endParaRPr lang="es-419" sz="3200"/>
        </a:p>
      </dgm:t>
    </dgm:pt>
    <dgm:pt modelId="{6A1DD6B9-161C-49E1-9EA6-249E0B982D7D}">
      <dgm:prSet custT="1"/>
      <dgm:spPr/>
      <dgm:t>
        <a:bodyPr/>
        <a:lstStyle/>
        <a:p>
          <a:r>
            <a:rPr lang="es-419" sz="2000"/>
            <a:t>Apertura al crecimiento</a:t>
          </a:r>
        </a:p>
      </dgm:t>
    </dgm:pt>
    <dgm:pt modelId="{45010284-CA51-424B-B611-925BBF06EBF0}" type="parTrans" cxnId="{3384F3B9-256C-4AC6-906C-058680A2C45F}">
      <dgm:prSet/>
      <dgm:spPr/>
      <dgm:t>
        <a:bodyPr/>
        <a:lstStyle/>
        <a:p>
          <a:endParaRPr lang="es-419" sz="3200"/>
        </a:p>
      </dgm:t>
    </dgm:pt>
    <dgm:pt modelId="{F047212A-C1A0-4D85-8257-B1A9455F7AAC}" type="sibTrans" cxnId="{3384F3B9-256C-4AC6-906C-058680A2C45F}">
      <dgm:prSet/>
      <dgm:spPr/>
      <dgm:t>
        <a:bodyPr/>
        <a:lstStyle/>
        <a:p>
          <a:endParaRPr lang="es-419" sz="3200"/>
        </a:p>
      </dgm:t>
    </dgm:pt>
    <dgm:pt modelId="{FB018F6B-DBDC-4859-A709-9ED3009364F8}">
      <dgm:prSet custT="1"/>
      <dgm:spPr/>
      <dgm:t>
        <a:bodyPr/>
        <a:lstStyle/>
        <a:p>
          <a:r>
            <a:rPr lang="es-419" sz="2000"/>
            <a:t>Comunión continua</a:t>
          </a:r>
        </a:p>
      </dgm:t>
    </dgm:pt>
    <dgm:pt modelId="{B867482B-351D-467F-9F73-18C5ACF64FB4}" type="parTrans" cxnId="{6E27D4E6-86F7-4176-8418-242AE98CC9E2}">
      <dgm:prSet/>
      <dgm:spPr/>
      <dgm:t>
        <a:bodyPr/>
        <a:lstStyle/>
        <a:p>
          <a:endParaRPr lang="es-419" sz="3200"/>
        </a:p>
      </dgm:t>
    </dgm:pt>
    <dgm:pt modelId="{2073219B-C18A-48D6-9AD5-0CA498168DB9}" type="sibTrans" cxnId="{6E27D4E6-86F7-4176-8418-242AE98CC9E2}">
      <dgm:prSet/>
      <dgm:spPr/>
      <dgm:t>
        <a:bodyPr/>
        <a:lstStyle/>
        <a:p>
          <a:endParaRPr lang="es-419" sz="3200"/>
        </a:p>
      </dgm:t>
    </dgm:pt>
    <dgm:pt modelId="{28E1C306-DDFC-4B2E-AF05-EBE058116EE8}">
      <dgm:prSet custT="1"/>
      <dgm:spPr/>
      <dgm:t>
        <a:bodyPr/>
        <a:lstStyle/>
        <a:p>
          <a:r>
            <a:rPr lang="es-419" sz="2000"/>
            <a:t>Discernimiento espiritual</a:t>
          </a:r>
        </a:p>
      </dgm:t>
    </dgm:pt>
    <dgm:pt modelId="{FA897E2F-E1DD-47D4-B257-80ED006872A9}" type="parTrans" cxnId="{30AA2E82-4A6F-4B58-8C10-5F06A8DE1899}">
      <dgm:prSet/>
      <dgm:spPr/>
      <dgm:t>
        <a:bodyPr/>
        <a:lstStyle/>
        <a:p>
          <a:endParaRPr lang="es-419" sz="3200"/>
        </a:p>
      </dgm:t>
    </dgm:pt>
    <dgm:pt modelId="{24C76883-916F-4FF9-B53D-07A617A1D375}" type="sibTrans" cxnId="{30AA2E82-4A6F-4B58-8C10-5F06A8DE1899}">
      <dgm:prSet/>
      <dgm:spPr/>
      <dgm:t>
        <a:bodyPr/>
        <a:lstStyle/>
        <a:p>
          <a:endParaRPr lang="es-419" sz="3200"/>
        </a:p>
      </dgm:t>
    </dgm:pt>
    <dgm:pt modelId="{E5FA1D97-7A2D-43CC-910B-10AD5908312E}" type="pres">
      <dgm:prSet presAssocID="{434825A7-036F-4787-8CA9-8D5AB200F93C}" presName="Name0" presStyleCnt="0">
        <dgm:presLayoutVars>
          <dgm:chMax val="7"/>
          <dgm:chPref val="7"/>
          <dgm:dir/>
        </dgm:presLayoutVars>
      </dgm:prSet>
      <dgm:spPr/>
    </dgm:pt>
    <dgm:pt modelId="{A32D14E6-70A3-4AAA-8664-A48DB3DDB06B}" type="pres">
      <dgm:prSet presAssocID="{434825A7-036F-4787-8CA9-8D5AB200F93C}" presName="dot1" presStyleLbl="alignNode1" presStyleIdx="0" presStyleCnt="13"/>
      <dgm:spPr/>
    </dgm:pt>
    <dgm:pt modelId="{D29C63DF-3132-421F-9236-0B4A335051CC}" type="pres">
      <dgm:prSet presAssocID="{434825A7-036F-4787-8CA9-8D5AB200F93C}" presName="dot2" presStyleLbl="alignNode1" presStyleIdx="1" presStyleCnt="13"/>
      <dgm:spPr/>
    </dgm:pt>
    <dgm:pt modelId="{40932FD9-DD51-45DC-87FD-0BE73A7D27D8}" type="pres">
      <dgm:prSet presAssocID="{434825A7-036F-4787-8CA9-8D5AB200F93C}" presName="dot3" presStyleLbl="alignNode1" presStyleIdx="2" presStyleCnt="13"/>
      <dgm:spPr/>
    </dgm:pt>
    <dgm:pt modelId="{A83CC4ED-1E4A-4950-B6A8-7CEAE305B397}" type="pres">
      <dgm:prSet presAssocID="{434825A7-036F-4787-8CA9-8D5AB200F93C}" presName="dot4" presStyleLbl="alignNode1" presStyleIdx="3" presStyleCnt="13"/>
      <dgm:spPr/>
    </dgm:pt>
    <dgm:pt modelId="{0BDC14CD-AAF4-4974-9F01-9A7355CA8294}" type="pres">
      <dgm:prSet presAssocID="{434825A7-036F-4787-8CA9-8D5AB200F93C}" presName="dot5" presStyleLbl="alignNode1" presStyleIdx="4" presStyleCnt="13"/>
      <dgm:spPr/>
    </dgm:pt>
    <dgm:pt modelId="{8B0E44F4-95C6-4A41-BFD5-66C20569C8FA}" type="pres">
      <dgm:prSet presAssocID="{434825A7-036F-4787-8CA9-8D5AB200F93C}" presName="dot6" presStyleLbl="alignNode1" presStyleIdx="5" presStyleCnt="13"/>
      <dgm:spPr/>
    </dgm:pt>
    <dgm:pt modelId="{A364AB1E-BCAB-4EBA-B390-B69322D168DB}" type="pres">
      <dgm:prSet presAssocID="{434825A7-036F-4787-8CA9-8D5AB200F93C}" presName="dotArrow1" presStyleLbl="alignNode1" presStyleIdx="6" presStyleCnt="13"/>
      <dgm:spPr/>
    </dgm:pt>
    <dgm:pt modelId="{4CEBB5BE-F204-4FE5-B4BF-9F508545E08D}" type="pres">
      <dgm:prSet presAssocID="{434825A7-036F-4787-8CA9-8D5AB200F93C}" presName="dotArrow2" presStyleLbl="alignNode1" presStyleIdx="7" presStyleCnt="13"/>
      <dgm:spPr/>
    </dgm:pt>
    <dgm:pt modelId="{9ED687CE-2B5C-42AB-9DAF-6856662CD902}" type="pres">
      <dgm:prSet presAssocID="{434825A7-036F-4787-8CA9-8D5AB200F93C}" presName="dotArrow3" presStyleLbl="alignNode1" presStyleIdx="8" presStyleCnt="13"/>
      <dgm:spPr/>
    </dgm:pt>
    <dgm:pt modelId="{14A1F957-6238-4594-81AA-0B3E58C7F34A}" type="pres">
      <dgm:prSet presAssocID="{434825A7-036F-4787-8CA9-8D5AB200F93C}" presName="dotArrow4" presStyleLbl="alignNode1" presStyleIdx="9" presStyleCnt="13"/>
      <dgm:spPr/>
    </dgm:pt>
    <dgm:pt modelId="{5AFF32BF-9022-4D3E-BD34-83F046EA35CF}" type="pres">
      <dgm:prSet presAssocID="{434825A7-036F-4787-8CA9-8D5AB200F93C}" presName="dotArrow5" presStyleLbl="alignNode1" presStyleIdx="10" presStyleCnt="13"/>
      <dgm:spPr/>
    </dgm:pt>
    <dgm:pt modelId="{B401C67E-D341-4671-BC8C-CA1B266F1232}" type="pres">
      <dgm:prSet presAssocID="{434825A7-036F-4787-8CA9-8D5AB200F93C}" presName="dotArrow6" presStyleLbl="alignNode1" presStyleIdx="11" presStyleCnt="13"/>
      <dgm:spPr/>
    </dgm:pt>
    <dgm:pt modelId="{E2B9EB84-48BB-4D95-B420-35DA5CBBAFE6}" type="pres">
      <dgm:prSet presAssocID="{434825A7-036F-4787-8CA9-8D5AB200F93C}" presName="dotArrow7" presStyleLbl="alignNode1" presStyleIdx="12" presStyleCnt="13"/>
      <dgm:spPr/>
    </dgm:pt>
    <dgm:pt modelId="{83E51E40-971F-4A0C-9A0E-4EC519A64948}" type="pres">
      <dgm:prSet presAssocID="{554339B3-B690-4B7F-B2A6-A51197A25301}" presName="parTx1" presStyleLbl="node1" presStyleIdx="0" presStyleCnt="4"/>
      <dgm:spPr/>
    </dgm:pt>
    <dgm:pt modelId="{D9C271BC-0651-47C9-BCDD-CF39A5E3A7F6}" type="pres">
      <dgm:prSet presAssocID="{8363379D-545D-4CD8-96BC-B42EF741C352}" presName="picture1" presStyleCnt="0"/>
      <dgm:spPr/>
    </dgm:pt>
    <dgm:pt modelId="{9191277B-2FDF-4C15-8BE9-134E6566EE11}" type="pres">
      <dgm:prSet presAssocID="{8363379D-545D-4CD8-96BC-B42EF741C352}" presName="imageRepeatNode" presStyleLbl="fgImgPlace1" presStyleIdx="0" presStyleCnt="4"/>
      <dgm:spPr/>
    </dgm:pt>
    <dgm:pt modelId="{3FCD6EF0-902C-47E8-850C-083F5A28D7A5}" type="pres">
      <dgm:prSet presAssocID="{6A1DD6B9-161C-49E1-9EA6-249E0B982D7D}" presName="parTx2" presStyleLbl="node1" presStyleIdx="1" presStyleCnt="4"/>
      <dgm:spPr/>
    </dgm:pt>
    <dgm:pt modelId="{0457C4A3-79C8-4673-9A0F-C80B53192B0E}" type="pres">
      <dgm:prSet presAssocID="{F047212A-C1A0-4D85-8257-B1A9455F7AAC}" presName="picture2" presStyleCnt="0"/>
      <dgm:spPr/>
    </dgm:pt>
    <dgm:pt modelId="{1CE96D43-0C00-4C83-A660-2A0F8A83EFB7}" type="pres">
      <dgm:prSet presAssocID="{F047212A-C1A0-4D85-8257-B1A9455F7AAC}" presName="imageRepeatNode" presStyleLbl="fgImgPlace1" presStyleIdx="1" presStyleCnt="4"/>
      <dgm:spPr/>
    </dgm:pt>
    <dgm:pt modelId="{8E6ECBBF-035A-434E-9320-96123BDBD87B}" type="pres">
      <dgm:prSet presAssocID="{FB018F6B-DBDC-4859-A709-9ED3009364F8}" presName="parTx3" presStyleLbl="node1" presStyleIdx="2" presStyleCnt="4"/>
      <dgm:spPr/>
    </dgm:pt>
    <dgm:pt modelId="{21963063-2B5F-4ADF-9AD7-8A9FA0287416}" type="pres">
      <dgm:prSet presAssocID="{2073219B-C18A-48D6-9AD5-0CA498168DB9}" presName="picture3" presStyleCnt="0"/>
      <dgm:spPr/>
    </dgm:pt>
    <dgm:pt modelId="{2AB8660A-F50D-48CA-88DF-A0BEBA1D3047}" type="pres">
      <dgm:prSet presAssocID="{2073219B-C18A-48D6-9AD5-0CA498168DB9}" presName="imageRepeatNode" presStyleLbl="fgImgPlace1" presStyleIdx="2" presStyleCnt="4"/>
      <dgm:spPr/>
    </dgm:pt>
    <dgm:pt modelId="{C3F6BD9E-AA5E-4E62-9893-755E63070176}" type="pres">
      <dgm:prSet presAssocID="{28E1C306-DDFC-4B2E-AF05-EBE058116EE8}" presName="parTx4" presStyleLbl="node1" presStyleIdx="3" presStyleCnt="4"/>
      <dgm:spPr/>
    </dgm:pt>
    <dgm:pt modelId="{71FB1E95-2A47-469C-A65E-090FE6B931B1}" type="pres">
      <dgm:prSet presAssocID="{24C76883-916F-4FF9-B53D-07A617A1D375}" presName="picture4" presStyleCnt="0"/>
      <dgm:spPr/>
    </dgm:pt>
    <dgm:pt modelId="{3AC7A376-66B8-4E8B-BCCB-CE1DA19C24DE}" type="pres">
      <dgm:prSet presAssocID="{24C76883-916F-4FF9-B53D-07A617A1D375}" presName="imageRepeatNode" presStyleLbl="fgImgPlace1" presStyleIdx="3" presStyleCnt="4"/>
      <dgm:spPr/>
    </dgm:pt>
  </dgm:ptLst>
  <dgm:cxnLst>
    <dgm:cxn modelId="{EAD89501-063D-4635-BBDB-1F0A2406D5BC}" type="presOf" srcId="{8363379D-545D-4CD8-96BC-B42EF741C352}" destId="{9191277B-2FDF-4C15-8BE9-134E6566EE11}" srcOrd="0" destOrd="0" presId="urn:microsoft.com/office/officeart/2008/layout/AscendingPictureAccentProcess"/>
    <dgm:cxn modelId="{9808C715-F5A0-4B7C-ACAE-BD8011C4B37B}" type="presOf" srcId="{2073219B-C18A-48D6-9AD5-0CA498168DB9}" destId="{2AB8660A-F50D-48CA-88DF-A0BEBA1D3047}" srcOrd="0" destOrd="0" presId="urn:microsoft.com/office/officeart/2008/layout/AscendingPictureAccentProcess"/>
    <dgm:cxn modelId="{35DA241D-C1C2-4B21-B2CA-83AF85A972CD}" type="presOf" srcId="{434825A7-036F-4787-8CA9-8D5AB200F93C}" destId="{E5FA1D97-7A2D-43CC-910B-10AD5908312E}" srcOrd="0" destOrd="0" presId="urn:microsoft.com/office/officeart/2008/layout/AscendingPictureAccentProcess"/>
    <dgm:cxn modelId="{2A371330-5A29-4B91-88D1-71B9FA2F3340}" type="presOf" srcId="{6A1DD6B9-161C-49E1-9EA6-249E0B982D7D}" destId="{3FCD6EF0-902C-47E8-850C-083F5A28D7A5}" srcOrd="0" destOrd="0" presId="urn:microsoft.com/office/officeart/2008/layout/AscendingPictureAccentProcess"/>
    <dgm:cxn modelId="{A165D43B-27E2-4397-A511-762686ED6C2B}" srcId="{434825A7-036F-4787-8CA9-8D5AB200F93C}" destId="{554339B3-B690-4B7F-B2A6-A51197A25301}" srcOrd="0" destOrd="0" parTransId="{CCCEAEE4-F05A-4863-97F8-8CAE80650CE1}" sibTransId="{8363379D-545D-4CD8-96BC-B42EF741C352}"/>
    <dgm:cxn modelId="{30AA2E82-4A6F-4B58-8C10-5F06A8DE1899}" srcId="{434825A7-036F-4787-8CA9-8D5AB200F93C}" destId="{28E1C306-DDFC-4B2E-AF05-EBE058116EE8}" srcOrd="3" destOrd="0" parTransId="{FA897E2F-E1DD-47D4-B257-80ED006872A9}" sibTransId="{24C76883-916F-4FF9-B53D-07A617A1D375}"/>
    <dgm:cxn modelId="{3384F3B9-256C-4AC6-906C-058680A2C45F}" srcId="{434825A7-036F-4787-8CA9-8D5AB200F93C}" destId="{6A1DD6B9-161C-49E1-9EA6-249E0B982D7D}" srcOrd="1" destOrd="0" parTransId="{45010284-CA51-424B-B611-925BBF06EBF0}" sibTransId="{F047212A-C1A0-4D85-8257-B1A9455F7AAC}"/>
    <dgm:cxn modelId="{CEF502C2-9874-4B9A-8576-27896CB1B5A7}" type="presOf" srcId="{F047212A-C1A0-4D85-8257-B1A9455F7AAC}" destId="{1CE96D43-0C00-4C83-A660-2A0F8A83EFB7}" srcOrd="0" destOrd="0" presId="urn:microsoft.com/office/officeart/2008/layout/AscendingPictureAccentProcess"/>
    <dgm:cxn modelId="{1FC947CC-6549-455C-AFA2-4C013D5A9447}" type="presOf" srcId="{24C76883-916F-4FF9-B53D-07A617A1D375}" destId="{3AC7A376-66B8-4E8B-BCCB-CE1DA19C24DE}" srcOrd="0" destOrd="0" presId="urn:microsoft.com/office/officeart/2008/layout/AscendingPictureAccentProcess"/>
    <dgm:cxn modelId="{9C5365CF-72BB-4E17-ADA7-22416F2FF182}" type="presOf" srcId="{28E1C306-DDFC-4B2E-AF05-EBE058116EE8}" destId="{C3F6BD9E-AA5E-4E62-9893-755E63070176}" srcOrd="0" destOrd="0" presId="urn:microsoft.com/office/officeart/2008/layout/AscendingPictureAccentProcess"/>
    <dgm:cxn modelId="{6E27D4E6-86F7-4176-8418-242AE98CC9E2}" srcId="{434825A7-036F-4787-8CA9-8D5AB200F93C}" destId="{FB018F6B-DBDC-4859-A709-9ED3009364F8}" srcOrd="2" destOrd="0" parTransId="{B867482B-351D-467F-9F73-18C5ACF64FB4}" sibTransId="{2073219B-C18A-48D6-9AD5-0CA498168DB9}"/>
    <dgm:cxn modelId="{5E9FE4F5-E22B-4BE0-91AB-5A1F231DEA72}" type="presOf" srcId="{554339B3-B690-4B7F-B2A6-A51197A25301}" destId="{83E51E40-971F-4A0C-9A0E-4EC519A64948}" srcOrd="0" destOrd="0" presId="urn:microsoft.com/office/officeart/2008/layout/AscendingPictureAccentProcess"/>
    <dgm:cxn modelId="{25D1CFFB-2FAD-468A-B4E7-8A9BFB23907F}" type="presOf" srcId="{FB018F6B-DBDC-4859-A709-9ED3009364F8}" destId="{8E6ECBBF-035A-434E-9320-96123BDBD87B}" srcOrd="0" destOrd="0" presId="urn:microsoft.com/office/officeart/2008/layout/AscendingPictureAccentProcess"/>
    <dgm:cxn modelId="{65E2A91D-3F0B-43F8-8D9C-926A6F527D4A}" type="presParOf" srcId="{E5FA1D97-7A2D-43CC-910B-10AD5908312E}" destId="{A32D14E6-70A3-4AAA-8664-A48DB3DDB06B}" srcOrd="0" destOrd="0" presId="urn:microsoft.com/office/officeart/2008/layout/AscendingPictureAccentProcess"/>
    <dgm:cxn modelId="{7699F68A-1B1C-48B8-AC4A-32E4BA6F9ECA}" type="presParOf" srcId="{E5FA1D97-7A2D-43CC-910B-10AD5908312E}" destId="{D29C63DF-3132-421F-9236-0B4A335051CC}" srcOrd="1" destOrd="0" presId="urn:microsoft.com/office/officeart/2008/layout/AscendingPictureAccentProcess"/>
    <dgm:cxn modelId="{E280CE65-F827-45B1-8EF5-3410FD444471}" type="presParOf" srcId="{E5FA1D97-7A2D-43CC-910B-10AD5908312E}" destId="{40932FD9-DD51-45DC-87FD-0BE73A7D27D8}" srcOrd="2" destOrd="0" presId="urn:microsoft.com/office/officeart/2008/layout/AscendingPictureAccentProcess"/>
    <dgm:cxn modelId="{9A979C30-68C7-4CF7-939D-C61A1F409F46}" type="presParOf" srcId="{E5FA1D97-7A2D-43CC-910B-10AD5908312E}" destId="{A83CC4ED-1E4A-4950-B6A8-7CEAE305B397}" srcOrd="3" destOrd="0" presId="urn:microsoft.com/office/officeart/2008/layout/AscendingPictureAccentProcess"/>
    <dgm:cxn modelId="{AD8E5ABE-1F53-4F55-9C5A-1ED323D1C5CE}" type="presParOf" srcId="{E5FA1D97-7A2D-43CC-910B-10AD5908312E}" destId="{0BDC14CD-AAF4-4974-9F01-9A7355CA8294}" srcOrd="4" destOrd="0" presId="urn:microsoft.com/office/officeart/2008/layout/AscendingPictureAccentProcess"/>
    <dgm:cxn modelId="{9F3929BC-E861-412D-AF53-FB44AF952518}" type="presParOf" srcId="{E5FA1D97-7A2D-43CC-910B-10AD5908312E}" destId="{8B0E44F4-95C6-4A41-BFD5-66C20569C8FA}" srcOrd="5" destOrd="0" presId="urn:microsoft.com/office/officeart/2008/layout/AscendingPictureAccentProcess"/>
    <dgm:cxn modelId="{8F735C84-0348-402B-8B4B-CBD4E0B0BBDB}" type="presParOf" srcId="{E5FA1D97-7A2D-43CC-910B-10AD5908312E}" destId="{A364AB1E-BCAB-4EBA-B390-B69322D168DB}" srcOrd="6" destOrd="0" presId="urn:microsoft.com/office/officeart/2008/layout/AscendingPictureAccentProcess"/>
    <dgm:cxn modelId="{4786F161-990E-4FAD-8BED-8F06B3D62A1F}" type="presParOf" srcId="{E5FA1D97-7A2D-43CC-910B-10AD5908312E}" destId="{4CEBB5BE-F204-4FE5-B4BF-9F508545E08D}" srcOrd="7" destOrd="0" presId="urn:microsoft.com/office/officeart/2008/layout/AscendingPictureAccentProcess"/>
    <dgm:cxn modelId="{98A3060E-7F1B-40D9-BC05-3D81A8769BA9}" type="presParOf" srcId="{E5FA1D97-7A2D-43CC-910B-10AD5908312E}" destId="{9ED687CE-2B5C-42AB-9DAF-6856662CD902}" srcOrd="8" destOrd="0" presId="urn:microsoft.com/office/officeart/2008/layout/AscendingPictureAccentProcess"/>
    <dgm:cxn modelId="{F23411B9-777C-47B2-9AB9-6E6F86633082}" type="presParOf" srcId="{E5FA1D97-7A2D-43CC-910B-10AD5908312E}" destId="{14A1F957-6238-4594-81AA-0B3E58C7F34A}" srcOrd="9" destOrd="0" presId="urn:microsoft.com/office/officeart/2008/layout/AscendingPictureAccentProcess"/>
    <dgm:cxn modelId="{E6C5350E-AD1B-4B76-8398-2BD7C5574BDA}" type="presParOf" srcId="{E5FA1D97-7A2D-43CC-910B-10AD5908312E}" destId="{5AFF32BF-9022-4D3E-BD34-83F046EA35CF}" srcOrd="10" destOrd="0" presId="urn:microsoft.com/office/officeart/2008/layout/AscendingPictureAccentProcess"/>
    <dgm:cxn modelId="{E80E7167-7A92-4078-A9F5-DEB47B9A3356}" type="presParOf" srcId="{E5FA1D97-7A2D-43CC-910B-10AD5908312E}" destId="{B401C67E-D341-4671-BC8C-CA1B266F1232}" srcOrd="11" destOrd="0" presId="urn:microsoft.com/office/officeart/2008/layout/AscendingPictureAccentProcess"/>
    <dgm:cxn modelId="{14CD1D05-6028-4AA7-B0D2-C3CC2EB284A8}" type="presParOf" srcId="{E5FA1D97-7A2D-43CC-910B-10AD5908312E}" destId="{E2B9EB84-48BB-4D95-B420-35DA5CBBAFE6}" srcOrd="12" destOrd="0" presId="urn:microsoft.com/office/officeart/2008/layout/AscendingPictureAccentProcess"/>
    <dgm:cxn modelId="{712383C5-6252-4D99-B353-545524B6E6CE}" type="presParOf" srcId="{E5FA1D97-7A2D-43CC-910B-10AD5908312E}" destId="{83E51E40-971F-4A0C-9A0E-4EC519A64948}" srcOrd="13" destOrd="0" presId="urn:microsoft.com/office/officeart/2008/layout/AscendingPictureAccentProcess"/>
    <dgm:cxn modelId="{42472F7B-3F64-4A49-AC1F-2B99FEA666A2}" type="presParOf" srcId="{E5FA1D97-7A2D-43CC-910B-10AD5908312E}" destId="{D9C271BC-0651-47C9-BCDD-CF39A5E3A7F6}" srcOrd="14" destOrd="0" presId="urn:microsoft.com/office/officeart/2008/layout/AscendingPictureAccentProcess"/>
    <dgm:cxn modelId="{A1591B84-CE66-4B6C-97AA-9E83A5FA76A0}" type="presParOf" srcId="{D9C271BC-0651-47C9-BCDD-CF39A5E3A7F6}" destId="{9191277B-2FDF-4C15-8BE9-134E6566EE11}" srcOrd="0" destOrd="0" presId="urn:microsoft.com/office/officeart/2008/layout/AscendingPictureAccentProcess"/>
    <dgm:cxn modelId="{BE805956-6092-4585-8D5B-5595A0972D32}" type="presParOf" srcId="{E5FA1D97-7A2D-43CC-910B-10AD5908312E}" destId="{3FCD6EF0-902C-47E8-850C-083F5A28D7A5}" srcOrd="15" destOrd="0" presId="urn:microsoft.com/office/officeart/2008/layout/AscendingPictureAccentProcess"/>
    <dgm:cxn modelId="{5BEB749C-86AF-41CC-932C-75AD2A6908A1}" type="presParOf" srcId="{E5FA1D97-7A2D-43CC-910B-10AD5908312E}" destId="{0457C4A3-79C8-4673-9A0F-C80B53192B0E}" srcOrd="16" destOrd="0" presId="urn:microsoft.com/office/officeart/2008/layout/AscendingPictureAccentProcess"/>
    <dgm:cxn modelId="{5A7F9EF4-7C82-48A9-B4C3-7A4BA67A76CC}" type="presParOf" srcId="{0457C4A3-79C8-4673-9A0F-C80B53192B0E}" destId="{1CE96D43-0C00-4C83-A660-2A0F8A83EFB7}" srcOrd="0" destOrd="0" presId="urn:microsoft.com/office/officeart/2008/layout/AscendingPictureAccentProcess"/>
    <dgm:cxn modelId="{3ED543DD-BF1F-4A6D-8E7F-FA57EE1A3E8F}" type="presParOf" srcId="{E5FA1D97-7A2D-43CC-910B-10AD5908312E}" destId="{8E6ECBBF-035A-434E-9320-96123BDBD87B}" srcOrd="17" destOrd="0" presId="urn:microsoft.com/office/officeart/2008/layout/AscendingPictureAccentProcess"/>
    <dgm:cxn modelId="{DBA4CB32-201D-4BE5-B8D9-B50E774055D2}" type="presParOf" srcId="{E5FA1D97-7A2D-43CC-910B-10AD5908312E}" destId="{21963063-2B5F-4ADF-9AD7-8A9FA0287416}" srcOrd="18" destOrd="0" presId="urn:microsoft.com/office/officeart/2008/layout/AscendingPictureAccentProcess"/>
    <dgm:cxn modelId="{D495D9A5-8ED8-4166-9986-CCC23C4B4E4F}" type="presParOf" srcId="{21963063-2B5F-4ADF-9AD7-8A9FA0287416}" destId="{2AB8660A-F50D-48CA-88DF-A0BEBA1D3047}" srcOrd="0" destOrd="0" presId="urn:microsoft.com/office/officeart/2008/layout/AscendingPictureAccentProcess"/>
    <dgm:cxn modelId="{DE8DA39C-3A20-4052-ACA5-6C3F38FE057D}" type="presParOf" srcId="{E5FA1D97-7A2D-43CC-910B-10AD5908312E}" destId="{C3F6BD9E-AA5E-4E62-9893-755E63070176}" srcOrd="19" destOrd="0" presId="urn:microsoft.com/office/officeart/2008/layout/AscendingPictureAccentProcess"/>
    <dgm:cxn modelId="{473AF6C4-2E57-46FE-8C39-7584DB1B62E3}" type="presParOf" srcId="{E5FA1D97-7A2D-43CC-910B-10AD5908312E}" destId="{71FB1E95-2A47-469C-A65E-090FE6B931B1}" srcOrd="20" destOrd="0" presId="urn:microsoft.com/office/officeart/2008/layout/AscendingPictureAccentProcess"/>
    <dgm:cxn modelId="{89C0E3DC-F0A7-4DF9-ADC2-4B1C8CB8B7DC}" type="presParOf" srcId="{71FB1E95-2A47-469C-A65E-090FE6B931B1}" destId="{3AC7A376-66B8-4E8B-BCCB-CE1DA19C24DE}" srcOrd="0" destOrd="0" presId="urn:microsoft.com/office/officeart/2008/layout/AscendingPictureAccent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2EDDFF02-4B12-427B-AD30-BE00B2575BB1}" type="doc">
      <dgm:prSet loTypeId="urn:microsoft.com/office/officeart/2005/8/layout/vList2" loCatId="list" qsTypeId="urn:microsoft.com/office/officeart/2005/8/quickstyle/simple1" qsCatId="simple" csTypeId="urn:microsoft.com/office/officeart/2005/8/colors/accent0_2" csCatId="mainScheme"/>
      <dgm:spPr/>
      <dgm:t>
        <a:bodyPr/>
        <a:lstStyle/>
        <a:p>
          <a:endParaRPr lang="es-419"/>
        </a:p>
      </dgm:t>
    </dgm:pt>
    <dgm:pt modelId="{404A16DE-C1F7-4636-9102-54A6B64C17C2}">
      <dgm:prSet/>
      <dgm:spPr/>
      <dgm:t>
        <a:bodyPr/>
        <a:lstStyle/>
        <a:p>
          <a:r>
            <a:rPr lang="es-419"/>
            <a:t>Respeto a nuestra voluntad</a:t>
          </a:r>
        </a:p>
      </dgm:t>
    </dgm:pt>
    <dgm:pt modelId="{909F9F18-81ED-4271-B84A-2B0F902382DE}" type="parTrans" cxnId="{17E6093E-8ACF-4D69-934C-939CB32AEBA1}">
      <dgm:prSet/>
      <dgm:spPr/>
      <dgm:t>
        <a:bodyPr/>
        <a:lstStyle/>
        <a:p>
          <a:endParaRPr lang="es-419"/>
        </a:p>
      </dgm:t>
    </dgm:pt>
    <dgm:pt modelId="{D78E5613-558E-4336-91AC-2681DBF1BCA8}" type="sibTrans" cxnId="{17E6093E-8ACF-4D69-934C-939CB32AEBA1}">
      <dgm:prSet/>
      <dgm:spPr/>
      <dgm:t>
        <a:bodyPr/>
        <a:lstStyle/>
        <a:p>
          <a:endParaRPr lang="es-419"/>
        </a:p>
      </dgm:t>
    </dgm:pt>
    <dgm:pt modelId="{112F78FF-0415-4164-A168-8128602F1ED5}">
      <dgm:prSet/>
      <dgm:spPr/>
      <dgm:t>
        <a:bodyPr/>
        <a:lstStyle/>
        <a:p>
          <a:r>
            <a:rPr lang="es-419" baseline="0"/>
            <a:t>Sin anular nuestra voluntad, el Espíritu nos capacita.</a:t>
          </a:r>
          <a:endParaRPr lang="es-419"/>
        </a:p>
      </dgm:t>
    </dgm:pt>
    <dgm:pt modelId="{A31C29A2-3EDF-4781-963E-283943B6B7C1}" type="parTrans" cxnId="{A190BD92-2054-4DAE-AFC4-43055AEAEFCB}">
      <dgm:prSet/>
      <dgm:spPr/>
      <dgm:t>
        <a:bodyPr/>
        <a:lstStyle/>
        <a:p>
          <a:endParaRPr lang="es-419"/>
        </a:p>
      </dgm:t>
    </dgm:pt>
    <dgm:pt modelId="{DC357C74-DF27-49B8-AFD1-281DCAA60ABE}" type="sibTrans" cxnId="{A190BD92-2054-4DAE-AFC4-43055AEAEFCB}">
      <dgm:prSet/>
      <dgm:spPr/>
      <dgm:t>
        <a:bodyPr/>
        <a:lstStyle/>
        <a:p>
          <a:endParaRPr lang="es-419"/>
        </a:p>
      </dgm:t>
    </dgm:pt>
    <dgm:pt modelId="{C374DC8A-85C1-485E-825A-F508F285C374}">
      <dgm:prSet/>
      <dgm:spPr/>
      <dgm:t>
        <a:bodyPr/>
        <a:lstStyle/>
        <a:p>
          <a:r>
            <a:rPr lang="es-419"/>
            <a:t>Obediencia gozosa</a:t>
          </a:r>
        </a:p>
      </dgm:t>
    </dgm:pt>
    <dgm:pt modelId="{04971E85-F417-4098-8FA6-F52E436F966B}" type="parTrans" cxnId="{F328737E-D335-4751-A6E2-D15ECB35516D}">
      <dgm:prSet/>
      <dgm:spPr/>
      <dgm:t>
        <a:bodyPr/>
        <a:lstStyle/>
        <a:p>
          <a:endParaRPr lang="es-419"/>
        </a:p>
      </dgm:t>
    </dgm:pt>
    <dgm:pt modelId="{997E4ECE-CAA9-4721-A8E4-D407FC0EB8C7}" type="sibTrans" cxnId="{F328737E-D335-4751-A6E2-D15ECB35516D}">
      <dgm:prSet/>
      <dgm:spPr/>
      <dgm:t>
        <a:bodyPr/>
        <a:lstStyle/>
        <a:p>
          <a:endParaRPr lang="es-419"/>
        </a:p>
      </dgm:t>
    </dgm:pt>
    <dgm:pt modelId="{1BE3314E-5A2C-40EE-A1A7-A823122E74D8}">
      <dgm:prSet/>
      <dgm:spPr/>
      <dgm:t>
        <a:bodyPr/>
        <a:lstStyle/>
        <a:p>
          <a:r>
            <a:rPr lang="es-419" baseline="0"/>
            <a:t>Hace que la obediencia sea una realidad en nuestras vidas.</a:t>
          </a:r>
          <a:endParaRPr lang="es-419"/>
        </a:p>
      </dgm:t>
    </dgm:pt>
    <dgm:pt modelId="{E47DB561-F3E5-4CA5-ABF5-F3BABDFBA252}" type="parTrans" cxnId="{4950E981-2416-41C2-8EA6-060DA77B672E}">
      <dgm:prSet/>
      <dgm:spPr/>
      <dgm:t>
        <a:bodyPr/>
        <a:lstStyle/>
        <a:p>
          <a:endParaRPr lang="es-419"/>
        </a:p>
      </dgm:t>
    </dgm:pt>
    <dgm:pt modelId="{D71EE698-BC33-4AC5-ACD3-EAFF9FA9F7B0}" type="sibTrans" cxnId="{4950E981-2416-41C2-8EA6-060DA77B672E}">
      <dgm:prSet/>
      <dgm:spPr/>
      <dgm:t>
        <a:bodyPr/>
        <a:lstStyle/>
        <a:p>
          <a:endParaRPr lang="es-419"/>
        </a:p>
      </dgm:t>
    </dgm:pt>
    <dgm:pt modelId="{E033ECF4-4F17-49A9-AB28-6DBAC1BDE5F2}">
      <dgm:prSet/>
      <dgm:spPr/>
      <dgm:t>
        <a:bodyPr/>
        <a:lstStyle/>
        <a:p>
          <a:r>
            <a:rPr lang="es-419"/>
            <a:t>Deleite en obedecer</a:t>
          </a:r>
        </a:p>
      </dgm:t>
    </dgm:pt>
    <dgm:pt modelId="{43FEC089-21FC-4DA0-B8CB-71B0ACB03063}" type="parTrans" cxnId="{70837D87-454C-4C1A-9550-8D87A285953B}">
      <dgm:prSet/>
      <dgm:spPr/>
      <dgm:t>
        <a:bodyPr/>
        <a:lstStyle/>
        <a:p>
          <a:endParaRPr lang="es-419"/>
        </a:p>
      </dgm:t>
    </dgm:pt>
    <dgm:pt modelId="{CE72C819-F2A5-415A-A41C-29DECA563D77}" type="sibTrans" cxnId="{70837D87-454C-4C1A-9550-8D87A285953B}">
      <dgm:prSet/>
      <dgm:spPr/>
      <dgm:t>
        <a:bodyPr/>
        <a:lstStyle/>
        <a:p>
          <a:endParaRPr lang="es-419"/>
        </a:p>
      </dgm:t>
    </dgm:pt>
    <dgm:pt modelId="{3C43B1F0-6256-4344-80D6-AF85C777D2DB}">
      <dgm:prSet/>
      <dgm:spPr/>
      <dgm:t>
        <a:bodyPr/>
        <a:lstStyle/>
        <a:p>
          <a:r>
            <a:rPr lang="es-419" baseline="0"/>
            <a:t>Nos ayuda a deleitarnos en cumplir la voluntad de Dios.</a:t>
          </a:r>
          <a:endParaRPr lang="es-419"/>
        </a:p>
      </dgm:t>
    </dgm:pt>
    <dgm:pt modelId="{138975FE-B1E9-41EE-AE39-5FAC9315CC55}" type="parTrans" cxnId="{108ACAE9-E8A7-4E90-A9B2-E1A9CAB1D6E6}">
      <dgm:prSet/>
      <dgm:spPr/>
      <dgm:t>
        <a:bodyPr/>
        <a:lstStyle/>
        <a:p>
          <a:endParaRPr lang="es-419"/>
        </a:p>
      </dgm:t>
    </dgm:pt>
    <dgm:pt modelId="{49C30D8C-EF92-4C21-8EB7-E52C05F61B55}" type="sibTrans" cxnId="{108ACAE9-E8A7-4E90-A9B2-E1A9CAB1D6E6}">
      <dgm:prSet/>
      <dgm:spPr/>
      <dgm:t>
        <a:bodyPr/>
        <a:lstStyle/>
        <a:p>
          <a:endParaRPr lang="es-419"/>
        </a:p>
      </dgm:t>
    </dgm:pt>
    <dgm:pt modelId="{59283C5A-26FB-4824-AE38-49C812DCC329}" type="pres">
      <dgm:prSet presAssocID="{2EDDFF02-4B12-427B-AD30-BE00B2575BB1}" presName="linear" presStyleCnt="0">
        <dgm:presLayoutVars>
          <dgm:animLvl val="lvl"/>
          <dgm:resizeHandles val="exact"/>
        </dgm:presLayoutVars>
      </dgm:prSet>
      <dgm:spPr/>
    </dgm:pt>
    <dgm:pt modelId="{32E50645-9BF8-43BC-950C-464E4DEE8ED7}" type="pres">
      <dgm:prSet presAssocID="{404A16DE-C1F7-4636-9102-54A6B64C17C2}" presName="parentText" presStyleLbl="node1" presStyleIdx="0" presStyleCnt="3">
        <dgm:presLayoutVars>
          <dgm:chMax val="0"/>
          <dgm:bulletEnabled val="1"/>
        </dgm:presLayoutVars>
      </dgm:prSet>
      <dgm:spPr/>
    </dgm:pt>
    <dgm:pt modelId="{F3694387-8C5B-48D5-8DC1-4831FCE26611}" type="pres">
      <dgm:prSet presAssocID="{404A16DE-C1F7-4636-9102-54A6B64C17C2}" presName="childText" presStyleLbl="revTx" presStyleIdx="0" presStyleCnt="3">
        <dgm:presLayoutVars>
          <dgm:bulletEnabled val="1"/>
        </dgm:presLayoutVars>
      </dgm:prSet>
      <dgm:spPr/>
    </dgm:pt>
    <dgm:pt modelId="{864EF54D-265B-4621-BBB5-ED468212C535}" type="pres">
      <dgm:prSet presAssocID="{C374DC8A-85C1-485E-825A-F508F285C374}" presName="parentText" presStyleLbl="node1" presStyleIdx="1" presStyleCnt="3">
        <dgm:presLayoutVars>
          <dgm:chMax val="0"/>
          <dgm:bulletEnabled val="1"/>
        </dgm:presLayoutVars>
      </dgm:prSet>
      <dgm:spPr/>
    </dgm:pt>
    <dgm:pt modelId="{4E3FD274-DC53-44B3-971D-EFD91AFDC9E4}" type="pres">
      <dgm:prSet presAssocID="{C374DC8A-85C1-485E-825A-F508F285C374}" presName="childText" presStyleLbl="revTx" presStyleIdx="1" presStyleCnt="3">
        <dgm:presLayoutVars>
          <dgm:bulletEnabled val="1"/>
        </dgm:presLayoutVars>
      </dgm:prSet>
      <dgm:spPr/>
    </dgm:pt>
    <dgm:pt modelId="{854C84E5-CD29-4ECA-8F64-490ECBABC9FE}" type="pres">
      <dgm:prSet presAssocID="{E033ECF4-4F17-49A9-AB28-6DBAC1BDE5F2}" presName="parentText" presStyleLbl="node1" presStyleIdx="2" presStyleCnt="3">
        <dgm:presLayoutVars>
          <dgm:chMax val="0"/>
          <dgm:bulletEnabled val="1"/>
        </dgm:presLayoutVars>
      </dgm:prSet>
      <dgm:spPr/>
    </dgm:pt>
    <dgm:pt modelId="{DE3B35A4-E4A9-449A-A39D-7CB487B3A99B}" type="pres">
      <dgm:prSet presAssocID="{E033ECF4-4F17-49A9-AB28-6DBAC1BDE5F2}" presName="childText" presStyleLbl="revTx" presStyleIdx="2" presStyleCnt="3">
        <dgm:presLayoutVars>
          <dgm:bulletEnabled val="1"/>
        </dgm:presLayoutVars>
      </dgm:prSet>
      <dgm:spPr/>
    </dgm:pt>
  </dgm:ptLst>
  <dgm:cxnLst>
    <dgm:cxn modelId="{830DED38-C902-4CF5-9942-82BD30B37C02}" type="presOf" srcId="{E033ECF4-4F17-49A9-AB28-6DBAC1BDE5F2}" destId="{854C84E5-CD29-4ECA-8F64-490ECBABC9FE}" srcOrd="0" destOrd="0" presId="urn:microsoft.com/office/officeart/2005/8/layout/vList2"/>
    <dgm:cxn modelId="{17E6093E-8ACF-4D69-934C-939CB32AEBA1}" srcId="{2EDDFF02-4B12-427B-AD30-BE00B2575BB1}" destId="{404A16DE-C1F7-4636-9102-54A6B64C17C2}" srcOrd="0" destOrd="0" parTransId="{909F9F18-81ED-4271-B84A-2B0F902382DE}" sibTransId="{D78E5613-558E-4336-91AC-2681DBF1BCA8}"/>
    <dgm:cxn modelId="{1D610179-A1CE-4359-A415-2435DFFE3D4F}" type="presOf" srcId="{112F78FF-0415-4164-A168-8128602F1ED5}" destId="{F3694387-8C5B-48D5-8DC1-4831FCE26611}" srcOrd="0" destOrd="0" presId="urn:microsoft.com/office/officeart/2005/8/layout/vList2"/>
    <dgm:cxn modelId="{F328737E-D335-4751-A6E2-D15ECB35516D}" srcId="{2EDDFF02-4B12-427B-AD30-BE00B2575BB1}" destId="{C374DC8A-85C1-485E-825A-F508F285C374}" srcOrd="1" destOrd="0" parTransId="{04971E85-F417-4098-8FA6-F52E436F966B}" sibTransId="{997E4ECE-CAA9-4721-A8E4-D407FC0EB8C7}"/>
    <dgm:cxn modelId="{4950E981-2416-41C2-8EA6-060DA77B672E}" srcId="{C374DC8A-85C1-485E-825A-F508F285C374}" destId="{1BE3314E-5A2C-40EE-A1A7-A823122E74D8}" srcOrd="0" destOrd="0" parTransId="{E47DB561-F3E5-4CA5-ABF5-F3BABDFBA252}" sibTransId="{D71EE698-BC33-4AC5-ACD3-EAFF9FA9F7B0}"/>
    <dgm:cxn modelId="{70837D87-454C-4C1A-9550-8D87A285953B}" srcId="{2EDDFF02-4B12-427B-AD30-BE00B2575BB1}" destId="{E033ECF4-4F17-49A9-AB28-6DBAC1BDE5F2}" srcOrd="2" destOrd="0" parTransId="{43FEC089-21FC-4DA0-B8CB-71B0ACB03063}" sibTransId="{CE72C819-F2A5-415A-A41C-29DECA563D77}"/>
    <dgm:cxn modelId="{A190BD92-2054-4DAE-AFC4-43055AEAEFCB}" srcId="{404A16DE-C1F7-4636-9102-54A6B64C17C2}" destId="{112F78FF-0415-4164-A168-8128602F1ED5}" srcOrd="0" destOrd="0" parTransId="{A31C29A2-3EDF-4781-963E-283943B6B7C1}" sibTransId="{DC357C74-DF27-49B8-AFD1-281DCAA60ABE}"/>
    <dgm:cxn modelId="{5F2FF1D4-F1A3-4730-89D4-D8ECE8C75F4E}" type="presOf" srcId="{C374DC8A-85C1-485E-825A-F508F285C374}" destId="{864EF54D-265B-4621-BBB5-ED468212C535}" srcOrd="0" destOrd="0" presId="urn:microsoft.com/office/officeart/2005/8/layout/vList2"/>
    <dgm:cxn modelId="{EBCC53DD-A130-4098-BB01-981E3AB75BEB}" type="presOf" srcId="{1BE3314E-5A2C-40EE-A1A7-A823122E74D8}" destId="{4E3FD274-DC53-44B3-971D-EFD91AFDC9E4}" srcOrd="0" destOrd="0" presId="urn:microsoft.com/office/officeart/2005/8/layout/vList2"/>
    <dgm:cxn modelId="{844DBFE9-2AA0-4185-911E-2EE7F9115937}" type="presOf" srcId="{3C43B1F0-6256-4344-80D6-AF85C777D2DB}" destId="{DE3B35A4-E4A9-449A-A39D-7CB487B3A99B}" srcOrd="0" destOrd="0" presId="urn:microsoft.com/office/officeart/2005/8/layout/vList2"/>
    <dgm:cxn modelId="{108ACAE9-E8A7-4E90-A9B2-E1A9CAB1D6E6}" srcId="{E033ECF4-4F17-49A9-AB28-6DBAC1BDE5F2}" destId="{3C43B1F0-6256-4344-80D6-AF85C777D2DB}" srcOrd="0" destOrd="0" parTransId="{138975FE-B1E9-41EE-AE39-5FAC9315CC55}" sibTransId="{49C30D8C-EF92-4C21-8EB7-E52C05F61B55}"/>
    <dgm:cxn modelId="{77A7BEF2-E754-4663-8016-67DA304DC6CA}" type="presOf" srcId="{2EDDFF02-4B12-427B-AD30-BE00B2575BB1}" destId="{59283C5A-26FB-4824-AE38-49C812DCC329}" srcOrd="0" destOrd="0" presId="urn:microsoft.com/office/officeart/2005/8/layout/vList2"/>
    <dgm:cxn modelId="{B42C42FA-AA58-4181-88E3-BFBBC8F8652B}" type="presOf" srcId="{404A16DE-C1F7-4636-9102-54A6B64C17C2}" destId="{32E50645-9BF8-43BC-950C-464E4DEE8ED7}" srcOrd="0" destOrd="0" presId="urn:microsoft.com/office/officeart/2005/8/layout/vList2"/>
    <dgm:cxn modelId="{784DCFCC-BA14-4521-ADD7-143B1FC01A6C}" type="presParOf" srcId="{59283C5A-26FB-4824-AE38-49C812DCC329}" destId="{32E50645-9BF8-43BC-950C-464E4DEE8ED7}" srcOrd="0" destOrd="0" presId="urn:microsoft.com/office/officeart/2005/8/layout/vList2"/>
    <dgm:cxn modelId="{D6638640-0A3B-40BE-874C-B2CB54E97CDE}" type="presParOf" srcId="{59283C5A-26FB-4824-AE38-49C812DCC329}" destId="{F3694387-8C5B-48D5-8DC1-4831FCE26611}" srcOrd="1" destOrd="0" presId="urn:microsoft.com/office/officeart/2005/8/layout/vList2"/>
    <dgm:cxn modelId="{11FA1ED8-253B-4BCC-827B-9F3F008C5B27}" type="presParOf" srcId="{59283C5A-26FB-4824-AE38-49C812DCC329}" destId="{864EF54D-265B-4621-BBB5-ED468212C535}" srcOrd="2" destOrd="0" presId="urn:microsoft.com/office/officeart/2005/8/layout/vList2"/>
    <dgm:cxn modelId="{10B8051A-CF2E-4FFC-89D4-C4CC7F331015}" type="presParOf" srcId="{59283C5A-26FB-4824-AE38-49C812DCC329}" destId="{4E3FD274-DC53-44B3-971D-EFD91AFDC9E4}" srcOrd="3" destOrd="0" presId="urn:microsoft.com/office/officeart/2005/8/layout/vList2"/>
    <dgm:cxn modelId="{1B1D9F29-8D7D-4753-9D3E-8E6290949480}" type="presParOf" srcId="{59283C5A-26FB-4824-AE38-49C812DCC329}" destId="{854C84E5-CD29-4ECA-8F64-490ECBABC9FE}" srcOrd="4" destOrd="0" presId="urn:microsoft.com/office/officeart/2005/8/layout/vList2"/>
    <dgm:cxn modelId="{BCA17808-AFF4-4DF3-93C7-128E4D6C9839}" type="presParOf" srcId="{59283C5A-26FB-4824-AE38-49C812DCC329}" destId="{DE3B35A4-E4A9-449A-A39D-7CB487B3A99B}"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31A6B14E-DE6D-4011-98F5-5CE9C65F2E8C}" type="doc">
      <dgm:prSet loTypeId="urn:microsoft.com/office/officeart/2005/8/layout/list1" loCatId="list" qsTypeId="urn:microsoft.com/office/officeart/2005/8/quickstyle/simple1" qsCatId="simple" csTypeId="urn:microsoft.com/office/officeart/2005/8/colors/colorful4" csCatId="colorful"/>
      <dgm:spPr/>
      <dgm:t>
        <a:bodyPr/>
        <a:lstStyle/>
        <a:p>
          <a:endParaRPr lang="es-419"/>
        </a:p>
      </dgm:t>
    </dgm:pt>
    <dgm:pt modelId="{F209B4BC-CCB1-410E-AAC0-6221E2F5B818}">
      <dgm:prSet/>
      <dgm:spPr/>
      <dgm:t>
        <a:bodyPr/>
        <a:lstStyle/>
        <a:p>
          <a:r>
            <a:rPr lang="es-419"/>
            <a:t>Realidad actual</a:t>
          </a:r>
        </a:p>
      </dgm:t>
    </dgm:pt>
    <dgm:pt modelId="{B8A17017-6852-43F9-8042-254D6CC26FC5}" type="parTrans" cxnId="{286E1E87-7FBE-46AB-BB97-8251CE1468FF}">
      <dgm:prSet/>
      <dgm:spPr/>
      <dgm:t>
        <a:bodyPr/>
        <a:lstStyle/>
        <a:p>
          <a:endParaRPr lang="es-419"/>
        </a:p>
      </dgm:t>
    </dgm:pt>
    <dgm:pt modelId="{241F1D2D-194F-4A86-91FB-A76C05CF67AA}" type="sibTrans" cxnId="{286E1E87-7FBE-46AB-BB97-8251CE1468FF}">
      <dgm:prSet/>
      <dgm:spPr/>
      <dgm:t>
        <a:bodyPr/>
        <a:lstStyle/>
        <a:p>
          <a:endParaRPr lang="es-419"/>
        </a:p>
      </dgm:t>
    </dgm:pt>
    <dgm:pt modelId="{559EA10E-CAE3-49E2-848E-F30EC48630DE}">
      <dgm:prSet/>
      <dgm:spPr/>
      <dgm:t>
        <a:bodyPr/>
        <a:lstStyle/>
        <a:p>
          <a:r>
            <a:rPr lang="es-419" baseline="0"/>
            <a:t>Estamos muy lejos del ideal anhelado por nuestro Señor.</a:t>
          </a:r>
          <a:endParaRPr lang="es-419"/>
        </a:p>
      </dgm:t>
    </dgm:pt>
    <dgm:pt modelId="{ECF87415-FA56-4700-AFBB-C6E325E969AE}" type="parTrans" cxnId="{2E2481E0-8E71-4D13-A867-B142A01D6C2B}">
      <dgm:prSet/>
      <dgm:spPr/>
      <dgm:t>
        <a:bodyPr/>
        <a:lstStyle/>
        <a:p>
          <a:endParaRPr lang="es-419"/>
        </a:p>
      </dgm:t>
    </dgm:pt>
    <dgm:pt modelId="{59A6201C-07ED-4F60-B027-363E2641AFE5}" type="sibTrans" cxnId="{2E2481E0-8E71-4D13-A867-B142A01D6C2B}">
      <dgm:prSet/>
      <dgm:spPr/>
      <dgm:t>
        <a:bodyPr/>
        <a:lstStyle/>
        <a:p>
          <a:endParaRPr lang="es-419"/>
        </a:p>
      </dgm:t>
    </dgm:pt>
    <dgm:pt modelId="{F45EC4C7-112B-4855-9E3B-FB08CAA2AE99}">
      <dgm:prSet/>
      <dgm:spPr/>
      <dgm:t>
        <a:bodyPr/>
        <a:lstStyle/>
        <a:p>
          <a:r>
            <a:rPr lang="es-419" baseline="0"/>
            <a:t>Nuestros intereses particulares impiden que el Espíritu logre una prosperidad colectiva.</a:t>
          </a:r>
          <a:endParaRPr lang="es-419"/>
        </a:p>
      </dgm:t>
    </dgm:pt>
    <dgm:pt modelId="{E058B478-0CC1-41B1-9D60-5AFFB517E31A}" type="parTrans" cxnId="{EB013672-B7AC-49E2-8672-4460BFF510D8}">
      <dgm:prSet/>
      <dgm:spPr/>
      <dgm:t>
        <a:bodyPr/>
        <a:lstStyle/>
        <a:p>
          <a:endParaRPr lang="es-419"/>
        </a:p>
      </dgm:t>
    </dgm:pt>
    <dgm:pt modelId="{0C08759F-495F-4077-BD90-6A0FAABA521F}" type="sibTrans" cxnId="{EB013672-B7AC-49E2-8672-4460BFF510D8}">
      <dgm:prSet/>
      <dgm:spPr/>
      <dgm:t>
        <a:bodyPr/>
        <a:lstStyle/>
        <a:p>
          <a:endParaRPr lang="es-419"/>
        </a:p>
      </dgm:t>
    </dgm:pt>
    <dgm:pt modelId="{4C3198D4-6640-4AC4-87E2-C191A974EFB7}">
      <dgm:prSet/>
      <dgm:spPr/>
      <dgm:t>
        <a:bodyPr/>
        <a:lstStyle/>
        <a:p>
          <a:r>
            <a:rPr lang="es-419"/>
            <a:t>Experiencia personal</a:t>
          </a:r>
        </a:p>
      </dgm:t>
    </dgm:pt>
    <dgm:pt modelId="{A2204839-AA93-4EC5-AA48-56858A265F68}" type="parTrans" cxnId="{E8DE8B6D-E50E-4179-AA43-FE01459F3A45}">
      <dgm:prSet/>
      <dgm:spPr/>
      <dgm:t>
        <a:bodyPr/>
        <a:lstStyle/>
        <a:p>
          <a:endParaRPr lang="es-419"/>
        </a:p>
      </dgm:t>
    </dgm:pt>
    <dgm:pt modelId="{F63C080F-07CB-40D0-8245-4BF795807270}" type="sibTrans" cxnId="{E8DE8B6D-E50E-4179-AA43-FE01459F3A45}">
      <dgm:prSet/>
      <dgm:spPr/>
      <dgm:t>
        <a:bodyPr/>
        <a:lstStyle/>
        <a:p>
          <a:endParaRPr lang="es-419"/>
        </a:p>
      </dgm:t>
    </dgm:pt>
    <dgm:pt modelId="{93C1A97E-3422-4053-B85B-242BBE62216F}">
      <dgm:prSet/>
      <dgm:spPr/>
      <dgm:t>
        <a:bodyPr/>
        <a:lstStyle/>
        <a:p>
          <a:r>
            <a:rPr lang="es-419" baseline="0"/>
            <a:t>El proyecto de directorio de servicios profesionales no prosperó.</a:t>
          </a:r>
          <a:endParaRPr lang="es-419"/>
        </a:p>
      </dgm:t>
    </dgm:pt>
    <dgm:pt modelId="{773AEB42-E5FB-4BBD-9E91-334D244D03FD}" type="parTrans" cxnId="{49414935-EE45-4CFC-A6E2-018846C5E15F}">
      <dgm:prSet/>
      <dgm:spPr/>
      <dgm:t>
        <a:bodyPr/>
        <a:lstStyle/>
        <a:p>
          <a:endParaRPr lang="es-419"/>
        </a:p>
      </dgm:t>
    </dgm:pt>
    <dgm:pt modelId="{C97B6B8D-CF69-4245-AF55-17DE2705EC7D}" type="sibTrans" cxnId="{49414935-EE45-4CFC-A6E2-018846C5E15F}">
      <dgm:prSet/>
      <dgm:spPr/>
      <dgm:t>
        <a:bodyPr/>
        <a:lstStyle/>
        <a:p>
          <a:endParaRPr lang="es-419"/>
        </a:p>
      </dgm:t>
    </dgm:pt>
    <dgm:pt modelId="{5EEBC340-3D54-4201-B320-95F06A4FA9DC}">
      <dgm:prSet/>
      <dgm:spPr/>
      <dgm:t>
        <a:bodyPr/>
        <a:lstStyle/>
        <a:p>
          <a:r>
            <a:rPr lang="es-419" baseline="0"/>
            <a:t>Muchos líderes no quisieron compartir recursos, impidiendo la unidad corporativa.</a:t>
          </a:r>
          <a:endParaRPr lang="es-419"/>
        </a:p>
      </dgm:t>
    </dgm:pt>
    <dgm:pt modelId="{DD1BF586-AAED-4C4F-95B0-CADFB55AAB99}" type="parTrans" cxnId="{CA4A104B-44EF-44CC-B685-1070D6A29DC0}">
      <dgm:prSet/>
      <dgm:spPr/>
      <dgm:t>
        <a:bodyPr/>
        <a:lstStyle/>
        <a:p>
          <a:endParaRPr lang="es-419"/>
        </a:p>
      </dgm:t>
    </dgm:pt>
    <dgm:pt modelId="{D83232A8-B576-4C9C-A4E2-55082090EC81}" type="sibTrans" cxnId="{CA4A104B-44EF-44CC-B685-1070D6A29DC0}">
      <dgm:prSet/>
      <dgm:spPr/>
      <dgm:t>
        <a:bodyPr/>
        <a:lstStyle/>
        <a:p>
          <a:endParaRPr lang="es-419"/>
        </a:p>
      </dgm:t>
    </dgm:pt>
    <dgm:pt modelId="{338329EB-9B2F-4B00-BFA5-F4A5D53F591B}" type="pres">
      <dgm:prSet presAssocID="{31A6B14E-DE6D-4011-98F5-5CE9C65F2E8C}" presName="linear" presStyleCnt="0">
        <dgm:presLayoutVars>
          <dgm:dir/>
          <dgm:animLvl val="lvl"/>
          <dgm:resizeHandles val="exact"/>
        </dgm:presLayoutVars>
      </dgm:prSet>
      <dgm:spPr/>
    </dgm:pt>
    <dgm:pt modelId="{C067884E-5F30-4018-97B3-FAAE8018D613}" type="pres">
      <dgm:prSet presAssocID="{F209B4BC-CCB1-410E-AAC0-6221E2F5B818}" presName="parentLin" presStyleCnt="0"/>
      <dgm:spPr/>
    </dgm:pt>
    <dgm:pt modelId="{8AB8C7E6-FCD9-49D4-9B8C-28B955E46019}" type="pres">
      <dgm:prSet presAssocID="{F209B4BC-CCB1-410E-AAC0-6221E2F5B818}" presName="parentLeftMargin" presStyleLbl="node1" presStyleIdx="0" presStyleCnt="2"/>
      <dgm:spPr/>
    </dgm:pt>
    <dgm:pt modelId="{66AE9DC4-048A-4343-8AE0-AC17905A76FB}" type="pres">
      <dgm:prSet presAssocID="{F209B4BC-CCB1-410E-AAC0-6221E2F5B818}" presName="parentText" presStyleLbl="node1" presStyleIdx="0" presStyleCnt="2">
        <dgm:presLayoutVars>
          <dgm:chMax val="0"/>
          <dgm:bulletEnabled val="1"/>
        </dgm:presLayoutVars>
      </dgm:prSet>
      <dgm:spPr/>
    </dgm:pt>
    <dgm:pt modelId="{58DA2F5E-F66A-4EF3-93D0-7DAADBB3BFF9}" type="pres">
      <dgm:prSet presAssocID="{F209B4BC-CCB1-410E-AAC0-6221E2F5B818}" presName="negativeSpace" presStyleCnt="0"/>
      <dgm:spPr/>
    </dgm:pt>
    <dgm:pt modelId="{1BF7F641-AF08-4B06-A1DF-868F127D0332}" type="pres">
      <dgm:prSet presAssocID="{F209B4BC-CCB1-410E-AAC0-6221E2F5B818}" presName="childText" presStyleLbl="conFgAcc1" presStyleIdx="0" presStyleCnt="2">
        <dgm:presLayoutVars>
          <dgm:bulletEnabled val="1"/>
        </dgm:presLayoutVars>
      </dgm:prSet>
      <dgm:spPr/>
    </dgm:pt>
    <dgm:pt modelId="{6BA1F6B1-1F76-4494-90E0-2D5C3EF3904E}" type="pres">
      <dgm:prSet presAssocID="{241F1D2D-194F-4A86-91FB-A76C05CF67AA}" presName="spaceBetweenRectangles" presStyleCnt="0"/>
      <dgm:spPr/>
    </dgm:pt>
    <dgm:pt modelId="{17FBEA38-2A6B-4120-83DA-B5BE689C9873}" type="pres">
      <dgm:prSet presAssocID="{4C3198D4-6640-4AC4-87E2-C191A974EFB7}" presName="parentLin" presStyleCnt="0"/>
      <dgm:spPr/>
    </dgm:pt>
    <dgm:pt modelId="{0B91F88C-F691-493E-9AC5-D91A67AA5630}" type="pres">
      <dgm:prSet presAssocID="{4C3198D4-6640-4AC4-87E2-C191A974EFB7}" presName="parentLeftMargin" presStyleLbl="node1" presStyleIdx="0" presStyleCnt="2"/>
      <dgm:spPr/>
    </dgm:pt>
    <dgm:pt modelId="{97E278E5-9C32-465A-8308-4FE03719D257}" type="pres">
      <dgm:prSet presAssocID="{4C3198D4-6640-4AC4-87E2-C191A974EFB7}" presName="parentText" presStyleLbl="node1" presStyleIdx="1" presStyleCnt="2">
        <dgm:presLayoutVars>
          <dgm:chMax val="0"/>
          <dgm:bulletEnabled val="1"/>
        </dgm:presLayoutVars>
      </dgm:prSet>
      <dgm:spPr/>
    </dgm:pt>
    <dgm:pt modelId="{8C7C866A-F293-428E-876F-BAFB1C966027}" type="pres">
      <dgm:prSet presAssocID="{4C3198D4-6640-4AC4-87E2-C191A974EFB7}" presName="negativeSpace" presStyleCnt="0"/>
      <dgm:spPr/>
    </dgm:pt>
    <dgm:pt modelId="{A45D318A-13CA-443F-878A-8AACD553648E}" type="pres">
      <dgm:prSet presAssocID="{4C3198D4-6640-4AC4-87E2-C191A974EFB7}" presName="childText" presStyleLbl="conFgAcc1" presStyleIdx="1" presStyleCnt="2">
        <dgm:presLayoutVars>
          <dgm:bulletEnabled val="1"/>
        </dgm:presLayoutVars>
      </dgm:prSet>
      <dgm:spPr/>
    </dgm:pt>
  </dgm:ptLst>
  <dgm:cxnLst>
    <dgm:cxn modelId="{1D83780F-876F-4EB0-89B5-FE607CF2A4A7}" type="presOf" srcId="{F45EC4C7-112B-4855-9E3B-FB08CAA2AE99}" destId="{1BF7F641-AF08-4B06-A1DF-868F127D0332}" srcOrd="0" destOrd="1" presId="urn:microsoft.com/office/officeart/2005/8/layout/list1"/>
    <dgm:cxn modelId="{FAAAF114-3B9C-4CE5-86F2-D718E3740DCF}" type="presOf" srcId="{4C3198D4-6640-4AC4-87E2-C191A974EFB7}" destId="{97E278E5-9C32-465A-8308-4FE03719D257}" srcOrd="1" destOrd="0" presId="urn:microsoft.com/office/officeart/2005/8/layout/list1"/>
    <dgm:cxn modelId="{49414935-EE45-4CFC-A6E2-018846C5E15F}" srcId="{4C3198D4-6640-4AC4-87E2-C191A974EFB7}" destId="{93C1A97E-3422-4053-B85B-242BBE62216F}" srcOrd="0" destOrd="0" parTransId="{773AEB42-E5FB-4BBD-9E91-334D244D03FD}" sibTransId="{C97B6B8D-CF69-4245-AF55-17DE2705EC7D}"/>
    <dgm:cxn modelId="{19E38738-D2BE-4E85-BCB7-59BCF7EDDFFE}" type="presOf" srcId="{31A6B14E-DE6D-4011-98F5-5CE9C65F2E8C}" destId="{338329EB-9B2F-4B00-BFA5-F4A5D53F591B}" srcOrd="0" destOrd="0" presId="urn:microsoft.com/office/officeart/2005/8/layout/list1"/>
    <dgm:cxn modelId="{5B56E862-883A-497E-B7D9-86110D67EC13}" type="presOf" srcId="{F209B4BC-CCB1-410E-AAC0-6221E2F5B818}" destId="{8AB8C7E6-FCD9-49D4-9B8C-28B955E46019}" srcOrd="0" destOrd="0" presId="urn:microsoft.com/office/officeart/2005/8/layout/list1"/>
    <dgm:cxn modelId="{8FB5EE48-9908-483E-AEBB-A2D17251E110}" type="presOf" srcId="{5EEBC340-3D54-4201-B320-95F06A4FA9DC}" destId="{A45D318A-13CA-443F-878A-8AACD553648E}" srcOrd="0" destOrd="1" presId="urn:microsoft.com/office/officeart/2005/8/layout/list1"/>
    <dgm:cxn modelId="{CA4A104B-44EF-44CC-B685-1070D6A29DC0}" srcId="{4C3198D4-6640-4AC4-87E2-C191A974EFB7}" destId="{5EEBC340-3D54-4201-B320-95F06A4FA9DC}" srcOrd="1" destOrd="0" parTransId="{DD1BF586-AAED-4C4F-95B0-CADFB55AAB99}" sibTransId="{D83232A8-B576-4C9C-A4E2-55082090EC81}"/>
    <dgm:cxn modelId="{384DEC6C-25A5-43AD-95D9-3E22463094B4}" type="presOf" srcId="{4C3198D4-6640-4AC4-87E2-C191A974EFB7}" destId="{0B91F88C-F691-493E-9AC5-D91A67AA5630}" srcOrd="0" destOrd="0" presId="urn:microsoft.com/office/officeart/2005/8/layout/list1"/>
    <dgm:cxn modelId="{E8DE8B6D-E50E-4179-AA43-FE01459F3A45}" srcId="{31A6B14E-DE6D-4011-98F5-5CE9C65F2E8C}" destId="{4C3198D4-6640-4AC4-87E2-C191A974EFB7}" srcOrd="1" destOrd="0" parTransId="{A2204839-AA93-4EC5-AA48-56858A265F68}" sibTransId="{F63C080F-07CB-40D0-8245-4BF795807270}"/>
    <dgm:cxn modelId="{EB013672-B7AC-49E2-8672-4460BFF510D8}" srcId="{F209B4BC-CCB1-410E-AAC0-6221E2F5B818}" destId="{F45EC4C7-112B-4855-9E3B-FB08CAA2AE99}" srcOrd="1" destOrd="0" parTransId="{E058B478-0CC1-41B1-9D60-5AFFB517E31A}" sibTransId="{0C08759F-495F-4077-BD90-6A0FAABA521F}"/>
    <dgm:cxn modelId="{3B40F476-D09B-4BC0-80F3-4F947726EEC6}" type="presOf" srcId="{559EA10E-CAE3-49E2-848E-F30EC48630DE}" destId="{1BF7F641-AF08-4B06-A1DF-868F127D0332}" srcOrd="0" destOrd="0" presId="urn:microsoft.com/office/officeart/2005/8/layout/list1"/>
    <dgm:cxn modelId="{A8E04581-4D43-4AE7-85E0-E655085970F3}" type="presOf" srcId="{F209B4BC-CCB1-410E-AAC0-6221E2F5B818}" destId="{66AE9DC4-048A-4343-8AE0-AC17905A76FB}" srcOrd="1" destOrd="0" presId="urn:microsoft.com/office/officeart/2005/8/layout/list1"/>
    <dgm:cxn modelId="{286E1E87-7FBE-46AB-BB97-8251CE1468FF}" srcId="{31A6B14E-DE6D-4011-98F5-5CE9C65F2E8C}" destId="{F209B4BC-CCB1-410E-AAC0-6221E2F5B818}" srcOrd="0" destOrd="0" parTransId="{B8A17017-6852-43F9-8042-254D6CC26FC5}" sibTransId="{241F1D2D-194F-4A86-91FB-A76C05CF67AA}"/>
    <dgm:cxn modelId="{A81AFCBC-2E1E-4598-B7C2-AFE04AE9E39F}" type="presOf" srcId="{93C1A97E-3422-4053-B85B-242BBE62216F}" destId="{A45D318A-13CA-443F-878A-8AACD553648E}" srcOrd="0" destOrd="0" presId="urn:microsoft.com/office/officeart/2005/8/layout/list1"/>
    <dgm:cxn modelId="{2E2481E0-8E71-4D13-A867-B142A01D6C2B}" srcId="{F209B4BC-CCB1-410E-AAC0-6221E2F5B818}" destId="{559EA10E-CAE3-49E2-848E-F30EC48630DE}" srcOrd="0" destOrd="0" parTransId="{ECF87415-FA56-4700-AFBB-C6E325E969AE}" sibTransId="{59A6201C-07ED-4F60-B027-363E2641AFE5}"/>
    <dgm:cxn modelId="{81384DCB-3B61-46ED-9EF4-C862D1F25F07}" type="presParOf" srcId="{338329EB-9B2F-4B00-BFA5-F4A5D53F591B}" destId="{C067884E-5F30-4018-97B3-FAAE8018D613}" srcOrd="0" destOrd="0" presId="urn:microsoft.com/office/officeart/2005/8/layout/list1"/>
    <dgm:cxn modelId="{E60BF7C9-5F38-4C08-8C9E-7B63271D8674}" type="presParOf" srcId="{C067884E-5F30-4018-97B3-FAAE8018D613}" destId="{8AB8C7E6-FCD9-49D4-9B8C-28B955E46019}" srcOrd="0" destOrd="0" presId="urn:microsoft.com/office/officeart/2005/8/layout/list1"/>
    <dgm:cxn modelId="{17CA287F-18C2-4398-8761-50B95E714F34}" type="presParOf" srcId="{C067884E-5F30-4018-97B3-FAAE8018D613}" destId="{66AE9DC4-048A-4343-8AE0-AC17905A76FB}" srcOrd="1" destOrd="0" presId="urn:microsoft.com/office/officeart/2005/8/layout/list1"/>
    <dgm:cxn modelId="{EDF6F348-9EB4-4D20-A407-2504EC905B35}" type="presParOf" srcId="{338329EB-9B2F-4B00-BFA5-F4A5D53F591B}" destId="{58DA2F5E-F66A-4EF3-93D0-7DAADBB3BFF9}" srcOrd="1" destOrd="0" presId="urn:microsoft.com/office/officeart/2005/8/layout/list1"/>
    <dgm:cxn modelId="{BDD11BDF-D7EF-4835-9A95-6D5807F32E5A}" type="presParOf" srcId="{338329EB-9B2F-4B00-BFA5-F4A5D53F591B}" destId="{1BF7F641-AF08-4B06-A1DF-868F127D0332}" srcOrd="2" destOrd="0" presId="urn:microsoft.com/office/officeart/2005/8/layout/list1"/>
    <dgm:cxn modelId="{DD568419-BE09-4C04-A4D3-8B979A93B52E}" type="presParOf" srcId="{338329EB-9B2F-4B00-BFA5-F4A5D53F591B}" destId="{6BA1F6B1-1F76-4494-90E0-2D5C3EF3904E}" srcOrd="3" destOrd="0" presId="urn:microsoft.com/office/officeart/2005/8/layout/list1"/>
    <dgm:cxn modelId="{A7D7FCB1-7689-4223-995B-864953F899FC}" type="presParOf" srcId="{338329EB-9B2F-4B00-BFA5-F4A5D53F591B}" destId="{17FBEA38-2A6B-4120-83DA-B5BE689C9873}" srcOrd="4" destOrd="0" presId="urn:microsoft.com/office/officeart/2005/8/layout/list1"/>
    <dgm:cxn modelId="{99ED8F0F-D5C0-4032-9003-791869C22344}" type="presParOf" srcId="{17FBEA38-2A6B-4120-83DA-B5BE689C9873}" destId="{0B91F88C-F691-493E-9AC5-D91A67AA5630}" srcOrd="0" destOrd="0" presId="urn:microsoft.com/office/officeart/2005/8/layout/list1"/>
    <dgm:cxn modelId="{7955C377-F25A-4840-9423-0BDDEF8B255B}" type="presParOf" srcId="{17FBEA38-2A6B-4120-83DA-B5BE689C9873}" destId="{97E278E5-9C32-465A-8308-4FE03719D257}" srcOrd="1" destOrd="0" presId="urn:microsoft.com/office/officeart/2005/8/layout/list1"/>
    <dgm:cxn modelId="{C0FA8D93-932C-4361-945F-3D75B5393100}" type="presParOf" srcId="{338329EB-9B2F-4B00-BFA5-F4A5D53F591B}" destId="{8C7C866A-F293-428E-876F-BAFB1C966027}" srcOrd="5" destOrd="0" presId="urn:microsoft.com/office/officeart/2005/8/layout/list1"/>
    <dgm:cxn modelId="{10869B73-7F53-4ED4-933F-DD75B589015E}" type="presParOf" srcId="{338329EB-9B2F-4B00-BFA5-F4A5D53F591B}" destId="{A45D318A-13CA-443F-878A-8AACD553648E}"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FA308EC2-EA1D-423C-A70C-0E54B4F2CA27}" type="doc">
      <dgm:prSet loTypeId="urn:microsoft.com/office/officeart/2005/8/layout/vList5" loCatId="list" qsTypeId="urn:microsoft.com/office/officeart/2005/8/quickstyle/simple1" qsCatId="simple" csTypeId="urn:microsoft.com/office/officeart/2005/8/colors/colorful5" csCatId="colorful"/>
      <dgm:spPr/>
      <dgm:t>
        <a:bodyPr/>
        <a:lstStyle/>
        <a:p>
          <a:endParaRPr lang="es-419"/>
        </a:p>
      </dgm:t>
    </dgm:pt>
    <dgm:pt modelId="{DFA9B4BB-6EA4-450E-A64D-D340E9D9267F}">
      <dgm:prSet/>
      <dgm:spPr/>
      <dgm:t>
        <a:bodyPr/>
        <a:lstStyle/>
        <a:p>
          <a:r>
            <a:rPr lang="es-419" dirty="0"/>
            <a:t>Tiempo propicio</a:t>
          </a:r>
        </a:p>
      </dgm:t>
    </dgm:pt>
    <dgm:pt modelId="{06D0B2D3-A7F3-4F59-A5B2-5D8993B4F381}" type="parTrans" cxnId="{5D549D47-CC34-42FC-A765-1AF84377E8D7}">
      <dgm:prSet/>
      <dgm:spPr/>
      <dgm:t>
        <a:bodyPr/>
        <a:lstStyle/>
        <a:p>
          <a:endParaRPr lang="es-419"/>
        </a:p>
      </dgm:t>
    </dgm:pt>
    <dgm:pt modelId="{187F2D22-075D-463E-AFB0-8C2569D5276D}" type="sibTrans" cxnId="{5D549D47-CC34-42FC-A765-1AF84377E8D7}">
      <dgm:prSet/>
      <dgm:spPr/>
      <dgm:t>
        <a:bodyPr/>
        <a:lstStyle/>
        <a:p>
          <a:endParaRPr lang="es-419"/>
        </a:p>
      </dgm:t>
    </dgm:pt>
    <dgm:pt modelId="{38CF97FA-A2CC-45A4-8F50-58A4990BA2AE}">
      <dgm:prSet/>
      <dgm:spPr/>
      <dgm:t>
        <a:bodyPr/>
        <a:lstStyle/>
        <a:p>
          <a:r>
            <a:rPr lang="es-419" baseline="0"/>
            <a:t>Este es un tiempo en que Dios desea manifestarse en su pueblo.</a:t>
          </a:r>
          <a:endParaRPr lang="es-419"/>
        </a:p>
      </dgm:t>
    </dgm:pt>
    <dgm:pt modelId="{89500F84-A36A-4922-B25B-E73FB8576C43}" type="parTrans" cxnId="{EC0FAD1A-ED28-425E-8569-1D2ABBFE4AE3}">
      <dgm:prSet/>
      <dgm:spPr/>
      <dgm:t>
        <a:bodyPr/>
        <a:lstStyle/>
        <a:p>
          <a:endParaRPr lang="es-419"/>
        </a:p>
      </dgm:t>
    </dgm:pt>
    <dgm:pt modelId="{B3076E26-9C73-47C0-967F-A98A98D6AFC0}" type="sibTrans" cxnId="{EC0FAD1A-ED28-425E-8569-1D2ABBFE4AE3}">
      <dgm:prSet/>
      <dgm:spPr/>
      <dgm:t>
        <a:bodyPr/>
        <a:lstStyle/>
        <a:p>
          <a:endParaRPr lang="es-419"/>
        </a:p>
      </dgm:t>
    </dgm:pt>
    <dgm:pt modelId="{5983F9C4-A15E-448A-B716-51D014CA0A9E}">
      <dgm:prSet/>
      <dgm:spPr/>
      <dgm:t>
        <a:bodyPr/>
        <a:lstStyle/>
        <a:p>
          <a:r>
            <a:rPr lang="es-419"/>
            <a:t>Entrega de control</a:t>
          </a:r>
        </a:p>
      </dgm:t>
    </dgm:pt>
    <dgm:pt modelId="{FA7C36FF-D82E-470D-822B-ADF40B269D3D}" type="parTrans" cxnId="{75CFAAF8-187F-4629-8292-8805C977FF67}">
      <dgm:prSet/>
      <dgm:spPr/>
      <dgm:t>
        <a:bodyPr/>
        <a:lstStyle/>
        <a:p>
          <a:endParaRPr lang="es-419"/>
        </a:p>
      </dgm:t>
    </dgm:pt>
    <dgm:pt modelId="{0B1511C5-64E8-4F6F-A781-0710E10F47AD}" type="sibTrans" cxnId="{75CFAAF8-187F-4629-8292-8805C977FF67}">
      <dgm:prSet/>
      <dgm:spPr/>
      <dgm:t>
        <a:bodyPr/>
        <a:lstStyle/>
        <a:p>
          <a:endParaRPr lang="es-419"/>
        </a:p>
      </dgm:t>
    </dgm:pt>
    <dgm:pt modelId="{303AF6F8-C170-458C-94EE-92BD055B841E}">
      <dgm:prSet/>
      <dgm:spPr/>
      <dgm:t>
        <a:bodyPr/>
        <a:lstStyle/>
        <a:p>
          <a:r>
            <a:rPr lang="es-419" baseline="0"/>
            <a:t>Solo será posible si cada uno pide la dirección del Espíritu y le cede el control.</a:t>
          </a:r>
          <a:endParaRPr lang="es-419"/>
        </a:p>
      </dgm:t>
    </dgm:pt>
    <dgm:pt modelId="{897610E0-6576-45C9-A097-AB07FE93D714}" type="parTrans" cxnId="{59CE167C-BF87-44BE-BBCD-D6D4869FC48D}">
      <dgm:prSet/>
      <dgm:spPr/>
      <dgm:t>
        <a:bodyPr/>
        <a:lstStyle/>
        <a:p>
          <a:endParaRPr lang="es-419"/>
        </a:p>
      </dgm:t>
    </dgm:pt>
    <dgm:pt modelId="{D883F37B-55A2-48EA-87AB-794478BE1FDF}" type="sibTrans" cxnId="{59CE167C-BF87-44BE-BBCD-D6D4869FC48D}">
      <dgm:prSet/>
      <dgm:spPr/>
      <dgm:t>
        <a:bodyPr/>
        <a:lstStyle/>
        <a:p>
          <a:endParaRPr lang="es-419"/>
        </a:p>
      </dgm:t>
    </dgm:pt>
    <dgm:pt modelId="{C8F07E45-5F3C-4402-8850-29326DD6061A}">
      <dgm:prSet/>
      <dgm:spPr/>
      <dgm:t>
        <a:bodyPr/>
        <a:lstStyle/>
        <a:p>
          <a:r>
            <a:rPr lang="es-419"/>
            <a:t>Promesa divina</a:t>
          </a:r>
        </a:p>
      </dgm:t>
    </dgm:pt>
    <dgm:pt modelId="{969F209F-5555-4834-B2DD-CB262762598F}" type="parTrans" cxnId="{D438074F-CD41-4D69-968B-66C9A2E5E19F}">
      <dgm:prSet/>
      <dgm:spPr/>
      <dgm:t>
        <a:bodyPr/>
        <a:lstStyle/>
        <a:p>
          <a:endParaRPr lang="es-419"/>
        </a:p>
      </dgm:t>
    </dgm:pt>
    <dgm:pt modelId="{70700AEC-B1AC-49F8-AB03-3544C26B4572}" type="sibTrans" cxnId="{D438074F-CD41-4D69-968B-66C9A2E5E19F}">
      <dgm:prSet/>
      <dgm:spPr/>
      <dgm:t>
        <a:bodyPr/>
        <a:lstStyle/>
        <a:p>
          <a:endParaRPr lang="es-419"/>
        </a:p>
      </dgm:t>
    </dgm:pt>
    <dgm:pt modelId="{BE9DC59B-667F-47D1-8009-C82171BC3308}">
      <dgm:prSet/>
      <dgm:spPr/>
      <dgm:t>
        <a:bodyPr/>
        <a:lstStyle/>
        <a:p>
          <a:r>
            <a:rPr lang="es-419" baseline="0"/>
            <a:t>Dios está dispuesto a dar su Espíritu a quienes se lo pidan (Lucas 11:13).</a:t>
          </a:r>
          <a:endParaRPr lang="es-419"/>
        </a:p>
      </dgm:t>
    </dgm:pt>
    <dgm:pt modelId="{400931D7-AB12-4579-8F0A-7FEB328CFB68}" type="parTrans" cxnId="{D6FF8D97-8817-4913-A2B4-C580732BB60D}">
      <dgm:prSet/>
      <dgm:spPr/>
      <dgm:t>
        <a:bodyPr/>
        <a:lstStyle/>
        <a:p>
          <a:endParaRPr lang="es-419"/>
        </a:p>
      </dgm:t>
    </dgm:pt>
    <dgm:pt modelId="{085A8EAC-29F1-4FCF-9A36-32039652C780}" type="sibTrans" cxnId="{D6FF8D97-8817-4913-A2B4-C580732BB60D}">
      <dgm:prSet/>
      <dgm:spPr/>
      <dgm:t>
        <a:bodyPr/>
        <a:lstStyle/>
        <a:p>
          <a:endParaRPr lang="es-419"/>
        </a:p>
      </dgm:t>
    </dgm:pt>
    <dgm:pt modelId="{D39ADCB2-BF64-4542-8D28-B328C62638D7}">
      <dgm:prSet/>
      <dgm:spPr/>
      <dgm:t>
        <a:bodyPr/>
        <a:lstStyle/>
        <a:p>
          <a:r>
            <a:rPr lang="es-419"/>
            <a:t>Sin medida</a:t>
          </a:r>
        </a:p>
      </dgm:t>
    </dgm:pt>
    <dgm:pt modelId="{5BE9E1B6-93CC-4C83-97E9-49F6BB5F116F}" type="parTrans" cxnId="{311715F7-F9B2-4AF0-83AE-EA5DF73C68D0}">
      <dgm:prSet/>
      <dgm:spPr/>
      <dgm:t>
        <a:bodyPr/>
        <a:lstStyle/>
        <a:p>
          <a:endParaRPr lang="es-419"/>
        </a:p>
      </dgm:t>
    </dgm:pt>
    <dgm:pt modelId="{725FCD3A-F56A-43F2-A1F5-6FE7862096F0}" type="sibTrans" cxnId="{311715F7-F9B2-4AF0-83AE-EA5DF73C68D0}">
      <dgm:prSet/>
      <dgm:spPr/>
      <dgm:t>
        <a:bodyPr/>
        <a:lstStyle/>
        <a:p>
          <a:endParaRPr lang="es-419"/>
        </a:p>
      </dgm:t>
    </dgm:pt>
    <dgm:pt modelId="{38789DA1-58F5-4812-8B3F-5848AF0EA2EA}">
      <dgm:prSet/>
      <dgm:spPr/>
      <dgm:t>
        <a:bodyPr/>
        <a:lstStyle/>
        <a:p>
          <a:r>
            <a:rPr lang="es-419" baseline="0"/>
            <a:t>Él desea darnos su Espíritu sin medida, de manera abundante (Juan 3:34).</a:t>
          </a:r>
          <a:endParaRPr lang="es-419"/>
        </a:p>
      </dgm:t>
    </dgm:pt>
    <dgm:pt modelId="{593FE07B-BE9B-4B1F-B033-093D9CB3852B}" type="parTrans" cxnId="{AA71A101-AB2F-4F5E-86E1-AE9EA2D0D144}">
      <dgm:prSet/>
      <dgm:spPr/>
      <dgm:t>
        <a:bodyPr/>
        <a:lstStyle/>
        <a:p>
          <a:endParaRPr lang="es-419"/>
        </a:p>
      </dgm:t>
    </dgm:pt>
    <dgm:pt modelId="{3FC2DB1D-242D-45CE-BBA0-54B805E0C6A9}" type="sibTrans" cxnId="{AA71A101-AB2F-4F5E-86E1-AE9EA2D0D144}">
      <dgm:prSet/>
      <dgm:spPr/>
      <dgm:t>
        <a:bodyPr/>
        <a:lstStyle/>
        <a:p>
          <a:endParaRPr lang="es-419"/>
        </a:p>
      </dgm:t>
    </dgm:pt>
    <dgm:pt modelId="{F4C8035C-D5E0-4202-BE67-AFCD2A8367B4}" type="pres">
      <dgm:prSet presAssocID="{FA308EC2-EA1D-423C-A70C-0E54B4F2CA27}" presName="Name0" presStyleCnt="0">
        <dgm:presLayoutVars>
          <dgm:dir/>
          <dgm:animLvl val="lvl"/>
          <dgm:resizeHandles val="exact"/>
        </dgm:presLayoutVars>
      </dgm:prSet>
      <dgm:spPr/>
    </dgm:pt>
    <dgm:pt modelId="{42DAE212-42F3-4CEC-9E88-496FBCF24DA2}" type="pres">
      <dgm:prSet presAssocID="{DFA9B4BB-6EA4-450E-A64D-D340E9D9267F}" presName="linNode" presStyleCnt="0"/>
      <dgm:spPr/>
    </dgm:pt>
    <dgm:pt modelId="{42477873-C450-4A64-A9F6-01C9B72C988E}" type="pres">
      <dgm:prSet presAssocID="{DFA9B4BB-6EA4-450E-A64D-D340E9D9267F}" presName="parentText" presStyleLbl="node1" presStyleIdx="0" presStyleCnt="4">
        <dgm:presLayoutVars>
          <dgm:chMax val="1"/>
          <dgm:bulletEnabled val="1"/>
        </dgm:presLayoutVars>
      </dgm:prSet>
      <dgm:spPr/>
    </dgm:pt>
    <dgm:pt modelId="{8439F574-91A3-49B4-930D-732DA153C8C0}" type="pres">
      <dgm:prSet presAssocID="{DFA9B4BB-6EA4-450E-A64D-D340E9D9267F}" presName="descendantText" presStyleLbl="alignAccFollowNode1" presStyleIdx="0" presStyleCnt="4">
        <dgm:presLayoutVars>
          <dgm:bulletEnabled val="1"/>
        </dgm:presLayoutVars>
      </dgm:prSet>
      <dgm:spPr/>
    </dgm:pt>
    <dgm:pt modelId="{3B2774F6-E33A-44E6-99D2-29AE5D62DB18}" type="pres">
      <dgm:prSet presAssocID="{187F2D22-075D-463E-AFB0-8C2569D5276D}" presName="sp" presStyleCnt="0"/>
      <dgm:spPr/>
    </dgm:pt>
    <dgm:pt modelId="{BE1B9FDD-6FA1-4EB9-9479-21A8429E2E43}" type="pres">
      <dgm:prSet presAssocID="{5983F9C4-A15E-448A-B716-51D014CA0A9E}" presName="linNode" presStyleCnt="0"/>
      <dgm:spPr/>
    </dgm:pt>
    <dgm:pt modelId="{91B3171F-BF8C-4E13-9385-D4C14E4D25A6}" type="pres">
      <dgm:prSet presAssocID="{5983F9C4-A15E-448A-B716-51D014CA0A9E}" presName="parentText" presStyleLbl="node1" presStyleIdx="1" presStyleCnt="4">
        <dgm:presLayoutVars>
          <dgm:chMax val="1"/>
          <dgm:bulletEnabled val="1"/>
        </dgm:presLayoutVars>
      </dgm:prSet>
      <dgm:spPr/>
    </dgm:pt>
    <dgm:pt modelId="{1B4B7C6A-3704-4BBE-A3CE-E3D246974F40}" type="pres">
      <dgm:prSet presAssocID="{5983F9C4-A15E-448A-B716-51D014CA0A9E}" presName="descendantText" presStyleLbl="alignAccFollowNode1" presStyleIdx="1" presStyleCnt="4">
        <dgm:presLayoutVars>
          <dgm:bulletEnabled val="1"/>
        </dgm:presLayoutVars>
      </dgm:prSet>
      <dgm:spPr/>
    </dgm:pt>
    <dgm:pt modelId="{9F0B9163-8637-4D54-8015-8E226F0BF939}" type="pres">
      <dgm:prSet presAssocID="{0B1511C5-64E8-4F6F-A781-0710E10F47AD}" presName="sp" presStyleCnt="0"/>
      <dgm:spPr/>
    </dgm:pt>
    <dgm:pt modelId="{15F1C20F-8122-48F6-BF33-CE918E456228}" type="pres">
      <dgm:prSet presAssocID="{C8F07E45-5F3C-4402-8850-29326DD6061A}" presName="linNode" presStyleCnt="0"/>
      <dgm:spPr/>
    </dgm:pt>
    <dgm:pt modelId="{85164E28-7C11-4A21-B41B-CB7DD000F5EE}" type="pres">
      <dgm:prSet presAssocID="{C8F07E45-5F3C-4402-8850-29326DD6061A}" presName="parentText" presStyleLbl="node1" presStyleIdx="2" presStyleCnt="4">
        <dgm:presLayoutVars>
          <dgm:chMax val="1"/>
          <dgm:bulletEnabled val="1"/>
        </dgm:presLayoutVars>
      </dgm:prSet>
      <dgm:spPr/>
    </dgm:pt>
    <dgm:pt modelId="{92962281-A82A-48A0-936F-2CFF92B5CDD8}" type="pres">
      <dgm:prSet presAssocID="{C8F07E45-5F3C-4402-8850-29326DD6061A}" presName="descendantText" presStyleLbl="alignAccFollowNode1" presStyleIdx="2" presStyleCnt="4">
        <dgm:presLayoutVars>
          <dgm:bulletEnabled val="1"/>
        </dgm:presLayoutVars>
      </dgm:prSet>
      <dgm:spPr/>
    </dgm:pt>
    <dgm:pt modelId="{E193B61E-9724-4399-9C45-5C280209542B}" type="pres">
      <dgm:prSet presAssocID="{70700AEC-B1AC-49F8-AB03-3544C26B4572}" presName="sp" presStyleCnt="0"/>
      <dgm:spPr/>
    </dgm:pt>
    <dgm:pt modelId="{0DED0A9B-2C4E-4FB6-A4BA-4DA6202962E9}" type="pres">
      <dgm:prSet presAssocID="{D39ADCB2-BF64-4542-8D28-B328C62638D7}" presName="linNode" presStyleCnt="0"/>
      <dgm:spPr/>
    </dgm:pt>
    <dgm:pt modelId="{ECE9787A-B361-4711-94D9-E2B1DFEBE190}" type="pres">
      <dgm:prSet presAssocID="{D39ADCB2-BF64-4542-8D28-B328C62638D7}" presName="parentText" presStyleLbl="node1" presStyleIdx="3" presStyleCnt="4">
        <dgm:presLayoutVars>
          <dgm:chMax val="1"/>
          <dgm:bulletEnabled val="1"/>
        </dgm:presLayoutVars>
      </dgm:prSet>
      <dgm:spPr/>
    </dgm:pt>
    <dgm:pt modelId="{C17C2FA0-5928-42AF-BE40-E1F8D7BAACDE}" type="pres">
      <dgm:prSet presAssocID="{D39ADCB2-BF64-4542-8D28-B328C62638D7}" presName="descendantText" presStyleLbl="alignAccFollowNode1" presStyleIdx="3" presStyleCnt="4">
        <dgm:presLayoutVars>
          <dgm:bulletEnabled val="1"/>
        </dgm:presLayoutVars>
      </dgm:prSet>
      <dgm:spPr/>
    </dgm:pt>
  </dgm:ptLst>
  <dgm:cxnLst>
    <dgm:cxn modelId="{AA71A101-AB2F-4F5E-86E1-AE9EA2D0D144}" srcId="{D39ADCB2-BF64-4542-8D28-B328C62638D7}" destId="{38789DA1-58F5-4812-8B3F-5848AF0EA2EA}" srcOrd="0" destOrd="0" parTransId="{593FE07B-BE9B-4B1F-B033-093D9CB3852B}" sibTransId="{3FC2DB1D-242D-45CE-BBA0-54B805E0C6A9}"/>
    <dgm:cxn modelId="{5E38860E-5D80-4CEE-86D8-71EF62FB110D}" type="presOf" srcId="{38CF97FA-A2CC-45A4-8F50-58A4990BA2AE}" destId="{8439F574-91A3-49B4-930D-732DA153C8C0}" srcOrd="0" destOrd="0" presId="urn:microsoft.com/office/officeart/2005/8/layout/vList5"/>
    <dgm:cxn modelId="{EC0FAD1A-ED28-425E-8569-1D2ABBFE4AE3}" srcId="{DFA9B4BB-6EA4-450E-A64D-D340E9D9267F}" destId="{38CF97FA-A2CC-45A4-8F50-58A4990BA2AE}" srcOrd="0" destOrd="0" parTransId="{89500F84-A36A-4922-B25B-E73FB8576C43}" sibTransId="{B3076E26-9C73-47C0-967F-A98A98D6AFC0}"/>
    <dgm:cxn modelId="{5D549D47-CC34-42FC-A765-1AF84377E8D7}" srcId="{FA308EC2-EA1D-423C-A70C-0E54B4F2CA27}" destId="{DFA9B4BB-6EA4-450E-A64D-D340E9D9267F}" srcOrd="0" destOrd="0" parTransId="{06D0B2D3-A7F3-4F59-A5B2-5D8993B4F381}" sibTransId="{187F2D22-075D-463E-AFB0-8C2569D5276D}"/>
    <dgm:cxn modelId="{1D24914E-69C5-40B1-9B39-201B0417249C}" type="presOf" srcId="{C8F07E45-5F3C-4402-8850-29326DD6061A}" destId="{85164E28-7C11-4A21-B41B-CB7DD000F5EE}" srcOrd="0" destOrd="0" presId="urn:microsoft.com/office/officeart/2005/8/layout/vList5"/>
    <dgm:cxn modelId="{D438074F-CD41-4D69-968B-66C9A2E5E19F}" srcId="{FA308EC2-EA1D-423C-A70C-0E54B4F2CA27}" destId="{C8F07E45-5F3C-4402-8850-29326DD6061A}" srcOrd="2" destOrd="0" parTransId="{969F209F-5555-4834-B2DD-CB262762598F}" sibTransId="{70700AEC-B1AC-49F8-AB03-3544C26B4572}"/>
    <dgm:cxn modelId="{0C529071-0C28-45E5-9142-6FA2849CD7F0}" type="presOf" srcId="{5983F9C4-A15E-448A-B716-51D014CA0A9E}" destId="{91B3171F-BF8C-4E13-9385-D4C14E4D25A6}" srcOrd="0" destOrd="0" presId="urn:microsoft.com/office/officeart/2005/8/layout/vList5"/>
    <dgm:cxn modelId="{59CE167C-BF87-44BE-BBCD-D6D4869FC48D}" srcId="{5983F9C4-A15E-448A-B716-51D014CA0A9E}" destId="{303AF6F8-C170-458C-94EE-92BD055B841E}" srcOrd="0" destOrd="0" parTransId="{897610E0-6576-45C9-A097-AB07FE93D714}" sibTransId="{D883F37B-55A2-48EA-87AB-794478BE1FDF}"/>
    <dgm:cxn modelId="{75EF1C7F-0D3A-4EB3-85BA-24FD617C24F5}" type="presOf" srcId="{DFA9B4BB-6EA4-450E-A64D-D340E9D9267F}" destId="{42477873-C450-4A64-A9F6-01C9B72C988E}" srcOrd="0" destOrd="0" presId="urn:microsoft.com/office/officeart/2005/8/layout/vList5"/>
    <dgm:cxn modelId="{D6FF8D97-8817-4913-A2B4-C580732BB60D}" srcId="{C8F07E45-5F3C-4402-8850-29326DD6061A}" destId="{BE9DC59B-667F-47D1-8009-C82171BC3308}" srcOrd="0" destOrd="0" parTransId="{400931D7-AB12-4579-8F0A-7FEB328CFB68}" sibTransId="{085A8EAC-29F1-4FCF-9A36-32039652C780}"/>
    <dgm:cxn modelId="{6F68CFA6-D5BA-4FB9-B5F1-B51C35333241}" type="presOf" srcId="{BE9DC59B-667F-47D1-8009-C82171BC3308}" destId="{92962281-A82A-48A0-936F-2CFF92B5CDD8}" srcOrd="0" destOrd="0" presId="urn:microsoft.com/office/officeart/2005/8/layout/vList5"/>
    <dgm:cxn modelId="{41406ED9-992E-45DB-80E0-6583BC73F3B0}" type="presOf" srcId="{FA308EC2-EA1D-423C-A70C-0E54B4F2CA27}" destId="{F4C8035C-D5E0-4202-BE67-AFCD2A8367B4}" srcOrd="0" destOrd="0" presId="urn:microsoft.com/office/officeart/2005/8/layout/vList5"/>
    <dgm:cxn modelId="{8C840CE0-1D23-4ADC-8ADC-83FBC91E23C7}" type="presOf" srcId="{38789DA1-58F5-4812-8B3F-5848AF0EA2EA}" destId="{C17C2FA0-5928-42AF-BE40-E1F8D7BAACDE}" srcOrd="0" destOrd="0" presId="urn:microsoft.com/office/officeart/2005/8/layout/vList5"/>
    <dgm:cxn modelId="{3AC636F0-BC94-4521-BCCC-3DE7B458575F}" type="presOf" srcId="{303AF6F8-C170-458C-94EE-92BD055B841E}" destId="{1B4B7C6A-3704-4BBE-A3CE-E3D246974F40}" srcOrd="0" destOrd="0" presId="urn:microsoft.com/office/officeart/2005/8/layout/vList5"/>
    <dgm:cxn modelId="{311715F7-F9B2-4AF0-83AE-EA5DF73C68D0}" srcId="{FA308EC2-EA1D-423C-A70C-0E54B4F2CA27}" destId="{D39ADCB2-BF64-4542-8D28-B328C62638D7}" srcOrd="3" destOrd="0" parTransId="{5BE9E1B6-93CC-4C83-97E9-49F6BB5F116F}" sibTransId="{725FCD3A-F56A-43F2-A1F5-6FE7862096F0}"/>
    <dgm:cxn modelId="{75CFAAF8-187F-4629-8292-8805C977FF67}" srcId="{FA308EC2-EA1D-423C-A70C-0E54B4F2CA27}" destId="{5983F9C4-A15E-448A-B716-51D014CA0A9E}" srcOrd="1" destOrd="0" parTransId="{FA7C36FF-D82E-470D-822B-ADF40B269D3D}" sibTransId="{0B1511C5-64E8-4F6F-A781-0710E10F47AD}"/>
    <dgm:cxn modelId="{FB5DA5FD-EA79-4F44-BF8D-34DA0A924FE4}" type="presOf" srcId="{D39ADCB2-BF64-4542-8D28-B328C62638D7}" destId="{ECE9787A-B361-4711-94D9-E2B1DFEBE190}" srcOrd="0" destOrd="0" presId="urn:microsoft.com/office/officeart/2005/8/layout/vList5"/>
    <dgm:cxn modelId="{8FC7C6E1-E47D-4E86-B549-139DCCB9D7F3}" type="presParOf" srcId="{F4C8035C-D5E0-4202-BE67-AFCD2A8367B4}" destId="{42DAE212-42F3-4CEC-9E88-496FBCF24DA2}" srcOrd="0" destOrd="0" presId="urn:microsoft.com/office/officeart/2005/8/layout/vList5"/>
    <dgm:cxn modelId="{D676E2B9-7B93-4EEB-925B-4047F8E3CB65}" type="presParOf" srcId="{42DAE212-42F3-4CEC-9E88-496FBCF24DA2}" destId="{42477873-C450-4A64-A9F6-01C9B72C988E}" srcOrd="0" destOrd="0" presId="urn:microsoft.com/office/officeart/2005/8/layout/vList5"/>
    <dgm:cxn modelId="{CC06F678-223C-46A3-B4D3-D481FED966F9}" type="presParOf" srcId="{42DAE212-42F3-4CEC-9E88-496FBCF24DA2}" destId="{8439F574-91A3-49B4-930D-732DA153C8C0}" srcOrd="1" destOrd="0" presId="urn:microsoft.com/office/officeart/2005/8/layout/vList5"/>
    <dgm:cxn modelId="{2EDEE82B-9301-426E-9CCD-35EC67EC9035}" type="presParOf" srcId="{F4C8035C-D5E0-4202-BE67-AFCD2A8367B4}" destId="{3B2774F6-E33A-44E6-99D2-29AE5D62DB18}" srcOrd="1" destOrd="0" presId="urn:microsoft.com/office/officeart/2005/8/layout/vList5"/>
    <dgm:cxn modelId="{C1576066-373F-4695-AA85-164FDC721259}" type="presParOf" srcId="{F4C8035C-D5E0-4202-BE67-AFCD2A8367B4}" destId="{BE1B9FDD-6FA1-4EB9-9479-21A8429E2E43}" srcOrd="2" destOrd="0" presId="urn:microsoft.com/office/officeart/2005/8/layout/vList5"/>
    <dgm:cxn modelId="{DA546294-6882-4745-8DFC-C4225A135F77}" type="presParOf" srcId="{BE1B9FDD-6FA1-4EB9-9479-21A8429E2E43}" destId="{91B3171F-BF8C-4E13-9385-D4C14E4D25A6}" srcOrd="0" destOrd="0" presId="urn:microsoft.com/office/officeart/2005/8/layout/vList5"/>
    <dgm:cxn modelId="{B9951E6D-D8E6-472F-9945-AC536072F547}" type="presParOf" srcId="{BE1B9FDD-6FA1-4EB9-9479-21A8429E2E43}" destId="{1B4B7C6A-3704-4BBE-A3CE-E3D246974F40}" srcOrd="1" destOrd="0" presId="urn:microsoft.com/office/officeart/2005/8/layout/vList5"/>
    <dgm:cxn modelId="{BC7E3E56-0D88-490D-9D00-8129561CED3F}" type="presParOf" srcId="{F4C8035C-D5E0-4202-BE67-AFCD2A8367B4}" destId="{9F0B9163-8637-4D54-8015-8E226F0BF939}" srcOrd="3" destOrd="0" presId="urn:microsoft.com/office/officeart/2005/8/layout/vList5"/>
    <dgm:cxn modelId="{150ECF80-0B3A-443D-A081-EF9B02F37E5E}" type="presParOf" srcId="{F4C8035C-D5E0-4202-BE67-AFCD2A8367B4}" destId="{15F1C20F-8122-48F6-BF33-CE918E456228}" srcOrd="4" destOrd="0" presId="urn:microsoft.com/office/officeart/2005/8/layout/vList5"/>
    <dgm:cxn modelId="{02072580-92D6-4AA6-92B0-4CF2E61260BC}" type="presParOf" srcId="{15F1C20F-8122-48F6-BF33-CE918E456228}" destId="{85164E28-7C11-4A21-B41B-CB7DD000F5EE}" srcOrd="0" destOrd="0" presId="urn:microsoft.com/office/officeart/2005/8/layout/vList5"/>
    <dgm:cxn modelId="{957F96D8-D342-4B97-8535-4757E819AAE1}" type="presParOf" srcId="{15F1C20F-8122-48F6-BF33-CE918E456228}" destId="{92962281-A82A-48A0-936F-2CFF92B5CDD8}" srcOrd="1" destOrd="0" presId="urn:microsoft.com/office/officeart/2005/8/layout/vList5"/>
    <dgm:cxn modelId="{197203E5-4226-4EFC-9EBA-ABB0BC5B11DF}" type="presParOf" srcId="{F4C8035C-D5E0-4202-BE67-AFCD2A8367B4}" destId="{E193B61E-9724-4399-9C45-5C280209542B}" srcOrd="5" destOrd="0" presId="urn:microsoft.com/office/officeart/2005/8/layout/vList5"/>
    <dgm:cxn modelId="{993978D4-3F2B-4810-A09D-769EB2102BAF}" type="presParOf" srcId="{F4C8035C-D5E0-4202-BE67-AFCD2A8367B4}" destId="{0DED0A9B-2C4E-4FB6-A4BA-4DA6202962E9}" srcOrd="6" destOrd="0" presId="urn:microsoft.com/office/officeart/2005/8/layout/vList5"/>
    <dgm:cxn modelId="{A6F8E9DE-CB35-414B-88A4-A0F7317625FB}" type="presParOf" srcId="{0DED0A9B-2C4E-4FB6-A4BA-4DA6202962E9}" destId="{ECE9787A-B361-4711-94D9-E2B1DFEBE190}" srcOrd="0" destOrd="0" presId="urn:microsoft.com/office/officeart/2005/8/layout/vList5"/>
    <dgm:cxn modelId="{12B6BFB9-F7A5-4696-8978-6A2E0F912B7F}" type="presParOf" srcId="{0DED0A9B-2C4E-4FB6-A4BA-4DA6202962E9}" destId="{C17C2FA0-5928-42AF-BE40-E1F8D7BAACDE}"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C2CAFC09-982B-4307-ADC4-78EF8963C0F4}" type="doc">
      <dgm:prSet loTypeId="urn:microsoft.com/office/officeart/2005/8/layout/vList3" loCatId="list" qsTypeId="urn:microsoft.com/office/officeart/2005/8/quickstyle/simple1" qsCatId="simple" csTypeId="urn:microsoft.com/office/officeart/2005/8/colors/accent0_3" csCatId="mainScheme" phldr="1"/>
      <dgm:spPr/>
      <dgm:t>
        <a:bodyPr/>
        <a:lstStyle/>
        <a:p>
          <a:endParaRPr lang="es-419"/>
        </a:p>
      </dgm:t>
    </dgm:pt>
    <dgm:pt modelId="{128BDBCC-2ECB-4E4B-8F1A-E02B79490A43}">
      <dgm:prSet/>
      <dgm:spPr/>
      <dgm:t>
        <a:bodyPr/>
        <a:lstStyle/>
        <a:p>
          <a:r>
            <a:rPr lang="es-419"/>
            <a:t>Reflexiona sobre el papel del Espíritu Santo en tu vida.</a:t>
          </a:r>
          <a:endParaRPr lang="es-419" dirty="0"/>
        </a:p>
      </dgm:t>
    </dgm:pt>
    <dgm:pt modelId="{CE1A134B-AF7B-497F-8523-D1AC7912AE0F}" type="parTrans" cxnId="{61F9C876-8DBF-4AA5-AE2A-F8E474CDE4E6}">
      <dgm:prSet/>
      <dgm:spPr/>
      <dgm:t>
        <a:bodyPr/>
        <a:lstStyle/>
        <a:p>
          <a:endParaRPr lang="es-419"/>
        </a:p>
      </dgm:t>
    </dgm:pt>
    <dgm:pt modelId="{B311A4BE-84F1-4406-A392-96E9D85A7A61}" type="sibTrans" cxnId="{61F9C876-8DBF-4AA5-AE2A-F8E474CDE4E6}">
      <dgm:prSet/>
      <dgm:spPr/>
      <dgm:t>
        <a:bodyPr/>
        <a:lstStyle/>
        <a:p>
          <a:endParaRPr lang="es-419"/>
        </a:p>
      </dgm:t>
    </dgm:pt>
    <dgm:pt modelId="{74B88B07-0970-450A-8AF2-B106E26E0AE3}">
      <dgm:prSet/>
      <dgm:spPr/>
      <dgm:t>
        <a:bodyPr/>
        <a:lstStyle/>
        <a:p>
          <a:r>
            <a:rPr lang="es-419" dirty="0"/>
            <a:t>Revisa las áreas de tu vida donde no has sido guiado por Espíritu Santo.</a:t>
          </a:r>
        </a:p>
      </dgm:t>
    </dgm:pt>
    <dgm:pt modelId="{16C25682-914B-4C80-AD92-1981884CA09A}" type="parTrans" cxnId="{03FE0343-2858-4F7B-9658-F5CBBCC0D817}">
      <dgm:prSet/>
      <dgm:spPr/>
      <dgm:t>
        <a:bodyPr/>
        <a:lstStyle/>
        <a:p>
          <a:endParaRPr lang="es-419"/>
        </a:p>
      </dgm:t>
    </dgm:pt>
    <dgm:pt modelId="{178AB5B5-5F09-4FD9-A59D-29523138F96C}" type="sibTrans" cxnId="{03FE0343-2858-4F7B-9658-F5CBBCC0D817}">
      <dgm:prSet/>
      <dgm:spPr/>
      <dgm:t>
        <a:bodyPr/>
        <a:lstStyle/>
        <a:p>
          <a:endParaRPr lang="es-419"/>
        </a:p>
      </dgm:t>
    </dgm:pt>
    <dgm:pt modelId="{CBB1E2F2-75FB-4E56-8E2B-98D43C2F88DA}">
      <dgm:prSet/>
      <dgm:spPr/>
      <dgm:t>
        <a:bodyPr/>
        <a:lstStyle/>
        <a:p>
          <a:r>
            <a:rPr lang="es-419" dirty="0"/>
            <a:t>Evalúa tu relación con la Palabra de Dios.</a:t>
          </a:r>
        </a:p>
      </dgm:t>
    </dgm:pt>
    <dgm:pt modelId="{6323EF07-1283-4855-AAEF-0A2926D263C4}" type="parTrans" cxnId="{4078973C-7639-4278-BEA5-CE99C67139A6}">
      <dgm:prSet/>
      <dgm:spPr/>
      <dgm:t>
        <a:bodyPr/>
        <a:lstStyle/>
        <a:p>
          <a:endParaRPr lang="es-419"/>
        </a:p>
      </dgm:t>
    </dgm:pt>
    <dgm:pt modelId="{105BD513-E772-49A8-B48E-9A138F8562E5}" type="sibTrans" cxnId="{4078973C-7639-4278-BEA5-CE99C67139A6}">
      <dgm:prSet/>
      <dgm:spPr/>
      <dgm:t>
        <a:bodyPr/>
        <a:lstStyle/>
        <a:p>
          <a:endParaRPr lang="es-419"/>
        </a:p>
      </dgm:t>
    </dgm:pt>
    <dgm:pt modelId="{039D366B-0AAB-42A9-867A-443093A49EAC}">
      <dgm:prSet/>
      <dgm:spPr/>
      <dgm:t>
        <a:bodyPr/>
        <a:lstStyle/>
        <a:p>
          <a:r>
            <a:rPr lang="es-419" dirty="0"/>
            <a:t>Desarrolla un plan para profundizar en la Palabra.</a:t>
          </a:r>
        </a:p>
      </dgm:t>
    </dgm:pt>
    <dgm:pt modelId="{1FC46EA5-CCA3-4AA3-95B4-1AA072412CF3}" type="parTrans" cxnId="{9923D2CF-C621-402F-9158-E4405626B64D}">
      <dgm:prSet/>
      <dgm:spPr/>
      <dgm:t>
        <a:bodyPr/>
        <a:lstStyle/>
        <a:p>
          <a:endParaRPr lang="es-419"/>
        </a:p>
      </dgm:t>
    </dgm:pt>
    <dgm:pt modelId="{36B27906-2234-4867-9C51-B8A4CB000BA6}" type="sibTrans" cxnId="{9923D2CF-C621-402F-9158-E4405626B64D}">
      <dgm:prSet/>
      <dgm:spPr/>
      <dgm:t>
        <a:bodyPr/>
        <a:lstStyle/>
        <a:p>
          <a:endParaRPr lang="es-419"/>
        </a:p>
      </dgm:t>
    </dgm:pt>
    <dgm:pt modelId="{3392D6F6-3F72-4411-BCF6-0833435DB04B}">
      <dgm:prSet/>
      <dgm:spPr/>
      <dgm:t>
        <a:bodyPr/>
        <a:lstStyle/>
        <a:p>
          <a:r>
            <a:rPr lang="es-419" dirty="0"/>
            <a:t>Examina tu actitud hacia la obediencia.</a:t>
          </a:r>
        </a:p>
      </dgm:t>
    </dgm:pt>
    <dgm:pt modelId="{F2054B3F-0762-464C-86CC-7246E9620109}" type="parTrans" cxnId="{81CD4F2D-EAB0-421D-8CA5-9D804188B439}">
      <dgm:prSet/>
      <dgm:spPr/>
      <dgm:t>
        <a:bodyPr/>
        <a:lstStyle/>
        <a:p>
          <a:endParaRPr lang="es-419"/>
        </a:p>
      </dgm:t>
    </dgm:pt>
    <dgm:pt modelId="{7C13CC53-844F-41D6-846A-147DF19F79BD}" type="sibTrans" cxnId="{81CD4F2D-EAB0-421D-8CA5-9D804188B439}">
      <dgm:prSet/>
      <dgm:spPr/>
      <dgm:t>
        <a:bodyPr/>
        <a:lstStyle/>
        <a:p>
          <a:endParaRPr lang="es-419"/>
        </a:p>
      </dgm:t>
    </dgm:pt>
    <dgm:pt modelId="{2EB032FC-9665-4787-ADDE-8FA5246BE7FE}">
      <dgm:prSet/>
      <dgm:spPr/>
      <dgm:t>
        <a:bodyPr/>
        <a:lstStyle/>
        <a:p>
          <a:r>
            <a:rPr lang="es-419" dirty="0"/>
            <a:t>Piensa en la unidad de la iglesia.</a:t>
          </a:r>
        </a:p>
      </dgm:t>
    </dgm:pt>
    <dgm:pt modelId="{A9AF9B80-97E3-4475-8FF7-22F9F2739C77}" type="parTrans" cxnId="{406D5235-012C-4D9C-BC11-6D6D5832A8D7}">
      <dgm:prSet/>
      <dgm:spPr/>
      <dgm:t>
        <a:bodyPr/>
        <a:lstStyle/>
        <a:p>
          <a:endParaRPr lang="es-419"/>
        </a:p>
      </dgm:t>
    </dgm:pt>
    <dgm:pt modelId="{27A2DF03-C612-45E5-88EC-55189712AC04}" type="sibTrans" cxnId="{406D5235-012C-4D9C-BC11-6D6D5832A8D7}">
      <dgm:prSet/>
      <dgm:spPr/>
      <dgm:t>
        <a:bodyPr/>
        <a:lstStyle/>
        <a:p>
          <a:endParaRPr lang="es-419"/>
        </a:p>
      </dgm:t>
    </dgm:pt>
    <dgm:pt modelId="{62EC9BAF-7669-4F8B-81D0-0B7542AB93A3}">
      <dgm:prSet/>
      <dgm:spPr/>
      <dgm:t>
        <a:bodyPr/>
        <a:lstStyle/>
        <a:p>
          <a:r>
            <a:rPr lang="es-419" dirty="0"/>
            <a:t>Ora cada día pidiendo la dirección del Espíritu Santo.</a:t>
          </a:r>
        </a:p>
      </dgm:t>
    </dgm:pt>
    <dgm:pt modelId="{0F8DD9D7-E7A3-4E9B-9BE5-7025745BA58F}" type="parTrans" cxnId="{2FB79BF3-C351-4585-9265-1CCEB77588E6}">
      <dgm:prSet/>
      <dgm:spPr/>
      <dgm:t>
        <a:bodyPr/>
        <a:lstStyle/>
        <a:p>
          <a:endParaRPr lang="es-419"/>
        </a:p>
      </dgm:t>
    </dgm:pt>
    <dgm:pt modelId="{9AD844AC-5A66-4A98-8A1C-9299CDF39BB7}" type="sibTrans" cxnId="{2FB79BF3-C351-4585-9265-1CCEB77588E6}">
      <dgm:prSet/>
      <dgm:spPr/>
      <dgm:t>
        <a:bodyPr/>
        <a:lstStyle/>
        <a:p>
          <a:endParaRPr lang="es-419"/>
        </a:p>
      </dgm:t>
    </dgm:pt>
    <dgm:pt modelId="{BDF82BD2-C602-4FB2-B82E-5F06671B9C65}" type="pres">
      <dgm:prSet presAssocID="{C2CAFC09-982B-4307-ADC4-78EF8963C0F4}" presName="linearFlow" presStyleCnt="0">
        <dgm:presLayoutVars>
          <dgm:dir/>
          <dgm:resizeHandles val="exact"/>
        </dgm:presLayoutVars>
      </dgm:prSet>
      <dgm:spPr/>
    </dgm:pt>
    <dgm:pt modelId="{323759D0-D06F-4C2D-8446-7B22B07827F3}" type="pres">
      <dgm:prSet presAssocID="{128BDBCC-2ECB-4E4B-8F1A-E02B79490A43}" presName="composite" presStyleCnt="0"/>
      <dgm:spPr/>
    </dgm:pt>
    <dgm:pt modelId="{90054CA4-D851-461E-B8C7-33639CA8192B}" type="pres">
      <dgm:prSet presAssocID="{128BDBCC-2ECB-4E4B-8F1A-E02B79490A43}" presName="imgShp" presStyleLbl="fgImgPlace1" presStyleIdx="0" presStyleCnt="7"/>
      <dgm:spPr>
        <a:blipFill>
          <a:blip xmlns:r="http://schemas.openxmlformats.org/officeDocument/2006/relationships" r:embed="rId1" cstate="email">
            <a:extLst>
              <a:ext uri="{28A0092B-C50C-407E-A947-70E740481C1C}">
                <a14:useLocalDpi xmlns:a14="http://schemas.microsoft.com/office/drawing/2010/main"/>
              </a:ext>
            </a:extLst>
          </a:blip>
          <a:srcRect/>
          <a:stretch>
            <a:fillRect/>
          </a:stretch>
        </a:blipFill>
      </dgm:spPr>
    </dgm:pt>
    <dgm:pt modelId="{09C8B9AF-B4EC-47C8-9D40-3DFBF2947B5E}" type="pres">
      <dgm:prSet presAssocID="{128BDBCC-2ECB-4E4B-8F1A-E02B79490A43}" presName="txShp" presStyleLbl="node1" presStyleIdx="0" presStyleCnt="7">
        <dgm:presLayoutVars>
          <dgm:bulletEnabled val="1"/>
        </dgm:presLayoutVars>
      </dgm:prSet>
      <dgm:spPr/>
    </dgm:pt>
    <dgm:pt modelId="{D47DE628-1019-485A-B405-99E020A49BAA}" type="pres">
      <dgm:prSet presAssocID="{B311A4BE-84F1-4406-A392-96E9D85A7A61}" presName="spacing" presStyleCnt="0"/>
      <dgm:spPr/>
    </dgm:pt>
    <dgm:pt modelId="{6E12F07B-F3C0-4A6E-9808-35A44A8AF8F3}" type="pres">
      <dgm:prSet presAssocID="{74B88B07-0970-450A-8AF2-B106E26E0AE3}" presName="composite" presStyleCnt="0"/>
      <dgm:spPr/>
    </dgm:pt>
    <dgm:pt modelId="{508399DE-68D5-4BDE-8378-15B0745D9035}" type="pres">
      <dgm:prSet presAssocID="{74B88B07-0970-450A-8AF2-B106E26E0AE3}" presName="imgShp" presStyleLbl="fgImgPlace1" presStyleIdx="1" presStyleCnt="7"/>
      <dgm:spPr>
        <a:blipFill>
          <a:blip xmlns:r="http://schemas.openxmlformats.org/officeDocument/2006/relationships" r:embed="rId2" cstate="email">
            <a:extLst>
              <a:ext uri="{28A0092B-C50C-407E-A947-70E740481C1C}">
                <a14:useLocalDpi xmlns:a14="http://schemas.microsoft.com/office/drawing/2010/main"/>
              </a:ext>
            </a:extLst>
          </a:blip>
          <a:srcRect/>
          <a:stretch>
            <a:fillRect/>
          </a:stretch>
        </a:blipFill>
      </dgm:spPr>
    </dgm:pt>
    <dgm:pt modelId="{E7054F14-85B3-47D5-B33A-B999532035B4}" type="pres">
      <dgm:prSet presAssocID="{74B88B07-0970-450A-8AF2-B106E26E0AE3}" presName="txShp" presStyleLbl="node1" presStyleIdx="1" presStyleCnt="7">
        <dgm:presLayoutVars>
          <dgm:bulletEnabled val="1"/>
        </dgm:presLayoutVars>
      </dgm:prSet>
      <dgm:spPr/>
    </dgm:pt>
    <dgm:pt modelId="{BFE00974-9202-4BC3-B86A-B03E3EA5ECAD}" type="pres">
      <dgm:prSet presAssocID="{178AB5B5-5F09-4FD9-A59D-29523138F96C}" presName="spacing" presStyleCnt="0"/>
      <dgm:spPr/>
    </dgm:pt>
    <dgm:pt modelId="{F4F4A85D-A39C-4F0A-B9CC-E9FB9D5D5BED}" type="pres">
      <dgm:prSet presAssocID="{CBB1E2F2-75FB-4E56-8E2B-98D43C2F88DA}" presName="composite" presStyleCnt="0"/>
      <dgm:spPr/>
    </dgm:pt>
    <dgm:pt modelId="{EA9180D5-9FED-4549-8626-82811BEC3B46}" type="pres">
      <dgm:prSet presAssocID="{CBB1E2F2-75FB-4E56-8E2B-98D43C2F88DA}" presName="imgShp" presStyleLbl="fgImgPlace1" presStyleIdx="2" presStyleCnt="7"/>
      <dgm:spPr>
        <a:blipFill>
          <a:blip xmlns:r="http://schemas.openxmlformats.org/officeDocument/2006/relationships" r:embed="rId2" cstate="email">
            <a:extLst>
              <a:ext uri="{28A0092B-C50C-407E-A947-70E740481C1C}">
                <a14:useLocalDpi xmlns:a14="http://schemas.microsoft.com/office/drawing/2010/main"/>
              </a:ext>
            </a:extLst>
          </a:blip>
          <a:srcRect/>
          <a:stretch>
            <a:fillRect/>
          </a:stretch>
        </a:blipFill>
      </dgm:spPr>
    </dgm:pt>
    <dgm:pt modelId="{C65FD8D1-5256-40EA-A758-9DEB3CE1B3B2}" type="pres">
      <dgm:prSet presAssocID="{CBB1E2F2-75FB-4E56-8E2B-98D43C2F88DA}" presName="txShp" presStyleLbl="node1" presStyleIdx="2" presStyleCnt="7">
        <dgm:presLayoutVars>
          <dgm:bulletEnabled val="1"/>
        </dgm:presLayoutVars>
      </dgm:prSet>
      <dgm:spPr/>
    </dgm:pt>
    <dgm:pt modelId="{BC28FA84-BEA2-48AA-9EAE-E19241C2701A}" type="pres">
      <dgm:prSet presAssocID="{105BD513-E772-49A8-B48E-9A138F8562E5}" presName="spacing" presStyleCnt="0"/>
      <dgm:spPr/>
    </dgm:pt>
    <dgm:pt modelId="{2D922B3A-81B2-4A2D-9D65-E66C700AC400}" type="pres">
      <dgm:prSet presAssocID="{039D366B-0AAB-42A9-867A-443093A49EAC}" presName="composite" presStyleCnt="0"/>
      <dgm:spPr/>
    </dgm:pt>
    <dgm:pt modelId="{1CEB28BD-8767-48CD-BEE7-130D57501B47}" type="pres">
      <dgm:prSet presAssocID="{039D366B-0AAB-42A9-867A-443093A49EAC}" presName="imgShp" presStyleLbl="fgImgPlace1" presStyleIdx="3" presStyleCnt="7"/>
      <dgm:spPr>
        <a:blipFill>
          <a:blip xmlns:r="http://schemas.openxmlformats.org/officeDocument/2006/relationships" r:embed="rId2" cstate="email">
            <a:extLst>
              <a:ext uri="{28A0092B-C50C-407E-A947-70E740481C1C}">
                <a14:useLocalDpi xmlns:a14="http://schemas.microsoft.com/office/drawing/2010/main"/>
              </a:ext>
            </a:extLst>
          </a:blip>
          <a:srcRect/>
          <a:stretch>
            <a:fillRect/>
          </a:stretch>
        </a:blipFill>
      </dgm:spPr>
    </dgm:pt>
    <dgm:pt modelId="{1D28E1EE-3A46-4D98-B45A-8984C1ECEF8D}" type="pres">
      <dgm:prSet presAssocID="{039D366B-0AAB-42A9-867A-443093A49EAC}" presName="txShp" presStyleLbl="node1" presStyleIdx="3" presStyleCnt="7">
        <dgm:presLayoutVars>
          <dgm:bulletEnabled val="1"/>
        </dgm:presLayoutVars>
      </dgm:prSet>
      <dgm:spPr/>
    </dgm:pt>
    <dgm:pt modelId="{E4C927E9-48E4-46D1-A88F-52C63F2EC501}" type="pres">
      <dgm:prSet presAssocID="{36B27906-2234-4867-9C51-B8A4CB000BA6}" presName="spacing" presStyleCnt="0"/>
      <dgm:spPr/>
    </dgm:pt>
    <dgm:pt modelId="{544A9F48-3910-4346-AD5C-0CBB1193F229}" type="pres">
      <dgm:prSet presAssocID="{3392D6F6-3F72-4411-BCF6-0833435DB04B}" presName="composite" presStyleCnt="0"/>
      <dgm:spPr/>
    </dgm:pt>
    <dgm:pt modelId="{7DC3C727-D3C5-4661-8478-E17B6C805A2A}" type="pres">
      <dgm:prSet presAssocID="{3392D6F6-3F72-4411-BCF6-0833435DB04B}" presName="imgShp" presStyleLbl="fgImgPlace1" presStyleIdx="4" presStyleCnt="7"/>
      <dgm:spPr>
        <a:blipFill>
          <a:blip xmlns:r="http://schemas.openxmlformats.org/officeDocument/2006/relationships" r:embed="rId2" cstate="email">
            <a:extLst>
              <a:ext uri="{28A0092B-C50C-407E-A947-70E740481C1C}">
                <a14:useLocalDpi xmlns:a14="http://schemas.microsoft.com/office/drawing/2010/main"/>
              </a:ext>
            </a:extLst>
          </a:blip>
          <a:srcRect/>
          <a:stretch>
            <a:fillRect/>
          </a:stretch>
        </a:blipFill>
      </dgm:spPr>
    </dgm:pt>
    <dgm:pt modelId="{F9E938DC-7E0A-4479-B369-2698FAE5178A}" type="pres">
      <dgm:prSet presAssocID="{3392D6F6-3F72-4411-BCF6-0833435DB04B}" presName="txShp" presStyleLbl="node1" presStyleIdx="4" presStyleCnt="7">
        <dgm:presLayoutVars>
          <dgm:bulletEnabled val="1"/>
        </dgm:presLayoutVars>
      </dgm:prSet>
      <dgm:spPr/>
    </dgm:pt>
    <dgm:pt modelId="{B789AC23-FC50-4950-9A9B-4EC4461BC34F}" type="pres">
      <dgm:prSet presAssocID="{7C13CC53-844F-41D6-846A-147DF19F79BD}" presName="spacing" presStyleCnt="0"/>
      <dgm:spPr/>
    </dgm:pt>
    <dgm:pt modelId="{731E6C39-D96D-4526-9AD5-AD2BCFA0CFDE}" type="pres">
      <dgm:prSet presAssocID="{2EB032FC-9665-4787-ADDE-8FA5246BE7FE}" presName="composite" presStyleCnt="0"/>
      <dgm:spPr/>
    </dgm:pt>
    <dgm:pt modelId="{2DC239E8-9A4D-448F-BC5F-423A01BA286B}" type="pres">
      <dgm:prSet presAssocID="{2EB032FC-9665-4787-ADDE-8FA5246BE7FE}" presName="imgShp" presStyleLbl="fgImgPlace1" presStyleIdx="5" presStyleCnt="7"/>
      <dgm:spPr>
        <a:blipFill>
          <a:blip xmlns:r="http://schemas.openxmlformats.org/officeDocument/2006/relationships" r:embed="rId2" cstate="email">
            <a:extLst>
              <a:ext uri="{28A0092B-C50C-407E-A947-70E740481C1C}">
                <a14:useLocalDpi xmlns:a14="http://schemas.microsoft.com/office/drawing/2010/main"/>
              </a:ext>
            </a:extLst>
          </a:blip>
          <a:srcRect/>
          <a:stretch>
            <a:fillRect/>
          </a:stretch>
        </a:blipFill>
      </dgm:spPr>
    </dgm:pt>
    <dgm:pt modelId="{12874F29-0FBB-492B-8B6D-9DC691DBCA6A}" type="pres">
      <dgm:prSet presAssocID="{2EB032FC-9665-4787-ADDE-8FA5246BE7FE}" presName="txShp" presStyleLbl="node1" presStyleIdx="5" presStyleCnt="7">
        <dgm:presLayoutVars>
          <dgm:bulletEnabled val="1"/>
        </dgm:presLayoutVars>
      </dgm:prSet>
      <dgm:spPr/>
    </dgm:pt>
    <dgm:pt modelId="{2F9EF288-95F2-4869-BD85-1CECFCF39EC4}" type="pres">
      <dgm:prSet presAssocID="{27A2DF03-C612-45E5-88EC-55189712AC04}" presName="spacing" presStyleCnt="0"/>
      <dgm:spPr/>
    </dgm:pt>
    <dgm:pt modelId="{A896ABC1-759C-4F40-AF8C-85D55565C507}" type="pres">
      <dgm:prSet presAssocID="{62EC9BAF-7669-4F8B-81D0-0B7542AB93A3}" presName="composite" presStyleCnt="0"/>
      <dgm:spPr/>
    </dgm:pt>
    <dgm:pt modelId="{6200D71F-71D8-4224-B43B-DD4122BE8FC9}" type="pres">
      <dgm:prSet presAssocID="{62EC9BAF-7669-4F8B-81D0-0B7542AB93A3}" presName="imgShp" presStyleLbl="fgImgPlace1" presStyleIdx="6" presStyleCnt="7"/>
      <dgm:spPr>
        <a:blipFill>
          <a:blip xmlns:r="http://schemas.openxmlformats.org/officeDocument/2006/relationships" r:embed="rId2" cstate="email">
            <a:extLst>
              <a:ext uri="{28A0092B-C50C-407E-A947-70E740481C1C}">
                <a14:useLocalDpi xmlns:a14="http://schemas.microsoft.com/office/drawing/2010/main"/>
              </a:ext>
            </a:extLst>
          </a:blip>
          <a:srcRect/>
          <a:stretch>
            <a:fillRect/>
          </a:stretch>
        </a:blipFill>
      </dgm:spPr>
    </dgm:pt>
    <dgm:pt modelId="{CBBD6ECA-654D-46B7-A9A8-A3D7CBF047CE}" type="pres">
      <dgm:prSet presAssocID="{62EC9BAF-7669-4F8B-81D0-0B7542AB93A3}" presName="txShp" presStyleLbl="node1" presStyleIdx="6" presStyleCnt="7">
        <dgm:presLayoutVars>
          <dgm:bulletEnabled val="1"/>
        </dgm:presLayoutVars>
      </dgm:prSet>
      <dgm:spPr/>
    </dgm:pt>
  </dgm:ptLst>
  <dgm:cxnLst>
    <dgm:cxn modelId="{81CD4F2D-EAB0-421D-8CA5-9D804188B439}" srcId="{C2CAFC09-982B-4307-ADC4-78EF8963C0F4}" destId="{3392D6F6-3F72-4411-BCF6-0833435DB04B}" srcOrd="4" destOrd="0" parTransId="{F2054B3F-0762-464C-86CC-7246E9620109}" sibTransId="{7C13CC53-844F-41D6-846A-147DF19F79BD}"/>
    <dgm:cxn modelId="{79014E33-6C08-444E-8932-85FE99E474A8}" type="presOf" srcId="{74B88B07-0970-450A-8AF2-B106E26E0AE3}" destId="{E7054F14-85B3-47D5-B33A-B999532035B4}" srcOrd="0" destOrd="0" presId="urn:microsoft.com/office/officeart/2005/8/layout/vList3"/>
    <dgm:cxn modelId="{406D5235-012C-4D9C-BC11-6D6D5832A8D7}" srcId="{C2CAFC09-982B-4307-ADC4-78EF8963C0F4}" destId="{2EB032FC-9665-4787-ADDE-8FA5246BE7FE}" srcOrd="5" destOrd="0" parTransId="{A9AF9B80-97E3-4475-8FF7-22F9F2739C77}" sibTransId="{27A2DF03-C612-45E5-88EC-55189712AC04}"/>
    <dgm:cxn modelId="{4078973C-7639-4278-BEA5-CE99C67139A6}" srcId="{C2CAFC09-982B-4307-ADC4-78EF8963C0F4}" destId="{CBB1E2F2-75FB-4E56-8E2B-98D43C2F88DA}" srcOrd="2" destOrd="0" parTransId="{6323EF07-1283-4855-AAEF-0A2926D263C4}" sibTransId="{105BD513-E772-49A8-B48E-9A138F8562E5}"/>
    <dgm:cxn modelId="{03FE0343-2858-4F7B-9658-F5CBBCC0D817}" srcId="{C2CAFC09-982B-4307-ADC4-78EF8963C0F4}" destId="{74B88B07-0970-450A-8AF2-B106E26E0AE3}" srcOrd="1" destOrd="0" parTransId="{16C25682-914B-4C80-AD92-1981884CA09A}" sibTransId="{178AB5B5-5F09-4FD9-A59D-29523138F96C}"/>
    <dgm:cxn modelId="{17EF6664-66DF-46A1-8197-65435C98DF1E}" type="presOf" srcId="{128BDBCC-2ECB-4E4B-8F1A-E02B79490A43}" destId="{09C8B9AF-B4EC-47C8-9D40-3DFBF2947B5E}" srcOrd="0" destOrd="0" presId="urn:microsoft.com/office/officeart/2005/8/layout/vList3"/>
    <dgm:cxn modelId="{CA7BBE53-6199-4E92-98AD-FA1D0A2B2F14}" type="presOf" srcId="{2EB032FC-9665-4787-ADDE-8FA5246BE7FE}" destId="{12874F29-0FBB-492B-8B6D-9DC691DBCA6A}" srcOrd="0" destOrd="0" presId="urn:microsoft.com/office/officeart/2005/8/layout/vList3"/>
    <dgm:cxn modelId="{61F9C876-8DBF-4AA5-AE2A-F8E474CDE4E6}" srcId="{C2CAFC09-982B-4307-ADC4-78EF8963C0F4}" destId="{128BDBCC-2ECB-4E4B-8F1A-E02B79490A43}" srcOrd="0" destOrd="0" parTransId="{CE1A134B-AF7B-497F-8523-D1AC7912AE0F}" sibTransId="{B311A4BE-84F1-4406-A392-96E9D85A7A61}"/>
    <dgm:cxn modelId="{8546027D-ACF9-4A07-8BDF-2141FE55C15B}" type="presOf" srcId="{3392D6F6-3F72-4411-BCF6-0833435DB04B}" destId="{F9E938DC-7E0A-4479-B369-2698FAE5178A}" srcOrd="0" destOrd="0" presId="urn:microsoft.com/office/officeart/2005/8/layout/vList3"/>
    <dgm:cxn modelId="{ABB3448D-A824-46AF-BDA8-DE68FF56F2BE}" type="presOf" srcId="{039D366B-0AAB-42A9-867A-443093A49EAC}" destId="{1D28E1EE-3A46-4D98-B45A-8984C1ECEF8D}" srcOrd="0" destOrd="0" presId="urn:microsoft.com/office/officeart/2005/8/layout/vList3"/>
    <dgm:cxn modelId="{98AE4CAE-2503-4358-A952-0B36A7FD4071}" type="presOf" srcId="{62EC9BAF-7669-4F8B-81D0-0B7542AB93A3}" destId="{CBBD6ECA-654D-46B7-A9A8-A3D7CBF047CE}" srcOrd="0" destOrd="0" presId="urn:microsoft.com/office/officeart/2005/8/layout/vList3"/>
    <dgm:cxn modelId="{7AF4C2B8-CC8C-49D3-BB6B-15630B3BD389}" type="presOf" srcId="{CBB1E2F2-75FB-4E56-8E2B-98D43C2F88DA}" destId="{C65FD8D1-5256-40EA-A758-9DEB3CE1B3B2}" srcOrd="0" destOrd="0" presId="urn:microsoft.com/office/officeart/2005/8/layout/vList3"/>
    <dgm:cxn modelId="{9923D2CF-C621-402F-9158-E4405626B64D}" srcId="{C2CAFC09-982B-4307-ADC4-78EF8963C0F4}" destId="{039D366B-0AAB-42A9-867A-443093A49EAC}" srcOrd="3" destOrd="0" parTransId="{1FC46EA5-CCA3-4AA3-95B4-1AA072412CF3}" sibTransId="{36B27906-2234-4867-9C51-B8A4CB000BA6}"/>
    <dgm:cxn modelId="{EB110DDF-B3EE-4767-A640-82D20D5F9719}" type="presOf" srcId="{C2CAFC09-982B-4307-ADC4-78EF8963C0F4}" destId="{BDF82BD2-C602-4FB2-B82E-5F06671B9C65}" srcOrd="0" destOrd="0" presId="urn:microsoft.com/office/officeart/2005/8/layout/vList3"/>
    <dgm:cxn modelId="{2FB79BF3-C351-4585-9265-1CCEB77588E6}" srcId="{C2CAFC09-982B-4307-ADC4-78EF8963C0F4}" destId="{62EC9BAF-7669-4F8B-81D0-0B7542AB93A3}" srcOrd="6" destOrd="0" parTransId="{0F8DD9D7-E7A3-4E9B-9BE5-7025745BA58F}" sibTransId="{9AD844AC-5A66-4A98-8A1C-9299CDF39BB7}"/>
    <dgm:cxn modelId="{0A47FE0F-4B52-40C5-8E1C-2B60A60FCB04}" type="presParOf" srcId="{BDF82BD2-C602-4FB2-B82E-5F06671B9C65}" destId="{323759D0-D06F-4C2D-8446-7B22B07827F3}" srcOrd="0" destOrd="0" presId="urn:microsoft.com/office/officeart/2005/8/layout/vList3"/>
    <dgm:cxn modelId="{21BD8184-19DF-4366-A789-CECF9DEBEBEE}" type="presParOf" srcId="{323759D0-D06F-4C2D-8446-7B22B07827F3}" destId="{90054CA4-D851-461E-B8C7-33639CA8192B}" srcOrd="0" destOrd="0" presId="urn:microsoft.com/office/officeart/2005/8/layout/vList3"/>
    <dgm:cxn modelId="{E7E8715B-ED5C-47A7-8878-DA7BA03EAFA9}" type="presParOf" srcId="{323759D0-D06F-4C2D-8446-7B22B07827F3}" destId="{09C8B9AF-B4EC-47C8-9D40-3DFBF2947B5E}" srcOrd="1" destOrd="0" presId="urn:microsoft.com/office/officeart/2005/8/layout/vList3"/>
    <dgm:cxn modelId="{F03909A6-2A3B-4D4E-813F-B39CA8F46A57}" type="presParOf" srcId="{BDF82BD2-C602-4FB2-B82E-5F06671B9C65}" destId="{D47DE628-1019-485A-B405-99E020A49BAA}" srcOrd="1" destOrd="0" presId="urn:microsoft.com/office/officeart/2005/8/layout/vList3"/>
    <dgm:cxn modelId="{C0107D9F-999A-4C6E-8899-51F67EB1942E}" type="presParOf" srcId="{BDF82BD2-C602-4FB2-B82E-5F06671B9C65}" destId="{6E12F07B-F3C0-4A6E-9808-35A44A8AF8F3}" srcOrd="2" destOrd="0" presId="urn:microsoft.com/office/officeart/2005/8/layout/vList3"/>
    <dgm:cxn modelId="{0B9AC6D3-2579-4B49-AFEB-30B623C6A775}" type="presParOf" srcId="{6E12F07B-F3C0-4A6E-9808-35A44A8AF8F3}" destId="{508399DE-68D5-4BDE-8378-15B0745D9035}" srcOrd="0" destOrd="0" presId="urn:microsoft.com/office/officeart/2005/8/layout/vList3"/>
    <dgm:cxn modelId="{2250ACBC-8759-4A74-9200-B83E170B2107}" type="presParOf" srcId="{6E12F07B-F3C0-4A6E-9808-35A44A8AF8F3}" destId="{E7054F14-85B3-47D5-B33A-B999532035B4}" srcOrd="1" destOrd="0" presId="urn:microsoft.com/office/officeart/2005/8/layout/vList3"/>
    <dgm:cxn modelId="{F2C4ACCD-05D7-4A93-95EF-900EFB4E0239}" type="presParOf" srcId="{BDF82BD2-C602-4FB2-B82E-5F06671B9C65}" destId="{BFE00974-9202-4BC3-B86A-B03E3EA5ECAD}" srcOrd="3" destOrd="0" presId="urn:microsoft.com/office/officeart/2005/8/layout/vList3"/>
    <dgm:cxn modelId="{57DC47FC-B5E5-44CE-AB6E-811330FC3D0C}" type="presParOf" srcId="{BDF82BD2-C602-4FB2-B82E-5F06671B9C65}" destId="{F4F4A85D-A39C-4F0A-B9CC-E9FB9D5D5BED}" srcOrd="4" destOrd="0" presId="urn:microsoft.com/office/officeart/2005/8/layout/vList3"/>
    <dgm:cxn modelId="{3D9D6E36-6025-4DBB-B106-22F0C0A6CAA6}" type="presParOf" srcId="{F4F4A85D-A39C-4F0A-B9CC-E9FB9D5D5BED}" destId="{EA9180D5-9FED-4549-8626-82811BEC3B46}" srcOrd="0" destOrd="0" presId="urn:microsoft.com/office/officeart/2005/8/layout/vList3"/>
    <dgm:cxn modelId="{22B19729-97B4-47D1-8771-E70E59207772}" type="presParOf" srcId="{F4F4A85D-A39C-4F0A-B9CC-E9FB9D5D5BED}" destId="{C65FD8D1-5256-40EA-A758-9DEB3CE1B3B2}" srcOrd="1" destOrd="0" presId="urn:microsoft.com/office/officeart/2005/8/layout/vList3"/>
    <dgm:cxn modelId="{FC46DA89-3CA6-4CCB-9192-AAB9684D69A4}" type="presParOf" srcId="{BDF82BD2-C602-4FB2-B82E-5F06671B9C65}" destId="{BC28FA84-BEA2-48AA-9EAE-E19241C2701A}" srcOrd="5" destOrd="0" presId="urn:microsoft.com/office/officeart/2005/8/layout/vList3"/>
    <dgm:cxn modelId="{C28AC002-396F-4346-ACE9-2B0545D2A975}" type="presParOf" srcId="{BDF82BD2-C602-4FB2-B82E-5F06671B9C65}" destId="{2D922B3A-81B2-4A2D-9D65-E66C700AC400}" srcOrd="6" destOrd="0" presId="urn:microsoft.com/office/officeart/2005/8/layout/vList3"/>
    <dgm:cxn modelId="{A67319BF-2C89-4302-87FD-11E443B9BE86}" type="presParOf" srcId="{2D922B3A-81B2-4A2D-9D65-E66C700AC400}" destId="{1CEB28BD-8767-48CD-BEE7-130D57501B47}" srcOrd="0" destOrd="0" presId="urn:microsoft.com/office/officeart/2005/8/layout/vList3"/>
    <dgm:cxn modelId="{99BD625F-0A04-4872-8C65-B833DEAF2724}" type="presParOf" srcId="{2D922B3A-81B2-4A2D-9D65-E66C700AC400}" destId="{1D28E1EE-3A46-4D98-B45A-8984C1ECEF8D}" srcOrd="1" destOrd="0" presId="urn:microsoft.com/office/officeart/2005/8/layout/vList3"/>
    <dgm:cxn modelId="{276C5B8C-3EBE-4E47-A773-47B46CD394D4}" type="presParOf" srcId="{BDF82BD2-C602-4FB2-B82E-5F06671B9C65}" destId="{E4C927E9-48E4-46D1-A88F-52C63F2EC501}" srcOrd="7" destOrd="0" presId="urn:microsoft.com/office/officeart/2005/8/layout/vList3"/>
    <dgm:cxn modelId="{D06EC26F-C207-4BA2-9114-C765A1E2A90F}" type="presParOf" srcId="{BDF82BD2-C602-4FB2-B82E-5F06671B9C65}" destId="{544A9F48-3910-4346-AD5C-0CBB1193F229}" srcOrd="8" destOrd="0" presId="urn:microsoft.com/office/officeart/2005/8/layout/vList3"/>
    <dgm:cxn modelId="{109CA4A9-E724-4949-BB4B-1DA91D756A72}" type="presParOf" srcId="{544A9F48-3910-4346-AD5C-0CBB1193F229}" destId="{7DC3C727-D3C5-4661-8478-E17B6C805A2A}" srcOrd="0" destOrd="0" presId="urn:microsoft.com/office/officeart/2005/8/layout/vList3"/>
    <dgm:cxn modelId="{63A2BD11-481D-4134-A09E-959024B4333D}" type="presParOf" srcId="{544A9F48-3910-4346-AD5C-0CBB1193F229}" destId="{F9E938DC-7E0A-4479-B369-2698FAE5178A}" srcOrd="1" destOrd="0" presId="urn:microsoft.com/office/officeart/2005/8/layout/vList3"/>
    <dgm:cxn modelId="{BB5DAE19-B6B7-4E65-B979-491407745D2F}" type="presParOf" srcId="{BDF82BD2-C602-4FB2-B82E-5F06671B9C65}" destId="{B789AC23-FC50-4950-9A9B-4EC4461BC34F}" srcOrd="9" destOrd="0" presId="urn:microsoft.com/office/officeart/2005/8/layout/vList3"/>
    <dgm:cxn modelId="{0F20D2CA-A02C-4C63-9CA1-14DFDB94333F}" type="presParOf" srcId="{BDF82BD2-C602-4FB2-B82E-5F06671B9C65}" destId="{731E6C39-D96D-4526-9AD5-AD2BCFA0CFDE}" srcOrd="10" destOrd="0" presId="urn:microsoft.com/office/officeart/2005/8/layout/vList3"/>
    <dgm:cxn modelId="{C9E695A1-CAA8-46A2-AFA6-B40F697D9DF4}" type="presParOf" srcId="{731E6C39-D96D-4526-9AD5-AD2BCFA0CFDE}" destId="{2DC239E8-9A4D-448F-BC5F-423A01BA286B}" srcOrd="0" destOrd="0" presId="urn:microsoft.com/office/officeart/2005/8/layout/vList3"/>
    <dgm:cxn modelId="{7A924836-CD52-4A4A-BC44-58BA81FCFBCA}" type="presParOf" srcId="{731E6C39-D96D-4526-9AD5-AD2BCFA0CFDE}" destId="{12874F29-0FBB-492B-8B6D-9DC691DBCA6A}" srcOrd="1" destOrd="0" presId="urn:microsoft.com/office/officeart/2005/8/layout/vList3"/>
    <dgm:cxn modelId="{62C40373-7297-4477-89A8-0AACF7876AA1}" type="presParOf" srcId="{BDF82BD2-C602-4FB2-B82E-5F06671B9C65}" destId="{2F9EF288-95F2-4869-BD85-1CECFCF39EC4}" srcOrd="11" destOrd="0" presId="urn:microsoft.com/office/officeart/2005/8/layout/vList3"/>
    <dgm:cxn modelId="{BF489D38-0D5C-44CA-BEF2-400062B22784}" type="presParOf" srcId="{BDF82BD2-C602-4FB2-B82E-5F06671B9C65}" destId="{A896ABC1-759C-4F40-AF8C-85D55565C507}" srcOrd="12" destOrd="0" presId="urn:microsoft.com/office/officeart/2005/8/layout/vList3"/>
    <dgm:cxn modelId="{B9D87F13-4BB4-4E68-96D3-60537933D380}" type="presParOf" srcId="{A896ABC1-759C-4F40-AF8C-85D55565C507}" destId="{6200D71F-71D8-4224-B43B-DD4122BE8FC9}" srcOrd="0" destOrd="0" presId="urn:microsoft.com/office/officeart/2005/8/layout/vList3"/>
    <dgm:cxn modelId="{839F2F24-B8B3-4E2E-ABA2-1CC3A1D29D0F}" type="presParOf" srcId="{A896ABC1-759C-4F40-AF8C-85D55565C507}" destId="{CBBD6ECA-654D-46B7-A9A8-A3D7CBF047CE}"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2BEBE5F-74D4-4A75-95A9-B348A2F460D7}" type="doc">
      <dgm:prSet loTypeId="urn:microsoft.com/office/officeart/2005/8/layout/lProcess3" loCatId="process" qsTypeId="urn:microsoft.com/office/officeart/2005/8/quickstyle/simple1" qsCatId="simple" csTypeId="urn:microsoft.com/office/officeart/2005/8/colors/accent1_2" csCatId="accent1"/>
      <dgm:spPr/>
      <dgm:t>
        <a:bodyPr/>
        <a:lstStyle/>
        <a:p>
          <a:endParaRPr lang="es-419"/>
        </a:p>
      </dgm:t>
    </dgm:pt>
    <dgm:pt modelId="{9A2E3750-A3CC-494B-911A-C330E9308D96}">
      <dgm:prSet/>
      <dgm:spPr/>
      <dgm:t>
        <a:bodyPr/>
        <a:lstStyle/>
        <a:p>
          <a:r>
            <a:rPr lang="es-419"/>
            <a:t>Maestro por excelencia</a:t>
          </a:r>
        </a:p>
      </dgm:t>
    </dgm:pt>
    <dgm:pt modelId="{E9FC1022-6280-4F7C-9490-F2F039A9F10B}" type="parTrans" cxnId="{B6C1DEAB-3688-4D41-BCA3-FF963FC69017}">
      <dgm:prSet/>
      <dgm:spPr/>
      <dgm:t>
        <a:bodyPr/>
        <a:lstStyle/>
        <a:p>
          <a:endParaRPr lang="es-419"/>
        </a:p>
      </dgm:t>
    </dgm:pt>
    <dgm:pt modelId="{A0052CEC-27F2-4917-B046-179FB4B88668}" type="sibTrans" cxnId="{B6C1DEAB-3688-4D41-BCA3-FF963FC69017}">
      <dgm:prSet/>
      <dgm:spPr/>
      <dgm:t>
        <a:bodyPr/>
        <a:lstStyle/>
        <a:p>
          <a:endParaRPr lang="es-419"/>
        </a:p>
      </dgm:t>
    </dgm:pt>
    <dgm:pt modelId="{78994A6A-8060-4C0B-82A4-63D5685D3C19}">
      <dgm:prSet/>
      <dgm:spPr/>
      <dgm:t>
        <a:bodyPr/>
        <a:lstStyle/>
        <a:p>
          <a:r>
            <a:rPr lang="es-419" baseline="0"/>
            <a:t>(Juan 14:26)</a:t>
          </a:r>
          <a:endParaRPr lang="es-419"/>
        </a:p>
      </dgm:t>
    </dgm:pt>
    <dgm:pt modelId="{E015B657-0E31-42E3-807C-22CEED8278D6}" type="parTrans" cxnId="{B003B73F-DE23-4329-A27A-461A4FD3EF92}">
      <dgm:prSet/>
      <dgm:spPr/>
      <dgm:t>
        <a:bodyPr/>
        <a:lstStyle/>
        <a:p>
          <a:endParaRPr lang="es-419"/>
        </a:p>
      </dgm:t>
    </dgm:pt>
    <dgm:pt modelId="{E6C7A103-D666-4F0B-9C64-90EEFB5C706D}" type="sibTrans" cxnId="{B003B73F-DE23-4329-A27A-461A4FD3EF92}">
      <dgm:prSet/>
      <dgm:spPr/>
      <dgm:t>
        <a:bodyPr/>
        <a:lstStyle/>
        <a:p>
          <a:endParaRPr lang="es-419"/>
        </a:p>
      </dgm:t>
    </dgm:pt>
    <dgm:pt modelId="{E4BF1E92-03C7-41A2-9E05-E2940C2693F0}">
      <dgm:prSet/>
      <dgm:spPr/>
      <dgm:t>
        <a:bodyPr/>
        <a:lstStyle/>
        <a:p>
          <a:r>
            <a:rPr lang="es-419"/>
            <a:t>Guía a la verdad</a:t>
          </a:r>
        </a:p>
      </dgm:t>
    </dgm:pt>
    <dgm:pt modelId="{2B1A5784-1365-4314-BDFF-F09FEAE4F74A}" type="parTrans" cxnId="{0ABE54F5-7026-47B4-9FDC-BAABB973AFF0}">
      <dgm:prSet/>
      <dgm:spPr/>
      <dgm:t>
        <a:bodyPr/>
        <a:lstStyle/>
        <a:p>
          <a:endParaRPr lang="es-419"/>
        </a:p>
      </dgm:t>
    </dgm:pt>
    <dgm:pt modelId="{A01FD005-912A-4471-903C-952B4056CE28}" type="sibTrans" cxnId="{0ABE54F5-7026-47B4-9FDC-BAABB973AFF0}">
      <dgm:prSet/>
      <dgm:spPr/>
      <dgm:t>
        <a:bodyPr/>
        <a:lstStyle/>
        <a:p>
          <a:endParaRPr lang="es-419"/>
        </a:p>
      </dgm:t>
    </dgm:pt>
    <dgm:pt modelId="{557A3A8B-5E93-47FA-8657-2254B2D92B0B}">
      <dgm:prSet/>
      <dgm:spPr/>
      <dgm:t>
        <a:bodyPr/>
        <a:lstStyle/>
        <a:p>
          <a:r>
            <a:rPr lang="es-419" baseline="0"/>
            <a:t>(Juan 16:13)</a:t>
          </a:r>
          <a:endParaRPr lang="es-419"/>
        </a:p>
      </dgm:t>
    </dgm:pt>
    <dgm:pt modelId="{41AD31A6-E3D9-40D8-91C7-21D861BECF9F}" type="parTrans" cxnId="{89A03D20-9F1D-4CD7-B1CD-7E1702E23181}">
      <dgm:prSet/>
      <dgm:spPr/>
      <dgm:t>
        <a:bodyPr/>
        <a:lstStyle/>
        <a:p>
          <a:endParaRPr lang="es-419"/>
        </a:p>
      </dgm:t>
    </dgm:pt>
    <dgm:pt modelId="{208CE162-957F-4A52-9BA1-58EC37A6D654}" type="sibTrans" cxnId="{89A03D20-9F1D-4CD7-B1CD-7E1702E23181}">
      <dgm:prSet/>
      <dgm:spPr/>
      <dgm:t>
        <a:bodyPr/>
        <a:lstStyle/>
        <a:p>
          <a:endParaRPr lang="es-419"/>
        </a:p>
      </dgm:t>
    </dgm:pt>
    <dgm:pt modelId="{ACBB63E5-DB68-44B4-AF5E-4CB424F2B31A}">
      <dgm:prSet/>
      <dgm:spPr/>
      <dgm:t>
        <a:bodyPr/>
        <a:lstStyle/>
        <a:p>
          <a:r>
            <a:rPr lang="es-419"/>
            <a:t>Convence de pecado</a:t>
          </a:r>
        </a:p>
      </dgm:t>
    </dgm:pt>
    <dgm:pt modelId="{E446333D-72B0-44DC-BB88-8944FAC30E08}" type="parTrans" cxnId="{D7446A54-43F8-4507-9788-52EFB6C981FB}">
      <dgm:prSet/>
      <dgm:spPr/>
      <dgm:t>
        <a:bodyPr/>
        <a:lstStyle/>
        <a:p>
          <a:endParaRPr lang="es-419"/>
        </a:p>
      </dgm:t>
    </dgm:pt>
    <dgm:pt modelId="{3AA5ACB7-2E99-4872-83B2-64ABD18A470E}" type="sibTrans" cxnId="{D7446A54-43F8-4507-9788-52EFB6C981FB}">
      <dgm:prSet/>
      <dgm:spPr/>
      <dgm:t>
        <a:bodyPr/>
        <a:lstStyle/>
        <a:p>
          <a:endParaRPr lang="es-419"/>
        </a:p>
      </dgm:t>
    </dgm:pt>
    <dgm:pt modelId="{460E208C-BAC3-44B4-8F22-EB3F93AB4B36}">
      <dgm:prSet/>
      <dgm:spPr/>
      <dgm:t>
        <a:bodyPr/>
        <a:lstStyle/>
        <a:p>
          <a:r>
            <a:rPr lang="es-419" baseline="0"/>
            <a:t>(Juan 16:8)</a:t>
          </a:r>
          <a:endParaRPr lang="es-419"/>
        </a:p>
      </dgm:t>
    </dgm:pt>
    <dgm:pt modelId="{A00960E5-68B3-4007-9DC7-51D960574E59}" type="parTrans" cxnId="{E1A7B6EF-0748-47AF-A0E4-22E1BEA6BA9D}">
      <dgm:prSet/>
      <dgm:spPr/>
      <dgm:t>
        <a:bodyPr/>
        <a:lstStyle/>
        <a:p>
          <a:endParaRPr lang="es-419"/>
        </a:p>
      </dgm:t>
    </dgm:pt>
    <dgm:pt modelId="{1DF913D7-4237-4418-BA0D-150D59D39EC5}" type="sibTrans" cxnId="{E1A7B6EF-0748-47AF-A0E4-22E1BEA6BA9D}">
      <dgm:prSet/>
      <dgm:spPr/>
      <dgm:t>
        <a:bodyPr/>
        <a:lstStyle/>
        <a:p>
          <a:endParaRPr lang="es-419"/>
        </a:p>
      </dgm:t>
    </dgm:pt>
    <dgm:pt modelId="{09F998BA-ECCD-4068-B979-8EA072587EB0}" type="pres">
      <dgm:prSet presAssocID="{B2BEBE5F-74D4-4A75-95A9-B348A2F460D7}" presName="Name0" presStyleCnt="0">
        <dgm:presLayoutVars>
          <dgm:chPref val="3"/>
          <dgm:dir/>
          <dgm:animLvl val="lvl"/>
          <dgm:resizeHandles/>
        </dgm:presLayoutVars>
      </dgm:prSet>
      <dgm:spPr/>
    </dgm:pt>
    <dgm:pt modelId="{B1029B3E-FC66-4601-89CE-2067B1197A10}" type="pres">
      <dgm:prSet presAssocID="{9A2E3750-A3CC-494B-911A-C330E9308D96}" presName="horFlow" presStyleCnt="0"/>
      <dgm:spPr/>
    </dgm:pt>
    <dgm:pt modelId="{FE68622F-5109-434D-B973-10D13A297C3C}" type="pres">
      <dgm:prSet presAssocID="{9A2E3750-A3CC-494B-911A-C330E9308D96}" presName="bigChev" presStyleLbl="node1" presStyleIdx="0" presStyleCnt="3"/>
      <dgm:spPr/>
    </dgm:pt>
    <dgm:pt modelId="{A4EB871D-F21F-4D5D-8DA6-CDED20B8ADDA}" type="pres">
      <dgm:prSet presAssocID="{E015B657-0E31-42E3-807C-22CEED8278D6}" presName="parTrans" presStyleCnt="0"/>
      <dgm:spPr/>
    </dgm:pt>
    <dgm:pt modelId="{98A57DBD-AE13-4BD1-8F44-92D1918FC2E6}" type="pres">
      <dgm:prSet presAssocID="{78994A6A-8060-4C0B-82A4-63D5685D3C19}" presName="node" presStyleLbl="alignAccFollowNode1" presStyleIdx="0" presStyleCnt="3">
        <dgm:presLayoutVars>
          <dgm:bulletEnabled val="1"/>
        </dgm:presLayoutVars>
      </dgm:prSet>
      <dgm:spPr/>
    </dgm:pt>
    <dgm:pt modelId="{0AA43249-66B0-4CF1-8F1C-2FD22F55044E}" type="pres">
      <dgm:prSet presAssocID="{9A2E3750-A3CC-494B-911A-C330E9308D96}" presName="vSp" presStyleCnt="0"/>
      <dgm:spPr/>
    </dgm:pt>
    <dgm:pt modelId="{4FAA5A41-CDA1-4CD2-A7EB-49E57FBEAACE}" type="pres">
      <dgm:prSet presAssocID="{E4BF1E92-03C7-41A2-9E05-E2940C2693F0}" presName="horFlow" presStyleCnt="0"/>
      <dgm:spPr/>
    </dgm:pt>
    <dgm:pt modelId="{CFF2F1A2-74ED-4A16-8762-25A0E6E92655}" type="pres">
      <dgm:prSet presAssocID="{E4BF1E92-03C7-41A2-9E05-E2940C2693F0}" presName="bigChev" presStyleLbl="node1" presStyleIdx="1" presStyleCnt="3"/>
      <dgm:spPr/>
    </dgm:pt>
    <dgm:pt modelId="{6BE2CADF-B99E-48A3-B4C7-AEC11BF3667C}" type="pres">
      <dgm:prSet presAssocID="{41AD31A6-E3D9-40D8-91C7-21D861BECF9F}" presName="parTrans" presStyleCnt="0"/>
      <dgm:spPr/>
    </dgm:pt>
    <dgm:pt modelId="{E2D3BBA7-C639-4E3E-B900-5005EFFD75BD}" type="pres">
      <dgm:prSet presAssocID="{557A3A8B-5E93-47FA-8657-2254B2D92B0B}" presName="node" presStyleLbl="alignAccFollowNode1" presStyleIdx="1" presStyleCnt="3">
        <dgm:presLayoutVars>
          <dgm:bulletEnabled val="1"/>
        </dgm:presLayoutVars>
      </dgm:prSet>
      <dgm:spPr/>
    </dgm:pt>
    <dgm:pt modelId="{28AF1468-EC60-4A41-9852-5E8D75FBCEE7}" type="pres">
      <dgm:prSet presAssocID="{E4BF1E92-03C7-41A2-9E05-E2940C2693F0}" presName="vSp" presStyleCnt="0"/>
      <dgm:spPr/>
    </dgm:pt>
    <dgm:pt modelId="{D8DFBC6D-0515-453D-8402-CC7339B58367}" type="pres">
      <dgm:prSet presAssocID="{ACBB63E5-DB68-44B4-AF5E-4CB424F2B31A}" presName="horFlow" presStyleCnt="0"/>
      <dgm:spPr/>
    </dgm:pt>
    <dgm:pt modelId="{A275C1E0-D394-46D3-BF11-888605AD702E}" type="pres">
      <dgm:prSet presAssocID="{ACBB63E5-DB68-44B4-AF5E-4CB424F2B31A}" presName="bigChev" presStyleLbl="node1" presStyleIdx="2" presStyleCnt="3"/>
      <dgm:spPr/>
    </dgm:pt>
    <dgm:pt modelId="{44369767-7EEA-4297-8402-A8B5A0E14351}" type="pres">
      <dgm:prSet presAssocID="{A00960E5-68B3-4007-9DC7-51D960574E59}" presName="parTrans" presStyleCnt="0"/>
      <dgm:spPr/>
    </dgm:pt>
    <dgm:pt modelId="{09AB1964-4814-48D7-9F34-C5E248A692B5}" type="pres">
      <dgm:prSet presAssocID="{460E208C-BAC3-44B4-8F22-EB3F93AB4B36}" presName="node" presStyleLbl="alignAccFollowNode1" presStyleIdx="2" presStyleCnt="3">
        <dgm:presLayoutVars>
          <dgm:bulletEnabled val="1"/>
        </dgm:presLayoutVars>
      </dgm:prSet>
      <dgm:spPr/>
    </dgm:pt>
  </dgm:ptLst>
  <dgm:cxnLst>
    <dgm:cxn modelId="{769ECD08-352D-462E-A4CA-53CE2CB54598}" type="presOf" srcId="{9A2E3750-A3CC-494B-911A-C330E9308D96}" destId="{FE68622F-5109-434D-B973-10D13A297C3C}" srcOrd="0" destOrd="0" presId="urn:microsoft.com/office/officeart/2005/8/layout/lProcess3"/>
    <dgm:cxn modelId="{B0C3E80A-7735-4BEB-996C-DACA365D443F}" type="presOf" srcId="{B2BEBE5F-74D4-4A75-95A9-B348A2F460D7}" destId="{09F998BA-ECCD-4068-B979-8EA072587EB0}" srcOrd="0" destOrd="0" presId="urn:microsoft.com/office/officeart/2005/8/layout/lProcess3"/>
    <dgm:cxn modelId="{89A03D20-9F1D-4CD7-B1CD-7E1702E23181}" srcId="{E4BF1E92-03C7-41A2-9E05-E2940C2693F0}" destId="{557A3A8B-5E93-47FA-8657-2254B2D92B0B}" srcOrd="0" destOrd="0" parTransId="{41AD31A6-E3D9-40D8-91C7-21D861BECF9F}" sibTransId="{208CE162-957F-4A52-9BA1-58EC37A6D654}"/>
    <dgm:cxn modelId="{B003B73F-DE23-4329-A27A-461A4FD3EF92}" srcId="{9A2E3750-A3CC-494B-911A-C330E9308D96}" destId="{78994A6A-8060-4C0B-82A4-63D5685D3C19}" srcOrd="0" destOrd="0" parTransId="{E015B657-0E31-42E3-807C-22CEED8278D6}" sibTransId="{E6C7A103-D666-4F0B-9C64-90EEFB5C706D}"/>
    <dgm:cxn modelId="{1B62D744-F930-493C-BE1D-0A89EC0E9328}" type="presOf" srcId="{460E208C-BAC3-44B4-8F22-EB3F93AB4B36}" destId="{09AB1964-4814-48D7-9F34-C5E248A692B5}" srcOrd="0" destOrd="0" presId="urn:microsoft.com/office/officeart/2005/8/layout/lProcess3"/>
    <dgm:cxn modelId="{D7446A54-43F8-4507-9788-52EFB6C981FB}" srcId="{B2BEBE5F-74D4-4A75-95A9-B348A2F460D7}" destId="{ACBB63E5-DB68-44B4-AF5E-4CB424F2B31A}" srcOrd="2" destOrd="0" parTransId="{E446333D-72B0-44DC-BB88-8944FAC30E08}" sibTransId="{3AA5ACB7-2E99-4872-83B2-64ABD18A470E}"/>
    <dgm:cxn modelId="{D47493A1-8894-4B78-BF67-57411A930F32}" type="presOf" srcId="{78994A6A-8060-4C0B-82A4-63D5685D3C19}" destId="{98A57DBD-AE13-4BD1-8F44-92D1918FC2E6}" srcOrd="0" destOrd="0" presId="urn:microsoft.com/office/officeart/2005/8/layout/lProcess3"/>
    <dgm:cxn modelId="{B6C1DEAB-3688-4D41-BCA3-FF963FC69017}" srcId="{B2BEBE5F-74D4-4A75-95A9-B348A2F460D7}" destId="{9A2E3750-A3CC-494B-911A-C330E9308D96}" srcOrd="0" destOrd="0" parTransId="{E9FC1022-6280-4F7C-9490-F2F039A9F10B}" sibTransId="{A0052CEC-27F2-4917-B046-179FB4B88668}"/>
    <dgm:cxn modelId="{BA0BA0BE-CF89-43CD-A52E-FBBA73E9E313}" type="presOf" srcId="{ACBB63E5-DB68-44B4-AF5E-4CB424F2B31A}" destId="{A275C1E0-D394-46D3-BF11-888605AD702E}" srcOrd="0" destOrd="0" presId="urn:microsoft.com/office/officeart/2005/8/layout/lProcess3"/>
    <dgm:cxn modelId="{E3A820CD-0582-4518-BCD0-0C619AB91F4A}" type="presOf" srcId="{557A3A8B-5E93-47FA-8657-2254B2D92B0B}" destId="{E2D3BBA7-C639-4E3E-B900-5005EFFD75BD}" srcOrd="0" destOrd="0" presId="urn:microsoft.com/office/officeart/2005/8/layout/lProcess3"/>
    <dgm:cxn modelId="{F8B5AAD7-56A8-4E68-8FD5-EE1B1D35282E}" type="presOf" srcId="{E4BF1E92-03C7-41A2-9E05-E2940C2693F0}" destId="{CFF2F1A2-74ED-4A16-8762-25A0E6E92655}" srcOrd="0" destOrd="0" presId="urn:microsoft.com/office/officeart/2005/8/layout/lProcess3"/>
    <dgm:cxn modelId="{E1A7B6EF-0748-47AF-A0E4-22E1BEA6BA9D}" srcId="{ACBB63E5-DB68-44B4-AF5E-4CB424F2B31A}" destId="{460E208C-BAC3-44B4-8F22-EB3F93AB4B36}" srcOrd="0" destOrd="0" parTransId="{A00960E5-68B3-4007-9DC7-51D960574E59}" sibTransId="{1DF913D7-4237-4418-BA0D-150D59D39EC5}"/>
    <dgm:cxn modelId="{0ABE54F5-7026-47B4-9FDC-BAABB973AFF0}" srcId="{B2BEBE5F-74D4-4A75-95A9-B348A2F460D7}" destId="{E4BF1E92-03C7-41A2-9E05-E2940C2693F0}" srcOrd="1" destOrd="0" parTransId="{2B1A5784-1365-4314-BDFF-F09FEAE4F74A}" sibTransId="{A01FD005-912A-4471-903C-952B4056CE28}"/>
    <dgm:cxn modelId="{55AE1D9A-D0EA-4E27-92C9-DB517CEB1D1B}" type="presParOf" srcId="{09F998BA-ECCD-4068-B979-8EA072587EB0}" destId="{B1029B3E-FC66-4601-89CE-2067B1197A10}" srcOrd="0" destOrd="0" presId="urn:microsoft.com/office/officeart/2005/8/layout/lProcess3"/>
    <dgm:cxn modelId="{6953E0AB-87BF-4799-A996-AA0E7F43ED61}" type="presParOf" srcId="{B1029B3E-FC66-4601-89CE-2067B1197A10}" destId="{FE68622F-5109-434D-B973-10D13A297C3C}" srcOrd="0" destOrd="0" presId="urn:microsoft.com/office/officeart/2005/8/layout/lProcess3"/>
    <dgm:cxn modelId="{AB8E4306-349F-4A17-93A7-3952B79110C6}" type="presParOf" srcId="{B1029B3E-FC66-4601-89CE-2067B1197A10}" destId="{A4EB871D-F21F-4D5D-8DA6-CDED20B8ADDA}" srcOrd="1" destOrd="0" presId="urn:microsoft.com/office/officeart/2005/8/layout/lProcess3"/>
    <dgm:cxn modelId="{A3E32601-09F8-488D-9768-F9AAD94FD6F6}" type="presParOf" srcId="{B1029B3E-FC66-4601-89CE-2067B1197A10}" destId="{98A57DBD-AE13-4BD1-8F44-92D1918FC2E6}" srcOrd="2" destOrd="0" presId="urn:microsoft.com/office/officeart/2005/8/layout/lProcess3"/>
    <dgm:cxn modelId="{A5C20BD0-8384-41FC-8DF1-A9BE0D2DCC6E}" type="presParOf" srcId="{09F998BA-ECCD-4068-B979-8EA072587EB0}" destId="{0AA43249-66B0-4CF1-8F1C-2FD22F55044E}" srcOrd="1" destOrd="0" presId="urn:microsoft.com/office/officeart/2005/8/layout/lProcess3"/>
    <dgm:cxn modelId="{15163D40-EC83-4E6E-A33C-D14F03E099F7}" type="presParOf" srcId="{09F998BA-ECCD-4068-B979-8EA072587EB0}" destId="{4FAA5A41-CDA1-4CD2-A7EB-49E57FBEAACE}" srcOrd="2" destOrd="0" presId="urn:microsoft.com/office/officeart/2005/8/layout/lProcess3"/>
    <dgm:cxn modelId="{80C4FB9F-F6AF-44AC-B384-DF31E8E5E4A8}" type="presParOf" srcId="{4FAA5A41-CDA1-4CD2-A7EB-49E57FBEAACE}" destId="{CFF2F1A2-74ED-4A16-8762-25A0E6E92655}" srcOrd="0" destOrd="0" presId="urn:microsoft.com/office/officeart/2005/8/layout/lProcess3"/>
    <dgm:cxn modelId="{60A0C7A0-EFD6-4BA6-BDCB-75F850DCA8F4}" type="presParOf" srcId="{4FAA5A41-CDA1-4CD2-A7EB-49E57FBEAACE}" destId="{6BE2CADF-B99E-48A3-B4C7-AEC11BF3667C}" srcOrd="1" destOrd="0" presId="urn:microsoft.com/office/officeart/2005/8/layout/lProcess3"/>
    <dgm:cxn modelId="{61609102-CA75-4BFF-B470-09D0B089431C}" type="presParOf" srcId="{4FAA5A41-CDA1-4CD2-A7EB-49E57FBEAACE}" destId="{E2D3BBA7-C639-4E3E-B900-5005EFFD75BD}" srcOrd="2" destOrd="0" presId="urn:microsoft.com/office/officeart/2005/8/layout/lProcess3"/>
    <dgm:cxn modelId="{FF3CFC06-18EB-43FD-94B3-4E5909AB62B3}" type="presParOf" srcId="{09F998BA-ECCD-4068-B979-8EA072587EB0}" destId="{28AF1468-EC60-4A41-9852-5E8D75FBCEE7}" srcOrd="3" destOrd="0" presId="urn:microsoft.com/office/officeart/2005/8/layout/lProcess3"/>
    <dgm:cxn modelId="{77AAE68A-55BD-4FB6-BD9C-964AD997AD18}" type="presParOf" srcId="{09F998BA-ECCD-4068-B979-8EA072587EB0}" destId="{D8DFBC6D-0515-453D-8402-CC7339B58367}" srcOrd="4" destOrd="0" presId="urn:microsoft.com/office/officeart/2005/8/layout/lProcess3"/>
    <dgm:cxn modelId="{C88A6758-6F32-4D9A-9749-AEA256529573}" type="presParOf" srcId="{D8DFBC6D-0515-453D-8402-CC7339B58367}" destId="{A275C1E0-D394-46D3-BF11-888605AD702E}" srcOrd="0" destOrd="0" presId="urn:microsoft.com/office/officeart/2005/8/layout/lProcess3"/>
    <dgm:cxn modelId="{3B35CF0C-6ECD-49A7-87C9-367E5DDD5144}" type="presParOf" srcId="{D8DFBC6D-0515-453D-8402-CC7339B58367}" destId="{44369767-7EEA-4297-8402-A8B5A0E14351}" srcOrd="1" destOrd="0" presId="urn:microsoft.com/office/officeart/2005/8/layout/lProcess3"/>
    <dgm:cxn modelId="{E94AD20E-C01A-48D4-ACD7-596A996221F2}" type="presParOf" srcId="{D8DFBC6D-0515-453D-8402-CC7339B58367}" destId="{09AB1964-4814-48D7-9F34-C5E248A692B5}" srcOrd="2"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95AFC45-EE1F-438A-AA0B-931A07C8722D}" type="doc">
      <dgm:prSet loTypeId="urn:microsoft.com/office/officeart/2005/8/layout/process4" loCatId="process" qsTypeId="urn:microsoft.com/office/officeart/2005/8/quickstyle/simple1" qsCatId="simple" csTypeId="urn:microsoft.com/office/officeart/2005/8/colors/accent6_2" csCatId="accent6" phldr="1"/>
      <dgm:spPr/>
      <dgm:t>
        <a:bodyPr/>
        <a:lstStyle/>
        <a:p>
          <a:endParaRPr lang="es-419"/>
        </a:p>
      </dgm:t>
    </dgm:pt>
    <dgm:pt modelId="{EB02A16B-1464-4B6E-9DD4-8D7165650427}">
      <dgm:prSet/>
      <dgm:spPr/>
      <dgm:t>
        <a:bodyPr/>
        <a:lstStyle/>
        <a:p>
          <a:r>
            <a:rPr lang="es-419" b="1" dirty="0"/>
            <a:t>Testimonio de los creyentes</a:t>
          </a:r>
          <a:r>
            <a:rPr lang="es-419" dirty="0"/>
            <a:t>: El convencimiento depende en gran medida del testimonio de quienes ya creen.</a:t>
          </a:r>
        </a:p>
      </dgm:t>
    </dgm:pt>
    <dgm:pt modelId="{FBC662BC-DFCA-41A2-B4E6-0EF05316217C}" type="parTrans" cxnId="{629D98CB-342C-4001-B608-3A7A8DD0D79A}">
      <dgm:prSet/>
      <dgm:spPr/>
      <dgm:t>
        <a:bodyPr/>
        <a:lstStyle/>
        <a:p>
          <a:endParaRPr lang="es-419"/>
        </a:p>
      </dgm:t>
    </dgm:pt>
    <dgm:pt modelId="{030E7517-5A71-49BF-8073-13D55A275734}" type="sibTrans" cxnId="{629D98CB-342C-4001-B608-3A7A8DD0D79A}">
      <dgm:prSet/>
      <dgm:spPr/>
      <dgm:t>
        <a:bodyPr/>
        <a:lstStyle/>
        <a:p>
          <a:endParaRPr lang="es-419"/>
        </a:p>
      </dgm:t>
    </dgm:pt>
    <dgm:pt modelId="{49BEBCBD-E425-459D-AC5A-BA05A9C878CC}">
      <dgm:prSet/>
      <dgm:spPr/>
      <dgm:t>
        <a:bodyPr/>
        <a:lstStyle/>
        <a:p>
          <a:r>
            <a:rPr lang="es-419" b="1" dirty="0"/>
            <a:t>Poder del mensaje</a:t>
          </a:r>
          <a:r>
            <a:rPr lang="es-419" dirty="0"/>
            <a:t>: El Espíritu Santo da poder al mensaje de Cristo cuando lo compartimos.</a:t>
          </a:r>
        </a:p>
      </dgm:t>
    </dgm:pt>
    <dgm:pt modelId="{78CD6F32-16E0-430E-9409-2F97E59DC16E}" type="parTrans" cxnId="{1440B670-0A84-4D0A-8532-C49DED1052D7}">
      <dgm:prSet/>
      <dgm:spPr/>
      <dgm:t>
        <a:bodyPr/>
        <a:lstStyle/>
        <a:p>
          <a:endParaRPr lang="es-419"/>
        </a:p>
      </dgm:t>
    </dgm:pt>
    <dgm:pt modelId="{52318676-42C4-4E3D-9826-99257112E94D}" type="sibTrans" cxnId="{1440B670-0A84-4D0A-8532-C49DED1052D7}">
      <dgm:prSet/>
      <dgm:spPr/>
      <dgm:t>
        <a:bodyPr/>
        <a:lstStyle/>
        <a:p>
          <a:endParaRPr lang="es-419"/>
        </a:p>
      </dgm:t>
    </dgm:pt>
    <dgm:pt modelId="{BF920DAC-F848-478D-99B0-5570B68E2FDB}">
      <dgm:prSet/>
      <dgm:spPr/>
      <dgm:t>
        <a:bodyPr/>
        <a:lstStyle/>
        <a:p>
          <a:r>
            <a:rPr lang="es-419" b="1" dirty="0"/>
            <a:t>Nuevo nacimiento</a:t>
          </a:r>
          <a:r>
            <a:rPr lang="es-419" dirty="0"/>
            <a:t>: Jesús usa las imágenes del agua y el Espíritu para describir este proceso (Juan 3:5).</a:t>
          </a:r>
        </a:p>
      </dgm:t>
    </dgm:pt>
    <dgm:pt modelId="{17338EF5-5618-484C-ADC9-15BFCFE3B3E4}" type="parTrans" cxnId="{08BB6AB0-3FBC-408A-AAA8-E50F9C9E3424}">
      <dgm:prSet/>
      <dgm:spPr/>
      <dgm:t>
        <a:bodyPr/>
        <a:lstStyle/>
        <a:p>
          <a:endParaRPr lang="es-419"/>
        </a:p>
      </dgm:t>
    </dgm:pt>
    <dgm:pt modelId="{ECF91FCD-0CBC-4490-96DF-5FC58E70FA36}" type="sibTrans" cxnId="{08BB6AB0-3FBC-408A-AAA8-E50F9C9E3424}">
      <dgm:prSet/>
      <dgm:spPr/>
      <dgm:t>
        <a:bodyPr/>
        <a:lstStyle/>
        <a:p>
          <a:endParaRPr lang="es-419"/>
        </a:p>
      </dgm:t>
    </dgm:pt>
    <dgm:pt modelId="{D64585BA-A79B-4B12-A9FF-4BBC96A4CD58}" type="pres">
      <dgm:prSet presAssocID="{395AFC45-EE1F-438A-AA0B-931A07C8722D}" presName="Name0" presStyleCnt="0">
        <dgm:presLayoutVars>
          <dgm:dir/>
          <dgm:animLvl val="lvl"/>
          <dgm:resizeHandles val="exact"/>
        </dgm:presLayoutVars>
      </dgm:prSet>
      <dgm:spPr/>
    </dgm:pt>
    <dgm:pt modelId="{459FFDD3-182B-4E84-AC8C-497E8BE4E739}" type="pres">
      <dgm:prSet presAssocID="{BF920DAC-F848-478D-99B0-5570B68E2FDB}" presName="boxAndChildren" presStyleCnt="0"/>
      <dgm:spPr/>
    </dgm:pt>
    <dgm:pt modelId="{844298D0-5481-41F1-85E0-1CE32C242F68}" type="pres">
      <dgm:prSet presAssocID="{BF920DAC-F848-478D-99B0-5570B68E2FDB}" presName="parentTextBox" presStyleLbl="node1" presStyleIdx="0" presStyleCnt="3"/>
      <dgm:spPr/>
    </dgm:pt>
    <dgm:pt modelId="{23D990DA-3BA4-44C9-97FF-FD79643F3281}" type="pres">
      <dgm:prSet presAssocID="{52318676-42C4-4E3D-9826-99257112E94D}" presName="sp" presStyleCnt="0"/>
      <dgm:spPr/>
    </dgm:pt>
    <dgm:pt modelId="{43C6CEC5-0BD0-4FD5-906E-67897E9762EE}" type="pres">
      <dgm:prSet presAssocID="{49BEBCBD-E425-459D-AC5A-BA05A9C878CC}" presName="arrowAndChildren" presStyleCnt="0"/>
      <dgm:spPr/>
    </dgm:pt>
    <dgm:pt modelId="{5EE4DB41-BD8B-49FD-899A-7FFEAD0E3132}" type="pres">
      <dgm:prSet presAssocID="{49BEBCBD-E425-459D-AC5A-BA05A9C878CC}" presName="parentTextArrow" presStyleLbl="node1" presStyleIdx="1" presStyleCnt="3"/>
      <dgm:spPr/>
    </dgm:pt>
    <dgm:pt modelId="{3C81A092-6FBD-4C85-95B6-9A9EC7DB18D3}" type="pres">
      <dgm:prSet presAssocID="{030E7517-5A71-49BF-8073-13D55A275734}" presName="sp" presStyleCnt="0"/>
      <dgm:spPr/>
    </dgm:pt>
    <dgm:pt modelId="{42BF2584-3318-47D9-B798-318688A6DD15}" type="pres">
      <dgm:prSet presAssocID="{EB02A16B-1464-4B6E-9DD4-8D7165650427}" presName="arrowAndChildren" presStyleCnt="0"/>
      <dgm:spPr/>
    </dgm:pt>
    <dgm:pt modelId="{6C458F7A-7B54-4D0A-A9D2-2CBAB8D452EC}" type="pres">
      <dgm:prSet presAssocID="{EB02A16B-1464-4B6E-9DD4-8D7165650427}" presName="parentTextArrow" presStyleLbl="node1" presStyleIdx="2" presStyleCnt="3"/>
      <dgm:spPr/>
    </dgm:pt>
  </dgm:ptLst>
  <dgm:cxnLst>
    <dgm:cxn modelId="{A0C25265-2EE8-4988-912E-6E6420ADF149}" type="presOf" srcId="{BF920DAC-F848-478D-99B0-5570B68E2FDB}" destId="{844298D0-5481-41F1-85E0-1CE32C242F68}" srcOrd="0" destOrd="0" presId="urn:microsoft.com/office/officeart/2005/8/layout/process4"/>
    <dgm:cxn modelId="{1440B670-0A84-4D0A-8532-C49DED1052D7}" srcId="{395AFC45-EE1F-438A-AA0B-931A07C8722D}" destId="{49BEBCBD-E425-459D-AC5A-BA05A9C878CC}" srcOrd="1" destOrd="0" parTransId="{78CD6F32-16E0-430E-9409-2F97E59DC16E}" sibTransId="{52318676-42C4-4E3D-9826-99257112E94D}"/>
    <dgm:cxn modelId="{34A0008F-68BA-492F-AD20-A4A866B1EA2E}" type="presOf" srcId="{EB02A16B-1464-4B6E-9DD4-8D7165650427}" destId="{6C458F7A-7B54-4D0A-A9D2-2CBAB8D452EC}" srcOrd="0" destOrd="0" presId="urn:microsoft.com/office/officeart/2005/8/layout/process4"/>
    <dgm:cxn modelId="{58953E9C-3A62-42FA-9324-1EC8A7EBDADA}" type="presOf" srcId="{49BEBCBD-E425-459D-AC5A-BA05A9C878CC}" destId="{5EE4DB41-BD8B-49FD-899A-7FFEAD0E3132}" srcOrd="0" destOrd="0" presId="urn:microsoft.com/office/officeart/2005/8/layout/process4"/>
    <dgm:cxn modelId="{08BB6AB0-3FBC-408A-AAA8-E50F9C9E3424}" srcId="{395AFC45-EE1F-438A-AA0B-931A07C8722D}" destId="{BF920DAC-F848-478D-99B0-5570B68E2FDB}" srcOrd="2" destOrd="0" parTransId="{17338EF5-5618-484C-ADC9-15BFCFE3B3E4}" sibTransId="{ECF91FCD-0CBC-4490-96DF-5FC58E70FA36}"/>
    <dgm:cxn modelId="{629D98CB-342C-4001-B608-3A7A8DD0D79A}" srcId="{395AFC45-EE1F-438A-AA0B-931A07C8722D}" destId="{EB02A16B-1464-4B6E-9DD4-8D7165650427}" srcOrd="0" destOrd="0" parTransId="{FBC662BC-DFCA-41A2-B4E6-0EF05316217C}" sibTransId="{030E7517-5A71-49BF-8073-13D55A275734}"/>
    <dgm:cxn modelId="{F94480F2-4B0E-421F-AAF4-05CCA7C141CD}" type="presOf" srcId="{395AFC45-EE1F-438A-AA0B-931A07C8722D}" destId="{D64585BA-A79B-4B12-A9FF-4BBC96A4CD58}" srcOrd="0" destOrd="0" presId="urn:microsoft.com/office/officeart/2005/8/layout/process4"/>
    <dgm:cxn modelId="{2ED3CA89-A688-4011-923E-F63DC5AC5CE7}" type="presParOf" srcId="{D64585BA-A79B-4B12-A9FF-4BBC96A4CD58}" destId="{459FFDD3-182B-4E84-AC8C-497E8BE4E739}" srcOrd="0" destOrd="0" presId="urn:microsoft.com/office/officeart/2005/8/layout/process4"/>
    <dgm:cxn modelId="{9AEFDB82-DED0-458C-968B-A533B81C0786}" type="presParOf" srcId="{459FFDD3-182B-4E84-AC8C-497E8BE4E739}" destId="{844298D0-5481-41F1-85E0-1CE32C242F68}" srcOrd="0" destOrd="0" presId="urn:microsoft.com/office/officeart/2005/8/layout/process4"/>
    <dgm:cxn modelId="{9D49E75C-013A-4C2A-91D1-C8D9274B8398}" type="presParOf" srcId="{D64585BA-A79B-4B12-A9FF-4BBC96A4CD58}" destId="{23D990DA-3BA4-44C9-97FF-FD79643F3281}" srcOrd="1" destOrd="0" presId="urn:microsoft.com/office/officeart/2005/8/layout/process4"/>
    <dgm:cxn modelId="{7EDE7B4B-BD4B-4396-8E74-87A283DA6A30}" type="presParOf" srcId="{D64585BA-A79B-4B12-A9FF-4BBC96A4CD58}" destId="{43C6CEC5-0BD0-4FD5-906E-67897E9762EE}" srcOrd="2" destOrd="0" presId="urn:microsoft.com/office/officeart/2005/8/layout/process4"/>
    <dgm:cxn modelId="{103CD800-AC8E-4DC9-97C5-15249AFC5AD2}" type="presParOf" srcId="{43C6CEC5-0BD0-4FD5-906E-67897E9762EE}" destId="{5EE4DB41-BD8B-49FD-899A-7FFEAD0E3132}" srcOrd="0" destOrd="0" presId="urn:microsoft.com/office/officeart/2005/8/layout/process4"/>
    <dgm:cxn modelId="{F8776339-AEEE-4772-AA0F-89CE1247E99C}" type="presParOf" srcId="{D64585BA-A79B-4B12-A9FF-4BBC96A4CD58}" destId="{3C81A092-6FBD-4C85-95B6-9A9EC7DB18D3}" srcOrd="3" destOrd="0" presId="urn:microsoft.com/office/officeart/2005/8/layout/process4"/>
    <dgm:cxn modelId="{B3436A6F-E243-41D1-AFD9-7BE0D48EC486}" type="presParOf" srcId="{D64585BA-A79B-4B12-A9FF-4BBC96A4CD58}" destId="{42BF2584-3318-47D9-B798-318688A6DD15}" srcOrd="4" destOrd="0" presId="urn:microsoft.com/office/officeart/2005/8/layout/process4"/>
    <dgm:cxn modelId="{8A708C5F-CC3D-42A0-9EAD-646A5C60ED8B}" type="presParOf" srcId="{42BF2584-3318-47D9-B798-318688A6DD15}" destId="{6C458F7A-7B54-4D0A-A9D2-2CBAB8D452EC}"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8CF0920-D887-4E23-B2CD-7BF50A5C81F8}"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s-419"/>
        </a:p>
      </dgm:t>
    </dgm:pt>
    <dgm:pt modelId="{0B691FA2-6829-40A1-B789-C878061EDE15}">
      <dgm:prSet/>
      <dgm:spPr/>
      <dgm:t>
        <a:bodyPr/>
        <a:lstStyle/>
        <a:p>
          <a:r>
            <a:rPr lang="es-419"/>
            <a:t>La Palabra revela</a:t>
          </a:r>
        </a:p>
      </dgm:t>
    </dgm:pt>
    <dgm:pt modelId="{8EFAA3FE-518D-45AE-BA53-6B3095B44FFE}" type="parTrans" cxnId="{1C3344BA-5B4B-449C-95A8-73CC7EB21DBC}">
      <dgm:prSet/>
      <dgm:spPr/>
      <dgm:t>
        <a:bodyPr/>
        <a:lstStyle/>
        <a:p>
          <a:endParaRPr lang="es-419"/>
        </a:p>
      </dgm:t>
    </dgm:pt>
    <dgm:pt modelId="{30CE7921-CCCD-4077-91F5-C861E26F9A02}" type="sibTrans" cxnId="{1C3344BA-5B4B-449C-95A8-73CC7EB21DBC}">
      <dgm:prSet/>
      <dgm:spPr/>
      <dgm:t>
        <a:bodyPr/>
        <a:lstStyle/>
        <a:p>
          <a:endParaRPr lang="es-419"/>
        </a:p>
      </dgm:t>
    </dgm:pt>
    <dgm:pt modelId="{42D2CB31-84E0-4924-A96C-04CADCD0301E}">
      <dgm:prSet/>
      <dgm:spPr/>
      <dgm:t>
        <a:bodyPr/>
        <a:lstStyle/>
        <a:p>
          <a:r>
            <a:rPr lang="es-419" baseline="0"/>
            <a:t>El evangelio, como palabra de verdad (Efesios 1:13), revela nuestra condición de pecado.</a:t>
          </a:r>
          <a:endParaRPr lang="es-419"/>
        </a:p>
      </dgm:t>
    </dgm:pt>
    <dgm:pt modelId="{FF50739A-29A3-4E6E-A866-0F9CCDA6BCFD}" type="parTrans" cxnId="{3BC6FD1C-4AAB-4204-9140-DB549F7C27C0}">
      <dgm:prSet/>
      <dgm:spPr/>
      <dgm:t>
        <a:bodyPr/>
        <a:lstStyle/>
        <a:p>
          <a:endParaRPr lang="es-419"/>
        </a:p>
      </dgm:t>
    </dgm:pt>
    <dgm:pt modelId="{675B9DB3-118E-4D2C-82F1-58DFD2FBF017}" type="sibTrans" cxnId="{3BC6FD1C-4AAB-4204-9140-DB549F7C27C0}">
      <dgm:prSet/>
      <dgm:spPr/>
      <dgm:t>
        <a:bodyPr/>
        <a:lstStyle/>
        <a:p>
          <a:endParaRPr lang="es-419"/>
        </a:p>
      </dgm:t>
    </dgm:pt>
    <dgm:pt modelId="{FEA10815-DB76-44D9-AE61-112FDAE3FBD7}">
      <dgm:prSet/>
      <dgm:spPr/>
      <dgm:t>
        <a:bodyPr/>
        <a:lstStyle/>
        <a:p>
          <a:r>
            <a:rPr lang="es-419"/>
            <a:t>El Espíritu convence</a:t>
          </a:r>
        </a:p>
      </dgm:t>
    </dgm:pt>
    <dgm:pt modelId="{2BF7F640-2DB2-483A-AB1F-FF2FD0116BE4}" type="parTrans" cxnId="{B64B287C-9A63-4500-B78A-E62480EE3E00}">
      <dgm:prSet/>
      <dgm:spPr/>
      <dgm:t>
        <a:bodyPr/>
        <a:lstStyle/>
        <a:p>
          <a:endParaRPr lang="es-419"/>
        </a:p>
      </dgm:t>
    </dgm:pt>
    <dgm:pt modelId="{D8275B15-617A-4FD6-B823-9F5609A32023}" type="sibTrans" cxnId="{B64B287C-9A63-4500-B78A-E62480EE3E00}">
      <dgm:prSet/>
      <dgm:spPr/>
      <dgm:t>
        <a:bodyPr/>
        <a:lstStyle/>
        <a:p>
          <a:endParaRPr lang="es-419"/>
        </a:p>
      </dgm:t>
    </dgm:pt>
    <dgm:pt modelId="{C5ECE233-9B61-4201-9AB5-3019B33B2D0E}">
      <dgm:prSet/>
      <dgm:spPr/>
      <dgm:t>
        <a:bodyPr/>
        <a:lstStyle/>
        <a:p>
          <a:r>
            <a:rPr lang="es-419" baseline="0"/>
            <a:t>El Espíritu nos convence de nuestra necesidad de Cristo como solución.</a:t>
          </a:r>
          <a:endParaRPr lang="es-419"/>
        </a:p>
      </dgm:t>
    </dgm:pt>
    <dgm:pt modelId="{7074F5AF-AE9B-4279-849F-296F6A4B3CBF}" type="parTrans" cxnId="{68AD5E24-E029-4B88-A2F3-49F8AE92C1F8}">
      <dgm:prSet/>
      <dgm:spPr/>
      <dgm:t>
        <a:bodyPr/>
        <a:lstStyle/>
        <a:p>
          <a:endParaRPr lang="es-419"/>
        </a:p>
      </dgm:t>
    </dgm:pt>
    <dgm:pt modelId="{7922033B-1B82-4259-9F84-0019BB046AF3}" type="sibTrans" cxnId="{68AD5E24-E029-4B88-A2F3-49F8AE92C1F8}">
      <dgm:prSet/>
      <dgm:spPr/>
      <dgm:t>
        <a:bodyPr/>
        <a:lstStyle/>
        <a:p>
          <a:endParaRPr lang="es-419"/>
        </a:p>
      </dgm:t>
    </dgm:pt>
    <dgm:pt modelId="{44997B66-376E-41C8-9F79-C113A9091CC8}">
      <dgm:prSet/>
      <dgm:spPr/>
      <dgm:t>
        <a:bodyPr/>
        <a:lstStyle/>
        <a:p>
          <a:r>
            <a:rPr lang="es-419"/>
            <a:t>El bautismo testifica</a:t>
          </a:r>
        </a:p>
      </dgm:t>
    </dgm:pt>
    <dgm:pt modelId="{22ADE6E3-BE45-4ADD-B502-F540AF6D6386}" type="parTrans" cxnId="{49633061-EA14-4BF5-A643-2A675E081BE9}">
      <dgm:prSet/>
      <dgm:spPr/>
      <dgm:t>
        <a:bodyPr/>
        <a:lstStyle/>
        <a:p>
          <a:endParaRPr lang="es-419"/>
        </a:p>
      </dgm:t>
    </dgm:pt>
    <dgm:pt modelId="{EF6172F1-4A2B-4D63-B1E1-DC309C9FF5D5}" type="sibTrans" cxnId="{49633061-EA14-4BF5-A643-2A675E081BE9}">
      <dgm:prSet/>
      <dgm:spPr/>
      <dgm:t>
        <a:bodyPr/>
        <a:lstStyle/>
        <a:p>
          <a:endParaRPr lang="es-419"/>
        </a:p>
      </dgm:t>
    </dgm:pt>
    <dgm:pt modelId="{43902BA1-F923-4818-A627-29336F8D924F}">
      <dgm:prSet/>
      <dgm:spPr/>
      <dgm:t>
        <a:bodyPr/>
        <a:lstStyle/>
        <a:p>
          <a:r>
            <a:rPr lang="es-419" baseline="0"/>
            <a:t>El bautismo es el testimonio público de esta aceptación de Cristo.</a:t>
          </a:r>
          <a:endParaRPr lang="es-419"/>
        </a:p>
      </dgm:t>
    </dgm:pt>
    <dgm:pt modelId="{BAD43DF3-96DA-4766-81C1-B1D9785FCB65}" type="parTrans" cxnId="{7F5A24E1-9720-4ADA-A944-E8DBDE4824F2}">
      <dgm:prSet/>
      <dgm:spPr/>
      <dgm:t>
        <a:bodyPr/>
        <a:lstStyle/>
        <a:p>
          <a:endParaRPr lang="es-419"/>
        </a:p>
      </dgm:t>
    </dgm:pt>
    <dgm:pt modelId="{5E90D1DE-EDBE-4C13-A67F-16486400B1C2}" type="sibTrans" cxnId="{7F5A24E1-9720-4ADA-A944-E8DBDE4824F2}">
      <dgm:prSet/>
      <dgm:spPr/>
      <dgm:t>
        <a:bodyPr/>
        <a:lstStyle/>
        <a:p>
          <a:endParaRPr lang="es-419"/>
        </a:p>
      </dgm:t>
    </dgm:pt>
    <dgm:pt modelId="{407D2C27-0ABE-456E-B1D6-5A2EF6ED0321}" type="pres">
      <dgm:prSet presAssocID="{A8CF0920-D887-4E23-B2CD-7BF50A5C81F8}" presName="linear" presStyleCnt="0">
        <dgm:presLayoutVars>
          <dgm:animLvl val="lvl"/>
          <dgm:resizeHandles val="exact"/>
        </dgm:presLayoutVars>
      </dgm:prSet>
      <dgm:spPr/>
    </dgm:pt>
    <dgm:pt modelId="{93C55F5C-C670-4327-9031-E0C3A80CDC4A}" type="pres">
      <dgm:prSet presAssocID="{0B691FA2-6829-40A1-B789-C878061EDE15}" presName="parentText" presStyleLbl="node1" presStyleIdx="0" presStyleCnt="3">
        <dgm:presLayoutVars>
          <dgm:chMax val="0"/>
          <dgm:bulletEnabled val="1"/>
        </dgm:presLayoutVars>
      </dgm:prSet>
      <dgm:spPr/>
    </dgm:pt>
    <dgm:pt modelId="{9EF5D8D1-C87A-4D43-A66B-7509FB89C70E}" type="pres">
      <dgm:prSet presAssocID="{0B691FA2-6829-40A1-B789-C878061EDE15}" presName="childText" presStyleLbl="revTx" presStyleIdx="0" presStyleCnt="3">
        <dgm:presLayoutVars>
          <dgm:bulletEnabled val="1"/>
        </dgm:presLayoutVars>
      </dgm:prSet>
      <dgm:spPr/>
    </dgm:pt>
    <dgm:pt modelId="{A6E4A338-9941-489A-9DE6-5B135AD37AA4}" type="pres">
      <dgm:prSet presAssocID="{FEA10815-DB76-44D9-AE61-112FDAE3FBD7}" presName="parentText" presStyleLbl="node1" presStyleIdx="1" presStyleCnt="3">
        <dgm:presLayoutVars>
          <dgm:chMax val="0"/>
          <dgm:bulletEnabled val="1"/>
        </dgm:presLayoutVars>
      </dgm:prSet>
      <dgm:spPr/>
    </dgm:pt>
    <dgm:pt modelId="{C44C8676-DBDF-499F-8A0A-5C89ED11BA2E}" type="pres">
      <dgm:prSet presAssocID="{FEA10815-DB76-44D9-AE61-112FDAE3FBD7}" presName="childText" presStyleLbl="revTx" presStyleIdx="1" presStyleCnt="3">
        <dgm:presLayoutVars>
          <dgm:bulletEnabled val="1"/>
        </dgm:presLayoutVars>
      </dgm:prSet>
      <dgm:spPr/>
    </dgm:pt>
    <dgm:pt modelId="{08808661-6DFE-4DC8-97F3-27B96FCD904D}" type="pres">
      <dgm:prSet presAssocID="{44997B66-376E-41C8-9F79-C113A9091CC8}" presName="parentText" presStyleLbl="node1" presStyleIdx="2" presStyleCnt="3">
        <dgm:presLayoutVars>
          <dgm:chMax val="0"/>
          <dgm:bulletEnabled val="1"/>
        </dgm:presLayoutVars>
      </dgm:prSet>
      <dgm:spPr/>
    </dgm:pt>
    <dgm:pt modelId="{CC706D39-CC13-44B9-BA51-523A42F9A267}" type="pres">
      <dgm:prSet presAssocID="{44997B66-376E-41C8-9F79-C113A9091CC8}" presName="childText" presStyleLbl="revTx" presStyleIdx="2" presStyleCnt="3">
        <dgm:presLayoutVars>
          <dgm:bulletEnabled val="1"/>
        </dgm:presLayoutVars>
      </dgm:prSet>
      <dgm:spPr/>
    </dgm:pt>
  </dgm:ptLst>
  <dgm:cxnLst>
    <dgm:cxn modelId="{3BC6FD1C-4AAB-4204-9140-DB549F7C27C0}" srcId="{0B691FA2-6829-40A1-B789-C878061EDE15}" destId="{42D2CB31-84E0-4924-A96C-04CADCD0301E}" srcOrd="0" destOrd="0" parTransId="{FF50739A-29A3-4E6E-A866-0F9CCDA6BCFD}" sibTransId="{675B9DB3-118E-4D2C-82F1-58DFD2FBF017}"/>
    <dgm:cxn modelId="{68AD5E24-E029-4B88-A2F3-49F8AE92C1F8}" srcId="{FEA10815-DB76-44D9-AE61-112FDAE3FBD7}" destId="{C5ECE233-9B61-4201-9AB5-3019B33B2D0E}" srcOrd="0" destOrd="0" parTransId="{7074F5AF-AE9B-4279-849F-296F6A4B3CBF}" sibTransId="{7922033B-1B82-4259-9F84-0019BB046AF3}"/>
    <dgm:cxn modelId="{043F9B27-05E7-4403-8D4E-BFE1459BBB4E}" type="presOf" srcId="{C5ECE233-9B61-4201-9AB5-3019B33B2D0E}" destId="{C44C8676-DBDF-499F-8A0A-5C89ED11BA2E}" srcOrd="0" destOrd="0" presId="urn:microsoft.com/office/officeart/2005/8/layout/vList2"/>
    <dgm:cxn modelId="{88673630-733C-457C-8ACF-2FA7CF739157}" type="presOf" srcId="{43902BA1-F923-4818-A627-29336F8D924F}" destId="{CC706D39-CC13-44B9-BA51-523A42F9A267}" srcOrd="0" destOrd="0" presId="urn:microsoft.com/office/officeart/2005/8/layout/vList2"/>
    <dgm:cxn modelId="{0112EF5B-2926-4150-A854-141EA3E928CA}" type="presOf" srcId="{0B691FA2-6829-40A1-B789-C878061EDE15}" destId="{93C55F5C-C670-4327-9031-E0C3A80CDC4A}" srcOrd="0" destOrd="0" presId="urn:microsoft.com/office/officeart/2005/8/layout/vList2"/>
    <dgm:cxn modelId="{49633061-EA14-4BF5-A643-2A675E081BE9}" srcId="{A8CF0920-D887-4E23-B2CD-7BF50A5C81F8}" destId="{44997B66-376E-41C8-9F79-C113A9091CC8}" srcOrd="2" destOrd="0" parTransId="{22ADE6E3-BE45-4ADD-B502-F540AF6D6386}" sibTransId="{EF6172F1-4A2B-4D63-B1E1-DC309C9FF5D5}"/>
    <dgm:cxn modelId="{9B49FB43-5A6B-4DF9-B00A-C783148A73BC}" type="presOf" srcId="{44997B66-376E-41C8-9F79-C113A9091CC8}" destId="{08808661-6DFE-4DC8-97F3-27B96FCD904D}" srcOrd="0" destOrd="0" presId="urn:microsoft.com/office/officeart/2005/8/layout/vList2"/>
    <dgm:cxn modelId="{B64B287C-9A63-4500-B78A-E62480EE3E00}" srcId="{A8CF0920-D887-4E23-B2CD-7BF50A5C81F8}" destId="{FEA10815-DB76-44D9-AE61-112FDAE3FBD7}" srcOrd="1" destOrd="0" parTransId="{2BF7F640-2DB2-483A-AB1F-FF2FD0116BE4}" sibTransId="{D8275B15-617A-4FD6-B823-9F5609A32023}"/>
    <dgm:cxn modelId="{DBD53284-D35E-4CC9-82D7-FEBCA2F0774B}" type="presOf" srcId="{A8CF0920-D887-4E23-B2CD-7BF50A5C81F8}" destId="{407D2C27-0ABE-456E-B1D6-5A2EF6ED0321}" srcOrd="0" destOrd="0" presId="urn:microsoft.com/office/officeart/2005/8/layout/vList2"/>
    <dgm:cxn modelId="{1C3344BA-5B4B-449C-95A8-73CC7EB21DBC}" srcId="{A8CF0920-D887-4E23-B2CD-7BF50A5C81F8}" destId="{0B691FA2-6829-40A1-B789-C878061EDE15}" srcOrd="0" destOrd="0" parTransId="{8EFAA3FE-518D-45AE-BA53-6B3095B44FFE}" sibTransId="{30CE7921-CCCD-4077-91F5-C861E26F9A02}"/>
    <dgm:cxn modelId="{C16818D1-1ACA-4082-B450-A254A00BDD34}" type="presOf" srcId="{FEA10815-DB76-44D9-AE61-112FDAE3FBD7}" destId="{A6E4A338-9941-489A-9DE6-5B135AD37AA4}" srcOrd="0" destOrd="0" presId="urn:microsoft.com/office/officeart/2005/8/layout/vList2"/>
    <dgm:cxn modelId="{B90134D8-6DB1-4213-B582-30966362EC2A}" type="presOf" srcId="{42D2CB31-84E0-4924-A96C-04CADCD0301E}" destId="{9EF5D8D1-C87A-4D43-A66B-7509FB89C70E}" srcOrd="0" destOrd="0" presId="urn:microsoft.com/office/officeart/2005/8/layout/vList2"/>
    <dgm:cxn modelId="{7F5A24E1-9720-4ADA-A944-E8DBDE4824F2}" srcId="{44997B66-376E-41C8-9F79-C113A9091CC8}" destId="{43902BA1-F923-4818-A627-29336F8D924F}" srcOrd="0" destOrd="0" parTransId="{BAD43DF3-96DA-4766-81C1-B1D9785FCB65}" sibTransId="{5E90D1DE-EDBE-4C13-A67F-16486400B1C2}"/>
    <dgm:cxn modelId="{DCB1390F-897A-4BA5-8F2C-F85E042D5F32}" type="presParOf" srcId="{407D2C27-0ABE-456E-B1D6-5A2EF6ED0321}" destId="{93C55F5C-C670-4327-9031-E0C3A80CDC4A}" srcOrd="0" destOrd="0" presId="urn:microsoft.com/office/officeart/2005/8/layout/vList2"/>
    <dgm:cxn modelId="{0E35A3BD-192E-4FA3-AE0A-1F166227FC63}" type="presParOf" srcId="{407D2C27-0ABE-456E-B1D6-5A2EF6ED0321}" destId="{9EF5D8D1-C87A-4D43-A66B-7509FB89C70E}" srcOrd="1" destOrd="0" presId="urn:microsoft.com/office/officeart/2005/8/layout/vList2"/>
    <dgm:cxn modelId="{76A8FC26-AC6E-44B5-AF49-F2A29D256603}" type="presParOf" srcId="{407D2C27-0ABE-456E-B1D6-5A2EF6ED0321}" destId="{A6E4A338-9941-489A-9DE6-5B135AD37AA4}" srcOrd="2" destOrd="0" presId="urn:microsoft.com/office/officeart/2005/8/layout/vList2"/>
    <dgm:cxn modelId="{86E663CE-824F-43D5-A4F3-4BE21E17D604}" type="presParOf" srcId="{407D2C27-0ABE-456E-B1D6-5A2EF6ED0321}" destId="{C44C8676-DBDF-499F-8A0A-5C89ED11BA2E}" srcOrd="3" destOrd="0" presId="urn:microsoft.com/office/officeart/2005/8/layout/vList2"/>
    <dgm:cxn modelId="{169B138D-83FE-4BB9-9427-A7B88E68A85E}" type="presParOf" srcId="{407D2C27-0ABE-456E-B1D6-5A2EF6ED0321}" destId="{08808661-6DFE-4DC8-97F3-27B96FCD904D}" srcOrd="4" destOrd="0" presId="urn:microsoft.com/office/officeart/2005/8/layout/vList2"/>
    <dgm:cxn modelId="{52E24643-70E6-49A8-9A1D-34D8D9B6A717}" type="presParOf" srcId="{407D2C27-0ABE-456E-B1D6-5A2EF6ED0321}" destId="{CC706D39-CC13-44B9-BA51-523A42F9A267}"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CF0C641-277C-4A26-B3E4-02F4CFDE604C}" type="doc">
      <dgm:prSet loTypeId="urn:microsoft.com/office/officeart/2009/3/layout/StepUpProcess" loCatId="process" qsTypeId="urn:microsoft.com/office/officeart/2005/8/quickstyle/simple1" qsCatId="simple" csTypeId="urn:microsoft.com/office/officeart/2005/8/colors/colorful1" csCatId="colorful"/>
      <dgm:spPr/>
      <dgm:t>
        <a:bodyPr/>
        <a:lstStyle/>
        <a:p>
          <a:endParaRPr lang="es-419"/>
        </a:p>
      </dgm:t>
    </dgm:pt>
    <dgm:pt modelId="{D31D19B5-EBC2-4467-974E-BD1D9A0F5743}">
      <dgm:prSet/>
      <dgm:spPr/>
      <dgm:t>
        <a:bodyPr/>
        <a:lstStyle/>
        <a:p>
          <a:r>
            <a:rPr lang="es-419"/>
            <a:t>Muerte</a:t>
          </a:r>
        </a:p>
      </dgm:t>
    </dgm:pt>
    <dgm:pt modelId="{976FEA5F-29FB-4451-9A7C-7C05EF5710F3}" type="parTrans" cxnId="{47E6FB17-D0FC-42E6-8439-BA8CB7629A6F}">
      <dgm:prSet/>
      <dgm:spPr/>
      <dgm:t>
        <a:bodyPr/>
        <a:lstStyle/>
        <a:p>
          <a:endParaRPr lang="es-419"/>
        </a:p>
      </dgm:t>
    </dgm:pt>
    <dgm:pt modelId="{E10A6D1F-2759-4BAF-B755-C600E5A8AB6F}" type="sibTrans" cxnId="{47E6FB17-D0FC-42E6-8439-BA8CB7629A6F}">
      <dgm:prSet/>
      <dgm:spPr/>
      <dgm:t>
        <a:bodyPr/>
        <a:lstStyle/>
        <a:p>
          <a:endParaRPr lang="es-419"/>
        </a:p>
      </dgm:t>
    </dgm:pt>
    <dgm:pt modelId="{280FCD29-12F7-4A21-8802-EDD4B0A5273C}">
      <dgm:prSet/>
      <dgm:spPr/>
      <dgm:t>
        <a:bodyPr/>
        <a:lstStyle/>
        <a:p>
          <a:r>
            <a:rPr lang="es-419" baseline="0"/>
            <a:t>Representa nuestra muerte al pecado.</a:t>
          </a:r>
          <a:endParaRPr lang="es-419"/>
        </a:p>
      </dgm:t>
    </dgm:pt>
    <dgm:pt modelId="{39F795E0-6881-417D-B166-7C57B390BE76}" type="parTrans" cxnId="{3A4A5512-BA4A-4EEE-9F6E-D11B536DBE7C}">
      <dgm:prSet/>
      <dgm:spPr/>
      <dgm:t>
        <a:bodyPr/>
        <a:lstStyle/>
        <a:p>
          <a:endParaRPr lang="es-419"/>
        </a:p>
      </dgm:t>
    </dgm:pt>
    <dgm:pt modelId="{275FE490-8EC9-489E-B027-D7FE6B998CB3}" type="sibTrans" cxnId="{3A4A5512-BA4A-4EEE-9F6E-D11B536DBE7C}">
      <dgm:prSet/>
      <dgm:spPr/>
      <dgm:t>
        <a:bodyPr/>
        <a:lstStyle/>
        <a:p>
          <a:endParaRPr lang="es-419"/>
        </a:p>
      </dgm:t>
    </dgm:pt>
    <dgm:pt modelId="{82EF231A-9349-47F7-8063-C7C7DF5C9E1F}">
      <dgm:prSet/>
      <dgm:spPr/>
      <dgm:t>
        <a:bodyPr/>
        <a:lstStyle/>
        <a:p>
          <a:r>
            <a:rPr lang="es-419"/>
            <a:t>Sepultura</a:t>
          </a:r>
        </a:p>
      </dgm:t>
    </dgm:pt>
    <dgm:pt modelId="{F8522EE5-EF81-4E4E-AFA8-206133084CFA}" type="parTrans" cxnId="{06450317-9AD4-4412-B830-C7060849E711}">
      <dgm:prSet/>
      <dgm:spPr/>
      <dgm:t>
        <a:bodyPr/>
        <a:lstStyle/>
        <a:p>
          <a:endParaRPr lang="es-419"/>
        </a:p>
      </dgm:t>
    </dgm:pt>
    <dgm:pt modelId="{5EE03521-87B1-4146-89F7-3E8013FB79C3}" type="sibTrans" cxnId="{06450317-9AD4-4412-B830-C7060849E711}">
      <dgm:prSet/>
      <dgm:spPr/>
      <dgm:t>
        <a:bodyPr/>
        <a:lstStyle/>
        <a:p>
          <a:endParaRPr lang="es-419"/>
        </a:p>
      </dgm:t>
    </dgm:pt>
    <dgm:pt modelId="{FEB7CEC3-4CAA-4FF5-8742-F176F1F864A4}">
      <dgm:prSet/>
      <dgm:spPr/>
      <dgm:t>
        <a:bodyPr/>
        <a:lstStyle/>
        <a:p>
          <a:r>
            <a:rPr lang="es-419" baseline="0"/>
            <a:t>Simboliza el entierro de nuestra vieja naturaleza.</a:t>
          </a:r>
          <a:endParaRPr lang="es-419"/>
        </a:p>
      </dgm:t>
    </dgm:pt>
    <dgm:pt modelId="{90C7E731-289D-4BC1-B826-80D55C065B56}" type="parTrans" cxnId="{3AB21E59-5139-4F5D-A563-569BF3C7F554}">
      <dgm:prSet/>
      <dgm:spPr/>
      <dgm:t>
        <a:bodyPr/>
        <a:lstStyle/>
        <a:p>
          <a:endParaRPr lang="es-419"/>
        </a:p>
      </dgm:t>
    </dgm:pt>
    <dgm:pt modelId="{E42151F2-E762-4697-A797-BCFA6935F465}" type="sibTrans" cxnId="{3AB21E59-5139-4F5D-A563-569BF3C7F554}">
      <dgm:prSet/>
      <dgm:spPr/>
      <dgm:t>
        <a:bodyPr/>
        <a:lstStyle/>
        <a:p>
          <a:endParaRPr lang="es-419"/>
        </a:p>
      </dgm:t>
    </dgm:pt>
    <dgm:pt modelId="{E44B1335-C3A9-4043-863B-99F1C597A7DC}">
      <dgm:prSet/>
      <dgm:spPr/>
      <dgm:t>
        <a:bodyPr/>
        <a:lstStyle/>
        <a:p>
          <a:r>
            <a:rPr lang="es-419"/>
            <a:t>Resurrección</a:t>
          </a:r>
        </a:p>
      </dgm:t>
    </dgm:pt>
    <dgm:pt modelId="{18398C50-D586-4EBC-9E6C-70A81D9CC262}" type="parTrans" cxnId="{0F2B4859-24C0-4D64-B922-2F3362C735E7}">
      <dgm:prSet/>
      <dgm:spPr/>
      <dgm:t>
        <a:bodyPr/>
        <a:lstStyle/>
        <a:p>
          <a:endParaRPr lang="es-419"/>
        </a:p>
      </dgm:t>
    </dgm:pt>
    <dgm:pt modelId="{DD5D19E0-4686-41CF-8080-00D2DACE76B8}" type="sibTrans" cxnId="{0F2B4859-24C0-4D64-B922-2F3362C735E7}">
      <dgm:prSet/>
      <dgm:spPr/>
      <dgm:t>
        <a:bodyPr/>
        <a:lstStyle/>
        <a:p>
          <a:endParaRPr lang="es-419"/>
        </a:p>
      </dgm:t>
    </dgm:pt>
    <dgm:pt modelId="{5E537D84-EB2F-47FD-A660-A25725875A70}">
      <dgm:prSet/>
      <dgm:spPr/>
      <dgm:t>
        <a:bodyPr/>
        <a:lstStyle/>
        <a:p>
          <a:r>
            <a:rPr lang="es-419" baseline="0"/>
            <a:t>Marca el inicio de una vida renovada en Cristo (Romanos 6:4).</a:t>
          </a:r>
          <a:endParaRPr lang="es-419"/>
        </a:p>
      </dgm:t>
    </dgm:pt>
    <dgm:pt modelId="{74AD233E-A3CA-48D6-BDCA-258119A03913}" type="parTrans" cxnId="{4CDEE5F5-1F36-4910-912E-CD2FF3235EEB}">
      <dgm:prSet/>
      <dgm:spPr/>
      <dgm:t>
        <a:bodyPr/>
        <a:lstStyle/>
        <a:p>
          <a:endParaRPr lang="es-419"/>
        </a:p>
      </dgm:t>
    </dgm:pt>
    <dgm:pt modelId="{6490D906-1926-416C-9A87-D4604EDDDF2A}" type="sibTrans" cxnId="{4CDEE5F5-1F36-4910-912E-CD2FF3235EEB}">
      <dgm:prSet/>
      <dgm:spPr/>
      <dgm:t>
        <a:bodyPr/>
        <a:lstStyle/>
        <a:p>
          <a:endParaRPr lang="es-419"/>
        </a:p>
      </dgm:t>
    </dgm:pt>
    <dgm:pt modelId="{1BFDA0C1-3E6C-4C20-B0B6-1D78B733345A}">
      <dgm:prSet/>
      <dgm:spPr/>
      <dgm:t>
        <a:bodyPr/>
        <a:lstStyle/>
        <a:p>
          <a:r>
            <a:rPr lang="es-419"/>
            <a:t>Revestimiento</a:t>
          </a:r>
        </a:p>
      </dgm:t>
    </dgm:pt>
    <dgm:pt modelId="{013449CD-A126-4F8E-8FB3-99CD825E850F}" type="parTrans" cxnId="{BFE9676B-A0EB-4206-88FE-110660CCA542}">
      <dgm:prSet/>
      <dgm:spPr/>
      <dgm:t>
        <a:bodyPr/>
        <a:lstStyle/>
        <a:p>
          <a:endParaRPr lang="es-419"/>
        </a:p>
      </dgm:t>
    </dgm:pt>
    <dgm:pt modelId="{DA713867-7169-4CFE-A2BF-E5B9BF8D5C46}" type="sibTrans" cxnId="{BFE9676B-A0EB-4206-88FE-110660CCA542}">
      <dgm:prSet/>
      <dgm:spPr/>
      <dgm:t>
        <a:bodyPr/>
        <a:lstStyle/>
        <a:p>
          <a:endParaRPr lang="es-419"/>
        </a:p>
      </dgm:t>
    </dgm:pt>
    <dgm:pt modelId="{A97334D7-E542-43BF-89AA-8E2E07BDD64E}">
      <dgm:prSet/>
      <dgm:spPr/>
      <dgm:t>
        <a:bodyPr/>
        <a:lstStyle/>
        <a:p>
          <a:r>
            <a:rPr lang="pt-BR" baseline="0"/>
            <a:t>Nos revestimos de Cristo (Gálatas 3:27).</a:t>
          </a:r>
          <a:endParaRPr lang="es-419"/>
        </a:p>
      </dgm:t>
    </dgm:pt>
    <dgm:pt modelId="{D3460949-84E6-4CE0-9940-2EAB6E650B7E}" type="parTrans" cxnId="{0BFE2A41-91D1-45B5-9357-1EB1A2FE702B}">
      <dgm:prSet/>
      <dgm:spPr/>
      <dgm:t>
        <a:bodyPr/>
        <a:lstStyle/>
        <a:p>
          <a:endParaRPr lang="es-419"/>
        </a:p>
      </dgm:t>
    </dgm:pt>
    <dgm:pt modelId="{80581D39-4BDF-42E9-871A-636170856CD7}" type="sibTrans" cxnId="{0BFE2A41-91D1-45B5-9357-1EB1A2FE702B}">
      <dgm:prSet/>
      <dgm:spPr/>
      <dgm:t>
        <a:bodyPr/>
        <a:lstStyle/>
        <a:p>
          <a:endParaRPr lang="es-419"/>
        </a:p>
      </dgm:t>
    </dgm:pt>
    <dgm:pt modelId="{AD167937-846C-4F7F-810F-FE126D626A10}" type="pres">
      <dgm:prSet presAssocID="{FCF0C641-277C-4A26-B3E4-02F4CFDE604C}" presName="rootnode" presStyleCnt="0">
        <dgm:presLayoutVars>
          <dgm:chMax/>
          <dgm:chPref/>
          <dgm:dir/>
          <dgm:animLvl val="lvl"/>
        </dgm:presLayoutVars>
      </dgm:prSet>
      <dgm:spPr/>
    </dgm:pt>
    <dgm:pt modelId="{8629FF84-134C-421F-B436-E96514DEBA33}" type="pres">
      <dgm:prSet presAssocID="{D31D19B5-EBC2-4467-974E-BD1D9A0F5743}" presName="composite" presStyleCnt="0"/>
      <dgm:spPr/>
    </dgm:pt>
    <dgm:pt modelId="{6CC113C3-F4F4-4F2D-AC50-BEF26CB3817F}" type="pres">
      <dgm:prSet presAssocID="{D31D19B5-EBC2-4467-974E-BD1D9A0F5743}" presName="LShape" presStyleLbl="alignNode1" presStyleIdx="0" presStyleCnt="7"/>
      <dgm:spPr/>
    </dgm:pt>
    <dgm:pt modelId="{04FA62CA-8EEE-4DD0-8BCB-9BF4B145174F}" type="pres">
      <dgm:prSet presAssocID="{D31D19B5-EBC2-4467-974E-BD1D9A0F5743}" presName="ParentText" presStyleLbl="revTx" presStyleIdx="0" presStyleCnt="4">
        <dgm:presLayoutVars>
          <dgm:chMax val="0"/>
          <dgm:chPref val="0"/>
          <dgm:bulletEnabled val="1"/>
        </dgm:presLayoutVars>
      </dgm:prSet>
      <dgm:spPr/>
    </dgm:pt>
    <dgm:pt modelId="{8AB62FA2-2718-491F-B4AC-0C6B122D5CD5}" type="pres">
      <dgm:prSet presAssocID="{D31D19B5-EBC2-4467-974E-BD1D9A0F5743}" presName="Triangle" presStyleLbl="alignNode1" presStyleIdx="1" presStyleCnt="7"/>
      <dgm:spPr/>
    </dgm:pt>
    <dgm:pt modelId="{EF11C8EA-BB81-43FA-B385-DB2BF917D11E}" type="pres">
      <dgm:prSet presAssocID="{E10A6D1F-2759-4BAF-B755-C600E5A8AB6F}" presName="sibTrans" presStyleCnt="0"/>
      <dgm:spPr/>
    </dgm:pt>
    <dgm:pt modelId="{0B2BA8B5-C131-427C-84A2-A616FAD48A68}" type="pres">
      <dgm:prSet presAssocID="{E10A6D1F-2759-4BAF-B755-C600E5A8AB6F}" presName="space" presStyleCnt="0"/>
      <dgm:spPr/>
    </dgm:pt>
    <dgm:pt modelId="{7ED7715E-D187-41A2-A01D-3AC70BF9D09A}" type="pres">
      <dgm:prSet presAssocID="{82EF231A-9349-47F7-8063-C7C7DF5C9E1F}" presName="composite" presStyleCnt="0"/>
      <dgm:spPr/>
    </dgm:pt>
    <dgm:pt modelId="{44CE2CED-CF6E-4BC9-9FD9-59EFD3B8BD2B}" type="pres">
      <dgm:prSet presAssocID="{82EF231A-9349-47F7-8063-C7C7DF5C9E1F}" presName="LShape" presStyleLbl="alignNode1" presStyleIdx="2" presStyleCnt="7"/>
      <dgm:spPr/>
    </dgm:pt>
    <dgm:pt modelId="{55366204-084F-460E-96A9-767E6F3281A0}" type="pres">
      <dgm:prSet presAssocID="{82EF231A-9349-47F7-8063-C7C7DF5C9E1F}" presName="ParentText" presStyleLbl="revTx" presStyleIdx="1" presStyleCnt="4">
        <dgm:presLayoutVars>
          <dgm:chMax val="0"/>
          <dgm:chPref val="0"/>
          <dgm:bulletEnabled val="1"/>
        </dgm:presLayoutVars>
      </dgm:prSet>
      <dgm:spPr/>
    </dgm:pt>
    <dgm:pt modelId="{426D6354-3180-4CD5-BD95-CE7B81B8EF2F}" type="pres">
      <dgm:prSet presAssocID="{82EF231A-9349-47F7-8063-C7C7DF5C9E1F}" presName="Triangle" presStyleLbl="alignNode1" presStyleIdx="3" presStyleCnt="7"/>
      <dgm:spPr/>
    </dgm:pt>
    <dgm:pt modelId="{227B21C2-4C38-418C-A73C-B2AAF1AFCB20}" type="pres">
      <dgm:prSet presAssocID="{5EE03521-87B1-4146-89F7-3E8013FB79C3}" presName="sibTrans" presStyleCnt="0"/>
      <dgm:spPr/>
    </dgm:pt>
    <dgm:pt modelId="{37046A54-8B0D-4E3F-BA5D-BB169ECC73DC}" type="pres">
      <dgm:prSet presAssocID="{5EE03521-87B1-4146-89F7-3E8013FB79C3}" presName="space" presStyleCnt="0"/>
      <dgm:spPr/>
    </dgm:pt>
    <dgm:pt modelId="{4C51BCD9-1F47-444A-BC40-346F785106A9}" type="pres">
      <dgm:prSet presAssocID="{E44B1335-C3A9-4043-863B-99F1C597A7DC}" presName="composite" presStyleCnt="0"/>
      <dgm:spPr/>
    </dgm:pt>
    <dgm:pt modelId="{1B66FC51-6371-4DA1-B8C3-8EF83971A2EE}" type="pres">
      <dgm:prSet presAssocID="{E44B1335-C3A9-4043-863B-99F1C597A7DC}" presName="LShape" presStyleLbl="alignNode1" presStyleIdx="4" presStyleCnt="7"/>
      <dgm:spPr/>
    </dgm:pt>
    <dgm:pt modelId="{52CD21D2-4CEB-4F2C-B2C3-23FD55BCF97E}" type="pres">
      <dgm:prSet presAssocID="{E44B1335-C3A9-4043-863B-99F1C597A7DC}" presName="ParentText" presStyleLbl="revTx" presStyleIdx="2" presStyleCnt="4">
        <dgm:presLayoutVars>
          <dgm:chMax val="0"/>
          <dgm:chPref val="0"/>
          <dgm:bulletEnabled val="1"/>
        </dgm:presLayoutVars>
      </dgm:prSet>
      <dgm:spPr/>
    </dgm:pt>
    <dgm:pt modelId="{7B488227-3A18-410D-8101-4D73281A3A5B}" type="pres">
      <dgm:prSet presAssocID="{E44B1335-C3A9-4043-863B-99F1C597A7DC}" presName="Triangle" presStyleLbl="alignNode1" presStyleIdx="5" presStyleCnt="7"/>
      <dgm:spPr/>
    </dgm:pt>
    <dgm:pt modelId="{19B40EE5-8246-4802-A5F4-2975AEEF149E}" type="pres">
      <dgm:prSet presAssocID="{DD5D19E0-4686-41CF-8080-00D2DACE76B8}" presName="sibTrans" presStyleCnt="0"/>
      <dgm:spPr/>
    </dgm:pt>
    <dgm:pt modelId="{661948E1-87DA-47E1-8E1F-7DF931ADBC0D}" type="pres">
      <dgm:prSet presAssocID="{DD5D19E0-4686-41CF-8080-00D2DACE76B8}" presName="space" presStyleCnt="0"/>
      <dgm:spPr/>
    </dgm:pt>
    <dgm:pt modelId="{CE0A7E3E-A41A-45FC-826A-49A7C24738EF}" type="pres">
      <dgm:prSet presAssocID="{1BFDA0C1-3E6C-4C20-B0B6-1D78B733345A}" presName="composite" presStyleCnt="0"/>
      <dgm:spPr/>
    </dgm:pt>
    <dgm:pt modelId="{3A174E80-C981-40BE-A89D-CE8545B2FD20}" type="pres">
      <dgm:prSet presAssocID="{1BFDA0C1-3E6C-4C20-B0B6-1D78B733345A}" presName="LShape" presStyleLbl="alignNode1" presStyleIdx="6" presStyleCnt="7"/>
      <dgm:spPr/>
    </dgm:pt>
    <dgm:pt modelId="{3030C769-9B07-4DBE-AC63-A57DFF034FC5}" type="pres">
      <dgm:prSet presAssocID="{1BFDA0C1-3E6C-4C20-B0B6-1D78B733345A}" presName="ParentText" presStyleLbl="revTx" presStyleIdx="3" presStyleCnt="4">
        <dgm:presLayoutVars>
          <dgm:chMax val="0"/>
          <dgm:chPref val="0"/>
          <dgm:bulletEnabled val="1"/>
        </dgm:presLayoutVars>
      </dgm:prSet>
      <dgm:spPr/>
    </dgm:pt>
  </dgm:ptLst>
  <dgm:cxnLst>
    <dgm:cxn modelId="{3A4A5512-BA4A-4EEE-9F6E-D11B536DBE7C}" srcId="{D31D19B5-EBC2-4467-974E-BD1D9A0F5743}" destId="{280FCD29-12F7-4A21-8802-EDD4B0A5273C}" srcOrd="0" destOrd="0" parTransId="{39F795E0-6881-417D-B166-7C57B390BE76}" sibTransId="{275FE490-8EC9-489E-B027-D7FE6B998CB3}"/>
    <dgm:cxn modelId="{266AF916-39EA-4F10-9E60-3F7AF21685A4}" type="presOf" srcId="{1BFDA0C1-3E6C-4C20-B0B6-1D78B733345A}" destId="{3030C769-9B07-4DBE-AC63-A57DFF034FC5}" srcOrd="0" destOrd="0" presId="urn:microsoft.com/office/officeart/2009/3/layout/StepUpProcess"/>
    <dgm:cxn modelId="{06450317-9AD4-4412-B830-C7060849E711}" srcId="{FCF0C641-277C-4A26-B3E4-02F4CFDE604C}" destId="{82EF231A-9349-47F7-8063-C7C7DF5C9E1F}" srcOrd="1" destOrd="0" parTransId="{F8522EE5-EF81-4E4E-AFA8-206133084CFA}" sibTransId="{5EE03521-87B1-4146-89F7-3E8013FB79C3}"/>
    <dgm:cxn modelId="{47E6FB17-D0FC-42E6-8439-BA8CB7629A6F}" srcId="{FCF0C641-277C-4A26-B3E4-02F4CFDE604C}" destId="{D31D19B5-EBC2-4467-974E-BD1D9A0F5743}" srcOrd="0" destOrd="0" parTransId="{976FEA5F-29FB-4451-9A7C-7C05EF5710F3}" sibTransId="{E10A6D1F-2759-4BAF-B755-C600E5A8AB6F}"/>
    <dgm:cxn modelId="{B9140C40-9B10-47A0-A788-46D368028081}" type="presOf" srcId="{5E537D84-EB2F-47FD-A660-A25725875A70}" destId="{52CD21D2-4CEB-4F2C-B2C3-23FD55BCF97E}" srcOrd="0" destOrd="1" presId="urn:microsoft.com/office/officeart/2009/3/layout/StepUpProcess"/>
    <dgm:cxn modelId="{64B3F340-FB56-412B-933C-6192714C10B3}" type="presOf" srcId="{E44B1335-C3A9-4043-863B-99F1C597A7DC}" destId="{52CD21D2-4CEB-4F2C-B2C3-23FD55BCF97E}" srcOrd="0" destOrd="0" presId="urn:microsoft.com/office/officeart/2009/3/layout/StepUpProcess"/>
    <dgm:cxn modelId="{0BFE2A41-91D1-45B5-9357-1EB1A2FE702B}" srcId="{1BFDA0C1-3E6C-4C20-B0B6-1D78B733345A}" destId="{A97334D7-E542-43BF-89AA-8E2E07BDD64E}" srcOrd="0" destOrd="0" parTransId="{D3460949-84E6-4CE0-9940-2EAB6E650B7E}" sibTransId="{80581D39-4BDF-42E9-871A-636170856CD7}"/>
    <dgm:cxn modelId="{6734D543-6BC8-4EBC-A646-C82EEB4D7E43}" type="presOf" srcId="{D31D19B5-EBC2-4467-974E-BD1D9A0F5743}" destId="{04FA62CA-8EEE-4DD0-8BCB-9BF4B145174F}" srcOrd="0" destOrd="0" presId="urn:microsoft.com/office/officeart/2009/3/layout/StepUpProcess"/>
    <dgm:cxn modelId="{BFE9676B-A0EB-4206-88FE-110660CCA542}" srcId="{FCF0C641-277C-4A26-B3E4-02F4CFDE604C}" destId="{1BFDA0C1-3E6C-4C20-B0B6-1D78B733345A}" srcOrd="3" destOrd="0" parTransId="{013449CD-A126-4F8E-8FB3-99CD825E850F}" sibTransId="{DA713867-7169-4CFE-A2BF-E5B9BF8D5C46}"/>
    <dgm:cxn modelId="{3AB21E59-5139-4F5D-A563-569BF3C7F554}" srcId="{82EF231A-9349-47F7-8063-C7C7DF5C9E1F}" destId="{FEB7CEC3-4CAA-4FF5-8742-F176F1F864A4}" srcOrd="0" destOrd="0" parTransId="{90C7E731-289D-4BC1-B826-80D55C065B56}" sibTransId="{E42151F2-E762-4697-A797-BCFA6935F465}"/>
    <dgm:cxn modelId="{0F2B4859-24C0-4D64-B922-2F3362C735E7}" srcId="{FCF0C641-277C-4A26-B3E4-02F4CFDE604C}" destId="{E44B1335-C3A9-4043-863B-99F1C597A7DC}" srcOrd="2" destOrd="0" parTransId="{18398C50-D586-4EBC-9E6C-70A81D9CC262}" sibTransId="{DD5D19E0-4686-41CF-8080-00D2DACE76B8}"/>
    <dgm:cxn modelId="{6A83607F-F231-4DF4-B0F3-3C98FE138A49}" type="presOf" srcId="{FCF0C641-277C-4A26-B3E4-02F4CFDE604C}" destId="{AD167937-846C-4F7F-810F-FE126D626A10}" srcOrd="0" destOrd="0" presId="urn:microsoft.com/office/officeart/2009/3/layout/StepUpProcess"/>
    <dgm:cxn modelId="{57588C92-29D6-4619-ABBC-5F8F4BFB200D}" type="presOf" srcId="{A97334D7-E542-43BF-89AA-8E2E07BDD64E}" destId="{3030C769-9B07-4DBE-AC63-A57DFF034FC5}" srcOrd="0" destOrd="1" presId="urn:microsoft.com/office/officeart/2009/3/layout/StepUpProcess"/>
    <dgm:cxn modelId="{AD9F5BA6-C889-4331-AEB7-FD7B5F33B27C}" type="presOf" srcId="{FEB7CEC3-4CAA-4FF5-8742-F176F1F864A4}" destId="{55366204-084F-460E-96A9-767E6F3281A0}" srcOrd="0" destOrd="1" presId="urn:microsoft.com/office/officeart/2009/3/layout/StepUpProcess"/>
    <dgm:cxn modelId="{4375C9A6-BDE9-4C6B-816B-59368D507FDD}" type="presOf" srcId="{82EF231A-9349-47F7-8063-C7C7DF5C9E1F}" destId="{55366204-084F-460E-96A9-767E6F3281A0}" srcOrd="0" destOrd="0" presId="urn:microsoft.com/office/officeart/2009/3/layout/StepUpProcess"/>
    <dgm:cxn modelId="{E9CBDBCB-539D-4315-9EB3-F3F16AF5925A}" type="presOf" srcId="{280FCD29-12F7-4A21-8802-EDD4B0A5273C}" destId="{04FA62CA-8EEE-4DD0-8BCB-9BF4B145174F}" srcOrd="0" destOrd="1" presId="urn:microsoft.com/office/officeart/2009/3/layout/StepUpProcess"/>
    <dgm:cxn modelId="{4CDEE5F5-1F36-4910-912E-CD2FF3235EEB}" srcId="{E44B1335-C3A9-4043-863B-99F1C597A7DC}" destId="{5E537D84-EB2F-47FD-A660-A25725875A70}" srcOrd="0" destOrd="0" parTransId="{74AD233E-A3CA-48D6-BDCA-258119A03913}" sibTransId="{6490D906-1926-416C-9A87-D4604EDDDF2A}"/>
    <dgm:cxn modelId="{F136AD45-5E47-4B01-AC1C-578552BFFCF5}" type="presParOf" srcId="{AD167937-846C-4F7F-810F-FE126D626A10}" destId="{8629FF84-134C-421F-B436-E96514DEBA33}" srcOrd="0" destOrd="0" presId="urn:microsoft.com/office/officeart/2009/3/layout/StepUpProcess"/>
    <dgm:cxn modelId="{93517516-6084-4960-BBF7-9A742FB988DA}" type="presParOf" srcId="{8629FF84-134C-421F-B436-E96514DEBA33}" destId="{6CC113C3-F4F4-4F2D-AC50-BEF26CB3817F}" srcOrd="0" destOrd="0" presId="urn:microsoft.com/office/officeart/2009/3/layout/StepUpProcess"/>
    <dgm:cxn modelId="{584FD25C-D2FC-4B1B-8CA5-158120F35C57}" type="presParOf" srcId="{8629FF84-134C-421F-B436-E96514DEBA33}" destId="{04FA62CA-8EEE-4DD0-8BCB-9BF4B145174F}" srcOrd="1" destOrd="0" presId="urn:microsoft.com/office/officeart/2009/3/layout/StepUpProcess"/>
    <dgm:cxn modelId="{9AE8A1E5-0836-48CC-9404-8F13DCEC573A}" type="presParOf" srcId="{8629FF84-134C-421F-B436-E96514DEBA33}" destId="{8AB62FA2-2718-491F-B4AC-0C6B122D5CD5}" srcOrd="2" destOrd="0" presId="urn:microsoft.com/office/officeart/2009/3/layout/StepUpProcess"/>
    <dgm:cxn modelId="{5C2600BF-E02A-493F-AA9B-0FC1887DA361}" type="presParOf" srcId="{AD167937-846C-4F7F-810F-FE126D626A10}" destId="{EF11C8EA-BB81-43FA-B385-DB2BF917D11E}" srcOrd="1" destOrd="0" presId="urn:microsoft.com/office/officeart/2009/3/layout/StepUpProcess"/>
    <dgm:cxn modelId="{9EECC476-AEBB-4A9E-A3DF-251A5B3B6A7D}" type="presParOf" srcId="{EF11C8EA-BB81-43FA-B385-DB2BF917D11E}" destId="{0B2BA8B5-C131-427C-84A2-A616FAD48A68}" srcOrd="0" destOrd="0" presId="urn:microsoft.com/office/officeart/2009/3/layout/StepUpProcess"/>
    <dgm:cxn modelId="{1B28E695-0BBE-481A-AF46-C2020F4027A2}" type="presParOf" srcId="{AD167937-846C-4F7F-810F-FE126D626A10}" destId="{7ED7715E-D187-41A2-A01D-3AC70BF9D09A}" srcOrd="2" destOrd="0" presId="urn:microsoft.com/office/officeart/2009/3/layout/StepUpProcess"/>
    <dgm:cxn modelId="{47DC2D73-944A-48FA-859D-5E6C0EB11E46}" type="presParOf" srcId="{7ED7715E-D187-41A2-A01D-3AC70BF9D09A}" destId="{44CE2CED-CF6E-4BC9-9FD9-59EFD3B8BD2B}" srcOrd="0" destOrd="0" presId="urn:microsoft.com/office/officeart/2009/3/layout/StepUpProcess"/>
    <dgm:cxn modelId="{5C631162-08F0-4BC5-9B0C-A73D304BD27E}" type="presParOf" srcId="{7ED7715E-D187-41A2-A01D-3AC70BF9D09A}" destId="{55366204-084F-460E-96A9-767E6F3281A0}" srcOrd="1" destOrd="0" presId="urn:microsoft.com/office/officeart/2009/3/layout/StepUpProcess"/>
    <dgm:cxn modelId="{E26E2D7B-9689-42C1-A43C-57B88F6ACDFB}" type="presParOf" srcId="{7ED7715E-D187-41A2-A01D-3AC70BF9D09A}" destId="{426D6354-3180-4CD5-BD95-CE7B81B8EF2F}" srcOrd="2" destOrd="0" presId="urn:microsoft.com/office/officeart/2009/3/layout/StepUpProcess"/>
    <dgm:cxn modelId="{5E323ABD-35EB-4FC4-A1E3-6C989BDCE4BE}" type="presParOf" srcId="{AD167937-846C-4F7F-810F-FE126D626A10}" destId="{227B21C2-4C38-418C-A73C-B2AAF1AFCB20}" srcOrd="3" destOrd="0" presId="urn:microsoft.com/office/officeart/2009/3/layout/StepUpProcess"/>
    <dgm:cxn modelId="{577E3A17-7378-4141-97B8-10B92CF15A42}" type="presParOf" srcId="{227B21C2-4C38-418C-A73C-B2AAF1AFCB20}" destId="{37046A54-8B0D-4E3F-BA5D-BB169ECC73DC}" srcOrd="0" destOrd="0" presId="urn:microsoft.com/office/officeart/2009/3/layout/StepUpProcess"/>
    <dgm:cxn modelId="{9491A46E-D3D3-4042-B55F-E672AECB579F}" type="presParOf" srcId="{AD167937-846C-4F7F-810F-FE126D626A10}" destId="{4C51BCD9-1F47-444A-BC40-346F785106A9}" srcOrd="4" destOrd="0" presId="urn:microsoft.com/office/officeart/2009/3/layout/StepUpProcess"/>
    <dgm:cxn modelId="{8E1C60A3-9ACF-4E14-AAC2-BE9A764BD105}" type="presParOf" srcId="{4C51BCD9-1F47-444A-BC40-346F785106A9}" destId="{1B66FC51-6371-4DA1-B8C3-8EF83971A2EE}" srcOrd="0" destOrd="0" presId="urn:microsoft.com/office/officeart/2009/3/layout/StepUpProcess"/>
    <dgm:cxn modelId="{A494CE9A-F495-461D-A1D5-4DDCBF28E800}" type="presParOf" srcId="{4C51BCD9-1F47-444A-BC40-346F785106A9}" destId="{52CD21D2-4CEB-4F2C-B2C3-23FD55BCF97E}" srcOrd="1" destOrd="0" presId="urn:microsoft.com/office/officeart/2009/3/layout/StepUpProcess"/>
    <dgm:cxn modelId="{A43100D2-36E1-48A3-9667-6D7ED41F718A}" type="presParOf" srcId="{4C51BCD9-1F47-444A-BC40-346F785106A9}" destId="{7B488227-3A18-410D-8101-4D73281A3A5B}" srcOrd="2" destOrd="0" presId="urn:microsoft.com/office/officeart/2009/3/layout/StepUpProcess"/>
    <dgm:cxn modelId="{DAD24605-58DA-4814-A7E3-E845C127088A}" type="presParOf" srcId="{AD167937-846C-4F7F-810F-FE126D626A10}" destId="{19B40EE5-8246-4802-A5F4-2975AEEF149E}" srcOrd="5" destOrd="0" presId="urn:microsoft.com/office/officeart/2009/3/layout/StepUpProcess"/>
    <dgm:cxn modelId="{3B06BCD7-238C-471B-B5C3-074AAE12B4FB}" type="presParOf" srcId="{19B40EE5-8246-4802-A5F4-2975AEEF149E}" destId="{661948E1-87DA-47E1-8E1F-7DF931ADBC0D}" srcOrd="0" destOrd="0" presId="urn:microsoft.com/office/officeart/2009/3/layout/StepUpProcess"/>
    <dgm:cxn modelId="{A42BB91A-4A4C-4EEC-A8CC-3E6765019E1D}" type="presParOf" srcId="{AD167937-846C-4F7F-810F-FE126D626A10}" destId="{CE0A7E3E-A41A-45FC-826A-49A7C24738EF}" srcOrd="6" destOrd="0" presId="urn:microsoft.com/office/officeart/2009/3/layout/StepUpProcess"/>
    <dgm:cxn modelId="{55B8D93F-9BC3-42D1-8A06-B5C42CAC2476}" type="presParOf" srcId="{CE0A7E3E-A41A-45FC-826A-49A7C24738EF}" destId="{3A174E80-C981-40BE-A89D-CE8545B2FD20}" srcOrd="0" destOrd="0" presId="urn:microsoft.com/office/officeart/2009/3/layout/StepUpProcess"/>
    <dgm:cxn modelId="{F74F9459-EF97-46F4-8731-135D12C0D72E}" type="presParOf" srcId="{CE0A7E3E-A41A-45FC-826A-49A7C24738EF}" destId="{3030C769-9B07-4DBE-AC63-A57DFF034FC5}" srcOrd="1" destOrd="0" presId="urn:microsoft.com/office/officeart/2009/3/layout/StepU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86A6104-9827-420D-9F6F-A88B8B404304}" type="doc">
      <dgm:prSet loTypeId="urn:microsoft.com/office/officeart/2005/8/layout/vList5" loCatId="list" qsTypeId="urn:microsoft.com/office/officeart/2005/8/quickstyle/simple1" qsCatId="simple" csTypeId="urn:microsoft.com/office/officeart/2005/8/colors/colorful4" csCatId="colorful"/>
      <dgm:spPr/>
      <dgm:t>
        <a:bodyPr/>
        <a:lstStyle/>
        <a:p>
          <a:endParaRPr lang="es-419"/>
        </a:p>
      </dgm:t>
    </dgm:pt>
    <dgm:pt modelId="{9E646919-3AC7-42E0-90D3-1E3728CE794E}">
      <dgm:prSet/>
      <dgm:spPr/>
      <dgm:t>
        <a:bodyPr/>
        <a:lstStyle/>
        <a:p>
          <a:r>
            <a:rPr lang="es-419"/>
            <a:t>Recibido en el bautismo</a:t>
          </a:r>
        </a:p>
      </dgm:t>
    </dgm:pt>
    <dgm:pt modelId="{C453B4AC-0925-484E-9787-854AC29A1CE4}" type="parTrans" cxnId="{0E97F171-A1AD-44BF-9F23-5E73BF75AB8A}">
      <dgm:prSet/>
      <dgm:spPr/>
      <dgm:t>
        <a:bodyPr/>
        <a:lstStyle/>
        <a:p>
          <a:endParaRPr lang="es-419"/>
        </a:p>
      </dgm:t>
    </dgm:pt>
    <dgm:pt modelId="{7031C09B-D1A6-4003-8817-5CAB22E14932}" type="sibTrans" cxnId="{0E97F171-A1AD-44BF-9F23-5E73BF75AB8A}">
      <dgm:prSet/>
      <dgm:spPr/>
      <dgm:t>
        <a:bodyPr/>
        <a:lstStyle/>
        <a:p>
          <a:endParaRPr lang="es-419"/>
        </a:p>
      </dgm:t>
    </dgm:pt>
    <dgm:pt modelId="{CD3AD023-D227-48E1-816A-FD7309606598}">
      <dgm:prSet/>
      <dgm:spPr/>
      <dgm:t>
        <a:bodyPr/>
        <a:lstStyle/>
        <a:p>
          <a:r>
            <a:rPr lang="es-419" baseline="0" dirty="0"/>
            <a:t>En el bautismo, recibimos el Espíritu Santo como un don de Dios (Hechos 2:37-38).</a:t>
          </a:r>
          <a:endParaRPr lang="es-419" dirty="0"/>
        </a:p>
      </dgm:t>
    </dgm:pt>
    <dgm:pt modelId="{F0F83EA9-C052-4B0E-B846-EC14B0C09882}" type="parTrans" cxnId="{CEAC54AF-AED7-408A-B676-C528C21E5585}">
      <dgm:prSet/>
      <dgm:spPr/>
      <dgm:t>
        <a:bodyPr/>
        <a:lstStyle/>
        <a:p>
          <a:endParaRPr lang="es-419"/>
        </a:p>
      </dgm:t>
    </dgm:pt>
    <dgm:pt modelId="{EAD91847-E22F-4C30-A6A0-2F9066057A55}" type="sibTrans" cxnId="{CEAC54AF-AED7-408A-B676-C528C21E5585}">
      <dgm:prSet/>
      <dgm:spPr/>
      <dgm:t>
        <a:bodyPr/>
        <a:lstStyle/>
        <a:p>
          <a:endParaRPr lang="es-419"/>
        </a:p>
      </dgm:t>
    </dgm:pt>
    <dgm:pt modelId="{1F3CD2A4-C105-462C-9DEE-01570ABCFBD4}">
      <dgm:prSet/>
      <dgm:spPr/>
      <dgm:t>
        <a:bodyPr/>
        <a:lstStyle/>
        <a:p>
          <a:r>
            <a:rPr lang="es-419"/>
            <a:t>Morada permanente</a:t>
          </a:r>
        </a:p>
      </dgm:t>
    </dgm:pt>
    <dgm:pt modelId="{DE0060F5-839E-440D-8C75-D3495159FA79}" type="parTrans" cxnId="{1F7DA307-3436-408C-8291-14B8973E6DA3}">
      <dgm:prSet/>
      <dgm:spPr/>
      <dgm:t>
        <a:bodyPr/>
        <a:lstStyle/>
        <a:p>
          <a:endParaRPr lang="es-419"/>
        </a:p>
      </dgm:t>
    </dgm:pt>
    <dgm:pt modelId="{BC97ABF3-5599-49DE-8F98-DBF67C5EA1C4}" type="sibTrans" cxnId="{1F7DA307-3436-408C-8291-14B8973E6DA3}">
      <dgm:prSet/>
      <dgm:spPr/>
      <dgm:t>
        <a:bodyPr/>
        <a:lstStyle/>
        <a:p>
          <a:endParaRPr lang="es-419"/>
        </a:p>
      </dgm:t>
    </dgm:pt>
    <dgm:pt modelId="{828697E7-B033-4D2F-8859-90895A301C9A}">
      <dgm:prSet/>
      <dgm:spPr/>
      <dgm:t>
        <a:bodyPr/>
        <a:lstStyle/>
        <a:p>
          <a:r>
            <a:rPr lang="es-419" baseline="0"/>
            <a:t>El Espíritu viene para habitar con nosotros para siempre (Juan 14:16-17).</a:t>
          </a:r>
          <a:endParaRPr lang="es-419"/>
        </a:p>
      </dgm:t>
    </dgm:pt>
    <dgm:pt modelId="{F4DCF057-0256-4DC0-990E-CF88C695450D}" type="parTrans" cxnId="{5B20D15B-E058-4260-95D5-C6D52E7F99ED}">
      <dgm:prSet/>
      <dgm:spPr/>
      <dgm:t>
        <a:bodyPr/>
        <a:lstStyle/>
        <a:p>
          <a:endParaRPr lang="es-419"/>
        </a:p>
      </dgm:t>
    </dgm:pt>
    <dgm:pt modelId="{0128DEB8-0818-408A-93C9-B01C8A90C47D}" type="sibTrans" cxnId="{5B20D15B-E058-4260-95D5-C6D52E7F99ED}">
      <dgm:prSet/>
      <dgm:spPr/>
      <dgm:t>
        <a:bodyPr/>
        <a:lstStyle/>
        <a:p>
          <a:endParaRPr lang="es-419"/>
        </a:p>
      </dgm:t>
    </dgm:pt>
    <dgm:pt modelId="{43DB5E18-D555-4D21-8B7B-9B9500984B0F}">
      <dgm:prSet/>
      <dgm:spPr/>
      <dgm:t>
        <a:bodyPr/>
        <a:lstStyle/>
        <a:p>
          <a:r>
            <a:rPr lang="es-419"/>
            <a:t>Liberación del pecado</a:t>
          </a:r>
        </a:p>
      </dgm:t>
    </dgm:pt>
    <dgm:pt modelId="{75E407E4-349E-4F45-B255-81502DC92C66}" type="parTrans" cxnId="{8377A07E-A24C-439A-976A-F2971DD3E1DB}">
      <dgm:prSet/>
      <dgm:spPr/>
      <dgm:t>
        <a:bodyPr/>
        <a:lstStyle/>
        <a:p>
          <a:endParaRPr lang="es-419"/>
        </a:p>
      </dgm:t>
    </dgm:pt>
    <dgm:pt modelId="{EECE436C-BD27-4B12-9C2C-A7E4C6DE851C}" type="sibTrans" cxnId="{8377A07E-A24C-439A-976A-F2971DD3E1DB}">
      <dgm:prSet/>
      <dgm:spPr/>
      <dgm:t>
        <a:bodyPr/>
        <a:lstStyle/>
        <a:p>
          <a:endParaRPr lang="es-419"/>
        </a:p>
      </dgm:t>
    </dgm:pt>
    <dgm:pt modelId="{29B1DBDA-599E-4E7A-9741-67C3DC848E99}">
      <dgm:prSet/>
      <dgm:spPr/>
      <dgm:t>
        <a:bodyPr/>
        <a:lstStyle/>
        <a:p>
          <a:r>
            <a:rPr lang="es-419" baseline="0"/>
            <a:t>Mientras no decidimos por el Señor, permanecemos bajo la condenación del pecado.</a:t>
          </a:r>
          <a:endParaRPr lang="es-419"/>
        </a:p>
      </dgm:t>
    </dgm:pt>
    <dgm:pt modelId="{60A1BB42-D0B6-4B7C-82A2-8D15396E9BAC}" type="parTrans" cxnId="{5605CEAC-3B35-4294-AEAD-A919494F4DA4}">
      <dgm:prSet/>
      <dgm:spPr/>
      <dgm:t>
        <a:bodyPr/>
        <a:lstStyle/>
        <a:p>
          <a:endParaRPr lang="es-419"/>
        </a:p>
      </dgm:t>
    </dgm:pt>
    <dgm:pt modelId="{E63730CD-7B6C-4C7C-A2F2-EA03D5CA7931}" type="sibTrans" cxnId="{5605CEAC-3B35-4294-AEAD-A919494F4DA4}">
      <dgm:prSet/>
      <dgm:spPr/>
      <dgm:t>
        <a:bodyPr/>
        <a:lstStyle/>
        <a:p>
          <a:endParaRPr lang="es-419"/>
        </a:p>
      </dgm:t>
    </dgm:pt>
    <dgm:pt modelId="{745154F9-5D03-4117-8FF0-146D08371A13}" type="pres">
      <dgm:prSet presAssocID="{386A6104-9827-420D-9F6F-A88B8B404304}" presName="Name0" presStyleCnt="0">
        <dgm:presLayoutVars>
          <dgm:dir/>
          <dgm:animLvl val="lvl"/>
          <dgm:resizeHandles val="exact"/>
        </dgm:presLayoutVars>
      </dgm:prSet>
      <dgm:spPr/>
    </dgm:pt>
    <dgm:pt modelId="{B3058DE9-FC13-4750-838F-DAE78966EE26}" type="pres">
      <dgm:prSet presAssocID="{9E646919-3AC7-42E0-90D3-1E3728CE794E}" presName="linNode" presStyleCnt="0"/>
      <dgm:spPr/>
    </dgm:pt>
    <dgm:pt modelId="{3E2BFFA5-0EC3-4D2C-B225-AA3891AACBCF}" type="pres">
      <dgm:prSet presAssocID="{9E646919-3AC7-42E0-90D3-1E3728CE794E}" presName="parentText" presStyleLbl="node1" presStyleIdx="0" presStyleCnt="3">
        <dgm:presLayoutVars>
          <dgm:chMax val="1"/>
          <dgm:bulletEnabled val="1"/>
        </dgm:presLayoutVars>
      </dgm:prSet>
      <dgm:spPr/>
    </dgm:pt>
    <dgm:pt modelId="{4DA24049-6C34-49EC-B921-674A51AB7D48}" type="pres">
      <dgm:prSet presAssocID="{9E646919-3AC7-42E0-90D3-1E3728CE794E}" presName="descendantText" presStyleLbl="alignAccFollowNode1" presStyleIdx="0" presStyleCnt="3">
        <dgm:presLayoutVars>
          <dgm:bulletEnabled val="1"/>
        </dgm:presLayoutVars>
      </dgm:prSet>
      <dgm:spPr/>
    </dgm:pt>
    <dgm:pt modelId="{F5CA3C38-5740-4044-9D65-F995179E08F2}" type="pres">
      <dgm:prSet presAssocID="{7031C09B-D1A6-4003-8817-5CAB22E14932}" presName="sp" presStyleCnt="0"/>
      <dgm:spPr/>
    </dgm:pt>
    <dgm:pt modelId="{8B619D8C-4FE8-4907-BB24-FB49749D6D91}" type="pres">
      <dgm:prSet presAssocID="{1F3CD2A4-C105-462C-9DEE-01570ABCFBD4}" presName="linNode" presStyleCnt="0"/>
      <dgm:spPr/>
    </dgm:pt>
    <dgm:pt modelId="{3BEBC256-41E4-4695-A161-79F962977AE7}" type="pres">
      <dgm:prSet presAssocID="{1F3CD2A4-C105-462C-9DEE-01570ABCFBD4}" presName="parentText" presStyleLbl="node1" presStyleIdx="1" presStyleCnt="3">
        <dgm:presLayoutVars>
          <dgm:chMax val="1"/>
          <dgm:bulletEnabled val="1"/>
        </dgm:presLayoutVars>
      </dgm:prSet>
      <dgm:spPr/>
    </dgm:pt>
    <dgm:pt modelId="{9695EF9D-1335-40EB-AE7A-0AC57567690A}" type="pres">
      <dgm:prSet presAssocID="{1F3CD2A4-C105-462C-9DEE-01570ABCFBD4}" presName="descendantText" presStyleLbl="alignAccFollowNode1" presStyleIdx="1" presStyleCnt="3">
        <dgm:presLayoutVars>
          <dgm:bulletEnabled val="1"/>
        </dgm:presLayoutVars>
      </dgm:prSet>
      <dgm:spPr/>
    </dgm:pt>
    <dgm:pt modelId="{DD5D0103-F399-4F69-A2D9-0CD175035A36}" type="pres">
      <dgm:prSet presAssocID="{BC97ABF3-5599-49DE-8F98-DBF67C5EA1C4}" presName="sp" presStyleCnt="0"/>
      <dgm:spPr/>
    </dgm:pt>
    <dgm:pt modelId="{983BB6CD-8B02-4BB6-A928-0B1B64D4C4DE}" type="pres">
      <dgm:prSet presAssocID="{43DB5E18-D555-4D21-8B7B-9B9500984B0F}" presName="linNode" presStyleCnt="0"/>
      <dgm:spPr/>
    </dgm:pt>
    <dgm:pt modelId="{26A4AEFB-B95C-4D81-851F-BB84B286BF5F}" type="pres">
      <dgm:prSet presAssocID="{43DB5E18-D555-4D21-8B7B-9B9500984B0F}" presName="parentText" presStyleLbl="node1" presStyleIdx="2" presStyleCnt="3">
        <dgm:presLayoutVars>
          <dgm:chMax val="1"/>
          <dgm:bulletEnabled val="1"/>
        </dgm:presLayoutVars>
      </dgm:prSet>
      <dgm:spPr/>
    </dgm:pt>
    <dgm:pt modelId="{ED9D622A-9A4E-412C-8CB1-79ECCB5F6047}" type="pres">
      <dgm:prSet presAssocID="{43DB5E18-D555-4D21-8B7B-9B9500984B0F}" presName="descendantText" presStyleLbl="alignAccFollowNode1" presStyleIdx="2" presStyleCnt="3">
        <dgm:presLayoutVars>
          <dgm:bulletEnabled val="1"/>
        </dgm:presLayoutVars>
      </dgm:prSet>
      <dgm:spPr/>
    </dgm:pt>
  </dgm:ptLst>
  <dgm:cxnLst>
    <dgm:cxn modelId="{AAC01401-0F53-46D5-8672-826D1F656743}" type="presOf" srcId="{29B1DBDA-599E-4E7A-9741-67C3DC848E99}" destId="{ED9D622A-9A4E-412C-8CB1-79ECCB5F6047}" srcOrd="0" destOrd="0" presId="urn:microsoft.com/office/officeart/2005/8/layout/vList5"/>
    <dgm:cxn modelId="{1F7DA307-3436-408C-8291-14B8973E6DA3}" srcId="{386A6104-9827-420D-9F6F-A88B8B404304}" destId="{1F3CD2A4-C105-462C-9DEE-01570ABCFBD4}" srcOrd="1" destOrd="0" parTransId="{DE0060F5-839E-440D-8C75-D3495159FA79}" sibTransId="{BC97ABF3-5599-49DE-8F98-DBF67C5EA1C4}"/>
    <dgm:cxn modelId="{AA4D5F18-586D-4AF2-B4C7-545BF744EC28}" type="presOf" srcId="{CD3AD023-D227-48E1-816A-FD7309606598}" destId="{4DA24049-6C34-49EC-B921-674A51AB7D48}" srcOrd="0" destOrd="0" presId="urn:microsoft.com/office/officeart/2005/8/layout/vList5"/>
    <dgm:cxn modelId="{5B20D15B-E058-4260-95D5-C6D52E7F99ED}" srcId="{1F3CD2A4-C105-462C-9DEE-01570ABCFBD4}" destId="{828697E7-B033-4D2F-8859-90895A301C9A}" srcOrd="0" destOrd="0" parTransId="{F4DCF057-0256-4DC0-990E-CF88C695450D}" sibTransId="{0128DEB8-0818-408A-93C9-B01C8A90C47D}"/>
    <dgm:cxn modelId="{0E97F171-A1AD-44BF-9F23-5E73BF75AB8A}" srcId="{386A6104-9827-420D-9F6F-A88B8B404304}" destId="{9E646919-3AC7-42E0-90D3-1E3728CE794E}" srcOrd="0" destOrd="0" parTransId="{C453B4AC-0925-484E-9787-854AC29A1CE4}" sibTransId="{7031C09B-D1A6-4003-8817-5CAB22E14932}"/>
    <dgm:cxn modelId="{88AFAA74-97FC-46C7-97A6-D2934E02179F}" type="presOf" srcId="{9E646919-3AC7-42E0-90D3-1E3728CE794E}" destId="{3E2BFFA5-0EC3-4D2C-B225-AA3891AACBCF}" srcOrd="0" destOrd="0" presId="urn:microsoft.com/office/officeart/2005/8/layout/vList5"/>
    <dgm:cxn modelId="{BA59A958-6E61-480C-A7FB-B8FB3CF03220}" type="presOf" srcId="{828697E7-B033-4D2F-8859-90895A301C9A}" destId="{9695EF9D-1335-40EB-AE7A-0AC57567690A}" srcOrd="0" destOrd="0" presId="urn:microsoft.com/office/officeart/2005/8/layout/vList5"/>
    <dgm:cxn modelId="{8377A07E-A24C-439A-976A-F2971DD3E1DB}" srcId="{386A6104-9827-420D-9F6F-A88B8B404304}" destId="{43DB5E18-D555-4D21-8B7B-9B9500984B0F}" srcOrd="2" destOrd="0" parTransId="{75E407E4-349E-4F45-B255-81502DC92C66}" sibTransId="{EECE436C-BD27-4B12-9C2C-A7E4C6DE851C}"/>
    <dgm:cxn modelId="{8A1CF97E-9960-4399-97B6-48BDF51A7F72}" type="presOf" srcId="{43DB5E18-D555-4D21-8B7B-9B9500984B0F}" destId="{26A4AEFB-B95C-4D81-851F-BB84B286BF5F}" srcOrd="0" destOrd="0" presId="urn:microsoft.com/office/officeart/2005/8/layout/vList5"/>
    <dgm:cxn modelId="{60FFA890-7989-4ED6-B286-CE8CCA1E795B}" type="presOf" srcId="{386A6104-9827-420D-9F6F-A88B8B404304}" destId="{745154F9-5D03-4117-8FF0-146D08371A13}" srcOrd="0" destOrd="0" presId="urn:microsoft.com/office/officeart/2005/8/layout/vList5"/>
    <dgm:cxn modelId="{5605CEAC-3B35-4294-AEAD-A919494F4DA4}" srcId="{43DB5E18-D555-4D21-8B7B-9B9500984B0F}" destId="{29B1DBDA-599E-4E7A-9741-67C3DC848E99}" srcOrd="0" destOrd="0" parTransId="{60A1BB42-D0B6-4B7C-82A2-8D15396E9BAC}" sibTransId="{E63730CD-7B6C-4C7C-A2F2-EA03D5CA7931}"/>
    <dgm:cxn modelId="{CEAC54AF-AED7-408A-B676-C528C21E5585}" srcId="{9E646919-3AC7-42E0-90D3-1E3728CE794E}" destId="{CD3AD023-D227-48E1-816A-FD7309606598}" srcOrd="0" destOrd="0" parTransId="{F0F83EA9-C052-4B0E-B846-EC14B0C09882}" sibTransId="{EAD91847-E22F-4C30-A6A0-2F9066057A55}"/>
    <dgm:cxn modelId="{3B36D8CD-15C3-4811-9788-F4B9F4C34D5F}" type="presOf" srcId="{1F3CD2A4-C105-462C-9DEE-01570ABCFBD4}" destId="{3BEBC256-41E4-4695-A161-79F962977AE7}" srcOrd="0" destOrd="0" presId="urn:microsoft.com/office/officeart/2005/8/layout/vList5"/>
    <dgm:cxn modelId="{35606C07-3F6B-4B2F-9EC0-31A290FD2512}" type="presParOf" srcId="{745154F9-5D03-4117-8FF0-146D08371A13}" destId="{B3058DE9-FC13-4750-838F-DAE78966EE26}" srcOrd="0" destOrd="0" presId="urn:microsoft.com/office/officeart/2005/8/layout/vList5"/>
    <dgm:cxn modelId="{1BE04243-58C8-4DA5-BFC2-525570163578}" type="presParOf" srcId="{B3058DE9-FC13-4750-838F-DAE78966EE26}" destId="{3E2BFFA5-0EC3-4D2C-B225-AA3891AACBCF}" srcOrd="0" destOrd="0" presId="urn:microsoft.com/office/officeart/2005/8/layout/vList5"/>
    <dgm:cxn modelId="{B58FEB26-3F94-4088-B6EE-FFF4AAA258C5}" type="presParOf" srcId="{B3058DE9-FC13-4750-838F-DAE78966EE26}" destId="{4DA24049-6C34-49EC-B921-674A51AB7D48}" srcOrd="1" destOrd="0" presId="urn:microsoft.com/office/officeart/2005/8/layout/vList5"/>
    <dgm:cxn modelId="{869552F8-47F9-4685-A1BA-27118239C418}" type="presParOf" srcId="{745154F9-5D03-4117-8FF0-146D08371A13}" destId="{F5CA3C38-5740-4044-9D65-F995179E08F2}" srcOrd="1" destOrd="0" presId="urn:microsoft.com/office/officeart/2005/8/layout/vList5"/>
    <dgm:cxn modelId="{C3E62368-2FB6-4D79-970D-59C7DDE6509C}" type="presParOf" srcId="{745154F9-5D03-4117-8FF0-146D08371A13}" destId="{8B619D8C-4FE8-4907-BB24-FB49749D6D91}" srcOrd="2" destOrd="0" presId="urn:microsoft.com/office/officeart/2005/8/layout/vList5"/>
    <dgm:cxn modelId="{E45854E7-66AC-42B7-918E-4DB94A7DBE35}" type="presParOf" srcId="{8B619D8C-4FE8-4907-BB24-FB49749D6D91}" destId="{3BEBC256-41E4-4695-A161-79F962977AE7}" srcOrd="0" destOrd="0" presId="urn:microsoft.com/office/officeart/2005/8/layout/vList5"/>
    <dgm:cxn modelId="{CC2AAB86-729C-4DEE-B6CE-EDF99D42ED80}" type="presParOf" srcId="{8B619D8C-4FE8-4907-BB24-FB49749D6D91}" destId="{9695EF9D-1335-40EB-AE7A-0AC57567690A}" srcOrd="1" destOrd="0" presId="urn:microsoft.com/office/officeart/2005/8/layout/vList5"/>
    <dgm:cxn modelId="{26CEE871-176D-424E-ABDF-7AA75240636B}" type="presParOf" srcId="{745154F9-5D03-4117-8FF0-146D08371A13}" destId="{DD5D0103-F399-4F69-A2D9-0CD175035A36}" srcOrd="3" destOrd="0" presId="urn:microsoft.com/office/officeart/2005/8/layout/vList5"/>
    <dgm:cxn modelId="{42495D11-B886-4AC8-9E5C-358B2A3F97E2}" type="presParOf" srcId="{745154F9-5D03-4117-8FF0-146D08371A13}" destId="{983BB6CD-8B02-4BB6-A928-0B1B64D4C4DE}" srcOrd="4" destOrd="0" presId="urn:microsoft.com/office/officeart/2005/8/layout/vList5"/>
    <dgm:cxn modelId="{6C6ED936-B285-4573-8CF3-45E8BD993C7D}" type="presParOf" srcId="{983BB6CD-8B02-4BB6-A928-0B1B64D4C4DE}" destId="{26A4AEFB-B95C-4D81-851F-BB84B286BF5F}" srcOrd="0" destOrd="0" presId="urn:microsoft.com/office/officeart/2005/8/layout/vList5"/>
    <dgm:cxn modelId="{1F24ECAB-7835-417B-97A5-9BC1447D13E9}" type="presParOf" srcId="{983BB6CD-8B02-4BB6-A928-0B1B64D4C4DE}" destId="{ED9D622A-9A4E-412C-8CB1-79ECCB5F6047}"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F6F84F0-3D89-42D2-845A-7B8270288CEC}" type="doc">
      <dgm:prSet loTypeId="urn:microsoft.com/office/officeart/2005/8/layout/hProcess7" loCatId="list" qsTypeId="urn:microsoft.com/office/officeart/2005/8/quickstyle/simple1" qsCatId="simple" csTypeId="urn:microsoft.com/office/officeart/2005/8/colors/colorful5" csCatId="colorful"/>
      <dgm:spPr/>
      <dgm:t>
        <a:bodyPr/>
        <a:lstStyle/>
        <a:p>
          <a:endParaRPr lang="es-419"/>
        </a:p>
      </dgm:t>
    </dgm:pt>
    <dgm:pt modelId="{CAF3AABB-5FA4-432F-9B16-1F37D75D9103}">
      <dgm:prSet/>
      <dgm:spPr/>
      <dgm:t>
        <a:bodyPr/>
        <a:lstStyle/>
        <a:p>
          <a:r>
            <a:rPr lang="es-419"/>
            <a:t>Discernimiento espiritual</a:t>
          </a:r>
        </a:p>
      </dgm:t>
    </dgm:pt>
    <dgm:pt modelId="{6FB48A37-05B4-4441-AB6A-DF87B08AE616}" type="parTrans" cxnId="{99C566E6-388B-4604-9297-C16148539B69}">
      <dgm:prSet/>
      <dgm:spPr/>
      <dgm:t>
        <a:bodyPr/>
        <a:lstStyle/>
        <a:p>
          <a:endParaRPr lang="es-419"/>
        </a:p>
      </dgm:t>
    </dgm:pt>
    <dgm:pt modelId="{6A01EC1B-4828-477E-8194-6A027CABADB0}" type="sibTrans" cxnId="{99C566E6-388B-4604-9297-C16148539B69}">
      <dgm:prSet/>
      <dgm:spPr/>
      <dgm:t>
        <a:bodyPr/>
        <a:lstStyle/>
        <a:p>
          <a:endParaRPr lang="es-419"/>
        </a:p>
      </dgm:t>
    </dgm:pt>
    <dgm:pt modelId="{F8045E7E-DE3C-43A4-93DD-B675BE1EB788}">
      <dgm:prSet/>
      <dgm:spPr/>
      <dgm:t>
        <a:bodyPr/>
        <a:lstStyle/>
        <a:p>
          <a:r>
            <a:rPr lang="es-419" baseline="0"/>
            <a:t>El Espíritu da discernimiento al creyente que estudia la Biblia.</a:t>
          </a:r>
          <a:endParaRPr lang="es-419"/>
        </a:p>
      </dgm:t>
    </dgm:pt>
    <dgm:pt modelId="{C687B79C-32C2-437E-8AC6-C0EC6D2EC64C}" type="parTrans" cxnId="{F38A88E4-8915-4668-AD27-5EFF7BCF4091}">
      <dgm:prSet/>
      <dgm:spPr/>
      <dgm:t>
        <a:bodyPr/>
        <a:lstStyle/>
        <a:p>
          <a:endParaRPr lang="es-419"/>
        </a:p>
      </dgm:t>
    </dgm:pt>
    <dgm:pt modelId="{E4C79E60-014C-4001-9422-22D80AD32402}" type="sibTrans" cxnId="{F38A88E4-8915-4668-AD27-5EFF7BCF4091}">
      <dgm:prSet/>
      <dgm:spPr/>
      <dgm:t>
        <a:bodyPr/>
        <a:lstStyle/>
        <a:p>
          <a:endParaRPr lang="es-419"/>
        </a:p>
      </dgm:t>
    </dgm:pt>
    <dgm:pt modelId="{3EF6B724-442A-4DA8-9B92-C72E7915DB16}">
      <dgm:prSet/>
      <dgm:spPr/>
      <dgm:t>
        <a:bodyPr/>
        <a:lstStyle/>
        <a:p>
          <a:r>
            <a:rPr lang="es-419"/>
            <a:t>Afrontar desafíos</a:t>
          </a:r>
        </a:p>
      </dgm:t>
    </dgm:pt>
    <dgm:pt modelId="{8128DD5A-753A-4E98-BA78-F98ED0E31261}" type="parTrans" cxnId="{196AA179-A68F-48AC-AE04-2FAB6C7F5C6F}">
      <dgm:prSet/>
      <dgm:spPr/>
      <dgm:t>
        <a:bodyPr/>
        <a:lstStyle/>
        <a:p>
          <a:endParaRPr lang="es-419"/>
        </a:p>
      </dgm:t>
    </dgm:pt>
    <dgm:pt modelId="{84F1FC5C-E142-4B27-B7E0-6B2A4DF19AF8}" type="sibTrans" cxnId="{196AA179-A68F-48AC-AE04-2FAB6C7F5C6F}">
      <dgm:prSet/>
      <dgm:spPr/>
      <dgm:t>
        <a:bodyPr/>
        <a:lstStyle/>
        <a:p>
          <a:endParaRPr lang="es-419"/>
        </a:p>
      </dgm:t>
    </dgm:pt>
    <dgm:pt modelId="{18A78EF6-6D8D-4C07-B832-322A3D3232EA}">
      <dgm:prSet/>
      <dgm:spPr/>
      <dgm:t>
        <a:bodyPr/>
        <a:lstStyle/>
        <a:p>
          <a:r>
            <a:rPr lang="es-419" baseline="0" dirty="0"/>
            <a:t>La Palabra nos capacita para enfrentar los retos de la vida.</a:t>
          </a:r>
          <a:endParaRPr lang="es-419" dirty="0"/>
        </a:p>
      </dgm:t>
    </dgm:pt>
    <dgm:pt modelId="{04025349-1020-44AB-B2AC-3AD2581B1F63}" type="parTrans" cxnId="{DE69C3BA-BE6D-4E5E-AC0C-A2983ADC04BD}">
      <dgm:prSet/>
      <dgm:spPr/>
      <dgm:t>
        <a:bodyPr/>
        <a:lstStyle/>
        <a:p>
          <a:endParaRPr lang="es-419"/>
        </a:p>
      </dgm:t>
    </dgm:pt>
    <dgm:pt modelId="{153D0677-5A08-4F40-86A4-B650D072A56E}" type="sibTrans" cxnId="{DE69C3BA-BE6D-4E5E-AC0C-A2983ADC04BD}">
      <dgm:prSet/>
      <dgm:spPr/>
      <dgm:t>
        <a:bodyPr/>
        <a:lstStyle/>
        <a:p>
          <a:endParaRPr lang="es-419"/>
        </a:p>
      </dgm:t>
    </dgm:pt>
    <dgm:pt modelId="{EB90D361-A083-4AF7-8B51-A7CED1F47A79}">
      <dgm:prSet/>
      <dgm:spPr/>
      <dgm:t>
        <a:bodyPr/>
        <a:lstStyle/>
        <a:p>
          <a:r>
            <a:rPr lang="es-419"/>
            <a:t>Prosperidad integral</a:t>
          </a:r>
        </a:p>
      </dgm:t>
    </dgm:pt>
    <dgm:pt modelId="{196C486E-1ACE-47DE-AD68-1CE29558EE3E}" type="parTrans" cxnId="{429D9BD1-C992-410F-B90D-36E7FA3F9AEC}">
      <dgm:prSet/>
      <dgm:spPr/>
      <dgm:t>
        <a:bodyPr/>
        <a:lstStyle/>
        <a:p>
          <a:endParaRPr lang="es-419"/>
        </a:p>
      </dgm:t>
    </dgm:pt>
    <dgm:pt modelId="{00B8E249-1DB0-40B6-9C64-FB249E3EEB12}" type="sibTrans" cxnId="{429D9BD1-C992-410F-B90D-36E7FA3F9AEC}">
      <dgm:prSet/>
      <dgm:spPr/>
      <dgm:t>
        <a:bodyPr/>
        <a:lstStyle/>
        <a:p>
          <a:endParaRPr lang="es-419"/>
        </a:p>
      </dgm:t>
    </dgm:pt>
    <dgm:pt modelId="{750F78A3-4123-4139-9E9B-62EC8FEA1563}">
      <dgm:prSet/>
      <dgm:spPr/>
      <dgm:t>
        <a:bodyPr/>
        <a:lstStyle/>
        <a:p>
          <a:r>
            <a:rPr lang="es-419" baseline="0"/>
            <a:t>La prosperidad prometida está ligada al conocimiento y aplicación de la Palabra.</a:t>
          </a:r>
          <a:endParaRPr lang="es-419"/>
        </a:p>
      </dgm:t>
    </dgm:pt>
    <dgm:pt modelId="{A9579B9F-90ED-40C8-9A1A-ECD1A11771D8}" type="parTrans" cxnId="{54D8245B-BE46-4556-A3CF-4FBC93102857}">
      <dgm:prSet/>
      <dgm:spPr/>
      <dgm:t>
        <a:bodyPr/>
        <a:lstStyle/>
        <a:p>
          <a:endParaRPr lang="es-419"/>
        </a:p>
      </dgm:t>
    </dgm:pt>
    <dgm:pt modelId="{29C231CA-94DE-4755-8141-B3CB8AEFD060}" type="sibTrans" cxnId="{54D8245B-BE46-4556-A3CF-4FBC93102857}">
      <dgm:prSet/>
      <dgm:spPr/>
      <dgm:t>
        <a:bodyPr/>
        <a:lstStyle/>
        <a:p>
          <a:endParaRPr lang="es-419"/>
        </a:p>
      </dgm:t>
    </dgm:pt>
    <dgm:pt modelId="{CD9BC5B8-8D4F-49E8-81B2-D54039288EE8}" type="pres">
      <dgm:prSet presAssocID="{5F6F84F0-3D89-42D2-845A-7B8270288CEC}" presName="Name0" presStyleCnt="0">
        <dgm:presLayoutVars>
          <dgm:dir/>
          <dgm:animLvl val="lvl"/>
          <dgm:resizeHandles val="exact"/>
        </dgm:presLayoutVars>
      </dgm:prSet>
      <dgm:spPr/>
    </dgm:pt>
    <dgm:pt modelId="{A7A370F3-3592-487C-859C-2E7C09117BC3}" type="pres">
      <dgm:prSet presAssocID="{CAF3AABB-5FA4-432F-9B16-1F37D75D9103}" presName="compositeNode" presStyleCnt="0">
        <dgm:presLayoutVars>
          <dgm:bulletEnabled val="1"/>
        </dgm:presLayoutVars>
      </dgm:prSet>
      <dgm:spPr/>
    </dgm:pt>
    <dgm:pt modelId="{60CA7FE9-30A2-4F2F-B145-5ABA88CC1653}" type="pres">
      <dgm:prSet presAssocID="{CAF3AABB-5FA4-432F-9B16-1F37D75D9103}" presName="bgRect" presStyleLbl="node1" presStyleIdx="0" presStyleCnt="3"/>
      <dgm:spPr/>
    </dgm:pt>
    <dgm:pt modelId="{7EC22AD8-4945-42AF-A8C1-2FE0CE72C23A}" type="pres">
      <dgm:prSet presAssocID="{CAF3AABB-5FA4-432F-9B16-1F37D75D9103}" presName="parentNode" presStyleLbl="node1" presStyleIdx="0" presStyleCnt="3">
        <dgm:presLayoutVars>
          <dgm:chMax val="0"/>
          <dgm:bulletEnabled val="1"/>
        </dgm:presLayoutVars>
      </dgm:prSet>
      <dgm:spPr/>
    </dgm:pt>
    <dgm:pt modelId="{F473F786-4884-4F2B-AAB4-6B1B48800EA4}" type="pres">
      <dgm:prSet presAssocID="{CAF3AABB-5FA4-432F-9B16-1F37D75D9103}" presName="childNode" presStyleLbl="node1" presStyleIdx="0" presStyleCnt="3">
        <dgm:presLayoutVars>
          <dgm:bulletEnabled val="1"/>
        </dgm:presLayoutVars>
      </dgm:prSet>
      <dgm:spPr/>
    </dgm:pt>
    <dgm:pt modelId="{522F2B34-7CA1-48BE-A1E0-5F9198BD831B}" type="pres">
      <dgm:prSet presAssocID="{6A01EC1B-4828-477E-8194-6A027CABADB0}" presName="hSp" presStyleCnt="0"/>
      <dgm:spPr/>
    </dgm:pt>
    <dgm:pt modelId="{30DFF0FE-831B-4770-8D6A-FDA812F355D7}" type="pres">
      <dgm:prSet presAssocID="{6A01EC1B-4828-477E-8194-6A027CABADB0}" presName="vProcSp" presStyleCnt="0"/>
      <dgm:spPr/>
    </dgm:pt>
    <dgm:pt modelId="{7D6A3D5E-D0BA-4BB9-A665-E363F11408A9}" type="pres">
      <dgm:prSet presAssocID="{6A01EC1B-4828-477E-8194-6A027CABADB0}" presName="vSp1" presStyleCnt="0"/>
      <dgm:spPr/>
    </dgm:pt>
    <dgm:pt modelId="{516468FA-D8C3-4D83-9827-C473C7340CAE}" type="pres">
      <dgm:prSet presAssocID="{6A01EC1B-4828-477E-8194-6A027CABADB0}" presName="simulatedConn" presStyleLbl="solidFgAcc1" presStyleIdx="0" presStyleCnt="2"/>
      <dgm:spPr/>
    </dgm:pt>
    <dgm:pt modelId="{BCE90E4D-9AA7-4D05-BCA1-EB3310725612}" type="pres">
      <dgm:prSet presAssocID="{6A01EC1B-4828-477E-8194-6A027CABADB0}" presName="vSp2" presStyleCnt="0"/>
      <dgm:spPr/>
    </dgm:pt>
    <dgm:pt modelId="{52E2A3F9-6A6F-4406-AAAF-7A3F203964CA}" type="pres">
      <dgm:prSet presAssocID="{6A01EC1B-4828-477E-8194-6A027CABADB0}" presName="sibTrans" presStyleCnt="0"/>
      <dgm:spPr/>
    </dgm:pt>
    <dgm:pt modelId="{EC4D307B-52F7-456B-A001-FB1860A38A2D}" type="pres">
      <dgm:prSet presAssocID="{3EF6B724-442A-4DA8-9B92-C72E7915DB16}" presName="compositeNode" presStyleCnt="0">
        <dgm:presLayoutVars>
          <dgm:bulletEnabled val="1"/>
        </dgm:presLayoutVars>
      </dgm:prSet>
      <dgm:spPr/>
    </dgm:pt>
    <dgm:pt modelId="{AF067682-64CB-41B0-8D78-D9331617E47D}" type="pres">
      <dgm:prSet presAssocID="{3EF6B724-442A-4DA8-9B92-C72E7915DB16}" presName="bgRect" presStyleLbl="node1" presStyleIdx="1" presStyleCnt="3"/>
      <dgm:spPr/>
    </dgm:pt>
    <dgm:pt modelId="{84EEECE9-4EFA-44F2-8681-7A5441D97A94}" type="pres">
      <dgm:prSet presAssocID="{3EF6B724-442A-4DA8-9B92-C72E7915DB16}" presName="parentNode" presStyleLbl="node1" presStyleIdx="1" presStyleCnt="3">
        <dgm:presLayoutVars>
          <dgm:chMax val="0"/>
          <dgm:bulletEnabled val="1"/>
        </dgm:presLayoutVars>
      </dgm:prSet>
      <dgm:spPr/>
    </dgm:pt>
    <dgm:pt modelId="{A44E6B40-3B33-40E0-98FA-E70C25C8E23B}" type="pres">
      <dgm:prSet presAssocID="{3EF6B724-442A-4DA8-9B92-C72E7915DB16}" presName="childNode" presStyleLbl="node1" presStyleIdx="1" presStyleCnt="3">
        <dgm:presLayoutVars>
          <dgm:bulletEnabled val="1"/>
        </dgm:presLayoutVars>
      </dgm:prSet>
      <dgm:spPr/>
    </dgm:pt>
    <dgm:pt modelId="{14436E3D-210C-472B-AE10-C2A1F8B7AD6F}" type="pres">
      <dgm:prSet presAssocID="{84F1FC5C-E142-4B27-B7E0-6B2A4DF19AF8}" presName="hSp" presStyleCnt="0"/>
      <dgm:spPr/>
    </dgm:pt>
    <dgm:pt modelId="{804443DE-5A73-4779-B836-ACDFE5DE508D}" type="pres">
      <dgm:prSet presAssocID="{84F1FC5C-E142-4B27-B7E0-6B2A4DF19AF8}" presName="vProcSp" presStyleCnt="0"/>
      <dgm:spPr/>
    </dgm:pt>
    <dgm:pt modelId="{756409B6-00E5-403F-AC7D-68D035B752D9}" type="pres">
      <dgm:prSet presAssocID="{84F1FC5C-E142-4B27-B7E0-6B2A4DF19AF8}" presName="vSp1" presStyleCnt="0"/>
      <dgm:spPr/>
    </dgm:pt>
    <dgm:pt modelId="{D7CEABF8-7E2B-4CED-890C-B7A9028ECA7D}" type="pres">
      <dgm:prSet presAssocID="{84F1FC5C-E142-4B27-B7E0-6B2A4DF19AF8}" presName="simulatedConn" presStyleLbl="solidFgAcc1" presStyleIdx="1" presStyleCnt="2"/>
      <dgm:spPr/>
    </dgm:pt>
    <dgm:pt modelId="{511C537D-282F-4599-8212-6F10A8427354}" type="pres">
      <dgm:prSet presAssocID="{84F1FC5C-E142-4B27-B7E0-6B2A4DF19AF8}" presName="vSp2" presStyleCnt="0"/>
      <dgm:spPr/>
    </dgm:pt>
    <dgm:pt modelId="{43342064-C9F8-436A-8041-378759A065EC}" type="pres">
      <dgm:prSet presAssocID="{84F1FC5C-E142-4B27-B7E0-6B2A4DF19AF8}" presName="sibTrans" presStyleCnt="0"/>
      <dgm:spPr/>
    </dgm:pt>
    <dgm:pt modelId="{F74EAD21-9A8B-4A9B-A51B-4463B159295F}" type="pres">
      <dgm:prSet presAssocID="{EB90D361-A083-4AF7-8B51-A7CED1F47A79}" presName="compositeNode" presStyleCnt="0">
        <dgm:presLayoutVars>
          <dgm:bulletEnabled val="1"/>
        </dgm:presLayoutVars>
      </dgm:prSet>
      <dgm:spPr/>
    </dgm:pt>
    <dgm:pt modelId="{F6A31F0F-BF3F-4C3C-8713-6AE013463CDE}" type="pres">
      <dgm:prSet presAssocID="{EB90D361-A083-4AF7-8B51-A7CED1F47A79}" presName="bgRect" presStyleLbl="node1" presStyleIdx="2" presStyleCnt="3"/>
      <dgm:spPr/>
    </dgm:pt>
    <dgm:pt modelId="{CD15141F-8FA1-43A0-8945-FEAC6352E5F5}" type="pres">
      <dgm:prSet presAssocID="{EB90D361-A083-4AF7-8B51-A7CED1F47A79}" presName="parentNode" presStyleLbl="node1" presStyleIdx="2" presStyleCnt="3">
        <dgm:presLayoutVars>
          <dgm:chMax val="0"/>
          <dgm:bulletEnabled val="1"/>
        </dgm:presLayoutVars>
      </dgm:prSet>
      <dgm:spPr/>
    </dgm:pt>
    <dgm:pt modelId="{0C8B09A5-88AF-43C9-9BE3-3292135777C0}" type="pres">
      <dgm:prSet presAssocID="{EB90D361-A083-4AF7-8B51-A7CED1F47A79}" presName="childNode" presStyleLbl="node1" presStyleIdx="2" presStyleCnt="3">
        <dgm:presLayoutVars>
          <dgm:bulletEnabled val="1"/>
        </dgm:presLayoutVars>
      </dgm:prSet>
      <dgm:spPr/>
    </dgm:pt>
  </dgm:ptLst>
  <dgm:cxnLst>
    <dgm:cxn modelId="{F9FDDB03-872F-4B9C-A3DF-43D1EAEC3B44}" type="presOf" srcId="{3EF6B724-442A-4DA8-9B92-C72E7915DB16}" destId="{AF067682-64CB-41B0-8D78-D9331617E47D}" srcOrd="0" destOrd="0" presId="urn:microsoft.com/office/officeart/2005/8/layout/hProcess7"/>
    <dgm:cxn modelId="{43C87A1C-B93D-4A79-8E75-554ADDB6574A}" type="presOf" srcId="{F8045E7E-DE3C-43A4-93DD-B675BE1EB788}" destId="{F473F786-4884-4F2B-AAB4-6B1B48800EA4}" srcOrd="0" destOrd="0" presId="urn:microsoft.com/office/officeart/2005/8/layout/hProcess7"/>
    <dgm:cxn modelId="{54D8245B-BE46-4556-A3CF-4FBC93102857}" srcId="{EB90D361-A083-4AF7-8B51-A7CED1F47A79}" destId="{750F78A3-4123-4139-9E9B-62EC8FEA1563}" srcOrd="0" destOrd="0" parTransId="{A9579B9F-90ED-40C8-9A1A-ECD1A11771D8}" sibTransId="{29C231CA-94DE-4755-8141-B3CB8AEFD060}"/>
    <dgm:cxn modelId="{89CD8845-BA62-4D3F-89C8-E3F1CCDA50A1}" type="presOf" srcId="{CAF3AABB-5FA4-432F-9B16-1F37D75D9103}" destId="{7EC22AD8-4945-42AF-A8C1-2FE0CE72C23A}" srcOrd="1" destOrd="0" presId="urn:microsoft.com/office/officeart/2005/8/layout/hProcess7"/>
    <dgm:cxn modelId="{196AA179-A68F-48AC-AE04-2FAB6C7F5C6F}" srcId="{5F6F84F0-3D89-42D2-845A-7B8270288CEC}" destId="{3EF6B724-442A-4DA8-9B92-C72E7915DB16}" srcOrd="1" destOrd="0" parTransId="{8128DD5A-753A-4E98-BA78-F98ED0E31261}" sibTransId="{84F1FC5C-E142-4B27-B7E0-6B2A4DF19AF8}"/>
    <dgm:cxn modelId="{87CCC5B6-6E47-40EE-9BB0-FF5AF9DCACCD}" type="presOf" srcId="{750F78A3-4123-4139-9E9B-62EC8FEA1563}" destId="{0C8B09A5-88AF-43C9-9BE3-3292135777C0}" srcOrd="0" destOrd="0" presId="urn:microsoft.com/office/officeart/2005/8/layout/hProcess7"/>
    <dgm:cxn modelId="{DE69C3BA-BE6D-4E5E-AC0C-A2983ADC04BD}" srcId="{3EF6B724-442A-4DA8-9B92-C72E7915DB16}" destId="{18A78EF6-6D8D-4C07-B832-322A3D3232EA}" srcOrd="0" destOrd="0" parTransId="{04025349-1020-44AB-B2AC-3AD2581B1F63}" sibTransId="{153D0677-5A08-4F40-86A4-B650D072A56E}"/>
    <dgm:cxn modelId="{734FA9CF-47C1-4CED-8A19-E99DD57B77CF}" type="presOf" srcId="{CAF3AABB-5FA4-432F-9B16-1F37D75D9103}" destId="{60CA7FE9-30A2-4F2F-B145-5ABA88CC1653}" srcOrd="0" destOrd="0" presId="urn:microsoft.com/office/officeart/2005/8/layout/hProcess7"/>
    <dgm:cxn modelId="{454A05D0-F2FB-40CA-AB73-E40D41C03801}" type="presOf" srcId="{EB90D361-A083-4AF7-8B51-A7CED1F47A79}" destId="{F6A31F0F-BF3F-4C3C-8713-6AE013463CDE}" srcOrd="0" destOrd="0" presId="urn:microsoft.com/office/officeart/2005/8/layout/hProcess7"/>
    <dgm:cxn modelId="{429D9BD1-C992-410F-B90D-36E7FA3F9AEC}" srcId="{5F6F84F0-3D89-42D2-845A-7B8270288CEC}" destId="{EB90D361-A083-4AF7-8B51-A7CED1F47A79}" srcOrd="2" destOrd="0" parTransId="{196C486E-1ACE-47DE-AD68-1CE29558EE3E}" sibTransId="{00B8E249-1DB0-40B6-9C64-FB249E3EEB12}"/>
    <dgm:cxn modelId="{F44394D9-1851-45EF-A332-A71972AB0D9D}" type="presOf" srcId="{3EF6B724-442A-4DA8-9B92-C72E7915DB16}" destId="{84EEECE9-4EFA-44F2-8681-7A5441D97A94}" srcOrd="1" destOrd="0" presId="urn:microsoft.com/office/officeart/2005/8/layout/hProcess7"/>
    <dgm:cxn modelId="{F38A88E4-8915-4668-AD27-5EFF7BCF4091}" srcId="{CAF3AABB-5FA4-432F-9B16-1F37D75D9103}" destId="{F8045E7E-DE3C-43A4-93DD-B675BE1EB788}" srcOrd="0" destOrd="0" parTransId="{C687B79C-32C2-437E-8AC6-C0EC6D2EC64C}" sibTransId="{E4C79E60-014C-4001-9422-22D80AD32402}"/>
    <dgm:cxn modelId="{99C566E6-388B-4604-9297-C16148539B69}" srcId="{5F6F84F0-3D89-42D2-845A-7B8270288CEC}" destId="{CAF3AABB-5FA4-432F-9B16-1F37D75D9103}" srcOrd="0" destOrd="0" parTransId="{6FB48A37-05B4-4441-AB6A-DF87B08AE616}" sibTransId="{6A01EC1B-4828-477E-8194-6A027CABADB0}"/>
    <dgm:cxn modelId="{F2ED8CF2-E36B-42BF-A3FF-4A1B9D68E80C}" type="presOf" srcId="{5F6F84F0-3D89-42D2-845A-7B8270288CEC}" destId="{CD9BC5B8-8D4F-49E8-81B2-D54039288EE8}" srcOrd="0" destOrd="0" presId="urn:microsoft.com/office/officeart/2005/8/layout/hProcess7"/>
    <dgm:cxn modelId="{BBAA8FF6-3904-4B84-B10D-4CCF44A30238}" type="presOf" srcId="{EB90D361-A083-4AF7-8B51-A7CED1F47A79}" destId="{CD15141F-8FA1-43A0-8945-FEAC6352E5F5}" srcOrd="1" destOrd="0" presId="urn:microsoft.com/office/officeart/2005/8/layout/hProcess7"/>
    <dgm:cxn modelId="{348148FD-055A-470A-BD9C-853AD154A1F7}" type="presOf" srcId="{18A78EF6-6D8D-4C07-B832-322A3D3232EA}" destId="{A44E6B40-3B33-40E0-98FA-E70C25C8E23B}" srcOrd="0" destOrd="0" presId="urn:microsoft.com/office/officeart/2005/8/layout/hProcess7"/>
    <dgm:cxn modelId="{2A061A21-FB6B-462A-9C1C-D911DA394E2B}" type="presParOf" srcId="{CD9BC5B8-8D4F-49E8-81B2-D54039288EE8}" destId="{A7A370F3-3592-487C-859C-2E7C09117BC3}" srcOrd="0" destOrd="0" presId="urn:microsoft.com/office/officeart/2005/8/layout/hProcess7"/>
    <dgm:cxn modelId="{847042BD-D4FF-4AF3-B08D-E735D7519B08}" type="presParOf" srcId="{A7A370F3-3592-487C-859C-2E7C09117BC3}" destId="{60CA7FE9-30A2-4F2F-B145-5ABA88CC1653}" srcOrd="0" destOrd="0" presId="urn:microsoft.com/office/officeart/2005/8/layout/hProcess7"/>
    <dgm:cxn modelId="{A172B868-11BA-4C58-B84C-4BEA853C0A28}" type="presParOf" srcId="{A7A370F3-3592-487C-859C-2E7C09117BC3}" destId="{7EC22AD8-4945-42AF-A8C1-2FE0CE72C23A}" srcOrd="1" destOrd="0" presId="urn:microsoft.com/office/officeart/2005/8/layout/hProcess7"/>
    <dgm:cxn modelId="{25CAC29A-7157-4DCB-AA23-60F959AEC4B7}" type="presParOf" srcId="{A7A370F3-3592-487C-859C-2E7C09117BC3}" destId="{F473F786-4884-4F2B-AAB4-6B1B48800EA4}" srcOrd="2" destOrd="0" presId="urn:microsoft.com/office/officeart/2005/8/layout/hProcess7"/>
    <dgm:cxn modelId="{883280BE-70EF-4EE8-821C-320E8826B684}" type="presParOf" srcId="{CD9BC5B8-8D4F-49E8-81B2-D54039288EE8}" destId="{522F2B34-7CA1-48BE-A1E0-5F9198BD831B}" srcOrd="1" destOrd="0" presId="urn:microsoft.com/office/officeart/2005/8/layout/hProcess7"/>
    <dgm:cxn modelId="{4BE4CB2E-7B86-4CC7-88BB-142B8B927601}" type="presParOf" srcId="{CD9BC5B8-8D4F-49E8-81B2-D54039288EE8}" destId="{30DFF0FE-831B-4770-8D6A-FDA812F355D7}" srcOrd="2" destOrd="0" presId="urn:microsoft.com/office/officeart/2005/8/layout/hProcess7"/>
    <dgm:cxn modelId="{FB5EB21B-6794-4130-A8CE-6DC5848B00B2}" type="presParOf" srcId="{30DFF0FE-831B-4770-8D6A-FDA812F355D7}" destId="{7D6A3D5E-D0BA-4BB9-A665-E363F11408A9}" srcOrd="0" destOrd="0" presId="urn:microsoft.com/office/officeart/2005/8/layout/hProcess7"/>
    <dgm:cxn modelId="{13EA9F3A-4CB9-449B-82BE-8D5D0156E10B}" type="presParOf" srcId="{30DFF0FE-831B-4770-8D6A-FDA812F355D7}" destId="{516468FA-D8C3-4D83-9827-C473C7340CAE}" srcOrd="1" destOrd="0" presId="urn:microsoft.com/office/officeart/2005/8/layout/hProcess7"/>
    <dgm:cxn modelId="{7A1D2497-B1B9-4299-970E-EC0C052D87DE}" type="presParOf" srcId="{30DFF0FE-831B-4770-8D6A-FDA812F355D7}" destId="{BCE90E4D-9AA7-4D05-BCA1-EB3310725612}" srcOrd="2" destOrd="0" presId="urn:microsoft.com/office/officeart/2005/8/layout/hProcess7"/>
    <dgm:cxn modelId="{A9F1D777-5AD2-4BC1-B632-FB4F7AFC167C}" type="presParOf" srcId="{CD9BC5B8-8D4F-49E8-81B2-D54039288EE8}" destId="{52E2A3F9-6A6F-4406-AAAF-7A3F203964CA}" srcOrd="3" destOrd="0" presId="urn:microsoft.com/office/officeart/2005/8/layout/hProcess7"/>
    <dgm:cxn modelId="{E699B9D3-0757-4138-B297-ADCF92F6D4B3}" type="presParOf" srcId="{CD9BC5B8-8D4F-49E8-81B2-D54039288EE8}" destId="{EC4D307B-52F7-456B-A001-FB1860A38A2D}" srcOrd="4" destOrd="0" presId="urn:microsoft.com/office/officeart/2005/8/layout/hProcess7"/>
    <dgm:cxn modelId="{9A685F5B-8256-4E17-AF52-AD018BBE8C4E}" type="presParOf" srcId="{EC4D307B-52F7-456B-A001-FB1860A38A2D}" destId="{AF067682-64CB-41B0-8D78-D9331617E47D}" srcOrd="0" destOrd="0" presId="urn:microsoft.com/office/officeart/2005/8/layout/hProcess7"/>
    <dgm:cxn modelId="{A49E20A6-A8A1-4855-86B7-D1E0ADB01D5A}" type="presParOf" srcId="{EC4D307B-52F7-456B-A001-FB1860A38A2D}" destId="{84EEECE9-4EFA-44F2-8681-7A5441D97A94}" srcOrd="1" destOrd="0" presId="urn:microsoft.com/office/officeart/2005/8/layout/hProcess7"/>
    <dgm:cxn modelId="{7E35EC6B-C652-4609-8DD2-355D3B56D99E}" type="presParOf" srcId="{EC4D307B-52F7-456B-A001-FB1860A38A2D}" destId="{A44E6B40-3B33-40E0-98FA-E70C25C8E23B}" srcOrd="2" destOrd="0" presId="urn:microsoft.com/office/officeart/2005/8/layout/hProcess7"/>
    <dgm:cxn modelId="{BD50D6D4-487E-4E4B-A7CE-5202F7130561}" type="presParOf" srcId="{CD9BC5B8-8D4F-49E8-81B2-D54039288EE8}" destId="{14436E3D-210C-472B-AE10-C2A1F8B7AD6F}" srcOrd="5" destOrd="0" presId="urn:microsoft.com/office/officeart/2005/8/layout/hProcess7"/>
    <dgm:cxn modelId="{65489859-751E-4BE9-BF0A-8B30C5281939}" type="presParOf" srcId="{CD9BC5B8-8D4F-49E8-81B2-D54039288EE8}" destId="{804443DE-5A73-4779-B836-ACDFE5DE508D}" srcOrd="6" destOrd="0" presId="urn:microsoft.com/office/officeart/2005/8/layout/hProcess7"/>
    <dgm:cxn modelId="{3E9739FE-EC60-4C69-9AEC-8A10939CE8D1}" type="presParOf" srcId="{804443DE-5A73-4779-B836-ACDFE5DE508D}" destId="{756409B6-00E5-403F-AC7D-68D035B752D9}" srcOrd="0" destOrd="0" presId="urn:microsoft.com/office/officeart/2005/8/layout/hProcess7"/>
    <dgm:cxn modelId="{4A66EAB4-5994-437E-B4DF-A64629879628}" type="presParOf" srcId="{804443DE-5A73-4779-B836-ACDFE5DE508D}" destId="{D7CEABF8-7E2B-4CED-890C-B7A9028ECA7D}" srcOrd="1" destOrd="0" presId="urn:microsoft.com/office/officeart/2005/8/layout/hProcess7"/>
    <dgm:cxn modelId="{0AD2EB52-63AA-4683-89F2-E1BBD3C32907}" type="presParOf" srcId="{804443DE-5A73-4779-B836-ACDFE5DE508D}" destId="{511C537D-282F-4599-8212-6F10A8427354}" srcOrd="2" destOrd="0" presId="urn:microsoft.com/office/officeart/2005/8/layout/hProcess7"/>
    <dgm:cxn modelId="{FC3F264F-EE81-4E25-BF3C-BE346946A840}" type="presParOf" srcId="{CD9BC5B8-8D4F-49E8-81B2-D54039288EE8}" destId="{43342064-C9F8-436A-8041-378759A065EC}" srcOrd="7" destOrd="0" presId="urn:microsoft.com/office/officeart/2005/8/layout/hProcess7"/>
    <dgm:cxn modelId="{235F27DF-AB51-4E62-9B95-58190CF287AF}" type="presParOf" srcId="{CD9BC5B8-8D4F-49E8-81B2-D54039288EE8}" destId="{F74EAD21-9A8B-4A9B-A51B-4463B159295F}" srcOrd="8" destOrd="0" presId="urn:microsoft.com/office/officeart/2005/8/layout/hProcess7"/>
    <dgm:cxn modelId="{91B3F966-A186-4D92-8401-F5169D602B83}" type="presParOf" srcId="{F74EAD21-9A8B-4A9B-A51B-4463B159295F}" destId="{F6A31F0F-BF3F-4C3C-8713-6AE013463CDE}" srcOrd="0" destOrd="0" presId="urn:microsoft.com/office/officeart/2005/8/layout/hProcess7"/>
    <dgm:cxn modelId="{E09F575B-9D7F-4902-9E01-2C43F8866F96}" type="presParOf" srcId="{F74EAD21-9A8B-4A9B-A51B-4463B159295F}" destId="{CD15141F-8FA1-43A0-8945-FEAC6352E5F5}" srcOrd="1" destOrd="0" presId="urn:microsoft.com/office/officeart/2005/8/layout/hProcess7"/>
    <dgm:cxn modelId="{89877155-959A-4DD0-86A2-20C5CB2C3719}" type="presParOf" srcId="{F74EAD21-9A8B-4A9B-A51B-4463B159295F}" destId="{0C8B09A5-88AF-43C9-9BE3-3292135777C0}" srcOrd="2" destOrd="0" presId="urn:microsoft.com/office/officeart/2005/8/layout/hProcess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57864C1-407C-4E7B-BF0C-88C946EA855D}" type="doc">
      <dgm:prSet loTypeId="urn:microsoft.com/office/officeart/2005/8/layout/hList1" loCatId="list" qsTypeId="urn:microsoft.com/office/officeart/2005/8/quickstyle/simple1" qsCatId="simple" csTypeId="urn:microsoft.com/office/officeart/2005/8/colors/colorful5" csCatId="colorful"/>
      <dgm:spPr/>
      <dgm:t>
        <a:bodyPr/>
        <a:lstStyle/>
        <a:p>
          <a:endParaRPr lang="es-419"/>
        </a:p>
      </dgm:t>
    </dgm:pt>
    <dgm:pt modelId="{F8463CC4-479A-43C1-B5E0-E4A8C600E3CE}">
      <dgm:prSet/>
      <dgm:spPr/>
      <dgm:t>
        <a:bodyPr/>
        <a:lstStyle/>
        <a:p>
          <a:r>
            <a:rPr lang="es-419"/>
            <a:t>Morada en el creyente</a:t>
          </a:r>
        </a:p>
      </dgm:t>
    </dgm:pt>
    <dgm:pt modelId="{0D0B7499-BB44-446B-B95B-6080635AB47F}" type="parTrans" cxnId="{D7DC2341-60EA-4321-87B1-343F0A87B42B}">
      <dgm:prSet/>
      <dgm:spPr/>
      <dgm:t>
        <a:bodyPr/>
        <a:lstStyle/>
        <a:p>
          <a:endParaRPr lang="es-419"/>
        </a:p>
      </dgm:t>
    </dgm:pt>
    <dgm:pt modelId="{44F62C41-E8FE-4FF6-96A8-1D9A0428031D}" type="sibTrans" cxnId="{D7DC2341-60EA-4321-87B1-343F0A87B42B}">
      <dgm:prSet/>
      <dgm:spPr/>
      <dgm:t>
        <a:bodyPr/>
        <a:lstStyle/>
        <a:p>
          <a:endParaRPr lang="es-419"/>
        </a:p>
      </dgm:t>
    </dgm:pt>
    <dgm:pt modelId="{49C7F2BE-0185-4AFB-8277-BA030911A375}">
      <dgm:prSet/>
      <dgm:spPr/>
      <dgm:t>
        <a:bodyPr/>
        <a:lstStyle/>
        <a:p>
          <a:r>
            <a:rPr lang="es-419" baseline="0"/>
            <a:t>La presencia del Espíritu se ofrece a cada creyente en el momento del bautismo.</a:t>
          </a:r>
          <a:endParaRPr lang="es-419"/>
        </a:p>
      </dgm:t>
    </dgm:pt>
    <dgm:pt modelId="{F8B7D3CE-F8DE-4D31-AABF-8CF279099A15}" type="parTrans" cxnId="{920B8075-4BE2-4CB6-9560-06E6FACA761F}">
      <dgm:prSet/>
      <dgm:spPr/>
      <dgm:t>
        <a:bodyPr/>
        <a:lstStyle/>
        <a:p>
          <a:endParaRPr lang="es-419"/>
        </a:p>
      </dgm:t>
    </dgm:pt>
    <dgm:pt modelId="{DEB34DAD-D904-42E9-9A2C-A0189162B59A}" type="sibTrans" cxnId="{920B8075-4BE2-4CB6-9560-06E6FACA761F}">
      <dgm:prSet/>
      <dgm:spPr/>
      <dgm:t>
        <a:bodyPr/>
        <a:lstStyle/>
        <a:p>
          <a:endParaRPr lang="es-419"/>
        </a:p>
      </dgm:t>
    </dgm:pt>
    <dgm:pt modelId="{A5178292-C270-4771-9155-0005C9C29F8A}">
      <dgm:prSet/>
      <dgm:spPr/>
      <dgm:t>
        <a:bodyPr/>
        <a:lstStyle/>
        <a:p>
          <a:r>
            <a:rPr lang="es-419" baseline="0"/>
            <a:t>Al permitir su dirección, nos convertimos en hijos de Dios (Romanos 8:14, 16).</a:t>
          </a:r>
          <a:endParaRPr lang="es-419"/>
        </a:p>
      </dgm:t>
    </dgm:pt>
    <dgm:pt modelId="{EFC16DCE-31BC-412A-8D47-6C715EAA4071}" type="parTrans" cxnId="{85968481-41EA-48DB-B103-67C4BAB82948}">
      <dgm:prSet/>
      <dgm:spPr/>
      <dgm:t>
        <a:bodyPr/>
        <a:lstStyle/>
        <a:p>
          <a:endParaRPr lang="es-419"/>
        </a:p>
      </dgm:t>
    </dgm:pt>
    <dgm:pt modelId="{B203BD4B-48CE-493A-B24F-9ECBC3111865}" type="sibTrans" cxnId="{85968481-41EA-48DB-B103-67C4BAB82948}">
      <dgm:prSet/>
      <dgm:spPr/>
      <dgm:t>
        <a:bodyPr/>
        <a:lstStyle/>
        <a:p>
          <a:endParaRPr lang="es-419"/>
        </a:p>
      </dgm:t>
    </dgm:pt>
    <dgm:pt modelId="{094B213F-6AC8-4853-AD73-28E13C4CC07D}">
      <dgm:prSet/>
      <dgm:spPr/>
      <dgm:t>
        <a:bodyPr/>
        <a:lstStyle/>
        <a:p>
          <a:r>
            <a:rPr lang="es-419"/>
            <a:t>Batalla interna</a:t>
          </a:r>
        </a:p>
      </dgm:t>
    </dgm:pt>
    <dgm:pt modelId="{B53D00A3-F4D0-4DDB-AB03-62CF56210F85}" type="parTrans" cxnId="{C7661C13-9EA1-471F-ADB1-D373D3159BF4}">
      <dgm:prSet/>
      <dgm:spPr/>
      <dgm:t>
        <a:bodyPr/>
        <a:lstStyle/>
        <a:p>
          <a:endParaRPr lang="es-419"/>
        </a:p>
      </dgm:t>
    </dgm:pt>
    <dgm:pt modelId="{6A3839A8-2B1B-4F16-B301-899270C60984}" type="sibTrans" cxnId="{C7661C13-9EA1-471F-ADB1-D373D3159BF4}">
      <dgm:prSet/>
      <dgm:spPr/>
      <dgm:t>
        <a:bodyPr/>
        <a:lstStyle/>
        <a:p>
          <a:endParaRPr lang="es-419"/>
        </a:p>
      </dgm:t>
    </dgm:pt>
    <dgm:pt modelId="{1B484AF6-0A86-48BA-87EB-3576398077BB}">
      <dgm:prSet/>
      <dgm:spPr/>
      <dgm:t>
        <a:bodyPr/>
        <a:lstStyle/>
        <a:p>
          <a:r>
            <a:rPr lang="es-419" baseline="0"/>
            <a:t>Se inicia una lucha entre la vieja naturaleza carnal y la nueva naturaleza espiritual.</a:t>
          </a:r>
          <a:endParaRPr lang="es-419"/>
        </a:p>
      </dgm:t>
    </dgm:pt>
    <dgm:pt modelId="{64C83DCC-6C53-42CB-BF4C-49132A75C50B}" type="parTrans" cxnId="{5C5AF18C-6389-415E-BBE3-76D6492A0092}">
      <dgm:prSet/>
      <dgm:spPr/>
      <dgm:t>
        <a:bodyPr/>
        <a:lstStyle/>
        <a:p>
          <a:endParaRPr lang="es-419"/>
        </a:p>
      </dgm:t>
    </dgm:pt>
    <dgm:pt modelId="{FF4A954E-1DF7-4821-B503-D63104D50D25}" type="sibTrans" cxnId="{5C5AF18C-6389-415E-BBE3-76D6492A0092}">
      <dgm:prSet/>
      <dgm:spPr/>
      <dgm:t>
        <a:bodyPr/>
        <a:lstStyle/>
        <a:p>
          <a:endParaRPr lang="es-419"/>
        </a:p>
      </dgm:t>
    </dgm:pt>
    <dgm:pt modelId="{313E377C-1630-4A0B-8D03-4BAB444C266F}">
      <dgm:prSet/>
      <dgm:spPr/>
      <dgm:t>
        <a:bodyPr/>
        <a:lstStyle/>
        <a:p>
          <a:r>
            <a:rPr lang="es-419" baseline="0"/>
            <a:t>El Espíritu guía al creyente sin coartar su libre albedrío ni forzarlo.</a:t>
          </a:r>
          <a:endParaRPr lang="es-419"/>
        </a:p>
      </dgm:t>
    </dgm:pt>
    <dgm:pt modelId="{149A68A6-E2D1-4C03-AA89-B889F6C54765}" type="parTrans" cxnId="{0EBE3DCE-30F8-4EEF-BC26-89A1155A7EF5}">
      <dgm:prSet/>
      <dgm:spPr/>
      <dgm:t>
        <a:bodyPr/>
        <a:lstStyle/>
        <a:p>
          <a:endParaRPr lang="es-419"/>
        </a:p>
      </dgm:t>
    </dgm:pt>
    <dgm:pt modelId="{50C9DFC4-F4B7-4D16-9456-F8635D3C2109}" type="sibTrans" cxnId="{0EBE3DCE-30F8-4EEF-BC26-89A1155A7EF5}">
      <dgm:prSet/>
      <dgm:spPr/>
      <dgm:t>
        <a:bodyPr/>
        <a:lstStyle/>
        <a:p>
          <a:endParaRPr lang="es-419"/>
        </a:p>
      </dgm:t>
    </dgm:pt>
    <dgm:pt modelId="{6CD05A8D-2F05-46E2-A910-4E807FAE7F6B}" type="pres">
      <dgm:prSet presAssocID="{B57864C1-407C-4E7B-BF0C-88C946EA855D}" presName="Name0" presStyleCnt="0">
        <dgm:presLayoutVars>
          <dgm:dir/>
          <dgm:animLvl val="lvl"/>
          <dgm:resizeHandles val="exact"/>
        </dgm:presLayoutVars>
      </dgm:prSet>
      <dgm:spPr/>
    </dgm:pt>
    <dgm:pt modelId="{F234321D-17D3-4803-8D4C-AC2012AC77A4}" type="pres">
      <dgm:prSet presAssocID="{F8463CC4-479A-43C1-B5E0-E4A8C600E3CE}" presName="composite" presStyleCnt="0"/>
      <dgm:spPr/>
    </dgm:pt>
    <dgm:pt modelId="{246C4C93-F888-404F-8CA9-42256A68718E}" type="pres">
      <dgm:prSet presAssocID="{F8463CC4-479A-43C1-B5E0-E4A8C600E3CE}" presName="parTx" presStyleLbl="alignNode1" presStyleIdx="0" presStyleCnt="2">
        <dgm:presLayoutVars>
          <dgm:chMax val="0"/>
          <dgm:chPref val="0"/>
          <dgm:bulletEnabled val="1"/>
        </dgm:presLayoutVars>
      </dgm:prSet>
      <dgm:spPr/>
    </dgm:pt>
    <dgm:pt modelId="{86B07F6F-D0FE-4F8B-8318-DC07EEDFB855}" type="pres">
      <dgm:prSet presAssocID="{F8463CC4-479A-43C1-B5E0-E4A8C600E3CE}" presName="desTx" presStyleLbl="alignAccFollowNode1" presStyleIdx="0" presStyleCnt="2">
        <dgm:presLayoutVars>
          <dgm:bulletEnabled val="1"/>
        </dgm:presLayoutVars>
      </dgm:prSet>
      <dgm:spPr/>
    </dgm:pt>
    <dgm:pt modelId="{6F332A02-2C2F-4BCD-B818-1384F27AF9F0}" type="pres">
      <dgm:prSet presAssocID="{44F62C41-E8FE-4FF6-96A8-1D9A0428031D}" presName="space" presStyleCnt="0"/>
      <dgm:spPr/>
    </dgm:pt>
    <dgm:pt modelId="{24DA86E4-7201-4A35-BB85-ACD3A471AE67}" type="pres">
      <dgm:prSet presAssocID="{094B213F-6AC8-4853-AD73-28E13C4CC07D}" presName="composite" presStyleCnt="0"/>
      <dgm:spPr/>
    </dgm:pt>
    <dgm:pt modelId="{CD4C44CC-47BD-4809-8BDB-91802B907392}" type="pres">
      <dgm:prSet presAssocID="{094B213F-6AC8-4853-AD73-28E13C4CC07D}" presName="parTx" presStyleLbl="alignNode1" presStyleIdx="1" presStyleCnt="2">
        <dgm:presLayoutVars>
          <dgm:chMax val="0"/>
          <dgm:chPref val="0"/>
          <dgm:bulletEnabled val="1"/>
        </dgm:presLayoutVars>
      </dgm:prSet>
      <dgm:spPr/>
    </dgm:pt>
    <dgm:pt modelId="{B8D99715-3CE2-45D6-A3A1-30FC18E9CF80}" type="pres">
      <dgm:prSet presAssocID="{094B213F-6AC8-4853-AD73-28E13C4CC07D}" presName="desTx" presStyleLbl="alignAccFollowNode1" presStyleIdx="1" presStyleCnt="2">
        <dgm:presLayoutVars>
          <dgm:bulletEnabled val="1"/>
        </dgm:presLayoutVars>
      </dgm:prSet>
      <dgm:spPr/>
    </dgm:pt>
  </dgm:ptLst>
  <dgm:cxnLst>
    <dgm:cxn modelId="{C7661C13-9EA1-471F-ADB1-D373D3159BF4}" srcId="{B57864C1-407C-4E7B-BF0C-88C946EA855D}" destId="{094B213F-6AC8-4853-AD73-28E13C4CC07D}" srcOrd="1" destOrd="0" parTransId="{B53D00A3-F4D0-4DDB-AB03-62CF56210F85}" sibTransId="{6A3839A8-2B1B-4F16-B301-899270C60984}"/>
    <dgm:cxn modelId="{D7DC2341-60EA-4321-87B1-343F0A87B42B}" srcId="{B57864C1-407C-4E7B-BF0C-88C946EA855D}" destId="{F8463CC4-479A-43C1-B5E0-E4A8C600E3CE}" srcOrd="0" destOrd="0" parTransId="{0D0B7499-BB44-446B-B95B-6080635AB47F}" sibTransId="{44F62C41-E8FE-4FF6-96A8-1D9A0428031D}"/>
    <dgm:cxn modelId="{920B8075-4BE2-4CB6-9560-06E6FACA761F}" srcId="{F8463CC4-479A-43C1-B5E0-E4A8C600E3CE}" destId="{49C7F2BE-0185-4AFB-8277-BA030911A375}" srcOrd="0" destOrd="0" parTransId="{F8B7D3CE-F8DE-4D31-AABF-8CF279099A15}" sibTransId="{DEB34DAD-D904-42E9-9A2C-A0189162B59A}"/>
    <dgm:cxn modelId="{85968481-41EA-48DB-B103-67C4BAB82948}" srcId="{F8463CC4-479A-43C1-B5E0-E4A8C600E3CE}" destId="{A5178292-C270-4771-9155-0005C9C29F8A}" srcOrd="1" destOrd="0" parTransId="{EFC16DCE-31BC-412A-8D47-6C715EAA4071}" sibTransId="{B203BD4B-48CE-493A-B24F-9ECBC3111865}"/>
    <dgm:cxn modelId="{5C5AF18C-6389-415E-BBE3-76D6492A0092}" srcId="{094B213F-6AC8-4853-AD73-28E13C4CC07D}" destId="{1B484AF6-0A86-48BA-87EB-3576398077BB}" srcOrd="0" destOrd="0" parTransId="{64C83DCC-6C53-42CB-BF4C-49132A75C50B}" sibTransId="{FF4A954E-1DF7-4821-B503-D63104D50D25}"/>
    <dgm:cxn modelId="{67095D95-B2FF-4D93-83B1-B104D782B280}" type="presOf" srcId="{F8463CC4-479A-43C1-B5E0-E4A8C600E3CE}" destId="{246C4C93-F888-404F-8CA9-42256A68718E}" srcOrd="0" destOrd="0" presId="urn:microsoft.com/office/officeart/2005/8/layout/hList1"/>
    <dgm:cxn modelId="{D0E5F79C-B67C-442C-96FC-0536EE6EC704}" type="presOf" srcId="{1B484AF6-0A86-48BA-87EB-3576398077BB}" destId="{B8D99715-3CE2-45D6-A3A1-30FC18E9CF80}" srcOrd="0" destOrd="0" presId="urn:microsoft.com/office/officeart/2005/8/layout/hList1"/>
    <dgm:cxn modelId="{A89EA39D-878B-4812-9BD0-03BAF08CECDD}" type="presOf" srcId="{49C7F2BE-0185-4AFB-8277-BA030911A375}" destId="{86B07F6F-D0FE-4F8B-8318-DC07EEDFB855}" srcOrd="0" destOrd="0" presId="urn:microsoft.com/office/officeart/2005/8/layout/hList1"/>
    <dgm:cxn modelId="{EE6035C3-C880-4857-999B-BE24F2052FFF}" type="presOf" srcId="{A5178292-C270-4771-9155-0005C9C29F8A}" destId="{86B07F6F-D0FE-4F8B-8318-DC07EEDFB855}" srcOrd="0" destOrd="1" presId="urn:microsoft.com/office/officeart/2005/8/layout/hList1"/>
    <dgm:cxn modelId="{5B3AC2CA-5CE7-4EB7-8383-DA953B9DA260}" type="presOf" srcId="{313E377C-1630-4A0B-8D03-4BAB444C266F}" destId="{B8D99715-3CE2-45D6-A3A1-30FC18E9CF80}" srcOrd="0" destOrd="1" presId="urn:microsoft.com/office/officeart/2005/8/layout/hList1"/>
    <dgm:cxn modelId="{0EBE3DCE-30F8-4EEF-BC26-89A1155A7EF5}" srcId="{094B213F-6AC8-4853-AD73-28E13C4CC07D}" destId="{313E377C-1630-4A0B-8D03-4BAB444C266F}" srcOrd="1" destOrd="0" parTransId="{149A68A6-E2D1-4C03-AA89-B889F6C54765}" sibTransId="{50C9DFC4-F4B7-4D16-9456-F8635D3C2109}"/>
    <dgm:cxn modelId="{BE6E4EDD-9DCC-404D-B142-DF87BE00C392}" type="presOf" srcId="{B57864C1-407C-4E7B-BF0C-88C946EA855D}" destId="{6CD05A8D-2F05-46E2-A910-4E807FAE7F6B}" srcOrd="0" destOrd="0" presId="urn:microsoft.com/office/officeart/2005/8/layout/hList1"/>
    <dgm:cxn modelId="{0B938EDD-2550-412E-94CB-2B472A963EE8}" type="presOf" srcId="{094B213F-6AC8-4853-AD73-28E13C4CC07D}" destId="{CD4C44CC-47BD-4809-8BDB-91802B907392}" srcOrd="0" destOrd="0" presId="urn:microsoft.com/office/officeart/2005/8/layout/hList1"/>
    <dgm:cxn modelId="{5DC3952E-877D-42BF-BEFC-22996429108D}" type="presParOf" srcId="{6CD05A8D-2F05-46E2-A910-4E807FAE7F6B}" destId="{F234321D-17D3-4803-8D4C-AC2012AC77A4}" srcOrd="0" destOrd="0" presId="urn:microsoft.com/office/officeart/2005/8/layout/hList1"/>
    <dgm:cxn modelId="{812FEAFD-C9F2-4B0D-9837-575A222D2898}" type="presParOf" srcId="{F234321D-17D3-4803-8D4C-AC2012AC77A4}" destId="{246C4C93-F888-404F-8CA9-42256A68718E}" srcOrd="0" destOrd="0" presId="urn:microsoft.com/office/officeart/2005/8/layout/hList1"/>
    <dgm:cxn modelId="{1C0CE9AC-8DF0-4A30-A353-1A04FF6043C6}" type="presParOf" srcId="{F234321D-17D3-4803-8D4C-AC2012AC77A4}" destId="{86B07F6F-D0FE-4F8B-8318-DC07EEDFB855}" srcOrd="1" destOrd="0" presId="urn:microsoft.com/office/officeart/2005/8/layout/hList1"/>
    <dgm:cxn modelId="{2EABD1B9-594B-433D-9454-36B6482E2E5B}" type="presParOf" srcId="{6CD05A8D-2F05-46E2-A910-4E807FAE7F6B}" destId="{6F332A02-2C2F-4BCD-B818-1384F27AF9F0}" srcOrd="1" destOrd="0" presId="urn:microsoft.com/office/officeart/2005/8/layout/hList1"/>
    <dgm:cxn modelId="{F1EE5B96-92CC-4EF2-A947-850CF262DE02}" type="presParOf" srcId="{6CD05A8D-2F05-46E2-A910-4E807FAE7F6B}" destId="{24DA86E4-7201-4A35-BB85-ACD3A471AE67}" srcOrd="2" destOrd="0" presId="urn:microsoft.com/office/officeart/2005/8/layout/hList1"/>
    <dgm:cxn modelId="{19B3E2C9-5AD8-45FA-9F05-BEB9DB96E754}" type="presParOf" srcId="{24DA86E4-7201-4A35-BB85-ACD3A471AE67}" destId="{CD4C44CC-47BD-4809-8BDB-91802B907392}" srcOrd="0" destOrd="0" presId="urn:microsoft.com/office/officeart/2005/8/layout/hList1"/>
    <dgm:cxn modelId="{90A3F17C-E95D-4026-992E-50A5F277353C}" type="presParOf" srcId="{24DA86E4-7201-4A35-BB85-ACD3A471AE67}" destId="{B8D99715-3CE2-45D6-A3A1-30FC18E9CF80}"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7F53B271-AC62-4AFB-A0AB-3B8FE055D76D}" type="doc">
      <dgm:prSet loTypeId="urn:microsoft.com/office/officeart/2005/8/layout/bList2" loCatId="list" qsTypeId="urn:microsoft.com/office/officeart/2005/8/quickstyle/simple1" qsCatId="simple" csTypeId="urn:microsoft.com/office/officeart/2005/8/colors/accent1_2" csCatId="accent1" phldr="1"/>
      <dgm:spPr/>
      <dgm:t>
        <a:bodyPr/>
        <a:lstStyle/>
        <a:p>
          <a:endParaRPr lang="es-419"/>
        </a:p>
      </dgm:t>
    </dgm:pt>
    <dgm:pt modelId="{AEF56015-98D7-4E53-84DC-522F60CEB9EF}">
      <dgm:prSet/>
      <dgm:spPr/>
      <dgm:t>
        <a:bodyPr/>
        <a:lstStyle/>
        <a:p>
          <a:r>
            <a:rPr lang="es-419"/>
            <a:t>Presencia vivificante</a:t>
          </a:r>
        </a:p>
      </dgm:t>
    </dgm:pt>
    <dgm:pt modelId="{9574A747-E45A-4DDD-B3D4-EBC7207BF206}" type="parTrans" cxnId="{2FACF603-8C0D-4043-8395-D10394542FF9}">
      <dgm:prSet/>
      <dgm:spPr/>
      <dgm:t>
        <a:bodyPr/>
        <a:lstStyle/>
        <a:p>
          <a:endParaRPr lang="es-419"/>
        </a:p>
      </dgm:t>
    </dgm:pt>
    <dgm:pt modelId="{2B47811B-366C-443F-B156-49B9AF9F43C9}" type="sibTrans" cxnId="{2FACF603-8C0D-4043-8395-D10394542FF9}">
      <dgm:prSet/>
      <dgm:spPr/>
      <dgm:t>
        <a:bodyPr/>
        <a:lstStyle/>
        <a:p>
          <a:endParaRPr lang="es-419"/>
        </a:p>
      </dgm:t>
    </dgm:pt>
    <dgm:pt modelId="{B2274AAA-600C-457B-9722-66B7D5BE2826}">
      <dgm:prSet/>
      <dgm:spPr/>
      <dgm:t>
        <a:bodyPr/>
        <a:lstStyle/>
        <a:p>
          <a:r>
            <a:rPr lang="es-419" baseline="0"/>
            <a:t>No ocupa un lugar pasivo, sino que su presencia es activa y da vida. </a:t>
          </a:r>
          <a:endParaRPr lang="es-419"/>
        </a:p>
      </dgm:t>
    </dgm:pt>
    <dgm:pt modelId="{9FDAC7CF-F509-492D-A9E3-C83CCC79EDF9}" type="parTrans" cxnId="{D996981D-3160-4C13-B985-F5D0D1F156EA}">
      <dgm:prSet/>
      <dgm:spPr/>
      <dgm:t>
        <a:bodyPr/>
        <a:lstStyle/>
        <a:p>
          <a:endParaRPr lang="es-419"/>
        </a:p>
      </dgm:t>
    </dgm:pt>
    <dgm:pt modelId="{792BAD3C-E09C-4A47-B8BA-B8E24CA28BC2}" type="sibTrans" cxnId="{D996981D-3160-4C13-B985-F5D0D1F156EA}">
      <dgm:prSet/>
      <dgm:spPr/>
      <dgm:t>
        <a:bodyPr/>
        <a:lstStyle/>
        <a:p>
          <a:endParaRPr lang="es-419"/>
        </a:p>
      </dgm:t>
    </dgm:pt>
    <dgm:pt modelId="{03BF81ED-292E-4568-84FD-27C1C06170C9}">
      <dgm:prSet/>
      <dgm:spPr/>
      <dgm:t>
        <a:bodyPr/>
        <a:lstStyle/>
        <a:p>
          <a:r>
            <a:rPr lang="es-419" baseline="0"/>
            <a:t>(Romanos 8:11)</a:t>
          </a:r>
          <a:endParaRPr lang="es-419"/>
        </a:p>
      </dgm:t>
    </dgm:pt>
    <dgm:pt modelId="{63635B93-B00D-4375-AB58-F358DF23A0D9}" type="parTrans" cxnId="{F930E50F-9A0F-4676-944F-F0F74AEFC9B0}">
      <dgm:prSet/>
      <dgm:spPr/>
      <dgm:t>
        <a:bodyPr/>
        <a:lstStyle/>
        <a:p>
          <a:endParaRPr lang="es-419"/>
        </a:p>
      </dgm:t>
    </dgm:pt>
    <dgm:pt modelId="{20A0F7A5-3847-4FCE-912B-D5BE140E316A}" type="sibTrans" cxnId="{F930E50F-9A0F-4676-944F-F0F74AEFC9B0}">
      <dgm:prSet/>
      <dgm:spPr/>
      <dgm:t>
        <a:bodyPr/>
        <a:lstStyle/>
        <a:p>
          <a:endParaRPr lang="es-419"/>
        </a:p>
      </dgm:t>
    </dgm:pt>
    <dgm:pt modelId="{3C2976B8-2484-4992-887B-A1402B8C73E8}">
      <dgm:prSet/>
      <dgm:spPr/>
      <dgm:t>
        <a:bodyPr/>
        <a:lstStyle/>
        <a:p>
          <a:r>
            <a:rPr lang="es-419"/>
            <a:t>Templo del Espíritu</a:t>
          </a:r>
        </a:p>
      </dgm:t>
    </dgm:pt>
    <dgm:pt modelId="{55EDAD47-E805-4FEB-A5C7-A686E048F7C2}" type="parTrans" cxnId="{44685AB1-4BBE-4709-BDB1-B96647F51F6F}">
      <dgm:prSet/>
      <dgm:spPr/>
      <dgm:t>
        <a:bodyPr/>
        <a:lstStyle/>
        <a:p>
          <a:endParaRPr lang="es-419"/>
        </a:p>
      </dgm:t>
    </dgm:pt>
    <dgm:pt modelId="{8320357E-BFA8-4B5E-9AC8-EE33EA48EED1}" type="sibTrans" cxnId="{44685AB1-4BBE-4709-BDB1-B96647F51F6F}">
      <dgm:prSet/>
      <dgm:spPr/>
      <dgm:t>
        <a:bodyPr/>
        <a:lstStyle/>
        <a:p>
          <a:endParaRPr lang="es-419"/>
        </a:p>
      </dgm:t>
    </dgm:pt>
    <dgm:pt modelId="{00B6CB8B-8D65-4487-9225-6FBE6347290B}">
      <dgm:prSet/>
      <dgm:spPr/>
      <dgm:t>
        <a:bodyPr/>
        <a:lstStyle/>
        <a:p>
          <a:r>
            <a:rPr lang="es-419" baseline="0"/>
            <a:t>Nuestros cuerpos son templos del Espíritu Santo.</a:t>
          </a:r>
          <a:endParaRPr lang="es-419"/>
        </a:p>
      </dgm:t>
    </dgm:pt>
    <dgm:pt modelId="{DCC1E208-5580-49E7-8B8A-94F402A8BB45}" type="parTrans" cxnId="{41B21AE6-DBE1-4220-9A3E-21380AA57A41}">
      <dgm:prSet/>
      <dgm:spPr/>
      <dgm:t>
        <a:bodyPr/>
        <a:lstStyle/>
        <a:p>
          <a:endParaRPr lang="es-419"/>
        </a:p>
      </dgm:t>
    </dgm:pt>
    <dgm:pt modelId="{E5ED03F1-ED04-48EE-B903-221422350F7E}" type="sibTrans" cxnId="{41B21AE6-DBE1-4220-9A3E-21380AA57A41}">
      <dgm:prSet/>
      <dgm:spPr/>
      <dgm:t>
        <a:bodyPr/>
        <a:lstStyle/>
        <a:p>
          <a:endParaRPr lang="es-419"/>
        </a:p>
      </dgm:t>
    </dgm:pt>
    <dgm:pt modelId="{A44E65EF-8C6B-489F-9A6F-F503337EAB0F}">
      <dgm:prSet/>
      <dgm:spPr/>
      <dgm:t>
        <a:bodyPr/>
        <a:lstStyle/>
        <a:p>
          <a:r>
            <a:rPr lang="es-419" baseline="0"/>
            <a:t>(1 Corintios 6:19-20)</a:t>
          </a:r>
          <a:endParaRPr lang="es-419"/>
        </a:p>
      </dgm:t>
    </dgm:pt>
    <dgm:pt modelId="{95827CEF-A06A-4A93-A44E-85FCDBA276D0}" type="parTrans" cxnId="{E145BAA4-C169-4D0C-9F03-5761F2C2A5DE}">
      <dgm:prSet/>
      <dgm:spPr/>
      <dgm:t>
        <a:bodyPr/>
        <a:lstStyle/>
        <a:p>
          <a:endParaRPr lang="es-419"/>
        </a:p>
      </dgm:t>
    </dgm:pt>
    <dgm:pt modelId="{7A6A8CA6-BD79-4EE2-91B3-916700631882}" type="sibTrans" cxnId="{E145BAA4-C169-4D0C-9F03-5761F2C2A5DE}">
      <dgm:prSet/>
      <dgm:spPr/>
      <dgm:t>
        <a:bodyPr/>
        <a:lstStyle/>
        <a:p>
          <a:endParaRPr lang="es-419"/>
        </a:p>
      </dgm:t>
    </dgm:pt>
    <dgm:pt modelId="{BC290A9A-F46F-46F3-9BD9-FF52BFF6F944}">
      <dgm:prSet/>
      <dgm:spPr/>
      <dgm:t>
        <a:bodyPr/>
        <a:lstStyle/>
        <a:p>
          <a:r>
            <a:rPr lang="es-419"/>
            <a:t>Fortaleza espiritual</a:t>
          </a:r>
        </a:p>
      </dgm:t>
    </dgm:pt>
    <dgm:pt modelId="{0861A0A6-9F5C-4191-A967-6B04FA12C386}" type="parTrans" cxnId="{C20075B0-4CA2-4A60-BEF3-31DB0C98539A}">
      <dgm:prSet/>
      <dgm:spPr/>
      <dgm:t>
        <a:bodyPr/>
        <a:lstStyle/>
        <a:p>
          <a:endParaRPr lang="es-419"/>
        </a:p>
      </dgm:t>
    </dgm:pt>
    <dgm:pt modelId="{2913E0FA-27A7-4321-B949-A2C06C90BCD9}" type="sibTrans" cxnId="{C20075B0-4CA2-4A60-BEF3-31DB0C98539A}">
      <dgm:prSet/>
      <dgm:spPr/>
      <dgm:t>
        <a:bodyPr/>
        <a:lstStyle/>
        <a:p>
          <a:endParaRPr lang="es-419"/>
        </a:p>
      </dgm:t>
    </dgm:pt>
    <dgm:pt modelId="{E0C9E4DB-B3D9-41AE-AA5B-4BEEEA908FD9}">
      <dgm:prSet/>
      <dgm:spPr/>
      <dgm:t>
        <a:bodyPr/>
        <a:lstStyle/>
        <a:p>
          <a:r>
            <a:rPr lang="es-419" baseline="0"/>
            <a:t>Intercede por nosotros y nos fortalece.</a:t>
          </a:r>
          <a:endParaRPr lang="es-419"/>
        </a:p>
      </dgm:t>
    </dgm:pt>
    <dgm:pt modelId="{69054FB1-295E-4D44-89BD-9DE8905851FA}" type="parTrans" cxnId="{F6FBA057-CB4A-447B-8807-3A71EEC04C2C}">
      <dgm:prSet/>
      <dgm:spPr/>
      <dgm:t>
        <a:bodyPr/>
        <a:lstStyle/>
        <a:p>
          <a:endParaRPr lang="es-419"/>
        </a:p>
      </dgm:t>
    </dgm:pt>
    <dgm:pt modelId="{B521A4E9-BB5E-4879-8D77-80B351D1000A}" type="sibTrans" cxnId="{F6FBA057-CB4A-447B-8807-3A71EEC04C2C}">
      <dgm:prSet/>
      <dgm:spPr/>
      <dgm:t>
        <a:bodyPr/>
        <a:lstStyle/>
        <a:p>
          <a:endParaRPr lang="es-419"/>
        </a:p>
      </dgm:t>
    </dgm:pt>
    <dgm:pt modelId="{C61C1AD0-A2A3-4B6B-A1F6-82049876ABD1}">
      <dgm:prSet/>
      <dgm:spPr/>
      <dgm:t>
        <a:bodyPr/>
        <a:lstStyle/>
        <a:p>
          <a:r>
            <a:rPr lang="es-419" baseline="0" dirty="0"/>
            <a:t>(Romanos 8:26)</a:t>
          </a:r>
          <a:endParaRPr lang="es-419" dirty="0"/>
        </a:p>
      </dgm:t>
    </dgm:pt>
    <dgm:pt modelId="{089D85EC-867D-4EA7-9571-04AAAA50D68A}" type="parTrans" cxnId="{ED44E0AA-E37D-45EF-832D-582E93D72FD5}">
      <dgm:prSet/>
      <dgm:spPr/>
      <dgm:t>
        <a:bodyPr/>
        <a:lstStyle/>
        <a:p>
          <a:endParaRPr lang="es-419"/>
        </a:p>
      </dgm:t>
    </dgm:pt>
    <dgm:pt modelId="{8F630F93-28D8-44E7-95CA-4C7B6D4A37FF}" type="sibTrans" cxnId="{ED44E0AA-E37D-45EF-832D-582E93D72FD5}">
      <dgm:prSet/>
      <dgm:spPr/>
      <dgm:t>
        <a:bodyPr/>
        <a:lstStyle/>
        <a:p>
          <a:endParaRPr lang="es-419"/>
        </a:p>
      </dgm:t>
    </dgm:pt>
    <dgm:pt modelId="{9C2C4D2F-1FB0-40EB-84D8-492E88E2C035}">
      <dgm:prSet/>
      <dgm:spPr/>
      <dgm:t>
        <a:bodyPr/>
        <a:lstStyle/>
        <a:p>
          <a:r>
            <a:rPr lang="es-419" dirty="0"/>
            <a:t>Edifica a la Iglesia</a:t>
          </a:r>
        </a:p>
      </dgm:t>
    </dgm:pt>
    <dgm:pt modelId="{86D0117C-C9D8-4D83-A60C-65AC146438A5}" type="parTrans" cxnId="{388AF2C8-DF50-4F87-94D8-E392D4077D45}">
      <dgm:prSet/>
      <dgm:spPr/>
      <dgm:t>
        <a:bodyPr/>
        <a:lstStyle/>
        <a:p>
          <a:endParaRPr lang="es-419"/>
        </a:p>
      </dgm:t>
    </dgm:pt>
    <dgm:pt modelId="{63482755-2D8C-46CA-84BC-552C87952C3F}" type="sibTrans" cxnId="{388AF2C8-DF50-4F87-94D8-E392D4077D45}">
      <dgm:prSet/>
      <dgm:spPr/>
      <dgm:t>
        <a:bodyPr/>
        <a:lstStyle/>
        <a:p>
          <a:endParaRPr lang="es-419"/>
        </a:p>
      </dgm:t>
    </dgm:pt>
    <dgm:pt modelId="{09B39234-8D91-4D1F-A26B-C8C4571F3989}">
      <dgm:prSet/>
      <dgm:spPr/>
      <dgm:t>
        <a:bodyPr/>
        <a:lstStyle/>
        <a:p>
          <a:r>
            <a:rPr lang="es-419" dirty="0"/>
            <a:t>Le proporciona poder y dirección.</a:t>
          </a:r>
        </a:p>
      </dgm:t>
    </dgm:pt>
    <dgm:pt modelId="{C2FAA7A0-B720-4009-A362-FBC68F1D9BAC}" type="parTrans" cxnId="{DCC8CA58-23C8-4D5B-B76B-61195CCA8A09}">
      <dgm:prSet/>
      <dgm:spPr/>
      <dgm:t>
        <a:bodyPr/>
        <a:lstStyle/>
        <a:p>
          <a:endParaRPr lang="es-419"/>
        </a:p>
      </dgm:t>
    </dgm:pt>
    <dgm:pt modelId="{64317D33-4598-443E-8DBE-2DE59A60E4E0}" type="sibTrans" cxnId="{DCC8CA58-23C8-4D5B-B76B-61195CCA8A09}">
      <dgm:prSet/>
      <dgm:spPr/>
      <dgm:t>
        <a:bodyPr/>
        <a:lstStyle/>
        <a:p>
          <a:endParaRPr lang="es-419"/>
        </a:p>
      </dgm:t>
    </dgm:pt>
    <dgm:pt modelId="{D5BBBE3A-DDAA-42D1-951D-E112FA81DADD}">
      <dgm:prSet/>
      <dgm:spPr/>
      <dgm:t>
        <a:bodyPr/>
        <a:lstStyle/>
        <a:p>
          <a:r>
            <a:rPr lang="es-419" dirty="0"/>
            <a:t>(Hechos 9: 31)</a:t>
          </a:r>
        </a:p>
      </dgm:t>
    </dgm:pt>
    <dgm:pt modelId="{A50D97E4-F803-412F-B958-DE4ED9A3B2F2}" type="parTrans" cxnId="{E6D990F4-093D-4D42-B6A4-E6F124EAF1DC}">
      <dgm:prSet/>
      <dgm:spPr/>
      <dgm:t>
        <a:bodyPr/>
        <a:lstStyle/>
        <a:p>
          <a:endParaRPr lang="es-419"/>
        </a:p>
      </dgm:t>
    </dgm:pt>
    <dgm:pt modelId="{19DFF9C5-A274-41E5-AD60-20CF0757A495}" type="sibTrans" cxnId="{E6D990F4-093D-4D42-B6A4-E6F124EAF1DC}">
      <dgm:prSet/>
      <dgm:spPr/>
      <dgm:t>
        <a:bodyPr/>
        <a:lstStyle/>
        <a:p>
          <a:endParaRPr lang="es-419"/>
        </a:p>
      </dgm:t>
    </dgm:pt>
    <dgm:pt modelId="{8E6820C8-E038-448D-9F6B-08AB5386CF00}" type="pres">
      <dgm:prSet presAssocID="{7F53B271-AC62-4AFB-A0AB-3B8FE055D76D}" presName="diagram" presStyleCnt="0">
        <dgm:presLayoutVars>
          <dgm:dir/>
          <dgm:animLvl val="lvl"/>
          <dgm:resizeHandles val="exact"/>
        </dgm:presLayoutVars>
      </dgm:prSet>
      <dgm:spPr/>
    </dgm:pt>
    <dgm:pt modelId="{44E2A2D6-9E67-425E-BB2F-179B978E6916}" type="pres">
      <dgm:prSet presAssocID="{AEF56015-98D7-4E53-84DC-522F60CEB9EF}" presName="compNode" presStyleCnt="0"/>
      <dgm:spPr/>
    </dgm:pt>
    <dgm:pt modelId="{982FAE43-70F7-473A-B8D7-DB05AF69F5AE}" type="pres">
      <dgm:prSet presAssocID="{AEF56015-98D7-4E53-84DC-522F60CEB9EF}" presName="childRect" presStyleLbl="bgAcc1" presStyleIdx="0" presStyleCnt="4">
        <dgm:presLayoutVars>
          <dgm:bulletEnabled val="1"/>
        </dgm:presLayoutVars>
      </dgm:prSet>
      <dgm:spPr/>
    </dgm:pt>
    <dgm:pt modelId="{7BAC4F7D-48A6-4DF0-8B1C-AB5284BE76A8}" type="pres">
      <dgm:prSet presAssocID="{AEF56015-98D7-4E53-84DC-522F60CEB9EF}" presName="parentText" presStyleLbl="node1" presStyleIdx="0" presStyleCnt="0">
        <dgm:presLayoutVars>
          <dgm:chMax val="0"/>
          <dgm:bulletEnabled val="1"/>
        </dgm:presLayoutVars>
      </dgm:prSet>
      <dgm:spPr/>
    </dgm:pt>
    <dgm:pt modelId="{97E5F155-2964-44CF-9DB6-67F0286253E0}" type="pres">
      <dgm:prSet presAssocID="{AEF56015-98D7-4E53-84DC-522F60CEB9EF}" presName="parentRect" presStyleLbl="alignNode1" presStyleIdx="0" presStyleCnt="4"/>
      <dgm:spPr/>
    </dgm:pt>
    <dgm:pt modelId="{BEB18447-FA2C-4539-9FEC-54085B743CFC}" type="pres">
      <dgm:prSet presAssocID="{AEF56015-98D7-4E53-84DC-522F60CEB9EF}" presName="adorn" presStyleLbl="fgAccFollowNode1" presStyleIdx="0" presStyleCnt="4"/>
      <dgm:spPr>
        <a:blipFill>
          <a:blip xmlns:r="http://schemas.openxmlformats.org/officeDocument/2006/relationships" r:embed="rId1" cstate="email">
            <a:extLst>
              <a:ext uri="{28A0092B-C50C-407E-A947-70E740481C1C}">
                <a14:useLocalDpi xmlns:a14="http://schemas.microsoft.com/office/drawing/2010/main"/>
              </a:ext>
            </a:extLst>
          </a:blip>
          <a:srcRect/>
          <a:stretch>
            <a:fillRect/>
          </a:stretch>
        </a:blipFill>
      </dgm:spPr>
    </dgm:pt>
    <dgm:pt modelId="{B66353E1-F52D-4EA8-A74B-3F33237D3CA3}" type="pres">
      <dgm:prSet presAssocID="{2B47811B-366C-443F-B156-49B9AF9F43C9}" presName="sibTrans" presStyleLbl="sibTrans2D1" presStyleIdx="0" presStyleCnt="0"/>
      <dgm:spPr/>
    </dgm:pt>
    <dgm:pt modelId="{81184C23-9CD6-4D18-AE80-118EAE04DE3D}" type="pres">
      <dgm:prSet presAssocID="{3C2976B8-2484-4992-887B-A1402B8C73E8}" presName="compNode" presStyleCnt="0"/>
      <dgm:spPr/>
    </dgm:pt>
    <dgm:pt modelId="{94DC0C83-BE73-48AD-92A8-11E601408979}" type="pres">
      <dgm:prSet presAssocID="{3C2976B8-2484-4992-887B-A1402B8C73E8}" presName="childRect" presStyleLbl="bgAcc1" presStyleIdx="1" presStyleCnt="4">
        <dgm:presLayoutVars>
          <dgm:bulletEnabled val="1"/>
        </dgm:presLayoutVars>
      </dgm:prSet>
      <dgm:spPr/>
    </dgm:pt>
    <dgm:pt modelId="{71B05089-8FC1-4E2C-A4AE-19335A475EEA}" type="pres">
      <dgm:prSet presAssocID="{3C2976B8-2484-4992-887B-A1402B8C73E8}" presName="parentText" presStyleLbl="node1" presStyleIdx="0" presStyleCnt="0">
        <dgm:presLayoutVars>
          <dgm:chMax val="0"/>
          <dgm:bulletEnabled val="1"/>
        </dgm:presLayoutVars>
      </dgm:prSet>
      <dgm:spPr/>
    </dgm:pt>
    <dgm:pt modelId="{F96919B9-0975-4ED1-8CFC-5956B91CAFA6}" type="pres">
      <dgm:prSet presAssocID="{3C2976B8-2484-4992-887B-A1402B8C73E8}" presName="parentRect" presStyleLbl="alignNode1" presStyleIdx="1" presStyleCnt="4"/>
      <dgm:spPr/>
    </dgm:pt>
    <dgm:pt modelId="{90720C85-90E0-4EBD-853A-3D260EAE181D}" type="pres">
      <dgm:prSet presAssocID="{3C2976B8-2484-4992-887B-A1402B8C73E8}" presName="adorn" presStyleLbl="fgAccFollowNode1" presStyleIdx="1" presStyleCnt="4"/>
      <dgm:spPr>
        <a:blipFill>
          <a:blip xmlns:r="http://schemas.openxmlformats.org/officeDocument/2006/relationships" r:embed="rId2" cstate="email">
            <a:extLst>
              <a:ext uri="{28A0092B-C50C-407E-A947-70E740481C1C}">
                <a14:useLocalDpi xmlns:a14="http://schemas.microsoft.com/office/drawing/2010/main"/>
              </a:ext>
            </a:extLst>
          </a:blip>
          <a:srcRect/>
          <a:stretch>
            <a:fillRect/>
          </a:stretch>
        </a:blipFill>
      </dgm:spPr>
    </dgm:pt>
    <dgm:pt modelId="{19ED1D42-040E-4475-B689-626218805A35}" type="pres">
      <dgm:prSet presAssocID="{8320357E-BFA8-4B5E-9AC8-EE33EA48EED1}" presName="sibTrans" presStyleLbl="sibTrans2D1" presStyleIdx="0" presStyleCnt="0"/>
      <dgm:spPr/>
    </dgm:pt>
    <dgm:pt modelId="{1F18B71C-7819-4377-B3DD-135C6F08E6F8}" type="pres">
      <dgm:prSet presAssocID="{BC290A9A-F46F-46F3-9BD9-FF52BFF6F944}" presName="compNode" presStyleCnt="0"/>
      <dgm:spPr/>
    </dgm:pt>
    <dgm:pt modelId="{C760C68E-F115-4536-A516-6A431FC1B8B5}" type="pres">
      <dgm:prSet presAssocID="{BC290A9A-F46F-46F3-9BD9-FF52BFF6F944}" presName="childRect" presStyleLbl="bgAcc1" presStyleIdx="2" presStyleCnt="4">
        <dgm:presLayoutVars>
          <dgm:bulletEnabled val="1"/>
        </dgm:presLayoutVars>
      </dgm:prSet>
      <dgm:spPr/>
    </dgm:pt>
    <dgm:pt modelId="{55A0A2EE-46C6-446C-90D5-412029816444}" type="pres">
      <dgm:prSet presAssocID="{BC290A9A-F46F-46F3-9BD9-FF52BFF6F944}" presName="parentText" presStyleLbl="node1" presStyleIdx="0" presStyleCnt="0">
        <dgm:presLayoutVars>
          <dgm:chMax val="0"/>
          <dgm:bulletEnabled val="1"/>
        </dgm:presLayoutVars>
      </dgm:prSet>
      <dgm:spPr/>
    </dgm:pt>
    <dgm:pt modelId="{4482777E-0509-459E-9A23-7568546A27B7}" type="pres">
      <dgm:prSet presAssocID="{BC290A9A-F46F-46F3-9BD9-FF52BFF6F944}" presName="parentRect" presStyleLbl="alignNode1" presStyleIdx="2" presStyleCnt="4"/>
      <dgm:spPr/>
    </dgm:pt>
    <dgm:pt modelId="{32A17B48-647E-4F77-A47C-59F4454B3996}" type="pres">
      <dgm:prSet presAssocID="{BC290A9A-F46F-46F3-9BD9-FF52BFF6F944}" presName="adorn" presStyleLbl="fgAccFollowNode1" presStyleIdx="2" presStyleCnt="4"/>
      <dgm:spPr>
        <a:blipFill>
          <a:blip xmlns:r="http://schemas.openxmlformats.org/officeDocument/2006/relationships" r:embed="rId3" cstate="email">
            <a:extLst>
              <a:ext uri="{28A0092B-C50C-407E-A947-70E740481C1C}">
                <a14:useLocalDpi xmlns:a14="http://schemas.microsoft.com/office/drawing/2010/main"/>
              </a:ext>
            </a:extLst>
          </a:blip>
          <a:srcRect/>
          <a:stretch>
            <a:fillRect/>
          </a:stretch>
        </a:blipFill>
      </dgm:spPr>
    </dgm:pt>
    <dgm:pt modelId="{2FAE46FA-8992-445D-9916-EF9D061EEDDF}" type="pres">
      <dgm:prSet presAssocID="{2913E0FA-27A7-4321-B949-A2C06C90BCD9}" presName="sibTrans" presStyleLbl="sibTrans2D1" presStyleIdx="0" presStyleCnt="0"/>
      <dgm:spPr/>
    </dgm:pt>
    <dgm:pt modelId="{2AE3E8FB-A039-4762-B9B9-C546840A2A6C}" type="pres">
      <dgm:prSet presAssocID="{9C2C4D2F-1FB0-40EB-84D8-492E88E2C035}" presName="compNode" presStyleCnt="0"/>
      <dgm:spPr/>
    </dgm:pt>
    <dgm:pt modelId="{AE01AED5-A15A-4933-852A-1059607D612A}" type="pres">
      <dgm:prSet presAssocID="{9C2C4D2F-1FB0-40EB-84D8-492E88E2C035}" presName="childRect" presStyleLbl="bgAcc1" presStyleIdx="3" presStyleCnt="4">
        <dgm:presLayoutVars>
          <dgm:bulletEnabled val="1"/>
        </dgm:presLayoutVars>
      </dgm:prSet>
      <dgm:spPr/>
    </dgm:pt>
    <dgm:pt modelId="{94D2D1B1-5257-43B0-9F93-0C156DDEF5E8}" type="pres">
      <dgm:prSet presAssocID="{9C2C4D2F-1FB0-40EB-84D8-492E88E2C035}" presName="parentText" presStyleLbl="node1" presStyleIdx="0" presStyleCnt="0">
        <dgm:presLayoutVars>
          <dgm:chMax val="0"/>
          <dgm:bulletEnabled val="1"/>
        </dgm:presLayoutVars>
      </dgm:prSet>
      <dgm:spPr/>
    </dgm:pt>
    <dgm:pt modelId="{5822D04E-EC75-4702-9F59-603EA3B97770}" type="pres">
      <dgm:prSet presAssocID="{9C2C4D2F-1FB0-40EB-84D8-492E88E2C035}" presName="parentRect" presStyleLbl="alignNode1" presStyleIdx="3" presStyleCnt="4"/>
      <dgm:spPr/>
    </dgm:pt>
    <dgm:pt modelId="{C0501C3E-4E62-4460-A015-59275A085F02}" type="pres">
      <dgm:prSet presAssocID="{9C2C4D2F-1FB0-40EB-84D8-492E88E2C035}" presName="adorn" presStyleLbl="fgAccFollowNode1" presStyleIdx="3" presStyleCnt="4"/>
      <dgm:spPr>
        <a:blipFill>
          <a:blip xmlns:r="http://schemas.openxmlformats.org/officeDocument/2006/relationships" r:embed="rId1" cstate="email">
            <a:extLst>
              <a:ext uri="{28A0092B-C50C-407E-A947-70E740481C1C}">
                <a14:useLocalDpi xmlns:a14="http://schemas.microsoft.com/office/drawing/2010/main"/>
              </a:ext>
            </a:extLst>
          </a:blip>
          <a:srcRect/>
          <a:stretch>
            <a:fillRect/>
          </a:stretch>
        </a:blipFill>
      </dgm:spPr>
    </dgm:pt>
  </dgm:ptLst>
  <dgm:cxnLst>
    <dgm:cxn modelId="{8D3F2F01-D423-43FE-8F20-7331D50B91BE}" type="presOf" srcId="{E0C9E4DB-B3D9-41AE-AA5B-4BEEEA908FD9}" destId="{C760C68E-F115-4536-A516-6A431FC1B8B5}" srcOrd="0" destOrd="0" presId="urn:microsoft.com/office/officeart/2005/8/layout/bList2"/>
    <dgm:cxn modelId="{2FACF603-8C0D-4043-8395-D10394542FF9}" srcId="{7F53B271-AC62-4AFB-A0AB-3B8FE055D76D}" destId="{AEF56015-98D7-4E53-84DC-522F60CEB9EF}" srcOrd="0" destOrd="0" parTransId="{9574A747-E45A-4DDD-B3D4-EBC7207BF206}" sibTransId="{2B47811B-366C-443F-B156-49B9AF9F43C9}"/>
    <dgm:cxn modelId="{F930E50F-9A0F-4676-944F-F0F74AEFC9B0}" srcId="{AEF56015-98D7-4E53-84DC-522F60CEB9EF}" destId="{03BF81ED-292E-4568-84FD-27C1C06170C9}" srcOrd="1" destOrd="0" parTransId="{63635B93-B00D-4375-AB58-F358DF23A0D9}" sibTransId="{20A0F7A5-3847-4FCE-912B-D5BE140E316A}"/>
    <dgm:cxn modelId="{A8FFD015-915E-4030-9F0C-0032453D0277}" type="presOf" srcId="{2B47811B-366C-443F-B156-49B9AF9F43C9}" destId="{B66353E1-F52D-4EA8-A74B-3F33237D3CA3}" srcOrd="0" destOrd="0" presId="urn:microsoft.com/office/officeart/2005/8/layout/bList2"/>
    <dgm:cxn modelId="{D996981D-3160-4C13-B985-F5D0D1F156EA}" srcId="{AEF56015-98D7-4E53-84DC-522F60CEB9EF}" destId="{B2274AAA-600C-457B-9722-66B7D5BE2826}" srcOrd="0" destOrd="0" parTransId="{9FDAC7CF-F509-492D-A9E3-C83CCC79EDF9}" sibTransId="{792BAD3C-E09C-4A47-B8BA-B8E24CA28BC2}"/>
    <dgm:cxn modelId="{59CFCC31-B2DE-40D4-BEC7-15ED56E8B876}" type="presOf" srcId="{AEF56015-98D7-4E53-84DC-522F60CEB9EF}" destId="{97E5F155-2964-44CF-9DB6-67F0286253E0}" srcOrd="1" destOrd="0" presId="urn:microsoft.com/office/officeart/2005/8/layout/bList2"/>
    <dgm:cxn modelId="{3B45C835-FFE7-4466-A71F-E636C24718C1}" type="presOf" srcId="{BC290A9A-F46F-46F3-9BD9-FF52BFF6F944}" destId="{4482777E-0509-459E-9A23-7568546A27B7}" srcOrd="1" destOrd="0" presId="urn:microsoft.com/office/officeart/2005/8/layout/bList2"/>
    <dgm:cxn modelId="{81860F5D-6EFC-4E8A-AD72-B341017B01EE}" type="presOf" srcId="{3C2976B8-2484-4992-887B-A1402B8C73E8}" destId="{F96919B9-0975-4ED1-8CFC-5956B91CAFA6}" srcOrd="1" destOrd="0" presId="urn:microsoft.com/office/officeart/2005/8/layout/bList2"/>
    <dgm:cxn modelId="{F6FBA057-CB4A-447B-8807-3A71EEC04C2C}" srcId="{BC290A9A-F46F-46F3-9BD9-FF52BFF6F944}" destId="{E0C9E4DB-B3D9-41AE-AA5B-4BEEEA908FD9}" srcOrd="0" destOrd="0" parTransId="{69054FB1-295E-4D44-89BD-9DE8905851FA}" sibTransId="{B521A4E9-BB5E-4879-8D77-80B351D1000A}"/>
    <dgm:cxn modelId="{DCC8CA58-23C8-4D5B-B76B-61195CCA8A09}" srcId="{9C2C4D2F-1FB0-40EB-84D8-492E88E2C035}" destId="{09B39234-8D91-4D1F-A26B-C8C4571F3989}" srcOrd="0" destOrd="0" parTransId="{C2FAA7A0-B720-4009-A362-FBC68F1D9BAC}" sibTransId="{64317D33-4598-443E-8DBE-2DE59A60E4E0}"/>
    <dgm:cxn modelId="{B356EF79-D020-499B-B878-0F6FEFE4364F}" type="presOf" srcId="{9C2C4D2F-1FB0-40EB-84D8-492E88E2C035}" destId="{94D2D1B1-5257-43B0-9F93-0C156DDEF5E8}" srcOrd="0" destOrd="0" presId="urn:microsoft.com/office/officeart/2005/8/layout/bList2"/>
    <dgm:cxn modelId="{F4F9C17D-242B-4035-8107-8323CC7701A0}" type="presOf" srcId="{AEF56015-98D7-4E53-84DC-522F60CEB9EF}" destId="{7BAC4F7D-48A6-4DF0-8B1C-AB5284BE76A8}" srcOrd="0" destOrd="0" presId="urn:microsoft.com/office/officeart/2005/8/layout/bList2"/>
    <dgm:cxn modelId="{680ABD8A-B1FB-4F23-942E-81222083C78C}" type="presOf" srcId="{B2274AAA-600C-457B-9722-66B7D5BE2826}" destId="{982FAE43-70F7-473A-B8D7-DB05AF69F5AE}" srcOrd="0" destOrd="0" presId="urn:microsoft.com/office/officeart/2005/8/layout/bList2"/>
    <dgm:cxn modelId="{F52B8F8B-5766-4556-BCAA-E03D82B6B597}" type="presOf" srcId="{2913E0FA-27A7-4321-B949-A2C06C90BCD9}" destId="{2FAE46FA-8992-445D-9916-EF9D061EEDDF}" srcOrd="0" destOrd="0" presId="urn:microsoft.com/office/officeart/2005/8/layout/bList2"/>
    <dgm:cxn modelId="{BD0C659E-010C-441C-A642-24E176601A61}" type="presOf" srcId="{C61C1AD0-A2A3-4B6B-A1F6-82049876ABD1}" destId="{C760C68E-F115-4536-A516-6A431FC1B8B5}" srcOrd="0" destOrd="1" presId="urn:microsoft.com/office/officeart/2005/8/layout/bList2"/>
    <dgm:cxn modelId="{E145BAA4-C169-4D0C-9F03-5761F2C2A5DE}" srcId="{3C2976B8-2484-4992-887B-A1402B8C73E8}" destId="{A44E65EF-8C6B-489F-9A6F-F503337EAB0F}" srcOrd="1" destOrd="0" parTransId="{95827CEF-A06A-4A93-A44E-85FCDBA276D0}" sibTransId="{7A6A8CA6-BD79-4EE2-91B3-916700631882}"/>
    <dgm:cxn modelId="{275611A5-C05D-4CA6-ACAC-66DC77D53E96}" type="presOf" srcId="{00B6CB8B-8D65-4487-9225-6FBE6347290B}" destId="{94DC0C83-BE73-48AD-92A8-11E601408979}" srcOrd="0" destOrd="0" presId="urn:microsoft.com/office/officeart/2005/8/layout/bList2"/>
    <dgm:cxn modelId="{ED44E0AA-E37D-45EF-832D-582E93D72FD5}" srcId="{BC290A9A-F46F-46F3-9BD9-FF52BFF6F944}" destId="{C61C1AD0-A2A3-4B6B-A1F6-82049876ABD1}" srcOrd="1" destOrd="0" parTransId="{089D85EC-867D-4EA7-9571-04AAAA50D68A}" sibTransId="{8F630F93-28D8-44E7-95CA-4C7B6D4A37FF}"/>
    <dgm:cxn modelId="{11A062AE-5E77-4C13-914B-5261F75AD8B8}" type="presOf" srcId="{03BF81ED-292E-4568-84FD-27C1C06170C9}" destId="{982FAE43-70F7-473A-B8D7-DB05AF69F5AE}" srcOrd="0" destOrd="1" presId="urn:microsoft.com/office/officeart/2005/8/layout/bList2"/>
    <dgm:cxn modelId="{C20075B0-4CA2-4A60-BEF3-31DB0C98539A}" srcId="{7F53B271-AC62-4AFB-A0AB-3B8FE055D76D}" destId="{BC290A9A-F46F-46F3-9BD9-FF52BFF6F944}" srcOrd="2" destOrd="0" parTransId="{0861A0A6-9F5C-4191-A967-6B04FA12C386}" sibTransId="{2913E0FA-27A7-4321-B949-A2C06C90BCD9}"/>
    <dgm:cxn modelId="{44685AB1-4BBE-4709-BDB1-B96647F51F6F}" srcId="{7F53B271-AC62-4AFB-A0AB-3B8FE055D76D}" destId="{3C2976B8-2484-4992-887B-A1402B8C73E8}" srcOrd="1" destOrd="0" parTransId="{55EDAD47-E805-4FEB-A5C7-A686E048F7C2}" sibTransId="{8320357E-BFA8-4B5E-9AC8-EE33EA48EED1}"/>
    <dgm:cxn modelId="{6A8986B4-64C5-439E-83DE-EB02FAB7226B}" type="presOf" srcId="{A44E65EF-8C6B-489F-9A6F-F503337EAB0F}" destId="{94DC0C83-BE73-48AD-92A8-11E601408979}" srcOrd="0" destOrd="1" presId="urn:microsoft.com/office/officeart/2005/8/layout/bList2"/>
    <dgm:cxn modelId="{F9D710B8-DE6E-4269-9224-15E33508D417}" type="presOf" srcId="{09B39234-8D91-4D1F-A26B-C8C4571F3989}" destId="{AE01AED5-A15A-4933-852A-1059607D612A}" srcOrd="0" destOrd="0" presId="urn:microsoft.com/office/officeart/2005/8/layout/bList2"/>
    <dgm:cxn modelId="{388AF2C8-DF50-4F87-94D8-E392D4077D45}" srcId="{7F53B271-AC62-4AFB-A0AB-3B8FE055D76D}" destId="{9C2C4D2F-1FB0-40EB-84D8-492E88E2C035}" srcOrd="3" destOrd="0" parTransId="{86D0117C-C9D8-4D83-A60C-65AC146438A5}" sibTransId="{63482755-2D8C-46CA-84BC-552C87952C3F}"/>
    <dgm:cxn modelId="{E1AE32CB-1AAE-4E12-97AA-B0BE05608F3B}" type="presOf" srcId="{9C2C4D2F-1FB0-40EB-84D8-492E88E2C035}" destId="{5822D04E-EC75-4702-9F59-603EA3B97770}" srcOrd="1" destOrd="0" presId="urn:microsoft.com/office/officeart/2005/8/layout/bList2"/>
    <dgm:cxn modelId="{41B21AE6-DBE1-4220-9A3E-21380AA57A41}" srcId="{3C2976B8-2484-4992-887B-A1402B8C73E8}" destId="{00B6CB8B-8D65-4487-9225-6FBE6347290B}" srcOrd="0" destOrd="0" parTransId="{DCC1E208-5580-49E7-8B8A-94F402A8BB45}" sibTransId="{E5ED03F1-ED04-48EE-B903-221422350F7E}"/>
    <dgm:cxn modelId="{51452BED-5563-4F83-BA20-AE8E203406D5}" type="presOf" srcId="{BC290A9A-F46F-46F3-9BD9-FF52BFF6F944}" destId="{55A0A2EE-46C6-446C-90D5-412029816444}" srcOrd="0" destOrd="0" presId="urn:microsoft.com/office/officeart/2005/8/layout/bList2"/>
    <dgm:cxn modelId="{5287D2F3-BD5B-4303-9F35-ED3A8DED8324}" type="presOf" srcId="{3C2976B8-2484-4992-887B-A1402B8C73E8}" destId="{71B05089-8FC1-4E2C-A4AE-19335A475EEA}" srcOrd="0" destOrd="0" presId="urn:microsoft.com/office/officeart/2005/8/layout/bList2"/>
    <dgm:cxn modelId="{E6D990F4-093D-4D42-B6A4-E6F124EAF1DC}" srcId="{9C2C4D2F-1FB0-40EB-84D8-492E88E2C035}" destId="{D5BBBE3A-DDAA-42D1-951D-E112FA81DADD}" srcOrd="1" destOrd="0" parTransId="{A50D97E4-F803-412F-B958-DE4ED9A3B2F2}" sibTransId="{19DFF9C5-A274-41E5-AD60-20CF0757A495}"/>
    <dgm:cxn modelId="{03902BF7-F960-4506-B9BC-94EA9FF04B8E}" type="presOf" srcId="{7F53B271-AC62-4AFB-A0AB-3B8FE055D76D}" destId="{8E6820C8-E038-448D-9F6B-08AB5386CF00}" srcOrd="0" destOrd="0" presId="urn:microsoft.com/office/officeart/2005/8/layout/bList2"/>
    <dgm:cxn modelId="{F0CFB9FB-DCC1-44EB-A3A4-43F98B6CBA88}" type="presOf" srcId="{8320357E-BFA8-4B5E-9AC8-EE33EA48EED1}" destId="{19ED1D42-040E-4475-B689-626218805A35}" srcOrd="0" destOrd="0" presId="urn:microsoft.com/office/officeart/2005/8/layout/bList2"/>
    <dgm:cxn modelId="{3A1D44FF-96B5-45D8-BA59-8191F53C8734}" type="presOf" srcId="{D5BBBE3A-DDAA-42D1-951D-E112FA81DADD}" destId="{AE01AED5-A15A-4933-852A-1059607D612A}" srcOrd="0" destOrd="1" presId="urn:microsoft.com/office/officeart/2005/8/layout/bList2"/>
    <dgm:cxn modelId="{13B1EDDA-E1D5-46A3-89AA-962D3AA0E2E2}" type="presParOf" srcId="{8E6820C8-E038-448D-9F6B-08AB5386CF00}" destId="{44E2A2D6-9E67-425E-BB2F-179B978E6916}" srcOrd="0" destOrd="0" presId="urn:microsoft.com/office/officeart/2005/8/layout/bList2"/>
    <dgm:cxn modelId="{ACAB441F-DE84-47DC-BA8B-04EB43CB064A}" type="presParOf" srcId="{44E2A2D6-9E67-425E-BB2F-179B978E6916}" destId="{982FAE43-70F7-473A-B8D7-DB05AF69F5AE}" srcOrd="0" destOrd="0" presId="urn:microsoft.com/office/officeart/2005/8/layout/bList2"/>
    <dgm:cxn modelId="{059A4232-8452-4D60-869D-EBDDA02193E0}" type="presParOf" srcId="{44E2A2D6-9E67-425E-BB2F-179B978E6916}" destId="{7BAC4F7D-48A6-4DF0-8B1C-AB5284BE76A8}" srcOrd="1" destOrd="0" presId="urn:microsoft.com/office/officeart/2005/8/layout/bList2"/>
    <dgm:cxn modelId="{2F6825A7-6F7E-49C4-87B0-72A941C90DA3}" type="presParOf" srcId="{44E2A2D6-9E67-425E-BB2F-179B978E6916}" destId="{97E5F155-2964-44CF-9DB6-67F0286253E0}" srcOrd="2" destOrd="0" presId="urn:microsoft.com/office/officeart/2005/8/layout/bList2"/>
    <dgm:cxn modelId="{68018E90-081E-46CC-9C0C-412FC54A7DC4}" type="presParOf" srcId="{44E2A2D6-9E67-425E-BB2F-179B978E6916}" destId="{BEB18447-FA2C-4539-9FEC-54085B743CFC}" srcOrd="3" destOrd="0" presId="urn:microsoft.com/office/officeart/2005/8/layout/bList2"/>
    <dgm:cxn modelId="{72F60DA1-7F62-4BB6-82C3-8DA951A90433}" type="presParOf" srcId="{8E6820C8-E038-448D-9F6B-08AB5386CF00}" destId="{B66353E1-F52D-4EA8-A74B-3F33237D3CA3}" srcOrd="1" destOrd="0" presId="urn:microsoft.com/office/officeart/2005/8/layout/bList2"/>
    <dgm:cxn modelId="{D10F7C66-F833-47D9-B4C6-83A74B47EC86}" type="presParOf" srcId="{8E6820C8-E038-448D-9F6B-08AB5386CF00}" destId="{81184C23-9CD6-4D18-AE80-118EAE04DE3D}" srcOrd="2" destOrd="0" presId="urn:microsoft.com/office/officeart/2005/8/layout/bList2"/>
    <dgm:cxn modelId="{C068F9A8-2F21-4738-B2C3-C150DD667F70}" type="presParOf" srcId="{81184C23-9CD6-4D18-AE80-118EAE04DE3D}" destId="{94DC0C83-BE73-48AD-92A8-11E601408979}" srcOrd="0" destOrd="0" presId="urn:microsoft.com/office/officeart/2005/8/layout/bList2"/>
    <dgm:cxn modelId="{03F756BF-AC08-4937-8A3E-6602ED64302D}" type="presParOf" srcId="{81184C23-9CD6-4D18-AE80-118EAE04DE3D}" destId="{71B05089-8FC1-4E2C-A4AE-19335A475EEA}" srcOrd="1" destOrd="0" presId="urn:microsoft.com/office/officeart/2005/8/layout/bList2"/>
    <dgm:cxn modelId="{376717A0-1171-4E8A-9B82-BDEBCEB3FBB3}" type="presParOf" srcId="{81184C23-9CD6-4D18-AE80-118EAE04DE3D}" destId="{F96919B9-0975-4ED1-8CFC-5956B91CAFA6}" srcOrd="2" destOrd="0" presId="urn:microsoft.com/office/officeart/2005/8/layout/bList2"/>
    <dgm:cxn modelId="{DC05719C-1D95-434E-B815-D028B2B3854F}" type="presParOf" srcId="{81184C23-9CD6-4D18-AE80-118EAE04DE3D}" destId="{90720C85-90E0-4EBD-853A-3D260EAE181D}" srcOrd="3" destOrd="0" presId="urn:microsoft.com/office/officeart/2005/8/layout/bList2"/>
    <dgm:cxn modelId="{ACD26AE4-0F2E-485F-93C0-D76C505D8242}" type="presParOf" srcId="{8E6820C8-E038-448D-9F6B-08AB5386CF00}" destId="{19ED1D42-040E-4475-B689-626218805A35}" srcOrd="3" destOrd="0" presId="urn:microsoft.com/office/officeart/2005/8/layout/bList2"/>
    <dgm:cxn modelId="{F7CAC41D-4D09-4737-8D8B-B4FA8D3DF835}" type="presParOf" srcId="{8E6820C8-E038-448D-9F6B-08AB5386CF00}" destId="{1F18B71C-7819-4377-B3DD-135C6F08E6F8}" srcOrd="4" destOrd="0" presId="urn:microsoft.com/office/officeart/2005/8/layout/bList2"/>
    <dgm:cxn modelId="{5C1B0D98-4290-4EAA-842E-0E00FF01E0B5}" type="presParOf" srcId="{1F18B71C-7819-4377-B3DD-135C6F08E6F8}" destId="{C760C68E-F115-4536-A516-6A431FC1B8B5}" srcOrd="0" destOrd="0" presId="urn:microsoft.com/office/officeart/2005/8/layout/bList2"/>
    <dgm:cxn modelId="{0B5AF417-5D0D-4484-853C-97E7D039A7BB}" type="presParOf" srcId="{1F18B71C-7819-4377-B3DD-135C6F08E6F8}" destId="{55A0A2EE-46C6-446C-90D5-412029816444}" srcOrd="1" destOrd="0" presId="urn:microsoft.com/office/officeart/2005/8/layout/bList2"/>
    <dgm:cxn modelId="{CCEE4D80-38FB-427F-ACF8-A42DDF12C5EE}" type="presParOf" srcId="{1F18B71C-7819-4377-B3DD-135C6F08E6F8}" destId="{4482777E-0509-459E-9A23-7568546A27B7}" srcOrd="2" destOrd="0" presId="urn:microsoft.com/office/officeart/2005/8/layout/bList2"/>
    <dgm:cxn modelId="{34D07834-2814-4EDB-9C28-E459F1377A58}" type="presParOf" srcId="{1F18B71C-7819-4377-B3DD-135C6F08E6F8}" destId="{32A17B48-647E-4F77-A47C-59F4454B3996}" srcOrd="3" destOrd="0" presId="urn:microsoft.com/office/officeart/2005/8/layout/bList2"/>
    <dgm:cxn modelId="{4693D0D6-B99F-436B-9FCF-AE554785003B}" type="presParOf" srcId="{8E6820C8-E038-448D-9F6B-08AB5386CF00}" destId="{2FAE46FA-8992-445D-9916-EF9D061EEDDF}" srcOrd="5" destOrd="0" presId="urn:microsoft.com/office/officeart/2005/8/layout/bList2"/>
    <dgm:cxn modelId="{57BF163F-0965-49C5-B5F6-AED74A3F15DA}" type="presParOf" srcId="{8E6820C8-E038-448D-9F6B-08AB5386CF00}" destId="{2AE3E8FB-A039-4762-B9B9-C546840A2A6C}" srcOrd="6" destOrd="0" presId="urn:microsoft.com/office/officeart/2005/8/layout/bList2"/>
    <dgm:cxn modelId="{D9062DD3-EDB3-4CC2-9608-765D02C194DD}" type="presParOf" srcId="{2AE3E8FB-A039-4762-B9B9-C546840A2A6C}" destId="{AE01AED5-A15A-4933-852A-1059607D612A}" srcOrd="0" destOrd="0" presId="urn:microsoft.com/office/officeart/2005/8/layout/bList2"/>
    <dgm:cxn modelId="{7B17A157-8517-4D0B-86B9-A50490C2686A}" type="presParOf" srcId="{2AE3E8FB-A039-4762-B9B9-C546840A2A6C}" destId="{94D2D1B1-5257-43B0-9F93-0C156DDEF5E8}" srcOrd="1" destOrd="0" presId="urn:microsoft.com/office/officeart/2005/8/layout/bList2"/>
    <dgm:cxn modelId="{F3E9F943-9A9E-4889-BD12-129A22AF3A90}" type="presParOf" srcId="{2AE3E8FB-A039-4762-B9B9-C546840A2A6C}" destId="{5822D04E-EC75-4702-9F59-603EA3B97770}" srcOrd="2" destOrd="0" presId="urn:microsoft.com/office/officeart/2005/8/layout/bList2"/>
    <dgm:cxn modelId="{55E86CD1-DD7B-4139-9090-BF608130F656}" type="presParOf" srcId="{2AE3E8FB-A039-4762-B9B9-C546840A2A6C}" destId="{C0501C3E-4E62-4460-A015-59275A085F02}" srcOrd="3" destOrd="0" presId="urn:microsoft.com/office/officeart/2005/8/layout/b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D3B343-9C12-46E6-B78C-7C7FF07D1417}">
      <dsp:nvSpPr>
        <dsp:cNvPr id="0" name=""/>
        <dsp:cNvSpPr/>
      </dsp:nvSpPr>
      <dsp:spPr>
        <a:xfrm>
          <a:off x="27684" y="2445"/>
          <a:ext cx="2485156" cy="1491093"/>
        </a:xfrm>
        <a:prstGeom prst="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s-419" sz="3100" kern="1200"/>
            <a:t>Participante en la creación</a:t>
          </a:r>
        </a:p>
      </dsp:txBody>
      <dsp:txXfrm>
        <a:off x="27684" y="2445"/>
        <a:ext cx="2485156" cy="1491093"/>
      </dsp:txXfrm>
    </dsp:sp>
    <dsp:sp modelId="{8E4533EC-785A-4DD5-A682-8B86253F3635}">
      <dsp:nvSpPr>
        <dsp:cNvPr id="0" name=""/>
        <dsp:cNvSpPr/>
      </dsp:nvSpPr>
      <dsp:spPr>
        <a:xfrm>
          <a:off x="2761356" y="2445"/>
          <a:ext cx="2485156" cy="1491093"/>
        </a:xfrm>
        <a:prstGeom prst="rect">
          <a:avLst/>
        </a:prstGeom>
        <a:solidFill>
          <a:schemeClr val="accent5">
            <a:hueOff val="-336926"/>
            <a:satOff val="-1589"/>
            <a:lumOff val="392"/>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s-419" sz="3100" kern="1200"/>
            <a:t>Naturaleza divina</a:t>
          </a:r>
        </a:p>
      </dsp:txBody>
      <dsp:txXfrm>
        <a:off x="2761356" y="2445"/>
        <a:ext cx="2485156" cy="1491093"/>
      </dsp:txXfrm>
    </dsp:sp>
    <dsp:sp modelId="{B2EF0531-64A8-4BAD-AA1C-9CC22B642AAA}">
      <dsp:nvSpPr>
        <dsp:cNvPr id="0" name=""/>
        <dsp:cNvSpPr/>
      </dsp:nvSpPr>
      <dsp:spPr>
        <a:xfrm>
          <a:off x="27684" y="1742054"/>
          <a:ext cx="2485156" cy="1491093"/>
        </a:xfrm>
        <a:prstGeom prst="rect">
          <a:avLst/>
        </a:prstGeom>
        <a:solidFill>
          <a:schemeClr val="accent5">
            <a:hueOff val="-673852"/>
            <a:satOff val="-3178"/>
            <a:lumOff val="784"/>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s-419" sz="3100" kern="1200"/>
            <a:t>Es eterno</a:t>
          </a:r>
        </a:p>
      </dsp:txBody>
      <dsp:txXfrm>
        <a:off x="27684" y="1742054"/>
        <a:ext cx="2485156" cy="1491093"/>
      </dsp:txXfrm>
    </dsp:sp>
    <dsp:sp modelId="{E161F841-13D4-4E79-9C6A-CF815D82729F}">
      <dsp:nvSpPr>
        <dsp:cNvPr id="0" name=""/>
        <dsp:cNvSpPr/>
      </dsp:nvSpPr>
      <dsp:spPr>
        <a:xfrm>
          <a:off x="2761356" y="1742054"/>
          <a:ext cx="2485156" cy="1491093"/>
        </a:xfrm>
        <a:prstGeom prst="rect">
          <a:avLst/>
        </a:prstGeom>
        <a:solidFill>
          <a:schemeClr val="accent5">
            <a:hueOff val="-1010778"/>
            <a:satOff val="-4766"/>
            <a:lumOff val="1176"/>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s-419" sz="3100" kern="1200"/>
            <a:t>Es omnipotente</a:t>
          </a:r>
        </a:p>
      </dsp:txBody>
      <dsp:txXfrm>
        <a:off x="2761356" y="1742054"/>
        <a:ext cx="2485156" cy="1491093"/>
      </dsp:txXfrm>
    </dsp:sp>
    <dsp:sp modelId="{CBD451E3-D538-4825-A85F-E9E83534A2A6}">
      <dsp:nvSpPr>
        <dsp:cNvPr id="0" name=""/>
        <dsp:cNvSpPr/>
      </dsp:nvSpPr>
      <dsp:spPr>
        <a:xfrm>
          <a:off x="27684" y="3481664"/>
          <a:ext cx="2485156" cy="1491093"/>
        </a:xfrm>
        <a:prstGeom prst="rect">
          <a:avLst/>
        </a:prstGeom>
        <a:solidFill>
          <a:schemeClr val="accent5">
            <a:hueOff val="-1347705"/>
            <a:satOff val="-6355"/>
            <a:lumOff val="1568"/>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s-419" sz="3100" kern="1200"/>
            <a:t>Es omnisapiente</a:t>
          </a:r>
        </a:p>
      </dsp:txBody>
      <dsp:txXfrm>
        <a:off x="27684" y="3481664"/>
        <a:ext cx="2485156" cy="1491093"/>
      </dsp:txXfrm>
    </dsp:sp>
    <dsp:sp modelId="{02B9DAAF-7B1F-4984-8FDF-56E5932F6AB3}">
      <dsp:nvSpPr>
        <dsp:cNvPr id="0" name=""/>
        <dsp:cNvSpPr/>
      </dsp:nvSpPr>
      <dsp:spPr>
        <a:xfrm>
          <a:off x="2761356" y="3481664"/>
          <a:ext cx="2485156" cy="1491093"/>
        </a:xfrm>
        <a:prstGeom prst="rect">
          <a:avLst/>
        </a:prstGeom>
        <a:solidFill>
          <a:schemeClr val="accent5">
            <a:hueOff val="-1684631"/>
            <a:satOff val="-7944"/>
            <a:lumOff val="196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s-419" sz="3100" kern="1200"/>
            <a:t>Es Dios</a:t>
          </a:r>
        </a:p>
      </dsp:txBody>
      <dsp:txXfrm>
        <a:off x="2761356" y="3481664"/>
        <a:ext cx="2485156" cy="1491093"/>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3DC849-F7DD-4E8F-B6D1-9506084E3619}">
      <dsp:nvSpPr>
        <dsp:cNvPr id="0" name=""/>
        <dsp:cNvSpPr/>
      </dsp:nvSpPr>
      <dsp:spPr>
        <a:xfrm>
          <a:off x="0" y="0"/>
          <a:ext cx="4686010" cy="4686010"/>
        </a:xfrm>
        <a:prstGeom prst="pie">
          <a:avLst>
            <a:gd name="adj1" fmla="val 5400000"/>
            <a:gd name="adj2" fmla="val 16200000"/>
          </a:avLst>
        </a:prstGeom>
        <a:solidFill>
          <a:schemeClr val="accent6">
            <a:shade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97172A4-7174-45DD-B32B-3F1540625BC8}">
      <dsp:nvSpPr>
        <dsp:cNvPr id="0" name=""/>
        <dsp:cNvSpPr/>
      </dsp:nvSpPr>
      <dsp:spPr>
        <a:xfrm>
          <a:off x="2343005" y="0"/>
          <a:ext cx="7971069" cy="4686010"/>
        </a:xfrm>
        <a:prstGeom prst="rect">
          <a:avLst/>
        </a:prstGeom>
        <a:solidFill>
          <a:schemeClr val="lt1">
            <a:alpha val="90000"/>
            <a:hueOff val="0"/>
            <a:satOff val="0"/>
            <a:lumOff val="0"/>
            <a:alphaOff val="0"/>
          </a:schemeClr>
        </a:solidFill>
        <a:ln w="15875" cap="flat" cmpd="sng" algn="ctr">
          <a:solidFill>
            <a:schemeClr val="accent6">
              <a:shade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s-419" sz="2900" kern="1200"/>
            <a:t>Distribución según su voluntad</a:t>
          </a:r>
        </a:p>
      </dsp:txBody>
      <dsp:txXfrm>
        <a:off x="2343005" y="0"/>
        <a:ext cx="3985534" cy="995777"/>
      </dsp:txXfrm>
    </dsp:sp>
    <dsp:sp modelId="{FC5150A8-F282-4AE5-9885-205B44620EB0}">
      <dsp:nvSpPr>
        <dsp:cNvPr id="0" name=""/>
        <dsp:cNvSpPr/>
      </dsp:nvSpPr>
      <dsp:spPr>
        <a:xfrm>
          <a:off x="615038" y="995777"/>
          <a:ext cx="3455932" cy="3455932"/>
        </a:xfrm>
        <a:prstGeom prst="pie">
          <a:avLst>
            <a:gd name="adj1" fmla="val 5400000"/>
            <a:gd name="adj2" fmla="val 16200000"/>
          </a:avLst>
        </a:prstGeom>
        <a:solidFill>
          <a:schemeClr val="accent6">
            <a:shade val="50000"/>
            <a:hueOff val="69756"/>
            <a:satOff val="-2693"/>
            <a:lumOff val="2068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08B43D6-9443-4F79-AC72-810864A7CCC8}">
      <dsp:nvSpPr>
        <dsp:cNvPr id="0" name=""/>
        <dsp:cNvSpPr/>
      </dsp:nvSpPr>
      <dsp:spPr>
        <a:xfrm>
          <a:off x="2343005" y="995777"/>
          <a:ext cx="7971069" cy="3455932"/>
        </a:xfrm>
        <a:prstGeom prst="rect">
          <a:avLst/>
        </a:prstGeom>
        <a:solidFill>
          <a:schemeClr val="lt1">
            <a:alpha val="90000"/>
            <a:hueOff val="0"/>
            <a:satOff val="0"/>
            <a:lumOff val="0"/>
            <a:alphaOff val="0"/>
          </a:schemeClr>
        </a:solidFill>
        <a:ln w="15875" cap="flat" cmpd="sng" algn="ctr">
          <a:solidFill>
            <a:schemeClr val="accent6">
              <a:shade val="50000"/>
              <a:hueOff val="69756"/>
              <a:satOff val="-2693"/>
              <a:lumOff val="2068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s-419" sz="2900" kern="1200"/>
            <a:t>Diversidad de dones</a:t>
          </a:r>
        </a:p>
      </dsp:txBody>
      <dsp:txXfrm>
        <a:off x="2343005" y="995777"/>
        <a:ext cx="3985534" cy="995777"/>
      </dsp:txXfrm>
    </dsp:sp>
    <dsp:sp modelId="{AC9BEF13-0A20-4296-86BB-05FFE19A4E51}">
      <dsp:nvSpPr>
        <dsp:cNvPr id="0" name=""/>
        <dsp:cNvSpPr/>
      </dsp:nvSpPr>
      <dsp:spPr>
        <a:xfrm>
          <a:off x="1230077" y="1991554"/>
          <a:ext cx="2225854" cy="2225854"/>
        </a:xfrm>
        <a:prstGeom prst="pie">
          <a:avLst>
            <a:gd name="adj1" fmla="val 5400000"/>
            <a:gd name="adj2" fmla="val 16200000"/>
          </a:avLst>
        </a:prstGeom>
        <a:solidFill>
          <a:schemeClr val="accent6">
            <a:shade val="50000"/>
            <a:hueOff val="139512"/>
            <a:satOff val="-5385"/>
            <a:lumOff val="41361"/>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52F8687-277F-4313-9B08-90B3E44BCD6B}">
      <dsp:nvSpPr>
        <dsp:cNvPr id="0" name=""/>
        <dsp:cNvSpPr/>
      </dsp:nvSpPr>
      <dsp:spPr>
        <a:xfrm>
          <a:off x="2343005" y="1991554"/>
          <a:ext cx="7971069" cy="2225854"/>
        </a:xfrm>
        <a:prstGeom prst="rect">
          <a:avLst/>
        </a:prstGeom>
        <a:solidFill>
          <a:schemeClr val="lt1">
            <a:alpha val="90000"/>
            <a:hueOff val="0"/>
            <a:satOff val="0"/>
            <a:lumOff val="0"/>
            <a:alphaOff val="0"/>
          </a:schemeClr>
        </a:solidFill>
        <a:ln w="15875" cap="flat" cmpd="sng" algn="ctr">
          <a:solidFill>
            <a:schemeClr val="accent6">
              <a:shade val="50000"/>
              <a:hueOff val="139512"/>
              <a:satOff val="-5385"/>
              <a:lumOff val="4136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s-419" sz="2900" kern="1200"/>
            <a:t>Capacitación para el ministerio</a:t>
          </a:r>
        </a:p>
      </dsp:txBody>
      <dsp:txXfrm>
        <a:off x="2343005" y="1991554"/>
        <a:ext cx="3985534" cy="995777"/>
      </dsp:txXfrm>
    </dsp:sp>
    <dsp:sp modelId="{EE569E9E-D814-4ACF-B6AC-911B5B393ED0}">
      <dsp:nvSpPr>
        <dsp:cNvPr id="0" name=""/>
        <dsp:cNvSpPr/>
      </dsp:nvSpPr>
      <dsp:spPr>
        <a:xfrm>
          <a:off x="1845116" y="2987331"/>
          <a:ext cx="995777" cy="995777"/>
        </a:xfrm>
        <a:prstGeom prst="pie">
          <a:avLst>
            <a:gd name="adj1" fmla="val 5400000"/>
            <a:gd name="adj2" fmla="val 16200000"/>
          </a:avLst>
        </a:prstGeom>
        <a:solidFill>
          <a:schemeClr val="accent6">
            <a:shade val="50000"/>
            <a:hueOff val="69756"/>
            <a:satOff val="-2693"/>
            <a:lumOff val="2068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406425E-E52D-48C5-8ACA-E9DDEFB2A374}">
      <dsp:nvSpPr>
        <dsp:cNvPr id="0" name=""/>
        <dsp:cNvSpPr/>
      </dsp:nvSpPr>
      <dsp:spPr>
        <a:xfrm>
          <a:off x="2343005" y="2987331"/>
          <a:ext cx="7971069" cy="995777"/>
        </a:xfrm>
        <a:prstGeom prst="rect">
          <a:avLst/>
        </a:prstGeom>
        <a:solidFill>
          <a:schemeClr val="lt1">
            <a:alpha val="90000"/>
            <a:hueOff val="0"/>
            <a:satOff val="0"/>
            <a:lumOff val="0"/>
            <a:alphaOff val="0"/>
          </a:schemeClr>
        </a:solidFill>
        <a:ln w="15875" cap="flat" cmpd="sng" algn="ctr">
          <a:solidFill>
            <a:schemeClr val="accent6">
              <a:shade val="50000"/>
              <a:hueOff val="69756"/>
              <a:satOff val="-2693"/>
              <a:lumOff val="2068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s-419" sz="2900" kern="1200"/>
            <a:t>Beneficio comunitario</a:t>
          </a:r>
        </a:p>
      </dsp:txBody>
      <dsp:txXfrm>
        <a:off x="2343005" y="2987331"/>
        <a:ext cx="3985534" cy="995777"/>
      </dsp:txXfrm>
    </dsp:sp>
    <dsp:sp modelId="{D295B7AD-4DD6-4609-97D3-834103DE00C7}">
      <dsp:nvSpPr>
        <dsp:cNvPr id="0" name=""/>
        <dsp:cNvSpPr/>
      </dsp:nvSpPr>
      <dsp:spPr>
        <a:xfrm>
          <a:off x="6328539" y="0"/>
          <a:ext cx="3985534" cy="995777"/>
        </a:xfrm>
        <a:prstGeom prst="rect">
          <a:avLst/>
        </a:prstGeom>
        <a:noFill/>
        <a:ln w="15875"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228600" lvl="1" indent="-228600" algn="l" defTabSz="933450">
            <a:lnSpc>
              <a:spcPct val="90000"/>
            </a:lnSpc>
            <a:spcBef>
              <a:spcPct val="0"/>
            </a:spcBef>
            <a:spcAft>
              <a:spcPct val="15000"/>
            </a:spcAft>
            <a:buChar char="•"/>
          </a:pPr>
          <a:r>
            <a:rPr lang="es-419" sz="2100" kern="1200" baseline="0"/>
            <a:t>Otorga dones a las personas según su voluntad (1 Corintios 12:11).</a:t>
          </a:r>
          <a:endParaRPr lang="es-419" sz="2100" kern="1200"/>
        </a:p>
      </dsp:txBody>
      <dsp:txXfrm>
        <a:off x="6328539" y="0"/>
        <a:ext cx="3985534" cy="995777"/>
      </dsp:txXfrm>
    </dsp:sp>
    <dsp:sp modelId="{78604702-6D8E-4440-83C9-E836A0AEE6CF}">
      <dsp:nvSpPr>
        <dsp:cNvPr id="0" name=""/>
        <dsp:cNvSpPr/>
      </dsp:nvSpPr>
      <dsp:spPr>
        <a:xfrm>
          <a:off x="6328539" y="995777"/>
          <a:ext cx="3985534" cy="995777"/>
        </a:xfrm>
        <a:prstGeom prst="rect">
          <a:avLst/>
        </a:prstGeom>
        <a:noFill/>
        <a:ln w="15875"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228600" lvl="1" indent="-228600" algn="l" defTabSz="933450">
            <a:lnSpc>
              <a:spcPct val="90000"/>
            </a:lnSpc>
            <a:spcBef>
              <a:spcPct val="0"/>
            </a:spcBef>
            <a:spcAft>
              <a:spcPct val="15000"/>
            </a:spcAft>
            <a:buChar char="•"/>
          </a:pPr>
          <a:r>
            <a:rPr lang="es-419" sz="2100" kern="1200" baseline="0"/>
            <a:t>Existen diversidades de dones, pero el Espíritu es el mismo (1 Corintios 12:4).</a:t>
          </a:r>
          <a:endParaRPr lang="es-419" sz="2100" kern="1200"/>
        </a:p>
      </dsp:txBody>
      <dsp:txXfrm>
        <a:off x="6328539" y="995777"/>
        <a:ext cx="3985534" cy="995777"/>
      </dsp:txXfrm>
    </dsp:sp>
    <dsp:sp modelId="{7BB9564F-7A87-4650-A338-4C2D3EFA2A4D}">
      <dsp:nvSpPr>
        <dsp:cNvPr id="0" name=""/>
        <dsp:cNvSpPr/>
      </dsp:nvSpPr>
      <dsp:spPr>
        <a:xfrm>
          <a:off x="6328539" y="1991554"/>
          <a:ext cx="3985534" cy="995777"/>
        </a:xfrm>
        <a:prstGeom prst="rect">
          <a:avLst/>
        </a:prstGeom>
        <a:noFill/>
        <a:ln w="15875"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228600" lvl="1" indent="-228600" algn="l" defTabSz="933450">
            <a:lnSpc>
              <a:spcPct val="90000"/>
            </a:lnSpc>
            <a:spcBef>
              <a:spcPct val="0"/>
            </a:spcBef>
            <a:spcAft>
              <a:spcPct val="15000"/>
            </a:spcAft>
            <a:buChar char="•"/>
          </a:pPr>
          <a:r>
            <a:rPr lang="es-419" sz="2100" kern="1200" baseline="0"/>
            <a:t>Nos habilita para administrar nuestros trabajos o ministerios en la iglesia.</a:t>
          </a:r>
          <a:endParaRPr lang="es-419" sz="2100" kern="1200"/>
        </a:p>
      </dsp:txBody>
      <dsp:txXfrm>
        <a:off x="6328539" y="1991554"/>
        <a:ext cx="3985534" cy="995777"/>
      </dsp:txXfrm>
    </dsp:sp>
    <dsp:sp modelId="{C6ED5816-E083-49B7-B18C-37662CEC2904}">
      <dsp:nvSpPr>
        <dsp:cNvPr id="0" name=""/>
        <dsp:cNvSpPr/>
      </dsp:nvSpPr>
      <dsp:spPr>
        <a:xfrm>
          <a:off x="6328539" y="2987331"/>
          <a:ext cx="3985534" cy="995777"/>
        </a:xfrm>
        <a:prstGeom prst="rect">
          <a:avLst/>
        </a:prstGeom>
        <a:noFill/>
        <a:ln w="15875"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228600" lvl="1" indent="-228600" algn="l" defTabSz="933450">
            <a:lnSpc>
              <a:spcPct val="90000"/>
            </a:lnSpc>
            <a:spcBef>
              <a:spcPct val="0"/>
            </a:spcBef>
            <a:spcAft>
              <a:spcPct val="15000"/>
            </a:spcAft>
            <a:buChar char="•"/>
          </a:pPr>
          <a:r>
            <a:rPr lang="es-419" sz="2100" kern="1200" baseline="0"/>
            <a:t>A cada uno se le da la manifestación del Espíritu para el bien de todos.</a:t>
          </a:r>
          <a:endParaRPr lang="es-419" sz="2100" kern="1200"/>
        </a:p>
      </dsp:txBody>
      <dsp:txXfrm>
        <a:off x="6328539" y="2987331"/>
        <a:ext cx="3985534" cy="995777"/>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00CD6D-2FF0-4921-A45A-6CE615AD3ECE}">
      <dsp:nvSpPr>
        <dsp:cNvPr id="0" name=""/>
        <dsp:cNvSpPr/>
      </dsp:nvSpPr>
      <dsp:spPr>
        <a:xfrm>
          <a:off x="0" y="235040"/>
          <a:ext cx="6164493" cy="1042470"/>
        </a:xfrm>
        <a:prstGeom prst="roundRect">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s-419" sz="2700" kern="1200"/>
            <a:t>No se trata simplemente de aumentar nuestras posesiones.</a:t>
          </a:r>
        </a:p>
      </dsp:txBody>
      <dsp:txXfrm>
        <a:off x="50889" y="285929"/>
        <a:ext cx="6062715" cy="940692"/>
      </dsp:txXfrm>
    </dsp:sp>
    <dsp:sp modelId="{3385B86E-A513-499A-802B-904338195F98}">
      <dsp:nvSpPr>
        <dsp:cNvPr id="0" name=""/>
        <dsp:cNvSpPr/>
      </dsp:nvSpPr>
      <dsp:spPr>
        <a:xfrm>
          <a:off x="0" y="1355270"/>
          <a:ext cx="6164493" cy="1042470"/>
        </a:xfrm>
        <a:prstGeom prst="roundRect">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s-419" sz="2700" kern="1200" dirty="0"/>
            <a:t>Los bienes materiales y dones espirituales son dados para ser compartidos.</a:t>
          </a:r>
        </a:p>
      </dsp:txBody>
      <dsp:txXfrm>
        <a:off x="50889" y="1406159"/>
        <a:ext cx="6062715" cy="940692"/>
      </dsp:txXfrm>
    </dsp:sp>
    <dsp:sp modelId="{982083A5-6079-41F0-B038-4B086D88BC76}">
      <dsp:nvSpPr>
        <dsp:cNvPr id="0" name=""/>
        <dsp:cNvSpPr/>
      </dsp:nvSpPr>
      <dsp:spPr>
        <a:xfrm>
          <a:off x="0" y="2475500"/>
          <a:ext cx="6164493" cy="1042470"/>
        </a:xfrm>
        <a:prstGeom prst="roundRect">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s-419" sz="2700" kern="1200"/>
            <a:t>Nuestra prosperidad se encuentra en el acto mismo de dar. </a:t>
          </a:r>
        </a:p>
      </dsp:txBody>
      <dsp:txXfrm>
        <a:off x="50889" y="2526389"/>
        <a:ext cx="6062715" cy="940692"/>
      </dsp:txXfrm>
    </dsp:sp>
    <dsp:sp modelId="{8D6BEE37-10DC-4BBD-9E78-2A4EA02BBEEE}">
      <dsp:nvSpPr>
        <dsp:cNvPr id="0" name=""/>
        <dsp:cNvSpPr/>
      </dsp:nvSpPr>
      <dsp:spPr>
        <a:xfrm>
          <a:off x="0" y="3595731"/>
          <a:ext cx="6164493" cy="1042470"/>
        </a:xfrm>
        <a:prstGeom prst="roundRect">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s-419" sz="2700" kern="1200"/>
            <a:t>Solo se logra si el Espíritu Santo guía nuestras vidas.</a:t>
          </a:r>
        </a:p>
      </dsp:txBody>
      <dsp:txXfrm>
        <a:off x="50889" y="3646620"/>
        <a:ext cx="6062715" cy="940692"/>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2D762E-4EE4-4DEE-94A1-2904ECC84368}">
      <dsp:nvSpPr>
        <dsp:cNvPr id="0" name=""/>
        <dsp:cNvSpPr/>
      </dsp:nvSpPr>
      <dsp:spPr>
        <a:xfrm rot="5400000">
          <a:off x="3416584" y="-1120991"/>
          <a:ext cx="1243138" cy="3800615"/>
        </a:xfrm>
        <a:prstGeom prst="round2SameRect">
          <a:avLst/>
        </a:prstGeom>
        <a:solidFill>
          <a:schemeClr val="lt1">
            <a:alpha val="90000"/>
            <a:tint val="40000"/>
            <a:hueOff val="0"/>
            <a:satOff val="0"/>
            <a:lumOff val="0"/>
            <a:alphaOff val="0"/>
          </a:schemeClr>
        </a:solidFill>
        <a:ln w="15875" cap="flat" cmpd="sng" algn="ctr">
          <a:solidFill>
            <a:schemeClr val="dk2">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630" tIns="43815" rIns="87630" bIns="43815" numCol="1" spcCol="1270" anchor="ctr" anchorCtr="0">
          <a:noAutofit/>
        </a:bodyPr>
        <a:lstStyle/>
        <a:p>
          <a:pPr marL="228600" lvl="1" indent="-228600" algn="l" defTabSz="1022350">
            <a:lnSpc>
              <a:spcPct val="90000"/>
            </a:lnSpc>
            <a:spcBef>
              <a:spcPct val="0"/>
            </a:spcBef>
            <a:spcAft>
              <a:spcPct val="15000"/>
            </a:spcAft>
            <a:buChar char="•"/>
          </a:pPr>
          <a:r>
            <a:rPr lang="es-419" sz="2300" kern="1200" baseline="0" dirty="0"/>
            <a:t>Es esencial para utilizar nuestras riquezas conforme a los principios del reino.</a:t>
          </a:r>
          <a:endParaRPr lang="es-419" sz="2300" kern="1200" dirty="0"/>
        </a:p>
      </dsp:txBody>
      <dsp:txXfrm rot="-5400000">
        <a:off x="2137846" y="218432"/>
        <a:ext cx="3739930" cy="1121768"/>
      </dsp:txXfrm>
    </dsp:sp>
    <dsp:sp modelId="{9C537E7A-2196-4104-AB20-5A4BEE77543E}">
      <dsp:nvSpPr>
        <dsp:cNvPr id="0" name=""/>
        <dsp:cNvSpPr/>
      </dsp:nvSpPr>
      <dsp:spPr>
        <a:xfrm>
          <a:off x="0" y="2354"/>
          <a:ext cx="2137846" cy="1553923"/>
        </a:xfrm>
        <a:prstGeom prst="roundRect">
          <a:avLst/>
        </a:prstGeom>
        <a:solidFill>
          <a:schemeClr val="lt1">
            <a:hueOff val="0"/>
            <a:satOff val="0"/>
            <a:lumOff val="0"/>
            <a:alphaOff val="0"/>
          </a:schemeClr>
        </a:solidFill>
        <a:ln w="15875"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a:lnSpc>
              <a:spcPct val="90000"/>
            </a:lnSpc>
            <a:spcBef>
              <a:spcPct val="0"/>
            </a:spcBef>
            <a:spcAft>
              <a:spcPct val="35000"/>
            </a:spcAft>
            <a:buNone/>
          </a:pPr>
          <a:r>
            <a:rPr lang="es-419" sz="2600" kern="1200"/>
            <a:t>Influencia esencial</a:t>
          </a:r>
        </a:p>
      </dsp:txBody>
      <dsp:txXfrm>
        <a:off x="75856" y="78210"/>
        <a:ext cx="1986134" cy="1402211"/>
      </dsp:txXfrm>
    </dsp:sp>
    <dsp:sp modelId="{8B14AF11-2ADC-44DC-ABE0-B88487EF1175}">
      <dsp:nvSpPr>
        <dsp:cNvPr id="0" name=""/>
        <dsp:cNvSpPr/>
      </dsp:nvSpPr>
      <dsp:spPr>
        <a:xfrm rot="5400000">
          <a:off x="3416584" y="510627"/>
          <a:ext cx="1243138" cy="3800615"/>
        </a:xfrm>
        <a:prstGeom prst="round2SameRect">
          <a:avLst/>
        </a:prstGeom>
        <a:solidFill>
          <a:schemeClr val="lt1">
            <a:alpha val="90000"/>
            <a:tint val="40000"/>
            <a:hueOff val="0"/>
            <a:satOff val="0"/>
            <a:lumOff val="0"/>
            <a:alphaOff val="0"/>
          </a:schemeClr>
        </a:solidFill>
        <a:ln w="15875" cap="flat" cmpd="sng" algn="ctr">
          <a:solidFill>
            <a:schemeClr val="dk2">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630" tIns="43815" rIns="87630" bIns="43815" numCol="1" spcCol="1270" anchor="ctr" anchorCtr="0">
          <a:noAutofit/>
        </a:bodyPr>
        <a:lstStyle/>
        <a:p>
          <a:pPr marL="228600" lvl="1" indent="-228600" algn="l" defTabSz="1022350">
            <a:lnSpc>
              <a:spcPct val="90000"/>
            </a:lnSpc>
            <a:spcBef>
              <a:spcPct val="0"/>
            </a:spcBef>
            <a:spcAft>
              <a:spcPct val="15000"/>
            </a:spcAft>
            <a:buChar char="•"/>
          </a:pPr>
          <a:r>
            <a:rPr lang="es-419" sz="2300" kern="1200" baseline="0"/>
            <a:t>Nos aleja del orgullo y el afán de protagonismo.</a:t>
          </a:r>
          <a:endParaRPr lang="es-419" sz="2300" kern="1200"/>
        </a:p>
      </dsp:txBody>
      <dsp:txXfrm rot="-5400000">
        <a:off x="2137846" y="1850051"/>
        <a:ext cx="3739930" cy="1121768"/>
      </dsp:txXfrm>
    </dsp:sp>
    <dsp:sp modelId="{0FF5AC84-646D-42F7-94BA-CE1CBA854152}">
      <dsp:nvSpPr>
        <dsp:cNvPr id="0" name=""/>
        <dsp:cNvSpPr/>
      </dsp:nvSpPr>
      <dsp:spPr>
        <a:xfrm>
          <a:off x="0" y="1633973"/>
          <a:ext cx="2137846" cy="1553923"/>
        </a:xfrm>
        <a:prstGeom prst="roundRect">
          <a:avLst/>
        </a:prstGeom>
        <a:solidFill>
          <a:schemeClr val="lt1">
            <a:hueOff val="0"/>
            <a:satOff val="0"/>
            <a:lumOff val="0"/>
            <a:alphaOff val="0"/>
          </a:schemeClr>
        </a:solidFill>
        <a:ln w="15875"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a:lnSpc>
              <a:spcPct val="90000"/>
            </a:lnSpc>
            <a:spcBef>
              <a:spcPct val="0"/>
            </a:spcBef>
            <a:spcAft>
              <a:spcPct val="35000"/>
            </a:spcAft>
            <a:buNone/>
          </a:pPr>
          <a:r>
            <a:rPr lang="es-419" sz="2600" kern="1200"/>
            <a:t>Alejamiento del orgullo</a:t>
          </a:r>
        </a:p>
      </dsp:txBody>
      <dsp:txXfrm>
        <a:off x="75856" y="1709829"/>
        <a:ext cx="1986134" cy="1402211"/>
      </dsp:txXfrm>
    </dsp:sp>
    <dsp:sp modelId="{7D705D39-DFB0-4A89-A153-6E71F5A18BF5}">
      <dsp:nvSpPr>
        <dsp:cNvPr id="0" name=""/>
        <dsp:cNvSpPr/>
      </dsp:nvSpPr>
      <dsp:spPr>
        <a:xfrm rot="5400000">
          <a:off x="3416584" y="2142247"/>
          <a:ext cx="1243138" cy="3800615"/>
        </a:xfrm>
        <a:prstGeom prst="round2SameRect">
          <a:avLst/>
        </a:prstGeom>
        <a:solidFill>
          <a:schemeClr val="lt1">
            <a:alpha val="90000"/>
            <a:tint val="40000"/>
            <a:hueOff val="0"/>
            <a:satOff val="0"/>
            <a:lumOff val="0"/>
            <a:alphaOff val="0"/>
          </a:schemeClr>
        </a:solidFill>
        <a:ln w="15875" cap="flat" cmpd="sng" algn="ctr">
          <a:solidFill>
            <a:schemeClr val="dk2">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630" tIns="43815" rIns="87630" bIns="43815" numCol="1" spcCol="1270" anchor="ctr" anchorCtr="0">
          <a:noAutofit/>
        </a:bodyPr>
        <a:lstStyle/>
        <a:p>
          <a:pPr marL="228600" lvl="1" indent="-228600" algn="l" defTabSz="1022350">
            <a:lnSpc>
              <a:spcPct val="90000"/>
            </a:lnSpc>
            <a:spcBef>
              <a:spcPct val="0"/>
            </a:spcBef>
            <a:spcAft>
              <a:spcPct val="15000"/>
            </a:spcAft>
            <a:buChar char="•"/>
          </a:pPr>
          <a:r>
            <a:rPr lang="es-419" sz="2300" kern="1200" baseline="0"/>
            <a:t>El Señor nos llama a una generosidad que no busca aplausos (Mateo 6:3).</a:t>
          </a:r>
          <a:endParaRPr lang="es-419" sz="2300" kern="1200"/>
        </a:p>
      </dsp:txBody>
      <dsp:txXfrm rot="-5400000">
        <a:off x="2137846" y="3481671"/>
        <a:ext cx="3739930" cy="1121768"/>
      </dsp:txXfrm>
    </dsp:sp>
    <dsp:sp modelId="{C227F703-56F7-42F3-8F16-1694025F260E}">
      <dsp:nvSpPr>
        <dsp:cNvPr id="0" name=""/>
        <dsp:cNvSpPr/>
      </dsp:nvSpPr>
      <dsp:spPr>
        <a:xfrm>
          <a:off x="0" y="3265593"/>
          <a:ext cx="2137846" cy="1553923"/>
        </a:xfrm>
        <a:prstGeom prst="roundRect">
          <a:avLst/>
        </a:prstGeom>
        <a:solidFill>
          <a:schemeClr val="lt1">
            <a:hueOff val="0"/>
            <a:satOff val="0"/>
            <a:lumOff val="0"/>
            <a:alphaOff val="0"/>
          </a:schemeClr>
        </a:solidFill>
        <a:ln w="15875"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a:lnSpc>
              <a:spcPct val="90000"/>
            </a:lnSpc>
            <a:spcBef>
              <a:spcPct val="0"/>
            </a:spcBef>
            <a:spcAft>
              <a:spcPct val="35000"/>
            </a:spcAft>
            <a:buNone/>
          </a:pPr>
          <a:r>
            <a:rPr lang="es-419" sz="2600" kern="1200"/>
            <a:t>Generosidad anónima</a:t>
          </a:r>
        </a:p>
      </dsp:txBody>
      <dsp:txXfrm>
        <a:off x="75856" y="3341449"/>
        <a:ext cx="1986134" cy="1402211"/>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878FF5-CE69-4E17-B280-844EBB40F9CA}">
      <dsp:nvSpPr>
        <dsp:cNvPr id="0" name=""/>
        <dsp:cNvSpPr/>
      </dsp:nvSpPr>
      <dsp:spPr>
        <a:xfrm>
          <a:off x="0" y="55822"/>
          <a:ext cx="5866542" cy="585000"/>
        </a:xfrm>
        <a:prstGeom prst="round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s-419" sz="2500" kern="1200"/>
            <a:t>Transformación progresiva</a:t>
          </a:r>
        </a:p>
      </dsp:txBody>
      <dsp:txXfrm>
        <a:off x="28557" y="84379"/>
        <a:ext cx="5809428" cy="527886"/>
      </dsp:txXfrm>
    </dsp:sp>
    <dsp:sp modelId="{B92A6BE6-3671-4C44-BD83-03D6CB0B55EE}">
      <dsp:nvSpPr>
        <dsp:cNvPr id="0" name=""/>
        <dsp:cNvSpPr/>
      </dsp:nvSpPr>
      <dsp:spPr>
        <a:xfrm>
          <a:off x="0" y="640822"/>
          <a:ext cx="5866542" cy="5951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6263" tIns="31750" rIns="177800" bIns="31750" numCol="1" spcCol="1270" anchor="t" anchorCtr="0">
          <a:noAutofit/>
        </a:bodyPr>
        <a:lstStyle/>
        <a:p>
          <a:pPr marL="228600" lvl="1" indent="-228600" algn="l" defTabSz="889000">
            <a:lnSpc>
              <a:spcPct val="90000"/>
            </a:lnSpc>
            <a:spcBef>
              <a:spcPct val="0"/>
            </a:spcBef>
            <a:spcAft>
              <a:spcPct val="20000"/>
            </a:spcAft>
            <a:buChar char="•"/>
          </a:pPr>
          <a:r>
            <a:rPr lang="es-419" sz="2000" kern="1200" baseline="0"/>
            <a:t>El Espíritu nos transforma en nuestra experiencia cristiana.</a:t>
          </a:r>
          <a:endParaRPr lang="es-419" sz="2000" kern="1200"/>
        </a:p>
      </dsp:txBody>
      <dsp:txXfrm>
        <a:off x="0" y="640822"/>
        <a:ext cx="5866542" cy="595125"/>
      </dsp:txXfrm>
    </dsp:sp>
    <dsp:sp modelId="{81DF2FFD-1D5B-4F80-959F-809B60DD08F1}">
      <dsp:nvSpPr>
        <dsp:cNvPr id="0" name=""/>
        <dsp:cNvSpPr/>
      </dsp:nvSpPr>
      <dsp:spPr>
        <a:xfrm>
          <a:off x="0" y="1235947"/>
          <a:ext cx="5866542" cy="585000"/>
        </a:xfrm>
        <a:prstGeom prst="roundRect">
          <a:avLst/>
        </a:prstGeom>
        <a:solidFill>
          <a:schemeClr val="accent5">
            <a:hueOff val="-561544"/>
            <a:satOff val="-2648"/>
            <a:lumOff val="65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s-419" sz="2500" kern="1200"/>
            <a:t>Papel de la Palabra</a:t>
          </a:r>
        </a:p>
      </dsp:txBody>
      <dsp:txXfrm>
        <a:off x="28557" y="1264504"/>
        <a:ext cx="5809428" cy="527886"/>
      </dsp:txXfrm>
    </dsp:sp>
    <dsp:sp modelId="{6CEEDFDE-7012-445E-8A98-0111AB8C77A0}">
      <dsp:nvSpPr>
        <dsp:cNvPr id="0" name=""/>
        <dsp:cNvSpPr/>
      </dsp:nvSpPr>
      <dsp:spPr>
        <a:xfrm>
          <a:off x="0" y="1820947"/>
          <a:ext cx="5866542" cy="5951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6263" tIns="31750" rIns="177800" bIns="31750" numCol="1" spcCol="1270" anchor="t" anchorCtr="0">
          <a:noAutofit/>
        </a:bodyPr>
        <a:lstStyle/>
        <a:p>
          <a:pPr marL="228600" lvl="1" indent="-228600" algn="l" defTabSz="889000">
            <a:lnSpc>
              <a:spcPct val="90000"/>
            </a:lnSpc>
            <a:spcBef>
              <a:spcPct val="0"/>
            </a:spcBef>
            <a:spcAft>
              <a:spcPct val="20000"/>
            </a:spcAft>
            <a:buChar char="•"/>
          </a:pPr>
          <a:r>
            <a:rPr lang="es-419" sz="2000" kern="1200" baseline="0"/>
            <a:t>La Palabra de Dios desempeña un papel esencial (Juan 17:17).</a:t>
          </a:r>
          <a:endParaRPr lang="es-419" sz="2000" kern="1200"/>
        </a:p>
      </dsp:txBody>
      <dsp:txXfrm>
        <a:off x="0" y="1820947"/>
        <a:ext cx="5866542" cy="595125"/>
      </dsp:txXfrm>
    </dsp:sp>
    <dsp:sp modelId="{DE0A26F5-563A-4ABB-A390-D69BA1AE510F}">
      <dsp:nvSpPr>
        <dsp:cNvPr id="0" name=""/>
        <dsp:cNvSpPr/>
      </dsp:nvSpPr>
      <dsp:spPr>
        <a:xfrm>
          <a:off x="0" y="2416072"/>
          <a:ext cx="5866542" cy="585000"/>
        </a:xfrm>
        <a:prstGeom prst="roundRect">
          <a:avLst/>
        </a:prstGeom>
        <a:solidFill>
          <a:schemeClr val="accent5">
            <a:hueOff val="-1123087"/>
            <a:satOff val="-5296"/>
            <a:lumOff val="1307"/>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s-419" sz="2500" kern="1200"/>
            <a:t>Obediencia como fruto</a:t>
          </a:r>
        </a:p>
      </dsp:txBody>
      <dsp:txXfrm>
        <a:off x="28557" y="2444629"/>
        <a:ext cx="5809428" cy="527886"/>
      </dsp:txXfrm>
    </dsp:sp>
    <dsp:sp modelId="{C2CA2B7D-4152-4A52-B450-61812C508828}">
      <dsp:nvSpPr>
        <dsp:cNvPr id="0" name=""/>
        <dsp:cNvSpPr/>
      </dsp:nvSpPr>
      <dsp:spPr>
        <a:xfrm>
          <a:off x="0" y="3001072"/>
          <a:ext cx="5866542" cy="5951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6263" tIns="31750" rIns="177800" bIns="31750" numCol="1" spcCol="1270" anchor="t" anchorCtr="0">
          <a:noAutofit/>
        </a:bodyPr>
        <a:lstStyle/>
        <a:p>
          <a:pPr marL="228600" lvl="1" indent="-228600" algn="l" defTabSz="889000">
            <a:lnSpc>
              <a:spcPct val="90000"/>
            </a:lnSpc>
            <a:spcBef>
              <a:spcPct val="0"/>
            </a:spcBef>
            <a:spcAft>
              <a:spcPct val="20000"/>
            </a:spcAft>
            <a:buChar char="•"/>
          </a:pPr>
          <a:r>
            <a:rPr lang="es-419" sz="2000" kern="1200" baseline="0"/>
            <a:t>La obediencia es el fruto del Espíritu (Romanos 6:22).</a:t>
          </a:r>
          <a:endParaRPr lang="es-419" sz="2000" kern="1200"/>
        </a:p>
      </dsp:txBody>
      <dsp:txXfrm>
        <a:off x="0" y="3001072"/>
        <a:ext cx="5866542" cy="595125"/>
      </dsp:txXfrm>
    </dsp:sp>
    <dsp:sp modelId="{92DE7F72-37CD-4F31-B510-F0A8FB9367B7}">
      <dsp:nvSpPr>
        <dsp:cNvPr id="0" name=""/>
        <dsp:cNvSpPr/>
      </dsp:nvSpPr>
      <dsp:spPr>
        <a:xfrm>
          <a:off x="0" y="3596197"/>
          <a:ext cx="5866542" cy="585000"/>
        </a:xfrm>
        <a:prstGeom prst="roundRect">
          <a:avLst/>
        </a:prstGeom>
        <a:solidFill>
          <a:schemeClr val="accent5">
            <a:hueOff val="-1684631"/>
            <a:satOff val="-7944"/>
            <a:lumOff val="196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s-419" sz="2500" kern="1200"/>
            <a:t>Manifestación de amor</a:t>
          </a:r>
        </a:p>
      </dsp:txBody>
      <dsp:txXfrm>
        <a:off x="28557" y="3624754"/>
        <a:ext cx="5809428" cy="527886"/>
      </dsp:txXfrm>
    </dsp:sp>
    <dsp:sp modelId="{AA0944D5-53A9-476E-AE4F-B4F5DC311232}">
      <dsp:nvSpPr>
        <dsp:cNvPr id="0" name=""/>
        <dsp:cNvSpPr/>
      </dsp:nvSpPr>
      <dsp:spPr>
        <a:xfrm>
          <a:off x="0" y="4181197"/>
          <a:ext cx="5866542" cy="5951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6263" tIns="31750" rIns="177800" bIns="31750" numCol="1" spcCol="1270" anchor="t" anchorCtr="0">
          <a:noAutofit/>
        </a:bodyPr>
        <a:lstStyle/>
        <a:p>
          <a:pPr marL="228600" lvl="1" indent="-228600" algn="l" defTabSz="889000">
            <a:lnSpc>
              <a:spcPct val="90000"/>
            </a:lnSpc>
            <a:spcBef>
              <a:spcPct val="0"/>
            </a:spcBef>
            <a:spcAft>
              <a:spcPct val="20000"/>
            </a:spcAft>
            <a:buChar char="•"/>
          </a:pPr>
          <a:r>
            <a:rPr lang="es-419" sz="2000" kern="1200" baseline="0"/>
            <a:t>Es la manifestación genuina del amor a Dios y al prójimo.</a:t>
          </a:r>
          <a:endParaRPr lang="es-419" sz="2000" kern="1200"/>
        </a:p>
      </dsp:txBody>
      <dsp:txXfrm>
        <a:off x="0" y="4181197"/>
        <a:ext cx="5866542" cy="595125"/>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C41E14-C733-47F3-9227-4F3D4AB17D7A}">
      <dsp:nvSpPr>
        <dsp:cNvPr id="0" name=""/>
        <dsp:cNvSpPr/>
      </dsp:nvSpPr>
      <dsp:spPr>
        <a:xfrm>
          <a:off x="2737" y="0"/>
          <a:ext cx="2633157" cy="5239820"/>
        </a:xfrm>
        <a:prstGeom prst="roundRect">
          <a:avLst>
            <a:gd name="adj" fmla="val 10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s-419" sz="2800" kern="1200"/>
            <a:t>Corazón de piedra a corazón de carne</a:t>
          </a:r>
        </a:p>
      </dsp:txBody>
      <dsp:txXfrm>
        <a:off x="2737" y="0"/>
        <a:ext cx="2633157" cy="1571946"/>
      </dsp:txXfrm>
    </dsp:sp>
    <dsp:sp modelId="{27AB67C0-999F-4C7E-A7D6-4D9D79664A49}">
      <dsp:nvSpPr>
        <dsp:cNvPr id="0" name=""/>
        <dsp:cNvSpPr/>
      </dsp:nvSpPr>
      <dsp:spPr>
        <a:xfrm>
          <a:off x="266053" y="1573481"/>
          <a:ext cx="2106525" cy="1579877"/>
        </a:xfrm>
        <a:prstGeom prst="roundRect">
          <a:avLst>
            <a:gd name="adj" fmla="val 10000"/>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a:lnSpc>
              <a:spcPct val="90000"/>
            </a:lnSpc>
            <a:spcBef>
              <a:spcPct val="0"/>
            </a:spcBef>
            <a:spcAft>
              <a:spcPct val="35000"/>
            </a:spcAft>
            <a:buNone/>
          </a:pPr>
          <a:r>
            <a:rPr lang="es-419" sz="1800" kern="1200" baseline="0"/>
            <a:t>El Señor transforma nuestro corazón endurecido, descrito como "de piedra" (Ezequiel 36:25-27).</a:t>
          </a:r>
          <a:endParaRPr lang="es-419" sz="1800" kern="1200"/>
        </a:p>
      </dsp:txBody>
      <dsp:txXfrm>
        <a:off x="312326" y="1619754"/>
        <a:ext cx="2013979" cy="1487331"/>
      </dsp:txXfrm>
    </dsp:sp>
    <dsp:sp modelId="{361D9C48-90C8-4525-BA5F-60B5620A5077}">
      <dsp:nvSpPr>
        <dsp:cNvPr id="0" name=""/>
        <dsp:cNvSpPr/>
      </dsp:nvSpPr>
      <dsp:spPr>
        <a:xfrm>
          <a:off x="266053" y="3396416"/>
          <a:ext cx="2106525" cy="1579877"/>
        </a:xfrm>
        <a:prstGeom prst="roundRect">
          <a:avLst>
            <a:gd name="adj" fmla="val 10000"/>
          </a:avLst>
        </a:prstGeom>
        <a:solidFill>
          <a:schemeClr val="accent5">
            <a:hueOff val="-561544"/>
            <a:satOff val="-2648"/>
            <a:lumOff val="65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a:lnSpc>
              <a:spcPct val="90000"/>
            </a:lnSpc>
            <a:spcBef>
              <a:spcPct val="0"/>
            </a:spcBef>
            <a:spcAft>
              <a:spcPct val="35000"/>
            </a:spcAft>
            <a:buNone/>
          </a:pPr>
          <a:r>
            <a:rPr lang="es-419" sz="1800" kern="1200" baseline="0"/>
            <a:t>Lo reemplaza por un corazón de carne y un espíritu nuevo, receptivos a la voz de Dios.</a:t>
          </a:r>
          <a:endParaRPr lang="es-419" sz="1800" kern="1200"/>
        </a:p>
      </dsp:txBody>
      <dsp:txXfrm>
        <a:off x="312326" y="3442689"/>
        <a:ext cx="2013979" cy="1487331"/>
      </dsp:txXfrm>
    </dsp:sp>
    <dsp:sp modelId="{48F10930-1CAF-4720-8A97-BA9A8604AA92}">
      <dsp:nvSpPr>
        <dsp:cNvPr id="0" name=""/>
        <dsp:cNvSpPr/>
      </dsp:nvSpPr>
      <dsp:spPr>
        <a:xfrm>
          <a:off x="2833381" y="0"/>
          <a:ext cx="2633157" cy="5239820"/>
        </a:xfrm>
        <a:prstGeom prst="roundRect">
          <a:avLst>
            <a:gd name="adj" fmla="val 10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s-419" sz="2800" kern="1200"/>
            <a:t>Guía hacia la obediencia</a:t>
          </a:r>
        </a:p>
      </dsp:txBody>
      <dsp:txXfrm>
        <a:off x="2833381" y="0"/>
        <a:ext cx="2633157" cy="1571946"/>
      </dsp:txXfrm>
    </dsp:sp>
    <dsp:sp modelId="{9748B0CB-796B-4D15-AFD5-FC5005851BC1}">
      <dsp:nvSpPr>
        <dsp:cNvPr id="0" name=""/>
        <dsp:cNvSpPr/>
      </dsp:nvSpPr>
      <dsp:spPr>
        <a:xfrm>
          <a:off x="3096697" y="1573481"/>
          <a:ext cx="2106525" cy="1579877"/>
        </a:xfrm>
        <a:prstGeom prst="roundRect">
          <a:avLst>
            <a:gd name="adj" fmla="val 10000"/>
          </a:avLst>
        </a:prstGeom>
        <a:solidFill>
          <a:schemeClr val="accent5">
            <a:hueOff val="-1123087"/>
            <a:satOff val="-5296"/>
            <a:lumOff val="1307"/>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a:lnSpc>
              <a:spcPct val="90000"/>
            </a:lnSpc>
            <a:spcBef>
              <a:spcPct val="0"/>
            </a:spcBef>
            <a:spcAft>
              <a:spcPct val="35000"/>
            </a:spcAft>
            <a:buNone/>
          </a:pPr>
          <a:r>
            <a:rPr lang="es-419" sz="1800" kern="1200" baseline="0"/>
            <a:t>Bajo la dirección del Espíritu, Dios nos llevará a caminar en sus estatutos.</a:t>
          </a:r>
          <a:endParaRPr lang="es-419" sz="1800" kern="1200"/>
        </a:p>
      </dsp:txBody>
      <dsp:txXfrm>
        <a:off x="3142970" y="1619754"/>
        <a:ext cx="2013979" cy="1487331"/>
      </dsp:txXfrm>
    </dsp:sp>
    <dsp:sp modelId="{50FB5168-6E77-4253-B232-BB0594E20A1B}">
      <dsp:nvSpPr>
        <dsp:cNvPr id="0" name=""/>
        <dsp:cNvSpPr/>
      </dsp:nvSpPr>
      <dsp:spPr>
        <a:xfrm>
          <a:off x="3096697" y="3396416"/>
          <a:ext cx="2106525" cy="1579877"/>
        </a:xfrm>
        <a:prstGeom prst="roundRect">
          <a:avLst>
            <a:gd name="adj" fmla="val 10000"/>
          </a:avLst>
        </a:prstGeom>
        <a:solidFill>
          <a:schemeClr val="accent5">
            <a:hueOff val="-1684631"/>
            <a:satOff val="-7944"/>
            <a:lumOff val="196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a:lnSpc>
              <a:spcPct val="90000"/>
            </a:lnSpc>
            <a:spcBef>
              <a:spcPct val="0"/>
            </a:spcBef>
            <a:spcAft>
              <a:spcPct val="35000"/>
            </a:spcAft>
            <a:buNone/>
          </a:pPr>
          <a:r>
            <a:rPr lang="es-419" sz="1800" kern="1200" baseline="0"/>
            <a:t>Nos capacita para cumplir sus preceptos con gozo y dedicación.</a:t>
          </a:r>
          <a:endParaRPr lang="es-419" sz="1800" kern="1200"/>
        </a:p>
      </dsp:txBody>
      <dsp:txXfrm>
        <a:off x="3142970" y="3442689"/>
        <a:ext cx="2013979" cy="1487331"/>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2D14E6-70A3-4AAA-8664-A48DB3DDB06B}">
      <dsp:nvSpPr>
        <dsp:cNvPr id="0" name=""/>
        <dsp:cNvSpPr/>
      </dsp:nvSpPr>
      <dsp:spPr>
        <a:xfrm>
          <a:off x="2268259" y="3965966"/>
          <a:ext cx="100794" cy="100794"/>
        </a:xfrm>
        <a:prstGeom prst="ellipse">
          <a:avLst/>
        </a:prstGeom>
        <a:solidFill>
          <a:schemeClr val="accent4">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29C63DF-3132-421F-9236-0B4A335051CC}">
      <dsp:nvSpPr>
        <dsp:cNvPr id="0" name=""/>
        <dsp:cNvSpPr/>
      </dsp:nvSpPr>
      <dsp:spPr>
        <a:xfrm>
          <a:off x="2043735" y="4068344"/>
          <a:ext cx="100794" cy="100794"/>
        </a:xfrm>
        <a:prstGeom prst="ellipse">
          <a:avLst/>
        </a:prstGeom>
        <a:solidFill>
          <a:schemeClr val="accent4">
            <a:hueOff val="-182109"/>
            <a:satOff val="-219"/>
            <a:lumOff val="-262"/>
            <a:alphaOff val="0"/>
          </a:schemeClr>
        </a:solidFill>
        <a:ln w="15875" cap="flat" cmpd="sng" algn="ctr">
          <a:solidFill>
            <a:schemeClr val="accent4">
              <a:hueOff val="-182109"/>
              <a:satOff val="-219"/>
              <a:lumOff val="-262"/>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0932FD9-DD51-45DC-87FD-0BE73A7D27D8}">
      <dsp:nvSpPr>
        <dsp:cNvPr id="0" name=""/>
        <dsp:cNvSpPr/>
      </dsp:nvSpPr>
      <dsp:spPr>
        <a:xfrm>
          <a:off x="1812573" y="4152628"/>
          <a:ext cx="100794" cy="100794"/>
        </a:xfrm>
        <a:prstGeom prst="ellipse">
          <a:avLst/>
        </a:prstGeom>
        <a:solidFill>
          <a:schemeClr val="accent4">
            <a:hueOff val="-364219"/>
            <a:satOff val="-438"/>
            <a:lumOff val="-523"/>
            <a:alphaOff val="0"/>
          </a:schemeClr>
        </a:solidFill>
        <a:ln w="15875" cap="flat" cmpd="sng" algn="ctr">
          <a:solidFill>
            <a:schemeClr val="accent4">
              <a:hueOff val="-364219"/>
              <a:satOff val="-438"/>
              <a:lumOff val="-52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83CC4ED-1E4A-4950-B6A8-7CEAE305B397}">
      <dsp:nvSpPr>
        <dsp:cNvPr id="0" name=""/>
        <dsp:cNvSpPr/>
      </dsp:nvSpPr>
      <dsp:spPr>
        <a:xfrm>
          <a:off x="1574771" y="4218341"/>
          <a:ext cx="100794" cy="100794"/>
        </a:xfrm>
        <a:prstGeom prst="ellipse">
          <a:avLst/>
        </a:prstGeom>
        <a:solidFill>
          <a:schemeClr val="accent4">
            <a:hueOff val="-546328"/>
            <a:satOff val="-656"/>
            <a:lumOff val="-785"/>
            <a:alphaOff val="0"/>
          </a:schemeClr>
        </a:solidFill>
        <a:ln w="15875" cap="flat" cmpd="sng" algn="ctr">
          <a:solidFill>
            <a:schemeClr val="accent4">
              <a:hueOff val="-546328"/>
              <a:satOff val="-656"/>
              <a:lumOff val="-78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BDC14CD-AAF4-4974-9F01-9A7355CA8294}">
      <dsp:nvSpPr>
        <dsp:cNvPr id="0" name=""/>
        <dsp:cNvSpPr/>
      </dsp:nvSpPr>
      <dsp:spPr>
        <a:xfrm>
          <a:off x="3317846" y="3110747"/>
          <a:ext cx="100794" cy="100794"/>
        </a:xfrm>
        <a:prstGeom prst="ellipse">
          <a:avLst/>
        </a:prstGeom>
        <a:solidFill>
          <a:schemeClr val="accent4">
            <a:hueOff val="-728438"/>
            <a:satOff val="-875"/>
            <a:lumOff val="-1046"/>
            <a:alphaOff val="0"/>
          </a:schemeClr>
        </a:solidFill>
        <a:ln w="15875" cap="flat" cmpd="sng" algn="ctr">
          <a:solidFill>
            <a:schemeClr val="accent4">
              <a:hueOff val="-728438"/>
              <a:satOff val="-875"/>
              <a:lumOff val="-1046"/>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B0E44F4-95C6-4A41-BFD5-66C20569C8FA}">
      <dsp:nvSpPr>
        <dsp:cNvPr id="0" name=""/>
        <dsp:cNvSpPr/>
      </dsp:nvSpPr>
      <dsp:spPr>
        <a:xfrm>
          <a:off x="3916575" y="1856014"/>
          <a:ext cx="100794" cy="100794"/>
        </a:xfrm>
        <a:prstGeom prst="ellipse">
          <a:avLst/>
        </a:prstGeom>
        <a:solidFill>
          <a:schemeClr val="accent4">
            <a:hueOff val="-910547"/>
            <a:satOff val="-1094"/>
            <a:lumOff val="-1308"/>
            <a:alphaOff val="0"/>
          </a:schemeClr>
        </a:solidFill>
        <a:ln w="15875" cap="flat" cmpd="sng" algn="ctr">
          <a:solidFill>
            <a:schemeClr val="accent4">
              <a:hueOff val="-910547"/>
              <a:satOff val="-1094"/>
              <a:lumOff val="-1308"/>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364AB1E-BCAB-4EBA-B390-B69322D168DB}">
      <dsp:nvSpPr>
        <dsp:cNvPr id="0" name=""/>
        <dsp:cNvSpPr/>
      </dsp:nvSpPr>
      <dsp:spPr>
        <a:xfrm>
          <a:off x="3754822" y="290335"/>
          <a:ext cx="100794" cy="100794"/>
        </a:xfrm>
        <a:prstGeom prst="ellipse">
          <a:avLst/>
        </a:prstGeom>
        <a:solidFill>
          <a:schemeClr val="accent4">
            <a:hueOff val="-1092657"/>
            <a:satOff val="-1313"/>
            <a:lumOff val="-1569"/>
            <a:alphaOff val="0"/>
          </a:schemeClr>
        </a:solidFill>
        <a:ln w="15875" cap="flat" cmpd="sng" algn="ctr">
          <a:solidFill>
            <a:schemeClr val="accent4">
              <a:hueOff val="-1092657"/>
              <a:satOff val="-1313"/>
              <a:lumOff val="-1569"/>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CEBB5BE-F204-4FE5-B4BF-9F508545E08D}">
      <dsp:nvSpPr>
        <dsp:cNvPr id="0" name=""/>
        <dsp:cNvSpPr/>
      </dsp:nvSpPr>
      <dsp:spPr>
        <a:xfrm>
          <a:off x="3898468" y="188432"/>
          <a:ext cx="100794" cy="100794"/>
        </a:xfrm>
        <a:prstGeom prst="ellipse">
          <a:avLst/>
        </a:prstGeom>
        <a:solidFill>
          <a:schemeClr val="accent4">
            <a:hueOff val="-1274766"/>
            <a:satOff val="-1531"/>
            <a:lumOff val="-1831"/>
            <a:alphaOff val="0"/>
          </a:schemeClr>
        </a:solidFill>
        <a:ln w="15875" cap="flat" cmpd="sng" algn="ctr">
          <a:solidFill>
            <a:schemeClr val="accent4">
              <a:hueOff val="-1274766"/>
              <a:satOff val="-1531"/>
              <a:lumOff val="-1831"/>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ED687CE-2B5C-42AB-9DAF-6856662CD902}">
      <dsp:nvSpPr>
        <dsp:cNvPr id="0" name=""/>
        <dsp:cNvSpPr/>
      </dsp:nvSpPr>
      <dsp:spPr>
        <a:xfrm>
          <a:off x="4042115" y="86530"/>
          <a:ext cx="100794" cy="100794"/>
        </a:xfrm>
        <a:prstGeom prst="ellipse">
          <a:avLst/>
        </a:prstGeom>
        <a:solidFill>
          <a:schemeClr val="accent4">
            <a:hueOff val="-1456876"/>
            <a:satOff val="-1750"/>
            <a:lumOff val="-2092"/>
            <a:alphaOff val="0"/>
          </a:schemeClr>
        </a:solidFill>
        <a:ln w="15875" cap="flat" cmpd="sng" algn="ctr">
          <a:solidFill>
            <a:schemeClr val="accent4">
              <a:hueOff val="-1456876"/>
              <a:satOff val="-1750"/>
              <a:lumOff val="-2092"/>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4A1F957-6238-4594-81AA-0B3E58C7F34A}">
      <dsp:nvSpPr>
        <dsp:cNvPr id="0" name=""/>
        <dsp:cNvSpPr/>
      </dsp:nvSpPr>
      <dsp:spPr>
        <a:xfrm>
          <a:off x="4185762" y="188432"/>
          <a:ext cx="100794" cy="100794"/>
        </a:xfrm>
        <a:prstGeom prst="ellipse">
          <a:avLst/>
        </a:prstGeom>
        <a:solidFill>
          <a:schemeClr val="accent4">
            <a:hueOff val="-1638985"/>
            <a:satOff val="-1969"/>
            <a:lumOff val="-2354"/>
            <a:alphaOff val="0"/>
          </a:schemeClr>
        </a:solidFill>
        <a:ln w="15875" cap="flat" cmpd="sng" algn="ctr">
          <a:solidFill>
            <a:schemeClr val="accent4">
              <a:hueOff val="-1638985"/>
              <a:satOff val="-1969"/>
              <a:lumOff val="-2354"/>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AFF32BF-9022-4D3E-BD34-83F046EA35CF}">
      <dsp:nvSpPr>
        <dsp:cNvPr id="0" name=""/>
        <dsp:cNvSpPr/>
      </dsp:nvSpPr>
      <dsp:spPr>
        <a:xfrm>
          <a:off x="4330012" y="290335"/>
          <a:ext cx="100794" cy="100794"/>
        </a:xfrm>
        <a:prstGeom prst="ellipse">
          <a:avLst/>
        </a:prstGeom>
        <a:solidFill>
          <a:schemeClr val="accent4">
            <a:hueOff val="-1821094"/>
            <a:satOff val="-2188"/>
            <a:lumOff val="-2615"/>
            <a:alphaOff val="0"/>
          </a:schemeClr>
        </a:solidFill>
        <a:ln w="15875" cap="flat" cmpd="sng" algn="ctr">
          <a:solidFill>
            <a:schemeClr val="accent4">
              <a:hueOff val="-1821094"/>
              <a:satOff val="-2188"/>
              <a:lumOff val="-261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401C67E-D341-4671-BC8C-CA1B266F1232}">
      <dsp:nvSpPr>
        <dsp:cNvPr id="0" name=""/>
        <dsp:cNvSpPr/>
      </dsp:nvSpPr>
      <dsp:spPr>
        <a:xfrm>
          <a:off x="4042115" y="301763"/>
          <a:ext cx="100794" cy="100794"/>
        </a:xfrm>
        <a:prstGeom prst="ellipse">
          <a:avLst/>
        </a:prstGeom>
        <a:solidFill>
          <a:schemeClr val="accent4">
            <a:hueOff val="-2003204"/>
            <a:satOff val="-2406"/>
            <a:lumOff val="-2877"/>
            <a:alphaOff val="0"/>
          </a:schemeClr>
        </a:solidFill>
        <a:ln w="15875" cap="flat" cmpd="sng" algn="ctr">
          <a:solidFill>
            <a:schemeClr val="accent4">
              <a:hueOff val="-2003204"/>
              <a:satOff val="-2406"/>
              <a:lumOff val="-2877"/>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2B9EB84-48BB-4D95-B420-35DA5CBBAFE6}">
      <dsp:nvSpPr>
        <dsp:cNvPr id="0" name=""/>
        <dsp:cNvSpPr/>
      </dsp:nvSpPr>
      <dsp:spPr>
        <a:xfrm>
          <a:off x="4042115" y="516996"/>
          <a:ext cx="100794" cy="100794"/>
        </a:xfrm>
        <a:prstGeom prst="ellipse">
          <a:avLst/>
        </a:prstGeom>
        <a:solidFill>
          <a:schemeClr val="accent4">
            <a:hueOff val="-2185313"/>
            <a:satOff val="-2625"/>
            <a:lumOff val="-3138"/>
            <a:alphaOff val="0"/>
          </a:schemeClr>
        </a:solidFill>
        <a:ln w="15875" cap="flat" cmpd="sng" algn="ctr">
          <a:solidFill>
            <a:schemeClr val="accent4">
              <a:hueOff val="-2185313"/>
              <a:satOff val="-2625"/>
              <a:lumOff val="-3138"/>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3E51E40-971F-4A0C-9A0E-4EC519A64948}">
      <dsp:nvSpPr>
        <dsp:cNvPr id="0" name=""/>
        <dsp:cNvSpPr/>
      </dsp:nvSpPr>
      <dsp:spPr>
        <a:xfrm>
          <a:off x="999882" y="4420639"/>
          <a:ext cx="2169790" cy="581891"/>
        </a:xfrm>
        <a:prstGeom prst="round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9272" tIns="76200" rIns="76200" bIns="76200" numCol="1" spcCol="1270" anchor="ctr" anchorCtr="0">
          <a:noAutofit/>
        </a:bodyPr>
        <a:lstStyle/>
        <a:p>
          <a:pPr marL="0" lvl="0" indent="0" algn="l" defTabSz="889000">
            <a:lnSpc>
              <a:spcPct val="90000"/>
            </a:lnSpc>
            <a:spcBef>
              <a:spcPct val="0"/>
            </a:spcBef>
            <a:spcAft>
              <a:spcPct val="35000"/>
            </a:spcAft>
            <a:buNone/>
          </a:pPr>
          <a:r>
            <a:rPr lang="es-419" sz="2000" kern="1200"/>
            <a:t>Disposición del corazón</a:t>
          </a:r>
        </a:p>
      </dsp:txBody>
      <dsp:txXfrm>
        <a:off x="1028288" y="4449045"/>
        <a:ext cx="2112978" cy="525079"/>
      </dsp:txXfrm>
    </dsp:sp>
    <dsp:sp modelId="{9191277B-2FDF-4C15-8BE9-134E6566EE11}">
      <dsp:nvSpPr>
        <dsp:cNvPr id="0" name=""/>
        <dsp:cNvSpPr/>
      </dsp:nvSpPr>
      <dsp:spPr>
        <a:xfrm>
          <a:off x="398437" y="3849938"/>
          <a:ext cx="1006130" cy="1006167"/>
        </a:xfrm>
        <a:prstGeom prst="ellipse">
          <a:avLst/>
        </a:prstGeom>
        <a:solidFill>
          <a:schemeClr val="accent4">
            <a:tint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FCD6EF0-902C-47E8-850C-083F5A28D7A5}">
      <dsp:nvSpPr>
        <dsp:cNvPr id="0" name=""/>
        <dsp:cNvSpPr/>
      </dsp:nvSpPr>
      <dsp:spPr>
        <a:xfrm>
          <a:off x="2947563" y="3718274"/>
          <a:ext cx="2169790" cy="581891"/>
        </a:xfrm>
        <a:prstGeom prst="roundRect">
          <a:avLst/>
        </a:prstGeom>
        <a:solidFill>
          <a:schemeClr val="accent4">
            <a:hueOff val="-728438"/>
            <a:satOff val="-875"/>
            <a:lumOff val="-1046"/>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9272" tIns="76200" rIns="76200" bIns="76200" numCol="1" spcCol="1270" anchor="ctr" anchorCtr="0">
          <a:noAutofit/>
        </a:bodyPr>
        <a:lstStyle/>
        <a:p>
          <a:pPr marL="0" lvl="0" indent="0" algn="l" defTabSz="889000">
            <a:lnSpc>
              <a:spcPct val="90000"/>
            </a:lnSpc>
            <a:spcBef>
              <a:spcPct val="0"/>
            </a:spcBef>
            <a:spcAft>
              <a:spcPct val="35000"/>
            </a:spcAft>
            <a:buNone/>
          </a:pPr>
          <a:r>
            <a:rPr lang="es-419" sz="2000" kern="1200"/>
            <a:t>Apertura al crecimiento</a:t>
          </a:r>
        </a:p>
      </dsp:txBody>
      <dsp:txXfrm>
        <a:off x="2975969" y="3746680"/>
        <a:ext cx="2112978" cy="525079"/>
      </dsp:txXfrm>
    </dsp:sp>
    <dsp:sp modelId="{1CE96D43-0C00-4C83-A660-2A0F8A83EFB7}">
      <dsp:nvSpPr>
        <dsp:cNvPr id="0" name=""/>
        <dsp:cNvSpPr/>
      </dsp:nvSpPr>
      <dsp:spPr>
        <a:xfrm>
          <a:off x="2346118" y="3147573"/>
          <a:ext cx="1006130" cy="1006167"/>
        </a:xfrm>
        <a:prstGeom prst="ellipse">
          <a:avLst/>
        </a:prstGeom>
        <a:solidFill>
          <a:schemeClr val="accent4">
            <a:tint val="50000"/>
            <a:hueOff val="-570110"/>
            <a:satOff val="-1040"/>
            <a:lumOff val="-30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E6ECBBF-035A-434E-9320-96123BDBD87B}">
      <dsp:nvSpPr>
        <dsp:cNvPr id="0" name=""/>
        <dsp:cNvSpPr/>
      </dsp:nvSpPr>
      <dsp:spPr>
        <a:xfrm>
          <a:off x="3776852" y="2610680"/>
          <a:ext cx="2169790" cy="581891"/>
        </a:xfrm>
        <a:prstGeom prst="roundRect">
          <a:avLst/>
        </a:prstGeom>
        <a:solidFill>
          <a:schemeClr val="accent4">
            <a:hueOff val="-1456876"/>
            <a:satOff val="-1750"/>
            <a:lumOff val="-2092"/>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9272" tIns="76200" rIns="76200" bIns="76200" numCol="1" spcCol="1270" anchor="ctr" anchorCtr="0">
          <a:noAutofit/>
        </a:bodyPr>
        <a:lstStyle/>
        <a:p>
          <a:pPr marL="0" lvl="0" indent="0" algn="l" defTabSz="889000">
            <a:lnSpc>
              <a:spcPct val="90000"/>
            </a:lnSpc>
            <a:spcBef>
              <a:spcPct val="0"/>
            </a:spcBef>
            <a:spcAft>
              <a:spcPct val="35000"/>
            </a:spcAft>
            <a:buNone/>
          </a:pPr>
          <a:r>
            <a:rPr lang="es-419" sz="2000" kern="1200"/>
            <a:t>Comunión continua</a:t>
          </a:r>
        </a:p>
      </dsp:txBody>
      <dsp:txXfrm>
        <a:off x="3805258" y="2639086"/>
        <a:ext cx="2112978" cy="525079"/>
      </dsp:txXfrm>
    </dsp:sp>
    <dsp:sp modelId="{2AB8660A-F50D-48CA-88DF-A0BEBA1D3047}">
      <dsp:nvSpPr>
        <dsp:cNvPr id="0" name=""/>
        <dsp:cNvSpPr/>
      </dsp:nvSpPr>
      <dsp:spPr>
        <a:xfrm>
          <a:off x="3175406" y="2039979"/>
          <a:ext cx="1006130" cy="1006167"/>
        </a:xfrm>
        <a:prstGeom prst="ellipse">
          <a:avLst/>
        </a:prstGeom>
        <a:solidFill>
          <a:schemeClr val="accent4">
            <a:tint val="50000"/>
            <a:hueOff val="-1140220"/>
            <a:satOff val="-2081"/>
            <a:lumOff val="-601"/>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3F6BD9E-AA5E-4E62-9893-755E63070176}">
      <dsp:nvSpPr>
        <dsp:cNvPr id="0" name=""/>
        <dsp:cNvSpPr/>
      </dsp:nvSpPr>
      <dsp:spPr>
        <a:xfrm>
          <a:off x="4140797" y="1291187"/>
          <a:ext cx="2169790" cy="581891"/>
        </a:xfrm>
        <a:prstGeom prst="roundRect">
          <a:avLst/>
        </a:prstGeom>
        <a:solidFill>
          <a:schemeClr val="accent4">
            <a:hueOff val="-2185313"/>
            <a:satOff val="-2625"/>
            <a:lumOff val="-3138"/>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9272" tIns="76200" rIns="76200" bIns="76200" numCol="1" spcCol="1270" anchor="ctr" anchorCtr="0">
          <a:noAutofit/>
        </a:bodyPr>
        <a:lstStyle/>
        <a:p>
          <a:pPr marL="0" lvl="0" indent="0" algn="l" defTabSz="889000">
            <a:lnSpc>
              <a:spcPct val="90000"/>
            </a:lnSpc>
            <a:spcBef>
              <a:spcPct val="0"/>
            </a:spcBef>
            <a:spcAft>
              <a:spcPct val="35000"/>
            </a:spcAft>
            <a:buNone/>
          </a:pPr>
          <a:r>
            <a:rPr lang="es-419" sz="2000" kern="1200"/>
            <a:t>Discernimiento espiritual</a:t>
          </a:r>
        </a:p>
      </dsp:txBody>
      <dsp:txXfrm>
        <a:off x="4169203" y="1319593"/>
        <a:ext cx="2112978" cy="525079"/>
      </dsp:txXfrm>
    </dsp:sp>
    <dsp:sp modelId="{3AC7A376-66B8-4E8B-BCCB-CE1DA19C24DE}">
      <dsp:nvSpPr>
        <dsp:cNvPr id="0" name=""/>
        <dsp:cNvSpPr/>
      </dsp:nvSpPr>
      <dsp:spPr>
        <a:xfrm>
          <a:off x="3539352" y="720485"/>
          <a:ext cx="1006130" cy="1006167"/>
        </a:xfrm>
        <a:prstGeom prst="ellipse">
          <a:avLst/>
        </a:prstGeom>
        <a:solidFill>
          <a:schemeClr val="accent4">
            <a:tint val="50000"/>
            <a:hueOff val="-1710331"/>
            <a:satOff val="-3121"/>
            <a:lumOff val="-901"/>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E50645-9BF8-43BC-950C-464E4DEE8ED7}">
      <dsp:nvSpPr>
        <dsp:cNvPr id="0" name=""/>
        <dsp:cNvSpPr/>
      </dsp:nvSpPr>
      <dsp:spPr>
        <a:xfrm>
          <a:off x="0" y="64013"/>
          <a:ext cx="5558180" cy="772200"/>
        </a:xfrm>
        <a:prstGeom prst="roundRect">
          <a:avLst/>
        </a:prstGeom>
        <a:solidFill>
          <a:schemeClr val="lt1">
            <a:hueOff val="0"/>
            <a:satOff val="0"/>
            <a:lumOff val="0"/>
            <a:alphaOff val="0"/>
          </a:schemeClr>
        </a:solidFill>
        <a:ln w="15875"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s-419" sz="3300" kern="1200"/>
            <a:t>Respeto a nuestra voluntad</a:t>
          </a:r>
        </a:p>
      </dsp:txBody>
      <dsp:txXfrm>
        <a:off x="37696" y="101709"/>
        <a:ext cx="5482788" cy="696808"/>
      </dsp:txXfrm>
    </dsp:sp>
    <dsp:sp modelId="{F3694387-8C5B-48D5-8DC1-4831FCE26611}">
      <dsp:nvSpPr>
        <dsp:cNvPr id="0" name=""/>
        <dsp:cNvSpPr/>
      </dsp:nvSpPr>
      <dsp:spPr>
        <a:xfrm>
          <a:off x="0" y="836213"/>
          <a:ext cx="5558180" cy="7855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6472" tIns="41910" rIns="234696" bIns="41910" numCol="1" spcCol="1270" anchor="t" anchorCtr="0">
          <a:noAutofit/>
        </a:bodyPr>
        <a:lstStyle/>
        <a:p>
          <a:pPr marL="228600" lvl="1" indent="-228600" algn="l" defTabSz="1155700">
            <a:lnSpc>
              <a:spcPct val="90000"/>
            </a:lnSpc>
            <a:spcBef>
              <a:spcPct val="0"/>
            </a:spcBef>
            <a:spcAft>
              <a:spcPct val="20000"/>
            </a:spcAft>
            <a:buChar char="•"/>
          </a:pPr>
          <a:r>
            <a:rPr lang="es-419" sz="2600" kern="1200" baseline="0"/>
            <a:t>Sin anular nuestra voluntad, el Espíritu nos capacita.</a:t>
          </a:r>
          <a:endParaRPr lang="es-419" sz="2600" kern="1200"/>
        </a:p>
      </dsp:txBody>
      <dsp:txXfrm>
        <a:off x="0" y="836213"/>
        <a:ext cx="5558180" cy="785565"/>
      </dsp:txXfrm>
    </dsp:sp>
    <dsp:sp modelId="{864EF54D-265B-4621-BBB5-ED468212C535}">
      <dsp:nvSpPr>
        <dsp:cNvPr id="0" name=""/>
        <dsp:cNvSpPr/>
      </dsp:nvSpPr>
      <dsp:spPr>
        <a:xfrm>
          <a:off x="0" y="1621778"/>
          <a:ext cx="5558180" cy="772200"/>
        </a:xfrm>
        <a:prstGeom prst="roundRect">
          <a:avLst/>
        </a:prstGeom>
        <a:solidFill>
          <a:schemeClr val="lt1">
            <a:hueOff val="0"/>
            <a:satOff val="0"/>
            <a:lumOff val="0"/>
            <a:alphaOff val="0"/>
          </a:schemeClr>
        </a:solidFill>
        <a:ln w="15875"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s-419" sz="3300" kern="1200"/>
            <a:t>Obediencia gozosa</a:t>
          </a:r>
        </a:p>
      </dsp:txBody>
      <dsp:txXfrm>
        <a:off x="37696" y="1659474"/>
        <a:ext cx="5482788" cy="696808"/>
      </dsp:txXfrm>
    </dsp:sp>
    <dsp:sp modelId="{4E3FD274-DC53-44B3-971D-EFD91AFDC9E4}">
      <dsp:nvSpPr>
        <dsp:cNvPr id="0" name=""/>
        <dsp:cNvSpPr/>
      </dsp:nvSpPr>
      <dsp:spPr>
        <a:xfrm>
          <a:off x="0" y="2393979"/>
          <a:ext cx="5558180" cy="7855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6472" tIns="41910" rIns="234696" bIns="41910" numCol="1" spcCol="1270" anchor="t" anchorCtr="0">
          <a:noAutofit/>
        </a:bodyPr>
        <a:lstStyle/>
        <a:p>
          <a:pPr marL="228600" lvl="1" indent="-228600" algn="l" defTabSz="1155700">
            <a:lnSpc>
              <a:spcPct val="90000"/>
            </a:lnSpc>
            <a:spcBef>
              <a:spcPct val="0"/>
            </a:spcBef>
            <a:spcAft>
              <a:spcPct val="20000"/>
            </a:spcAft>
            <a:buChar char="•"/>
          </a:pPr>
          <a:r>
            <a:rPr lang="es-419" sz="2600" kern="1200" baseline="0"/>
            <a:t>Hace que la obediencia sea una realidad en nuestras vidas.</a:t>
          </a:r>
          <a:endParaRPr lang="es-419" sz="2600" kern="1200"/>
        </a:p>
      </dsp:txBody>
      <dsp:txXfrm>
        <a:off x="0" y="2393979"/>
        <a:ext cx="5558180" cy="785565"/>
      </dsp:txXfrm>
    </dsp:sp>
    <dsp:sp modelId="{854C84E5-CD29-4ECA-8F64-490ECBABC9FE}">
      <dsp:nvSpPr>
        <dsp:cNvPr id="0" name=""/>
        <dsp:cNvSpPr/>
      </dsp:nvSpPr>
      <dsp:spPr>
        <a:xfrm>
          <a:off x="0" y="3179544"/>
          <a:ext cx="5558180" cy="772200"/>
        </a:xfrm>
        <a:prstGeom prst="roundRect">
          <a:avLst/>
        </a:prstGeom>
        <a:solidFill>
          <a:schemeClr val="lt1">
            <a:hueOff val="0"/>
            <a:satOff val="0"/>
            <a:lumOff val="0"/>
            <a:alphaOff val="0"/>
          </a:schemeClr>
        </a:solidFill>
        <a:ln w="15875"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s-419" sz="3300" kern="1200"/>
            <a:t>Deleite en obedecer</a:t>
          </a:r>
        </a:p>
      </dsp:txBody>
      <dsp:txXfrm>
        <a:off x="37696" y="3217240"/>
        <a:ext cx="5482788" cy="696808"/>
      </dsp:txXfrm>
    </dsp:sp>
    <dsp:sp modelId="{DE3B35A4-E4A9-449A-A39D-7CB487B3A99B}">
      <dsp:nvSpPr>
        <dsp:cNvPr id="0" name=""/>
        <dsp:cNvSpPr/>
      </dsp:nvSpPr>
      <dsp:spPr>
        <a:xfrm>
          <a:off x="0" y="3951744"/>
          <a:ext cx="5558180" cy="7855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6472" tIns="41910" rIns="234696" bIns="41910" numCol="1" spcCol="1270" anchor="t" anchorCtr="0">
          <a:noAutofit/>
        </a:bodyPr>
        <a:lstStyle/>
        <a:p>
          <a:pPr marL="228600" lvl="1" indent="-228600" algn="l" defTabSz="1155700">
            <a:lnSpc>
              <a:spcPct val="90000"/>
            </a:lnSpc>
            <a:spcBef>
              <a:spcPct val="0"/>
            </a:spcBef>
            <a:spcAft>
              <a:spcPct val="20000"/>
            </a:spcAft>
            <a:buChar char="•"/>
          </a:pPr>
          <a:r>
            <a:rPr lang="es-419" sz="2600" kern="1200" baseline="0"/>
            <a:t>Nos ayuda a deleitarnos en cumplir la voluntad de Dios.</a:t>
          </a:r>
          <a:endParaRPr lang="es-419" sz="2600" kern="1200"/>
        </a:p>
      </dsp:txBody>
      <dsp:txXfrm>
        <a:off x="0" y="3951744"/>
        <a:ext cx="5558180" cy="785565"/>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F7F641-AF08-4B06-A1DF-868F127D0332}">
      <dsp:nvSpPr>
        <dsp:cNvPr id="0" name=""/>
        <dsp:cNvSpPr/>
      </dsp:nvSpPr>
      <dsp:spPr>
        <a:xfrm>
          <a:off x="0" y="385778"/>
          <a:ext cx="5599416" cy="2050650"/>
        </a:xfrm>
        <a:prstGeom prst="rect">
          <a:avLst/>
        </a:prstGeom>
        <a:solidFill>
          <a:schemeClr val="lt1">
            <a:alpha val="90000"/>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34577" tIns="437388" rIns="434577" bIns="149352" numCol="1" spcCol="1270" anchor="t" anchorCtr="0">
          <a:noAutofit/>
        </a:bodyPr>
        <a:lstStyle/>
        <a:p>
          <a:pPr marL="228600" lvl="1" indent="-228600" algn="l" defTabSz="933450">
            <a:lnSpc>
              <a:spcPct val="90000"/>
            </a:lnSpc>
            <a:spcBef>
              <a:spcPct val="0"/>
            </a:spcBef>
            <a:spcAft>
              <a:spcPct val="15000"/>
            </a:spcAft>
            <a:buChar char="•"/>
          </a:pPr>
          <a:r>
            <a:rPr lang="es-419" sz="2100" kern="1200" baseline="0"/>
            <a:t>Estamos muy lejos del ideal anhelado por nuestro Señor.</a:t>
          </a:r>
          <a:endParaRPr lang="es-419" sz="2100" kern="1200"/>
        </a:p>
        <a:p>
          <a:pPr marL="228600" lvl="1" indent="-228600" algn="l" defTabSz="933450">
            <a:lnSpc>
              <a:spcPct val="90000"/>
            </a:lnSpc>
            <a:spcBef>
              <a:spcPct val="0"/>
            </a:spcBef>
            <a:spcAft>
              <a:spcPct val="15000"/>
            </a:spcAft>
            <a:buChar char="•"/>
          </a:pPr>
          <a:r>
            <a:rPr lang="es-419" sz="2100" kern="1200" baseline="0"/>
            <a:t>Nuestros intereses particulares impiden que el Espíritu logre una prosperidad colectiva.</a:t>
          </a:r>
          <a:endParaRPr lang="es-419" sz="2100" kern="1200"/>
        </a:p>
      </dsp:txBody>
      <dsp:txXfrm>
        <a:off x="0" y="385778"/>
        <a:ext cx="5599416" cy="2050650"/>
      </dsp:txXfrm>
    </dsp:sp>
    <dsp:sp modelId="{66AE9DC4-048A-4343-8AE0-AC17905A76FB}">
      <dsp:nvSpPr>
        <dsp:cNvPr id="0" name=""/>
        <dsp:cNvSpPr/>
      </dsp:nvSpPr>
      <dsp:spPr>
        <a:xfrm>
          <a:off x="279970" y="75818"/>
          <a:ext cx="3919591" cy="619920"/>
        </a:xfrm>
        <a:prstGeom prst="round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151" tIns="0" rIns="148151" bIns="0" numCol="1" spcCol="1270" anchor="ctr" anchorCtr="0">
          <a:noAutofit/>
        </a:bodyPr>
        <a:lstStyle/>
        <a:p>
          <a:pPr marL="0" lvl="0" indent="0" algn="l" defTabSz="933450">
            <a:lnSpc>
              <a:spcPct val="90000"/>
            </a:lnSpc>
            <a:spcBef>
              <a:spcPct val="0"/>
            </a:spcBef>
            <a:spcAft>
              <a:spcPct val="35000"/>
            </a:spcAft>
            <a:buNone/>
          </a:pPr>
          <a:r>
            <a:rPr lang="es-419" sz="2100" kern="1200"/>
            <a:t>Realidad actual</a:t>
          </a:r>
        </a:p>
      </dsp:txBody>
      <dsp:txXfrm>
        <a:off x="310232" y="106080"/>
        <a:ext cx="3859067" cy="559396"/>
      </dsp:txXfrm>
    </dsp:sp>
    <dsp:sp modelId="{A45D318A-13CA-443F-878A-8AACD553648E}">
      <dsp:nvSpPr>
        <dsp:cNvPr id="0" name=""/>
        <dsp:cNvSpPr/>
      </dsp:nvSpPr>
      <dsp:spPr>
        <a:xfrm>
          <a:off x="0" y="2859789"/>
          <a:ext cx="5599416" cy="2050650"/>
        </a:xfrm>
        <a:prstGeom prst="rect">
          <a:avLst/>
        </a:prstGeom>
        <a:solidFill>
          <a:schemeClr val="lt1">
            <a:alpha val="90000"/>
            <a:hueOff val="0"/>
            <a:satOff val="0"/>
            <a:lumOff val="0"/>
            <a:alphaOff val="0"/>
          </a:schemeClr>
        </a:solidFill>
        <a:ln w="15875" cap="flat" cmpd="sng" algn="ctr">
          <a:solidFill>
            <a:schemeClr val="accent4">
              <a:hueOff val="-2185313"/>
              <a:satOff val="-2625"/>
              <a:lumOff val="-313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34577" tIns="437388" rIns="434577" bIns="149352" numCol="1" spcCol="1270" anchor="t" anchorCtr="0">
          <a:noAutofit/>
        </a:bodyPr>
        <a:lstStyle/>
        <a:p>
          <a:pPr marL="228600" lvl="1" indent="-228600" algn="l" defTabSz="933450">
            <a:lnSpc>
              <a:spcPct val="90000"/>
            </a:lnSpc>
            <a:spcBef>
              <a:spcPct val="0"/>
            </a:spcBef>
            <a:spcAft>
              <a:spcPct val="15000"/>
            </a:spcAft>
            <a:buChar char="•"/>
          </a:pPr>
          <a:r>
            <a:rPr lang="es-419" sz="2100" kern="1200" baseline="0"/>
            <a:t>El proyecto de directorio de servicios profesionales no prosperó.</a:t>
          </a:r>
          <a:endParaRPr lang="es-419" sz="2100" kern="1200"/>
        </a:p>
        <a:p>
          <a:pPr marL="228600" lvl="1" indent="-228600" algn="l" defTabSz="933450">
            <a:lnSpc>
              <a:spcPct val="90000"/>
            </a:lnSpc>
            <a:spcBef>
              <a:spcPct val="0"/>
            </a:spcBef>
            <a:spcAft>
              <a:spcPct val="15000"/>
            </a:spcAft>
            <a:buChar char="•"/>
          </a:pPr>
          <a:r>
            <a:rPr lang="es-419" sz="2100" kern="1200" baseline="0"/>
            <a:t>Muchos líderes no quisieron compartir recursos, impidiendo la unidad corporativa.</a:t>
          </a:r>
          <a:endParaRPr lang="es-419" sz="2100" kern="1200"/>
        </a:p>
      </dsp:txBody>
      <dsp:txXfrm>
        <a:off x="0" y="2859789"/>
        <a:ext cx="5599416" cy="2050650"/>
      </dsp:txXfrm>
    </dsp:sp>
    <dsp:sp modelId="{97E278E5-9C32-465A-8308-4FE03719D257}">
      <dsp:nvSpPr>
        <dsp:cNvPr id="0" name=""/>
        <dsp:cNvSpPr/>
      </dsp:nvSpPr>
      <dsp:spPr>
        <a:xfrm>
          <a:off x="279970" y="2549829"/>
          <a:ext cx="3919591" cy="619920"/>
        </a:xfrm>
        <a:prstGeom prst="roundRect">
          <a:avLst/>
        </a:prstGeom>
        <a:solidFill>
          <a:schemeClr val="accent4">
            <a:hueOff val="-2185313"/>
            <a:satOff val="-2625"/>
            <a:lumOff val="-3138"/>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151" tIns="0" rIns="148151" bIns="0" numCol="1" spcCol="1270" anchor="ctr" anchorCtr="0">
          <a:noAutofit/>
        </a:bodyPr>
        <a:lstStyle/>
        <a:p>
          <a:pPr marL="0" lvl="0" indent="0" algn="l" defTabSz="933450">
            <a:lnSpc>
              <a:spcPct val="90000"/>
            </a:lnSpc>
            <a:spcBef>
              <a:spcPct val="0"/>
            </a:spcBef>
            <a:spcAft>
              <a:spcPct val="35000"/>
            </a:spcAft>
            <a:buNone/>
          </a:pPr>
          <a:r>
            <a:rPr lang="es-419" sz="2100" kern="1200"/>
            <a:t>Experiencia personal</a:t>
          </a:r>
        </a:p>
      </dsp:txBody>
      <dsp:txXfrm>
        <a:off x="310232" y="2580091"/>
        <a:ext cx="3859067" cy="559396"/>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39F574-91A3-49B4-930D-732DA153C8C0}">
      <dsp:nvSpPr>
        <dsp:cNvPr id="0" name=""/>
        <dsp:cNvSpPr/>
      </dsp:nvSpPr>
      <dsp:spPr>
        <a:xfrm rot="5400000">
          <a:off x="3938535" y="-1486034"/>
          <a:ext cx="936501" cy="4147563"/>
        </a:xfrm>
        <a:prstGeom prst="round2SameRect">
          <a:avLst/>
        </a:prstGeom>
        <a:solidFill>
          <a:schemeClr val="accent5">
            <a:tint val="40000"/>
            <a:alpha val="90000"/>
            <a:hueOff val="0"/>
            <a:satOff val="0"/>
            <a:lumOff val="0"/>
            <a:alphaOff val="0"/>
          </a:schemeClr>
        </a:solidFill>
        <a:ln w="15875"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a:lnSpc>
              <a:spcPct val="90000"/>
            </a:lnSpc>
            <a:spcBef>
              <a:spcPct val="0"/>
            </a:spcBef>
            <a:spcAft>
              <a:spcPct val="15000"/>
            </a:spcAft>
            <a:buChar char="•"/>
          </a:pPr>
          <a:r>
            <a:rPr lang="es-419" sz="1900" kern="1200" baseline="0"/>
            <a:t>Este es un tiempo en que Dios desea manifestarse en su pueblo.</a:t>
          </a:r>
          <a:endParaRPr lang="es-419" sz="1900" kern="1200"/>
        </a:p>
      </dsp:txBody>
      <dsp:txXfrm rot="-5400000">
        <a:off x="2333004" y="165213"/>
        <a:ext cx="4101847" cy="845069"/>
      </dsp:txXfrm>
    </dsp:sp>
    <dsp:sp modelId="{42477873-C450-4A64-A9F6-01C9B72C988E}">
      <dsp:nvSpPr>
        <dsp:cNvPr id="0" name=""/>
        <dsp:cNvSpPr/>
      </dsp:nvSpPr>
      <dsp:spPr>
        <a:xfrm>
          <a:off x="0" y="2433"/>
          <a:ext cx="2333004" cy="1170626"/>
        </a:xfrm>
        <a:prstGeom prst="round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64770" rIns="129540" bIns="64770" numCol="1" spcCol="1270" anchor="ctr" anchorCtr="0">
          <a:noAutofit/>
        </a:bodyPr>
        <a:lstStyle/>
        <a:p>
          <a:pPr marL="0" lvl="0" indent="0" algn="ctr" defTabSz="1511300">
            <a:lnSpc>
              <a:spcPct val="90000"/>
            </a:lnSpc>
            <a:spcBef>
              <a:spcPct val="0"/>
            </a:spcBef>
            <a:spcAft>
              <a:spcPct val="35000"/>
            </a:spcAft>
            <a:buNone/>
          </a:pPr>
          <a:r>
            <a:rPr lang="es-419" sz="3400" kern="1200" dirty="0"/>
            <a:t>Tiempo propicio</a:t>
          </a:r>
        </a:p>
      </dsp:txBody>
      <dsp:txXfrm>
        <a:off x="57145" y="59578"/>
        <a:ext cx="2218714" cy="1056336"/>
      </dsp:txXfrm>
    </dsp:sp>
    <dsp:sp modelId="{1B4B7C6A-3704-4BBE-A3CE-E3D246974F40}">
      <dsp:nvSpPr>
        <dsp:cNvPr id="0" name=""/>
        <dsp:cNvSpPr/>
      </dsp:nvSpPr>
      <dsp:spPr>
        <a:xfrm rot="5400000">
          <a:off x="3938535" y="-256876"/>
          <a:ext cx="936501" cy="4147563"/>
        </a:xfrm>
        <a:prstGeom prst="round2SameRect">
          <a:avLst/>
        </a:prstGeom>
        <a:solidFill>
          <a:schemeClr val="accent5">
            <a:tint val="40000"/>
            <a:alpha val="90000"/>
            <a:hueOff val="-591803"/>
            <a:satOff val="-1680"/>
            <a:lumOff val="50"/>
            <a:alphaOff val="0"/>
          </a:schemeClr>
        </a:solidFill>
        <a:ln w="15875" cap="flat" cmpd="sng" algn="ctr">
          <a:solidFill>
            <a:schemeClr val="accent5">
              <a:tint val="40000"/>
              <a:alpha val="90000"/>
              <a:hueOff val="-591803"/>
              <a:satOff val="-1680"/>
              <a:lumOff val="5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a:lnSpc>
              <a:spcPct val="90000"/>
            </a:lnSpc>
            <a:spcBef>
              <a:spcPct val="0"/>
            </a:spcBef>
            <a:spcAft>
              <a:spcPct val="15000"/>
            </a:spcAft>
            <a:buChar char="•"/>
          </a:pPr>
          <a:r>
            <a:rPr lang="es-419" sz="1900" kern="1200" baseline="0"/>
            <a:t>Solo será posible si cada uno pide la dirección del Espíritu y le cede el control.</a:t>
          </a:r>
          <a:endParaRPr lang="es-419" sz="1900" kern="1200"/>
        </a:p>
      </dsp:txBody>
      <dsp:txXfrm rot="-5400000">
        <a:off x="2333004" y="1394371"/>
        <a:ext cx="4101847" cy="845069"/>
      </dsp:txXfrm>
    </dsp:sp>
    <dsp:sp modelId="{91B3171F-BF8C-4E13-9385-D4C14E4D25A6}">
      <dsp:nvSpPr>
        <dsp:cNvPr id="0" name=""/>
        <dsp:cNvSpPr/>
      </dsp:nvSpPr>
      <dsp:spPr>
        <a:xfrm>
          <a:off x="0" y="1231591"/>
          <a:ext cx="2333004" cy="1170626"/>
        </a:xfrm>
        <a:prstGeom prst="roundRect">
          <a:avLst/>
        </a:prstGeom>
        <a:solidFill>
          <a:schemeClr val="accent5">
            <a:hueOff val="-561544"/>
            <a:satOff val="-2648"/>
            <a:lumOff val="65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64770" rIns="129540" bIns="64770" numCol="1" spcCol="1270" anchor="ctr" anchorCtr="0">
          <a:noAutofit/>
        </a:bodyPr>
        <a:lstStyle/>
        <a:p>
          <a:pPr marL="0" lvl="0" indent="0" algn="ctr" defTabSz="1511300">
            <a:lnSpc>
              <a:spcPct val="90000"/>
            </a:lnSpc>
            <a:spcBef>
              <a:spcPct val="0"/>
            </a:spcBef>
            <a:spcAft>
              <a:spcPct val="35000"/>
            </a:spcAft>
            <a:buNone/>
          </a:pPr>
          <a:r>
            <a:rPr lang="es-419" sz="3400" kern="1200"/>
            <a:t>Entrega de control</a:t>
          </a:r>
        </a:p>
      </dsp:txBody>
      <dsp:txXfrm>
        <a:off x="57145" y="1288736"/>
        <a:ext cx="2218714" cy="1056336"/>
      </dsp:txXfrm>
    </dsp:sp>
    <dsp:sp modelId="{92962281-A82A-48A0-936F-2CFF92B5CDD8}">
      <dsp:nvSpPr>
        <dsp:cNvPr id="0" name=""/>
        <dsp:cNvSpPr/>
      </dsp:nvSpPr>
      <dsp:spPr>
        <a:xfrm rot="5400000">
          <a:off x="3938535" y="972281"/>
          <a:ext cx="936501" cy="4147563"/>
        </a:xfrm>
        <a:prstGeom prst="round2SameRect">
          <a:avLst/>
        </a:prstGeom>
        <a:solidFill>
          <a:schemeClr val="accent5">
            <a:tint val="40000"/>
            <a:alpha val="90000"/>
            <a:hueOff val="-1183605"/>
            <a:satOff val="-3360"/>
            <a:lumOff val="101"/>
            <a:alphaOff val="0"/>
          </a:schemeClr>
        </a:solidFill>
        <a:ln w="15875" cap="flat" cmpd="sng" algn="ctr">
          <a:solidFill>
            <a:schemeClr val="accent5">
              <a:tint val="40000"/>
              <a:alpha val="90000"/>
              <a:hueOff val="-1183605"/>
              <a:satOff val="-3360"/>
              <a:lumOff val="10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a:lnSpc>
              <a:spcPct val="90000"/>
            </a:lnSpc>
            <a:spcBef>
              <a:spcPct val="0"/>
            </a:spcBef>
            <a:spcAft>
              <a:spcPct val="15000"/>
            </a:spcAft>
            <a:buChar char="•"/>
          </a:pPr>
          <a:r>
            <a:rPr lang="es-419" sz="1900" kern="1200" baseline="0"/>
            <a:t>Dios está dispuesto a dar su Espíritu a quienes se lo pidan (Lucas 11:13).</a:t>
          </a:r>
          <a:endParaRPr lang="es-419" sz="1900" kern="1200"/>
        </a:p>
      </dsp:txBody>
      <dsp:txXfrm rot="-5400000">
        <a:off x="2333004" y="2623528"/>
        <a:ext cx="4101847" cy="845069"/>
      </dsp:txXfrm>
    </dsp:sp>
    <dsp:sp modelId="{85164E28-7C11-4A21-B41B-CB7DD000F5EE}">
      <dsp:nvSpPr>
        <dsp:cNvPr id="0" name=""/>
        <dsp:cNvSpPr/>
      </dsp:nvSpPr>
      <dsp:spPr>
        <a:xfrm>
          <a:off x="0" y="2460749"/>
          <a:ext cx="2333004" cy="1170626"/>
        </a:xfrm>
        <a:prstGeom prst="roundRect">
          <a:avLst/>
        </a:prstGeom>
        <a:solidFill>
          <a:schemeClr val="accent5">
            <a:hueOff val="-1123087"/>
            <a:satOff val="-5296"/>
            <a:lumOff val="1307"/>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64770" rIns="129540" bIns="64770" numCol="1" spcCol="1270" anchor="ctr" anchorCtr="0">
          <a:noAutofit/>
        </a:bodyPr>
        <a:lstStyle/>
        <a:p>
          <a:pPr marL="0" lvl="0" indent="0" algn="ctr" defTabSz="1511300">
            <a:lnSpc>
              <a:spcPct val="90000"/>
            </a:lnSpc>
            <a:spcBef>
              <a:spcPct val="0"/>
            </a:spcBef>
            <a:spcAft>
              <a:spcPct val="35000"/>
            </a:spcAft>
            <a:buNone/>
          </a:pPr>
          <a:r>
            <a:rPr lang="es-419" sz="3400" kern="1200"/>
            <a:t>Promesa divina</a:t>
          </a:r>
        </a:p>
      </dsp:txBody>
      <dsp:txXfrm>
        <a:off x="57145" y="2517894"/>
        <a:ext cx="2218714" cy="1056336"/>
      </dsp:txXfrm>
    </dsp:sp>
    <dsp:sp modelId="{C17C2FA0-5928-42AF-BE40-E1F8D7BAACDE}">
      <dsp:nvSpPr>
        <dsp:cNvPr id="0" name=""/>
        <dsp:cNvSpPr/>
      </dsp:nvSpPr>
      <dsp:spPr>
        <a:xfrm rot="5400000">
          <a:off x="3938535" y="2201439"/>
          <a:ext cx="936501" cy="4147563"/>
        </a:xfrm>
        <a:prstGeom prst="round2SameRect">
          <a:avLst/>
        </a:prstGeom>
        <a:solidFill>
          <a:schemeClr val="accent5">
            <a:tint val="40000"/>
            <a:alpha val="90000"/>
            <a:hueOff val="-1775408"/>
            <a:satOff val="-5040"/>
            <a:lumOff val="151"/>
            <a:alphaOff val="0"/>
          </a:schemeClr>
        </a:solidFill>
        <a:ln w="15875" cap="flat" cmpd="sng" algn="ctr">
          <a:solidFill>
            <a:schemeClr val="accent5">
              <a:tint val="40000"/>
              <a:alpha val="90000"/>
              <a:hueOff val="-1775408"/>
              <a:satOff val="-5040"/>
              <a:lumOff val="15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a:lnSpc>
              <a:spcPct val="90000"/>
            </a:lnSpc>
            <a:spcBef>
              <a:spcPct val="0"/>
            </a:spcBef>
            <a:spcAft>
              <a:spcPct val="15000"/>
            </a:spcAft>
            <a:buChar char="•"/>
          </a:pPr>
          <a:r>
            <a:rPr lang="es-419" sz="1900" kern="1200" baseline="0"/>
            <a:t>Él desea darnos su Espíritu sin medida, de manera abundante (Juan 3:34).</a:t>
          </a:r>
          <a:endParaRPr lang="es-419" sz="1900" kern="1200"/>
        </a:p>
      </dsp:txBody>
      <dsp:txXfrm rot="-5400000">
        <a:off x="2333004" y="3852686"/>
        <a:ext cx="4101847" cy="845069"/>
      </dsp:txXfrm>
    </dsp:sp>
    <dsp:sp modelId="{ECE9787A-B361-4711-94D9-E2B1DFEBE190}">
      <dsp:nvSpPr>
        <dsp:cNvPr id="0" name=""/>
        <dsp:cNvSpPr/>
      </dsp:nvSpPr>
      <dsp:spPr>
        <a:xfrm>
          <a:off x="0" y="3689907"/>
          <a:ext cx="2333004" cy="1170626"/>
        </a:xfrm>
        <a:prstGeom prst="roundRect">
          <a:avLst/>
        </a:prstGeom>
        <a:solidFill>
          <a:schemeClr val="accent5">
            <a:hueOff val="-1684631"/>
            <a:satOff val="-7944"/>
            <a:lumOff val="196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64770" rIns="129540" bIns="64770" numCol="1" spcCol="1270" anchor="ctr" anchorCtr="0">
          <a:noAutofit/>
        </a:bodyPr>
        <a:lstStyle/>
        <a:p>
          <a:pPr marL="0" lvl="0" indent="0" algn="ctr" defTabSz="1511300">
            <a:lnSpc>
              <a:spcPct val="90000"/>
            </a:lnSpc>
            <a:spcBef>
              <a:spcPct val="0"/>
            </a:spcBef>
            <a:spcAft>
              <a:spcPct val="35000"/>
            </a:spcAft>
            <a:buNone/>
          </a:pPr>
          <a:r>
            <a:rPr lang="es-419" sz="3400" kern="1200"/>
            <a:t>Sin medida</a:t>
          </a:r>
        </a:p>
      </dsp:txBody>
      <dsp:txXfrm>
        <a:off x="57145" y="3747052"/>
        <a:ext cx="2218714" cy="1056336"/>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C8B9AF-B4EC-47C8-9D40-3DFBF2947B5E}">
      <dsp:nvSpPr>
        <dsp:cNvPr id="0" name=""/>
        <dsp:cNvSpPr/>
      </dsp:nvSpPr>
      <dsp:spPr>
        <a:xfrm rot="10800000">
          <a:off x="2296607" y="3110"/>
          <a:ext cx="8513064" cy="609357"/>
        </a:xfrm>
        <a:prstGeom prst="homePlate">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8710" tIns="80010" rIns="149352" bIns="80010" numCol="1" spcCol="1270" anchor="ctr" anchorCtr="0">
          <a:noAutofit/>
        </a:bodyPr>
        <a:lstStyle/>
        <a:p>
          <a:pPr marL="0" lvl="0" indent="0" algn="ctr" defTabSz="933450">
            <a:lnSpc>
              <a:spcPct val="90000"/>
            </a:lnSpc>
            <a:spcBef>
              <a:spcPct val="0"/>
            </a:spcBef>
            <a:spcAft>
              <a:spcPct val="35000"/>
            </a:spcAft>
            <a:buNone/>
          </a:pPr>
          <a:r>
            <a:rPr lang="es-419" sz="2100" kern="1200"/>
            <a:t>Reflexiona sobre el papel del Espíritu Santo en tu vida.</a:t>
          </a:r>
          <a:endParaRPr lang="es-419" sz="2100" kern="1200" dirty="0"/>
        </a:p>
      </dsp:txBody>
      <dsp:txXfrm rot="10800000">
        <a:off x="2448946" y="3110"/>
        <a:ext cx="8360725" cy="609357"/>
      </dsp:txXfrm>
    </dsp:sp>
    <dsp:sp modelId="{90054CA4-D851-461E-B8C7-33639CA8192B}">
      <dsp:nvSpPr>
        <dsp:cNvPr id="0" name=""/>
        <dsp:cNvSpPr/>
      </dsp:nvSpPr>
      <dsp:spPr>
        <a:xfrm>
          <a:off x="1991928" y="3110"/>
          <a:ext cx="609357" cy="609357"/>
        </a:xfrm>
        <a:prstGeom prst="ellipse">
          <a:avLst/>
        </a:prstGeom>
        <a:blipFill>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7054F14-85B3-47D5-B33A-B999532035B4}">
      <dsp:nvSpPr>
        <dsp:cNvPr id="0" name=""/>
        <dsp:cNvSpPr/>
      </dsp:nvSpPr>
      <dsp:spPr>
        <a:xfrm rot="10800000">
          <a:off x="2296607" y="794366"/>
          <a:ext cx="8513064" cy="609357"/>
        </a:xfrm>
        <a:prstGeom prst="homePlate">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8710" tIns="80010" rIns="149352" bIns="80010" numCol="1" spcCol="1270" anchor="ctr" anchorCtr="0">
          <a:noAutofit/>
        </a:bodyPr>
        <a:lstStyle/>
        <a:p>
          <a:pPr marL="0" lvl="0" indent="0" algn="ctr" defTabSz="933450">
            <a:lnSpc>
              <a:spcPct val="90000"/>
            </a:lnSpc>
            <a:spcBef>
              <a:spcPct val="0"/>
            </a:spcBef>
            <a:spcAft>
              <a:spcPct val="35000"/>
            </a:spcAft>
            <a:buNone/>
          </a:pPr>
          <a:r>
            <a:rPr lang="es-419" sz="2100" kern="1200" dirty="0"/>
            <a:t>Revisa las áreas de tu vida donde no has sido guiado por Espíritu Santo.</a:t>
          </a:r>
        </a:p>
      </dsp:txBody>
      <dsp:txXfrm rot="10800000">
        <a:off x="2448946" y="794366"/>
        <a:ext cx="8360725" cy="609357"/>
      </dsp:txXfrm>
    </dsp:sp>
    <dsp:sp modelId="{508399DE-68D5-4BDE-8378-15B0745D9035}">
      <dsp:nvSpPr>
        <dsp:cNvPr id="0" name=""/>
        <dsp:cNvSpPr/>
      </dsp:nvSpPr>
      <dsp:spPr>
        <a:xfrm>
          <a:off x="1991928" y="794366"/>
          <a:ext cx="609357" cy="609357"/>
        </a:xfrm>
        <a:prstGeom prst="ellipse">
          <a:avLst/>
        </a:prstGeom>
        <a:blipFill>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65FD8D1-5256-40EA-A758-9DEB3CE1B3B2}">
      <dsp:nvSpPr>
        <dsp:cNvPr id="0" name=""/>
        <dsp:cNvSpPr/>
      </dsp:nvSpPr>
      <dsp:spPr>
        <a:xfrm rot="10800000">
          <a:off x="2296607" y="1585621"/>
          <a:ext cx="8513064" cy="609357"/>
        </a:xfrm>
        <a:prstGeom prst="homePlate">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8710" tIns="80010" rIns="149352" bIns="80010" numCol="1" spcCol="1270" anchor="ctr" anchorCtr="0">
          <a:noAutofit/>
        </a:bodyPr>
        <a:lstStyle/>
        <a:p>
          <a:pPr marL="0" lvl="0" indent="0" algn="ctr" defTabSz="933450">
            <a:lnSpc>
              <a:spcPct val="90000"/>
            </a:lnSpc>
            <a:spcBef>
              <a:spcPct val="0"/>
            </a:spcBef>
            <a:spcAft>
              <a:spcPct val="35000"/>
            </a:spcAft>
            <a:buNone/>
          </a:pPr>
          <a:r>
            <a:rPr lang="es-419" sz="2100" kern="1200" dirty="0"/>
            <a:t>Evalúa tu relación con la Palabra de Dios.</a:t>
          </a:r>
        </a:p>
      </dsp:txBody>
      <dsp:txXfrm rot="10800000">
        <a:off x="2448946" y="1585621"/>
        <a:ext cx="8360725" cy="609357"/>
      </dsp:txXfrm>
    </dsp:sp>
    <dsp:sp modelId="{EA9180D5-9FED-4549-8626-82811BEC3B46}">
      <dsp:nvSpPr>
        <dsp:cNvPr id="0" name=""/>
        <dsp:cNvSpPr/>
      </dsp:nvSpPr>
      <dsp:spPr>
        <a:xfrm>
          <a:off x="1991928" y="1585621"/>
          <a:ext cx="609357" cy="609357"/>
        </a:xfrm>
        <a:prstGeom prst="ellipse">
          <a:avLst/>
        </a:prstGeom>
        <a:blipFill>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D28E1EE-3A46-4D98-B45A-8984C1ECEF8D}">
      <dsp:nvSpPr>
        <dsp:cNvPr id="0" name=""/>
        <dsp:cNvSpPr/>
      </dsp:nvSpPr>
      <dsp:spPr>
        <a:xfrm rot="10800000">
          <a:off x="2296607" y="2376876"/>
          <a:ext cx="8513064" cy="609357"/>
        </a:xfrm>
        <a:prstGeom prst="homePlate">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8710" tIns="80010" rIns="149352" bIns="80010" numCol="1" spcCol="1270" anchor="ctr" anchorCtr="0">
          <a:noAutofit/>
        </a:bodyPr>
        <a:lstStyle/>
        <a:p>
          <a:pPr marL="0" lvl="0" indent="0" algn="ctr" defTabSz="933450">
            <a:lnSpc>
              <a:spcPct val="90000"/>
            </a:lnSpc>
            <a:spcBef>
              <a:spcPct val="0"/>
            </a:spcBef>
            <a:spcAft>
              <a:spcPct val="35000"/>
            </a:spcAft>
            <a:buNone/>
          </a:pPr>
          <a:r>
            <a:rPr lang="es-419" sz="2100" kern="1200" dirty="0"/>
            <a:t>Desarrolla un plan para profundizar en la Palabra.</a:t>
          </a:r>
        </a:p>
      </dsp:txBody>
      <dsp:txXfrm rot="10800000">
        <a:off x="2448946" y="2376876"/>
        <a:ext cx="8360725" cy="609357"/>
      </dsp:txXfrm>
    </dsp:sp>
    <dsp:sp modelId="{1CEB28BD-8767-48CD-BEE7-130D57501B47}">
      <dsp:nvSpPr>
        <dsp:cNvPr id="0" name=""/>
        <dsp:cNvSpPr/>
      </dsp:nvSpPr>
      <dsp:spPr>
        <a:xfrm>
          <a:off x="1991928" y="2376876"/>
          <a:ext cx="609357" cy="609357"/>
        </a:xfrm>
        <a:prstGeom prst="ellipse">
          <a:avLst/>
        </a:prstGeom>
        <a:blipFill>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9E938DC-7E0A-4479-B369-2698FAE5178A}">
      <dsp:nvSpPr>
        <dsp:cNvPr id="0" name=""/>
        <dsp:cNvSpPr/>
      </dsp:nvSpPr>
      <dsp:spPr>
        <a:xfrm rot="10800000">
          <a:off x="2296607" y="3168131"/>
          <a:ext cx="8513064" cy="609357"/>
        </a:xfrm>
        <a:prstGeom prst="homePlate">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8710" tIns="80010" rIns="149352" bIns="80010" numCol="1" spcCol="1270" anchor="ctr" anchorCtr="0">
          <a:noAutofit/>
        </a:bodyPr>
        <a:lstStyle/>
        <a:p>
          <a:pPr marL="0" lvl="0" indent="0" algn="ctr" defTabSz="933450">
            <a:lnSpc>
              <a:spcPct val="90000"/>
            </a:lnSpc>
            <a:spcBef>
              <a:spcPct val="0"/>
            </a:spcBef>
            <a:spcAft>
              <a:spcPct val="35000"/>
            </a:spcAft>
            <a:buNone/>
          </a:pPr>
          <a:r>
            <a:rPr lang="es-419" sz="2100" kern="1200" dirty="0"/>
            <a:t>Examina tu actitud hacia la obediencia.</a:t>
          </a:r>
        </a:p>
      </dsp:txBody>
      <dsp:txXfrm rot="10800000">
        <a:off x="2448946" y="3168131"/>
        <a:ext cx="8360725" cy="609357"/>
      </dsp:txXfrm>
    </dsp:sp>
    <dsp:sp modelId="{7DC3C727-D3C5-4661-8478-E17B6C805A2A}">
      <dsp:nvSpPr>
        <dsp:cNvPr id="0" name=""/>
        <dsp:cNvSpPr/>
      </dsp:nvSpPr>
      <dsp:spPr>
        <a:xfrm>
          <a:off x="1991928" y="3168131"/>
          <a:ext cx="609357" cy="609357"/>
        </a:xfrm>
        <a:prstGeom prst="ellipse">
          <a:avLst/>
        </a:prstGeom>
        <a:blipFill>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2874F29-0FBB-492B-8B6D-9DC691DBCA6A}">
      <dsp:nvSpPr>
        <dsp:cNvPr id="0" name=""/>
        <dsp:cNvSpPr/>
      </dsp:nvSpPr>
      <dsp:spPr>
        <a:xfrm rot="10800000">
          <a:off x="2296607" y="3959386"/>
          <a:ext cx="8513064" cy="609357"/>
        </a:xfrm>
        <a:prstGeom prst="homePlate">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8710" tIns="80010" rIns="149352" bIns="80010" numCol="1" spcCol="1270" anchor="ctr" anchorCtr="0">
          <a:noAutofit/>
        </a:bodyPr>
        <a:lstStyle/>
        <a:p>
          <a:pPr marL="0" lvl="0" indent="0" algn="ctr" defTabSz="933450">
            <a:lnSpc>
              <a:spcPct val="90000"/>
            </a:lnSpc>
            <a:spcBef>
              <a:spcPct val="0"/>
            </a:spcBef>
            <a:spcAft>
              <a:spcPct val="35000"/>
            </a:spcAft>
            <a:buNone/>
          </a:pPr>
          <a:r>
            <a:rPr lang="es-419" sz="2100" kern="1200" dirty="0"/>
            <a:t>Piensa en la unidad de la iglesia.</a:t>
          </a:r>
        </a:p>
      </dsp:txBody>
      <dsp:txXfrm rot="10800000">
        <a:off x="2448946" y="3959386"/>
        <a:ext cx="8360725" cy="609357"/>
      </dsp:txXfrm>
    </dsp:sp>
    <dsp:sp modelId="{2DC239E8-9A4D-448F-BC5F-423A01BA286B}">
      <dsp:nvSpPr>
        <dsp:cNvPr id="0" name=""/>
        <dsp:cNvSpPr/>
      </dsp:nvSpPr>
      <dsp:spPr>
        <a:xfrm>
          <a:off x="1991928" y="3959386"/>
          <a:ext cx="609357" cy="609357"/>
        </a:xfrm>
        <a:prstGeom prst="ellipse">
          <a:avLst/>
        </a:prstGeom>
        <a:blipFill>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BBD6ECA-654D-46B7-A9A8-A3D7CBF047CE}">
      <dsp:nvSpPr>
        <dsp:cNvPr id="0" name=""/>
        <dsp:cNvSpPr/>
      </dsp:nvSpPr>
      <dsp:spPr>
        <a:xfrm rot="10800000">
          <a:off x="2296607" y="4750641"/>
          <a:ext cx="8513064" cy="609357"/>
        </a:xfrm>
        <a:prstGeom prst="homePlate">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8710" tIns="80010" rIns="149352" bIns="80010" numCol="1" spcCol="1270" anchor="ctr" anchorCtr="0">
          <a:noAutofit/>
        </a:bodyPr>
        <a:lstStyle/>
        <a:p>
          <a:pPr marL="0" lvl="0" indent="0" algn="ctr" defTabSz="933450">
            <a:lnSpc>
              <a:spcPct val="90000"/>
            </a:lnSpc>
            <a:spcBef>
              <a:spcPct val="0"/>
            </a:spcBef>
            <a:spcAft>
              <a:spcPct val="35000"/>
            </a:spcAft>
            <a:buNone/>
          </a:pPr>
          <a:r>
            <a:rPr lang="es-419" sz="2100" kern="1200" dirty="0"/>
            <a:t>Ora cada día pidiendo la dirección del Espíritu Santo.</a:t>
          </a:r>
        </a:p>
      </dsp:txBody>
      <dsp:txXfrm rot="10800000">
        <a:off x="2448946" y="4750641"/>
        <a:ext cx="8360725" cy="609357"/>
      </dsp:txXfrm>
    </dsp:sp>
    <dsp:sp modelId="{6200D71F-71D8-4224-B43B-DD4122BE8FC9}">
      <dsp:nvSpPr>
        <dsp:cNvPr id="0" name=""/>
        <dsp:cNvSpPr/>
      </dsp:nvSpPr>
      <dsp:spPr>
        <a:xfrm>
          <a:off x="1991928" y="4750641"/>
          <a:ext cx="609357" cy="609357"/>
        </a:xfrm>
        <a:prstGeom prst="ellipse">
          <a:avLst/>
        </a:prstGeom>
        <a:blipFill>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68622F-5109-434D-B973-10D13A297C3C}">
      <dsp:nvSpPr>
        <dsp:cNvPr id="0" name=""/>
        <dsp:cNvSpPr/>
      </dsp:nvSpPr>
      <dsp:spPr>
        <a:xfrm>
          <a:off x="1583" y="443097"/>
          <a:ext cx="3178376" cy="1271350"/>
        </a:xfrm>
        <a:prstGeom prst="chevron">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19050" rIns="0" bIns="19050" numCol="1" spcCol="1270" anchor="ctr" anchorCtr="0">
          <a:noAutofit/>
        </a:bodyPr>
        <a:lstStyle/>
        <a:p>
          <a:pPr marL="0" lvl="0" indent="0" algn="ctr" defTabSz="1333500">
            <a:lnSpc>
              <a:spcPct val="90000"/>
            </a:lnSpc>
            <a:spcBef>
              <a:spcPct val="0"/>
            </a:spcBef>
            <a:spcAft>
              <a:spcPct val="35000"/>
            </a:spcAft>
            <a:buNone/>
          </a:pPr>
          <a:r>
            <a:rPr lang="es-419" sz="3000" kern="1200"/>
            <a:t>Maestro por excelencia</a:t>
          </a:r>
        </a:p>
      </dsp:txBody>
      <dsp:txXfrm>
        <a:off x="637258" y="443097"/>
        <a:ext cx="1907026" cy="1271350"/>
      </dsp:txXfrm>
    </dsp:sp>
    <dsp:sp modelId="{98A57DBD-AE13-4BD1-8F44-92D1918FC2E6}">
      <dsp:nvSpPr>
        <dsp:cNvPr id="0" name=""/>
        <dsp:cNvSpPr/>
      </dsp:nvSpPr>
      <dsp:spPr>
        <a:xfrm>
          <a:off x="2766771" y="551162"/>
          <a:ext cx="2638052" cy="1055221"/>
        </a:xfrm>
        <a:prstGeom prst="chevron">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6990" tIns="23495" rIns="0" bIns="23495" numCol="1" spcCol="1270" anchor="ctr" anchorCtr="0">
          <a:noAutofit/>
        </a:bodyPr>
        <a:lstStyle/>
        <a:p>
          <a:pPr marL="0" lvl="0" indent="0" algn="ctr" defTabSz="1644650">
            <a:lnSpc>
              <a:spcPct val="90000"/>
            </a:lnSpc>
            <a:spcBef>
              <a:spcPct val="0"/>
            </a:spcBef>
            <a:spcAft>
              <a:spcPct val="35000"/>
            </a:spcAft>
            <a:buNone/>
          </a:pPr>
          <a:r>
            <a:rPr lang="es-419" sz="3700" kern="1200" baseline="0"/>
            <a:t>(Juan 14:26)</a:t>
          </a:r>
          <a:endParaRPr lang="es-419" sz="3700" kern="1200"/>
        </a:p>
      </dsp:txBody>
      <dsp:txXfrm>
        <a:off x="3294382" y="551162"/>
        <a:ext cx="1582831" cy="1055221"/>
      </dsp:txXfrm>
    </dsp:sp>
    <dsp:sp modelId="{CFF2F1A2-74ED-4A16-8762-25A0E6E92655}">
      <dsp:nvSpPr>
        <dsp:cNvPr id="0" name=""/>
        <dsp:cNvSpPr/>
      </dsp:nvSpPr>
      <dsp:spPr>
        <a:xfrm>
          <a:off x="1583" y="1892437"/>
          <a:ext cx="3178376" cy="1271350"/>
        </a:xfrm>
        <a:prstGeom prst="chevron">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19050" rIns="0" bIns="19050" numCol="1" spcCol="1270" anchor="ctr" anchorCtr="0">
          <a:noAutofit/>
        </a:bodyPr>
        <a:lstStyle/>
        <a:p>
          <a:pPr marL="0" lvl="0" indent="0" algn="ctr" defTabSz="1333500">
            <a:lnSpc>
              <a:spcPct val="90000"/>
            </a:lnSpc>
            <a:spcBef>
              <a:spcPct val="0"/>
            </a:spcBef>
            <a:spcAft>
              <a:spcPct val="35000"/>
            </a:spcAft>
            <a:buNone/>
          </a:pPr>
          <a:r>
            <a:rPr lang="es-419" sz="3000" kern="1200"/>
            <a:t>Guía a la verdad</a:t>
          </a:r>
        </a:p>
      </dsp:txBody>
      <dsp:txXfrm>
        <a:off x="637258" y="1892437"/>
        <a:ext cx="1907026" cy="1271350"/>
      </dsp:txXfrm>
    </dsp:sp>
    <dsp:sp modelId="{E2D3BBA7-C639-4E3E-B900-5005EFFD75BD}">
      <dsp:nvSpPr>
        <dsp:cNvPr id="0" name=""/>
        <dsp:cNvSpPr/>
      </dsp:nvSpPr>
      <dsp:spPr>
        <a:xfrm>
          <a:off x="2766771" y="2000502"/>
          <a:ext cx="2638052" cy="1055221"/>
        </a:xfrm>
        <a:prstGeom prst="chevron">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6990" tIns="23495" rIns="0" bIns="23495" numCol="1" spcCol="1270" anchor="ctr" anchorCtr="0">
          <a:noAutofit/>
        </a:bodyPr>
        <a:lstStyle/>
        <a:p>
          <a:pPr marL="0" lvl="0" indent="0" algn="ctr" defTabSz="1644650">
            <a:lnSpc>
              <a:spcPct val="90000"/>
            </a:lnSpc>
            <a:spcBef>
              <a:spcPct val="0"/>
            </a:spcBef>
            <a:spcAft>
              <a:spcPct val="35000"/>
            </a:spcAft>
            <a:buNone/>
          </a:pPr>
          <a:r>
            <a:rPr lang="es-419" sz="3700" kern="1200" baseline="0"/>
            <a:t>(Juan 16:13)</a:t>
          </a:r>
          <a:endParaRPr lang="es-419" sz="3700" kern="1200"/>
        </a:p>
      </dsp:txBody>
      <dsp:txXfrm>
        <a:off x="3294382" y="2000502"/>
        <a:ext cx="1582831" cy="1055221"/>
      </dsp:txXfrm>
    </dsp:sp>
    <dsp:sp modelId="{A275C1E0-D394-46D3-BF11-888605AD702E}">
      <dsp:nvSpPr>
        <dsp:cNvPr id="0" name=""/>
        <dsp:cNvSpPr/>
      </dsp:nvSpPr>
      <dsp:spPr>
        <a:xfrm>
          <a:off x="1583" y="3341777"/>
          <a:ext cx="3178376" cy="1271350"/>
        </a:xfrm>
        <a:prstGeom prst="chevron">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19050" rIns="0" bIns="19050" numCol="1" spcCol="1270" anchor="ctr" anchorCtr="0">
          <a:noAutofit/>
        </a:bodyPr>
        <a:lstStyle/>
        <a:p>
          <a:pPr marL="0" lvl="0" indent="0" algn="ctr" defTabSz="1333500">
            <a:lnSpc>
              <a:spcPct val="90000"/>
            </a:lnSpc>
            <a:spcBef>
              <a:spcPct val="0"/>
            </a:spcBef>
            <a:spcAft>
              <a:spcPct val="35000"/>
            </a:spcAft>
            <a:buNone/>
          </a:pPr>
          <a:r>
            <a:rPr lang="es-419" sz="3000" kern="1200"/>
            <a:t>Convence de pecado</a:t>
          </a:r>
        </a:p>
      </dsp:txBody>
      <dsp:txXfrm>
        <a:off x="637258" y="3341777"/>
        <a:ext cx="1907026" cy="1271350"/>
      </dsp:txXfrm>
    </dsp:sp>
    <dsp:sp modelId="{09AB1964-4814-48D7-9F34-C5E248A692B5}">
      <dsp:nvSpPr>
        <dsp:cNvPr id="0" name=""/>
        <dsp:cNvSpPr/>
      </dsp:nvSpPr>
      <dsp:spPr>
        <a:xfrm>
          <a:off x="2766771" y="3449842"/>
          <a:ext cx="2638052" cy="1055221"/>
        </a:xfrm>
        <a:prstGeom prst="chevron">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6990" tIns="23495" rIns="0" bIns="23495" numCol="1" spcCol="1270" anchor="ctr" anchorCtr="0">
          <a:noAutofit/>
        </a:bodyPr>
        <a:lstStyle/>
        <a:p>
          <a:pPr marL="0" lvl="0" indent="0" algn="ctr" defTabSz="1644650">
            <a:lnSpc>
              <a:spcPct val="90000"/>
            </a:lnSpc>
            <a:spcBef>
              <a:spcPct val="0"/>
            </a:spcBef>
            <a:spcAft>
              <a:spcPct val="35000"/>
            </a:spcAft>
            <a:buNone/>
          </a:pPr>
          <a:r>
            <a:rPr lang="es-419" sz="3700" kern="1200" baseline="0"/>
            <a:t>(Juan 16:8)</a:t>
          </a:r>
          <a:endParaRPr lang="es-419" sz="3700" kern="1200"/>
        </a:p>
      </dsp:txBody>
      <dsp:txXfrm>
        <a:off x="3294382" y="3449842"/>
        <a:ext cx="1582831" cy="105522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4298D0-5481-41F1-85E0-1CE32C242F68}">
      <dsp:nvSpPr>
        <dsp:cNvPr id="0" name=""/>
        <dsp:cNvSpPr/>
      </dsp:nvSpPr>
      <dsp:spPr>
        <a:xfrm>
          <a:off x="0" y="3788663"/>
          <a:ext cx="6840637" cy="1243523"/>
        </a:xfrm>
        <a:prstGeom prst="rect">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es-419" sz="2300" b="1" kern="1200" dirty="0"/>
            <a:t>Nuevo nacimiento</a:t>
          </a:r>
          <a:r>
            <a:rPr lang="es-419" sz="2300" kern="1200" dirty="0"/>
            <a:t>: Jesús usa las imágenes del agua y el Espíritu para describir este proceso (Juan 3:5).</a:t>
          </a:r>
        </a:p>
      </dsp:txBody>
      <dsp:txXfrm>
        <a:off x="0" y="3788663"/>
        <a:ext cx="6840637" cy="1243523"/>
      </dsp:txXfrm>
    </dsp:sp>
    <dsp:sp modelId="{5EE4DB41-BD8B-49FD-899A-7FFEAD0E3132}">
      <dsp:nvSpPr>
        <dsp:cNvPr id="0" name=""/>
        <dsp:cNvSpPr/>
      </dsp:nvSpPr>
      <dsp:spPr>
        <a:xfrm rot="10800000">
          <a:off x="0" y="1894776"/>
          <a:ext cx="6840637" cy="1912539"/>
        </a:xfrm>
        <a:prstGeom prst="upArrowCallout">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es-419" sz="2300" b="1" kern="1200" dirty="0"/>
            <a:t>Poder del mensaje</a:t>
          </a:r>
          <a:r>
            <a:rPr lang="es-419" sz="2300" kern="1200" dirty="0"/>
            <a:t>: El Espíritu Santo da poder al mensaje de Cristo cuando lo compartimos.</a:t>
          </a:r>
        </a:p>
      </dsp:txBody>
      <dsp:txXfrm rot="10800000">
        <a:off x="0" y="1894776"/>
        <a:ext cx="6840637" cy="1242710"/>
      </dsp:txXfrm>
    </dsp:sp>
    <dsp:sp modelId="{6C458F7A-7B54-4D0A-A9D2-2CBAB8D452EC}">
      <dsp:nvSpPr>
        <dsp:cNvPr id="0" name=""/>
        <dsp:cNvSpPr/>
      </dsp:nvSpPr>
      <dsp:spPr>
        <a:xfrm rot="10800000">
          <a:off x="0" y="889"/>
          <a:ext cx="6840637" cy="1912539"/>
        </a:xfrm>
        <a:prstGeom prst="upArrowCallout">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es-419" sz="2300" b="1" kern="1200" dirty="0"/>
            <a:t>Testimonio de los creyentes</a:t>
          </a:r>
          <a:r>
            <a:rPr lang="es-419" sz="2300" kern="1200" dirty="0"/>
            <a:t>: El convencimiento depende en gran medida del testimonio de quienes ya creen.</a:t>
          </a:r>
        </a:p>
      </dsp:txBody>
      <dsp:txXfrm rot="10800000">
        <a:off x="0" y="889"/>
        <a:ext cx="6840637" cy="124271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C55F5C-C670-4327-9031-E0C3A80CDC4A}">
      <dsp:nvSpPr>
        <dsp:cNvPr id="0" name=""/>
        <dsp:cNvSpPr/>
      </dsp:nvSpPr>
      <dsp:spPr>
        <a:xfrm>
          <a:off x="0" y="194485"/>
          <a:ext cx="5116010" cy="725399"/>
        </a:xfrm>
        <a:prstGeom prst="round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s-419" sz="3100" kern="1200"/>
            <a:t>La Palabra revela</a:t>
          </a:r>
        </a:p>
      </dsp:txBody>
      <dsp:txXfrm>
        <a:off x="35411" y="229896"/>
        <a:ext cx="5045188" cy="654577"/>
      </dsp:txXfrm>
    </dsp:sp>
    <dsp:sp modelId="{9EF5D8D1-C87A-4D43-A66B-7509FB89C70E}">
      <dsp:nvSpPr>
        <dsp:cNvPr id="0" name=""/>
        <dsp:cNvSpPr/>
      </dsp:nvSpPr>
      <dsp:spPr>
        <a:xfrm>
          <a:off x="0" y="919885"/>
          <a:ext cx="5116010" cy="10588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2433" tIns="39370" rIns="220472" bIns="39370" numCol="1" spcCol="1270" anchor="t" anchorCtr="0">
          <a:noAutofit/>
        </a:bodyPr>
        <a:lstStyle/>
        <a:p>
          <a:pPr marL="228600" lvl="1" indent="-228600" algn="l" defTabSz="1066800">
            <a:lnSpc>
              <a:spcPct val="90000"/>
            </a:lnSpc>
            <a:spcBef>
              <a:spcPct val="0"/>
            </a:spcBef>
            <a:spcAft>
              <a:spcPct val="20000"/>
            </a:spcAft>
            <a:buChar char="•"/>
          </a:pPr>
          <a:r>
            <a:rPr lang="es-419" sz="2400" kern="1200" baseline="0"/>
            <a:t>El evangelio, como palabra de verdad (Efesios 1:13), revela nuestra condición de pecado.</a:t>
          </a:r>
          <a:endParaRPr lang="es-419" sz="2400" kern="1200"/>
        </a:p>
      </dsp:txBody>
      <dsp:txXfrm>
        <a:off x="0" y="919885"/>
        <a:ext cx="5116010" cy="1058805"/>
      </dsp:txXfrm>
    </dsp:sp>
    <dsp:sp modelId="{A6E4A338-9941-489A-9DE6-5B135AD37AA4}">
      <dsp:nvSpPr>
        <dsp:cNvPr id="0" name=""/>
        <dsp:cNvSpPr/>
      </dsp:nvSpPr>
      <dsp:spPr>
        <a:xfrm>
          <a:off x="0" y="1978690"/>
          <a:ext cx="5116010" cy="725399"/>
        </a:xfrm>
        <a:prstGeom prst="roundRect">
          <a:avLst/>
        </a:prstGeom>
        <a:solidFill>
          <a:schemeClr val="accent5">
            <a:hueOff val="-842315"/>
            <a:satOff val="-3972"/>
            <a:lumOff val="98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s-419" sz="3100" kern="1200"/>
            <a:t>El Espíritu convence</a:t>
          </a:r>
        </a:p>
      </dsp:txBody>
      <dsp:txXfrm>
        <a:off x="35411" y="2014101"/>
        <a:ext cx="5045188" cy="654577"/>
      </dsp:txXfrm>
    </dsp:sp>
    <dsp:sp modelId="{C44C8676-DBDF-499F-8A0A-5C89ED11BA2E}">
      <dsp:nvSpPr>
        <dsp:cNvPr id="0" name=""/>
        <dsp:cNvSpPr/>
      </dsp:nvSpPr>
      <dsp:spPr>
        <a:xfrm>
          <a:off x="0" y="2704090"/>
          <a:ext cx="5116010" cy="7219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2433" tIns="39370" rIns="220472" bIns="39370" numCol="1" spcCol="1270" anchor="t" anchorCtr="0">
          <a:noAutofit/>
        </a:bodyPr>
        <a:lstStyle/>
        <a:p>
          <a:pPr marL="228600" lvl="1" indent="-228600" algn="l" defTabSz="1066800">
            <a:lnSpc>
              <a:spcPct val="90000"/>
            </a:lnSpc>
            <a:spcBef>
              <a:spcPct val="0"/>
            </a:spcBef>
            <a:spcAft>
              <a:spcPct val="20000"/>
            </a:spcAft>
            <a:buChar char="•"/>
          </a:pPr>
          <a:r>
            <a:rPr lang="es-419" sz="2400" kern="1200" baseline="0"/>
            <a:t>El Espíritu nos convence de nuestra necesidad de Cristo como solución.</a:t>
          </a:r>
          <a:endParaRPr lang="es-419" sz="2400" kern="1200"/>
        </a:p>
      </dsp:txBody>
      <dsp:txXfrm>
        <a:off x="0" y="2704090"/>
        <a:ext cx="5116010" cy="721912"/>
      </dsp:txXfrm>
    </dsp:sp>
    <dsp:sp modelId="{08808661-6DFE-4DC8-97F3-27B96FCD904D}">
      <dsp:nvSpPr>
        <dsp:cNvPr id="0" name=""/>
        <dsp:cNvSpPr/>
      </dsp:nvSpPr>
      <dsp:spPr>
        <a:xfrm>
          <a:off x="0" y="3426003"/>
          <a:ext cx="5116010" cy="725399"/>
        </a:xfrm>
        <a:prstGeom prst="roundRect">
          <a:avLst/>
        </a:prstGeom>
        <a:solidFill>
          <a:schemeClr val="accent5">
            <a:hueOff val="-1684631"/>
            <a:satOff val="-7944"/>
            <a:lumOff val="196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s-419" sz="3100" kern="1200"/>
            <a:t>El bautismo testifica</a:t>
          </a:r>
        </a:p>
      </dsp:txBody>
      <dsp:txXfrm>
        <a:off x="35411" y="3461414"/>
        <a:ext cx="5045188" cy="654577"/>
      </dsp:txXfrm>
    </dsp:sp>
    <dsp:sp modelId="{CC706D39-CC13-44B9-BA51-523A42F9A267}">
      <dsp:nvSpPr>
        <dsp:cNvPr id="0" name=""/>
        <dsp:cNvSpPr/>
      </dsp:nvSpPr>
      <dsp:spPr>
        <a:xfrm>
          <a:off x="0" y="4151403"/>
          <a:ext cx="5116010" cy="7219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2433" tIns="39370" rIns="220472" bIns="39370" numCol="1" spcCol="1270" anchor="t" anchorCtr="0">
          <a:noAutofit/>
        </a:bodyPr>
        <a:lstStyle/>
        <a:p>
          <a:pPr marL="228600" lvl="1" indent="-228600" algn="l" defTabSz="1066800">
            <a:lnSpc>
              <a:spcPct val="90000"/>
            </a:lnSpc>
            <a:spcBef>
              <a:spcPct val="0"/>
            </a:spcBef>
            <a:spcAft>
              <a:spcPct val="20000"/>
            </a:spcAft>
            <a:buChar char="•"/>
          </a:pPr>
          <a:r>
            <a:rPr lang="es-419" sz="2400" kern="1200" baseline="0"/>
            <a:t>El bautismo es el testimonio público de esta aceptación de Cristo.</a:t>
          </a:r>
          <a:endParaRPr lang="es-419" sz="2400" kern="1200"/>
        </a:p>
      </dsp:txBody>
      <dsp:txXfrm>
        <a:off x="0" y="4151403"/>
        <a:ext cx="5116010" cy="72191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C113C3-F4F4-4F2D-AC50-BEF26CB3817F}">
      <dsp:nvSpPr>
        <dsp:cNvPr id="0" name=""/>
        <dsp:cNvSpPr/>
      </dsp:nvSpPr>
      <dsp:spPr>
        <a:xfrm rot="5400000">
          <a:off x="534764" y="2192492"/>
          <a:ext cx="1588618" cy="2643425"/>
        </a:xfrm>
        <a:prstGeom prst="corner">
          <a:avLst>
            <a:gd name="adj1" fmla="val 16120"/>
            <a:gd name="adj2" fmla="val 16110"/>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4FA62CA-8EEE-4DD0-8BCB-9BF4B145174F}">
      <dsp:nvSpPr>
        <dsp:cNvPr id="0" name=""/>
        <dsp:cNvSpPr/>
      </dsp:nvSpPr>
      <dsp:spPr>
        <a:xfrm>
          <a:off x="269584" y="2982307"/>
          <a:ext cx="2386499" cy="20919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s-419" sz="2700" kern="1200"/>
            <a:t>Muerte</a:t>
          </a:r>
        </a:p>
        <a:p>
          <a:pPr marL="228600" lvl="1" indent="-228600" algn="l" defTabSz="933450">
            <a:lnSpc>
              <a:spcPct val="90000"/>
            </a:lnSpc>
            <a:spcBef>
              <a:spcPct val="0"/>
            </a:spcBef>
            <a:spcAft>
              <a:spcPct val="15000"/>
            </a:spcAft>
            <a:buChar char="•"/>
          </a:pPr>
          <a:r>
            <a:rPr lang="es-419" sz="2100" kern="1200" baseline="0"/>
            <a:t>Representa nuestra muerte al pecado.</a:t>
          </a:r>
          <a:endParaRPr lang="es-419" sz="2100" kern="1200"/>
        </a:p>
      </dsp:txBody>
      <dsp:txXfrm>
        <a:off x="269584" y="2982307"/>
        <a:ext cx="2386499" cy="2091906"/>
      </dsp:txXfrm>
    </dsp:sp>
    <dsp:sp modelId="{8AB62FA2-2718-491F-B4AC-0C6B122D5CD5}">
      <dsp:nvSpPr>
        <dsp:cNvPr id="0" name=""/>
        <dsp:cNvSpPr/>
      </dsp:nvSpPr>
      <dsp:spPr>
        <a:xfrm>
          <a:off x="2205801" y="1997881"/>
          <a:ext cx="450282" cy="450282"/>
        </a:xfrm>
        <a:prstGeom prst="triangle">
          <a:avLst>
            <a:gd name="adj" fmla="val 100000"/>
          </a:avLst>
        </a:prstGeom>
        <a:solidFill>
          <a:schemeClr val="accent3">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4CE2CED-CF6E-4BC9-9FD9-59EFD3B8BD2B}">
      <dsp:nvSpPr>
        <dsp:cNvPr id="0" name=""/>
        <dsp:cNvSpPr/>
      </dsp:nvSpPr>
      <dsp:spPr>
        <a:xfrm rot="5400000">
          <a:off x="3456306" y="1469554"/>
          <a:ext cx="1588618" cy="2643425"/>
        </a:xfrm>
        <a:prstGeom prst="corner">
          <a:avLst>
            <a:gd name="adj1" fmla="val 16120"/>
            <a:gd name="adj2" fmla="val 16110"/>
          </a:avLst>
        </a:prstGeom>
        <a:solidFill>
          <a:schemeClr val="accent4">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5366204-084F-460E-96A9-767E6F3281A0}">
      <dsp:nvSpPr>
        <dsp:cNvPr id="0" name=""/>
        <dsp:cNvSpPr/>
      </dsp:nvSpPr>
      <dsp:spPr>
        <a:xfrm>
          <a:off x="3191126" y="2259369"/>
          <a:ext cx="2386499" cy="20919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s-419" sz="2700" kern="1200"/>
            <a:t>Sepultura</a:t>
          </a:r>
        </a:p>
        <a:p>
          <a:pPr marL="228600" lvl="1" indent="-228600" algn="l" defTabSz="933450">
            <a:lnSpc>
              <a:spcPct val="90000"/>
            </a:lnSpc>
            <a:spcBef>
              <a:spcPct val="0"/>
            </a:spcBef>
            <a:spcAft>
              <a:spcPct val="15000"/>
            </a:spcAft>
            <a:buChar char="•"/>
          </a:pPr>
          <a:r>
            <a:rPr lang="es-419" sz="2100" kern="1200" baseline="0"/>
            <a:t>Simboliza el entierro de nuestra vieja naturaleza.</a:t>
          </a:r>
          <a:endParaRPr lang="es-419" sz="2100" kern="1200"/>
        </a:p>
      </dsp:txBody>
      <dsp:txXfrm>
        <a:off x="3191126" y="2259369"/>
        <a:ext cx="2386499" cy="2091906"/>
      </dsp:txXfrm>
    </dsp:sp>
    <dsp:sp modelId="{426D6354-3180-4CD5-BD95-CE7B81B8EF2F}">
      <dsp:nvSpPr>
        <dsp:cNvPr id="0" name=""/>
        <dsp:cNvSpPr/>
      </dsp:nvSpPr>
      <dsp:spPr>
        <a:xfrm>
          <a:off x="5127343" y="1274942"/>
          <a:ext cx="450282" cy="450282"/>
        </a:xfrm>
        <a:prstGeom prst="triangle">
          <a:avLst>
            <a:gd name="adj" fmla="val 100000"/>
          </a:avLst>
        </a:prstGeom>
        <a:solidFill>
          <a:schemeClr val="accent5">
            <a:hueOff val="0"/>
            <a:satOff val="0"/>
            <a:lumOff val="0"/>
            <a:alphaOff val="0"/>
          </a:schemeClr>
        </a:solidFill>
        <a:ln w="1587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B66FC51-6371-4DA1-B8C3-8EF83971A2EE}">
      <dsp:nvSpPr>
        <dsp:cNvPr id="0" name=""/>
        <dsp:cNvSpPr/>
      </dsp:nvSpPr>
      <dsp:spPr>
        <a:xfrm rot="5400000">
          <a:off x="6377848" y="746616"/>
          <a:ext cx="1588618" cy="2643425"/>
        </a:xfrm>
        <a:prstGeom prst="corner">
          <a:avLst>
            <a:gd name="adj1" fmla="val 16120"/>
            <a:gd name="adj2" fmla="val 16110"/>
          </a:avLst>
        </a:prstGeom>
        <a:solidFill>
          <a:schemeClr val="accent6">
            <a:hueOff val="0"/>
            <a:satOff val="0"/>
            <a:lumOff val="0"/>
            <a:alphaOff val="0"/>
          </a:schemeClr>
        </a:solidFill>
        <a:ln w="15875"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2CD21D2-4CEB-4F2C-B2C3-23FD55BCF97E}">
      <dsp:nvSpPr>
        <dsp:cNvPr id="0" name=""/>
        <dsp:cNvSpPr/>
      </dsp:nvSpPr>
      <dsp:spPr>
        <a:xfrm>
          <a:off x="6112668" y="1536430"/>
          <a:ext cx="2386499" cy="20919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s-419" sz="2700" kern="1200"/>
            <a:t>Resurrección</a:t>
          </a:r>
        </a:p>
        <a:p>
          <a:pPr marL="228600" lvl="1" indent="-228600" algn="l" defTabSz="933450">
            <a:lnSpc>
              <a:spcPct val="90000"/>
            </a:lnSpc>
            <a:spcBef>
              <a:spcPct val="0"/>
            </a:spcBef>
            <a:spcAft>
              <a:spcPct val="15000"/>
            </a:spcAft>
            <a:buChar char="•"/>
          </a:pPr>
          <a:r>
            <a:rPr lang="es-419" sz="2100" kern="1200" baseline="0"/>
            <a:t>Marca el inicio de una vida renovada en Cristo (Romanos 6:4).</a:t>
          </a:r>
          <a:endParaRPr lang="es-419" sz="2100" kern="1200"/>
        </a:p>
      </dsp:txBody>
      <dsp:txXfrm>
        <a:off x="6112668" y="1536430"/>
        <a:ext cx="2386499" cy="2091906"/>
      </dsp:txXfrm>
    </dsp:sp>
    <dsp:sp modelId="{7B488227-3A18-410D-8101-4D73281A3A5B}">
      <dsp:nvSpPr>
        <dsp:cNvPr id="0" name=""/>
        <dsp:cNvSpPr/>
      </dsp:nvSpPr>
      <dsp:spPr>
        <a:xfrm>
          <a:off x="8048885" y="552004"/>
          <a:ext cx="450282" cy="450282"/>
        </a:xfrm>
        <a:prstGeom prst="triangle">
          <a:avLst>
            <a:gd name="adj" fmla="val 100000"/>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A174E80-C981-40BE-A89D-CE8545B2FD20}">
      <dsp:nvSpPr>
        <dsp:cNvPr id="0" name=""/>
        <dsp:cNvSpPr/>
      </dsp:nvSpPr>
      <dsp:spPr>
        <a:xfrm rot="5400000">
          <a:off x="9299390" y="23677"/>
          <a:ext cx="1588618" cy="2643425"/>
        </a:xfrm>
        <a:prstGeom prst="corner">
          <a:avLst>
            <a:gd name="adj1" fmla="val 16120"/>
            <a:gd name="adj2" fmla="val 16110"/>
          </a:avLst>
        </a:prstGeom>
        <a:solidFill>
          <a:schemeClr val="accent3">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030C769-9B07-4DBE-AC63-A57DFF034FC5}">
      <dsp:nvSpPr>
        <dsp:cNvPr id="0" name=""/>
        <dsp:cNvSpPr/>
      </dsp:nvSpPr>
      <dsp:spPr>
        <a:xfrm>
          <a:off x="9034210" y="813492"/>
          <a:ext cx="2386499" cy="20919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s-419" sz="2700" kern="1200"/>
            <a:t>Revestimiento</a:t>
          </a:r>
        </a:p>
        <a:p>
          <a:pPr marL="228600" lvl="1" indent="-228600" algn="l" defTabSz="933450">
            <a:lnSpc>
              <a:spcPct val="90000"/>
            </a:lnSpc>
            <a:spcBef>
              <a:spcPct val="0"/>
            </a:spcBef>
            <a:spcAft>
              <a:spcPct val="15000"/>
            </a:spcAft>
            <a:buChar char="•"/>
          </a:pPr>
          <a:r>
            <a:rPr lang="pt-BR" sz="2100" kern="1200" baseline="0"/>
            <a:t>Nos revestimos de Cristo (Gálatas 3:27).</a:t>
          </a:r>
          <a:endParaRPr lang="es-419" sz="2100" kern="1200"/>
        </a:p>
      </dsp:txBody>
      <dsp:txXfrm>
        <a:off x="9034210" y="813492"/>
        <a:ext cx="2386499" cy="209190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A24049-6C34-49EC-B921-674A51AB7D48}">
      <dsp:nvSpPr>
        <dsp:cNvPr id="0" name=""/>
        <dsp:cNvSpPr/>
      </dsp:nvSpPr>
      <dsp:spPr>
        <a:xfrm rot="5400000">
          <a:off x="3826451" y="-1290016"/>
          <a:ext cx="1304050" cy="4215036"/>
        </a:xfrm>
        <a:prstGeom prst="round2SameRect">
          <a:avLst/>
        </a:prstGeom>
        <a:solidFill>
          <a:schemeClr val="accent4">
            <a:tint val="40000"/>
            <a:alpha val="90000"/>
            <a:hueOff val="0"/>
            <a:satOff val="0"/>
            <a:lumOff val="0"/>
            <a:alphaOff val="0"/>
          </a:schemeClr>
        </a:solidFill>
        <a:ln w="15875"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45720" rIns="91440" bIns="45720" numCol="1" spcCol="1270" anchor="ctr" anchorCtr="0">
          <a:noAutofit/>
        </a:bodyPr>
        <a:lstStyle/>
        <a:p>
          <a:pPr marL="228600" lvl="1" indent="-228600" algn="l" defTabSz="1066800">
            <a:lnSpc>
              <a:spcPct val="90000"/>
            </a:lnSpc>
            <a:spcBef>
              <a:spcPct val="0"/>
            </a:spcBef>
            <a:spcAft>
              <a:spcPct val="15000"/>
            </a:spcAft>
            <a:buChar char="•"/>
          </a:pPr>
          <a:r>
            <a:rPr lang="es-419" sz="2400" kern="1200" baseline="0" dirty="0"/>
            <a:t>En el bautismo, recibimos el Espíritu Santo como un don de Dios (Hechos 2:37-38).</a:t>
          </a:r>
          <a:endParaRPr lang="es-419" sz="2400" kern="1200" dirty="0"/>
        </a:p>
      </dsp:txBody>
      <dsp:txXfrm rot="-5400000">
        <a:off x="2370958" y="229135"/>
        <a:ext cx="4151378" cy="1176734"/>
      </dsp:txXfrm>
    </dsp:sp>
    <dsp:sp modelId="{3E2BFFA5-0EC3-4D2C-B225-AA3891AACBCF}">
      <dsp:nvSpPr>
        <dsp:cNvPr id="0" name=""/>
        <dsp:cNvSpPr/>
      </dsp:nvSpPr>
      <dsp:spPr>
        <a:xfrm>
          <a:off x="0" y="2469"/>
          <a:ext cx="2370958" cy="1630063"/>
        </a:xfrm>
        <a:prstGeom prst="round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57150" rIns="114300" bIns="57150" numCol="1" spcCol="1270" anchor="ctr" anchorCtr="0">
          <a:noAutofit/>
        </a:bodyPr>
        <a:lstStyle/>
        <a:p>
          <a:pPr marL="0" lvl="0" indent="0" algn="ctr" defTabSz="1333500">
            <a:lnSpc>
              <a:spcPct val="90000"/>
            </a:lnSpc>
            <a:spcBef>
              <a:spcPct val="0"/>
            </a:spcBef>
            <a:spcAft>
              <a:spcPct val="35000"/>
            </a:spcAft>
            <a:buNone/>
          </a:pPr>
          <a:r>
            <a:rPr lang="es-419" sz="3000" kern="1200"/>
            <a:t>Recibido en el bautismo</a:t>
          </a:r>
        </a:p>
      </dsp:txBody>
      <dsp:txXfrm>
        <a:off x="79573" y="82042"/>
        <a:ext cx="2211812" cy="1470917"/>
      </dsp:txXfrm>
    </dsp:sp>
    <dsp:sp modelId="{9695EF9D-1335-40EB-AE7A-0AC57567690A}">
      <dsp:nvSpPr>
        <dsp:cNvPr id="0" name=""/>
        <dsp:cNvSpPr/>
      </dsp:nvSpPr>
      <dsp:spPr>
        <a:xfrm rot="5400000">
          <a:off x="3826451" y="421549"/>
          <a:ext cx="1304050" cy="4215036"/>
        </a:xfrm>
        <a:prstGeom prst="round2SameRect">
          <a:avLst/>
        </a:prstGeom>
        <a:solidFill>
          <a:schemeClr val="accent4">
            <a:tint val="40000"/>
            <a:alpha val="90000"/>
            <a:hueOff val="-841649"/>
            <a:satOff val="-1541"/>
            <a:lumOff val="-340"/>
            <a:alphaOff val="0"/>
          </a:schemeClr>
        </a:solidFill>
        <a:ln w="15875" cap="flat" cmpd="sng" algn="ctr">
          <a:solidFill>
            <a:schemeClr val="accent4">
              <a:tint val="40000"/>
              <a:alpha val="90000"/>
              <a:hueOff val="-841649"/>
              <a:satOff val="-1541"/>
              <a:lumOff val="-34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45720" rIns="91440" bIns="45720" numCol="1" spcCol="1270" anchor="ctr" anchorCtr="0">
          <a:noAutofit/>
        </a:bodyPr>
        <a:lstStyle/>
        <a:p>
          <a:pPr marL="228600" lvl="1" indent="-228600" algn="l" defTabSz="1066800">
            <a:lnSpc>
              <a:spcPct val="90000"/>
            </a:lnSpc>
            <a:spcBef>
              <a:spcPct val="0"/>
            </a:spcBef>
            <a:spcAft>
              <a:spcPct val="15000"/>
            </a:spcAft>
            <a:buChar char="•"/>
          </a:pPr>
          <a:r>
            <a:rPr lang="es-419" sz="2400" kern="1200" baseline="0"/>
            <a:t>El Espíritu viene para habitar con nosotros para siempre (Juan 14:16-17).</a:t>
          </a:r>
          <a:endParaRPr lang="es-419" sz="2400" kern="1200"/>
        </a:p>
      </dsp:txBody>
      <dsp:txXfrm rot="-5400000">
        <a:off x="2370958" y="1940700"/>
        <a:ext cx="4151378" cy="1176734"/>
      </dsp:txXfrm>
    </dsp:sp>
    <dsp:sp modelId="{3BEBC256-41E4-4695-A161-79F962977AE7}">
      <dsp:nvSpPr>
        <dsp:cNvPr id="0" name=""/>
        <dsp:cNvSpPr/>
      </dsp:nvSpPr>
      <dsp:spPr>
        <a:xfrm>
          <a:off x="0" y="1714036"/>
          <a:ext cx="2370958" cy="1630063"/>
        </a:xfrm>
        <a:prstGeom prst="roundRect">
          <a:avLst/>
        </a:prstGeom>
        <a:solidFill>
          <a:schemeClr val="accent4">
            <a:hueOff val="-1092657"/>
            <a:satOff val="-1313"/>
            <a:lumOff val="-1569"/>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57150" rIns="114300" bIns="57150" numCol="1" spcCol="1270" anchor="ctr" anchorCtr="0">
          <a:noAutofit/>
        </a:bodyPr>
        <a:lstStyle/>
        <a:p>
          <a:pPr marL="0" lvl="0" indent="0" algn="ctr" defTabSz="1333500">
            <a:lnSpc>
              <a:spcPct val="90000"/>
            </a:lnSpc>
            <a:spcBef>
              <a:spcPct val="0"/>
            </a:spcBef>
            <a:spcAft>
              <a:spcPct val="35000"/>
            </a:spcAft>
            <a:buNone/>
          </a:pPr>
          <a:r>
            <a:rPr lang="es-419" sz="3000" kern="1200"/>
            <a:t>Morada permanente</a:t>
          </a:r>
        </a:p>
      </dsp:txBody>
      <dsp:txXfrm>
        <a:off x="79573" y="1793609"/>
        <a:ext cx="2211812" cy="1470917"/>
      </dsp:txXfrm>
    </dsp:sp>
    <dsp:sp modelId="{ED9D622A-9A4E-412C-8CB1-79ECCB5F6047}">
      <dsp:nvSpPr>
        <dsp:cNvPr id="0" name=""/>
        <dsp:cNvSpPr/>
      </dsp:nvSpPr>
      <dsp:spPr>
        <a:xfrm rot="5400000">
          <a:off x="3826451" y="2133116"/>
          <a:ext cx="1304050" cy="4215036"/>
        </a:xfrm>
        <a:prstGeom prst="round2SameRect">
          <a:avLst/>
        </a:prstGeom>
        <a:solidFill>
          <a:schemeClr val="accent4">
            <a:tint val="40000"/>
            <a:alpha val="90000"/>
            <a:hueOff val="-1683299"/>
            <a:satOff val="-3082"/>
            <a:lumOff val="-679"/>
            <a:alphaOff val="0"/>
          </a:schemeClr>
        </a:solidFill>
        <a:ln w="15875" cap="flat" cmpd="sng" algn="ctr">
          <a:solidFill>
            <a:schemeClr val="accent4">
              <a:tint val="40000"/>
              <a:alpha val="90000"/>
              <a:hueOff val="-1683299"/>
              <a:satOff val="-3082"/>
              <a:lumOff val="-67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45720" rIns="91440" bIns="45720" numCol="1" spcCol="1270" anchor="ctr" anchorCtr="0">
          <a:noAutofit/>
        </a:bodyPr>
        <a:lstStyle/>
        <a:p>
          <a:pPr marL="228600" lvl="1" indent="-228600" algn="l" defTabSz="1066800">
            <a:lnSpc>
              <a:spcPct val="90000"/>
            </a:lnSpc>
            <a:spcBef>
              <a:spcPct val="0"/>
            </a:spcBef>
            <a:spcAft>
              <a:spcPct val="15000"/>
            </a:spcAft>
            <a:buChar char="•"/>
          </a:pPr>
          <a:r>
            <a:rPr lang="es-419" sz="2400" kern="1200" baseline="0"/>
            <a:t>Mientras no decidimos por el Señor, permanecemos bajo la condenación del pecado.</a:t>
          </a:r>
          <a:endParaRPr lang="es-419" sz="2400" kern="1200"/>
        </a:p>
      </dsp:txBody>
      <dsp:txXfrm rot="-5400000">
        <a:off x="2370958" y="3652267"/>
        <a:ext cx="4151378" cy="1176734"/>
      </dsp:txXfrm>
    </dsp:sp>
    <dsp:sp modelId="{26A4AEFB-B95C-4D81-851F-BB84B286BF5F}">
      <dsp:nvSpPr>
        <dsp:cNvPr id="0" name=""/>
        <dsp:cNvSpPr/>
      </dsp:nvSpPr>
      <dsp:spPr>
        <a:xfrm>
          <a:off x="0" y="3425602"/>
          <a:ext cx="2370958" cy="1630063"/>
        </a:xfrm>
        <a:prstGeom prst="roundRect">
          <a:avLst/>
        </a:prstGeom>
        <a:solidFill>
          <a:schemeClr val="accent4">
            <a:hueOff val="-2185313"/>
            <a:satOff val="-2625"/>
            <a:lumOff val="-3138"/>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57150" rIns="114300" bIns="57150" numCol="1" spcCol="1270" anchor="ctr" anchorCtr="0">
          <a:noAutofit/>
        </a:bodyPr>
        <a:lstStyle/>
        <a:p>
          <a:pPr marL="0" lvl="0" indent="0" algn="ctr" defTabSz="1333500">
            <a:lnSpc>
              <a:spcPct val="90000"/>
            </a:lnSpc>
            <a:spcBef>
              <a:spcPct val="0"/>
            </a:spcBef>
            <a:spcAft>
              <a:spcPct val="35000"/>
            </a:spcAft>
            <a:buNone/>
          </a:pPr>
          <a:r>
            <a:rPr lang="es-419" sz="3000" kern="1200"/>
            <a:t>Liberación del pecado</a:t>
          </a:r>
        </a:p>
      </dsp:txBody>
      <dsp:txXfrm>
        <a:off x="79573" y="3505175"/>
        <a:ext cx="2211812" cy="147091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CA7FE9-30A2-4F2F-B145-5ABA88CC1653}">
      <dsp:nvSpPr>
        <dsp:cNvPr id="0" name=""/>
        <dsp:cNvSpPr/>
      </dsp:nvSpPr>
      <dsp:spPr>
        <a:xfrm>
          <a:off x="821" y="0"/>
          <a:ext cx="3535963" cy="3918028"/>
        </a:xfrm>
        <a:prstGeom prst="roundRect">
          <a:avLst>
            <a:gd name="adj" fmla="val 5000"/>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78867" rIns="102235" bIns="0" numCol="1" spcCol="1270" anchor="t" anchorCtr="0">
          <a:noAutofit/>
        </a:bodyPr>
        <a:lstStyle/>
        <a:p>
          <a:pPr marL="0" lvl="0" indent="0" algn="r" defTabSz="1022350">
            <a:lnSpc>
              <a:spcPct val="90000"/>
            </a:lnSpc>
            <a:spcBef>
              <a:spcPct val="0"/>
            </a:spcBef>
            <a:spcAft>
              <a:spcPct val="35000"/>
            </a:spcAft>
            <a:buNone/>
          </a:pPr>
          <a:r>
            <a:rPr lang="es-419" sz="2300" kern="1200"/>
            <a:t>Discernimiento espiritual</a:t>
          </a:r>
        </a:p>
      </dsp:txBody>
      <dsp:txXfrm rot="16200000">
        <a:off x="-1251973" y="1252795"/>
        <a:ext cx="3212782" cy="707192"/>
      </dsp:txXfrm>
    </dsp:sp>
    <dsp:sp modelId="{F473F786-4884-4F2B-AAB4-6B1B48800EA4}">
      <dsp:nvSpPr>
        <dsp:cNvPr id="0" name=""/>
        <dsp:cNvSpPr/>
      </dsp:nvSpPr>
      <dsp:spPr>
        <a:xfrm>
          <a:off x="708014" y="0"/>
          <a:ext cx="2634292" cy="3918028"/>
        </a:xfrm>
        <a:prstGeom prst="rect">
          <a:avLst/>
        </a:prstGeom>
        <a:noFill/>
        <a:ln w="1587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116586" rIns="0" bIns="0" numCol="1" spcCol="1270" anchor="t" anchorCtr="0">
          <a:noAutofit/>
        </a:bodyPr>
        <a:lstStyle/>
        <a:p>
          <a:pPr marL="0" lvl="0" indent="0" algn="l" defTabSz="1511300">
            <a:lnSpc>
              <a:spcPct val="90000"/>
            </a:lnSpc>
            <a:spcBef>
              <a:spcPct val="0"/>
            </a:spcBef>
            <a:spcAft>
              <a:spcPct val="35000"/>
            </a:spcAft>
            <a:buNone/>
          </a:pPr>
          <a:r>
            <a:rPr lang="es-419" sz="3400" kern="1200" baseline="0"/>
            <a:t>El Espíritu da discernimiento al creyente que estudia la Biblia.</a:t>
          </a:r>
          <a:endParaRPr lang="es-419" sz="3400" kern="1200"/>
        </a:p>
      </dsp:txBody>
      <dsp:txXfrm>
        <a:off x="708014" y="0"/>
        <a:ext cx="2634292" cy="3918028"/>
      </dsp:txXfrm>
    </dsp:sp>
    <dsp:sp modelId="{AF067682-64CB-41B0-8D78-D9331617E47D}">
      <dsp:nvSpPr>
        <dsp:cNvPr id="0" name=""/>
        <dsp:cNvSpPr/>
      </dsp:nvSpPr>
      <dsp:spPr>
        <a:xfrm>
          <a:off x="3660544" y="0"/>
          <a:ext cx="3535963" cy="3918028"/>
        </a:xfrm>
        <a:prstGeom prst="roundRect">
          <a:avLst>
            <a:gd name="adj" fmla="val 5000"/>
          </a:avLst>
        </a:prstGeom>
        <a:solidFill>
          <a:schemeClr val="accent5">
            <a:hueOff val="-842315"/>
            <a:satOff val="-3972"/>
            <a:lumOff val="98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78867" rIns="102235" bIns="0" numCol="1" spcCol="1270" anchor="t" anchorCtr="0">
          <a:noAutofit/>
        </a:bodyPr>
        <a:lstStyle/>
        <a:p>
          <a:pPr marL="0" lvl="0" indent="0" algn="r" defTabSz="1022350">
            <a:lnSpc>
              <a:spcPct val="90000"/>
            </a:lnSpc>
            <a:spcBef>
              <a:spcPct val="0"/>
            </a:spcBef>
            <a:spcAft>
              <a:spcPct val="35000"/>
            </a:spcAft>
            <a:buNone/>
          </a:pPr>
          <a:r>
            <a:rPr lang="es-419" sz="2300" kern="1200"/>
            <a:t>Afrontar desafíos</a:t>
          </a:r>
        </a:p>
      </dsp:txBody>
      <dsp:txXfrm rot="16200000">
        <a:off x="2407749" y="1252795"/>
        <a:ext cx="3212782" cy="707192"/>
      </dsp:txXfrm>
    </dsp:sp>
    <dsp:sp modelId="{516468FA-D8C3-4D83-9827-C473C7340CAE}">
      <dsp:nvSpPr>
        <dsp:cNvPr id="0" name=""/>
        <dsp:cNvSpPr/>
      </dsp:nvSpPr>
      <dsp:spPr>
        <a:xfrm rot="5400000">
          <a:off x="3390363" y="3093173"/>
          <a:ext cx="575720" cy="530394"/>
        </a:xfrm>
        <a:prstGeom prst="flowChartExtract">
          <a:avLst/>
        </a:prstGeom>
        <a:solidFill>
          <a:schemeClr val="lt1">
            <a:hueOff val="0"/>
            <a:satOff val="0"/>
            <a:lumOff val="0"/>
            <a:alphaOff val="0"/>
          </a:schemeClr>
        </a:solidFill>
        <a:ln w="1587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44E6B40-3B33-40E0-98FA-E70C25C8E23B}">
      <dsp:nvSpPr>
        <dsp:cNvPr id="0" name=""/>
        <dsp:cNvSpPr/>
      </dsp:nvSpPr>
      <dsp:spPr>
        <a:xfrm>
          <a:off x="4367736" y="0"/>
          <a:ext cx="2634292" cy="3918028"/>
        </a:xfrm>
        <a:prstGeom prst="rect">
          <a:avLst/>
        </a:prstGeom>
        <a:noFill/>
        <a:ln w="1587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116586" rIns="0" bIns="0" numCol="1" spcCol="1270" anchor="t" anchorCtr="0">
          <a:noAutofit/>
        </a:bodyPr>
        <a:lstStyle/>
        <a:p>
          <a:pPr marL="0" lvl="0" indent="0" algn="l" defTabSz="1511300">
            <a:lnSpc>
              <a:spcPct val="90000"/>
            </a:lnSpc>
            <a:spcBef>
              <a:spcPct val="0"/>
            </a:spcBef>
            <a:spcAft>
              <a:spcPct val="35000"/>
            </a:spcAft>
            <a:buNone/>
          </a:pPr>
          <a:r>
            <a:rPr lang="es-419" sz="3400" kern="1200" baseline="0" dirty="0"/>
            <a:t>La Palabra nos capacita para enfrentar los retos de la vida.</a:t>
          </a:r>
          <a:endParaRPr lang="es-419" sz="3400" kern="1200" dirty="0"/>
        </a:p>
      </dsp:txBody>
      <dsp:txXfrm>
        <a:off x="4367736" y="0"/>
        <a:ext cx="2634292" cy="3918028"/>
      </dsp:txXfrm>
    </dsp:sp>
    <dsp:sp modelId="{F6A31F0F-BF3F-4C3C-8713-6AE013463CDE}">
      <dsp:nvSpPr>
        <dsp:cNvPr id="0" name=""/>
        <dsp:cNvSpPr/>
      </dsp:nvSpPr>
      <dsp:spPr>
        <a:xfrm>
          <a:off x="7320266" y="0"/>
          <a:ext cx="3535963" cy="3918028"/>
        </a:xfrm>
        <a:prstGeom prst="roundRect">
          <a:avLst>
            <a:gd name="adj" fmla="val 5000"/>
          </a:avLst>
        </a:prstGeom>
        <a:solidFill>
          <a:schemeClr val="accent5">
            <a:hueOff val="-1684631"/>
            <a:satOff val="-7944"/>
            <a:lumOff val="196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78867" rIns="102235" bIns="0" numCol="1" spcCol="1270" anchor="t" anchorCtr="0">
          <a:noAutofit/>
        </a:bodyPr>
        <a:lstStyle/>
        <a:p>
          <a:pPr marL="0" lvl="0" indent="0" algn="r" defTabSz="1022350">
            <a:lnSpc>
              <a:spcPct val="90000"/>
            </a:lnSpc>
            <a:spcBef>
              <a:spcPct val="0"/>
            </a:spcBef>
            <a:spcAft>
              <a:spcPct val="35000"/>
            </a:spcAft>
            <a:buNone/>
          </a:pPr>
          <a:r>
            <a:rPr lang="es-419" sz="2300" kern="1200"/>
            <a:t>Prosperidad integral</a:t>
          </a:r>
        </a:p>
      </dsp:txBody>
      <dsp:txXfrm rot="16200000">
        <a:off x="6067471" y="1252795"/>
        <a:ext cx="3212782" cy="707192"/>
      </dsp:txXfrm>
    </dsp:sp>
    <dsp:sp modelId="{D7CEABF8-7E2B-4CED-890C-B7A9028ECA7D}">
      <dsp:nvSpPr>
        <dsp:cNvPr id="0" name=""/>
        <dsp:cNvSpPr/>
      </dsp:nvSpPr>
      <dsp:spPr>
        <a:xfrm rot="5400000">
          <a:off x="7050086" y="3093173"/>
          <a:ext cx="575720" cy="530394"/>
        </a:xfrm>
        <a:prstGeom prst="flowChartExtract">
          <a:avLst/>
        </a:prstGeom>
        <a:solidFill>
          <a:schemeClr val="lt1">
            <a:hueOff val="0"/>
            <a:satOff val="0"/>
            <a:lumOff val="0"/>
            <a:alphaOff val="0"/>
          </a:schemeClr>
        </a:solidFill>
        <a:ln w="15875" cap="flat" cmpd="sng" algn="ctr">
          <a:solidFill>
            <a:schemeClr val="accent5">
              <a:hueOff val="-1684631"/>
              <a:satOff val="-7944"/>
              <a:lumOff val="1960"/>
              <a:alphaOff val="0"/>
            </a:schemeClr>
          </a:solidFill>
          <a:prstDash val="solid"/>
        </a:ln>
        <a:effectLst/>
      </dsp:spPr>
      <dsp:style>
        <a:lnRef idx="2">
          <a:scrgbClr r="0" g="0" b="0"/>
        </a:lnRef>
        <a:fillRef idx="1">
          <a:scrgbClr r="0" g="0" b="0"/>
        </a:fillRef>
        <a:effectRef idx="0">
          <a:scrgbClr r="0" g="0" b="0"/>
        </a:effectRef>
        <a:fontRef idx="minor"/>
      </dsp:style>
    </dsp:sp>
    <dsp:sp modelId="{0C8B09A5-88AF-43C9-9BE3-3292135777C0}">
      <dsp:nvSpPr>
        <dsp:cNvPr id="0" name=""/>
        <dsp:cNvSpPr/>
      </dsp:nvSpPr>
      <dsp:spPr>
        <a:xfrm>
          <a:off x="8027459" y="0"/>
          <a:ext cx="2634292" cy="3918028"/>
        </a:xfrm>
        <a:prstGeom prst="rect">
          <a:avLst/>
        </a:prstGeom>
        <a:noFill/>
        <a:ln w="1587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116586" rIns="0" bIns="0" numCol="1" spcCol="1270" anchor="t" anchorCtr="0">
          <a:noAutofit/>
        </a:bodyPr>
        <a:lstStyle/>
        <a:p>
          <a:pPr marL="0" lvl="0" indent="0" algn="l" defTabSz="1511300">
            <a:lnSpc>
              <a:spcPct val="90000"/>
            </a:lnSpc>
            <a:spcBef>
              <a:spcPct val="0"/>
            </a:spcBef>
            <a:spcAft>
              <a:spcPct val="35000"/>
            </a:spcAft>
            <a:buNone/>
          </a:pPr>
          <a:r>
            <a:rPr lang="es-419" sz="3400" kern="1200" baseline="0"/>
            <a:t>La prosperidad prometida está ligada al conocimiento y aplicación de la Palabra.</a:t>
          </a:r>
          <a:endParaRPr lang="es-419" sz="3400" kern="1200"/>
        </a:p>
      </dsp:txBody>
      <dsp:txXfrm>
        <a:off x="8027459" y="0"/>
        <a:ext cx="2634292" cy="391802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6C4C93-F888-404F-8CA9-42256A68718E}">
      <dsp:nvSpPr>
        <dsp:cNvPr id="0" name=""/>
        <dsp:cNvSpPr/>
      </dsp:nvSpPr>
      <dsp:spPr>
        <a:xfrm>
          <a:off x="46" y="6015"/>
          <a:ext cx="4487467" cy="835200"/>
        </a:xfrm>
        <a:prstGeom prst="rect">
          <a:avLst/>
        </a:prstGeom>
        <a:solidFill>
          <a:schemeClr val="accent5">
            <a:hueOff val="0"/>
            <a:satOff val="0"/>
            <a:lumOff val="0"/>
            <a:alphaOff val="0"/>
          </a:schemeClr>
        </a:solidFill>
        <a:ln w="1587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6248" tIns="117856" rIns="206248" bIns="117856" numCol="1" spcCol="1270" anchor="ctr" anchorCtr="0">
          <a:noAutofit/>
        </a:bodyPr>
        <a:lstStyle/>
        <a:p>
          <a:pPr marL="0" lvl="0" indent="0" algn="ctr" defTabSz="1289050">
            <a:lnSpc>
              <a:spcPct val="90000"/>
            </a:lnSpc>
            <a:spcBef>
              <a:spcPct val="0"/>
            </a:spcBef>
            <a:spcAft>
              <a:spcPct val="35000"/>
            </a:spcAft>
            <a:buNone/>
          </a:pPr>
          <a:r>
            <a:rPr lang="es-419" sz="2900" kern="1200"/>
            <a:t>Morada en el creyente</a:t>
          </a:r>
        </a:p>
      </dsp:txBody>
      <dsp:txXfrm>
        <a:off x="46" y="6015"/>
        <a:ext cx="4487467" cy="835200"/>
      </dsp:txXfrm>
    </dsp:sp>
    <dsp:sp modelId="{86B07F6F-D0FE-4F8B-8318-DC07EEDFB855}">
      <dsp:nvSpPr>
        <dsp:cNvPr id="0" name=""/>
        <dsp:cNvSpPr/>
      </dsp:nvSpPr>
      <dsp:spPr>
        <a:xfrm>
          <a:off x="46" y="841215"/>
          <a:ext cx="4487467" cy="3582225"/>
        </a:xfrm>
        <a:prstGeom prst="rect">
          <a:avLst/>
        </a:prstGeom>
        <a:solidFill>
          <a:schemeClr val="accent5">
            <a:tint val="40000"/>
            <a:alpha val="90000"/>
            <a:hueOff val="0"/>
            <a:satOff val="0"/>
            <a:lumOff val="0"/>
            <a:alphaOff val="0"/>
          </a:schemeClr>
        </a:solidFill>
        <a:ln w="15875"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4686" tIns="154686" rIns="206248" bIns="232029" numCol="1" spcCol="1270" anchor="t" anchorCtr="0">
          <a:noAutofit/>
        </a:bodyPr>
        <a:lstStyle/>
        <a:p>
          <a:pPr marL="285750" lvl="1" indent="-285750" algn="l" defTabSz="1289050">
            <a:lnSpc>
              <a:spcPct val="90000"/>
            </a:lnSpc>
            <a:spcBef>
              <a:spcPct val="0"/>
            </a:spcBef>
            <a:spcAft>
              <a:spcPct val="15000"/>
            </a:spcAft>
            <a:buChar char="•"/>
          </a:pPr>
          <a:r>
            <a:rPr lang="es-419" sz="2900" kern="1200" baseline="0"/>
            <a:t>La presencia del Espíritu se ofrece a cada creyente en el momento del bautismo.</a:t>
          </a:r>
          <a:endParaRPr lang="es-419" sz="2900" kern="1200"/>
        </a:p>
        <a:p>
          <a:pPr marL="285750" lvl="1" indent="-285750" algn="l" defTabSz="1289050">
            <a:lnSpc>
              <a:spcPct val="90000"/>
            </a:lnSpc>
            <a:spcBef>
              <a:spcPct val="0"/>
            </a:spcBef>
            <a:spcAft>
              <a:spcPct val="15000"/>
            </a:spcAft>
            <a:buChar char="•"/>
          </a:pPr>
          <a:r>
            <a:rPr lang="es-419" sz="2900" kern="1200" baseline="0"/>
            <a:t>Al permitir su dirección, nos convertimos en hijos de Dios (Romanos 8:14, 16).</a:t>
          </a:r>
          <a:endParaRPr lang="es-419" sz="2900" kern="1200"/>
        </a:p>
      </dsp:txBody>
      <dsp:txXfrm>
        <a:off x="46" y="841215"/>
        <a:ext cx="4487467" cy="3582225"/>
      </dsp:txXfrm>
    </dsp:sp>
    <dsp:sp modelId="{CD4C44CC-47BD-4809-8BDB-91802B907392}">
      <dsp:nvSpPr>
        <dsp:cNvPr id="0" name=""/>
        <dsp:cNvSpPr/>
      </dsp:nvSpPr>
      <dsp:spPr>
        <a:xfrm>
          <a:off x="5115760" y="6015"/>
          <a:ext cx="4487467" cy="835200"/>
        </a:xfrm>
        <a:prstGeom prst="rect">
          <a:avLst/>
        </a:prstGeom>
        <a:solidFill>
          <a:schemeClr val="accent5">
            <a:hueOff val="-1684631"/>
            <a:satOff val="-7944"/>
            <a:lumOff val="1960"/>
            <a:alphaOff val="0"/>
          </a:schemeClr>
        </a:solidFill>
        <a:ln w="15875" cap="flat" cmpd="sng" algn="ctr">
          <a:solidFill>
            <a:schemeClr val="accent5">
              <a:hueOff val="-1684631"/>
              <a:satOff val="-7944"/>
              <a:lumOff val="196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6248" tIns="117856" rIns="206248" bIns="117856" numCol="1" spcCol="1270" anchor="ctr" anchorCtr="0">
          <a:noAutofit/>
        </a:bodyPr>
        <a:lstStyle/>
        <a:p>
          <a:pPr marL="0" lvl="0" indent="0" algn="ctr" defTabSz="1289050">
            <a:lnSpc>
              <a:spcPct val="90000"/>
            </a:lnSpc>
            <a:spcBef>
              <a:spcPct val="0"/>
            </a:spcBef>
            <a:spcAft>
              <a:spcPct val="35000"/>
            </a:spcAft>
            <a:buNone/>
          </a:pPr>
          <a:r>
            <a:rPr lang="es-419" sz="2900" kern="1200"/>
            <a:t>Batalla interna</a:t>
          </a:r>
        </a:p>
      </dsp:txBody>
      <dsp:txXfrm>
        <a:off x="5115760" y="6015"/>
        <a:ext cx="4487467" cy="835200"/>
      </dsp:txXfrm>
    </dsp:sp>
    <dsp:sp modelId="{B8D99715-3CE2-45D6-A3A1-30FC18E9CF80}">
      <dsp:nvSpPr>
        <dsp:cNvPr id="0" name=""/>
        <dsp:cNvSpPr/>
      </dsp:nvSpPr>
      <dsp:spPr>
        <a:xfrm>
          <a:off x="5115760" y="841215"/>
          <a:ext cx="4487467" cy="3582225"/>
        </a:xfrm>
        <a:prstGeom prst="rect">
          <a:avLst/>
        </a:prstGeom>
        <a:solidFill>
          <a:schemeClr val="accent5">
            <a:tint val="40000"/>
            <a:alpha val="90000"/>
            <a:hueOff val="-1775408"/>
            <a:satOff val="-5040"/>
            <a:lumOff val="151"/>
            <a:alphaOff val="0"/>
          </a:schemeClr>
        </a:solidFill>
        <a:ln w="15875" cap="flat" cmpd="sng" algn="ctr">
          <a:solidFill>
            <a:schemeClr val="accent5">
              <a:tint val="40000"/>
              <a:alpha val="90000"/>
              <a:hueOff val="-1775408"/>
              <a:satOff val="-5040"/>
              <a:lumOff val="15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4686" tIns="154686" rIns="206248" bIns="232029" numCol="1" spcCol="1270" anchor="t" anchorCtr="0">
          <a:noAutofit/>
        </a:bodyPr>
        <a:lstStyle/>
        <a:p>
          <a:pPr marL="285750" lvl="1" indent="-285750" algn="l" defTabSz="1289050">
            <a:lnSpc>
              <a:spcPct val="90000"/>
            </a:lnSpc>
            <a:spcBef>
              <a:spcPct val="0"/>
            </a:spcBef>
            <a:spcAft>
              <a:spcPct val="15000"/>
            </a:spcAft>
            <a:buChar char="•"/>
          </a:pPr>
          <a:r>
            <a:rPr lang="es-419" sz="2900" kern="1200" baseline="0"/>
            <a:t>Se inicia una lucha entre la vieja naturaleza carnal y la nueva naturaleza espiritual.</a:t>
          </a:r>
          <a:endParaRPr lang="es-419" sz="2900" kern="1200"/>
        </a:p>
        <a:p>
          <a:pPr marL="285750" lvl="1" indent="-285750" algn="l" defTabSz="1289050">
            <a:lnSpc>
              <a:spcPct val="90000"/>
            </a:lnSpc>
            <a:spcBef>
              <a:spcPct val="0"/>
            </a:spcBef>
            <a:spcAft>
              <a:spcPct val="15000"/>
            </a:spcAft>
            <a:buChar char="•"/>
          </a:pPr>
          <a:r>
            <a:rPr lang="es-419" sz="2900" kern="1200" baseline="0"/>
            <a:t>El Espíritu guía al creyente sin coartar su libre albedrío ni forzarlo.</a:t>
          </a:r>
          <a:endParaRPr lang="es-419" sz="2900" kern="1200"/>
        </a:p>
      </dsp:txBody>
      <dsp:txXfrm>
        <a:off x="5115760" y="841215"/>
        <a:ext cx="4487467" cy="3582225"/>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2FAE43-70F7-473A-B8D7-DB05AF69F5AE}">
      <dsp:nvSpPr>
        <dsp:cNvPr id="0" name=""/>
        <dsp:cNvSpPr/>
      </dsp:nvSpPr>
      <dsp:spPr>
        <a:xfrm>
          <a:off x="1185345" y="3926"/>
          <a:ext cx="2386056" cy="1781140"/>
        </a:xfrm>
        <a:prstGeom prst="round2SameRect">
          <a:avLst>
            <a:gd name="adj1" fmla="val 8000"/>
            <a:gd name="adj2" fmla="val 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80010" rIns="26670" bIns="26670" numCol="1" spcCol="1270" anchor="t" anchorCtr="0">
          <a:noAutofit/>
        </a:bodyPr>
        <a:lstStyle/>
        <a:p>
          <a:pPr marL="228600" lvl="1" indent="-228600" algn="l" defTabSz="933450">
            <a:lnSpc>
              <a:spcPct val="90000"/>
            </a:lnSpc>
            <a:spcBef>
              <a:spcPct val="0"/>
            </a:spcBef>
            <a:spcAft>
              <a:spcPct val="15000"/>
            </a:spcAft>
            <a:buChar char="•"/>
          </a:pPr>
          <a:r>
            <a:rPr lang="es-419" sz="2100" kern="1200" baseline="0"/>
            <a:t>No ocupa un lugar pasivo, sino que su presencia es activa y da vida. </a:t>
          </a:r>
          <a:endParaRPr lang="es-419" sz="2100" kern="1200"/>
        </a:p>
        <a:p>
          <a:pPr marL="228600" lvl="1" indent="-228600" algn="l" defTabSz="933450">
            <a:lnSpc>
              <a:spcPct val="90000"/>
            </a:lnSpc>
            <a:spcBef>
              <a:spcPct val="0"/>
            </a:spcBef>
            <a:spcAft>
              <a:spcPct val="15000"/>
            </a:spcAft>
            <a:buChar char="•"/>
          </a:pPr>
          <a:r>
            <a:rPr lang="es-419" sz="2100" kern="1200" baseline="0"/>
            <a:t>(Romanos 8:11)</a:t>
          </a:r>
          <a:endParaRPr lang="es-419" sz="2100" kern="1200"/>
        </a:p>
      </dsp:txBody>
      <dsp:txXfrm>
        <a:off x="1227079" y="45660"/>
        <a:ext cx="2302588" cy="1739406"/>
      </dsp:txXfrm>
    </dsp:sp>
    <dsp:sp modelId="{97E5F155-2964-44CF-9DB6-67F0286253E0}">
      <dsp:nvSpPr>
        <dsp:cNvPr id="0" name=""/>
        <dsp:cNvSpPr/>
      </dsp:nvSpPr>
      <dsp:spPr>
        <a:xfrm>
          <a:off x="1185345" y="1785066"/>
          <a:ext cx="2386056" cy="765890"/>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0" rIns="34290" bIns="0" numCol="1" spcCol="1270" anchor="ctr" anchorCtr="0">
          <a:noAutofit/>
        </a:bodyPr>
        <a:lstStyle/>
        <a:p>
          <a:pPr marL="0" lvl="0" indent="0" algn="l" defTabSz="1200150">
            <a:lnSpc>
              <a:spcPct val="90000"/>
            </a:lnSpc>
            <a:spcBef>
              <a:spcPct val="0"/>
            </a:spcBef>
            <a:spcAft>
              <a:spcPct val="35000"/>
            </a:spcAft>
            <a:buNone/>
          </a:pPr>
          <a:r>
            <a:rPr lang="es-419" sz="2700" kern="1200"/>
            <a:t>Presencia vivificante</a:t>
          </a:r>
        </a:p>
      </dsp:txBody>
      <dsp:txXfrm>
        <a:off x="1185345" y="1785066"/>
        <a:ext cx="1680321" cy="765890"/>
      </dsp:txXfrm>
    </dsp:sp>
    <dsp:sp modelId="{BEB18447-FA2C-4539-9FEC-54085B743CFC}">
      <dsp:nvSpPr>
        <dsp:cNvPr id="0" name=""/>
        <dsp:cNvSpPr/>
      </dsp:nvSpPr>
      <dsp:spPr>
        <a:xfrm>
          <a:off x="2933164" y="1906721"/>
          <a:ext cx="835119" cy="835119"/>
        </a:xfrm>
        <a:prstGeom prst="ellipse">
          <a:avLst/>
        </a:prstGeom>
        <a:blipFill>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4DC0C83-BE73-48AD-92A8-11E601408979}">
      <dsp:nvSpPr>
        <dsp:cNvPr id="0" name=""/>
        <dsp:cNvSpPr/>
      </dsp:nvSpPr>
      <dsp:spPr>
        <a:xfrm>
          <a:off x="3975179" y="3926"/>
          <a:ext cx="2386056" cy="1781140"/>
        </a:xfrm>
        <a:prstGeom prst="round2SameRect">
          <a:avLst>
            <a:gd name="adj1" fmla="val 8000"/>
            <a:gd name="adj2" fmla="val 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80010" rIns="26670" bIns="26670" numCol="1" spcCol="1270" anchor="t" anchorCtr="0">
          <a:noAutofit/>
        </a:bodyPr>
        <a:lstStyle/>
        <a:p>
          <a:pPr marL="228600" lvl="1" indent="-228600" algn="l" defTabSz="933450">
            <a:lnSpc>
              <a:spcPct val="90000"/>
            </a:lnSpc>
            <a:spcBef>
              <a:spcPct val="0"/>
            </a:spcBef>
            <a:spcAft>
              <a:spcPct val="15000"/>
            </a:spcAft>
            <a:buChar char="•"/>
          </a:pPr>
          <a:r>
            <a:rPr lang="es-419" sz="2100" kern="1200" baseline="0"/>
            <a:t>Nuestros cuerpos son templos del Espíritu Santo.</a:t>
          </a:r>
          <a:endParaRPr lang="es-419" sz="2100" kern="1200"/>
        </a:p>
        <a:p>
          <a:pPr marL="228600" lvl="1" indent="-228600" algn="l" defTabSz="933450">
            <a:lnSpc>
              <a:spcPct val="90000"/>
            </a:lnSpc>
            <a:spcBef>
              <a:spcPct val="0"/>
            </a:spcBef>
            <a:spcAft>
              <a:spcPct val="15000"/>
            </a:spcAft>
            <a:buChar char="•"/>
          </a:pPr>
          <a:r>
            <a:rPr lang="es-419" sz="2100" kern="1200" baseline="0"/>
            <a:t>(1 Corintios 6:19-20)</a:t>
          </a:r>
          <a:endParaRPr lang="es-419" sz="2100" kern="1200"/>
        </a:p>
      </dsp:txBody>
      <dsp:txXfrm>
        <a:off x="4016913" y="45660"/>
        <a:ext cx="2302588" cy="1739406"/>
      </dsp:txXfrm>
    </dsp:sp>
    <dsp:sp modelId="{F96919B9-0975-4ED1-8CFC-5956B91CAFA6}">
      <dsp:nvSpPr>
        <dsp:cNvPr id="0" name=""/>
        <dsp:cNvSpPr/>
      </dsp:nvSpPr>
      <dsp:spPr>
        <a:xfrm>
          <a:off x="3975179" y="1785066"/>
          <a:ext cx="2386056" cy="765890"/>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0" rIns="34290" bIns="0" numCol="1" spcCol="1270" anchor="ctr" anchorCtr="0">
          <a:noAutofit/>
        </a:bodyPr>
        <a:lstStyle/>
        <a:p>
          <a:pPr marL="0" lvl="0" indent="0" algn="l" defTabSz="1200150">
            <a:lnSpc>
              <a:spcPct val="90000"/>
            </a:lnSpc>
            <a:spcBef>
              <a:spcPct val="0"/>
            </a:spcBef>
            <a:spcAft>
              <a:spcPct val="35000"/>
            </a:spcAft>
            <a:buNone/>
          </a:pPr>
          <a:r>
            <a:rPr lang="es-419" sz="2700" kern="1200"/>
            <a:t>Templo del Espíritu</a:t>
          </a:r>
        </a:p>
      </dsp:txBody>
      <dsp:txXfrm>
        <a:off x="3975179" y="1785066"/>
        <a:ext cx="1680321" cy="765890"/>
      </dsp:txXfrm>
    </dsp:sp>
    <dsp:sp modelId="{90720C85-90E0-4EBD-853A-3D260EAE181D}">
      <dsp:nvSpPr>
        <dsp:cNvPr id="0" name=""/>
        <dsp:cNvSpPr/>
      </dsp:nvSpPr>
      <dsp:spPr>
        <a:xfrm>
          <a:off x="5722998" y="1906721"/>
          <a:ext cx="835119" cy="835119"/>
        </a:xfrm>
        <a:prstGeom prst="ellipse">
          <a:avLst/>
        </a:prstGeom>
        <a:blipFill>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760C68E-F115-4536-A516-6A431FC1B8B5}">
      <dsp:nvSpPr>
        <dsp:cNvPr id="0" name=""/>
        <dsp:cNvSpPr/>
      </dsp:nvSpPr>
      <dsp:spPr>
        <a:xfrm>
          <a:off x="1185345" y="3155458"/>
          <a:ext cx="2386056" cy="1781140"/>
        </a:xfrm>
        <a:prstGeom prst="round2SameRect">
          <a:avLst>
            <a:gd name="adj1" fmla="val 8000"/>
            <a:gd name="adj2" fmla="val 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80010" rIns="26670" bIns="26670" numCol="1" spcCol="1270" anchor="t" anchorCtr="0">
          <a:noAutofit/>
        </a:bodyPr>
        <a:lstStyle/>
        <a:p>
          <a:pPr marL="228600" lvl="1" indent="-228600" algn="l" defTabSz="933450">
            <a:lnSpc>
              <a:spcPct val="90000"/>
            </a:lnSpc>
            <a:spcBef>
              <a:spcPct val="0"/>
            </a:spcBef>
            <a:spcAft>
              <a:spcPct val="15000"/>
            </a:spcAft>
            <a:buChar char="•"/>
          </a:pPr>
          <a:r>
            <a:rPr lang="es-419" sz="2100" kern="1200" baseline="0"/>
            <a:t>Intercede por nosotros y nos fortalece.</a:t>
          </a:r>
          <a:endParaRPr lang="es-419" sz="2100" kern="1200"/>
        </a:p>
        <a:p>
          <a:pPr marL="228600" lvl="1" indent="-228600" algn="l" defTabSz="933450">
            <a:lnSpc>
              <a:spcPct val="90000"/>
            </a:lnSpc>
            <a:spcBef>
              <a:spcPct val="0"/>
            </a:spcBef>
            <a:spcAft>
              <a:spcPct val="15000"/>
            </a:spcAft>
            <a:buChar char="•"/>
          </a:pPr>
          <a:r>
            <a:rPr lang="es-419" sz="2100" kern="1200" baseline="0" dirty="0"/>
            <a:t>(Romanos 8:26)</a:t>
          </a:r>
          <a:endParaRPr lang="es-419" sz="2100" kern="1200" dirty="0"/>
        </a:p>
      </dsp:txBody>
      <dsp:txXfrm>
        <a:off x="1227079" y="3197192"/>
        <a:ext cx="2302588" cy="1739406"/>
      </dsp:txXfrm>
    </dsp:sp>
    <dsp:sp modelId="{4482777E-0509-459E-9A23-7568546A27B7}">
      <dsp:nvSpPr>
        <dsp:cNvPr id="0" name=""/>
        <dsp:cNvSpPr/>
      </dsp:nvSpPr>
      <dsp:spPr>
        <a:xfrm>
          <a:off x="1185345" y="4936599"/>
          <a:ext cx="2386056" cy="765890"/>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0" rIns="34290" bIns="0" numCol="1" spcCol="1270" anchor="ctr" anchorCtr="0">
          <a:noAutofit/>
        </a:bodyPr>
        <a:lstStyle/>
        <a:p>
          <a:pPr marL="0" lvl="0" indent="0" algn="l" defTabSz="1200150">
            <a:lnSpc>
              <a:spcPct val="90000"/>
            </a:lnSpc>
            <a:spcBef>
              <a:spcPct val="0"/>
            </a:spcBef>
            <a:spcAft>
              <a:spcPct val="35000"/>
            </a:spcAft>
            <a:buNone/>
          </a:pPr>
          <a:r>
            <a:rPr lang="es-419" sz="2700" kern="1200"/>
            <a:t>Fortaleza espiritual</a:t>
          </a:r>
        </a:p>
      </dsp:txBody>
      <dsp:txXfrm>
        <a:off x="1185345" y="4936599"/>
        <a:ext cx="1680321" cy="765890"/>
      </dsp:txXfrm>
    </dsp:sp>
    <dsp:sp modelId="{32A17B48-647E-4F77-A47C-59F4454B3996}">
      <dsp:nvSpPr>
        <dsp:cNvPr id="0" name=""/>
        <dsp:cNvSpPr/>
      </dsp:nvSpPr>
      <dsp:spPr>
        <a:xfrm>
          <a:off x="2933164" y="5058253"/>
          <a:ext cx="835119" cy="835119"/>
        </a:xfrm>
        <a:prstGeom prst="ellipse">
          <a:avLst/>
        </a:prstGeom>
        <a:blipFill>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E01AED5-A15A-4933-852A-1059607D612A}">
      <dsp:nvSpPr>
        <dsp:cNvPr id="0" name=""/>
        <dsp:cNvSpPr/>
      </dsp:nvSpPr>
      <dsp:spPr>
        <a:xfrm>
          <a:off x="3975179" y="3155458"/>
          <a:ext cx="2386056" cy="1781140"/>
        </a:xfrm>
        <a:prstGeom prst="round2SameRect">
          <a:avLst>
            <a:gd name="adj1" fmla="val 8000"/>
            <a:gd name="adj2" fmla="val 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80010" rIns="26670" bIns="26670" numCol="1" spcCol="1270" anchor="t" anchorCtr="0">
          <a:noAutofit/>
        </a:bodyPr>
        <a:lstStyle/>
        <a:p>
          <a:pPr marL="228600" lvl="1" indent="-228600" algn="l" defTabSz="933450">
            <a:lnSpc>
              <a:spcPct val="90000"/>
            </a:lnSpc>
            <a:spcBef>
              <a:spcPct val="0"/>
            </a:spcBef>
            <a:spcAft>
              <a:spcPct val="15000"/>
            </a:spcAft>
            <a:buChar char="•"/>
          </a:pPr>
          <a:r>
            <a:rPr lang="es-419" sz="2100" kern="1200" dirty="0"/>
            <a:t>Le proporciona poder y dirección.</a:t>
          </a:r>
        </a:p>
        <a:p>
          <a:pPr marL="228600" lvl="1" indent="-228600" algn="l" defTabSz="933450">
            <a:lnSpc>
              <a:spcPct val="90000"/>
            </a:lnSpc>
            <a:spcBef>
              <a:spcPct val="0"/>
            </a:spcBef>
            <a:spcAft>
              <a:spcPct val="15000"/>
            </a:spcAft>
            <a:buChar char="•"/>
          </a:pPr>
          <a:r>
            <a:rPr lang="es-419" sz="2100" kern="1200" dirty="0"/>
            <a:t>(Hechos 9: 31)</a:t>
          </a:r>
        </a:p>
      </dsp:txBody>
      <dsp:txXfrm>
        <a:off x="4016913" y="3197192"/>
        <a:ext cx="2302588" cy="1739406"/>
      </dsp:txXfrm>
    </dsp:sp>
    <dsp:sp modelId="{5822D04E-EC75-4702-9F59-603EA3B97770}">
      <dsp:nvSpPr>
        <dsp:cNvPr id="0" name=""/>
        <dsp:cNvSpPr/>
      </dsp:nvSpPr>
      <dsp:spPr>
        <a:xfrm>
          <a:off x="3975179" y="4936599"/>
          <a:ext cx="2386056" cy="765890"/>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0" rIns="34290" bIns="0" numCol="1" spcCol="1270" anchor="ctr" anchorCtr="0">
          <a:noAutofit/>
        </a:bodyPr>
        <a:lstStyle/>
        <a:p>
          <a:pPr marL="0" lvl="0" indent="0" algn="l" defTabSz="1200150">
            <a:lnSpc>
              <a:spcPct val="90000"/>
            </a:lnSpc>
            <a:spcBef>
              <a:spcPct val="0"/>
            </a:spcBef>
            <a:spcAft>
              <a:spcPct val="35000"/>
            </a:spcAft>
            <a:buNone/>
          </a:pPr>
          <a:r>
            <a:rPr lang="es-419" sz="2700" kern="1200" dirty="0"/>
            <a:t>Edifica a la Iglesia</a:t>
          </a:r>
        </a:p>
      </dsp:txBody>
      <dsp:txXfrm>
        <a:off x="3975179" y="4936599"/>
        <a:ext cx="1680321" cy="765890"/>
      </dsp:txXfrm>
    </dsp:sp>
    <dsp:sp modelId="{C0501C3E-4E62-4460-A015-59275A085F02}">
      <dsp:nvSpPr>
        <dsp:cNvPr id="0" name=""/>
        <dsp:cNvSpPr/>
      </dsp:nvSpPr>
      <dsp:spPr>
        <a:xfrm>
          <a:off x="5722998" y="5058253"/>
          <a:ext cx="835119" cy="835119"/>
        </a:xfrm>
        <a:prstGeom prst="ellipse">
          <a:avLst/>
        </a:prstGeom>
        <a:blipFill>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8/layout/AscendingPictureAccentProcess">
  <dgm:title val=""/>
  <dgm:desc val=""/>
  <dgm:catLst>
    <dgm:cat type="process" pri="22500"/>
    <dgm:cat type="picture" pri="16000"/>
    <dgm:cat type="pictureconvert" pri="16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shape xmlns:r="http://schemas.openxmlformats.org/officeDocument/2006/relationships" r:blip="">
      <dgm:adjLst/>
    </dgm:shape>
    <dgm:choose name="Name1">
      <dgm:if name="Name2" axis="ch" ptType="node" func="cnt" op="equ" val="1">
        <dgm:choose name="Name3">
          <dgm:if name="Name4" func="var" arg="dir" op="equ" val="norm">
            <dgm:choose name="Name5">
              <dgm:if name="Name6" axis="des" func="maxDepth" op="gt" val="1">
                <dgm:alg type="composite">
                  <dgm:param type="ar" val="2.7"/>
                </dgm:alg>
                <dgm:constrLst>
                  <dgm:constr type="primFontSz" for="ch" forName="parTx1" op="equ" val="65"/>
                  <dgm:constr type="primFontSz" for="ch" forName="desTx1" op="equ" val="65"/>
                  <dgm:constr type="userD" refType="w" fact="0.0247"/>
                  <dgm:constr type="l" for="ch" forName="parTx1" refType="w" fact="0.2711"/>
                  <dgm:constr type="t" for="ch" forName="parTx1" refType="h" fact="0.9603"/>
                  <dgm:constr type="w" for="ch" forName="parTx1" refType="w" fact="0.5325"/>
                  <dgm:constr type="h" for="ch" forName="parTx1" refType="h" fact="0.3856"/>
                  <dgm:constr type="ctrX" for="ch" forName="picture1" refType="w" fact="0.2469"/>
                  <dgm:constr type="ctrY" for="ch" forName="picture1" refType="h" fact="0.9"/>
                  <dgm:constr type="w" for="ch" forName="picture1" refType="w" fact="0.2469"/>
                  <dgm:constr type="h" for="ch" forName="picture1" refType="h" fact="0.6667"/>
                  <dgm:constr type="l" for="ch" forName="desTx1" refType="r" refFor="ch" refForName="parTx1"/>
                  <dgm:constr type="r" for="ch" forName="desTx1" refType="w"/>
                  <dgm:constr type="t" for="ch" forName="desTx1" refType="t" refFor="ch" refForName="parTx1"/>
                  <dgm:constr type="h" for="ch" forName="desTx1" refType="h" refFor="ch" refForName="parTx1"/>
                </dgm:constrLst>
              </dgm:if>
              <dgm:else name="Name7">
                <dgm:alg type="composite">
                  <dgm:param type="ar" val="2"/>
                </dgm:alg>
                <dgm:constrLst>
                  <dgm:constr type="primFontSz" for="ch" forName="parTx1" op="equ" val="65"/>
                  <dgm:constr type="userD" refType="w" fact="0.0333"/>
                  <dgm:constr type="l" for="ch" forName="parTx1" refType="w" fact="0.366"/>
                  <dgm:constr type="t" for="ch" forName="parTx1" refType="h" fact="0.7113"/>
                  <dgm:constr type="w" for="ch" forName="parTx1" refType="w" fact="0.7189"/>
                  <dgm:constr type="h" for="ch" forName="parTx1" refType="h" fact="0.3856"/>
                  <dgm:constr type="ctrX" for="ch" forName="picture1" refType="w" fact="0.3333"/>
                  <dgm:constr type="ctrY" for="ch" forName="picture1" refType="h" fact="0.6667"/>
                  <dgm:constr type="w" for="ch" forName="picture1" refType="w" fact="0.3333"/>
                  <dgm:constr type="h" for="ch" forName="picture1" refType="h" fact="0.6667"/>
                </dgm:constrLst>
              </dgm:else>
            </dgm:choose>
          </dgm:if>
          <dgm:else name="Name8">
            <dgm:choose name="Name9">
              <dgm:if name="Name10" axis="des" func="maxDepth" op="gt" val="1">
                <dgm:alg type="composite">
                  <dgm:param type="ar" val="2.7"/>
                </dgm:alg>
                <dgm:constrLst>
                  <dgm:constr type="primFontSz" for="ch" forName="parTx1" op="equ" val="65"/>
                  <dgm:constr type="primFontSz" for="ch" forName="desTx1" op="equ" val="65"/>
                  <dgm:constr type="userD" refType="w" fact="0.0247"/>
                  <dgm:constr type="r" for="ch" forName="parTx1" refType="w" fact="0.7289"/>
                  <dgm:constr type="t" for="ch" forName="parTx1" refType="h" fact="0.9603"/>
                  <dgm:constr type="w" for="ch" forName="parTx1" refType="w" fact="0.5325"/>
                  <dgm:constr type="h" for="ch" forName="parTx1" refType="h" fact="0.3856"/>
                  <dgm:constr type="ctrX" for="ch" forName="picture1" refType="w" fact="0.7531"/>
                  <dgm:constr type="ctrY" for="ch" forName="picture1" refType="h" fact="0.9"/>
                  <dgm:constr type="w" for="ch" forName="picture1" refType="w" fact="0.2469"/>
                  <dgm:constr type="h" for="ch" forName="picture1" refType="h" fact="0.6667"/>
                  <dgm:constr type="r" for="ch" forName="desTx1" refType="l" refFor="ch" refForName="parTx1"/>
                  <dgm:constr type="l" for="ch" forName="desTx1"/>
                  <dgm:constr type="t" for="ch" forName="desTx1" refType="t" refFor="ch" refForName="parTx1"/>
                  <dgm:constr type="h" for="ch" forName="desTx1" refType="h" refFor="ch" refForName="parTx1"/>
                </dgm:constrLst>
              </dgm:if>
              <dgm:else name="Name11">
                <dgm:alg type="composite">
                  <dgm:param type="ar" val="2"/>
                </dgm:alg>
                <dgm:constrLst>
                  <dgm:constr type="primFontSz" for="ch" forName="parTx1" op="equ" val="65"/>
                  <dgm:constr type="userD" refType="w" fact="0.0333"/>
                  <dgm:constr type="r" for="ch" forName="parTx1" refType="w" fact="0.634"/>
                  <dgm:constr type="t" for="ch" forName="parTx1" refType="h" fact="0.7113"/>
                  <dgm:constr type="w" for="ch" forName="parTx1" refType="w" fact="0.7189"/>
                  <dgm:constr type="h" for="ch" forName="parTx1" refType="h" fact="0.3856"/>
                  <dgm:constr type="ctrX" for="ch" forName="picture1" refType="w" fact="0.6667"/>
                  <dgm:constr type="ctrY" for="ch" forName="picture1" refType="h" fact="0.6667"/>
                  <dgm:constr type="w" for="ch" forName="picture1" refType="w" fact="0.3333"/>
                  <dgm:constr type="h" for="ch" forName="picture1" refType="h" fact="0.6667"/>
                </dgm:constrLst>
              </dgm:else>
            </dgm:choose>
          </dgm:else>
        </dgm:choose>
      </dgm:if>
      <dgm:if name="Name12" axis="ch" ptType="node" func="cnt" op="equ" val="2">
        <dgm:choose name="Name13">
          <dgm:if name="Name14" func="var" arg="dir" op="equ" val="norm">
            <dgm:choose name="Name15">
              <dgm:if name="Name16"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3221"/>
                  <dgm:constr type="ctrY" for="ch" forName="dot1" refType="h" fact="0.5911"/>
                  <dgm:constr type="w" for="ch" forName="dot1" refType="userD"/>
                  <dgm:constr type="h" for="ch" forName="dot1" refType="userD"/>
                  <dgm:constr type="ctrX" for="ch" forName="dot2" refType="w" fact="0.3056"/>
                  <dgm:constr type="ctrY" for="ch" forName="dot2" refType="h" fact="0.644"/>
                  <dgm:constr type="w" for="ch" forName="dot2" refType="userD"/>
                  <dgm:constr type="h" for="ch" forName="dot2" refType="userD"/>
                  <dgm:constr type="ctrX" for="ch" forName="dot3" refType="w" fact="0.2859"/>
                  <dgm:constr type="ctrY" for="ch" forName="dot3" refType="h" fact="0.6898"/>
                  <dgm:constr type="w" for="ch" forName="dot3" refType="userD"/>
                  <dgm:constr type="h" for="ch" forName="dot3" refType="userD"/>
                  <dgm:constr type="ctrX" for="ch" forName="dotArrow1" refType="w" fact="0.3095"/>
                  <dgm:constr type="ctrY" for="ch" forName="dotArrow1" refType="h" fact="0.0587"/>
                  <dgm:constr type="w" for="ch" forName="dotArrow1" refType="userD"/>
                  <dgm:constr type="h" for="ch" forName="dotArrow1" refType="userD"/>
                  <dgm:constr type="ctrX" for="ch" forName="dotArrow2" refType="w" fact="0.3346"/>
                  <dgm:constr type="ctrY" for="ch" forName="dotArrow2" refType="h" fact="0.0287"/>
                  <dgm:constr type="w" for="ch" forName="dotArrow2" refType="userD"/>
                  <dgm:constr type="h" for="ch" forName="dotArrow2" refType="userD"/>
                  <dgm:constr type="ctrX" for="ch" forName="dotArrow3" refType="w" fact="0.3597"/>
                  <dgm:constr type="ctrY" for="ch" forName="dotArrow3" refType="h" fact="-0.0013"/>
                  <dgm:constr type="w" for="ch" forName="dotArrow3" refType="userD"/>
                  <dgm:constr type="h" for="ch" forName="dotArrow3" refType="userD"/>
                  <dgm:constr type="ctrX" for="ch" forName="dotArrow4" refType="w" fact="0.3848"/>
                  <dgm:constr type="ctrY" for="ch" forName="dotArrow4" refType="h" fact="0.0287"/>
                  <dgm:constr type="w" for="ch" forName="dotArrow4" refType="userD"/>
                  <dgm:constr type="h" for="ch" forName="dotArrow4" refType="userD"/>
                  <dgm:constr type="ctrX" for="ch" forName="dotArrow5" refType="w" fact="0.41"/>
                  <dgm:constr type="ctrY" for="ch" forName="dotArrow5" refType="h" fact="0.0587"/>
                  <dgm:constr type="w" for="ch" forName="dotArrow5" refType="userD"/>
                  <dgm:constr type="h" for="ch" forName="dotArrow5" refType="userD"/>
                  <dgm:constr type="ctrX" for="ch" forName="dotArrow6" refType="w" fact="0.3597"/>
                  <dgm:constr type="ctrY" for="ch" forName="dotArrow6" refType="h" fact="0.062"/>
                  <dgm:constr type="w" for="ch" forName="dotArrow6" refType="userD"/>
                  <dgm:constr type="h" for="ch" forName="dotArrow6" refType="userD"/>
                  <dgm:constr type="ctrX" for="ch" forName="dotArrow7" refType="w" fact="0.3597"/>
                  <dgm:constr type="ctrY" for="ch" forName="dotArrow7" refType="h" fact="0.1253"/>
                  <dgm:constr type="w" for="ch" forName="dotArrow7" refType="userD"/>
                  <dgm:constr type="h" for="ch" forName="dotArrow7" refType="userD"/>
                  <dgm:constr type="l" for="ch" forName="parTx1" refType="w" fact="0.197"/>
                  <dgm:constr type="t" for="ch" forName="parTx1" refType="h" fact="0.8169"/>
                  <dgm:constr type="w" for="ch" forName="parTx1" refType="w" fact="0.4064"/>
                  <dgm:constr type="h" for="ch" forName="parTx1" refType="h" fact="0.218"/>
                  <dgm:constr type="ctrX" for="ch" forName="picture1" refType="w" fact="0.1785"/>
                  <dgm:constr type="ctrY" for="ch" forName="picture1" refType="h" fact="0.7834"/>
                  <dgm:constr type="w" for="ch" forName="picture1" refType="w" fact="0.1884"/>
                  <dgm:constr type="h" for="ch" forName="picture1" refType="h" fact="0.376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688"/>
                  <dgm:constr type="t" for="ch" forName="parTx2" refType="h" fact="0.3905"/>
                  <dgm:constr type="w" for="ch" forName="parTx2" refType="w" fact="0.4064"/>
                  <dgm:constr type="h" for="ch" forName="parTx2" refType="h" fact="0.218"/>
                  <dgm:constr type="ctrX" for="ch" forName="picture2" refType="w" fact="0.3503"/>
                  <dgm:constr type="ctrY" for="ch" forName="picture2" refType="h" fact="0.357"/>
                  <dgm:constr type="w" for="ch" forName="picture2" refType="w" fact="0.1884"/>
                  <dgm:constr type="h" for="ch" forName="picture2" refType="h" fact="0.3768"/>
                  <dgm:constr type="l" for="ch" forName="desTx2" refType="r" refFor="ch" refForName="parTx2"/>
                  <dgm:constr type="r" for="ch" forName="desTx2" refType="w"/>
                  <dgm:constr type="t" for="ch" forName="desTx2" refType="t" refFor="ch" refForName="parTx2"/>
                  <dgm:constr type="h" for="ch" forName="desTx2" refType="h" refFor="ch" refForName="parTx2"/>
                </dgm:constrLst>
              </dgm:if>
              <dgm:else name="Name17">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4274"/>
                  <dgm:constr type="ctrY" for="ch" forName="dot1" refType="h" fact="0.5911"/>
                  <dgm:constr type="w" for="ch" forName="dot1" refType="userD"/>
                  <dgm:constr type="h" for="ch" forName="dot1" refType="userD"/>
                  <dgm:constr type="ctrX" for="ch" forName="dot2" refType="w" fact="0.4055"/>
                  <dgm:constr type="ctrY" for="ch" forName="dot2" refType="h" fact="0.644"/>
                  <dgm:constr type="w" for="ch" forName="dot2" refType="userD"/>
                  <dgm:constr type="h" for="ch" forName="dot2" refType="userD"/>
                  <dgm:constr type="ctrX" for="ch" forName="dot3" refType="w" fact="0.3794"/>
                  <dgm:constr type="ctrY" for="ch" forName="dot3" refType="h" fact="0.6898"/>
                  <dgm:constr type="w" for="ch" forName="dot3" refType="userD"/>
                  <dgm:constr type="h" for="ch" forName="dot3" refType="userD"/>
                  <dgm:constr type="ctrX" for="ch" forName="dotArrow1" refType="w" fact="0.4106"/>
                  <dgm:constr type="ctrY" for="ch" forName="dotArrow1" refType="h" fact="0.0587"/>
                  <dgm:constr type="w" for="ch" forName="dotArrow1" refType="userD"/>
                  <dgm:constr type="h" for="ch" forName="dotArrow1" refType="userD"/>
                  <dgm:constr type="ctrX" for="ch" forName="dotArrow2" refType="w" fact="0.444"/>
                  <dgm:constr type="ctrY" for="ch" forName="dotArrow2" refType="h" fact="0.0287"/>
                  <dgm:constr type="w" for="ch" forName="dotArrow2" refType="userD"/>
                  <dgm:constr type="h" for="ch" forName="dotArrow2" refType="userD"/>
                  <dgm:constr type="ctrX" for="ch" forName="dotArrow3" refType="w" fact="0.4773"/>
                  <dgm:constr type="ctrY" for="ch" forName="dotArrow3" refType="h" fact="-0.0013"/>
                  <dgm:constr type="w" for="ch" forName="dotArrow3" refType="userD"/>
                  <dgm:constr type="h" for="ch" forName="dotArrow3" refType="userD"/>
                  <dgm:constr type="ctrX" for="ch" forName="dotArrow4" refType="w" fact="0.5106"/>
                  <dgm:constr type="ctrY" for="ch" forName="dotArrow4" refType="h" fact="0.0287"/>
                  <dgm:constr type="w" for="ch" forName="dotArrow4" refType="userD"/>
                  <dgm:constr type="h" for="ch" forName="dotArrow4" refType="userD"/>
                  <dgm:constr type="ctrX" for="ch" forName="dotArrow5" refType="w" fact="0.544"/>
                  <dgm:constr type="ctrY" for="ch" forName="dotArrow5" refType="h" fact="0.0587"/>
                  <dgm:constr type="w" for="ch" forName="dotArrow5" refType="userD"/>
                  <dgm:constr type="h" for="ch" forName="dotArrow5" refType="userD"/>
                  <dgm:constr type="ctrX" for="ch" forName="dotArrow6" refType="w" fact="0.4773"/>
                  <dgm:constr type="ctrY" for="ch" forName="dotArrow6" refType="h" fact="0.062"/>
                  <dgm:constr type="w" for="ch" forName="dotArrow6" refType="userD"/>
                  <dgm:constr type="h" for="ch" forName="dotArrow6" refType="userD"/>
                  <dgm:constr type="ctrX" for="ch" forName="dotArrow7" refType="w" fact="0.4773"/>
                  <dgm:constr type="ctrY" for="ch" forName="dotArrow7" refType="h" fact="0.1253"/>
                  <dgm:constr type="w" for="ch" forName="dotArrow7" refType="userD"/>
                  <dgm:constr type="h" for="ch" forName="dotArrow7" refType="userD"/>
                  <dgm:constr type="l" for="ch" forName="parTx1" refType="w" fact="0.2614"/>
                  <dgm:constr type="t" for="ch" forName="parTx1" refType="h" fact="0.8086"/>
                  <dgm:constr type="w" for="ch" forName="parTx1" refType="w" fact="0.5392"/>
                  <dgm:constr type="h" for="ch" forName="parTx1" refType="h" fact="0.218"/>
                  <dgm:constr type="ctrX" for="ch" forName="picture1" refType="w" fact="0.2369"/>
                  <dgm:constr type="ctrY" for="ch" forName="picture1" refType="h" fact="0.7834"/>
                  <dgm:constr type="w" for="ch" forName="picture1" refType="w" fact="0.25"/>
                  <dgm:constr type="h" for="ch" forName="picture1" refType="h" fact="0.3768"/>
                  <dgm:constr type="l" for="ch" forName="parTx2" refType="w" fact="0.4893"/>
                  <dgm:constr type="t" for="ch" forName="parTx2" refType="h" fact="0.3822"/>
                  <dgm:constr type="w" for="ch" forName="parTx2" refType="w" fact="0.5392"/>
                  <dgm:constr type="h" for="ch" forName="parTx2" refType="h" fact="0.218"/>
                  <dgm:constr type="ctrX" for="ch" forName="picture2" refType="w" fact="0.4648"/>
                  <dgm:constr type="ctrY" for="ch" forName="picture2" refType="h" fact="0.357"/>
                  <dgm:constr type="w" for="ch" forName="picture2" refType="w" fact="0.25"/>
                  <dgm:constr type="h" for="ch" forName="picture2" refType="h" fact="0.3768"/>
                </dgm:constrLst>
              </dgm:else>
            </dgm:choose>
          </dgm:if>
          <dgm:else name="Name18">
            <dgm:choose name="Name19">
              <dgm:if name="Name20"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6779"/>
                  <dgm:constr type="ctrY" for="ch" forName="dot1" refType="h" fact="0.5911"/>
                  <dgm:constr type="w" for="ch" forName="dot1" refType="userD"/>
                  <dgm:constr type="h" for="ch" forName="dot1" refType="userD"/>
                  <dgm:constr type="ctrX" for="ch" forName="dot2" refType="w" fact="0.6944"/>
                  <dgm:constr type="ctrY" for="ch" forName="dot2" refType="h" fact="0.644"/>
                  <dgm:constr type="w" for="ch" forName="dot2" refType="userD"/>
                  <dgm:constr type="h" for="ch" forName="dot2" refType="userD"/>
                  <dgm:constr type="ctrX" for="ch" forName="dot3" refType="w" fact="0.7141"/>
                  <dgm:constr type="ctrY" for="ch" forName="dot3" refType="h" fact="0.6898"/>
                  <dgm:constr type="w" for="ch" forName="dot3" refType="userD"/>
                  <dgm:constr type="h" for="ch" forName="dot3" refType="userD"/>
                  <dgm:constr type="ctrX" for="ch" forName="dotArrow1" refType="w" fact="0.6905"/>
                  <dgm:constr type="ctrY" for="ch" forName="dotArrow1" refType="h" fact="0.0587"/>
                  <dgm:constr type="w" for="ch" forName="dotArrow1" refType="userD"/>
                  <dgm:constr type="h" for="ch" forName="dotArrow1" refType="userD"/>
                  <dgm:constr type="ctrX" for="ch" forName="dotArrow2" refType="w" fact="0.6654"/>
                  <dgm:constr type="ctrY" for="ch" forName="dotArrow2" refType="h" fact="0.0287"/>
                  <dgm:constr type="w" for="ch" forName="dotArrow2" refType="userD"/>
                  <dgm:constr type="h" for="ch" forName="dotArrow2" refType="userD"/>
                  <dgm:constr type="ctrX" for="ch" forName="dotArrow3" refType="w" fact="0.6403"/>
                  <dgm:constr type="ctrY" for="ch" forName="dotArrow3" refType="h" fact="-0.0013"/>
                  <dgm:constr type="w" for="ch" forName="dotArrow3" refType="userD"/>
                  <dgm:constr type="h" for="ch" forName="dotArrow3" refType="userD"/>
                  <dgm:constr type="ctrX" for="ch" forName="dotArrow4" refType="w" fact="0.6152"/>
                  <dgm:constr type="ctrY" for="ch" forName="dotArrow4" refType="h" fact="0.0287"/>
                  <dgm:constr type="w" for="ch" forName="dotArrow4" refType="userD"/>
                  <dgm:constr type="h" for="ch" forName="dotArrow4" refType="userD"/>
                  <dgm:constr type="ctrX" for="ch" forName="dotArrow5" refType="w" fact="0.59"/>
                  <dgm:constr type="ctrY" for="ch" forName="dotArrow5" refType="h" fact="0.0587"/>
                  <dgm:constr type="w" for="ch" forName="dotArrow5" refType="userD"/>
                  <dgm:constr type="h" for="ch" forName="dotArrow5" refType="userD"/>
                  <dgm:constr type="ctrX" for="ch" forName="dotArrow6" refType="w" fact="0.6403"/>
                  <dgm:constr type="ctrY" for="ch" forName="dotArrow6" refType="h" fact="0.062"/>
                  <dgm:constr type="w" for="ch" forName="dotArrow6" refType="userD"/>
                  <dgm:constr type="h" for="ch" forName="dotArrow6" refType="userD"/>
                  <dgm:constr type="ctrX" for="ch" forName="dotArrow7" refType="w" fact="0.6403"/>
                  <dgm:constr type="ctrY" for="ch" forName="dotArrow7" refType="h" fact="0.1253"/>
                  <dgm:constr type="w" for="ch" forName="dotArrow7" refType="userD"/>
                  <dgm:constr type="h" for="ch" forName="dotArrow7" refType="userD"/>
                  <dgm:constr type="r" for="ch" forName="parTx1" refType="w" fact="0.803"/>
                  <dgm:constr type="t" for="ch" forName="parTx1" refType="h" fact="0.8169"/>
                  <dgm:constr type="w" for="ch" forName="parTx1" refType="w" fact="0.4064"/>
                  <dgm:constr type="h" for="ch" forName="parTx1" refType="h" fact="0.218"/>
                  <dgm:constr type="ctrX" for="ch" forName="picture1" refType="w" fact="0.8215"/>
                  <dgm:constr type="ctrY" for="ch" forName="picture1" refType="h" fact="0.7834"/>
                  <dgm:constr type="w" for="ch" forName="picture1" refType="w" fact="0.1884"/>
                  <dgm:constr type="h" for="ch" forName="picture1" refType="h" fact="0.376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312"/>
                  <dgm:constr type="t" for="ch" forName="parTx2" refType="h" fact="0.3905"/>
                  <dgm:constr type="w" for="ch" forName="parTx2" refType="w" fact="0.4064"/>
                  <dgm:constr type="h" for="ch" forName="parTx2" refType="h" fact="0.218"/>
                  <dgm:constr type="ctrX" for="ch" forName="picture2" refType="w" fact="0.6497"/>
                  <dgm:constr type="ctrY" for="ch" forName="picture2" refType="h" fact="0.357"/>
                  <dgm:constr type="w" for="ch" forName="picture2" refType="w" fact="0.1884"/>
                  <dgm:constr type="h" for="ch" forName="picture2" refType="h" fact="0.3768"/>
                  <dgm:constr type="r" for="ch" forName="desTx2" refType="l" refFor="ch" refForName="parTx2"/>
                  <dgm:constr type="l" for="ch" forName="desTx2"/>
                  <dgm:constr type="t" for="ch" forName="desTx2" refType="t" refFor="ch" refForName="parTx2"/>
                  <dgm:constr type="h" for="ch" forName="desTx2" refType="h" refFor="ch" refForName="parTx2"/>
                </dgm:constrLst>
              </dgm:if>
              <dgm:else name="Name21">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5726"/>
                  <dgm:constr type="ctrY" for="ch" forName="dot1" refType="h" fact="0.5911"/>
                  <dgm:constr type="w" for="ch" forName="dot1" refType="userD"/>
                  <dgm:constr type="h" for="ch" forName="dot1" refType="userD"/>
                  <dgm:constr type="ctrX" for="ch" forName="dot2" refType="w" fact="0.5945"/>
                  <dgm:constr type="ctrY" for="ch" forName="dot2" refType="h" fact="0.644"/>
                  <dgm:constr type="w" for="ch" forName="dot2" refType="userD"/>
                  <dgm:constr type="h" for="ch" forName="dot2" refType="userD"/>
                  <dgm:constr type="ctrX" for="ch" forName="dot3" refType="w" fact="0.6206"/>
                  <dgm:constr type="ctrY" for="ch" forName="dot3" refType="h" fact="0.6898"/>
                  <dgm:constr type="w" for="ch" forName="dot3" refType="userD"/>
                  <dgm:constr type="h" for="ch" forName="dot3" refType="userD"/>
                  <dgm:constr type="ctrX" for="ch" forName="dotArrow1" refType="w" fact="0.5894"/>
                  <dgm:constr type="ctrY" for="ch" forName="dotArrow1" refType="h" fact="0.0587"/>
                  <dgm:constr type="w" for="ch" forName="dotArrow1" refType="userD"/>
                  <dgm:constr type="h" for="ch" forName="dotArrow1" refType="userD"/>
                  <dgm:constr type="ctrX" for="ch" forName="dotArrow2" refType="w" fact="0.556"/>
                  <dgm:constr type="ctrY" for="ch" forName="dotArrow2" refType="h" fact="0.0287"/>
                  <dgm:constr type="w" for="ch" forName="dotArrow2" refType="userD"/>
                  <dgm:constr type="h" for="ch" forName="dotArrow2" refType="userD"/>
                  <dgm:constr type="ctrX" for="ch" forName="dotArrow3" refType="w" fact="0.5227"/>
                  <dgm:constr type="ctrY" for="ch" forName="dotArrow3" refType="h" fact="-0.0013"/>
                  <dgm:constr type="w" for="ch" forName="dotArrow3" refType="userD"/>
                  <dgm:constr type="h" for="ch" forName="dotArrow3" refType="userD"/>
                  <dgm:constr type="ctrX" for="ch" forName="dotArrow4" refType="w" fact="0.4894"/>
                  <dgm:constr type="ctrY" for="ch" forName="dotArrow4" refType="h" fact="0.0287"/>
                  <dgm:constr type="w" for="ch" forName="dotArrow4" refType="userD"/>
                  <dgm:constr type="h" for="ch" forName="dotArrow4" refType="userD"/>
                  <dgm:constr type="ctrX" for="ch" forName="dotArrow5" refType="w" fact="0.456"/>
                  <dgm:constr type="ctrY" for="ch" forName="dotArrow5" refType="h" fact="0.0587"/>
                  <dgm:constr type="w" for="ch" forName="dotArrow5" refType="userD"/>
                  <dgm:constr type="h" for="ch" forName="dotArrow5" refType="userD"/>
                  <dgm:constr type="ctrX" for="ch" forName="dotArrow6" refType="w" fact="0.5227"/>
                  <dgm:constr type="ctrY" for="ch" forName="dotArrow6" refType="h" fact="0.062"/>
                  <dgm:constr type="w" for="ch" forName="dotArrow6" refType="userD"/>
                  <dgm:constr type="h" for="ch" forName="dotArrow6" refType="userD"/>
                  <dgm:constr type="ctrX" for="ch" forName="dotArrow7" refType="w" fact="0.5227"/>
                  <dgm:constr type="ctrY" for="ch" forName="dotArrow7" refType="h" fact="0.1253"/>
                  <dgm:constr type="w" for="ch" forName="dotArrow7" refType="userD"/>
                  <dgm:constr type="h" for="ch" forName="dotArrow7" refType="userD"/>
                  <dgm:constr type="r" for="ch" forName="parTx1" refType="w" fact="0.7386"/>
                  <dgm:constr type="t" for="ch" forName="parTx1" refType="h" fact="0.8086"/>
                  <dgm:constr type="w" for="ch" forName="parTx1" refType="w" fact="0.5392"/>
                  <dgm:constr type="h" for="ch" forName="parTx1" refType="h" fact="0.218"/>
                  <dgm:constr type="ctrX" for="ch" forName="picture1" refType="w" fact="0.7631"/>
                  <dgm:constr type="ctrY" for="ch" forName="picture1" refType="h" fact="0.7834"/>
                  <dgm:constr type="w" for="ch" forName="picture1" refType="w" fact="0.25"/>
                  <dgm:constr type="h" for="ch" forName="picture1" refType="h" fact="0.3768"/>
                  <dgm:constr type="r" for="ch" forName="parTx2" refType="w" fact="0.5107"/>
                  <dgm:constr type="t" for="ch" forName="parTx2" refType="h" fact="0.3822"/>
                  <dgm:constr type="w" for="ch" forName="parTx2" refType="w" fact="0.5392"/>
                  <dgm:constr type="h" for="ch" forName="parTx2" refType="h" fact="0.218"/>
                  <dgm:constr type="ctrX" for="ch" forName="picture2" refType="w" fact="0.5352"/>
                  <dgm:constr type="ctrY" for="ch" forName="picture2" refType="h" fact="0.357"/>
                  <dgm:constr type="w" for="ch" forName="picture2" refType="w" fact="0.25"/>
                  <dgm:constr type="h" for="ch" forName="picture2" refType="h" fact="0.3768"/>
                </dgm:constrLst>
              </dgm:else>
            </dgm:choose>
          </dgm:else>
        </dgm:choose>
      </dgm:if>
      <dgm:if name="Name22" axis="ch" ptType="node" func="cnt" op="equ" val="3">
        <dgm:choose name="Name23">
          <dgm:if name="Name24" func="var" arg="dir" op="equ" val="norm">
            <dgm:choose name="Name25">
              <dgm:if name="Name26"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2981"/>
                  <dgm:constr type="ctrY" for="ch" forName="dot1" refType="h" fact="0.763"/>
                  <dgm:constr type="w" for="ch" forName="dot1" refType="userD"/>
                  <dgm:constr type="h" for="ch" forName="dot1" refType="userD"/>
                  <dgm:constr type="ctrX" for="ch" forName="dot2" refType="w" fact="0.2676"/>
                  <dgm:constr type="ctrY" for="ch" forName="dot2" refType="h" fact="0.7887"/>
                  <dgm:constr type="w" for="ch" forName="dot2" refType="userD"/>
                  <dgm:constr type="h" for="ch" forName="dot2" refType="userD"/>
                  <dgm:constr type="ctrX" for="ch" forName="dot3" refType="w" fact="0.2357"/>
                  <dgm:constr type="ctrY" for="ch" forName="dot3" refType="h" fact="0.809"/>
                  <dgm:constr type="w" for="ch" forName="dot3" refType="userD"/>
                  <dgm:constr type="h" for="ch" forName="dot3" refType="userD"/>
                  <dgm:constr type="ctrX" for="ch" forName="dot4" refType="w" fact="0.4445"/>
                  <dgm:constr type="ctrY" for="ch" forName="dot4" refType="h" fact="0.4655"/>
                  <dgm:constr type="w" for="ch" forName="dot4" refType="userD"/>
                  <dgm:constr type="h" for="ch" forName="dot4" refType="userD"/>
                  <dgm:constr type="ctrX" for="ch" forName="dot5" refType="w" fact="0.4323"/>
                  <dgm:constr type="ctrY" for="ch" forName="dot5" refType="h" fact="0.5178"/>
                  <dgm:constr type="w" for="ch" forName="dot5" refType="userD"/>
                  <dgm:constr type="h" for="ch" forName="dot5" refType="userD"/>
                  <dgm:constr type="ctrX" for="ch" forName="dotArrow1" refType="w" fact="0.4236"/>
                  <dgm:constr type="ctrY" for="ch" forName="dotArrow1" refType="h" fact="0.0718"/>
                  <dgm:constr type="w" for="ch" forName="dotArrow1" refType="userD"/>
                  <dgm:constr type="h" for="ch" forName="dotArrow1" refType="userD"/>
                  <dgm:constr type="ctrX" for="ch" forName="dotArrow2" refType="w" fact="0.446"/>
                  <dgm:constr type="ctrY" for="ch" forName="dotArrow2" refType="h" fact="0.0468"/>
                  <dgm:constr type="w" for="ch" forName="dotArrow2" refType="userD"/>
                  <dgm:constr type="h" for="ch" forName="dotArrow2" refType="userD"/>
                  <dgm:constr type="ctrX" for="ch" forName="dotArrow3" refType="w" fact="0.4685"/>
                  <dgm:constr type="ctrY" for="ch" forName="dotArrow3" refType="h" fact="0.0218"/>
                  <dgm:constr type="w" for="ch" forName="dotArrow3" refType="userD"/>
                  <dgm:constr type="h" for="ch" forName="dotArrow3" refType="userD"/>
                  <dgm:constr type="ctrX" for="ch" forName="dotArrow4" refType="w" fact="0.491"/>
                  <dgm:constr type="ctrY" for="ch" forName="dotArrow4" refType="h" fact="0.0468"/>
                  <dgm:constr type="w" for="ch" forName="dotArrow4" refType="userD"/>
                  <dgm:constr type="h" for="ch" forName="dotArrow4" refType="userD"/>
                  <dgm:constr type="ctrX" for="ch" forName="dotArrow5" refType="w" fact="0.5135"/>
                  <dgm:constr type="ctrY" for="ch" forName="dotArrow5" refType="h" fact="0.0718"/>
                  <dgm:constr type="w" for="ch" forName="dotArrow5" refType="userD"/>
                  <dgm:constr type="h" for="ch" forName="dotArrow5" refType="userD"/>
                  <dgm:constr type="ctrX" for="ch" forName="dotArrow6" refType="w" fact="0.4685"/>
                  <dgm:constr type="ctrY" for="ch" forName="dotArrow6" refType="h" fact="0.0745"/>
                  <dgm:constr type="w" for="ch" forName="dotArrow6" refType="userD"/>
                  <dgm:constr type="h" for="ch" forName="dotArrow6" refType="userD"/>
                  <dgm:constr type="ctrX" for="ch" forName="dotArrow7" refType="w" fact="0.4685"/>
                  <dgm:constr type="ctrY" for="ch" forName="dotArrow7" refType="h" fact="0.1273"/>
                  <dgm:constr type="w" for="ch" forName="dotArrow7" refType="userD"/>
                  <dgm:constr type="h" for="ch" forName="dotArrow7" refType="userD"/>
                  <dgm:constr type="l" for="ch" forName="parTx1" refType="w" fact="0.1487"/>
                  <dgm:constr type="t" for="ch" forName="parTx1" refType="h" fact="0.8596"/>
                  <dgm:constr type="w" for="ch" forName="parTx1" refType="w" fact="0.3491"/>
                  <dgm:constr type="h" for="ch" forName="parTx1" refType="h" fact="0.1638"/>
                  <dgm:constr type="ctrX" for="ch" forName="picture1" refType="w" fact="0.1328"/>
                  <dgm:constr type="ctrY" for="ch" forName="picture1" refType="h" fact="0.8361"/>
                  <dgm:constr type="w" for="ch" forName="picture1" refType="w" fact="0.1618"/>
                  <dgm:constr type="h" for="ch" forName="picture1" refType="h" fact="0.2832"/>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732"/>
                  <dgm:constr type="t" for="ch" forName="parTx2" refType="h" fact="0.6469"/>
                  <dgm:constr type="w" for="ch" forName="parTx2" refType="w" fact="0.3491"/>
                  <dgm:constr type="h" for="ch" forName="parTx2" refType="h" fact="0.1638"/>
                  <dgm:constr type="ctrX" for="ch" forName="picture2" refType="w" fact="0.3573"/>
                  <dgm:constr type="ctrY" for="ch" forName="picture2" refType="h" fact="0.6234"/>
                  <dgm:constr type="w" for="ch" forName="picture2" refType="w" fact="0.1618"/>
                  <dgm:constr type="h" for="ch" forName="picture2" refType="h" fact="0.2832"/>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4763"/>
                  <dgm:constr type="t" for="ch" forName="parTx3" refType="h" fact="0.3243"/>
                  <dgm:constr type="w" for="ch" forName="parTx3" refType="w" fact="0.3491"/>
                  <dgm:constr type="h" for="ch" forName="parTx3" refType="h" fact="0.1638"/>
                  <dgm:constr type="ctrX" for="ch" forName="picture3" refType="w" fact="0.4604"/>
                  <dgm:constr type="ctrY" for="ch" forName="picture3" refType="h" fact="0.3008"/>
                  <dgm:constr type="w" for="ch" forName="picture3" refType="w" fact="0.1618"/>
                  <dgm:constr type="h" for="ch" forName="picture3" refType="h" fact="0.2832"/>
                  <dgm:constr type="l" for="ch" forName="desTx3" refType="r" refFor="ch" refForName="parTx3"/>
                  <dgm:constr type="r" for="ch" forName="desTx3" refType="w"/>
                  <dgm:constr type="t" for="ch" forName="desTx3" refType="t" refFor="ch" refForName="parTx3"/>
                  <dgm:constr type="h" for="ch" forName="desTx3" refType="h" refFor="ch" refForName="parTx3"/>
                </dgm:constrLst>
              </dgm:if>
              <dgm:else name="Name27">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3684"/>
                  <dgm:constr type="ctrY" for="ch" forName="dot1" refType="h" fact="0.763"/>
                  <dgm:constr type="w" for="ch" forName="dot1" refType="userD"/>
                  <dgm:constr type="h" for="ch" forName="dot1" refType="userD"/>
                  <dgm:constr type="ctrX" for="ch" forName="dot2" refType="w" fact="0.3307"/>
                  <dgm:constr type="ctrY" for="ch" forName="dot2" refType="h" fact="0.7887"/>
                  <dgm:constr type="w" for="ch" forName="dot2" refType="userD"/>
                  <dgm:constr type="h" for="ch" forName="dot2" refType="userD"/>
                  <dgm:constr type="ctrX" for="ch" forName="dot3" refType="w" fact="0.2912"/>
                  <dgm:constr type="ctrY" for="ch" forName="dot3" refType="h" fact="0.809"/>
                  <dgm:constr type="w" for="ch" forName="dot3" refType="userD"/>
                  <dgm:constr type="h" for="ch" forName="dot3" refType="userD"/>
                  <dgm:constr type="ctrX" for="ch" forName="dot4" refType="w" fact="0.5494"/>
                  <dgm:constr type="ctrY" for="ch" forName="dot4" refType="h" fact="0.4655"/>
                  <dgm:constr type="w" for="ch" forName="dot4" refType="userD"/>
                  <dgm:constr type="h" for="ch" forName="dot4" refType="userD"/>
                  <dgm:constr type="ctrX" for="ch" forName="dot5" refType="w" fact="0.5342"/>
                  <dgm:constr type="ctrY" for="ch" forName="dot5" refType="h" fact="0.5178"/>
                  <dgm:constr type="w" for="ch" forName="dot5" refType="userD"/>
                  <dgm:constr type="h" for="ch" forName="dot5" refType="userD"/>
                  <dgm:constr type="ctrX" for="ch" forName="dotArrow1" refType="w" fact="0.5234"/>
                  <dgm:constr type="ctrY" for="ch" forName="dotArrow1" refType="h" fact="0.0718"/>
                  <dgm:constr type="w" for="ch" forName="dotArrow1" refType="userD"/>
                  <dgm:constr type="h" for="ch" forName="dotArrow1" refType="userD"/>
                  <dgm:constr type="ctrX" for="ch" forName="dotArrow2" refType="w" fact="0.5512"/>
                  <dgm:constr type="ctrY" for="ch" forName="dotArrow2" refType="h" fact="0.0468"/>
                  <dgm:constr type="w" for="ch" forName="dotArrow2" refType="userD"/>
                  <dgm:constr type="h" for="ch" forName="dotArrow2" refType="userD"/>
                  <dgm:constr type="ctrX" for="ch" forName="dotArrow3" refType="w" fact="0.579"/>
                  <dgm:constr type="ctrY" for="ch" forName="dotArrow3" refType="h" fact="0.0218"/>
                  <dgm:constr type="w" for="ch" forName="dotArrow3" refType="userD"/>
                  <dgm:constr type="h" for="ch" forName="dotArrow3" refType="userD"/>
                  <dgm:constr type="ctrX" for="ch" forName="dotArrow4" refType="w" fact="0.6068"/>
                  <dgm:constr type="ctrY" for="ch" forName="dotArrow4" refType="h" fact="0.0468"/>
                  <dgm:constr type="w" for="ch" forName="dotArrow4" refType="userD"/>
                  <dgm:constr type="h" for="ch" forName="dotArrow4" refType="userD"/>
                  <dgm:constr type="ctrX" for="ch" forName="dotArrow5" refType="w" fact="0.6346"/>
                  <dgm:constr type="ctrY" for="ch" forName="dotArrow5" refType="h" fact="0.0718"/>
                  <dgm:constr type="w" for="ch" forName="dotArrow5" refType="userD"/>
                  <dgm:constr type="h" for="ch" forName="dotArrow5" refType="userD"/>
                  <dgm:constr type="ctrX" for="ch" forName="dotArrow6" refType="w" fact="0.579"/>
                  <dgm:constr type="ctrY" for="ch" forName="dotArrow6" refType="h" fact="0.0745"/>
                  <dgm:constr type="w" for="ch" forName="dotArrow6" refType="userD"/>
                  <dgm:constr type="h" for="ch" forName="dotArrow6" refType="userD"/>
                  <dgm:constr type="ctrX" for="ch" forName="dotArrow7" refType="w" fact="0.579"/>
                  <dgm:constr type="ctrY" for="ch" forName="dotArrow7" refType="h" fact="0.1273"/>
                  <dgm:constr type="w" for="ch" forName="dotArrow7" refType="userD"/>
                  <dgm:constr type="h" for="ch" forName="dotArrow7" refType="userD"/>
                  <dgm:constr type="l" for="ch" forName="parTx1" refType="w" fact="0.1837"/>
                  <dgm:constr type="t" for="ch" forName="parTx1" refType="h" fact="0.8551"/>
                  <dgm:constr type="w" for="ch" forName="parTx1" refType="w" fact="0.4314"/>
                  <dgm:constr type="h" for="ch" forName="parTx1" refType="h" fact="0.1638"/>
                  <dgm:constr type="ctrX" for="ch" forName="picture1" refType="w" fact="0.1641"/>
                  <dgm:constr type="ctrY" for="ch" forName="picture1" refType="h" fact="0.8361"/>
                  <dgm:constr type="w" for="ch" forName="picture1" refType="w" fact="0.2"/>
                  <dgm:constr type="h" for="ch" forName="picture1" refType="h" fact="0.2832"/>
                  <dgm:constr type="l" for="ch" forName="parTx2" refType="w" fact="0.4612"/>
                  <dgm:constr type="t" for="ch" forName="parTx2" refType="h" fact="0.6424"/>
                  <dgm:constr type="w" for="ch" forName="parTx2" refType="w" fact="0.4314"/>
                  <dgm:constr type="h" for="ch" forName="parTx2" refType="h" fact="0.1638"/>
                  <dgm:constr type="ctrX" for="ch" forName="picture2" refType="w" fact="0.4416"/>
                  <dgm:constr type="ctrY" for="ch" forName="picture2" refType="h" fact="0.6234"/>
                  <dgm:constr type="w" for="ch" forName="picture2" refType="w" fact="0.2"/>
                  <dgm:constr type="h" for="ch" forName="picture2" refType="h" fact="0.2832"/>
                  <dgm:constr type="l" for="ch" forName="parTx3" refType="w" fact="0.5886"/>
                  <dgm:constr type="t" for="ch" forName="parTx3" refType="h" fact="0.3198"/>
                  <dgm:constr type="w" for="ch" forName="parTx3" refType="w" fact="0.4314"/>
                  <dgm:constr type="h" for="ch" forName="parTx3" refType="h" fact="0.1638"/>
                  <dgm:constr type="ctrX" for="ch" forName="picture3" refType="w" fact="0.569"/>
                  <dgm:constr type="ctrY" for="ch" forName="picture3" refType="h" fact="0.3008"/>
                  <dgm:constr type="w" for="ch" forName="picture3" refType="w" fact="0.2"/>
                  <dgm:constr type="h" for="ch" forName="picture3" refType="h" fact="0.2832"/>
                </dgm:constrLst>
              </dgm:else>
            </dgm:choose>
          </dgm:if>
          <dgm:else name="Name28">
            <dgm:choose name="Name29">
              <dgm:if name="Name30"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7019"/>
                  <dgm:constr type="ctrY" for="ch" forName="dot1" refType="h" fact="0.763"/>
                  <dgm:constr type="w" for="ch" forName="dot1" refType="userD"/>
                  <dgm:constr type="h" for="ch" forName="dot1" refType="userD"/>
                  <dgm:constr type="ctrX" for="ch" forName="dot2" refType="w" fact="0.7324"/>
                  <dgm:constr type="ctrY" for="ch" forName="dot2" refType="h" fact="0.7887"/>
                  <dgm:constr type="w" for="ch" forName="dot2" refType="userD"/>
                  <dgm:constr type="h" for="ch" forName="dot2" refType="userD"/>
                  <dgm:constr type="ctrX" for="ch" forName="dot3" refType="w" fact="0.7643"/>
                  <dgm:constr type="ctrY" for="ch" forName="dot3" refType="h" fact="0.809"/>
                  <dgm:constr type="w" for="ch" forName="dot3" refType="userD"/>
                  <dgm:constr type="h" for="ch" forName="dot3" refType="userD"/>
                  <dgm:constr type="ctrX" for="ch" forName="dot4" refType="w" fact="0.5555"/>
                  <dgm:constr type="ctrY" for="ch" forName="dot4" refType="h" fact="0.4655"/>
                  <dgm:constr type="w" for="ch" forName="dot4" refType="userD"/>
                  <dgm:constr type="h" for="ch" forName="dot4" refType="userD"/>
                  <dgm:constr type="ctrX" for="ch" forName="dot5" refType="w" fact="0.5677"/>
                  <dgm:constr type="ctrY" for="ch" forName="dot5" refType="h" fact="0.5178"/>
                  <dgm:constr type="w" for="ch" forName="dot5" refType="userD"/>
                  <dgm:constr type="h" for="ch" forName="dot5" refType="userD"/>
                  <dgm:constr type="ctrX" for="ch" forName="dotArrow1" refType="w" fact="0.5764"/>
                  <dgm:constr type="ctrY" for="ch" forName="dotArrow1" refType="h" fact="0.0718"/>
                  <dgm:constr type="w" for="ch" forName="dotArrow1" refType="userD"/>
                  <dgm:constr type="h" for="ch" forName="dotArrow1" refType="userD"/>
                  <dgm:constr type="ctrX" for="ch" forName="dotArrow2" refType="w" fact="0.554"/>
                  <dgm:constr type="ctrY" for="ch" forName="dotArrow2" refType="h" fact="0.0468"/>
                  <dgm:constr type="w" for="ch" forName="dotArrow2" refType="userD"/>
                  <dgm:constr type="h" for="ch" forName="dotArrow2" refType="userD"/>
                  <dgm:constr type="ctrX" for="ch" forName="dotArrow3" refType="w" fact="0.5315"/>
                  <dgm:constr type="ctrY" for="ch" forName="dotArrow3" refType="h" fact="0.0218"/>
                  <dgm:constr type="w" for="ch" forName="dotArrow3" refType="userD"/>
                  <dgm:constr type="h" for="ch" forName="dotArrow3" refType="userD"/>
                  <dgm:constr type="ctrX" for="ch" forName="dotArrow4" refType="w" fact="0.509"/>
                  <dgm:constr type="ctrY" for="ch" forName="dotArrow4" refType="h" fact="0.0468"/>
                  <dgm:constr type="w" for="ch" forName="dotArrow4" refType="userD"/>
                  <dgm:constr type="h" for="ch" forName="dotArrow4" refType="userD"/>
                  <dgm:constr type="ctrX" for="ch" forName="dotArrow5" refType="w" fact="0.4865"/>
                  <dgm:constr type="ctrY" for="ch" forName="dotArrow5" refType="h" fact="0.0718"/>
                  <dgm:constr type="w" for="ch" forName="dotArrow5" refType="userD"/>
                  <dgm:constr type="h" for="ch" forName="dotArrow5" refType="userD"/>
                  <dgm:constr type="ctrX" for="ch" forName="dotArrow6" refType="w" fact="0.5315"/>
                  <dgm:constr type="ctrY" for="ch" forName="dotArrow6" refType="h" fact="0.0745"/>
                  <dgm:constr type="w" for="ch" forName="dotArrow6" refType="userD"/>
                  <dgm:constr type="h" for="ch" forName="dotArrow6" refType="userD"/>
                  <dgm:constr type="ctrX" for="ch" forName="dotArrow7" refType="w" fact="0.5315"/>
                  <dgm:constr type="ctrY" for="ch" forName="dotArrow7" refType="h" fact="0.1273"/>
                  <dgm:constr type="w" for="ch" forName="dotArrow7" refType="userD"/>
                  <dgm:constr type="h" for="ch" forName="dotArrow7" refType="userD"/>
                  <dgm:constr type="r" for="ch" forName="parTx1" refType="w" fact="0.8513"/>
                  <dgm:constr type="t" for="ch" forName="parTx1" refType="h" fact="0.8596"/>
                  <dgm:constr type="w" for="ch" forName="parTx1" refType="w" fact="0.3491"/>
                  <dgm:constr type="h" for="ch" forName="parTx1" refType="h" fact="0.1638"/>
                  <dgm:constr type="ctrX" for="ch" forName="picture1" refType="w" fact="0.8672"/>
                  <dgm:constr type="ctrY" for="ch" forName="picture1" refType="h" fact="0.8361"/>
                  <dgm:constr type="w" for="ch" forName="picture1" refType="w" fact="0.1618"/>
                  <dgm:constr type="h" for="ch" forName="picture1" refType="h" fact="0.2832"/>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268"/>
                  <dgm:constr type="t" for="ch" forName="parTx2" refType="h" fact="0.6469"/>
                  <dgm:constr type="w" for="ch" forName="parTx2" refType="w" fact="0.3491"/>
                  <dgm:constr type="h" for="ch" forName="parTx2" refType="h" fact="0.1638"/>
                  <dgm:constr type="ctrX" for="ch" forName="picture2" refType="w" fact="0.6427"/>
                  <dgm:constr type="ctrY" for="ch" forName="picture2" refType="h" fact="0.6234"/>
                  <dgm:constr type="w" for="ch" forName="picture2" refType="w" fact="0.1618"/>
                  <dgm:constr type="h" for="ch" forName="picture2" refType="h" fact="0.2832"/>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5237"/>
                  <dgm:constr type="t" for="ch" forName="parTx3" refType="h" fact="0.3243"/>
                  <dgm:constr type="w" for="ch" forName="parTx3" refType="w" fact="0.3491"/>
                  <dgm:constr type="h" for="ch" forName="parTx3" refType="h" fact="0.1638"/>
                  <dgm:constr type="ctrX" for="ch" forName="picture3" refType="w" fact="0.5396"/>
                  <dgm:constr type="ctrY" for="ch" forName="picture3" refType="h" fact="0.3008"/>
                  <dgm:constr type="w" for="ch" forName="picture3" refType="w" fact="0.1618"/>
                  <dgm:constr type="h" for="ch" forName="picture3" refType="h" fact="0.2832"/>
                  <dgm:constr type="r" for="ch" forName="desTx3" refType="l" refFor="ch" refForName="parTx3"/>
                  <dgm:constr type="l" for="ch" forName="desTx3"/>
                  <dgm:constr type="t" for="ch" forName="desTx3" refType="t" refFor="ch" refForName="parTx3"/>
                  <dgm:constr type="h" for="ch" forName="desTx3" refType="h" refFor="ch" refForName="parTx3"/>
                </dgm:constrLst>
              </dgm:if>
              <dgm:else name="Name31">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6316"/>
                  <dgm:constr type="ctrY" for="ch" forName="dot1" refType="h" fact="0.763"/>
                  <dgm:constr type="w" for="ch" forName="dot1" refType="userD"/>
                  <dgm:constr type="h" for="ch" forName="dot1" refType="userD"/>
                  <dgm:constr type="ctrX" for="ch" forName="dot2" refType="w" fact="0.6693"/>
                  <dgm:constr type="ctrY" for="ch" forName="dot2" refType="h" fact="0.7887"/>
                  <dgm:constr type="w" for="ch" forName="dot2" refType="userD"/>
                  <dgm:constr type="h" for="ch" forName="dot2" refType="userD"/>
                  <dgm:constr type="ctrX" for="ch" forName="dot3" refType="w" fact="0.7088"/>
                  <dgm:constr type="ctrY" for="ch" forName="dot3" refType="h" fact="0.809"/>
                  <dgm:constr type="w" for="ch" forName="dot3" refType="userD"/>
                  <dgm:constr type="h" for="ch" forName="dot3" refType="userD"/>
                  <dgm:constr type="ctrX" for="ch" forName="dot4" refType="w" fact="0.4506"/>
                  <dgm:constr type="ctrY" for="ch" forName="dot4" refType="h" fact="0.4655"/>
                  <dgm:constr type="w" for="ch" forName="dot4" refType="userD"/>
                  <dgm:constr type="h" for="ch" forName="dot4" refType="userD"/>
                  <dgm:constr type="ctrX" for="ch" forName="dot5" refType="w" fact="0.4658"/>
                  <dgm:constr type="ctrY" for="ch" forName="dot5" refType="h" fact="0.5178"/>
                  <dgm:constr type="w" for="ch" forName="dot5" refType="userD"/>
                  <dgm:constr type="h" for="ch" forName="dot5" refType="userD"/>
                  <dgm:constr type="ctrX" for="ch" forName="dotArrow1" refType="w" fact="0.4766"/>
                  <dgm:constr type="ctrY" for="ch" forName="dotArrow1" refType="h" fact="0.0718"/>
                  <dgm:constr type="w" for="ch" forName="dotArrow1" refType="userD"/>
                  <dgm:constr type="h" for="ch" forName="dotArrow1" refType="userD"/>
                  <dgm:constr type="ctrX" for="ch" forName="dotArrow2" refType="w" fact="0.4488"/>
                  <dgm:constr type="ctrY" for="ch" forName="dotArrow2" refType="h" fact="0.0468"/>
                  <dgm:constr type="w" for="ch" forName="dotArrow2" refType="userD"/>
                  <dgm:constr type="h" for="ch" forName="dotArrow2" refType="userD"/>
                  <dgm:constr type="ctrX" for="ch" forName="dotArrow3" refType="w" fact="0.421"/>
                  <dgm:constr type="ctrY" for="ch" forName="dotArrow3" refType="h" fact="0.0218"/>
                  <dgm:constr type="w" for="ch" forName="dotArrow3" refType="userD"/>
                  <dgm:constr type="h" for="ch" forName="dotArrow3" refType="userD"/>
                  <dgm:constr type="ctrX" for="ch" forName="dotArrow4" refType="w" fact="0.3932"/>
                  <dgm:constr type="ctrY" for="ch" forName="dotArrow4" refType="h" fact="0.0468"/>
                  <dgm:constr type="w" for="ch" forName="dotArrow4" refType="userD"/>
                  <dgm:constr type="h" for="ch" forName="dotArrow4" refType="userD"/>
                  <dgm:constr type="ctrX" for="ch" forName="dotArrow5" refType="w" fact="0.3654"/>
                  <dgm:constr type="ctrY" for="ch" forName="dotArrow5" refType="h" fact="0.0718"/>
                  <dgm:constr type="w" for="ch" forName="dotArrow5" refType="userD"/>
                  <dgm:constr type="h" for="ch" forName="dotArrow5" refType="userD"/>
                  <dgm:constr type="ctrX" for="ch" forName="dotArrow6" refType="w" fact="0.421"/>
                  <dgm:constr type="ctrY" for="ch" forName="dotArrow6" refType="h" fact="0.0745"/>
                  <dgm:constr type="w" for="ch" forName="dotArrow6" refType="userD"/>
                  <dgm:constr type="h" for="ch" forName="dotArrow6" refType="userD"/>
                  <dgm:constr type="ctrX" for="ch" forName="dotArrow7" refType="w" fact="0.421"/>
                  <dgm:constr type="ctrY" for="ch" forName="dotArrow7" refType="h" fact="0.1273"/>
                  <dgm:constr type="w" for="ch" forName="dotArrow7" refType="userD"/>
                  <dgm:constr type="h" for="ch" forName="dotArrow7" refType="userD"/>
                  <dgm:constr type="r" for="ch" forName="parTx1" refType="w" fact="0.8163"/>
                  <dgm:constr type="t" for="ch" forName="parTx1" refType="h" fact="0.8551"/>
                  <dgm:constr type="w" for="ch" forName="parTx1" refType="w" fact="0.4314"/>
                  <dgm:constr type="h" for="ch" forName="parTx1" refType="h" fact="0.1638"/>
                  <dgm:constr type="ctrX" for="ch" forName="picture1" refType="w" fact="0.8359"/>
                  <dgm:constr type="ctrY" for="ch" forName="picture1" refType="h" fact="0.8361"/>
                  <dgm:constr type="w" for="ch" forName="picture1" refType="w" fact="0.2"/>
                  <dgm:constr type="h" for="ch" forName="picture1" refType="h" fact="0.2832"/>
                  <dgm:constr type="r" for="ch" forName="parTx2" refType="w" fact="0.5388"/>
                  <dgm:constr type="t" for="ch" forName="parTx2" refType="h" fact="0.6424"/>
                  <dgm:constr type="w" for="ch" forName="parTx2" refType="w" fact="0.4314"/>
                  <dgm:constr type="h" for="ch" forName="parTx2" refType="h" fact="0.1638"/>
                  <dgm:constr type="ctrX" for="ch" forName="picture2" refType="w" fact="0.5584"/>
                  <dgm:constr type="ctrY" for="ch" forName="picture2" refType="h" fact="0.6234"/>
                  <dgm:constr type="w" for="ch" forName="picture2" refType="w" fact="0.2"/>
                  <dgm:constr type="h" for="ch" forName="picture2" refType="h" fact="0.2832"/>
                  <dgm:constr type="r" for="ch" forName="parTx3" refType="w" fact="0.4114"/>
                  <dgm:constr type="t" for="ch" forName="parTx3" refType="h" fact="0.3198"/>
                  <dgm:constr type="w" for="ch" forName="parTx3" refType="w" fact="0.4314"/>
                  <dgm:constr type="h" for="ch" forName="parTx3" refType="h" fact="0.1638"/>
                  <dgm:constr type="ctrX" for="ch" forName="picture3" refType="w" fact="0.431"/>
                  <dgm:constr type="ctrY" for="ch" forName="picture3" refType="h" fact="0.3008"/>
                  <dgm:constr type="w" for="ch" forName="picture3" refType="w" fact="0.2"/>
                  <dgm:constr type="h" for="ch" forName="picture3" refType="h" fact="0.2832"/>
                </dgm:constrLst>
              </dgm:else>
            </dgm:choose>
          </dgm:else>
        </dgm:choose>
      </dgm:if>
      <dgm:if name="Name32" axis="ch" ptType="node" func="cnt" op="equ" val="4">
        <dgm:choose name="Name33">
          <dgm:if name="Name34" func="var" arg="dir" op="equ" val="norm">
            <dgm:choose name="Name35">
              <dgm:if name="Name36"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3253"/>
                  <dgm:constr type="ctrY" for="ch" forName="dot1" refType="h" fact="0.8215"/>
                  <dgm:constr type="w" for="ch" forName="dot1" refType="userD"/>
                  <dgm:constr type="h" for="ch" forName="dot1" refType="userD"/>
                  <dgm:constr type="ctrX" for="ch" forName="dot2" refType="w" fact="0.2949"/>
                  <dgm:constr type="ctrY" for="ch" forName="dot2" refType="h" fact="0.843"/>
                  <dgm:constr type="w" for="ch" forName="dot2" refType="userD"/>
                  <dgm:constr type="h" for="ch" forName="dot2" refType="userD"/>
                  <dgm:constr type="ctrX" for="ch" forName="dot3" refType="w" fact="0.2635"/>
                  <dgm:constr type="ctrY" for="ch" forName="dot3" refType="h" fact="0.8607"/>
                  <dgm:constr type="w" for="ch" forName="dot3" refType="userD"/>
                  <dgm:constr type="h" for="ch" forName="dot3" refType="userD"/>
                  <dgm:constr type="ctrX" for="ch" forName="dot4" refType="w" fact="0.2313"/>
                  <dgm:constr type="ctrY" for="ch" forName="dot4" refType="h" fact="0.8745"/>
                  <dgm:constr type="w" for="ch" forName="dot4" refType="userD"/>
                  <dgm:constr type="h" for="ch" forName="dot4" refType="userD"/>
                  <dgm:constr type="ctrX" for="ch" forName="dot5" refType="w" fact="0.4675"/>
                  <dgm:constr type="ctrY" for="ch" forName="dot5" refType="h" fact="0.6419"/>
                  <dgm:constr type="w" for="ch" forName="dot5" refType="userD"/>
                  <dgm:constr type="h" for="ch" forName="dot5" refType="userD"/>
                  <dgm:constr type="ctrX" for="ch" forName="dot6" refType="w" fact="0.5486"/>
                  <dgm:constr type="ctrY" for="ch" forName="dot6" refType="h" fact="0.3784"/>
                  <dgm:constr type="w" for="ch" forName="dot6" refType="userD"/>
                  <dgm:constr type="h" for="ch" forName="dot6" refType="userD"/>
                  <dgm:constr type="ctrX" for="ch" forName="dotArrow1" refType="w" fact="0.5267"/>
                  <dgm:constr type="ctrY" for="ch" forName="dotArrow1" refType="h" fact="0.0496"/>
                  <dgm:constr type="w" for="ch" forName="dotArrow1" refType="userD"/>
                  <dgm:constr type="h" for="ch" forName="dotArrow1" refType="userD"/>
                  <dgm:constr type="ctrX" for="ch" forName="dotArrow2" refType="w" fact="0.5462"/>
                  <dgm:constr type="ctrY" for="ch" forName="dotArrow2" refType="h" fact="0.0282"/>
                  <dgm:constr type="w" for="ch" forName="dotArrow2" refType="userD"/>
                  <dgm:constr type="h" for="ch" forName="dotArrow2" refType="userD"/>
                  <dgm:constr type="ctrX" for="ch" forName="dotArrow3" refType="w" fact="0.5657"/>
                  <dgm:constr type="ctrY" for="ch" forName="dotArrow3" refType="h" fact="0.0068"/>
                  <dgm:constr type="w" for="ch" forName="dotArrow3" refType="userD"/>
                  <dgm:constr type="h" for="ch" forName="dotArrow3" refType="userD"/>
                  <dgm:constr type="ctrX" for="ch" forName="dotArrow4" refType="w" fact="0.5851"/>
                  <dgm:constr type="ctrY" for="ch" forName="dotArrow4" refType="h" fact="0.0282"/>
                  <dgm:constr type="w" for="ch" forName="dotArrow4" refType="userD"/>
                  <dgm:constr type="h" for="ch" forName="dotArrow4" refType="userD"/>
                  <dgm:constr type="ctrX" for="ch" forName="dotArrow5" refType="w" fact="0.6046"/>
                  <dgm:constr type="ctrY" for="ch" forName="dotArrow5" refType="h" fact="0.0496"/>
                  <dgm:constr type="w" for="ch" forName="dotArrow5" refType="userD"/>
                  <dgm:constr type="h" for="ch" forName="dotArrow5" refType="userD"/>
                  <dgm:constr type="ctrX" for="ch" forName="dotArrow6" refType="w" fact="0.5657"/>
                  <dgm:constr type="ctrY" for="ch" forName="dotArrow6" refType="h" fact="0.052"/>
                  <dgm:constr type="w" for="ch" forName="dotArrow6" refType="userD"/>
                  <dgm:constr type="h" for="ch" forName="dotArrow6" refType="userD"/>
                  <dgm:constr type="ctrX" for="ch" forName="dotArrow7" refType="w" fact="0.5657"/>
                  <dgm:constr type="ctrY" for="ch" forName="dotArrow7" refType="h" fact="0.0972"/>
                  <dgm:constr type="w" for="ch" forName="dotArrow7" refType="userD"/>
                  <dgm:constr type="h" for="ch" forName="dotArrow7" refType="userD"/>
                  <dgm:constr type="l" for="ch" forName="parTx1" refType="w" fact="0.1466"/>
                  <dgm:constr type="t" for="ch" forName="parTx1" refType="h" fact="0.9095"/>
                  <dgm:constr type="w" for="ch" forName="parTx1" refType="w" fact="0.294"/>
                  <dgm:constr type="h" for="ch" forName="parTx1" refType="h" fact="0.1222"/>
                  <dgm:constr type="ctrX" for="ch" forName="picture1" refType="w" fact="0.1333"/>
                  <dgm:constr type="ctrY" for="ch" forName="picture1" refType="h" fact="0.8922"/>
                  <dgm:constr type="w" for="ch" forName="picture1" refType="w" fact="0.1363"/>
                  <dgm:constr type="h" for="ch" forName="picture1" refType="h" fact="0.211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105"/>
                  <dgm:constr type="t" for="ch" forName="parTx2" refType="h" fact="0.762"/>
                  <dgm:constr type="w" for="ch" forName="parTx2" refType="w" fact="0.294"/>
                  <dgm:constr type="h" for="ch" forName="parTx2" refType="h" fact="0.1222"/>
                  <dgm:constr type="ctrX" for="ch" forName="picture2" refType="w" fact="0.3972"/>
                  <dgm:constr type="ctrY" for="ch" forName="picture2" refType="h" fact="0.7447"/>
                  <dgm:constr type="w" for="ch" forName="picture2" refType="w" fact="0.1363"/>
                  <dgm:constr type="h" for="ch" forName="picture2" refType="h" fact="0.211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229"/>
                  <dgm:constr type="t" for="ch" forName="parTx3" refType="h" fact="0.5294"/>
                  <dgm:constr type="w" for="ch" forName="parTx3" refType="w" fact="0.294"/>
                  <dgm:constr type="h" for="ch" forName="parTx3" refType="h" fact="0.1222"/>
                  <dgm:constr type="ctrX" for="ch" forName="picture3" refType="w" fact="0.5095"/>
                  <dgm:constr type="ctrY" for="ch" forName="picture3" refType="h" fact="0.5121"/>
                  <dgm:constr type="w" for="ch" forName="picture3" refType="w" fact="0.1363"/>
                  <dgm:constr type="h" for="ch" forName="picture3" refType="h" fact="0.211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722"/>
                  <dgm:constr type="t" for="ch" forName="parTx4" refType="h" fact="0.2523"/>
                  <dgm:constr type="w" for="ch" forName="parTx4" refType="w" fact="0.294"/>
                  <dgm:constr type="h" for="ch" forName="parTx4" refType="h" fact="0.1222"/>
                  <dgm:constr type="ctrX" for="ch" forName="picture4" refType="w" fact="0.5588"/>
                  <dgm:constr type="ctrY" for="ch" forName="picture4" refType="h" fact="0.235"/>
                  <dgm:constr type="w" for="ch" forName="picture4" refType="w" fact="0.1363"/>
                  <dgm:constr type="h" for="ch" forName="picture4" refType="h" fact="0.2113"/>
                  <dgm:constr type="l" for="ch" forName="desTx4" refType="r" refFor="ch" refForName="parTx4"/>
                  <dgm:constr type="r" for="ch" forName="desTx4" refType="w"/>
                  <dgm:constr type="t" for="ch" forName="desTx4" refType="t" refFor="ch" refForName="parTx4"/>
                  <dgm:constr type="h" for="ch" forName="desTx4" refType="h" refFor="ch" refForName="parTx4"/>
                </dgm:constrLst>
              </dgm:if>
              <dgm:else name="Name37">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3978"/>
                  <dgm:constr type="ctrY" for="ch" forName="dot1" refType="h" fact="0.8215"/>
                  <dgm:constr type="w" for="ch" forName="dot1" refType="userD"/>
                  <dgm:constr type="h" for="ch" forName="dot1" refType="userD"/>
                  <dgm:constr type="ctrX" for="ch" forName="dot2" refType="w" fact="0.3606"/>
                  <dgm:constr type="ctrY" for="ch" forName="dot2" refType="h" fact="0.843"/>
                  <dgm:constr type="w" for="ch" forName="dot2" refType="userD"/>
                  <dgm:constr type="h" for="ch" forName="dot2" refType="userD"/>
                  <dgm:constr type="ctrX" for="ch" forName="dot3" refType="w" fact="0.3223"/>
                  <dgm:constr type="ctrY" for="ch" forName="dot3" refType="h" fact="0.8607"/>
                  <dgm:constr type="w" for="ch" forName="dot3" refType="userD"/>
                  <dgm:constr type="h" for="ch" forName="dot3" refType="userD"/>
                  <dgm:constr type="ctrX" for="ch" forName="dot4" refType="w" fact="0.2829"/>
                  <dgm:constr type="ctrY" for="ch" forName="dot4" refType="h" fact="0.8745"/>
                  <dgm:constr type="w" for="ch" forName="dot4" refType="userD"/>
                  <dgm:constr type="h" for="ch" forName="dot4" refType="userD"/>
                  <dgm:constr type="ctrX" for="ch" forName="dot5" refType="w" fact="0.5717"/>
                  <dgm:constr type="ctrY" for="ch" forName="dot5" refType="h" fact="0.6419"/>
                  <dgm:constr type="w" for="ch" forName="dot5" refType="userD"/>
                  <dgm:constr type="h" for="ch" forName="dot5" refType="userD"/>
                  <dgm:constr type="ctrX" for="ch" forName="dot6" refType="w" fact="0.6709"/>
                  <dgm:constr type="ctrY" for="ch" forName="dot6" refType="h" fact="0.3784"/>
                  <dgm:constr type="w" for="ch" forName="dot6" refType="userD"/>
                  <dgm:constr type="h" for="ch" forName="dot6" refType="userD"/>
                  <dgm:constr type="ctrX" for="ch" forName="dotArrow1" refType="w" fact="0.6441"/>
                  <dgm:constr type="ctrY" for="ch" forName="dotArrow1" refType="h" fact="0.0496"/>
                  <dgm:constr type="w" for="ch" forName="dotArrow1" refType="userD"/>
                  <dgm:constr type="h" for="ch" forName="dotArrow1" refType="userD"/>
                  <dgm:constr type="ctrX" for="ch" forName="dotArrow2" refType="w" fact="0.6679"/>
                  <dgm:constr type="ctrY" for="ch" forName="dotArrow2" refType="h" fact="0.0282"/>
                  <dgm:constr type="w" for="ch" forName="dotArrow2" refType="userD"/>
                  <dgm:constr type="h" for="ch" forName="dotArrow2" refType="userD"/>
                  <dgm:constr type="ctrX" for="ch" forName="dotArrow3" refType="w" fact="0.6917"/>
                  <dgm:constr type="ctrY" for="ch" forName="dotArrow3" refType="h" fact="0.0068"/>
                  <dgm:constr type="w" for="ch" forName="dotArrow3" refType="userD"/>
                  <dgm:constr type="h" for="ch" forName="dotArrow3" refType="userD"/>
                  <dgm:constr type="ctrX" for="ch" forName="dotArrow4" refType="w" fact="0.7155"/>
                  <dgm:constr type="ctrY" for="ch" forName="dotArrow4" refType="h" fact="0.0282"/>
                  <dgm:constr type="w" for="ch" forName="dotArrow4" refType="userD"/>
                  <dgm:constr type="h" for="ch" forName="dotArrow4" refType="userD"/>
                  <dgm:constr type="ctrX" for="ch" forName="dotArrow5" refType="w" fact="0.7394"/>
                  <dgm:constr type="ctrY" for="ch" forName="dotArrow5" refType="h" fact="0.0496"/>
                  <dgm:constr type="w" for="ch" forName="dotArrow5" refType="userD"/>
                  <dgm:constr type="h" for="ch" forName="dotArrow5" refType="userD"/>
                  <dgm:constr type="ctrX" for="ch" forName="dotArrow6" refType="w" fact="0.6917"/>
                  <dgm:constr type="ctrY" for="ch" forName="dotArrow6" refType="h" fact="0.052"/>
                  <dgm:constr type="w" for="ch" forName="dotArrow6" refType="userD"/>
                  <dgm:constr type="h" for="ch" forName="dotArrow6" refType="userD"/>
                  <dgm:constr type="ctrX" for="ch" forName="dotArrow7" refType="w" fact="0.6917"/>
                  <dgm:constr type="ctrY" for="ch" forName="dotArrow7" refType="h" fact="0.0972"/>
                  <dgm:constr type="w" for="ch" forName="dotArrow7" refType="userD"/>
                  <dgm:constr type="h" for="ch" forName="dotArrow7" refType="userD"/>
                  <dgm:constr type="l" for="ch" forName="parTx1" refType="w" fact="0.1793"/>
                  <dgm:constr type="t" for="ch" forName="parTx1" refType="h" fact="0.9064"/>
                  <dgm:constr type="w" for="ch" forName="parTx1" refType="w" fact="0.3595"/>
                  <dgm:constr type="h" for="ch" forName="parTx1" refType="h" fact="0.1222"/>
                  <dgm:constr type="ctrX" for="ch" forName="picture1" refType="w" fact="0.163"/>
                  <dgm:constr type="ctrY" for="ch" forName="picture1" refType="h" fact="0.8922"/>
                  <dgm:constr type="w" for="ch" forName="picture1" refType="w" fact="0.1667"/>
                  <dgm:constr type="h" for="ch" forName="picture1" refType="h" fact="0.2113"/>
                  <dgm:constr type="l" for="ch" forName="parTx2" refType="w" fact="0.502"/>
                  <dgm:constr type="t" for="ch" forName="parTx2" refType="h" fact="0.7589"/>
                  <dgm:constr type="w" for="ch" forName="parTx2" refType="w" fact="0.3595"/>
                  <dgm:constr type="h" for="ch" forName="parTx2" refType="h" fact="0.1222"/>
                  <dgm:constr type="ctrX" for="ch" forName="picture2" refType="w" fact="0.4857"/>
                  <dgm:constr type="ctrY" for="ch" forName="picture2" refType="h" fact="0.7447"/>
                  <dgm:constr type="w" for="ch" forName="picture2" refType="w" fact="0.1667"/>
                  <dgm:constr type="h" for="ch" forName="picture2" refType="h" fact="0.2113"/>
                  <dgm:constr type="l" for="ch" forName="parTx3" refType="w" fact="0.6394"/>
                  <dgm:constr type="t" for="ch" forName="parTx3" refType="h" fact="0.5263"/>
                  <dgm:constr type="w" for="ch" forName="parTx3" refType="w" fact="0.3595"/>
                  <dgm:constr type="h" for="ch" forName="parTx3" refType="h" fact="0.1222"/>
                  <dgm:constr type="ctrX" for="ch" forName="picture3" refType="w" fact="0.6231"/>
                  <dgm:constr type="ctrY" for="ch" forName="picture3" refType="h" fact="0.5121"/>
                  <dgm:constr type="w" for="ch" forName="picture3" refType="w" fact="0.1667"/>
                  <dgm:constr type="h" for="ch" forName="picture3" refType="h" fact="0.2113"/>
                  <dgm:constr type="l" for="ch" forName="parTx4" refType="w" fact="0.6997"/>
                  <dgm:constr type="t" for="ch" forName="parTx4" refType="h" fact="0.2492"/>
                  <dgm:constr type="w" for="ch" forName="parTx4" refType="w" fact="0.3595"/>
                  <dgm:constr type="h" for="ch" forName="parTx4" refType="h" fact="0.1222"/>
                  <dgm:constr type="ctrX" for="ch" forName="picture4" refType="w" fact="0.6834"/>
                  <dgm:constr type="ctrY" for="ch" forName="picture4" refType="h" fact="0.235"/>
                  <dgm:constr type="w" for="ch" forName="picture4" refType="w" fact="0.1667"/>
                  <dgm:constr type="h" for="ch" forName="picture4" refType="h" fact="0.2113"/>
                </dgm:constrLst>
              </dgm:else>
            </dgm:choose>
          </dgm:if>
          <dgm:else name="Name38">
            <dgm:choose name="Name39">
              <dgm:if name="Name40"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6747"/>
                  <dgm:constr type="ctrY" for="ch" forName="dot1" refType="h" fact="0.8215"/>
                  <dgm:constr type="w" for="ch" forName="dot1" refType="userD"/>
                  <dgm:constr type="h" for="ch" forName="dot1" refType="userD"/>
                  <dgm:constr type="ctrX" for="ch" forName="dot2" refType="w" fact="0.7051"/>
                  <dgm:constr type="ctrY" for="ch" forName="dot2" refType="h" fact="0.843"/>
                  <dgm:constr type="w" for="ch" forName="dot2" refType="userD"/>
                  <dgm:constr type="h" for="ch" forName="dot2" refType="userD"/>
                  <dgm:constr type="ctrX" for="ch" forName="dot3" refType="w" fact="0.7365"/>
                  <dgm:constr type="ctrY" for="ch" forName="dot3" refType="h" fact="0.8607"/>
                  <dgm:constr type="w" for="ch" forName="dot3" refType="userD"/>
                  <dgm:constr type="h" for="ch" forName="dot3" refType="userD"/>
                  <dgm:constr type="ctrX" for="ch" forName="dot4" refType="w" fact="0.7687"/>
                  <dgm:constr type="ctrY" for="ch" forName="dot4" refType="h" fact="0.8745"/>
                  <dgm:constr type="w" for="ch" forName="dot4" refType="userD"/>
                  <dgm:constr type="h" for="ch" forName="dot4" refType="userD"/>
                  <dgm:constr type="ctrX" for="ch" forName="dot5" refType="w" fact="0.5325"/>
                  <dgm:constr type="ctrY" for="ch" forName="dot5" refType="h" fact="0.6419"/>
                  <dgm:constr type="w" for="ch" forName="dot5" refType="userD"/>
                  <dgm:constr type="h" for="ch" forName="dot5" refType="userD"/>
                  <dgm:constr type="ctrX" for="ch" forName="dot6" refType="w" fact="0.4514"/>
                  <dgm:constr type="ctrY" for="ch" forName="dot6" refType="h" fact="0.3784"/>
                  <dgm:constr type="w" for="ch" forName="dot6" refType="userD"/>
                  <dgm:constr type="h" for="ch" forName="dot6" refType="userD"/>
                  <dgm:constr type="ctrX" for="ch" forName="dotArrow1" refType="w" fact="0.4733"/>
                  <dgm:constr type="ctrY" for="ch" forName="dotArrow1" refType="h" fact="0.0496"/>
                  <dgm:constr type="w" for="ch" forName="dotArrow1" refType="userD"/>
                  <dgm:constr type="h" for="ch" forName="dotArrow1" refType="userD"/>
                  <dgm:constr type="ctrX" for="ch" forName="dotArrow2" refType="w" fact="0.4538"/>
                  <dgm:constr type="ctrY" for="ch" forName="dotArrow2" refType="h" fact="0.0282"/>
                  <dgm:constr type="w" for="ch" forName="dotArrow2" refType="userD"/>
                  <dgm:constr type="h" for="ch" forName="dotArrow2" refType="userD"/>
                  <dgm:constr type="ctrX" for="ch" forName="dotArrow3" refType="w" fact="0.4343"/>
                  <dgm:constr type="ctrY" for="ch" forName="dotArrow3" refType="h" fact="0.0068"/>
                  <dgm:constr type="w" for="ch" forName="dotArrow3" refType="userD"/>
                  <dgm:constr type="h" for="ch" forName="dotArrow3" refType="userD"/>
                  <dgm:constr type="ctrX" for="ch" forName="dotArrow4" refType="w" fact="0.4149"/>
                  <dgm:constr type="ctrY" for="ch" forName="dotArrow4" refType="h" fact="0.0282"/>
                  <dgm:constr type="w" for="ch" forName="dotArrow4" refType="userD"/>
                  <dgm:constr type="h" for="ch" forName="dotArrow4" refType="userD"/>
                  <dgm:constr type="ctrX" for="ch" forName="dotArrow5" refType="w" fact="0.3954"/>
                  <dgm:constr type="ctrY" for="ch" forName="dotArrow5" refType="h" fact="0.0496"/>
                  <dgm:constr type="w" for="ch" forName="dotArrow5" refType="userD"/>
                  <dgm:constr type="h" for="ch" forName="dotArrow5" refType="userD"/>
                  <dgm:constr type="ctrX" for="ch" forName="dotArrow6" refType="w" fact="0.4343"/>
                  <dgm:constr type="ctrY" for="ch" forName="dotArrow6" refType="h" fact="0.052"/>
                  <dgm:constr type="w" for="ch" forName="dotArrow6" refType="userD"/>
                  <dgm:constr type="h" for="ch" forName="dotArrow6" refType="userD"/>
                  <dgm:constr type="ctrX" for="ch" forName="dotArrow7" refType="w" fact="0.4343"/>
                  <dgm:constr type="ctrY" for="ch" forName="dotArrow7" refType="h" fact="0.0972"/>
                  <dgm:constr type="w" for="ch" forName="dotArrow7" refType="userD"/>
                  <dgm:constr type="h" for="ch" forName="dotArrow7" refType="userD"/>
                  <dgm:constr type="r" for="ch" forName="parTx1" refType="w" fact="0.8534"/>
                  <dgm:constr type="t" for="ch" forName="parTx1" refType="h" fact="0.9095"/>
                  <dgm:constr type="w" for="ch" forName="parTx1" refType="w" fact="0.294"/>
                  <dgm:constr type="h" for="ch" forName="parTx1" refType="h" fact="0.1222"/>
                  <dgm:constr type="ctrX" for="ch" forName="picture1" refType="w" fact="0.8667"/>
                  <dgm:constr type="ctrY" for="ch" forName="picture1" refType="h" fact="0.8922"/>
                  <dgm:constr type="w" for="ch" forName="picture1" refType="w" fact="0.1363"/>
                  <dgm:constr type="h" for="ch" forName="picture1" refType="h" fact="0.211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895"/>
                  <dgm:constr type="t" for="ch" forName="parTx2" refType="h" fact="0.762"/>
                  <dgm:constr type="w" for="ch" forName="parTx2" refType="w" fact="0.294"/>
                  <dgm:constr type="h" for="ch" forName="parTx2" refType="h" fact="0.1222"/>
                  <dgm:constr type="ctrX" for="ch" forName="picture2" refType="w" fact="0.6028"/>
                  <dgm:constr type="ctrY" for="ch" forName="picture2" refType="h" fact="0.7447"/>
                  <dgm:constr type="w" for="ch" forName="picture2" refType="w" fact="0.1363"/>
                  <dgm:constr type="h" for="ch" forName="picture2" refType="h" fact="0.211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771"/>
                  <dgm:constr type="t" for="ch" forName="parTx3" refType="h" fact="0.5294"/>
                  <dgm:constr type="w" for="ch" forName="parTx3" refType="w" fact="0.294"/>
                  <dgm:constr type="h" for="ch" forName="parTx3" refType="h" fact="0.1222"/>
                  <dgm:constr type="ctrX" for="ch" forName="picture3" refType="w" fact="0.4905"/>
                  <dgm:constr type="ctrY" for="ch" forName="picture3" refType="h" fact="0.5121"/>
                  <dgm:constr type="w" for="ch" forName="picture3" refType="w" fact="0.1363"/>
                  <dgm:constr type="h" for="ch" forName="picture3" refType="h" fact="0.211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278"/>
                  <dgm:constr type="t" for="ch" forName="parTx4" refType="h" fact="0.2523"/>
                  <dgm:constr type="w" for="ch" forName="parTx4" refType="w" fact="0.294"/>
                  <dgm:constr type="h" for="ch" forName="parTx4" refType="h" fact="0.1222"/>
                  <dgm:constr type="ctrX" for="ch" forName="picture4" refType="w" fact="0.4412"/>
                  <dgm:constr type="ctrY" for="ch" forName="picture4" refType="h" fact="0.235"/>
                  <dgm:constr type="w" for="ch" forName="picture4" refType="w" fact="0.1363"/>
                  <dgm:constr type="h" for="ch" forName="picture4" refType="h" fact="0.2113"/>
                  <dgm:constr type="r" for="ch" forName="desTx4" refType="l" refFor="ch" refForName="parTx4"/>
                  <dgm:constr type="l" for="ch" forName="desTx4"/>
                  <dgm:constr type="t" for="ch" forName="desTx4" refType="t" refFor="ch" refForName="parTx4"/>
                  <dgm:constr type="h" for="ch" forName="desTx4" refType="h" refFor="ch" refForName="parTx4"/>
                </dgm:constrLst>
              </dgm:if>
              <dgm:else name="Name41">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6022"/>
                  <dgm:constr type="ctrY" for="ch" forName="dot1" refType="h" fact="0.8215"/>
                  <dgm:constr type="w" for="ch" forName="dot1" refType="userD"/>
                  <dgm:constr type="h" for="ch" forName="dot1" refType="userD"/>
                  <dgm:constr type="ctrX" for="ch" forName="dot2" refType="w" fact="0.6394"/>
                  <dgm:constr type="ctrY" for="ch" forName="dot2" refType="h" fact="0.843"/>
                  <dgm:constr type="w" for="ch" forName="dot2" refType="userD"/>
                  <dgm:constr type="h" for="ch" forName="dot2" refType="userD"/>
                  <dgm:constr type="ctrX" for="ch" forName="dot3" refType="w" fact="0.6777"/>
                  <dgm:constr type="ctrY" for="ch" forName="dot3" refType="h" fact="0.8607"/>
                  <dgm:constr type="w" for="ch" forName="dot3" refType="userD"/>
                  <dgm:constr type="h" for="ch" forName="dot3" refType="userD"/>
                  <dgm:constr type="ctrX" for="ch" forName="dot4" refType="w" fact="0.7171"/>
                  <dgm:constr type="ctrY" for="ch" forName="dot4" refType="h" fact="0.8745"/>
                  <dgm:constr type="w" for="ch" forName="dot4" refType="userD"/>
                  <dgm:constr type="h" for="ch" forName="dot4" refType="userD"/>
                  <dgm:constr type="ctrX" for="ch" forName="dot5" refType="w" fact="0.4283"/>
                  <dgm:constr type="ctrY" for="ch" forName="dot5" refType="h" fact="0.6419"/>
                  <dgm:constr type="w" for="ch" forName="dot5" refType="userD"/>
                  <dgm:constr type="h" for="ch" forName="dot5" refType="userD"/>
                  <dgm:constr type="ctrX" for="ch" forName="dot6" refType="w" fact="0.3291"/>
                  <dgm:constr type="ctrY" for="ch" forName="dot6" refType="h" fact="0.3784"/>
                  <dgm:constr type="w" for="ch" forName="dot6" refType="userD"/>
                  <dgm:constr type="h" for="ch" forName="dot6" refType="userD"/>
                  <dgm:constr type="ctrX" for="ch" forName="dotArrow1" refType="w" fact="0.3559"/>
                  <dgm:constr type="ctrY" for="ch" forName="dotArrow1" refType="h" fact="0.0496"/>
                  <dgm:constr type="w" for="ch" forName="dotArrow1" refType="userD"/>
                  <dgm:constr type="h" for="ch" forName="dotArrow1" refType="userD"/>
                  <dgm:constr type="ctrX" for="ch" forName="dotArrow2" refType="w" fact="0.3321"/>
                  <dgm:constr type="ctrY" for="ch" forName="dotArrow2" refType="h" fact="0.0282"/>
                  <dgm:constr type="w" for="ch" forName="dotArrow2" refType="userD"/>
                  <dgm:constr type="h" for="ch" forName="dotArrow2" refType="userD"/>
                  <dgm:constr type="ctrX" for="ch" forName="dotArrow3" refType="w" fact="0.3083"/>
                  <dgm:constr type="ctrY" for="ch" forName="dotArrow3" refType="h" fact="0.0068"/>
                  <dgm:constr type="w" for="ch" forName="dotArrow3" refType="userD"/>
                  <dgm:constr type="h" for="ch" forName="dotArrow3" refType="userD"/>
                  <dgm:constr type="ctrX" for="ch" forName="dotArrow4" refType="w" fact="0.2845"/>
                  <dgm:constr type="ctrY" for="ch" forName="dotArrow4" refType="h" fact="0.0282"/>
                  <dgm:constr type="w" for="ch" forName="dotArrow4" refType="userD"/>
                  <dgm:constr type="h" for="ch" forName="dotArrow4" refType="userD"/>
                  <dgm:constr type="ctrX" for="ch" forName="dotArrow5" refType="w" fact="0.2606"/>
                  <dgm:constr type="ctrY" for="ch" forName="dotArrow5" refType="h" fact="0.0496"/>
                  <dgm:constr type="w" for="ch" forName="dotArrow5" refType="userD"/>
                  <dgm:constr type="h" for="ch" forName="dotArrow5" refType="userD"/>
                  <dgm:constr type="ctrX" for="ch" forName="dotArrow6" refType="w" fact="0.3083"/>
                  <dgm:constr type="ctrY" for="ch" forName="dotArrow6" refType="h" fact="0.052"/>
                  <dgm:constr type="w" for="ch" forName="dotArrow6" refType="userD"/>
                  <dgm:constr type="h" for="ch" forName="dotArrow6" refType="userD"/>
                  <dgm:constr type="ctrX" for="ch" forName="dotArrow7" refType="w" fact="0.3083"/>
                  <dgm:constr type="ctrY" for="ch" forName="dotArrow7" refType="h" fact="0.0972"/>
                  <dgm:constr type="w" for="ch" forName="dotArrow7" refType="userD"/>
                  <dgm:constr type="h" for="ch" forName="dotArrow7" refType="userD"/>
                  <dgm:constr type="r" for="ch" forName="parTx1" refType="w" fact="0.8207"/>
                  <dgm:constr type="t" for="ch" forName="parTx1" refType="h" fact="0.9064"/>
                  <dgm:constr type="w" for="ch" forName="parTx1" refType="w" fact="0.3595"/>
                  <dgm:constr type="h" for="ch" forName="parTx1" refType="h" fact="0.1222"/>
                  <dgm:constr type="ctrX" for="ch" forName="picture1" refType="w" fact="0.837"/>
                  <dgm:constr type="ctrY" for="ch" forName="picture1" refType="h" fact="0.8922"/>
                  <dgm:constr type="w" for="ch" forName="picture1" refType="w" fact="0.1667"/>
                  <dgm:constr type="h" for="ch" forName="picture1" refType="h" fact="0.2113"/>
                  <dgm:constr type="r" for="ch" forName="parTx2" refType="w" fact="0.498"/>
                  <dgm:constr type="t" for="ch" forName="parTx2" refType="h" fact="0.7589"/>
                  <dgm:constr type="w" for="ch" forName="parTx2" refType="w" fact="0.3595"/>
                  <dgm:constr type="h" for="ch" forName="parTx2" refType="h" fact="0.1222"/>
                  <dgm:constr type="ctrX" for="ch" forName="picture2" refType="w" fact="0.5143"/>
                  <dgm:constr type="ctrY" for="ch" forName="picture2" refType="h" fact="0.7447"/>
                  <dgm:constr type="w" for="ch" forName="picture2" refType="w" fact="0.1667"/>
                  <dgm:constr type="h" for="ch" forName="picture2" refType="h" fact="0.2113"/>
                  <dgm:constr type="r" for="ch" forName="parTx3" refType="w" fact="0.3606"/>
                  <dgm:constr type="t" for="ch" forName="parTx3" refType="h" fact="0.5263"/>
                  <dgm:constr type="w" for="ch" forName="parTx3" refType="w" fact="0.3595"/>
                  <dgm:constr type="h" for="ch" forName="parTx3" refType="h" fact="0.1222"/>
                  <dgm:constr type="ctrX" for="ch" forName="picture3" refType="w" fact="0.3769"/>
                  <dgm:constr type="ctrY" for="ch" forName="picture3" refType="h" fact="0.5121"/>
                  <dgm:constr type="w" for="ch" forName="picture3" refType="w" fact="0.1667"/>
                  <dgm:constr type="h" for="ch" forName="picture3" refType="h" fact="0.2113"/>
                  <dgm:constr type="r" for="ch" forName="parTx4" refType="w" fact="0.3003"/>
                  <dgm:constr type="t" for="ch" forName="parTx4" refType="h" fact="0.2492"/>
                  <dgm:constr type="w" for="ch" forName="parTx4" refType="w" fact="0.3595"/>
                  <dgm:constr type="h" for="ch" forName="parTx4" refType="h" fact="0.1222"/>
                  <dgm:constr type="ctrX" for="ch" forName="picture4" refType="w" fact="0.3166"/>
                  <dgm:constr type="ctrY" for="ch" forName="picture4" refType="h" fact="0.235"/>
                  <dgm:constr type="w" for="ch" forName="picture4" refType="w" fact="0.1667"/>
                  <dgm:constr type="h" for="ch" forName="picture4" refType="h" fact="0.2113"/>
                </dgm:constrLst>
              </dgm:else>
            </dgm:choose>
          </dgm:else>
        </dgm:choose>
      </dgm:if>
      <dgm:if name="Name42" axis="ch" ptType="node" func="cnt" op="equ" val="5">
        <dgm:choose name="Name43">
          <dgm:if name="Name44" func="var" arg="dir" op="equ" val="norm">
            <dgm:choose name="Name45">
              <dgm:if name="Name46"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3263"/>
                  <dgm:constr type="ctrY" for="ch" forName="dot1" refType="h" fact="0.8674"/>
                  <dgm:constr type="w" for="ch" forName="dot1" refType="userD"/>
                  <dgm:constr type="h" for="ch" forName="dot1" refType="userD"/>
                  <dgm:constr type="ctrX" for="ch" forName="dot2" refType="w" fact="0.3001"/>
                  <dgm:constr type="ctrY" for="ch" forName="dot2" refType="h" fact="0.8824"/>
                  <dgm:constr type="w" for="ch" forName="dot2" refType="userD"/>
                  <dgm:constr type="h" for="ch" forName="dot2" refType="userD"/>
                  <dgm:constr type="ctrX" for="ch" forName="dot3" refType="w" fact="0.2733"/>
                  <dgm:constr type="ctrY" for="ch" forName="dot3" refType="h" fact="0.8948"/>
                  <dgm:constr type="w" for="ch" forName="dot3" refType="userD"/>
                  <dgm:constr type="h" for="ch" forName="dot3" refType="userD"/>
                  <dgm:constr type="ctrX" for="ch" forName="dot4" refType="w" fact="0.2462"/>
                  <dgm:constr type="ctrY" for="ch" forName="dot4" refType="h" fact="0.9044"/>
                  <dgm:constr type="w" for="ch" forName="dot4" refType="userD"/>
                  <dgm:constr type="h" for="ch" forName="dot4" refType="userD"/>
                  <dgm:constr type="ctrX" for="ch" forName="dot5" refType="w" fact="0.4691"/>
                  <dgm:constr type="ctrY" for="ch" forName="dot5" refType="h" fact="0.7222"/>
                  <dgm:constr type="w" for="ch" forName="dot5" refType="userD"/>
                  <dgm:constr type="h" for="ch" forName="dot5" refType="userD"/>
                  <dgm:constr type="ctrX" for="ch" forName="dot6" refType="w" fact="0.4484"/>
                  <dgm:constr type="ctrY" for="ch" forName="dot6" refType="h" fact="0.7518"/>
                  <dgm:constr type="w" for="ch" forName="dot6" refType="userD"/>
                  <dgm:constr type="h" for="ch" forName="dot6" refType="userD"/>
                  <dgm:constr type="ctrX" for="ch" forName="dot7" refType="w" fact="0.5549"/>
                  <dgm:constr type="ctrY" for="ch" forName="dot7" refType="h" fact="0.5422"/>
                  <dgm:constr type="w" for="ch" forName="dot7" refType="userD"/>
                  <dgm:constr type="h" for="ch" forName="dot7" refType="userD"/>
                  <dgm:constr type="ctrX" for="ch" forName="dot8" refType="w" fact="0.601"/>
                  <dgm:constr type="ctrY" for="ch" forName="dot8" refType="h" fact="0.3229"/>
                  <dgm:constr type="w" for="ch" forName="dot8" refType="userD"/>
                  <dgm:constr type="h" for="ch" forName="dot8" refType="userD"/>
                  <dgm:constr type="ctrX" for="ch" forName="dotArrow1" refType="w" fact="0.5779"/>
                  <dgm:constr type="ctrY" for="ch" forName="dotArrow1" refType="h" fact="0.0635"/>
                  <dgm:constr type="w" for="ch" forName="dotArrow1" refType="userD"/>
                  <dgm:constr type="h" for="ch" forName="dotArrow1" refType="userD"/>
                  <dgm:constr type="ctrX" for="ch" forName="dotArrow2" refType="w" fact="0.5951"/>
                  <dgm:constr type="ctrY" for="ch" forName="dotArrow2" refType="h" fact="0.0448"/>
                  <dgm:constr type="w" for="ch" forName="dotArrow2" refType="userD"/>
                  <dgm:constr type="h" for="ch" forName="dotArrow2" refType="userD"/>
                  <dgm:constr type="ctrX" for="ch" forName="dotArrow3" refType="w" fact="0.6123"/>
                  <dgm:constr type="ctrY" for="ch" forName="dotArrow3" refType="h" fact="0.026"/>
                  <dgm:constr type="w" for="ch" forName="dotArrow3" refType="userD"/>
                  <dgm:constr type="h" for="ch" forName="dotArrow3" refType="userD"/>
                  <dgm:constr type="ctrX" for="ch" forName="dotArrow4" refType="w" fact="0.6295"/>
                  <dgm:constr type="ctrY" for="ch" forName="dotArrow4" refType="h" fact="0.0448"/>
                  <dgm:constr type="w" for="ch" forName="dotArrow4" refType="userD"/>
                  <dgm:constr type="h" for="ch" forName="dotArrow4" refType="userD"/>
                  <dgm:constr type="ctrX" for="ch" forName="dotArrow5" refType="w" fact="0.6467"/>
                  <dgm:constr type="ctrY" for="ch" forName="dotArrow5" refType="h" fact="0.0635"/>
                  <dgm:constr type="w" for="ch" forName="dotArrow5" refType="userD"/>
                  <dgm:constr type="h" for="ch" forName="dotArrow5" refType="userD"/>
                  <dgm:constr type="ctrX" for="ch" forName="dotArrow6" refType="w" fact="0.6123"/>
                  <dgm:constr type="ctrY" for="ch" forName="dotArrow6" refType="h" fact="0.0656"/>
                  <dgm:constr type="w" for="ch" forName="dotArrow6" refType="userD"/>
                  <dgm:constr type="h" for="ch" forName="dotArrow6" refType="userD"/>
                  <dgm:constr type="ctrX" for="ch" forName="dotArrow7" refType="w" fact="0.6123"/>
                  <dgm:constr type="ctrY" for="ch" forName="dotArrow7" refType="h" fact="0.1052"/>
                  <dgm:constr type="w" for="ch" forName="dotArrow7" refType="userD"/>
                  <dgm:constr type="h" for="ch" forName="dotArrow7" refType="userD"/>
                  <dgm:constr type="l" for="ch" forName="parTx1" refType="w" fact="0.1746"/>
                  <dgm:constr type="t" for="ch" forName="parTx1" refType="h" fact="0.9304"/>
                  <dgm:constr type="w" for="ch" forName="parTx1" refType="w" fact="0.2544"/>
                  <dgm:constr type="h" for="ch" forName="parTx1" refType="h" fact="0.0962"/>
                  <dgm:constr type="ctrX" for="ch" forName="picture1" refType="w" fact="0.1631"/>
                  <dgm:constr type="ctrY" for="ch" forName="picture1" refType="h" fact="0.9169"/>
                  <dgm:constr type="w" for="ch" forName="picture1" refType="w" fact="0.118"/>
                  <dgm:constr type="h" for="ch" forName="picture1" refType="h" fact="0.166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982"/>
                  <dgm:constr type="t" for="ch" forName="parTx2" refType="h" fact="0.8167"/>
                  <dgm:constr type="w" for="ch" forName="parTx2" refType="w" fact="0.2544"/>
                  <dgm:constr type="h" for="ch" forName="parTx2" refType="h" fact="0.0962"/>
                  <dgm:constr type="ctrX" for="ch" forName="picture2" refType="w" fact="0.3866"/>
                  <dgm:constr type="ctrY" for="ch" forName="picture2" refType="h" fact="0.8032"/>
                  <dgm:constr type="w" for="ch" forName="picture2" refType="w" fact="0.118"/>
                  <dgm:constr type="h" for="ch" forName="picture2" refType="h" fact="0.166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194"/>
                  <dgm:constr type="t" for="ch" forName="parTx3" refType="h" fact="0.6524"/>
                  <dgm:constr type="w" for="ch" forName="parTx3" refType="w" fact="0.2544"/>
                  <dgm:constr type="h" for="ch" forName="parTx3" refType="h" fact="0.0962"/>
                  <dgm:constr type="ctrX" for="ch" forName="picture3" refType="w" fact="0.5078"/>
                  <dgm:constr type="ctrY" for="ch" forName="picture3" refType="h" fact="0.6389"/>
                  <dgm:constr type="w" for="ch" forName="picture3" refType="w" fact="0.118"/>
                  <dgm:constr type="h" for="ch" forName="picture3" refType="h" fact="0.166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827"/>
                  <dgm:constr type="t" for="ch" forName="parTx4" refType="h" fact="0.4412"/>
                  <dgm:constr type="w" for="ch" forName="parTx4" refType="w" fact="0.2544"/>
                  <dgm:constr type="h" for="ch" forName="parTx4" refType="h" fact="0.0962"/>
                  <dgm:constr type="ctrX" for="ch" forName="picture4" refType="w" fact="0.5712"/>
                  <dgm:constr type="ctrY" for="ch" forName="picture4" refType="h" fact="0.4277"/>
                  <dgm:constr type="w" for="ch" forName="picture4" refType="w" fact="0.118"/>
                  <dgm:constr type="h" for="ch" forName="picture4" refType="h" fact="0.166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18"/>
                  <dgm:constr type="t" for="ch" forName="parTx5" refType="h" fact="0.2262"/>
                  <dgm:constr type="w" for="ch" forName="parTx5" refType="w" fact="0.2544"/>
                  <dgm:constr type="h" for="ch" forName="parTx5" refType="h" fact="0.0962"/>
                  <dgm:constr type="ctrX" for="ch" forName="picture5" refType="w" fact="0.6064"/>
                  <dgm:constr type="ctrY" for="ch" forName="picture5" refType="h" fact="0.2127"/>
                  <dgm:constr type="w" for="ch" forName="picture5" refType="w" fact="0.118"/>
                  <dgm:constr type="h" for="ch" forName="picture5" refType="h" fact="0.1663"/>
                  <dgm:constr type="l" for="ch" forName="desTx5" refType="r" refFor="ch" refForName="parTx5"/>
                  <dgm:constr type="r" for="ch" forName="desTx5" refType="w"/>
                  <dgm:constr type="t" for="ch" forName="desTx5" refType="t" refFor="ch" refForName="parTx5"/>
                  <dgm:constr type="h" for="ch" forName="desTx5" refType="h" refFor="ch" refForName="parTx5"/>
                </dgm:constrLst>
              </dgm:if>
              <dgm:else name="Name47">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3951"/>
                  <dgm:constr type="ctrY" for="ch" forName="dot1" refType="h" fact="0.8674"/>
                  <dgm:constr type="w" for="ch" forName="dot1" refType="userD"/>
                  <dgm:constr type="h" for="ch" forName="dot1" refType="userD"/>
                  <dgm:constr type="ctrX" for="ch" forName="dot2" refType="w" fact="0.3634"/>
                  <dgm:constr type="ctrY" for="ch" forName="dot2" refType="h" fact="0.8824"/>
                  <dgm:constr type="w" for="ch" forName="dot2" refType="userD"/>
                  <dgm:constr type="h" for="ch" forName="dot2" refType="userD"/>
                  <dgm:constr type="ctrX" for="ch" forName="dot3" refType="w" fact="0.331"/>
                  <dgm:constr type="ctrY" for="ch" forName="dot3" refType="h" fact="0.8948"/>
                  <dgm:constr type="w" for="ch" forName="dot3" refType="userD"/>
                  <dgm:constr type="h" for="ch" forName="dot3" refType="userD"/>
                  <dgm:constr type="ctrX" for="ch" forName="dot4" refType="w" fact="0.2981"/>
                  <dgm:constr type="ctrY" for="ch" forName="dot4" refType="h" fact="0.9044"/>
                  <dgm:constr type="w" for="ch" forName="dot4" refType="userD"/>
                  <dgm:constr type="h" for="ch" forName="dot4" refType="userD"/>
                  <dgm:constr type="ctrX" for="ch" forName="dot5" refType="w" fact="0.5681"/>
                  <dgm:constr type="ctrY" for="ch" forName="dot5" refType="h" fact="0.7222"/>
                  <dgm:constr type="w" for="ch" forName="dot5" refType="userD"/>
                  <dgm:constr type="h" for="ch" forName="dot5" refType="userD"/>
                  <dgm:constr type="ctrX" for="ch" forName="dot6" refType="w" fact="0.543"/>
                  <dgm:constr type="ctrY" for="ch" forName="dot6" refType="h" fact="0.7518"/>
                  <dgm:constr type="w" for="ch" forName="dot6" refType="userD"/>
                  <dgm:constr type="h" for="ch" forName="dot6" refType="userD"/>
                  <dgm:constr type="ctrX" for="ch" forName="dot7" refType="w" fact="0.672"/>
                  <dgm:constr type="ctrY" for="ch" forName="dot7" refType="h" fact="0.5422"/>
                  <dgm:constr type="w" for="ch" forName="dot7" refType="userD"/>
                  <dgm:constr type="h" for="ch" forName="dot7" refType="userD"/>
                  <dgm:constr type="ctrX" for="ch" forName="dot8" refType="w" fact="0.7278"/>
                  <dgm:constr type="ctrY" for="ch" forName="dot8" refType="h" fact="0.3229"/>
                  <dgm:constr type="w" for="ch" forName="dot8" refType="userD"/>
                  <dgm:constr type="h" for="ch" forName="dot8" refType="userD"/>
                  <dgm:constr type="ctrX" for="ch" forName="dotArrow1" refType="w" fact="0.6999"/>
                  <dgm:constr type="ctrY" for="ch" forName="dotArrow1" refType="h" fact="0.0635"/>
                  <dgm:constr type="w" for="ch" forName="dotArrow1" refType="userD"/>
                  <dgm:constr type="h" for="ch" forName="dotArrow1" refType="userD"/>
                  <dgm:constr type="ctrX" for="ch" forName="dotArrow2" refType="w" fact="0.7207"/>
                  <dgm:constr type="ctrY" for="ch" forName="dotArrow2" refType="h" fact="0.0448"/>
                  <dgm:constr type="w" for="ch" forName="dotArrow2" refType="userD"/>
                  <dgm:constr type="h" for="ch" forName="dotArrow2" refType="userD"/>
                  <dgm:constr type="ctrX" for="ch" forName="dotArrow3" refType="w" fact="0.7415"/>
                  <dgm:constr type="ctrY" for="ch" forName="dotArrow3" refType="h" fact="0.026"/>
                  <dgm:constr type="w" for="ch" forName="dotArrow3" refType="userD"/>
                  <dgm:constr type="h" for="ch" forName="dotArrow3" refType="userD"/>
                  <dgm:constr type="ctrX" for="ch" forName="dotArrow4" refType="w" fact="0.7624"/>
                  <dgm:constr type="ctrY" for="ch" forName="dotArrow4" refType="h" fact="0.0448"/>
                  <dgm:constr type="w" for="ch" forName="dotArrow4" refType="userD"/>
                  <dgm:constr type="h" for="ch" forName="dotArrow4" refType="userD"/>
                  <dgm:constr type="ctrX" for="ch" forName="dotArrow5" refType="w" fact="0.7832"/>
                  <dgm:constr type="ctrY" for="ch" forName="dotArrow5" refType="h" fact="0.0635"/>
                  <dgm:constr type="w" for="ch" forName="dotArrow5" refType="userD"/>
                  <dgm:constr type="h" for="ch" forName="dotArrow5" refType="userD"/>
                  <dgm:constr type="ctrX" for="ch" forName="dotArrow6" refType="w" fact="0.7415"/>
                  <dgm:constr type="ctrY" for="ch" forName="dotArrow6" refType="h" fact="0.0656"/>
                  <dgm:constr type="w" for="ch" forName="dotArrow6" refType="userD"/>
                  <dgm:constr type="h" for="ch" forName="dotArrow6" refType="userD"/>
                  <dgm:constr type="ctrX" for="ch" forName="dotArrow7" refType="w" fact="0.7415"/>
                  <dgm:constr type="ctrY" for="ch" forName="dotArrow7" refType="h" fact="0.1052"/>
                  <dgm:constr type="w" for="ch" forName="dotArrow7" refType="userD"/>
                  <dgm:constr type="h" for="ch" forName="dotArrow7" refType="userD"/>
                  <dgm:constr type="l" for="ch" forName="parTx1" refType="w" fact="0.2115"/>
                  <dgm:constr type="t" for="ch" forName="parTx1" refType="h" fact="0.928"/>
                  <dgm:constr type="w" for="ch" forName="parTx1" refType="w" fact="0.3081"/>
                  <dgm:constr type="h" for="ch" forName="parTx1" refType="h" fact="0.0962"/>
                  <dgm:constr type="ctrX" for="ch" forName="picture1" refType="w" fact="0.1975"/>
                  <dgm:constr type="ctrY" for="ch" forName="picture1" refType="h" fact="0.9169"/>
                  <dgm:constr type="w" for="ch" forName="picture1" refType="w" fact="0.1429"/>
                  <dgm:constr type="h" for="ch" forName="picture1" refType="h" fact="0.1663"/>
                  <dgm:constr type="l" for="ch" forName="parTx2" refType="w" fact="0.4822"/>
                  <dgm:constr type="t" for="ch" forName="parTx2" refType="h" fact="0.8143"/>
                  <dgm:constr type="w" for="ch" forName="parTx2" refType="w" fact="0.3081"/>
                  <dgm:constr type="h" for="ch" forName="parTx2" refType="h" fact="0.0962"/>
                  <dgm:constr type="ctrX" for="ch" forName="picture2" refType="w" fact="0.4682"/>
                  <dgm:constr type="ctrY" for="ch" forName="picture2" refType="h" fact="0.8032"/>
                  <dgm:constr type="w" for="ch" forName="picture2" refType="w" fact="0.1429"/>
                  <dgm:constr type="h" for="ch" forName="picture2" refType="h" fact="0.1663"/>
                  <dgm:constr type="l" for="ch" forName="parTx3" refType="w" fact="0.629"/>
                  <dgm:constr type="t" for="ch" forName="parTx3" refType="h" fact="0.65"/>
                  <dgm:constr type="w" for="ch" forName="parTx3" refType="w" fact="0.3081"/>
                  <dgm:constr type="h" for="ch" forName="parTx3" refType="h" fact="0.0962"/>
                  <dgm:constr type="ctrX" for="ch" forName="picture3" refType="w" fact="0.615"/>
                  <dgm:constr type="ctrY" for="ch" forName="picture3" refType="h" fact="0.6389"/>
                  <dgm:constr type="w" for="ch" forName="picture3" refType="w" fact="0.1429"/>
                  <dgm:constr type="h" for="ch" forName="picture3" refType="h" fact="0.1663"/>
                  <dgm:constr type="l" for="ch" forName="parTx4" refType="w" fact="0.7057"/>
                  <dgm:constr type="t" for="ch" forName="parTx4" refType="h" fact="0.4388"/>
                  <dgm:constr type="w" for="ch" forName="parTx4" refType="w" fact="0.3081"/>
                  <dgm:constr type="h" for="ch" forName="parTx4" refType="h" fact="0.0962"/>
                  <dgm:constr type="ctrX" for="ch" forName="picture4" refType="w" fact="0.6917"/>
                  <dgm:constr type="ctrY" for="ch" forName="picture4" refType="h" fact="0.4277"/>
                  <dgm:constr type="w" for="ch" forName="picture4" refType="w" fact="0.1429"/>
                  <dgm:constr type="h" for="ch" forName="picture4" refType="h" fact="0.1663"/>
                  <dgm:constr type="l" for="ch" forName="parTx5" refType="w" fact="0.7484"/>
                  <dgm:constr type="t" for="ch" forName="parTx5" refType="h" fact="0.2238"/>
                  <dgm:constr type="w" for="ch" forName="parTx5" refType="w" fact="0.3081"/>
                  <dgm:constr type="h" for="ch" forName="parTx5" refType="h" fact="0.0962"/>
                  <dgm:constr type="ctrX" for="ch" forName="picture5" refType="w" fact="0.7344"/>
                  <dgm:constr type="ctrY" for="ch" forName="picture5" refType="h" fact="0.2127"/>
                  <dgm:constr type="w" for="ch" forName="picture5" refType="w" fact="0.1429"/>
                  <dgm:constr type="h" for="ch" forName="picture5" refType="h" fact="0.1663"/>
                </dgm:constrLst>
              </dgm:else>
            </dgm:choose>
          </dgm:if>
          <dgm:else name="Name48">
            <dgm:choose name="Name49">
              <dgm:if name="Name50"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6737"/>
                  <dgm:constr type="ctrY" for="ch" forName="dot1" refType="h" fact="0.8674"/>
                  <dgm:constr type="w" for="ch" forName="dot1" refType="userD"/>
                  <dgm:constr type="h" for="ch" forName="dot1" refType="userD"/>
                  <dgm:constr type="ctrX" for="ch" forName="dot2" refType="w" fact="0.6999"/>
                  <dgm:constr type="ctrY" for="ch" forName="dot2" refType="h" fact="0.8824"/>
                  <dgm:constr type="w" for="ch" forName="dot2" refType="userD"/>
                  <dgm:constr type="h" for="ch" forName="dot2" refType="userD"/>
                  <dgm:constr type="ctrX" for="ch" forName="dot3" refType="w" fact="0.7267"/>
                  <dgm:constr type="ctrY" for="ch" forName="dot3" refType="h" fact="0.8948"/>
                  <dgm:constr type="w" for="ch" forName="dot3" refType="userD"/>
                  <dgm:constr type="h" for="ch" forName="dot3" refType="userD"/>
                  <dgm:constr type="ctrX" for="ch" forName="dot4" refType="w" fact="0.7538"/>
                  <dgm:constr type="ctrY" for="ch" forName="dot4" refType="h" fact="0.9044"/>
                  <dgm:constr type="w" for="ch" forName="dot4" refType="userD"/>
                  <dgm:constr type="h" for="ch" forName="dot4" refType="userD"/>
                  <dgm:constr type="ctrX" for="ch" forName="dot5" refType="w" fact="0.5309"/>
                  <dgm:constr type="ctrY" for="ch" forName="dot5" refType="h" fact="0.7222"/>
                  <dgm:constr type="w" for="ch" forName="dot5" refType="userD"/>
                  <dgm:constr type="h" for="ch" forName="dot5" refType="userD"/>
                  <dgm:constr type="ctrX" for="ch" forName="dot6" refType="w" fact="0.5516"/>
                  <dgm:constr type="ctrY" for="ch" forName="dot6" refType="h" fact="0.7518"/>
                  <dgm:constr type="w" for="ch" forName="dot6" refType="userD"/>
                  <dgm:constr type="h" for="ch" forName="dot6" refType="userD"/>
                  <dgm:constr type="ctrX" for="ch" forName="dot7" refType="w" fact="0.4451"/>
                  <dgm:constr type="ctrY" for="ch" forName="dot7" refType="h" fact="0.5422"/>
                  <dgm:constr type="w" for="ch" forName="dot7" refType="userD"/>
                  <dgm:constr type="h" for="ch" forName="dot7" refType="userD"/>
                  <dgm:constr type="ctrX" for="ch" forName="dot8" refType="w" fact="0.399"/>
                  <dgm:constr type="ctrY" for="ch" forName="dot8" refType="h" fact="0.3229"/>
                  <dgm:constr type="w" for="ch" forName="dot8" refType="userD"/>
                  <dgm:constr type="h" for="ch" forName="dot8" refType="userD"/>
                  <dgm:constr type="ctrX" for="ch" forName="dotArrow1" refType="w" fact="0.4221"/>
                  <dgm:constr type="ctrY" for="ch" forName="dotArrow1" refType="h" fact="0.0635"/>
                  <dgm:constr type="w" for="ch" forName="dotArrow1" refType="userD"/>
                  <dgm:constr type="h" for="ch" forName="dotArrow1" refType="userD"/>
                  <dgm:constr type="ctrX" for="ch" forName="dotArrow2" refType="w" fact="0.4049"/>
                  <dgm:constr type="ctrY" for="ch" forName="dotArrow2" refType="h" fact="0.0448"/>
                  <dgm:constr type="w" for="ch" forName="dotArrow2" refType="userD"/>
                  <dgm:constr type="h" for="ch" forName="dotArrow2" refType="userD"/>
                  <dgm:constr type="ctrX" for="ch" forName="dotArrow3" refType="w" fact="0.3877"/>
                  <dgm:constr type="ctrY" for="ch" forName="dotArrow3" refType="h" fact="0.026"/>
                  <dgm:constr type="w" for="ch" forName="dotArrow3" refType="userD"/>
                  <dgm:constr type="h" for="ch" forName="dotArrow3" refType="userD"/>
                  <dgm:constr type="ctrX" for="ch" forName="dotArrow4" refType="w" fact="0.3705"/>
                  <dgm:constr type="ctrY" for="ch" forName="dotArrow4" refType="h" fact="0.0448"/>
                  <dgm:constr type="w" for="ch" forName="dotArrow4" refType="userD"/>
                  <dgm:constr type="h" for="ch" forName="dotArrow4" refType="userD"/>
                  <dgm:constr type="ctrX" for="ch" forName="dotArrow5" refType="w" fact="0.3533"/>
                  <dgm:constr type="ctrY" for="ch" forName="dotArrow5" refType="h" fact="0.0635"/>
                  <dgm:constr type="w" for="ch" forName="dotArrow5" refType="userD"/>
                  <dgm:constr type="h" for="ch" forName="dotArrow5" refType="userD"/>
                  <dgm:constr type="ctrX" for="ch" forName="dotArrow6" refType="w" fact="0.3877"/>
                  <dgm:constr type="ctrY" for="ch" forName="dotArrow6" refType="h" fact="0.0656"/>
                  <dgm:constr type="w" for="ch" forName="dotArrow6" refType="userD"/>
                  <dgm:constr type="h" for="ch" forName="dotArrow6" refType="userD"/>
                  <dgm:constr type="ctrX" for="ch" forName="dotArrow7" refType="w" fact="0.3877"/>
                  <dgm:constr type="ctrY" for="ch" forName="dotArrow7" refType="h" fact="0.1052"/>
                  <dgm:constr type="w" for="ch" forName="dotArrow7" refType="userD"/>
                  <dgm:constr type="h" for="ch" forName="dotArrow7" refType="userD"/>
                  <dgm:constr type="r" for="ch" forName="parTx1" refType="w" fact="0.8254"/>
                  <dgm:constr type="t" for="ch" forName="parTx1" refType="h" fact="0.9304"/>
                  <dgm:constr type="w" for="ch" forName="parTx1" refType="w" fact="0.2544"/>
                  <dgm:constr type="h" for="ch" forName="parTx1" refType="h" fact="0.0962"/>
                  <dgm:constr type="ctrX" for="ch" forName="picture1" refType="w" fact="0.8369"/>
                  <dgm:constr type="ctrY" for="ch" forName="picture1" refType="h" fact="0.9169"/>
                  <dgm:constr type="w" for="ch" forName="picture1" refType="w" fact="0.118"/>
                  <dgm:constr type="h" for="ch" forName="picture1" refType="h" fact="0.166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018"/>
                  <dgm:constr type="t" for="ch" forName="parTx2" refType="h" fact="0.8167"/>
                  <dgm:constr type="w" for="ch" forName="parTx2" refType="w" fact="0.2544"/>
                  <dgm:constr type="h" for="ch" forName="parTx2" refType="h" fact="0.0962"/>
                  <dgm:constr type="ctrX" for="ch" forName="picture2" refType="w" fact="0.6134"/>
                  <dgm:constr type="ctrY" for="ch" forName="picture2" refType="h" fact="0.8032"/>
                  <dgm:constr type="w" for="ch" forName="picture2" refType="w" fact="0.118"/>
                  <dgm:constr type="h" for="ch" forName="picture2" refType="h" fact="0.166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806"/>
                  <dgm:constr type="t" for="ch" forName="parTx3" refType="h" fact="0.6524"/>
                  <dgm:constr type="w" for="ch" forName="parTx3" refType="w" fact="0.2544"/>
                  <dgm:constr type="h" for="ch" forName="parTx3" refType="h" fact="0.0962"/>
                  <dgm:constr type="ctrX" for="ch" forName="picture3" refType="w" fact="0.4922"/>
                  <dgm:constr type="ctrY" for="ch" forName="picture3" refType="h" fact="0.6389"/>
                  <dgm:constr type="w" for="ch" forName="picture3" refType="w" fact="0.118"/>
                  <dgm:constr type="h" for="ch" forName="picture3" refType="h" fact="0.166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173"/>
                  <dgm:constr type="t" for="ch" forName="parTx4" refType="h" fact="0.4412"/>
                  <dgm:constr type="w" for="ch" forName="parTx4" refType="w" fact="0.2544"/>
                  <dgm:constr type="h" for="ch" forName="parTx4" refType="h" fact="0.0962"/>
                  <dgm:constr type="ctrX" for="ch" forName="picture4" refType="w" fact="0.4288"/>
                  <dgm:constr type="ctrY" for="ch" forName="picture4" refType="h" fact="0.4277"/>
                  <dgm:constr type="w" for="ch" forName="picture4" refType="w" fact="0.118"/>
                  <dgm:constr type="h" for="ch" forName="picture4" refType="h" fact="0.166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82"/>
                  <dgm:constr type="t" for="ch" forName="parTx5" refType="h" fact="0.2262"/>
                  <dgm:constr type="w" for="ch" forName="parTx5" refType="w" fact="0.2544"/>
                  <dgm:constr type="h" for="ch" forName="parTx5" refType="h" fact="0.0962"/>
                  <dgm:constr type="ctrX" for="ch" forName="picture5" refType="w" fact="0.3936"/>
                  <dgm:constr type="ctrY" for="ch" forName="picture5" refType="h" fact="0.2127"/>
                  <dgm:constr type="w" for="ch" forName="picture5" refType="w" fact="0.118"/>
                  <dgm:constr type="h" for="ch" forName="picture5" refType="h" fact="0.1663"/>
                  <dgm:constr type="r" for="ch" forName="desTx5" refType="l" refFor="ch" refForName="parTx5"/>
                  <dgm:constr type="l" for="ch" forName="desTx5"/>
                  <dgm:constr type="t" for="ch" forName="desTx5" refType="t" refFor="ch" refForName="parTx5"/>
                  <dgm:constr type="h" for="ch" forName="desTx5" refType="h" refFor="ch" refForName="parTx5"/>
                </dgm:constrLst>
              </dgm:if>
              <dgm:else name="Name51">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6049"/>
                  <dgm:constr type="ctrY" for="ch" forName="dot1" refType="h" fact="0.8674"/>
                  <dgm:constr type="w" for="ch" forName="dot1" refType="userD"/>
                  <dgm:constr type="h" for="ch" forName="dot1" refType="userD"/>
                  <dgm:constr type="ctrX" for="ch" forName="dot2" refType="w" fact="0.6366"/>
                  <dgm:constr type="ctrY" for="ch" forName="dot2" refType="h" fact="0.8824"/>
                  <dgm:constr type="w" for="ch" forName="dot2" refType="userD"/>
                  <dgm:constr type="h" for="ch" forName="dot2" refType="userD"/>
                  <dgm:constr type="ctrX" for="ch" forName="dot3" refType="w" fact="0.669"/>
                  <dgm:constr type="ctrY" for="ch" forName="dot3" refType="h" fact="0.8948"/>
                  <dgm:constr type="w" for="ch" forName="dot3" refType="userD"/>
                  <dgm:constr type="h" for="ch" forName="dot3" refType="userD"/>
                  <dgm:constr type="ctrX" for="ch" forName="dot4" refType="w" fact="0.7019"/>
                  <dgm:constr type="ctrY" for="ch" forName="dot4" refType="h" fact="0.9044"/>
                  <dgm:constr type="w" for="ch" forName="dot4" refType="userD"/>
                  <dgm:constr type="h" for="ch" forName="dot4" refType="userD"/>
                  <dgm:constr type="ctrX" for="ch" forName="dot5" refType="w" fact="0.4319"/>
                  <dgm:constr type="ctrY" for="ch" forName="dot5" refType="h" fact="0.7222"/>
                  <dgm:constr type="w" for="ch" forName="dot5" refType="userD"/>
                  <dgm:constr type="h" for="ch" forName="dot5" refType="userD"/>
                  <dgm:constr type="ctrX" for="ch" forName="dot6" refType="w" fact="0.457"/>
                  <dgm:constr type="ctrY" for="ch" forName="dot6" refType="h" fact="0.7518"/>
                  <dgm:constr type="w" for="ch" forName="dot6" refType="userD"/>
                  <dgm:constr type="h" for="ch" forName="dot6" refType="userD"/>
                  <dgm:constr type="ctrX" for="ch" forName="dot7" refType="w" fact="0.328"/>
                  <dgm:constr type="ctrY" for="ch" forName="dot7" refType="h" fact="0.5422"/>
                  <dgm:constr type="w" for="ch" forName="dot7" refType="userD"/>
                  <dgm:constr type="h" for="ch" forName="dot7" refType="userD"/>
                  <dgm:constr type="ctrX" for="ch" forName="dot8" refType="w" fact="0.2722"/>
                  <dgm:constr type="ctrY" for="ch" forName="dot8" refType="h" fact="0.3229"/>
                  <dgm:constr type="w" for="ch" forName="dot8" refType="userD"/>
                  <dgm:constr type="h" for="ch" forName="dot8" refType="userD"/>
                  <dgm:constr type="ctrX" for="ch" forName="dotArrow1" refType="w" fact="0.3001"/>
                  <dgm:constr type="ctrY" for="ch" forName="dotArrow1" refType="h" fact="0.0635"/>
                  <dgm:constr type="w" for="ch" forName="dotArrow1" refType="userD"/>
                  <dgm:constr type="h" for="ch" forName="dotArrow1" refType="userD"/>
                  <dgm:constr type="ctrX" for="ch" forName="dotArrow2" refType="w" fact="0.2793"/>
                  <dgm:constr type="ctrY" for="ch" forName="dotArrow2" refType="h" fact="0.0448"/>
                  <dgm:constr type="w" for="ch" forName="dotArrow2" refType="userD"/>
                  <dgm:constr type="h" for="ch" forName="dotArrow2" refType="userD"/>
                  <dgm:constr type="ctrX" for="ch" forName="dotArrow3" refType="w" fact="0.2585"/>
                  <dgm:constr type="ctrY" for="ch" forName="dotArrow3" refType="h" fact="0.026"/>
                  <dgm:constr type="w" for="ch" forName="dotArrow3" refType="userD"/>
                  <dgm:constr type="h" for="ch" forName="dotArrow3" refType="userD"/>
                  <dgm:constr type="ctrX" for="ch" forName="dotArrow4" refType="w" fact="0.2376"/>
                  <dgm:constr type="ctrY" for="ch" forName="dotArrow4" refType="h" fact="0.0448"/>
                  <dgm:constr type="w" for="ch" forName="dotArrow4" refType="userD"/>
                  <dgm:constr type="h" for="ch" forName="dotArrow4" refType="userD"/>
                  <dgm:constr type="ctrX" for="ch" forName="dotArrow5" refType="w" fact="0.2168"/>
                  <dgm:constr type="ctrY" for="ch" forName="dotArrow5" refType="h" fact="0.0635"/>
                  <dgm:constr type="w" for="ch" forName="dotArrow5" refType="userD"/>
                  <dgm:constr type="h" for="ch" forName="dotArrow5" refType="userD"/>
                  <dgm:constr type="ctrX" for="ch" forName="dotArrow6" refType="w" fact="0.2585"/>
                  <dgm:constr type="ctrY" for="ch" forName="dotArrow6" refType="h" fact="0.0656"/>
                  <dgm:constr type="w" for="ch" forName="dotArrow6" refType="userD"/>
                  <dgm:constr type="h" for="ch" forName="dotArrow6" refType="userD"/>
                  <dgm:constr type="ctrX" for="ch" forName="dotArrow7" refType="w" fact="0.2585"/>
                  <dgm:constr type="ctrY" for="ch" forName="dotArrow7" refType="h" fact="0.1052"/>
                  <dgm:constr type="w" for="ch" forName="dotArrow7" refType="userD"/>
                  <dgm:constr type="h" for="ch" forName="dotArrow7" refType="userD"/>
                  <dgm:constr type="r" for="ch" forName="parTx1" refType="w" fact="0.7885"/>
                  <dgm:constr type="t" for="ch" forName="parTx1" refType="h" fact="0.928"/>
                  <dgm:constr type="w" for="ch" forName="parTx1" refType="w" fact="0.3081"/>
                  <dgm:constr type="h" for="ch" forName="parTx1" refType="h" fact="0.0962"/>
                  <dgm:constr type="ctrX" for="ch" forName="picture1" refType="w" fact="0.8025"/>
                  <dgm:constr type="ctrY" for="ch" forName="picture1" refType="h" fact="0.9169"/>
                  <dgm:constr type="w" for="ch" forName="picture1" refType="w" fact="0.1429"/>
                  <dgm:constr type="h" for="ch" forName="picture1" refType="h" fact="0.1663"/>
                  <dgm:constr type="r" for="ch" forName="parTx2" refType="w" fact="0.5178"/>
                  <dgm:constr type="t" for="ch" forName="parTx2" refType="h" fact="0.8143"/>
                  <dgm:constr type="w" for="ch" forName="parTx2" refType="w" fact="0.3081"/>
                  <dgm:constr type="h" for="ch" forName="parTx2" refType="h" fact="0.0962"/>
                  <dgm:constr type="ctrX" for="ch" forName="picture2" refType="w" fact="0.5318"/>
                  <dgm:constr type="ctrY" for="ch" forName="picture2" refType="h" fact="0.8032"/>
                  <dgm:constr type="w" for="ch" forName="picture2" refType="w" fact="0.1429"/>
                  <dgm:constr type="h" for="ch" forName="picture2" refType="h" fact="0.1663"/>
                  <dgm:constr type="r" for="ch" forName="parTx3" refType="w" fact="0.371"/>
                  <dgm:constr type="t" for="ch" forName="parTx3" refType="h" fact="0.65"/>
                  <dgm:constr type="w" for="ch" forName="parTx3" refType="w" fact="0.3081"/>
                  <dgm:constr type="h" for="ch" forName="parTx3" refType="h" fact="0.0962"/>
                  <dgm:constr type="ctrX" for="ch" forName="picture3" refType="w" fact="0.385"/>
                  <dgm:constr type="ctrY" for="ch" forName="picture3" refType="h" fact="0.6389"/>
                  <dgm:constr type="w" for="ch" forName="picture3" refType="w" fact="0.1429"/>
                  <dgm:constr type="h" for="ch" forName="picture3" refType="h" fact="0.1663"/>
                  <dgm:constr type="r" for="ch" forName="parTx4" refType="w" fact="0.2943"/>
                  <dgm:constr type="t" for="ch" forName="parTx4" refType="h" fact="0.4388"/>
                  <dgm:constr type="w" for="ch" forName="parTx4" refType="w" fact="0.3081"/>
                  <dgm:constr type="h" for="ch" forName="parTx4" refType="h" fact="0.0962"/>
                  <dgm:constr type="ctrX" for="ch" forName="picture4" refType="w" fact="0.3083"/>
                  <dgm:constr type="ctrY" for="ch" forName="picture4" refType="h" fact="0.4277"/>
                  <dgm:constr type="w" for="ch" forName="picture4" refType="w" fact="0.1429"/>
                  <dgm:constr type="h" for="ch" forName="picture4" refType="h" fact="0.1663"/>
                  <dgm:constr type="r" for="ch" forName="parTx5" refType="w" fact="0.2516"/>
                  <dgm:constr type="t" for="ch" forName="parTx5" refType="h" fact="0.2238"/>
                  <dgm:constr type="w" for="ch" forName="parTx5" refType="w" fact="0.3081"/>
                  <dgm:constr type="h" for="ch" forName="parTx5" refType="h" fact="0.0962"/>
                  <dgm:constr type="ctrX" for="ch" forName="picture5" refType="w" fact="0.2656"/>
                  <dgm:constr type="ctrY" for="ch" forName="picture5" refType="h" fact="0.2127"/>
                  <dgm:constr type="w" for="ch" forName="picture5" refType="w" fact="0.1429"/>
                  <dgm:constr type="h" for="ch" forName="picture5" refType="h" fact="0.1663"/>
                </dgm:constrLst>
              </dgm:else>
            </dgm:choose>
          </dgm:else>
        </dgm:choose>
      </dgm:if>
      <dgm:if name="Name52" axis="ch" ptType="node" func="cnt" op="equ" val="6">
        <dgm:choose name="Name53">
          <dgm:if name="Name54" func="var" arg="dir" op="equ" val="norm">
            <dgm:choose name="Name55">
              <dgm:if name="Name56"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3608"/>
                  <dgm:constr type="ctrY" for="ch" forName="dot1" refType="h" fact="0.8839"/>
                  <dgm:constr type="w" for="ch" forName="dot1" refType="userD"/>
                  <dgm:constr type="h" for="ch" forName="dot1" refType="userD"/>
                  <dgm:constr type="ctrX" for="ch" forName="dot2" refType="w" fact="0.3384"/>
                  <dgm:constr type="ctrY" for="ch" forName="dot2" refType="h" fact="0.8967"/>
                  <dgm:constr type="w" for="ch" forName="dot2" refType="userD"/>
                  <dgm:constr type="h" for="ch" forName="dot2" refType="userD"/>
                  <dgm:constr type="ctrX" for="ch" forName="dot3" refType="w" fact="0.3155"/>
                  <dgm:constr type="ctrY" for="ch" forName="dot3" refType="h" fact="0.9076"/>
                  <dgm:constr type="w" for="ch" forName="dot3" refType="userD"/>
                  <dgm:constr type="h" for="ch" forName="dot3" refType="userD"/>
                  <dgm:constr type="ctrX" for="ch" forName="dot4" refType="w" fact="0.2923"/>
                  <dgm:constr type="ctrY" for="ch" forName="dot4" refType="h" fact="0.9165"/>
                  <dgm:constr type="w" for="ch" forName="dot4" refType="userD"/>
                  <dgm:constr type="h" for="ch" forName="dot4" refType="userD"/>
                  <dgm:constr type="ctrX" for="ch" forName="dot5" refType="w" fact="0.2688"/>
                  <dgm:constr type="ctrY" for="ch" forName="dot5" refType="h" fact="0.9234"/>
                  <dgm:constr type="w" for="ch" forName="dot5" refType="userD"/>
                  <dgm:constr type="h" for="ch" forName="dot5" refType="userD"/>
                  <dgm:constr type="ctrX" for="ch" forName="dot6" refType="w" fact="0.4883"/>
                  <dgm:constr type="ctrY" for="ch" forName="dot6" refType="h" fact="0.764"/>
                  <dgm:constr type="w" for="ch" forName="dot6" refType="userD"/>
                  <dgm:constr type="h" for="ch" forName="dot6" refType="userD"/>
                  <dgm:constr type="ctrX" for="ch" forName="dot7" refType="w" fact="0.4695"/>
                  <dgm:constr type="ctrY" for="ch" forName="dot7" refType="h" fact="0.7878"/>
                  <dgm:constr type="w" for="ch" forName="dot7" refType="userD"/>
                  <dgm:constr type="h" for="ch" forName="dot7" refType="userD"/>
                  <dgm:constr type="ctrX" for="ch" forName="dot8" refType="w" fact="0.5696"/>
                  <dgm:constr type="ctrY" for="ch" forName="dot8" refType="h" fact="0.6227"/>
                  <dgm:constr type="w" for="ch" forName="dot8" refType="userD"/>
                  <dgm:constr type="h" for="ch" forName="dot8" refType="userD"/>
                  <dgm:constr type="ctrX" for="ch" forName="dot9" refType="w" fact="0.6247"/>
                  <dgm:constr type="ctrY" for="ch" forName="dot9" refType="h" fact="0.4556"/>
                  <dgm:constr type="w" for="ch" forName="dot9" refType="userD"/>
                  <dgm:constr type="h" for="ch" forName="dot9" refType="userD"/>
                  <dgm:constr type="ctrX" for="ch" forName="dot10" refType="w" fact="0.6509"/>
                  <dgm:constr type="ctrY" for="ch" forName="dot10" refType="h" fact="0.2816"/>
                  <dgm:constr type="w" for="ch" forName="dot10" refType="userD"/>
                  <dgm:constr type="h" for="ch" forName="dot10" refType="userD"/>
                  <dgm:constr type="ctrX" for="ch" forName="dotArrow1" refType="w" fact="0.6281"/>
                  <dgm:constr type="ctrY" for="ch" forName="dotArrow1" refType="h" fact="0.0748"/>
                  <dgm:constr type="w" for="ch" forName="dotArrow1" refType="userD"/>
                  <dgm:constr type="h" for="ch" forName="dotArrow1" refType="userD"/>
                  <dgm:constr type="ctrX" for="ch" forName="dotArrow2" refType="w" fact="0.6437"/>
                  <dgm:constr type="ctrY" for="ch" forName="dotArrow2" refType="h" fact="0.0581"/>
                  <dgm:constr type="w" for="ch" forName="dotArrow2" refType="userD"/>
                  <dgm:constr type="h" for="ch" forName="dotArrow2" refType="userD"/>
                  <dgm:constr type="ctrX" for="ch" forName="dotArrow3" refType="w" fact="0.6593"/>
                  <dgm:constr type="ctrY" for="ch" forName="dotArrow3" refType="h" fact="0.0414"/>
                  <dgm:constr type="w" for="ch" forName="dotArrow3" refType="userD"/>
                  <dgm:constr type="h" for="ch" forName="dotArrow3" refType="userD"/>
                  <dgm:constr type="ctrX" for="ch" forName="dotArrow4" refType="w" fact="0.675"/>
                  <dgm:constr type="ctrY" for="ch" forName="dotArrow4" refType="h" fact="0.0581"/>
                  <dgm:constr type="w" for="ch" forName="dotArrow4" refType="userD"/>
                  <dgm:constr type="h" for="ch" forName="dotArrow4" refType="userD"/>
                  <dgm:constr type="ctrX" for="ch" forName="dotArrow5" refType="w" fact="0.6906"/>
                  <dgm:constr type="ctrY" for="ch" forName="dotArrow5" refType="h" fact="0.0748"/>
                  <dgm:constr type="w" for="ch" forName="dotArrow5" refType="userD"/>
                  <dgm:constr type="h" for="ch" forName="dotArrow5" refType="userD"/>
                  <dgm:constr type="ctrX" for="ch" forName="dotArrow6" refType="w" fact="0.6593"/>
                  <dgm:constr type="ctrY" for="ch" forName="dotArrow6" refType="h" fact="0.0766"/>
                  <dgm:constr type="w" for="ch" forName="dotArrow6" refType="userD"/>
                  <dgm:constr type="h" for="ch" forName="dotArrow6" refType="userD"/>
                  <dgm:constr type="ctrX" for="ch" forName="dotArrow7" refType="w" fact="0.6593"/>
                  <dgm:constr type="ctrY" for="ch" forName="dotArrow7" refType="h" fact="0.1118"/>
                  <dgm:constr type="w" for="ch" forName="dotArrow7" refType="userD"/>
                  <dgm:constr type="h" for="ch" forName="dotArrow7" refType="userD"/>
                  <dgm:constr type="l" for="ch" forName="parTx1" refType="w" fact="0.2091"/>
                  <dgm:constr type="t" for="ch" forName="parTx1" refType="h" fact="0.9433"/>
                  <dgm:constr type="w" for="ch" forName="parTx1" refType="w" fact="0.2275"/>
                  <dgm:constr type="h" for="ch" forName="parTx1" refType="h" fact="0.0811"/>
                  <dgm:constr type="ctrX" for="ch" forName="picture1" refType="w" fact="0.1988"/>
                  <dgm:constr type="ctrY" for="ch" forName="picture1" refType="h" fact="0.9322"/>
                  <dgm:constr type="w" for="ch" forName="picture1" refType="w" fact="0.1055"/>
                  <dgm:constr type="h" for="ch" forName="picture1" refType="h" fact="0.140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273"/>
                  <dgm:constr type="t" for="ch" forName="parTx2" refType="h" fact="0.8468"/>
                  <dgm:constr type="w" for="ch" forName="parTx2" refType="w" fact="0.2275"/>
                  <dgm:constr type="h" for="ch" forName="parTx2" refType="h" fact="0.0811"/>
                  <dgm:constr type="ctrX" for="ch" forName="picture2" refType="w" fact="0.4169"/>
                  <dgm:constr type="ctrY" for="ch" forName="picture2" refType="h" fact="0.8357"/>
                  <dgm:constr type="w" for="ch" forName="picture2" refType="w" fact="0.1055"/>
                  <dgm:constr type="h" for="ch" forName="picture2" refType="h" fact="0.140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349"/>
                  <dgm:constr type="t" for="ch" forName="parTx3" refType="h" fact="0.7023"/>
                  <dgm:constr type="w" for="ch" forName="parTx3" refType="w" fact="0.2275"/>
                  <dgm:constr type="h" for="ch" forName="parTx3" refType="h" fact="0.0811"/>
                  <dgm:constr type="ctrX" for="ch" forName="picture3" refType="w" fact="0.5245"/>
                  <dgm:constr type="ctrY" for="ch" forName="picture3" refType="h" fact="0.6912"/>
                  <dgm:constr type="w" for="ch" forName="picture3" refType="w" fact="0.1055"/>
                  <dgm:constr type="h" for="ch" forName="picture3" refType="h" fact="0.140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998"/>
                  <dgm:constr type="t" for="ch" forName="parTx4" refType="h" fact="0.5441"/>
                  <dgm:constr type="w" for="ch" forName="parTx4" refType="w" fact="0.2275"/>
                  <dgm:constr type="h" for="ch" forName="parTx4" refType="h" fact="0.0811"/>
                  <dgm:constr type="ctrX" for="ch" forName="picture4" refType="w" fact="0.5894"/>
                  <dgm:constr type="ctrY" for="ch" forName="picture4" refType="h" fact="0.533"/>
                  <dgm:constr type="w" for="ch" forName="picture4" refType="w" fact="0.1055"/>
                  <dgm:constr type="h" for="ch" forName="picture4" refType="h" fact="0.140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416"/>
                  <dgm:constr type="t" for="ch" forName="parTx5" refType="h" fact="0.3737"/>
                  <dgm:constr type="w" for="ch" forName="parTx5" refType="w" fact="0.2275"/>
                  <dgm:constr type="h" for="ch" forName="parTx5" refType="h" fact="0.0811"/>
                  <dgm:constr type="ctrX" for="ch" forName="picture5" refType="w" fact="0.6313"/>
                  <dgm:constr type="ctrY" for="ch" forName="picture5" refType="h" fact="0.3626"/>
                  <dgm:constr type="w" for="ch" forName="picture5" refType="w" fact="0.1055"/>
                  <dgm:constr type="h" for="ch" forName="picture5" refType="h" fact="0.1403"/>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644"/>
                  <dgm:constr type="t" for="ch" forName="parTx6" refType="h" fact="0.2061"/>
                  <dgm:constr type="w" for="ch" forName="parTx6" refType="w" fact="0.2275"/>
                  <dgm:constr type="h" for="ch" forName="parTx6" refType="h" fact="0.0811"/>
                  <dgm:constr type="ctrX" for="ch" forName="picture6" refType="w" fact="0.6541"/>
                  <dgm:constr type="ctrY" for="ch" forName="picture6" refType="h" fact="0.195"/>
                  <dgm:constr type="w" for="ch" forName="picture6" refType="w" fact="0.1055"/>
                  <dgm:constr type="h" for="ch" forName="picture6" refType="h" fact="0.1403"/>
                  <dgm:constr type="l" for="ch" forName="desTx6" refType="r" refFor="ch" refForName="parTx6"/>
                  <dgm:constr type="r" for="ch" forName="desTx6" refType="w"/>
                  <dgm:constr type="t" for="ch" forName="desTx6" refType="t" refFor="ch" refForName="parTx6"/>
                  <dgm:constr type="h" for="ch" forName="desTx6" refType="h" refFor="ch" refForName="parTx6"/>
                </dgm:constrLst>
              </dgm:if>
              <dgm:else name="Name57">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4276"/>
                  <dgm:constr type="ctrY" for="ch" forName="dot1" refType="h" fact="0.8839"/>
                  <dgm:constr type="w" for="ch" forName="dot1" refType="userD"/>
                  <dgm:constr type="h" for="ch" forName="dot1" refType="userD"/>
                  <dgm:constr type="ctrX" for="ch" forName="dot2" refType="w" fact="0.401"/>
                  <dgm:constr type="ctrY" for="ch" forName="dot2" refType="h" fact="0.8967"/>
                  <dgm:constr type="w" for="ch" forName="dot2" refType="userD"/>
                  <dgm:constr type="h" for="ch" forName="dot2" refType="userD"/>
                  <dgm:constr type="ctrX" for="ch" forName="dot3" refType="w" fact="0.3739"/>
                  <dgm:constr type="ctrY" for="ch" forName="dot3" refType="h" fact="0.9076"/>
                  <dgm:constr type="w" for="ch" forName="dot3" refType="userD"/>
                  <dgm:constr type="h" for="ch" forName="dot3" refType="userD"/>
                  <dgm:constr type="ctrX" for="ch" forName="dot4" refType="w" fact="0.3464"/>
                  <dgm:constr type="ctrY" for="ch" forName="dot4" refType="h" fact="0.9165"/>
                  <dgm:constr type="w" for="ch" forName="dot4" refType="userD"/>
                  <dgm:constr type="h" for="ch" forName="dot4" refType="userD"/>
                  <dgm:constr type="ctrX" for="ch" forName="dot5" refType="w" fact="0.3186"/>
                  <dgm:constr type="ctrY" for="ch" forName="dot5" refType="h" fact="0.9234"/>
                  <dgm:constr type="w" for="ch" forName="dot5" refType="userD"/>
                  <dgm:constr type="h" for="ch" forName="dot5" refType="userD"/>
                  <dgm:constr type="ctrX" for="ch" forName="dot6" refType="w" fact="0.5786"/>
                  <dgm:constr type="ctrY" for="ch" forName="dot6" refType="h" fact="0.764"/>
                  <dgm:constr type="w" for="ch" forName="dot6" refType="userD"/>
                  <dgm:constr type="h" for="ch" forName="dot6" refType="userD"/>
                  <dgm:constr type="ctrX" for="ch" forName="dot7" refType="w" fact="0.5564"/>
                  <dgm:constr type="ctrY" for="ch" forName="dot7" refType="h" fact="0.7878"/>
                  <dgm:constr type="w" for="ch" forName="dot7" refType="userD"/>
                  <dgm:constr type="h" for="ch" forName="dot7" refType="userD"/>
                  <dgm:constr type="ctrX" for="ch" forName="dot8" refType="w" fact="0.675"/>
                  <dgm:constr type="ctrY" for="ch" forName="dot8" refType="h" fact="0.6227"/>
                  <dgm:constr type="w" for="ch" forName="dot8" refType="userD"/>
                  <dgm:constr type="h" for="ch" forName="dot8" refType="userD"/>
                  <dgm:constr type="ctrX" for="ch" forName="dot9" refType="w" fact="0.7403"/>
                  <dgm:constr type="ctrY" for="ch" forName="dot9" refType="h" fact="0.4556"/>
                  <dgm:constr type="w" for="ch" forName="dot9" refType="userD"/>
                  <dgm:constr type="h" for="ch" forName="dot9" refType="userD"/>
                  <dgm:constr type="ctrX" for="ch" forName="dot10" refType="w" fact="0.7714"/>
                  <dgm:constr type="ctrY" for="ch" forName="dot10" refType="h" fact="0.2816"/>
                  <dgm:constr type="w" for="ch" forName="dot10" refType="userD"/>
                  <dgm:constr type="h" for="ch" forName="dot10" refType="userD"/>
                  <dgm:constr type="ctrX" for="ch" forName="dotArrow1" refType="w" fact="0.7443"/>
                  <dgm:constr type="ctrY" for="ch" forName="dotArrow1" refType="h" fact="0.0748"/>
                  <dgm:constr type="w" for="ch" forName="dotArrow1" refType="userD"/>
                  <dgm:constr type="h" for="ch" forName="dotArrow1" refType="userD"/>
                  <dgm:constr type="ctrX" for="ch" forName="dotArrow2" refType="w" fact="0.7628"/>
                  <dgm:constr type="ctrY" for="ch" forName="dotArrow2" refType="h" fact="0.0581"/>
                  <dgm:constr type="w" for="ch" forName="dotArrow2" refType="userD"/>
                  <dgm:constr type="h" for="ch" forName="dotArrow2" refType="userD"/>
                  <dgm:constr type="ctrX" for="ch" forName="dotArrow3" refType="w" fact="0.7814"/>
                  <dgm:constr type="ctrY" for="ch" forName="dotArrow3" refType="h" fact="0.0414"/>
                  <dgm:constr type="w" for="ch" forName="dotArrow3" refType="userD"/>
                  <dgm:constr type="h" for="ch" forName="dotArrow3" refType="userD"/>
                  <dgm:constr type="ctrX" for="ch" forName="dotArrow4" refType="w" fact="0.7999"/>
                  <dgm:constr type="ctrY" for="ch" forName="dotArrow4" refType="h" fact="0.0581"/>
                  <dgm:constr type="w" for="ch" forName="dotArrow4" refType="userD"/>
                  <dgm:constr type="h" for="ch" forName="dotArrow4" refType="userD"/>
                  <dgm:constr type="ctrX" for="ch" forName="dotArrow5" refType="w" fact="0.8184"/>
                  <dgm:constr type="ctrY" for="ch" forName="dotArrow5" refType="h" fact="0.0748"/>
                  <dgm:constr type="w" for="ch" forName="dotArrow5" refType="userD"/>
                  <dgm:constr type="h" for="ch" forName="dotArrow5" refType="userD"/>
                  <dgm:constr type="ctrX" for="ch" forName="dotArrow6" refType="w" fact="0.7814"/>
                  <dgm:constr type="ctrY" for="ch" forName="dotArrow6" refType="h" fact="0.0766"/>
                  <dgm:constr type="w" for="ch" forName="dotArrow6" refType="userD"/>
                  <dgm:constr type="h" for="ch" forName="dotArrow6" refType="userD"/>
                  <dgm:constr type="ctrX" for="ch" forName="dotArrow7" refType="w" fact="0.7814"/>
                  <dgm:constr type="ctrY" for="ch" forName="dotArrow7" refType="h" fact="0.1118"/>
                  <dgm:constr type="w" for="ch" forName="dotArrow7" refType="userD"/>
                  <dgm:constr type="h" for="ch" forName="dotArrow7" refType="userD"/>
                  <dgm:constr type="l" for="ch" forName="parTx1" refType="w" fact="0.2479"/>
                  <dgm:constr type="t" for="ch" forName="parTx1" refType="h" fact="0.9416"/>
                  <dgm:constr type="w" for="ch" forName="parTx1" refType="w" fact="0.2696"/>
                  <dgm:constr type="h" for="ch" forName="parTx1" refType="h" fact="0.0811"/>
                  <dgm:constr type="ctrX" for="ch" forName="picture1" refType="w" fact="0.2356"/>
                  <dgm:constr type="ctrY" for="ch" forName="picture1" refType="h" fact="0.9322"/>
                  <dgm:constr type="w" for="ch" forName="picture1" refType="w" fact="0.125"/>
                  <dgm:constr type="h" for="ch" forName="picture1" refType="h" fact="0.1403"/>
                  <dgm:constr type="l" for="ch" forName="parTx2" refType="w" fact="0.5064"/>
                  <dgm:constr type="t" for="ch" forName="parTx2" refType="h" fact="0.8451"/>
                  <dgm:constr type="w" for="ch" forName="parTx2" refType="w" fact="0.2696"/>
                  <dgm:constr type="h" for="ch" forName="parTx2" refType="h" fact="0.0811"/>
                  <dgm:constr type="ctrX" for="ch" forName="picture2" refType="w" fact="0.4941"/>
                  <dgm:constr type="ctrY" for="ch" forName="picture2" refType="h" fact="0.8357"/>
                  <dgm:constr type="w" for="ch" forName="picture2" refType="w" fact="0.125"/>
                  <dgm:constr type="h" for="ch" forName="picture2" refType="h" fact="0.1403"/>
                  <dgm:constr type="l" for="ch" forName="parTx3" refType="w" fact="0.6339"/>
                  <dgm:constr type="t" for="ch" forName="parTx3" refType="h" fact="0.7006"/>
                  <dgm:constr type="w" for="ch" forName="parTx3" refType="w" fact="0.2696"/>
                  <dgm:constr type="h" for="ch" forName="parTx3" refType="h" fact="0.0811"/>
                  <dgm:constr type="ctrX" for="ch" forName="picture3" refType="w" fact="0.6216"/>
                  <dgm:constr type="ctrY" for="ch" forName="picture3" refType="h" fact="0.6912"/>
                  <dgm:constr type="w" for="ch" forName="picture3" refType="w" fact="0.125"/>
                  <dgm:constr type="h" for="ch" forName="picture3" refType="h" fact="0.1403"/>
                  <dgm:constr type="l" for="ch" forName="parTx4" refType="w" fact="0.7108"/>
                  <dgm:constr type="t" for="ch" forName="parTx4" refType="h" fact="0.5424"/>
                  <dgm:constr type="w" for="ch" forName="parTx4" refType="w" fact="0.2696"/>
                  <dgm:constr type="h" for="ch" forName="parTx4" refType="h" fact="0.0811"/>
                  <dgm:constr type="ctrX" for="ch" forName="picture4" refType="w" fact="0.6985"/>
                  <dgm:constr type="ctrY" for="ch" forName="picture4" refType="h" fact="0.533"/>
                  <dgm:constr type="w" for="ch" forName="picture4" refType="w" fact="0.125"/>
                  <dgm:constr type="h" for="ch" forName="picture4" refType="h" fact="0.1403"/>
                  <dgm:constr type="l" for="ch" forName="parTx5" refType="w" fact="0.7604"/>
                  <dgm:constr type="t" for="ch" forName="parTx5" refType="h" fact="0.372"/>
                  <dgm:constr type="w" for="ch" forName="parTx5" refType="w" fact="0.2696"/>
                  <dgm:constr type="h" for="ch" forName="parTx5" refType="h" fact="0.0811"/>
                  <dgm:constr type="ctrX" for="ch" forName="picture5" refType="w" fact="0.7481"/>
                  <dgm:constr type="ctrY" for="ch" forName="picture5" refType="h" fact="0.3626"/>
                  <dgm:constr type="w" for="ch" forName="picture5" refType="w" fact="0.125"/>
                  <dgm:constr type="h" for="ch" forName="picture5" refType="h" fact="0.1403"/>
                  <dgm:constr type="l" for="ch" forName="parTx6" refType="w" fact="0.7874"/>
                  <dgm:constr type="t" for="ch" forName="parTx6" refType="h" fact="0.2044"/>
                  <dgm:constr type="w" for="ch" forName="parTx6" refType="w" fact="0.2696"/>
                  <dgm:constr type="h" for="ch" forName="parTx6" refType="h" fact="0.0811"/>
                  <dgm:constr type="ctrX" for="ch" forName="picture6" refType="w" fact="0.7751"/>
                  <dgm:constr type="ctrY" for="ch" forName="picture6" refType="h" fact="0.195"/>
                  <dgm:constr type="w" for="ch" forName="picture6" refType="w" fact="0.125"/>
                  <dgm:constr type="h" for="ch" forName="picture6" refType="h" fact="0.1403"/>
                </dgm:constrLst>
              </dgm:else>
            </dgm:choose>
          </dgm:if>
          <dgm:else name="Name58">
            <dgm:choose name="Name59">
              <dgm:if name="Name60"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6392"/>
                  <dgm:constr type="ctrY" for="ch" forName="dot1" refType="h" fact="0.8839"/>
                  <dgm:constr type="w" for="ch" forName="dot1" refType="userD"/>
                  <dgm:constr type="h" for="ch" forName="dot1" refType="userD"/>
                  <dgm:constr type="ctrX" for="ch" forName="dot2" refType="w" fact="0.6616"/>
                  <dgm:constr type="ctrY" for="ch" forName="dot2" refType="h" fact="0.8967"/>
                  <dgm:constr type="w" for="ch" forName="dot2" refType="userD"/>
                  <dgm:constr type="h" for="ch" forName="dot2" refType="userD"/>
                  <dgm:constr type="ctrX" for="ch" forName="dot3" refType="w" fact="0.6845"/>
                  <dgm:constr type="ctrY" for="ch" forName="dot3" refType="h" fact="0.9076"/>
                  <dgm:constr type="w" for="ch" forName="dot3" refType="userD"/>
                  <dgm:constr type="h" for="ch" forName="dot3" refType="userD"/>
                  <dgm:constr type="ctrX" for="ch" forName="dot4" refType="w" fact="0.7077"/>
                  <dgm:constr type="ctrY" for="ch" forName="dot4" refType="h" fact="0.9165"/>
                  <dgm:constr type="w" for="ch" forName="dot4" refType="userD"/>
                  <dgm:constr type="h" for="ch" forName="dot4" refType="userD"/>
                  <dgm:constr type="ctrX" for="ch" forName="dot5" refType="w" fact="0.7312"/>
                  <dgm:constr type="ctrY" for="ch" forName="dot5" refType="h" fact="0.9234"/>
                  <dgm:constr type="w" for="ch" forName="dot5" refType="userD"/>
                  <dgm:constr type="h" for="ch" forName="dot5" refType="userD"/>
                  <dgm:constr type="ctrX" for="ch" forName="dot6" refType="w" fact="0.5117"/>
                  <dgm:constr type="ctrY" for="ch" forName="dot6" refType="h" fact="0.764"/>
                  <dgm:constr type="w" for="ch" forName="dot6" refType="userD"/>
                  <dgm:constr type="h" for="ch" forName="dot6" refType="userD"/>
                  <dgm:constr type="ctrX" for="ch" forName="dot7" refType="w" fact="0.5305"/>
                  <dgm:constr type="ctrY" for="ch" forName="dot7" refType="h" fact="0.7878"/>
                  <dgm:constr type="w" for="ch" forName="dot7" refType="userD"/>
                  <dgm:constr type="h" for="ch" forName="dot7" refType="userD"/>
                  <dgm:constr type="ctrX" for="ch" forName="dot8" refType="w" fact="0.4304"/>
                  <dgm:constr type="ctrY" for="ch" forName="dot8" refType="h" fact="0.6227"/>
                  <dgm:constr type="w" for="ch" forName="dot8" refType="userD"/>
                  <dgm:constr type="h" for="ch" forName="dot8" refType="userD"/>
                  <dgm:constr type="ctrX" for="ch" forName="dot9" refType="w" fact="0.3753"/>
                  <dgm:constr type="ctrY" for="ch" forName="dot9" refType="h" fact="0.4556"/>
                  <dgm:constr type="w" for="ch" forName="dot9" refType="userD"/>
                  <dgm:constr type="h" for="ch" forName="dot9" refType="userD"/>
                  <dgm:constr type="ctrX" for="ch" forName="dot10" refType="w" fact="0.3491"/>
                  <dgm:constr type="ctrY" for="ch" forName="dot10" refType="h" fact="0.2816"/>
                  <dgm:constr type="w" for="ch" forName="dot10" refType="userD"/>
                  <dgm:constr type="h" for="ch" forName="dot10" refType="userD"/>
                  <dgm:constr type="ctrX" for="ch" forName="dotArrow1" refType="w" fact="0.3719"/>
                  <dgm:constr type="ctrY" for="ch" forName="dotArrow1" refType="h" fact="0.0748"/>
                  <dgm:constr type="w" for="ch" forName="dotArrow1" refType="userD"/>
                  <dgm:constr type="h" for="ch" forName="dotArrow1" refType="userD"/>
                  <dgm:constr type="ctrX" for="ch" forName="dotArrow2" refType="w" fact="0.3563"/>
                  <dgm:constr type="ctrY" for="ch" forName="dotArrow2" refType="h" fact="0.0581"/>
                  <dgm:constr type="w" for="ch" forName="dotArrow2" refType="userD"/>
                  <dgm:constr type="h" for="ch" forName="dotArrow2" refType="userD"/>
                  <dgm:constr type="ctrX" for="ch" forName="dotArrow3" refType="w" fact="0.3407"/>
                  <dgm:constr type="ctrY" for="ch" forName="dotArrow3" refType="h" fact="0.0414"/>
                  <dgm:constr type="w" for="ch" forName="dotArrow3" refType="userD"/>
                  <dgm:constr type="h" for="ch" forName="dotArrow3" refType="userD"/>
                  <dgm:constr type="ctrX" for="ch" forName="dotArrow4" refType="w" fact="0.325"/>
                  <dgm:constr type="ctrY" for="ch" forName="dotArrow4" refType="h" fact="0.0581"/>
                  <dgm:constr type="w" for="ch" forName="dotArrow4" refType="userD"/>
                  <dgm:constr type="h" for="ch" forName="dotArrow4" refType="userD"/>
                  <dgm:constr type="ctrX" for="ch" forName="dotArrow5" refType="w" fact="0.3094"/>
                  <dgm:constr type="ctrY" for="ch" forName="dotArrow5" refType="h" fact="0.0748"/>
                  <dgm:constr type="w" for="ch" forName="dotArrow5" refType="userD"/>
                  <dgm:constr type="h" for="ch" forName="dotArrow5" refType="userD"/>
                  <dgm:constr type="ctrX" for="ch" forName="dotArrow6" refType="w" fact="0.3407"/>
                  <dgm:constr type="ctrY" for="ch" forName="dotArrow6" refType="h" fact="0.0766"/>
                  <dgm:constr type="w" for="ch" forName="dotArrow6" refType="userD"/>
                  <dgm:constr type="h" for="ch" forName="dotArrow6" refType="userD"/>
                  <dgm:constr type="ctrX" for="ch" forName="dotArrow7" refType="w" fact="0.3407"/>
                  <dgm:constr type="ctrY" for="ch" forName="dotArrow7" refType="h" fact="0.1118"/>
                  <dgm:constr type="w" for="ch" forName="dotArrow7" refType="userD"/>
                  <dgm:constr type="h" for="ch" forName="dotArrow7" refType="userD"/>
                  <dgm:constr type="r" for="ch" forName="parTx1" refType="w" fact="0.7909"/>
                  <dgm:constr type="t" for="ch" forName="parTx1" refType="h" fact="0.9433"/>
                  <dgm:constr type="w" for="ch" forName="parTx1" refType="w" fact="0.2275"/>
                  <dgm:constr type="h" for="ch" forName="parTx1" refType="h" fact="0.0811"/>
                  <dgm:constr type="ctrX" for="ch" forName="picture1" refType="w" fact="0.8012"/>
                  <dgm:constr type="ctrY" for="ch" forName="picture1" refType="h" fact="0.9322"/>
                  <dgm:constr type="w" for="ch" forName="picture1" refType="w" fact="0.1055"/>
                  <dgm:constr type="h" for="ch" forName="picture1" refType="h" fact="0.140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727"/>
                  <dgm:constr type="t" for="ch" forName="parTx2" refType="h" fact="0.8468"/>
                  <dgm:constr type="w" for="ch" forName="parTx2" refType="w" fact="0.2275"/>
                  <dgm:constr type="h" for="ch" forName="parTx2" refType="h" fact="0.0811"/>
                  <dgm:constr type="ctrX" for="ch" forName="picture2" refType="w" fact="0.5831"/>
                  <dgm:constr type="ctrY" for="ch" forName="picture2" refType="h" fact="0.8357"/>
                  <dgm:constr type="w" for="ch" forName="picture2" refType="w" fact="0.1055"/>
                  <dgm:constr type="h" for="ch" forName="picture2" refType="h" fact="0.140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651"/>
                  <dgm:constr type="t" for="ch" forName="parTx3" refType="h" fact="0.7023"/>
                  <dgm:constr type="w" for="ch" forName="parTx3" refType="w" fact="0.2275"/>
                  <dgm:constr type="h" for="ch" forName="parTx3" refType="h" fact="0.0811"/>
                  <dgm:constr type="ctrX" for="ch" forName="picture3" refType="w" fact="0.4755"/>
                  <dgm:constr type="ctrY" for="ch" forName="picture3" refType="h" fact="0.6912"/>
                  <dgm:constr type="w" for="ch" forName="picture3" refType="w" fact="0.1055"/>
                  <dgm:constr type="h" for="ch" forName="picture3" refType="h" fact="0.140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002"/>
                  <dgm:constr type="t" for="ch" forName="parTx4" refType="h" fact="0.5441"/>
                  <dgm:constr type="w" for="ch" forName="parTx4" refType="w" fact="0.2275"/>
                  <dgm:constr type="h" for="ch" forName="parTx4" refType="h" fact="0.0811"/>
                  <dgm:constr type="ctrX" for="ch" forName="picture4" refType="w" fact="0.4106"/>
                  <dgm:constr type="ctrY" for="ch" forName="picture4" refType="h" fact="0.533"/>
                  <dgm:constr type="w" for="ch" forName="picture4" refType="w" fact="0.1055"/>
                  <dgm:constr type="h" for="ch" forName="picture4" refType="h" fact="0.140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584"/>
                  <dgm:constr type="t" for="ch" forName="parTx5" refType="h" fact="0.3737"/>
                  <dgm:constr type="w" for="ch" forName="parTx5" refType="w" fact="0.2275"/>
                  <dgm:constr type="h" for="ch" forName="parTx5" refType="h" fact="0.0811"/>
                  <dgm:constr type="ctrX" for="ch" forName="picture5" refType="w" fact="0.3687"/>
                  <dgm:constr type="ctrY" for="ch" forName="picture5" refType="h" fact="0.3626"/>
                  <dgm:constr type="w" for="ch" forName="picture5" refType="w" fact="0.1055"/>
                  <dgm:constr type="h" for="ch" forName="picture5" refType="h" fact="0.1403"/>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356"/>
                  <dgm:constr type="t" for="ch" forName="parTx6" refType="h" fact="0.2061"/>
                  <dgm:constr type="w" for="ch" forName="parTx6" refType="w" fact="0.2275"/>
                  <dgm:constr type="h" for="ch" forName="parTx6" refType="h" fact="0.0811"/>
                  <dgm:constr type="ctrX" for="ch" forName="picture6" refType="w" fact="0.3459"/>
                  <dgm:constr type="ctrY" for="ch" forName="picture6" refType="h" fact="0.195"/>
                  <dgm:constr type="w" for="ch" forName="picture6" refType="w" fact="0.1055"/>
                  <dgm:constr type="h" for="ch" forName="picture6" refType="h" fact="0.1403"/>
                  <dgm:constr type="r" for="ch" forName="desTx6" refType="l" refFor="ch" refForName="parTx6"/>
                  <dgm:constr type="l" for="ch" forName="desTx6"/>
                  <dgm:constr type="t" for="ch" forName="desTx6" refType="t" refFor="ch" refForName="parTx6"/>
                  <dgm:constr type="h" for="ch" forName="desTx6" refType="h" refFor="ch" refForName="parTx6"/>
                </dgm:constrLst>
              </dgm:if>
              <dgm:else name="Name61">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5724"/>
                  <dgm:constr type="ctrY" for="ch" forName="dot1" refType="h" fact="0.8839"/>
                  <dgm:constr type="w" for="ch" forName="dot1" refType="userD"/>
                  <dgm:constr type="h" for="ch" forName="dot1" refType="userD"/>
                  <dgm:constr type="ctrX" for="ch" forName="dot2" refType="w" fact="0.599"/>
                  <dgm:constr type="ctrY" for="ch" forName="dot2" refType="h" fact="0.8967"/>
                  <dgm:constr type="w" for="ch" forName="dot2" refType="userD"/>
                  <dgm:constr type="h" for="ch" forName="dot2" refType="userD"/>
                  <dgm:constr type="ctrX" for="ch" forName="dot3" refType="w" fact="0.6261"/>
                  <dgm:constr type="ctrY" for="ch" forName="dot3" refType="h" fact="0.9076"/>
                  <dgm:constr type="w" for="ch" forName="dot3" refType="userD"/>
                  <dgm:constr type="h" for="ch" forName="dot3" refType="userD"/>
                  <dgm:constr type="ctrX" for="ch" forName="dot4" refType="w" fact="0.6536"/>
                  <dgm:constr type="ctrY" for="ch" forName="dot4" refType="h" fact="0.9165"/>
                  <dgm:constr type="w" for="ch" forName="dot4" refType="userD"/>
                  <dgm:constr type="h" for="ch" forName="dot4" refType="userD"/>
                  <dgm:constr type="ctrX" for="ch" forName="dot5" refType="w" fact="0.6814"/>
                  <dgm:constr type="ctrY" for="ch" forName="dot5" refType="h" fact="0.9234"/>
                  <dgm:constr type="w" for="ch" forName="dot5" refType="userD"/>
                  <dgm:constr type="h" for="ch" forName="dot5" refType="userD"/>
                  <dgm:constr type="ctrX" for="ch" forName="dot6" refType="w" fact="0.4214"/>
                  <dgm:constr type="ctrY" for="ch" forName="dot6" refType="h" fact="0.764"/>
                  <dgm:constr type="w" for="ch" forName="dot6" refType="userD"/>
                  <dgm:constr type="h" for="ch" forName="dot6" refType="userD"/>
                  <dgm:constr type="ctrX" for="ch" forName="dot7" refType="w" fact="0.4436"/>
                  <dgm:constr type="ctrY" for="ch" forName="dot7" refType="h" fact="0.7878"/>
                  <dgm:constr type="w" for="ch" forName="dot7" refType="userD"/>
                  <dgm:constr type="h" for="ch" forName="dot7" refType="userD"/>
                  <dgm:constr type="ctrX" for="ch" forName="dot8" refType="w" fact="0.325"/>
                  <dgm:constr type="ctrY" for="ch" forName="dot8" refType="h" fact="0.6227"/>
                  <dgm:constr type="w" for="ch" forName="dot8" refType="userD"/>
                  <dgm:constr type="h" for="ch" forName="dot8" refType="userD"/>
                  <dgm:constr type="ctrX" for="ch" forName="dot9" refType="w" fact="0.2597"/>
                  <dgm:constr type="ctrY" for="ch" forName="dot9" refType="h" fact="0.4556"/>
                  <dgm:constr type="w" for="ch" forName="dot9" refType="userD"/>
                  <dgm:constr type="h" for="ch" forName="dot9" refType="userD"/>
                  <dgm:constr type="ctrX" for="ch" forName="dot10" refType="w" fact="0.2286"/>
                  <dgm:constr type="ctrY" for="ch" forName="dot10" refType="h" fact="0.2816"/>
                  <dgm:constr type="w" for="ch" forName="dot10" refType="userD"/>
                  <dgm:constr type="h" for="ch" forName="dot10" refType="userD"/>
                  <dgm:constr type="ctrX" for="ch" forName="dotArrow1" refType="w" fact="0.2557"/>
                  <dgm:constr type="ctrY" for="ch" forName="dotArrow1" refType="h" fact="0.0748"/>
                  <dgm:constr type="w" for="ch" forName="dotArrow1" refType="userD"/>
                  <dgm:constr type="h" for="ch" forName="dotArrow1" refType="userD"/>
                  <dgm:constr type="ctrX" for="ch" forName="dotArrow2" refType="w" fact="0.2372"/>
                  <dgm:constr type="ctrY" for="ch" forName="dotArrow2" refType="h" fact="0.0581"/>
                  <dgm:constr type="w" for="ch" forName="dotArrow2" refType="userD"/>
                  <dgm:constr type="h" for="ch" forName="dotArrow2" refType="userD"/>
                  <dgm:constr type="ctrX" for="ch" forName="dotArrow3" refType="w" fact="0.2187"/>
                  <dgm:constr type="ctrY" for="ch" forName="dotArrow3" refType="h" fact="0.0414"/>
                  <dgm:constr type="w" for="ch" forName="dotArrow3" refType="userD"/>
                  <dgm:constr type="h" for="ch" forName="dotArrow3" refType="userD"/>
                  <dgm:constr type="ctrX" for="ch" forName="dotArrow4" refType="w" fact="0.2001"/>
                  <dgm:constr type="ctrY" for="ch" forName="dotArrow4" refType="h" fact="0.0581"/>
                  <dgm:constr type="w" for="ch" forName="dotArrow4" refType="userD"/>
                  <dgm:constr type="h" for="ch" forName="dotArrow4" refType="userD"/>
                  <dgm:constr type="ctrX" for="ch" forName="dotArrow5" refType="w" fact="0.1816"/>
                  <dgm:constr type="ctrY" for="ch" forName="dotArrow5" refType="h" fact="0.0748"/>
                  <dgm:constr type="w" for="ch" forName="dotArrow5" refType="userD"/>
                  <dgm:constr type="h" for="ch" forName="dotArrow5" refType="userD"/>
                  <dgm:constr type="ctrX" for="ch" forName="dotArrow6" refType="w" fact="0.2187"/>
                  <dgm:constr type="ctrY" for="ch" forName="dotArrow6" refType="h" fact="0.0766"/>
                  <dgm:constr type="w" for="ch" forName="dotArrow6" refType="userD"/>
                  <dgm:constr type="h" for="ch" forName="dotArrow6" refType="userD"/>
                  <dgm:constr type="ctrX" for="ch" forName="dotArrow7" refType="w" fact="0.2187"/>
                  <dgm:constr type="ctrY" for="ch" forName="dotArrow7" refType="h" fact="0.1118"/>
                  <dgm:constr type="w" for="ch" forName="dotArrow7" refType="userD"/>
                  <dgm:constr type="h" for="ch" forName="dotArrow7" refType="userD"/>
                  <dgm:constr type="r" for="ch" forName="parTx1" refType="w" fact="0.7522"/>
                  <dgm:constr type="t" for="ch" forName="parTx1" refType="h" fact="0.9416"/>
                  <dgm:constr type="w" for="ch" forName="parTx1" refType="w" fact="0.2696"/>
                  <dgm:constr type="h" for="ch" forName="parTx1" refType="h" fact="0.0811"/>
                  <dgm:constr type="ctrX" for="ch" forName="picture1" refType="w" fact="0.7644"/>
                  <dgm:constr type="ctrY" for="ch" forName="picture1" refType="h" fact="0.9322"/>
                  <dgm:constr type="w" for="ch" forName="picture1" refType="w" fact="0.125"/>
                  <dgm:constr type="h" for="ch" forName="picture1" refType="h" fact="0.1403"/>
                  <dgm:constr type="r" for="ch" forName="parTx2" refType="w" fact="0.4937"/>
                  <dgm:constr type="t" for="ch" forName="parTx2" refType="h" fact="0.8451"/>
                  <dgm:constr type="w" for="ch" forName="parTx2" refType="w" fact="0.2696"/>
                  <dgm:constr type="h" for="ch" forName="parTx2" refType="h" fact="0.0811"/>
                  <dgm:constr type="ctrX" for="ch" forName="picture2" refType="w" fact="0.5059"/>
                  <dgm:constr type="ctrY" for="ch" forName="picture2" refType="h" fact="0.8357"/>
                  <dgm:constr type="w" for="ch" forName="picture2" refType="w" fact="0.125"/>
                  <dgm:constr type="h" for="ch" forName="picture2" refType="h" fact="0.1403"/>
                  <dgm:constr type="r" for="ch" forName="parTx3" refType="w" fact="0.3662"/>
                  <dgm:constr type="t" for="ch" forName="parTx3" refType="h" fact="0.7006"/>
                  <dgm:constr type="w" for="ch" forName="parTx3" refType="w" fact="0.2696"/>
                  <dgm:constr type="h" for="ch" forName="parTx3" refType="h" fact="0.0811"/>
                  <dgm:constr type="ctrX" for="ch" forName="picture3" refType="w" fact="0.3784"/>
                  <dgm:constr type="ctrY" for="ch" forName="picture3" refType="h" fact="0.6912"/>
                  <dgm:constr type="w" for="ch" forName="picture3" refType="w" fact="0.125"/>
                  <dgm:constr type="h" for="ch" forName="picture3" refType="h" fact="0.1403"/>
                  <dgm:constr type="r" for="ch" forName="parTx4" refType="w" fact="0.2893"/>
                  <dgm:constr type="t" for="ch" forName="parTx4" refType="h" fact="0.5424"/>
                  <dgm:constr type="w" for="ch" forName="parTx4" refType="w" fact="0.2696"/>
                  <dgm:constr type="h" for="ch" forName="parTx4" refType="h" fact="0.0811"/>
                  <dgm:constr type="ctrX" for="ch" forName="picture4" refType="w" fact="0.3015"/>
                  <dgm:constr type="ctrY" for="ch" forName="picture4" refType="h" fact="0.533"/>
                  <dgm:constr type="w" for="ch" forName="picture4" refType="w" fact="0.125"/>
                  <dgm:constr type="h" for="ch" forName="picture4" refType="h" fact="0.1403"/>
                  <dgm:constr type="r" for="ch" forName="parTx5" refType="w" fact="0.2397"/>
                  <dgm:constr type="t" for="ch" forName="parTx5" refType="h" fact="0.372"/>
                  <dgm:constr type="w" for="ch" forName="parTx5" refType="w" fact="0.2696"/>
                  <dgm:constr type="h" for="ch" forName="parTx5" refType="h" fact="0.0811"/>
                  <dgm:constr type="ctrX" for="ch" forName="picture5" refType="w" fact="0.2519"/>
                  <dgm:constr type="ctrY" for="ch" forName="picture5" refType="h" fact="0.3626"/>
                  <dgm:constr type="w" for="ch" forName="picture5" refType="w" fact="0.125"/>
                  <dgm:constr type="h" for="ch" forName="picture5" refType="h" fact="0.1403"/>
                  <dgm:constr type="r" for="ch" forName="parTx6" refType="w" fact="0.2127"/>
                  <dgm:constr type="t" for="ch" forName="parTx6" refType="h" fact="0.2044"/>
                  <dgm:constr type="w" for="ch" forName="parTx6" refType="w" fact="0.2696"/>
                  <dgm:constr type="h" for="ch" forName="parTx6" refType="h" fact="0.0811"/>
                  <dgm:constr type="ctrX" for="ch" forName="picture6" refType="w" fact="0.2249"/>
                  <dgm:constr type="ctrY" for="ch" forName="picture6" refType="h" fact="0.195"/>
                  <dgm:constr type="w" for="ch" forName="picture6" refType="w" fact="0.125"/>
                  <dgm:constr type="h" for="ch" forName="picture6" refType="h" fact="0.1403"/>
                </dgm:constrLst>
              </dgm:else>
            </dgm:choose>
          </dgm:else>
        </dgm:choose>
      </dgm:if>
      <dgm:else name="Name62">
        <dgm:choose name="Name63">
          <dgm:if name="Name64" func="var" arg="dir" op="equ" val="norm">
            <dgm:choose name="Name65">
              <dgm:if name="Name66"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3909"/>
                  <dgm:constr type="ctrY" for="ch" forName="dot1" refType="h" fact="0.8342"/>
                  <dgm:constr type="w" for="ch" forName="dot1" refType="userD"/>
                  <dgm:constr type="h" for="ch" forName="dot1" refType="userD"/>
                  <dgm:constr type="ctrX" for="ch" forName="dot2" refType="w" fact="0.3721"/>
                  <dgm:constr type="ctrY" for="ch" forName="dot2" refType="h" fact="0.8448"/>
                  <dgm:constr type="w" for="ch" forName="dot2" refType="userD"/>
                  <dgm:constr type="h" for="ch" forName="dot2" refType="userD"/>
                  <dgm:constr type="ctrX" for="ch" forName="dot3" refType="w" fact="0.353"/>
                  <dgm:constr type="ctrY" for="ch" forName="dot3" refType="h" fact="0.8539"/>
                  <dgm:constr type="w" for="ch" forName="dot3" refType="userD"/>
                  <dgm:constr type="h" for="ch" forName="dot3" refType="userD"/>
                  <dgm:constr type="ctrX" for="ch" forName="dot4" refType="w" fact="0.3337"/>
                  <dgm:constr type="ctrY" for="ch" forName="dot4" refType="h" fact="0.8615"/>
                  <dgm:constr type="w" for="ch" forName="dot4" refType="userD"/>
                  <dgm:constr type="h" for="ch" forName="dot4" refType="userD"/>
                  <dgm:constr type="ctrX" for="ch" forName="dot5" refType="w" fact="0.3142"/>
                  <dgm:constr type="ctrY" for="ch" forName="dot5" refType="h" fact="0.8676"/>
                  <dgm:constr type="w" for="ch" forName="dot5" refType="userD"/>
                  <dgm:constr type="h" for="ch" forName="dot5" refType="userD"/>
                  <dgm:constr type="ctrX" for="ch" forName="dot6" refType="w" fact="0.5088"/>
                  <dgm:constr type="ctrY" for="ch" forName="dot6" refType="h" fact="0.7255"/>
                  <dgm:constr type="w" for="ch" forName="dot6" refType="userD"/>
                  <dgm:constr type="h" for="ch" forName="dot6" refType="userD"/>
                  <dgm:constr type="ctrX" for="ch" forName="dot7" refType="w" fact="0.4926"/>
                  <dgm:constr type="ctrY" for="ch" forName="dot7" refType="h" fact="0.7454"/>
                  <dgm:constr type="w" for="ch" forName="dot7" refType="userD"/>
                  <dgm:constr type="h" for="ch" forName="dot7" refType="userD"/>
                  <dgm:constr type="ctrX" for="ch" forName="dot8" refType="w" fact="0.5836"/>
                  <dgm:constr type="ctrY" for="ch" forName="dot8" refType="h" fact="0.6026"/>
                  <dgm:constr type="w" for="ch" forName="dot8" refType="userD"/>
                  <dgm:constr type="h" for="ch" forName="dot8" refType="userD"/>
                  <dgm:constr type="ctrX" for="ch" forName="dot9" refType="w" fact="0.6371"/>
                  <dgm:constr type="ctrY" for="ch" forName="dot9" refType="h" fact="0.4632"/>
                  <dgm:constr type="w" for="ch" forName="dot9" refType="userD"/>
                  <dgm:constr type="h" for="ch" forName="dot9" refType="userD"/>
                  <dgm:constr type="ctrX" for="ch" forName="dot10" refType="w" fact="0.6701"/>
                  <dgm:constr type="ctrY" for="ch" forName="dot10" refType="h" fact="0.3187"/>
                  <dgm:constr type="w" for="ch" forName="dot10" refType="userD"/>
                  <dgm:constr type="h" for="ch" forName="dot10" refType="userD"/>
                  <dgm:constr type="ctrX" for="ch" forName="dot11" refType="w" fact="0.6853"/>
                  <dgm:constr type="ctrY" for="ch" forName="dot11" refType="h" fact="0.1763"/>
                  <dgm:constr type="w" for="ch" forName="dot11" refType="userD"/>
                  <dgm:constr type="h" for="ch" forName="dot11" refType="userD"/>
                  <dgm:constr type="ctrX" for="ch" forName="dotArrow1" refType="w" fact="0.6627"/>
                  <dgm:constr type="ctrY" for="ch" forName="dotArrow1" refType="h" fact="-0.0099"/>
                  <dgm:constr type="w" for="ch" forName="dotArrow1" refType="userD"/>
                  <dgm:constr type="h" for="ch" forName="dotArrow1" refType="userD"/>
                  <dgm:constr type="ctrX" for="ch" forName="dotArrow2" refType="w" fact="0.6773"/>
                  <dgm:constr type="ctrY" for="ch" forName="dotArrow2" refType="h" fact="-0.0239"/>
                  <dgm:constr type="w" for="ch" forName="dotArrow2" refType="userD"/>
                  <dgm:constr type="h" for="ch" forName="dotArrow2" refType="userD"/>
                  <dgm:constr type="ctrX" for="ch" forName="dotArrow3" refType="w" fact="0.6919"/>
                  <dgm:constr type="ctrY" for="ch" forName="dotArrow3" refType="h" fact="-0.0378"/>
                  <dgm:constr type="w" for="ch" forName="dotArrow3" refType="userD"/>
                  <dgm:constr type="h" for="ch" forName="dotArrow3" refType="userD"/>
                  <dgm:constr type="ctrX" for="ch" forName="dotArrow4" refType="w" fact="0.7065"/>
                  <dgm:constr type="ctrY" for="ch" forName="dotArrow4" refType="h" fact="-0.0239"/>
                  <dgm:constr type="w" for="ch" forName="dotArrow4" refType="userD"/>
                  <dgm:constr type="h" for="ch" forName="dotArrow4" refType="userD"/>
                  <dgm:constr type="ctrX" for="ch" forName="dotArrow5" refType="w" fact="0.7212"/>
                  <dgm:constr type="ctrY" for="ch" forName="dotArrow5" refType="h" fact="-0.0099"/>
                  <dgm:constr type="w" for="ch" forName="dotArrow5" refType="userD"/>
                  <dgm:constr type="h" for="ch" forName="dotArrow5" refType="userD"/>
                  <dgm:constr type="ctrX" for="ch" forName="dotArrow6" refType="w" fact="0.6919"/>
                  <dgm:constr type="ctrY" for="ch" forName="dotArrow6" refType="h" fact="-0.0084"/>
                  <dgm:constr type="w" for="ch" forName="dotArrow6" refType="userD"/>
                  <dgm:constr type="h" for="ch" forName="dotArrow6" refType="userD"/>
                  <dgm:constr type="ctrX" for="ch" forName="dotArrow7" refType="w" fact="0.6919"/>
                  <dgm:constr type="ctrY" for="ch" forName="dotArrow7" refType="h" fact="0.0211"/>
                  <dgm:constr type="w" for="ch" forName="dotArrow7" refType="userD"/>
                  <dgm:constr type="h" for="ch" forName="dotArrow7" refType="userD"/>
                  <dgm:constr type="l" for="ch" forName="parTx1" refType="w" fact="0.2556"/>
                  <dgm:constr type="t" for="ch" forName="parTx1" refType="h" fact="0.8856"/>
                  <dgm:constr type="w" for="ch" forName="parTx1" refType="w" fact="0.2101"/>
                  <dgm:constr type="h" for="ch" forName="parTx1" refType="h" fact="0.0704"/>
                  <dgm:constr type="ctrX" for="ch" forName="picture1" refType="w" fact="0.246"/>
                  <dgm:constr type="ctrY" for="ch" forName="picture1" refType="h" fact="0.8769"/>
                  <dgm:constr type="w" for="ch" forName="picture1" refType="w" fact="0.0974"/>
                  <dgm:constr type="h" for="ch" forName="picture1" refType="h" fact="0.121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535"/>
                  <dgm:constr type="t" for="ch" forName="parTx2" refType="h" fact="0.7956"/>
                  <dgm:constr type="w" for="ch" forName="parTx2" refType="w" fact="0.2101"/>
                  <dgm:constr type="h" for="ch" forName="parTx2" refType="h" fact="0.0704"/>
                  <dgm:constr type="ctrX" for="ch" forName="picture2" refType="w" fact="0.4439"/>
                  <dgm:constr type="ctrY" for="ch" forName="picture2" refType="h" fact="0.787"/>
                  <dgm:constr type="w" for="ch" forName="picture2" refType="w" fact="0.0974"/>
                  <dgm:constr type="h" for="ch" forName="picture2" refType="h" fact="0.1218"/>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511"/>
                  <dgm:constr type="t" for="ch" forName="parTx3" refType="h" fact="0.673"/>
                  <dgm:constr type="w" for="ch" forName="parTx3" refType="w" fact="0.2101"/>
                  <dgm:constr type="h" for="ch" forName="parTx3" refType="h" fact="0.0704"/>
                  <dgm:constr type="ctrX" for="ch" forName="picture3" refType="w" fact="0.5415"/>
                  <dgm:constr type="ctrY" for="ch" forName="picture3" refType="h" fact="0.6644"/>
                  <dgm:constr type="w" for="ch" forName="picture3" refType="w" fact="0.0974"/>
                  <dgm:constr type="h" for="ch" forName="picture3" refType="h" fact="0.1218"/>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6132"/>
                  <dgm:constr type="t" for="ch" forName="parTx4" refType="h" fact="0.538"/>
                  <dgm:constr type="w" for="ch" forName="parTx4" refType="w" fact="0.2101"/>
                  <dgm:constr type="h" for="ch" forName="parTx4" refType="h" fact="0.0704"/>
                  <dgm:constr type="ctrX" for="ch" forName="picture4" refType="w" fact="0.6037"/>
                  <dgm:constr type="ctrY" for="ch" forName="picture4" refType="h" fact="0.5294"/>
                  <dgm:constr type="w" for="ch" forName="picture4" refType="w" fact="0.0974"/>
                  <dgm:constr type="h" for="ch" forName="picture4" refType="h" fact="0.1218"/>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576"/>
                  <dgm:constr type="t" for="ch" forName="parTx5" refType="h" fact="0.3951"/>
                  <dgm:constr type="w" for="ch" forName="parTx5" refType="w" fact="0.2101"/>
                  <dgm:constr type="h" for="ch" forName="parTx5" refType="h" fact="0.0704"/>
                  <dgm:constr type="ctrX" for="ch" forName="picture5" refType="w" fact="0.648"/>
                  <dgm:constr type="ctrY" for="ch" forName="picture5" refType="h" fact="0.3864"/>
                  <dgm:constr type="w" for="ch" forName="picture5" refType="w" fact="0.0974"/>
                  <dgm:constr type="h" for="ch" forName="picture5" refType="h" fact="0.1218"/>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828"/>
                  <dgm:constr type="t" for="ch" forName="parTx6" refType="h" fact="0.2531"/>
                  <dgm:constr type="w" for="ch" forName="parTx6" refType="w" fact="0.2101"/>
                  <dgm:constr type="h" for="ch" forName="parTx6" refType="h" fact="0.0704"/>
                  <dgm:constr type="ctrX" for="ch" forName="picture6" refType="w" fact="0.6733"/>
                  <dgm:constr type="ctrY" for="ch" forName="picture6" refType="h" fact="0.2444"/>
                  <dgm:constr type="w" for="ch" forName="picture6" refType="w" fact="0.0974"/>
                  <dgm:constr type="h" for="ch" forName="picture6" refType="h" fact="0.1218"/>
                  <dgm:constr type="l" for="ch" forName="desTx6" refType="r" refFor="ch" refForName="parTx6"/>
                  <dgm:constr type="r" for="ch" forName="desTx6" refType="w"/>
                  <dgm:constr type="t" for="ch" forName="desTx6" refType="t" refFor="ch" refForName="parTx6"/>
                  <dgm:constr type="h" for="ch" forName="desTx6" refType="h" refFor="ch" refForName="parTx6"/>
                  <dgm:constr type="l" for="ch" forName="parTx7" refType="w" fact="0.6966"/>
                  <dgm:constr type="t" for="ch" forName="parTx7" refType="h" fact="0.1162"/>
                  <dgm:constr type="w" for="ch" forName="parTx7" refType="w" fact="0.2101"/>
                  <dgm:constr type="h" for="ch" forName="parTx7" refType="h" fact="0.0704"/>
                  <dgm:constr type="ctrX" for="ch" forName="picture7" refType="w" fact="0.6871"/>
                  <dgm:constr type="ctrY" for="ch" forName="picture7" refType="h" fact="0.1075"/>
                  <dgm:constr type="w" for="ch" forName="picture7" refType="w" fact="0.0974"/>
                  <dgm:constr type="h" for="ch" forName="picture7" refType="h" fact="0.1218"/>
                  <dgm:constr type="l" for="ch" forName="desTx7" refType="r" refFor="ch" refForName="parTx7"/>
                  <dgm:constr type="r" for="ch" forName="desTx7" refType="w"/>
                  <dgm:constr type="t" for="ch" forName="desTx7" refType="t" refFor="ch" refForName="parTx7"/>
                  <dgm:constr type="h" for="ch" forName="desTx7" refType="h" refFor="ch" refForName="parTx7"/>
                </dgm:constrLst>
              </dgm:if>
              <dgm:else name="Name67">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4459"/>
                  <dgm:constr type="ctrY" for="ch" forName="dot1" refType="h" fact="0.8342"/>
                  <dgm:constr type="w" for="ch" forName="dot1" refType="userD"/>
                  <dgm:constr type="h" for="ch" forName="dot1" refType="userD"/>
                  <dgm:constr type="ctrX" for="ch" forName="dot2" refType="w" fact="0.4244"/>
                  <dgm:constr type="ctrY" for="ch" forName="dot2" refType="h" fact="0.8448"/>
                  <dgm:constr type="w" for="ch" forName="dot2" refType="userD"/>
                  <dgm:constr type="h" for="ch" forName="dot2" refType="userD"/>
                  <dgm:constr type="ctrX" for="ch" forName="dot3" refType="w" fact="0.4026"/>
                  <dgm:constr type="ctrY" for="ch" forName="dot3" refType="h" fact="0.8539"/>
                  <dgm:constr type="w" for="ch" forName="dot3" refType="userD"/>
                  <dgm:constr type="h" for="ch" forName="dot3" refType="userD"/>
                  <dgm:constr type="ctrX" for="ch" forName="dot4" refType="w" fact="0.3806"/>
                  <dgm:constr type="ctrY" for="ch" forName="dot4" refType="h" fact="0.8615"/>
                  <dgm:constr type="w" for="ch" forName="dot4" refType="userD"/>
                  <dgm:constr type="h" for="ch" forName="dot4" refType="userD"/>
                  <dgm:constr type="ctrX" for="ch" forName="dot5" refType="w" fact="0.3584"/>
                  <dgm:constr type="ctrY" for="ch" forName="dot5" refType="h" fact="0.8676"/>
                  <dgm:constr type="w" for="ch" forName="dot5" refType="userD"/>
                  <dgm:constr type="h" for="ch" forName="dot5" refType="userD"/>
                  <dgm:constr type="ctrX" for="ch" forName="dot6" refType="w" fact="0.5803"/>
                  <dgm:constr type="ctrY" for="ch" forName="dot6" refType="h" fact="0.7255"/>
                  <dgm:constr type="w" for="ch" forName="dot6" refType="userD"/>
                  <dgm:constr type="h" for="ch" forName="dot6" refType="userD"/>
                  <dgm:constr type="ctrX" for="ch" forName="dot7" refType="w" fact="0.5618"/>
                  <dgm:constr type="ctrY" for="ch" forName="dot7" refType="h" fact="0.7454"/>
                  <dgm:constr type="w" for="ch" forName="dot7" refType="userD"/>
                  <dgm:constr type="h" for="ch" forName="dot7" refType="userD"/>
                  <dgm:constr type="ctrX" for="ch" forName="dot8" refType="w" fact="0.6656"/>
                  <dgm:constr type="ctrY" for="ch" forName="dot8" refType="h" fact="0.6026"/>
                  <dgm:constr type="w" for="ch" forName="dot8" refType="userD"/>
                  <dgm:constr type="h" for="ch" forName="dot8" refType="userD"/>
                  <dgm:constr type="ctrX" for="ch" forName="dot9" refType="w" fact="0.7266"/>
                  <dgm:constr type="ctrY" for="ch" forName="dot9" refType="h" fact="0.4632"/>
                  <dgm:constr type="w" for="ch" forName="dot9" refType="userD"/>
                  <dgm:constr type="h" for="ch" forName="dot9" refType="userD"/>
                  <dgm:constr type="ctrX" for="ch" forName="dot10" refType="w" fact="0.7643"/>
                  <dgm:constr type="ctrY" for="ch" forName="dot10" refType="h" fact="0.3187"/>
                  <dgm:constr type="w" for="ch" forName="dot10" refType="userD"/>
                  <dgm:constr type="h" for="ch" forName="dot10" refType="userD"/>
                  <dgm:constr type="ctrX" for="ch" forName="dot11" refType="w" fact="0.7816"/>
                  <dgm:constr type="ctrY" for="ch" forName="dot11" refType="h" fact="0.1763"/>
                  <dgm:constr type="w" for="ch" forName="dot11" refType="userD"/>
                  <dgm:constr type="h" for="ch" forName="dot11" refType="userD"/>
                  <dgm:constr type="ctrX" for="ch" forName="dotArrow1" refType="w" fact="0.7558"/>
                  <dgm:constr type="ctrY" for="ch" forName="dotArrow1" refType="h" fact="-0.0099"/>
                  <dgm:constr type="w" for="ch" forName="dotArrow1" refType="userD"/>
                  <dgm:constr type="h" for="ch" forName="dotArrow1" refType="userD"/>
                  <dgm:constr type="ctrX" for="ch" forName="dotArrow2" refType="w" fact="0.7725"/>
                  <dgm:constr type="ctrY" for="ch" forName="dotArrow2" refType="h" fact="-0.0239"/>
                  <dgm:constr type="w" for="ch" forName="dotArrow2" refType="userD"/>
                  <dgm:constr type="h" for="ch" forName="dotArrow2" refType="userD"/>
                  <dgm:constr type="ctrX" for="ch" forName="dotArrow3" refType="w" fact="0.7892"/>
                  <dgm:constr type="ctrY" for="ch" forName="dotArrow3" refType="h" fact="-0.0378"/>
                  <dgm:constr type="w" for="ch" forName="dotArrow3" refType="userD"/>
                  <dgm:constr type="h" for="ch" forName="dotArrow3" refType="userD"/>
                  <dgm:constr type="ctrX" for="ch" forName="dotArrow4" refType="w" fact="0.8058"/>
                  <dgm:constr type="ctrY" for="ch" forName="dotArrow4" refType="h" fact="-0.0239"/>
                  <dgm:constr type="w" for="ch" forName="dotArrow4" refType="userD"/>
                  <dgm:constr type="h" for="ch" forName="dotArrow4" refType="userD"/>
                  <dgm:constr type="ctrX" for="ch" forName="dotArrow5" refType="w" fact="0.8225"/>
                  <dgm:constr type="ctrY" for="ch" forName="dotArrow5" refType="h" fact="-0.0099"/>
                  <dgm:constr type="w" for="ch" forName="dotArrow5" refType="userD"/>
                  <dgm:constr type="h" for="ch" forName="dotArrow5" refType="userD"/>
                  <dgm:constr type="ctrX" for="ch" forName="dotArrow6" refType="w" fact="0.7892"/>
                  <dgm:constr type="ctrY" for="ch" forName="dotArrow6" refType="h" fact="-0.0084"/>
                  <dgm:constr type="w" for="ch" forName="dotArrow6" refType="userD"/>
                  <dgm:constr type="h" for="ch" forName="dotArrow6" refType="userD"/>
                  <dgm:constr type="ctrX" for="ch" forName="dotArrow7" refType="w" fact="0.7892"/>
                  <dgm:constr type="ctrY" for="ch" forName="dotArrow7" refType="h" fact="0.0211"/>
                  <dgm:constr type="w" for="ch" forName="dotArrow7" refType="userD"/>
                  <dgm:constr type="h" for="ch" forName="dotArrow7" refType="userD"/>
                  <dgm:constr type="l" for="ch" forName="parTx1" refType="w" fact="0.2915"/>
                  <dgm:constr type="t" for="ch" forName="parTx1" refType="h" fact="0.8845"/>
                  <dgm:constr type="w" for="ch" forName="parTx1" refType="w" fact="0.2396"/>
                  <dgm:constr type="h" for="ch" forName="parTx1" refType="h" fact="0.0704"/>
                  <dgm:constr type="ctrX" for="ch" forName="picture1" refType="w" fact="0.2806"/>
                  <dgm:constr type="ctrY" for="ch" forName="picture1" refType="h" fact="0.8769"/>
                  <dgm:constr type="w" for="ch" forName="picture1" refType="w" fact="0.1111"/>
                  <dgm:constr type="h" for="ch" forName="picture1" refType="h" fact="0.1218"/>
                  <dgm:constr type="l" for="ch" forName="parTx2" refType="w" fact="0.5172"/>
                  <dgm:constr type="t" for="ch" forName="parTx2" refType="h" fact="0.7946"/>
                  <dgm:constr type="w" for="ch" forName="parTx2" refType="w" fact="0.2396"/>
                  <dgm:constr type="h" for="ch" forName="parTx2" refType="h" fact="0.0704"/>
                  <dgm:constr type="ctrX" for="ch" forName="picture2" refType="w" fact="0.5063"/>
                  <dgm:constr type="ctrY" for="ch" forName="picture2" refType="h" fact="0.787"/>
                  <dgm:constr type="w" for="ch" forName="picture2" refType="w" fact="0.1111"/>
                  <dgm:constr type="h" for="ch" forName="picture2" refType="h" fact="0.1218"/>
                  <dgm:constr type="l" for="ch" forName="parTx3" refType="w" fact="0.6285"/>
                  <dgm:constr type="t" for="ch" forName="parTx3" refType="h" fact="0.672"/>
                  <dgm:constr type="w" for="ch" forName="parTx3" refType="w" fact="0.2396"/>
                  <dgm:constr type="h" for="ch" forName="parTx3" refType="h" fact="0.0704"/>
                  <dgm:constr type="ctrX" for="ch" forName="picture3" refType="w" fact="0.6176"/>
                  <dgm:constr type="ctrY" for="ch" forName="picture3" refType="h" fact="0.6644"/>
                  <dgm:constr type="w" for="ch" forName="picture3" refType="w" fact="0.1111"/>
                  <dgm:constr type="h" for="ch" forName="picture3" refType="h" fact="0.1218"/>
                  <dgm:constr type="l" for="ch" forName="parTx4" refType="w" fact="0.6994"/>
                  <dgm:constr type="t" for="ch" forName="parTx4" refType="h" fact="0.5369"/>
                  <dgm:constr type="w" for="ch" forName="parTx4" refType="w" fact="0.2396"/>
                  <dgm:constr type="h" for="ch" forName="parTx4" refType="h" fact="0.0704"/>
                  <dgm:constr type="ctrX" for="ch" forName="picture4" refType="w" fact="0.6885"/>
                  <dgm:constr type="ctrY" for="ch" forName="picture4" refType="h" fact="0.5294"/>
                  <dgm:constr type="w" for="ch" forName="picture4" refType="w" fact="0.1111"/>
                  <dgm:constr type="h" for="ch" forName="picture4" refType="h" fact="0.1218"/>
                  <dgm:constr type="l" for="ch" forName="parTx5" refType="w" fact="0.75"/>
                  <dgm:constr type="t" for="ch" forName="parTx5" refType="h" fact="0.394"/>
                  <dgm:constr type="w" for="ch" forName="parTx5" refType="w" fact="0.2396"/>
                  <dgm:constr type="h" for="ch" forName="parTx5" refType="h" fact="0.0704"/>
                  <dgm:constr type="ctrX" for="ch" forName="picture5" refType="w" fact="0.7391"/>
                  <dgm:constr type="ctrY" for="ch" forName="picture5" refType="h" fact="0.3864"/>
                  <dgm:constr type="w" for="ch" forName="picture5" refType="w" fact="0.1111"/>
                  <dgm:constr type="h" for="ch" forName="picture5" refType="h" fact="0.1218"/>
                  <dgm:constr type="l" for="ch" forName="parTx6" refType="w" fact="0.7788"/>
                  <dgm:constr type="t" for="ch" forName="parTx6" refType="h" fact="0.252"/>
                  <dgm:constr type="w" for="ch" forName="parTx6" refType="w" fact="0.2396"/>
                  <dgm:constr type="h" for="ch" forName="parTx6" refType="h" fact="0.0704"/>
                  <dgm:constr type="ctrX" for="ch" forName="picture6" refType="w" fact="0.7679"/>
                  <dgm:constr type="ctrY" for="ch" forName="picture6" refType="h" fact="0.2444"/>
                  <dgm:constr type="w" for="ch" forName="picture6" refType="w" fact="0.1111"/>
                  <dgm:constr type="h" for="ch" forName="picture6" refType="h" fact="0.1218"/>
                  <dgm:constr type="l" for="ch" forName="parTx7" refType="w" fact="0.7945"/>
                  <dgm:constr type="t" for="ch" forName="parTx7" refType="h" fact="0.1151"/>
                  <dgm:constr type="w" for="ch" forName="parTx7" refType="w" fact="0.2396"/>
                  <dgm:constr type="h" for="ch" forName="parTx7" refType="h" fact="0.0704"/>
                  <dgm:constr type="ctrX" for="ch" forName="picture7" refType="w" fact="0.7836"/>
                  <dgm:constr type="ctrY" for="ch" forName="picture7" refType="h" fact="0.1075"/>
                  <dgm:constr type="w" for="ch" forName="picture7" refType="w" fact="0.1111"/>
                  <dgm:constr type="h" for="ch" forName="picture7" refType="h" fact="0.1218"/>
                </dgm:constrLst>
              </dgm:else>
            </dgm:choose>
          </dgm:if>
          <dgm:else name="Name68">
            <dgm:choose name="Name69">
              <dgm:if name="Name70"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6091"/>
                  <dgm:constr type="ctrY" for="ch" forName="dot1" refType="h" fact="0.8342"/>
                  <dgm:constr type="w" for="ch" forName="dot1" refType="userD"/>
                  <dgm:constr type="h" for="ch" forName="dot1" refType="userD"/>
                  <dgm:constr type="ctrX" for="ch" forName="dot2" refType="w" fact="0.6279"/>
                  <dgm:constr type="ctrY" for="ch" forName="dot2" refType="h" fact="0.8448"/>
                  <dgm:constr type="w" for="ch" forName="dot2" refType="userD"/>
                  <dgm:constr type="h" for="ch" forName="dot2" refType="userD"/>
                  <dgm:constr type="ctrX" for="ch" forName="dot3" refType="w" fact="0.647"/>
                  <dgm:constr type="ctrY" for="ch" forName="dot3" refType="h" fact="0.8539"/>
                  <dgm:constr type="w" for="ch" forName="dot3" refType="userD"/>
                  <dgm:constr type="h" for="ch" forName="dot3" refType="userD"/>
                  <dgm:constr type="ctrX" for="ch" forName="dot4" refType="w" fact="0.6663"/>
                  <dgm:constr type="ctrY" for="ch" forName="dot4" refType="h" fact="0.8615"/>
                  <dgm:constr type="w" for="ch" forName="dot4" refType="userD"/>
                  <dgm:constr type="h" for="ch" forName="dot4" refType="userD"/>
                  <dgm:constr type="ctrX" for="ch" forName="dot5" refType="w" fact="0.6858"/>
                  <dgm:constr type="ctrY" for="ch" forName="dot5" refType="h" fact="0.8676"/>
                  <dgm:constr type="w" for="ch" forName="dot5" refType="userD"/>
                  <dgm:constr type="h" for="ch" forName="dot5" refType="userD"/>
                  <dgm:constr type="ctrX" for="ch" forName="dot6" refType="w" fact="0.4912"/>
                  <dgm:constr type="ctrY" for="ch" forName="dot6" refType="h" fact="0.7255"/>
                  <dgm:constr type="w" for="ch" forName="dot6" refType="userD"/>
                  <dgm:constr type="h" for="ch" forName="dot6" refType="userD"/>
                  <dgm:constr type="ctrX" for="ch" forName="dot7" refType="w" fact="0.5074"/>
                  <dgm:constr type="ctrY" for="ch" forName="dot7" refType="h" fact="0.7454"/>
                  <dgm:constr type="w" for="ch" forName="dot7" refType="userD"/>
                  <dgm:constr type="h" for="ch" forName="dot7" refType="userD"/>
                  <dgm:constr type="ctrX" for="ch" forName="dot8" refType="w" fact="0.4164"/>
                  <dgm:constr type="ctrY" for="ch" forName="dot8" refType="h" fact="0.6026"/>
                  <dgm:constr type="w" for="ch" forName="dot8" refType="userD"/>
                  <dgm:constr type="h" for="ch" forName="dot8" refType="userD"/>
                  <dgm:constr type="ctrX" for="ch" forName="dot9" refType="w" fact="0.3629"/>
                  <dgm:constr type="ctrY" for="ch" forName="dot9" refType="h" fact="0.4632"/>
                  <dgm:constr type="w" for="ch" forName="dot9" refType="userD"/>
                  <dgm:constr type="h" for="ch" forName="dot9" refType="userD"/>
                  <dgm:constr type="ctrX" for="ch" forName="dot10" refType="w" fact="0.3299"/>
                  <dgm:constr type="ctrY" for="ch" forName="dot10" refType="h" fact="0.3187"/>
                  <dgm:constr type="w" for="ch" forName="dot10" refType="userD"/>
                  <dgm:constr type="h" for="ch" forName="dot10" refType="userD"/>
                  <dgm:constr type="ctrX" for="ch" forName="dot11" refType="w" fact="0.3147"/>
                  <dgm:constr type="ctrY" for="ch" forName="dot11" refType="h" fact="0.1763"/>
                  <dgm:constr type="w" for="ch" forName="dot11" refType="userD"/>
                  <dgm:constr type="h" for="ch" forName="dot11" refType="userD"/>
                  <dgm:constr type="ctrX" for="ch" forName="dotArrow1" refType="w" fact="0.3373"/>
                  <dgm:constr type="ctrY" for="ch" forName="dotArrow1" refType="h" fact="-0.0099"/>
                  <dgm:constr type="w" for="ch" forName="dotArrow1" refType="userD"/>
                  <dgm:constr type="h" for="ch" forName="dotArrow1" refType="userD"/>
                  <dgm:constr type="ctrX" for="ch" forName="dotArrow2" refType="w" fact="0.3227"/>
                  <dgm:constr type="ctrY" for="ch" forName="dotArrow2" refType="h" fact="-0.0239"/>
                  <dgm:constr type="w" for="ch" forName="dotArrow2" refType="userD"/>
                  <dgm:constr type="h" for="ch" forName="dotArrow2" refType="userD"/>
                  <dgm:constr type="ctrX" for="ch" forName="dotArrow3" refType="w" fact="0.3081"/>
                  <dgm:constr type="ctrY" for="ch" forName="dotArrow3" refType="h" fact="-0.0378"/>
                  <dgm:constr type="w" for="ch" forName="dotArrow3" refType="userD"/>
                  <dgm:constr type="h" for="ch" forName="dotArrow3" refType="userD"/>
                  <dgm:constr type="ctrX" for="ch" forName="dotArrow4" refType="w" fact="0.2935"/>
                  <dgm:constr type="ctrY" for="ch" forName="dotArrow4" refType="h" fact="-0.0239"/>
                  <dgm:constr type="w" for="ch" forName="dotArrow4" refType="userD"/>
                  <dgm:constr type="h" for="ch" forName="dotArrow4" refType="userD"/>
                  <dgm:constr type="ctrX" for="ch" forName="dotArrow5" refType="w" fact="0.2788"/>
                  <dgm:constr type="ctrY" for="ch" forName="dotArrow5" refType="h" fact="-0.0099"/>
                  <dgm:constr type="w" for="ch" forName="dotArrow5" refType="userD"/>
                  <dgm:constr type="h" for="ch" forName="dotArrow5" refType="userD"/>
                  <dgm:constr type="ctrX" for="ch" forName="dotArrow6" refType="w" fact="0.3081"/>
                  <dgm:constr type="ctrY" for="ch" forName="dotArrow6" refType="h" fact="-0.0084"/>
                  <dgm:constr type="w" for="ch" forName="dotArrow6" refType="userD"/>
                  <dgm:constr type="h" for="ch" forName="dotArrow6" refType="userD"/>
                  <dgm:constr type="ctrX" for="ch" forName="dotArrow7" refType="w" fact="0.3081"/>
                  <dgm:constr type="ctrY" for="ch" forName="dotArrow7" refType="h" fact="0.0211"/>
                  <dgm:constr type="w" for="ch" forName="dotArrow7" refType="userD"/>
                  <dgm:constr type="h" for="ch" forName="dotArrow7" refType="userD"/>
                  <dgm:constr type="r" for="ch" forName="parTx1" refType="w" fact="0.7444"/>
                  <dgm:constr type="t" for="ch" forName="parTx1" refType="h" fact="0.8856"/>
                  <dgm:constr type="w" for="ch" forName="parTx1" refType="w" fact="0.2101"/>
                  <dgm:constr type="h" for="ch" forName="parTx1" refType="h" fact="0.0704"/>
                  <dgm:constr type="ctrX" for="ch" forName="picture1" refType="w" fact="0.754"/>
                  <dgm:constr type="ctrY" for="ch" forName="picture1" refType="h" fact="0.8769"/>
                  <dgm:constr type="w" for="ch" forName="picture1" refType="w" fact="0.0974"/>
                  <dgm:constr type="h" for="ch" forName="picture1" refType="h" fact="0.121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465"/>
                  <dgm:constr type="t" for="ch" forName="parTx2" refType="h" fact="0.7956"/>
                  <dgm:constr type="w" for="ch" forName="parTx2" refType="w" fact="0.2101"/>
                  <dgm:constr type="h" for="ch" forName="parTx2" refType="h" fact="0.0704"/>
                  <dgm:constr type="ctrX" for="ch" forName="picture2" refType="w" fact="0.5561"/>
                  <dgm:constr type="ctrY" for="ch" forName="picture2" refType="h" fact="0.787"/>
                  <dgm:constr type="w" for="ch" forName="picture2" refType="w" fact="0.0974"/>
                  <dgm:constr type="h" for="ch" forName="picture2" refType="h" fact="0.1218"/>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489"/>
                  <dgm:constr type="t" for="ch" forName="parTx3" refType="h" fact="0.673"/>
                  <dgm:constr type="w" for="ch" forName="parTx3" refType="w" fact="0.2101"/>
                  <dgm:constr type="h" for="ch" forName="parTx3" refType="h" fact="0.0704"/>
                  <dgm:constr type="ctrX" for="ch" forName="picture3" refType="w" fact="0.4585"/>
                  <dgm:constr type="ctrY" for="ch" forName="picture3" refType="h" fact="0.6644"/>
                  <dgm:constr type="w" for="ch" forName="picture3" refType="w" fact="0.0974"/>
                  <dgm:constr type="h" for="ch" forName="picture3" refType="h" fact="0.1218"/>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3868"/>
                  <dgm:constr type="t" for="ch" forName="parTx4" refType="h" fact="0.538"/>
                  <dgm:constr type="w" for="ch" forName="parTx4" refType="w" fact="0.2101"/>
                  <dgm:constr type="h" for="ch" forName="parTx4" refType="h" fact="0.0704"/>
                  <dgm:constr type="ctrX" for="ch" forName="picture4" refType="w" fact="0.3963"/>
                  <dgm:constr type="ctrY" for="ch" forName="picture4" refType="h" fact="0.5294"/>
                  <dgm:constr type="w" for="ch" forName="picture4" refType="w" fact="0.0974"/>
                  <dgm:constr type="h" for="ch" forName="picture4" refType="h" fact="0.1218"/>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424"/>
                  <dgm:constr type="t" for="ch" forName="parTx5" refType="h" fact="0.3951"/>
                  <dgm:constr type="w" for="ch" forName="parTx5" refType="w" fact="0.2101"/>
                  <dgm:constr type="h" for="ch" forName="parTx5" refType="h" fact="0.0704"/>
                  <dgm:constr type="ctrX" for="ch" forName="picture5" refType="w" fact="0.352"/>
                  <dgm:constr type="ctrY" for="ch" forName="picture5" refType="h" fact="0.3864"/>
                  <dgm:constr type="w" for="ch" forName="picture5" refType="w" fact="0.0974"/>
                  <dgm:constr type="h" for="ch" forName="picture5" refType="h" fact="0.1218"/>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172"/>
                  <dgm:constr type="t" for="ch" forName="parTx6" refType="h" fact="0.2531"/>
                  <dgm:constr type="w" for="ch" forName="parTx6" refType="w" fact="0.2101"/>
                  <dgm:constr type="h" for="ch" forName="parTx6" refType="h" fact="0.0704"/>
                  <dgm:constr type="ctrX" for="ch" forName="picture6" refType="w" fact="0.3267"/>
                  <dgm:constr type="ctrY" for="ch" forName="picture6" refType="h" fact="0.2444"/>
                  <dgm:constr type="w" for="ch" forName="picture6" refType="w" fact="0.0974"/>
                  <dgm:constr type="h" for="ch" forName="picture6" refType="h" fact="0.1218"/>
                  <dgm:constr type="r" for="ch" forName="desTx6" refType="l" refFor="ch" refForName="parTx6"/>
                  <dgm:constr type="l" for="ch" forName="desTx6"/>
                  <dgm:constr type="t" for="ch" forName="desTx6" refType="t" refFor="ch" refForName="parTx6"/>
                  <dgm:constr type="h" for="ch" forName="desTx6" refType="h" refFor="ch" refForName="parTx6"/>
                  <dgm:constr type="r" for="ch" forName="parTx7" refType="w" fact="0.3034"/>
                  <dgm:constr type="t" for="ch" forName="parTx7" refType="h" fact="0.1162"/>
                  <dgm:constr type="w" for="ch" forName="parTx7" refType="w" fact="0.2101"/>
                  <dgm:constr type="h" for="ch" forName="parTx7" refType="h" fact="0.0704"/>
                  <dgm:constr type="ctrX" for="ch" forName="picture7" refType="w" fact="0.3129"/>
                  <dgm:constr type="ctrY" for="ch" forName="picture7" refType="h" fact="0.1075"/>
                  <dgm:constr type="w" for="ch" forName="picture7" refType="w" fact="0.0974"/>
                  <dgm:constr type="h" for="ch" forName="picture7" refType="h" fact="0.1218"/>
                  <dgm:constr type="r" for="ch" forName="desTx7" refType="l" refFor="ch" refForName="parTx7"/>
                  <dgm:constr type="l" for="ch" forName="desTx7"/>
                  <dgm:constr type="t" for="ch" forName="desTx7" refType="t" refFor="ch" refForName="parTx7"/>
                  <dgm:constr type="h" for="ch" forName="desTx7" refType="h" refFor="ch" refForName="parTx7"/>
                </dgm:constrLst>
              </dgm:if>
              <dgm:else name="Name71">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5541"/>
                  <dgm:constr type="ctrY" for="ch" forName="dot1" refType="h" fact="0.8342"/>
                  <dgm:constr type="w" for="ch" forName="dot1" refType="userD"/>
                  <dgm:constr type="h" for="ch" forName="dot1" refType="userD"/>
                  <dgm:constr type="ctrX" for="ch" forName="dot2" refType="w" fact="0.5756"/>
                  <dgm:constr type="ctrY" for="ch" forName="dot2" refType="h" fact="0.8448"/>
                  <dgm:constr type="w" for="ch" forName="dot2" refType="userD"/>
                  <dgm:constr type="h" for="ch" forName="dot2" refType="userD"/>
                  <dgm:constr type="ctrX" for="ch" forName="dot3" refType="w" fact="0.5974"/>
                  <dgm:constr type="ctrY" for="ch" forName="dot3" refType="h" fact="0.8539"/>
                  <dgm:constr type="w" for="ch" forName="dot3" refType="userD"/>
                  <dgm:constr type="h" for="ch" forName="dot3" refType="userD"/>
                  <dgm:constr type="ctrX" for="ch" forName="dot4" refType="w" fact="0.6194"/>
                  <dgm:constr type="ctrY" for="ch" forName="dot4" refType="h" fact="0.8615"/>
                  <dgm:constr type="w" for="ch" forName="dot4" refType="userD"/>
                  <dgm:constr type="h" for="ch" forName="dot4" refType="userD"/>
                  <dgm:constr type="ctrX" for="ch" forName="dot5" refType="w" fact="0.6416"/>
                  <dgm:constr type="ctrY" for="ch" forName="dot5" refType="h" fact="0.8676"/>
                  <dgm:constr type="w" for="ch" forName="dot5" refType="userD"/>
                  <dgm:constr type="h" for="ch" forName="dot5" refType="userD"/>
                  <dgm:constr type="ctrX" for="ch" forName="dot6" refType="w" fact="0.4197"/>
                  <dgm:constr type="ctrY" for="ch" forName="dot6" refType="h" fact="0.7255"/>
                  <dgm:constr type="w" for="ch" forName="dot6" refType="userD"/>
                  <dgm:constr type="h" for="ch" forName="dot6" refType="userD"/>
                  <dgm:constr type="ctrX" for="ch" forName="dot7" refType="w" fact="0.4382"/>
                  <dgm:constr type="ctrY" for="ch" forName="dot7" refType="h" fact="0.7454"/>
                  <dgm:constr type="w" for="ch" forName="dot7" refType="userD"/>
                  <dgm:constr type="h" for="ch" forName="dot7" refType="userD"/>
                  <dgm:constr type="ctrX" for="ch" forName="dot8" refType="w" fact="0.3344"/>
                  <dgm:constr type="ctrY" for="ch" forName="dot8" refType="h" fact="0.6026"/>
                  <dgm:constr type="w" for="ch" forName="dot8" refType="userD"/>
                  <dgm:constr type="h" for="ch" forName="dot8" refType="userD"/>
                  <dgm:constr type="ctrX" for="ch" forName="dot9" refType="w" fact="0.2734"/>
                  <dgm:constr type="ctrY" for="ch" forName="dot9" refType="h" fact="0.4632"/>
                  <dgm:constr type="w" for="ch" forName="dot9" refType="userD"/>
                  <dgm:constr type="h" for="ch" forName="dot9" refType="userD"/>
                  <dgm:constr type="ctrX" for="ch" forName="dot10" refType="w" fact="0.2357"/>
                  <dgm:constr type="ctrY" for="ch" forName="dot10" refType="h" fact="0.3187"/>
                  <dgm:constr type="w" for="ch" forName="dot10" refType="userD"/>
                  <dgm:constr type="h" for="ch" forName="dot10" refType="userD"/>
                  <dgm:constr type="ctrX" for="ch" forName="dot11" refType="w" fact="0.2184"/>
                  <dgm:constr type="ctrY" for="ch" forName="dot11" refType="h" fact="0.1763"/>
                  <dgm:constr type="w" for="ch" forName="dot11" refType="userD"/>
                  <dgm:constr type="h" for="ch" forName="dot11" refType="userD"/>
                  <dgm:constr type="ctrX" for="ch" forName="dotArrow1" refType="w" fact="0.2442"/>
                  <dgm:constr type="ctrY" for="ch" forName="dotArrow1" refType="h" fact="-0.0099"/>
                  <dgm:constr type="w" for="ch" forName="dotArrow1" refType="userD"/>
                  <dgm:constr type="h" for="ch" forName="dotArrow1" refType="userD"/>
                  <dgm:constr type="ctrX" for="ch" forName="dotArrow2" refType="w" fact="0.2275"/>
                  <dgm:constr type="ctrY" for="ch" forName="dotArrow2" refType="h" fact="-0.0239"/>
                  <dgm:constr type="w" for="ch" forName="dotArrow2" refType="userD"/>
                  <dgm:constr type="h" for="ch" forName="dotArrow2" refType="userD"/>
                  <dgm:constr type="ctrX" for="ch" forName="dotArrow3" refType="w" fact="0.2108"/>
                  <dgm:constr type="ctrY" for="ch" forName="dotArrow3" refType="h" fact="-0.0378"/>
                  <dgm:constr type="w" for="ch" forName="dotArrow3" refType="userD"/>
                  <dgm:constr type="h" for="ch" forName="dotArrow3" refType="userD"/>
                  <dgm:constr type="ctrX" for="ch" forName="dotArrow4" refType="w" fact="0.1942"/>
                  <dgm:constr type="ctrY" for="ch" forName="dotArrow4" refType="h" fact="-0.0239"/>
                  <dgm:constr type="w" for="ch" forName="dotArrow4" refType="userD"/>
                  <dgm:constr type="h" for="ch" forName="dotArrow4" refType="userD"/>
                  <dgm:constr type="ctrX" for="ch" forName="dotArrow5" refType="w" fact="0.1775"/>
                  <dgm:constr type="ctrY" for="ch" forName="dotArrow5" refType="h" fact="-0.0099"/>
                  <dgm:constr type="w" for="ch" forName="dotArrow5" refType="userD"/>
                  <dgm:constr type="h" for="ch" forName="dotArrow5" refType="userD"/>
                  <dgm:constr type="ctrX" for="ch" forName="dotArrow6" refType="w" fact="0.2108"/>
                  <dgm:constr type="ctrY" for="ch" forName="dotArrow6" refType="h" fact="-0.0084"/>
                  <dgm:constr type="w" for="ch" forName="dotArrow6" refType="userD"/>
                  <dgm:constr type="h" for="ch" forName="dotArrow6" refType="userD"/>
                  <dgm:constr type="ctrX" for="ch" forName="dotArrow7" refType="w" fact="0.2108"/>
                  <dgm:constr type="ctrY" for="ch" forName="dotArrow7" refType="h" fact="0.0211"/>
                  <dgm:constr type="w" for="ch" forName="dotArrow7" refType="userD"/>
                  <dgm:constr type="h" for="ch" forName="dotArrow7" refType="userD"/>
                  <dgm:constr type="r" for="ch" forName="parTx1" refType="w" fact="0.7085"/>
                  <dgm:constr type="t" for="ch" forName="parTx1" refType="h" fact="0.8845"/>
                  <dgm:constr type="w" for="ch" forName="parTx1" refType="w" fact="0.2396"/>
                  <dgm:constr type="h" for="ch" forName="parTx1" refType="h" fact="0.0704"/>
                  <dgm:constr type="ctrX" for="ch" forName="picture1" refType="w" fact="0.7194"/>
                  <dgm:constr type="ctrY" for="ch" forName="picture1" refType="h" fact="0.8769"/>
                  <dgm:constr type="w" for="ch" forName="picture1" refType="w" fact="0.1111"/>
                  <dgm:constr type="h" for="ch" forName="picture1" refType="h" fact="0.1218"/>
                  <dgm:constr type="r" for="ch" forName="parTx2" refType="w" fact="0.4828"/>
                  <dgm:constr type="t" for="ch" forName="parTx2" refType="h" fact="0.7946"/>
                  <dgm:constr type="w" for="ch" forName="parTx2" refType="w" fact="0.2396"/>
                  <dgm:constr type="h" for="ch" forName="parTx2" refType="h" fact="0.0704"/>
                  <dgm:constr type="ctrX" for="ch" forName="picture2" refType="w" fact="0.4937"/>
                  <dgm:constr type="ctrY" for="ch" forName="picture2" refType="h" fact="0.787"/>
                  <dgm:constr type="w" for="ch" forName="picture2" refType="w" fact="0.1111"/>
                  <dgm:constr type="h" for="ch" forName="picture2" refType="h" fact="0.1218"/>
                  <dgm:constr type="r" for="ch" forName="parTx3" refType="w" fact="0.3715"/>
                  <dgm:constr type="t" for="ch" forName="parTx3" refType="h" fact="0.672"/>
                  <dgm:constr type="w" for="ch" forName="parTx3" refType="w" fact="0.2396"/>
                  <dgm:constr type="h" for="ch" forName="parTx3" refType="h" fact="0.0704"/>
                  <dgm:constr type="ctrX" for="ch" forName="picture3" refType="w" fact="0.3824"/>
                  <dgm:constr type="ctrY" for="ch" forName="picture3" refType="h" fact="0.6644"/>
                  <dgm:constr type="w" for="ch" forName="picture3" refType="w" fact="0.1111"/>
                  <dgm:constr type="h" for="ch" forName="picture3" refType="h" fact="0.1218"/>
                  <dgm:constr type="r" for="ch" forName="parTx4" refType="w" fact="0.3006"/>
                  <dgm:constr type="t" for="ch" forName="parTx4" refType="h" fact="0.5369"/>
                  <dgm:constr type="w" for="ch" forName="parTx4" refType="w" fact="0.2396"/>
                  <dgm:constr type="h" for="ch" forName="parTx4" refType="h" fact="0.0704"/>
                  <dgm:constr type="ctrX" for="ch" forName="picture4" refType="w" fact="0.3115"/>
                  <dgm:constr type="ctrY" for="ch" forName="picture4" refType="h" fact="0.5294"/>
                  <dgm:constr type="w" for="ch" forName="picture4" refType="w" fact="0.1111"/>
                  <dgm:constr type="h" for="ch" forName="picture4" refType="h" fact="0.1218"/>
                  <dgm:constr type="r" for="ch" forName="parTx5" refType="w" fact="0.25"/>
                  <dgm:constr type="t" for="ch" forName="parTx5" refType="h" fact="0.394"/>
                  <dgm:constr type="w" for="ch" forName="parTx5" refType="w" fact="0.2396"/>
                  <dgm:constr type="h" for="ch" forName="parTx5" refType="h" fact="0.0704"/>
                  <dgm:constr type="ctrX" for="ch" forName="picture5" refType="w" fact="0.2609"/>
                  <dgm:constr type="ctrY" for="ch" forName="picture5" refType="h" fact="0.3864"/>
                  <dgm:constr type="w" for="ch" forName="picture5" refType="w" fact="0.1111"/>
                  <dgm:constr type="h" for="ch" forName="picture5" refType="h" fact="0.1218"/>
                  <dgm:constr type="r" for="ch" forName="parTx6" refType="w" fact="0.2212"/>
                  <dgm:constr type="t" for="ch" forName="parTx6" refType="h" fact="0.252"/>
                  <dgm:constr type="w" for="ch" forName="parTx6" refType="w" fact="0.2396"/>
                  <dgm:constr type="h" for="ch" forName="parTx6" refType="h" fact="0.0704"/>
                  <dgm:constr type="ctrX" for="ch" forName="picture6" refType="w" fact="0.2321"/>
                  <dgm:constr type="ctrY" for="ch" forName="picture6" refType="h" fact="0.2444"/>
                  <dgm:constr type="w" for="ch" forName="picture6" refType="w" fact="0.1111"/>
                  <dgm:constr type="h" for="ch" forName="picture6" refType="h" fact="0.1218"/>
                  <dgm:constr type="r" for="ch" forName="parTx7" refType="w" fact="0.2055"/>
                  <dgm:constr type="t" for="ch" forName="parTx7" refType="h" fact="0.1151"/>
                  <dgm:constr type="w" for="ch" forName="parTx7" refType="w" fact="0.2396"/>
                  <dgm:constr type="h" for="ch" forName="parTx7" refType="h" fact="0.0704"/>
                  <dgm:constr type="ctrX" for="ch" forName="picture7" refType="w" fact="0.2164"/>
                  <dgm:constr type="ctrY" for="ch" forName="picture7" refType="h" fact="0.1075"/>
                  <dgm:constr type="w" for="ch" forName="picture7" refType="w" fact="0.1111"/>
                  <dgm:constr type="h" for="ch" forName="picture7" refType="h" fact="0.1218"/>
                </dgm:constrLst>
              </dgm:else>
            </dgm:choose>
          </dgm:else>
        </dgm:choose>
      </dgm:else>
    </dgm:choose>
    <dgm:forEach name="wrapper" axis="self" ptType="parTrans">
      <dgm:forEach name="wrapper2" axis="self" ptType="sibTrans" st="2">
        <dgm:forEach name="imageRepeat" axis="self">
          <dgm:layoutNode name="imageRepeatNode" styleLbl="fgImgPlace1">
            <dgm:alg type="sp"/>
            <dgm:shape xmlns:r="http://schemas.openxmlformats.org/officeDocument/2006/relationships" type="ellipse" r:blip="" blipPhldr="1">
              <dgm:adjLst/>
            </dgm:shape>
            <dgm:presOf axis="self"/>
          </dgm:layoutNode>
        </dgm:forEach>
      </dgm:forEach>
    </dgm:forEach>
    <dgm:choose name="Name72">
      <dgm:if name="Name73" axis="ch" ptType="node" func="cnt" op="gte" val="2">
        <dgm:layoutNode name="dot1" styleLbl="alignNode1">
          <dgm:alg type="sp"/>
          <dgm:shape xmlns:r="http://schemas.openxmlformats.org/officeDocument/2006/relationships" type="ellipse" r:blip="">
            <dgm:adjLst/>
          </dgm:shape>
          <dgm:presOf/>
        </dgm:layoutNode>
        <dgm:layoutNode name="dot2" styleLbl="alignNode1">
          <dgm:alg type="sp"/>
          <dgm:shape xmlns:r="http://schemas.openxmlformats.org/officeDocument/2006/relationships" type="ellipse" r:blip="">
            <dgm:adjLst/>
          </dgm:shape>
          <dgm:presOf/>
        </dgm:layoutNode>
        <dgm:layoutNode name="dot3" styleLbl="alignNode1">
          <dgm:alg type="sp"/>
          <dgm:shape xmlns:r="http://schemas.openxmlformats.org/officeDocument/2006/relationships" type="ellipse" r:blip="">
            <dgm:adjLst/>
          </dgm:shape>
          <dgm:presOf/>
        </dgm:layoutNode>
      </dgm:if>
      <dgm:else name="Name74"/>
    </dgm:choose>
    <dgm:choose name="Name75">
      <dgm:if name="Name76" axis="ch" ptType="node" func="cnt" op="gte" val="3">
        <dgm:layoutNode name="dot4" styleLbl="alignNode1">
          <dgm:alg type="sp"/>
          <dgm:shape xmlns:r="http://schemas.openxmlformats.org/officeDocument/2006/relationships" type="ellipse" r:blip="">
            <dgm:adjLst/>
          </dgm:shape>
          <dgm:presOf/>
        </dgm:layoutNode>
        <dgm:layoutNode name="dot5" styleLbl="alignNode1">
          <dgm:alg type="sp"/>
          <dgm:shape xmlns:r="http://schemas.openxmlformats.org/officeDocument/2006/relationships" type="ellipse" r:blip="">
            <dgm:adjLst/>
          </dgm:shape>
          <dgm:presOf/>
        </dgm:layoutNode>
      </dgm:if>
      <dgm:else name="Name77"/>
    </dgm:choose>
    <dgm:choose name="Name78">
      <dgm:if name="Name79" axis="ch" ptType="node" func="cnt" op="gte" val="4">
        <dgm:layoutNode name="dot6" styleLbl="alignNode1">
          <dgm:alg type="sp"/>
          <dgm:shape xmlns:r="http://schemas.openxmlformats.org/officeDocument/2006/relationships" type="ellipse" r:blip="">
            <dgm:adjLst/>
          </dgm:shape>
          <dgm:presOf/>
        </dgm:layoutNode>
      </dgm:if>
      <dgm:else name="Name80"/>
    </dgm:choose>
    <dgm:choose name="Name81">
      <dgm:if name="Name82" axis="ch" ptType="node" func="cnt" op="gte" val="5">
        <dgm:layoutNode name="dot7" styleLbl="alignNode1">
          <dgm:alg type="sp"/>
          <dgm:shape xmlns:r="http://schemas.openxmlformats.org/officeDocument/2006/relationships" type="ellipse" r:blip="">
            <dgm:adjLst/>
          </dgm:shape>
          <dgm:presOf/>
        </dgm:layoutNode>
        <dgm:layoutNode name="dot8" styleLbl="alignNode1">
          <dgm:alg type="sp"/>
          <dgm:shape xmlns:r="http://schemas.openxmlformats.org/officeDocument/2006/relationships" type="ellipse" r:blip="">
            <dgm:adjLst/>
          </dgm:shape>
          <dgm:presOf/>
        </dgm:layoutNode>
      </dgm:if>
      <dgm:else name="Name83"/>
    </dgm:choose>
    <dgm:choose name="Name84">
      <dgm:if name="Name85" axis="ch" ptType="node" func="cnt" op="gte" val="6">
        <dgm:layoutNode name="dot9" styleLbl="alignNode1">
          <dgm:alg type="sp"/>
          <dgm:shape xmlns:r="http://schemas.openxmlformats.org/officeDocument/2006/relationships" type="ellipse" r:blip="">
            <dgm:adjLst/>
          </dgm:shape>
          <dgm:presOf/>
        </dgm:layoutNode>
        <dgm:layoutNode name="dot10" styleLbl="alignNode1">
          <dgm:alg type="sp"/>
          <dgm:shape xmlns:r="http://schemas.openxmlformats.org/officeDocument/2006/relationships" type="ellipse" r:blip="">
            <dgm:adjLst/>
          </dgm:shape>
          <dgm:presOf/>
        </dgm:layoutNode>
      </dgm:if>
      <dgm:else name="Name86"/>
    </dgm:choose>
    <dgm:choose name="Name87">
      <dgm:if name="Name88" axis="ch" ptType="node" func="cnt" op="gte" val="7">
        <dgm:layoutNode name="dot11" styleLbl="alignNode1">
          <dgm:alg type="sp"/>
          <dgm:shape xmlns:r="http://schemas.openxmlformats.org/officeDocument/2006/relationships" type="ellipse" r:blip="">
            <dgm:adjLst/>
          </dgm:shape>
          <dgm:presOf/>
        </dgm:layoutNode>
      </dgm:if>
      <dgm:else name="Name89"/>
    </dgm:choose>
    <dgm:choose name="Name90">
      <dgm:if name="Name91" axis="ch" ptType="node" func="cnt" op="gte" val="2">
        <dgm:layoutNode name="dotArrow1" styleLbl="alignNode1">
          <dgm:alg type="sp"/>
          <dgm:shape xmlns:r="http://schemas.openxmlformats.org/officeDocument/2006/relationships" type="ellipse" r:blip="">
            <dgm:adjLst/>
          </dgm:shape>
          <dgm:presOf/>
        </dgm:layoutNode>
        <dgm:layoutNode name="dotArrow2" styleLbl="alignNode1">
          <dgm:alg type="sp"/>
          <dgm:shape xmlns:r="http://schemas.openxmlformats.org/officeDocument/2006/relationships" type="ellipse" r:blip="">
            <dgm:adjLst/>
          </dgm:shape>
          <dgm:presOf/>
        </dgm:layoutNode>
        <dgm:layoutNode name="dotArrow3" styleLbl="alignNode1">
          <dgm:alg type="sp"/>
          <dgm:shape xmlns:r="http://schemas.openxmlformats.org/officeDocument/2006/relationships" type="ellipse" r:blip="">
            <dgm:adjLst/>
          </dgm:shape>
          <dgm:presOf/>
        </dgm:layoutNode>
        <dgm:layoutNode name="dotArrow4" styleLbl="alignNode1">
          <dgm:alg type="sp"/>
          <dgm:shape xmlns:r="http://schemas.openxmlformats.org/officeDocument/2006/relationships" type="ellipse" r:blip="">
            <dgm:adjLst/>
          </dgm:shape>
          <dgm:presOf/>
        </dgm:layoutNode>
        <dgm:layoutNode name="dotArrow5" styleLbl="alignNode1">
          <dgm:alg type="sp"/>
          <dgm:shape xmlns:r="http://schemas.openxmlformats.org/officeDocument/2006/relationships" type="ellipse" r:blip="">
            <dgm:adjLst/>
          </dgm:shape>
          <dgm:presOf/>
        </dgm:layoutNode>
        <dgm:layoutNode name="dotArrow6" styleLbl="alignNode1">
          <dgm:alg type="sp"/>
          <dgm:shape xmlns:r="http://schemas.openxmlformats.org/officeDocument/2006/relationships" type="ellipse" r:blip="">
            <dgm:adjLst/>
          </dgm:shape>
          <dgm:presOf/>
        </dgm:layoutNode>
        <dgm:layoutNode name="dotArrow7" styleLbl="alignNode1">
          <dgm:alg type="sp"/>
          <dgm:shape xmlns:r="http://schemas.openxmlformats.org/officeDocument/2006/relationships" type="ellipse" r:blip="">
            <dgm:adjLst/>
          </dgm:shape>
          <dgm:presOf/>
        </dgm:layoutNode>
      </dgm:if>
      <dgm:else name="Name92"/>
    </dgm:choose>
    <dgm:forEach name="Name93" axis="ch" ptType="node" cnt="1">
      <dgm:layoutNode name="parTx1">
        <dgm:choose name="Name94">
          <dgm:if name="Name95" func="var" arg="dir" op="equ" val="norm">
            <dgm:alg type="tx">
              <dgm:param type="parTxLTRAlign" val="l"/>
              <dgm:param type="parTxRTLAlign" val="r"/>
            </dgm:alg>
          </dgm:if>
          <dgm:else name="Name96">
            <dgm:alg type="tx">
              <dgm:param type="parTxLTRAlign" val="r"/>
              <dgm:param type="parTxRTLAlign" val="l"/>
            </dgm:alg>
          </dgm:else>
        </dgm:choose>
        <dgm:shape xmlns:r="http://schemas.openxmlformats.org/officeDocument/2006/relationships" type="roundRect" r:blip="">
          <dgm:adjLst/>
        </dgm:shape>
        <dgm:presOf axis="self" ptType="node"/>
        <dgm:choose name="Name97">
          <dgm:if name="Name98" func="var" arg="dir" op="equ" val="norm">
            <dgm:constrLst>
              <dgm:constr type="lMarg" refType="w" fact="0.6"/>
              <dgm:constr type="rMarg" refType="primFontSz" fact="0.3"/>
              <dgm:constr type="tMarg" refType="primFontSz" fact="0.3"/>
              <dgm:constr type="bMarg" refType="primFontSz" fact="0.3"/>
            </dgm:constrLst>
          </dgm:if>
          <dgm:else name="Name99">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00">
        <dgm:if name="Name101" axis="ch" ptType="node" func="cnt" op="gte" val="1">
          <dgm:layoutNode name="desTx1" styleLbl="revTx">
            <dgm:varLst>
              <dgm:bulletEnabled val="1"/>
            </dgm:varLst>
            <dgm:choose name="Name102">
              <dgm:if name="Name103" func="var" arg="dir" op="equ" val="norm">
                <dgm:choose name="Name104">
                  <dgm:if name="Name105" axis="ch" ptType="node" func="cnt" op="gte" val="2">
                    <dgm:alg type="tx">
                      <dgm:param type="parTxLTRAlign" val="l"/>
                      <dgm:param type="parTxRTLAlign" val="l"/>
                      <dgm:param type="stBulletLvl" val="1"/>
                    </dgm:alg>
                  </dgm:if>
                  <dgm:else name="Name106">
                    <dgm:alg type="tx">
                      <dgm:param type="parTxLTRAlign" val="l"/>
                      <dgm:param type="parTxRTLAlign" val="l"/>
                    </dgm:alg>
                  </dgm:else>
                </dgm:choose>
              </dgm:if>
              <dgm:else name="Name107">
                <dgm:choose name="Name108">
                  <dgm:if name="Name109" axis="ch" ptType="node" func="cnt" op="gte" val="2">
                    <dgm:alg type="tx">
                      <dgm:param type="parTxLTRAlign" val="r"/>
                      <dgm:param type="parTxRTLAlign" val="r"/>
                      <dgm:param type="shpTxLTRAlignCh" val="r"/>
                      <dgm:param type="shpTxRTLAlignCh" val="r"/>
                      <dgm:param type="stBulletLvl" val="1"/>
                    </dgm:alg>
                  </dgm:if>
                  <dgm:else name="Name110">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11"/>
      </dgm:choose>
    </dgm:forEach>
    <dgm:forEach name="Name112" axis="ch" ptType="sibTrans" hideLastTrans="0" cnt="1">
      <dgm:layoutNode name="picture1">
        <dgm:alg type="sp"/>
        <dgm:shape xmlns:r="http://schemas.openxmlformats.org/officeDocument/2006/relationships" r:blip="">
          <dgm:adjLst/>
        </dgm:shape>
        <dgm:presOf/>
        <dgm:constrLst/>
        <dgm:forEach name="Name113" ref="imageRepeat"/>
      </dgm:layoutNode>
    </dgm:forEach>
    <dgm:forEach name="Name114" axis="ch" ptType="node" st="2" cnt="1">
      <dgm:layoutNode name="parTx2">
        <dgm:choose name="Name115">
          <dgm:if name="Name116" func="var" arg="dir" op="equ" val="norm">
            <dgm:alg type="tx">
              <dgm:param type="parTxLTRAlign" val="l"/>
              <dgm:param type="parTxRTLAlign" val="r"/>
            </dgm:alg>
          </dgm:if>
          <dgm:else name="Name117">
            <dgm:alg type="tx">
              <dgm:param type="parTxLTRAlign" val="r"/>
              <dgm:param type="parTxRTLAlign" val="l"/>
            </dgm:alg>
          </dgm:else>
        </dgm:choose>
        <dgm:shape xmlns:r="http://schemas.openxmlformats.org/officeDocument/2006/relationships" type="roundRect" r:blip="">
          <dgm:adjLst/>
        </dgm:shape>
        <dgm:presOf axis="self" ptType="node"/>
        <dgm:choose name="Name118">
          <dgm:if name="Name119" func="var" arg="dir" op="equ" val="norm">
            <dgm:constrLst>
              <dgm:constr type="lMarg" refType="w" fact="0.6"/>
              <dgm:constr type="rMarg" refType="primFontSz" fact="0.3"/>
              <dgm:constr type="tMarg" refType="primFontSz" fact="0.3"/>
              <dgm:constr type="bMarg" refType="primFontSz" fact="0.3"/>
            </dgm:constrLst>
          </dgm:if>
          <dgm:else name="Name120">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21">
        <dgm:if name="Name122" axis="ch" ptType="node" func="cnt" op="gte" val="1">
          <dgm:layoutNode name="desTx2" styleLbl="revTx">
            <dgm:varLst>
              <dgm:bulletEnabled val="1"/>
            </dgm:varLst>
            <dgm:choose name="Name123">
              <dgm:if name="Name124" func="var" arg="dir" op="equ" val="norm">
                <dgm:choose name="Name125">
                  <dgm:if name="Name126" axis="ch" ptType="node" func="cnt" op="gte" val="2">
                    <dgm:alg type="tx">
                      <dgm:param type="parTxLTRAlign" val="l"/>
                      <dgm:param type="parTxRTLAlign" val="l"/>
                      <dgm:param type="stBulletLvl" val="1"/>
                    </dgm:alg>
                  </dgm:if>
                  <dgm:else name="Name127">
                    <dgm:alg type="tx">
                      <dgm:param type="parTxLTRAlign" val="l"/>
                      <dgm:param type="parTxRTLAlign" val="l"/>
                    </dgm:alg>
                  </dgm:else>
                </dgm:choose>
              </dgm:if>
              <dgm:else name="Name128">
                <dgm:choose name="Name129">
                  <dgm:if name="Name130" axis="ch" ptType="node" func="cnt" op="gte" val="2">
                    <dgm:alg type="tx">
                      <dgm:param type="parTxLTRAlign" val="r"/>
                      <dgm:param type="parTxRTLAlign" val="r"/>
                      <dgm:param type="shpTxLTRAlignCh" val="r"/>
                      <dgm:param type="shpTxRTLAlignCh" val="r"/>
                      <dgm:param type="stBulletLvl" val="1"/>
                    </dgm:alg>
                  </dgm:if>
                  <dgm:else name="Name131">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32"/>
      </dgm:choose>
    </dgm:forEach>
    <dgm:forEach name="Name133" axis="ch" ptType="sibTrans" hideLastTrans="0" st="2" cnt="1">
      <dgm:layoutNode name="picture2">
        <dgm:alg type="sp"/>
        <dgm:shape xmlns:r="http://schemas.openxmlformats.org/officeDocument/2006/relationships" r:blip="">
          <dgm:adjLst/>
        </dgm:shape>
        <dgm:presOf/>
        <dgm:constrLst/>
        <dgm:forEach name="Name134" ref="imageRepeat"/>
      </dgm:layoutNode>
    </dgm:forEach>
    <dgm:forEach name="Name135" axis="ch" ptType="node" st="3" cnt="1">
      <dgm:layoutNode name="parTx3">
        <dgm:choose name="Name136">
          <dgm:if name="Name137" func="var" arg="dir" op="equ" val="norm">
            <dgm:alg type="tx">
              <dgm:param type="parTxLTRAlign" val="l"/>
              <dgm:param type="parTxRTLAlign" val="r"/>
            </dgm:alg>
          </dgm:if>
          <dgm:else name="Name138">
            <dgm:alg type="tx">
              <dgm:param type="parTxLTRAlign" val="r"/>
              <dgm:param type="parTxRTLAlign" val="l"/>
            </dgm:alg>
          </dgm:else>
        </dgm:choose>
        <dgm:shape xmlns:r="http://schemas.openxmlformats.org/officeDocument/2006/relationships" type="roundRect" r:blip="">
          <dgm:adjLst/>
        </dgm:shape>
        <dgm:presOf axis="self" ptType="node"/>
        <dgm:choose name="Name139">
          <dgm:if name="Name140" func="var" arg="dir" op="equ" val="norm">
            <dgm:constrLst>
              <dgm:constr type="lMarg" refType="w" fact="0.6"/>
              <dgm:constr type="rMarg" refType="primFontSz" fact="0.3"/>
              <dgm:constr type="tMarg" refType="primFontSz" fact="0.3"/>
              <dgm:constr type="bMarg" refType="primFontSz" fact="0.3"/>
            </dgm:constrLst>
          </dgm:if>
          <dgm:else name="Name141">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42">
        <dgm:if name="Name143" axis="ch" ptType="node" func="cnt" op="gte" val="1">
          <dgm:layoutNode name="desTx3" styleLbl="revTx">
            <dgm:varLst>
              <dgm:bulletEnabled val="1"/>
            </dgm:varLst>
            <dgm:choose name="Name144">
              <dgm:if name="Name145" func="var" arg="dir" op="equ" val="norm">
                <dgm:choose name="Name146">
                  <dgm:if name="Name147" axis="ch" ptType="node" func="cnt" op="gte" val="2">
                    <dgm:alg type="tx">
                      <dgm:param type="parTxLTRAlign" val="l"/>
                      <dgm:param type="parTxRTLAlign" val="l"/>
                      <dgm:param type="stBulletLvl" val="1"/>
                    </dgm:alg>
                  </dgm:if>
                  <dgm:else name="Name148">
                    <dgm:alg type="tx">
                      <dgm:param type="parTxLTRAlign" val="l"/>
                      <dgm:param type="parTxRTLAlign" val="l"/>
                    </dgm:alg>
                  </dgm:else>
                </dgm:choose>
              </dgm:if>
              <dgm:else name="Name149">
                <dgm:choose name="Name150">
                  <dgm:if name="Name151" axis="ch" ptType="node" func="cnt" op="gte" val="2">
                    <dgm:alg type="tx">
                      <dgm:param type="parTxLTRAlign" val="r"/>
                      <dgm:param type="parTxRTLAlign" val="r"/>
                      <dgm:param type="shpTxLTRAlignCh" val="r"/>
                      <dgm:param type="shpTxRTLAlignCh" val="r"/>
                      <dgm:param type="stBulletLvl" val="1"/>
                    </dgm:alg>
                  </dgm:if>
                  <dgm:else name="Name152">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53"/>
      </dgm:choose>
    </dgm:forEach>
    <dgm:forEach name="Name154" axis="ch" ptType="sibTrans" hideLastTrans="0" st="3" cnt="1">
      <dgm:layoutNode name="picture3">
        <dgm:alg type="sp"/>
        <dgm:shape xmlns:r="http://schemas.openxmlformats.org/officeDocument/2006/relationships" r:blip="">
          <dgm:adjLst/>
        </dgm:shape>
        <dgm:presOf/>
        <dgm:constrLst/>
        <dgm:forEach name="Name155" ref="imageRepeat"/>
      </dgm:layoutNode>
    </dgm:forEach>
    <dgm:forEach name="Name156" axis="ch" ptType="node" st="4" cnt="1">
      <dgm:layoutNode name="parTx4">
        <dgm:choose name="Name157">
          <dgm:if name="Name158" func="var" arg="dir" op="equ" val="norm">
            <dgm:alg type="tx">
              <dgm:param type="parTxLTRAlign" val="l"/>
              <dgm:param type="parTxRTLAlign" val="r"/>
            </dgm:alg>
          </dgm:if>
          <dgm:else name="Name159">
            <dgm:alg type="tx">
              <dgm:param type="parTxLTRAlign" val="r"/>
              <dgm:param type="parTxRTLAlign" val="l"/>
            </dgm:alg>
          </dgm:else>
        </dgm:choose>
        <dgm:shape xmlns:r="http://schemas.openxmlformats.org/officeDocument/2006/relationships" type="roundRect" r:blip="">
          <dgm:adjLst/>
        </dgm:shape>
        <dgm:presOf axis="self" ptType="node"/>
        <dgm:choose name="Name160">
          <dgm:if name="Name161" func="var" arg="dir" op="equ" val="norm">
            <dgm:constrLst>
              <dgm:constr type="lMarg" refType="w" fact="0.6"/>
              <dgm:constr type="rMarg" refType="primFontSz" fact="0.3"/>
              <dgm:constr type="tMarg" refType="primFontSz" fact="0.3"/>
              <dgm:constr type="bMarg" refType="primFontSz" fact="0.3"/>
            </dgm:constrLst>
          </dgm:if>
          <dgm:else name="Name162">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63">
        <dgm:if name="Name164" axis="ch" ptType="node" func="cnt" op="gte" val="1">
          <dgm:layoutNode name="desTx4" styleLbl="revTx">
            <dgm:varLst>
              <dgm:bulletEnabled val="1"/>
            </dgm:varLst>
            <dgm:choose name="Name165">
              <dgm:if name="Name166" func="var" arg="dir" op="equ" val="norm">
                <dgm:choose name="Name167">
                  <dgm:if name="Name168" axis="ch" ptType="node" func="cnt" op="gte" val="2">
                    <dgm:alg type="tx">
                      <dgm:param type="parTxLTRAlign" val="l"/>
                      <dgm:param type="parTxRTLAlign" val="l"/>
                      <dgm:param type="stBulletLvl" val="1"/>
                    </dgm:alg>
                  </dgm:if>
                  <dgm:else name="Name169">
                    <dgm:alg type="tx">
                      <dgm:param type="parTxLTRAlign" val="l"/>
                      <dgm:param type="parTxRTLAlign" val="l"/>
                    </dgm:alg>
                  </dgm:else>
                </dgm:choose>
              </dgm:if>
              <dgm:else name="Name170">
                <dgm:choose name="Name171">
                  <dgm:if name="Name172" axis="ch" ptType="node" func="cnt" op="gte" val="2">
                    <dgm:alg type="tx">
                      <dgm:param type="parTxLTRAlign" val="r"/>
                      <dgm:param type="parTxRTLAlign" val="r"/>
                      <dgm:param type="shpTxLTRAlignCh" val="r"/>
                      <dgm:param type="shpTxRTLAlignCh" val="r"/>
                      <dgm:param type="stBulletLvl" val="1"/>
                    </dgm:alg>
                  </dgm:if>
                  <dgm:else name="Name173">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74"/>
      </dgm:choose>
    </dgm:forEach>
    <dgm:forEach name="Name175" axis="ch" ptType="sibTrans" hideLastTrans="0" st="4" cnt="1">
      <dgm:layoutNode name="picture4">
        <dgm:alg type="sp"/>
        <dgm:shape xmlns:r="http://schemas.openxmlformats.org/officeDocument/2006/relationships" r:blip="">
          <dgm:adjLst/>
        </dgm:shape>
        <dgm:presOf/>
        <dgm:constrLst/>
        <dgm:forEach name="Name176" ref="imageRepeat"/>
      </dgm:layoutNode>
    </dgm:forEach>
    <dgm:forEach name="Name177" axis="ch" ptType="node" st="5" cnt="1">
      <dgm:layoutNode name="parTx5">
        <dgm:choose name="Name178">
          <dgm:if name="Name179" func="var" arg="dir" op="equ" val="norm">
            <dgm:alg type="tx">
              <dgm:param type="parTxLTRAlign" val="l"/>
              <dgm:param type="parTxRTLAlign" val="r"/>
            </dgm:alg>
          </dgm:if>
          <dgm:else name="Name180">
            <dgm:alg type="tx">
              <dgm:param type="parTxLTRAlign" val="r"/>
              <dgm:param type="parTxRTLAlign" val="l"/>
            </dgm:alg>
          </dgm:else>
        </dgm:choose>
        <dgm:shape xmlns:r="http://schemas.openxmlformats.org/officeDocument/2006/relationships" type="roundRect" r:blip="">
          <dgm:adjLst/>
        </dgm:shape>
        <dgm:presOf axis="self" ptType="node"/>
        <dgm:choose name="Name181">
          <dgm:if name="Name182" func="var" arg="dir" op="equ" val="norm">
            <dgm:constrLst>
              <dgm:constr type="lMarg" refType="w" fact="0.6"/>
              <dgm:constr type="rMarg" refType="primFontSz" fact="0.3"/>
              <dgm:constr type="tMarg" refType="primFontSz" fact="0.3"/>
              <dgm:constr type="bMarg" refType="primFontSz" fact="0.3"/>
            </dgm:constrLst>
          </dgm:if>
          <dgm:else name="Name183">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84">
        <dgm:if name="Name185" axis="ch" ptType="node" func="cnt" op="gte" val="1">
          <dgm:layoutNode name="desTx5" styleLbl="revTx">
            <dgm:varLst>
              <dgm:bulletEnabled val="1"/>
            </dgm:varLst>
            <dgm:choose name="Name186">
              <dgm:if name="Name187" func="var" arg="dir" op="equ" val="norm">
                <dgm:choose name="Name188">
                  <dgm:if name="Name189" axis="ch" ptType="node" func="cnt" op="gte" val="2">
                    <dgm:alg type="tx">
                      <dgm:param type="parTxLTRAlign" val="l"/>
                      <dgm:param type="parTxRTLAlign" val="l"/>
                      <dgm:param type="stBulletLvl" val="1"/>
                    </dgm:alg>
                  </dgm:if>
                  <dgm:else name="Name190">
                    <dgm:alg type="tx">
                      <dgm:param type="parTxLTRAlign" val="l"/>
                      <dgm:param type="parTxRTLAlign" val="l"/>
                    </dgm:alg>
                  </dgm:else>
                </dgm:choose>
              </dgm:if>
              <dgm:else name="Name191">
                <dgm:choose name="Name192">
                  <dgm:if name="Name193" axis="ch" ptType="node" func="cnt" op="gte" val="2">
                    <dgm:alg type="tx">
                      <dgm:param type="parTxLTRAlign" val="r"/>
                      <dgm:param type="parTxRTLAlign" val="r"/>
                      <dgm:param type="shpTxLTRAlignCh" val="r"/>
                      <dgm:param type="shpTxRTLAlignCh" val="r"/>
                      <dgm:param type="stBulletLvl" val="1"/>
                    </dgm:alg>
                  </dgm:if>
                  <dgm:else name="Name194">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95"/>
      </dgm:choose>
    </dgm:forEach>
    <dgm:forEach name="Name196" axis="ch" ptType="sibTrans" hideLastTrans="0" st="5" cnt="1">
      <dgm:layoutNode name="picture5">
        <dgm:alg type="sp"/>
        <dgm:shape xmlns:r="http://schemas.openxmlformats.org/officeDocument/2006/relationships" r:blip="">
          <dgm:adjLst/>
        </dgm:shape>
        <dgm:presOf/>
        <dgm:constrLst/>
        <dgm:forEach name="Name197" ref="imageRepeat"/>
      </dgm:layoutNode>
    </dgm:forEach>
    <dgm:forEach name="Name198" axis="ch" ptType="node" st="6" cnt="1">
      <dgm:layoutNode name="parTx6">
        <dgm:choose name="Name199">
          <dgm:if name="Name200" func="var" arg="dir" op="equ" val="norm">
            <dgm:alg type="tx">
              <dgm:param type="parTxLTRAlign" val="l"/>
              <dgm:param type="parTxRTLAlign" val="r"/>
            </dgm:alg>
          </dgm:if>
          <dgm:else name="Name201">
            <dgm:alg type="tx">
              <dgm:param type="parTxLTRAlign" val="r"/>
              <dgm:param type="parTxRTLAlign" val="l"/>
            </dgm:alg>
          </dgm:else>
        </dgm:choose>
        <dgm:shape xmlns:r="http://schemas.openxmlformats.org/officeDocument/2006/relationships" type="roundRect" r:blip="">
          <dgm:adjLst/>
        </dgm:shape>
        <dgm:presOf axis="self" ptType="node"/>
        <dgm:choose name="Name202">
          <dgm:if name="Name203" func="var" arg="dir" op="equ" val="norm">
            <dgm:constrLst>
              <dgm:constr type="lMarg" refType="w" fact="0.6"/>
              <dgm:constr type="rMarg" refType="primFontSz" fact="0.3"/>
              <dgm:constr type="tMarg" refType="primFontSz" fact="0.3"/>
              <dgm:constr type="bMarg" refType="primFontSz" fact="0.3"/>
            </dgm:constrLst>
          </dgm:if>
          <dgm:else name="Name204">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05">
        <dgm:if name="Name206" axis="ch" ptType="node" func="cnt" op="gte" val="1">
          <dgm:layoutNode name="desTx6" styleLbl="revTx">
            <dgm:varLst>
              <dgm:bulletEnabled val="1"/>
            </dgm:varLst>
            <dgm:choose name="Name207">
              <dgm:if name="Name208" func="var" arg="dir" op="equ" val="norm">
                <dgm:choose name="Name209">
                  <dgm:if name="Name210" axis="ch" ptType="node" func="cnt" op="gte" val="2">
                    <dgm:alg type="tx">
                      <dgm:param type="parTxLTRAlign" val="l"/>
                      <dgm:param type="parTxRTLAlign" val="l"/>
                      <dgm:param type="stBulletLvl" val="1"/>
                    </dgm:alg>
                  </dgm:if>
                  <dgm:else name="Name211">
                    <dgm:alg type="tx">
                      <dgm:param type="parTxLTRAlign" val="l"/>
                      <dgm:param type="parTxRTLAlign" val="l"/>
                    </dgm:alg>
                  </dgm:else>
                </dgm:choose>
              </dgm:if>
              <dgm:else name="Name212">
                <dgm:choose name="Name213">
                  <dgm:if name="Name214" axis="ch" ptType="node" func="cnt" op="gte" val="2">
                    <dgm:alg type="tx">
                      <dgm:param type="parTxLTRAlign" val="r"/>
                      <dgm:param type="parTxRTLAlign" val="r"/>
                      <dgm:param type="shpTxLTRAlignCh" val="r"/>
                      <dgm:param type="shpTxRTLAlignCh" val="r"/>
                      <dgm:param type="stBulletLvl" val="1"/>
                    </dgm:alg>
                  </dgm:if>
                  <dgm:else name="Name215">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16"/>
      </dgm:choose>
    </dgm:forEach>
    <dgm:forEach name="Name217" axis="ch" ptType="sibTrans" hideLastTrans="0" st="6" cnt="1">
      <dgm:layoutNode name="picture6">
        <dgm:alg type="sp"/>
        <dgm:shape xmlns:r="http://schemas.openxmlformats.org/officeDocument/2006/relationships" r:blip="">
          <dgm:adjLst/>
        </dgm:shape>
        <dgm:presOf/>
        <dgm:constrLst/>
        <dgm:forEach name="Name218" ref="imageRepeat"/>
      </dgm:layoutNode>
    </dgm:forEach>
    <dgm:forEach name="Name219" axis="ch" ptType="node" st="7" cnt="1">
      <dgm:layoutNode name="parTx7">
        <dgm:choose name="Name220">
          <dgm:if name="Name221" func="var" arg="dir" op="equ" val="norm">
            <dgm:alg type="tx">
              <dgm:param type="parTxLTRAlign" val="l"/>
              <dgm:param type="parTxRTLAlign" val="r"/>
            </dgm:alg>
          </dgm:if>
          <dgm:else name="Name222">
            <dgm:alg type="tx">
              <dgm:param type="parTxLTRAlign" val="r"/>
              <dgm:param type="parTxRTLAlign" val="l"/>
            </dgm:alg>
          </dgm:else>
        </dgm:choose>
        <dgm:shape xmlns:r="http://schemas.openxmlformats.org/officeDocument/2006/relationships" type="roundRect" r:blip="">
          <dgm:adjLst/>
        </dgm:shape>
        <dgm:presOf axis="self" ptType="node"/>
        <dgm:choose name="Name223">
          <dgm:if name="Name224" func="var" arg="dir" op="equ" val="norm">
            <dgm:constrLst>
              <dgm:constr type="lMarg" refType="w" fact="0.6"/>
              <dgm:constr type="rMarg" refType="primFontSz" fact="0.3"/>
              <dgm:constr type="tMarg" refType="primFontSz" fact="0.3"/>
              <dgm:constr type="bMarg" refType="primFontSz" fact="0.3"/>
            </dgm:constrLst>
          </dgm:if>
          <dgm:else name="Name225">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26">
        <dgm:if name="Name227" axis="ch" ptType="node" func="cnt" op="gte" val="1">
          <dgm:layoutNode name="desTx7" styleLbl="revTx">
            <dgm:varLst>
              <dgm:bulletEnabled val="1"/>
            </dgm:varLst>
            <dgm:choose name="Name228">
              <dgm:if name="Name229" func="var" arg="dir" op="equ" val="norm">
                <dgm:choose name="Name230">
                  <dgm:if name="Name231" axis="ch" ptType="node" func="cnt" op="gte" val="2">
                    <dgm:alg type="tx">
                      <dgm:param type="parTxLTRAlign" val="l"/>
                      <dgm:param type="parTxRTLAlign" val="l"/>
                      <dgm:param type="stBulletLvl" val="1"/>
                    </dgm:alg>
                  </dgm:if>
                  <dgm:else name="Name232">
                    <dgm:alg type="tx">
                      <dgm:param type="parTxLTRAlign" val="l"/>
                      <dgm:param type="parTxRTLAlign" val="l"/>
                    </dgm:alg>
                  </dgm:else>
                </dgm:choose>
              </dgm:if>
              <dgm:else name="Name233">
                <dgm:choose name="Name234">
                  <dgm:if name="Name235" axis="ch" ptType="node" func="cnt" op="gte" val="2">
                    <dgm:alg type="tx">
                      <dgm:param type="parTxLTRAlign" val="r"/>
                      <dgm:param type="parTxRTLAlign" val="r"/>
                      <dgm:param type="shpTxLTRAlignCh" val="r"/>
                      <dgm:param type="shpTxRTLAlignCh" val="r"/>
                      <dgm:param type="stBulletLvl" val="1"/>
                    </dgm:alg>
                  </dgm:if>
                  <dgm:else name="Name236">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37"/>
      </dgm:choose>
    </dgm:forEach>
    <dgm:forEach name="Name238" axis="ch" ptType="sibTrans" hideLastTrans="0" st="7" cnt="1">
      <dgm:layoutNode name="picture7">
        <dgm:alg type="sp"/>
        <dgm:shape xmlns:r="http://schemas.openxmlformats.org/officeDocument/2006/relationships" r:blip="">
          <dgm:adjLst/>
        </dgm:shape>
        <dgm:presOf/>
        <dgm:constrLst/>
        <dgm:forEach name="Name239" ref="imageRepeat"/>
      </dgm:layoutNode>
    </dgm:forEach>
  </dgm:layoutNode>
</dgm:layoutDef>
</file>

<file path=ppt/diagrams/layout1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419"/>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FA2B12E-53BD-442D-BA93-77771651725A}" type="datetimeFigureOut">
              <a:rPr lang="es-419" smtClean="0"/>
              <a:t>12/5/2025</a:t>
            </a:fld>
            <a:endParaRPr lang="es-419"/>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419"/>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419"/>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419"/>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44B0C85-08DE-4939-B669-00E9DE2A6563}" type="slidenum">
              <a:rPr lang="es-419" smtClean="0"/>
              <a:t>‹Nº›</a:t>
            </a:fld>
            <a:endParaRPr lang="es-419"/>
          </a:p>
        </p:txBody>
      </p:sp>
    </p:spTree>
    <p:extLst>
      <p:ext uri="{BB962C8B-B14F-4D97-AF65-F5344CB8AC3E}">
        <p14:creationId xmlns:p14="http://schemas.microsoft.com/office/powerpoint/2010/main" val="31227481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C29F4176-FAA9-4A31-8AFC-6D01438B0E2B}" type="slidenum">
              <a:rPr lang="en-US" smtClean="0"/>
              <a:t>1</a:t>
            </a:fld>
            <a:endParaRPr lang="en-US" dirty="0"/>
          </a:p>
        </p:txBody>
      </p:sp>
    </p:spTree>
    <p:extLst>
      <p:ext uri="{BB962C8B-B14F-4D97-AF65-F5344CB8AC3E}">
        <p14:creationId xmlns:p14="http://schemas.microsoft.com/office/powerpoint/2010/main" val="31490409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a:p>
        </p:txBody>
      </p:sp>
      <p:sp>
        <p:nvSpPr>
          <p:cNvPr id="4" name="Marcador de número de diapositiva 3"/>
          <p:cNvSpPr>
            <a:spLocks noGrp="1"/>
          </p:cNvSpPr>
          <p:nvPr>
            <p:ph type="sldNum" sz="quarter" idx="10"/>
          </p:nvPr>
        </p:nvSpPr>
        <p:spPr/>
        <p:txBody>
          <a:bodyPr/>
          <a:lstStyle/>
          <a:p>
            <a:fld id="{C29F4176-FAA9-4A31-8AFC-6D01438B0E2B}" type="slidenum">
              <a:rPr lang="en-US" smtClean="0"/>
              <a:t>46</a:t>
            </a:fld>
            <a:endParaRPr lang="en-US"/>
          </a:p>
        </p:txBody>
      </p:sp>
    </p:spTree>
    <p:extLst>
      <p:ext uri="{BB962C8B-B14F-4D97-AF65-F5344CB8AC3E}">
        <p14:creationId xmlns:p14="http://schemas.microsoft.com/office/powerpoint/2010/main" val="79935320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8" name="Imagen 7" descr="Forma, Cuadrado&#10;&#10;El contenido generado por IA puede ser incorrecto.">
            <a:extLst>
              <a:ext uri="{FF2B5EF4-FFF2-40B4-BE49-F238E27FC236}">
                <a16:creationId xmlns:a16="http://schemas.microsoft.com/office/drawing/2014/main" id="{6F2E697C-28D2-178D-300F-0EFD155111A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647257" y="1906369"/>
            <a:ext cx="4448743" cy="2381219"/>
          </a:xfrm>
        </p:spPr>
        <p:txBody>
          <a:bodyPr bIns="0" anchor="b">
            <a:noAutofit/>
          </a:bodyPr>
          <a:lstStyle>
            <a:lvl1pPr algn="l">
              <a:defRPr sz="4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334704" y="4951631"/>
            <a:ext cx="4631090" cy="1577062"/>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a:xfrm>
            <a:off x="7554138" y="330370"/>
            <a:ext cx="3500715" cy="309201"/>
          </a:xfrm>
          <a:prstGeom prst="rect">
            <a:avLst/>
          </a:prstGeom>
        </p:spPr>
        <p:txBody>
          <a:bodyPr/>
          <a:lstStyle/>
          <a:p>
            <a:fld id="{48A87A34-81AB-432B-8DAE-1953F412C126}" type="datetimeFigureOut">
              <a:rPr lang="en-US" smtClean="0"/>
              <a:t>5/12/2025</a:t>
            </a:fld>
            <a:endParaRPr lang="en-US" dirty="0"/>
          </a:p>
        </p:txBody>
      </p:sp>
      <p:sp>
        <p:nvSpPr>
          <p:cNvPr id="5" name="Footer Placeholder 4"/>
          <p:cNvSpPr>
            <a:spLocks noGrp="1"/>
          </p:cNvSpPr>
          <p:nvPr>
            <p:ph type="ftr" sz="quarter" idx="11"/>
          </p:nvPr>
        </p:nvSpPr>
        <p:spPr>
          <a:xfrm>
            <a:off x="2416500" y="329307"/>
            <a:ext cx="4973915" cy="309201"/>
          </a:xfrm>
          <a:prstGeom prst="rect">
            <a:avLst/>
          </a:prstGeom>
        </p:spPr>
        <p:txBody>
          <a:bodyPr/>
          <a:lstStyle/>
          <a:p>
            <a:endParaRPr lang="en-US" dirty="0"/>
          </a:p>
        </p:txBody>
      </p:sp>
    </p:spTree>
    <p:extLst>
      <p:ext uri="{BB962C8B-B14F-4D97-AF65-F5344CB8AC3E}">
        <p14:creationId xmlns:p14="http://schemas.microsoft.com/office/powerpoint/2010/main" val="38003960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1447191" y="2824269"/>
            <a:ext cx="4645152" cy="2644457"/>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6412362" y="2821491"/>
            <a:ext cx="4645152" cy="2637371"/>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a:xfrm>
            <a:off x="7554138" y="330370"/>
            <a:ext cx="3500715" cy="309201"/>
          </a:xfrm>
          <a:prstGeom prst="rect">
            <a:avLst/>
          </a:prstGeom>
        </p:spPr>
        <p:txBody>
          <a:bodyPr/>
          <a:lstStyle/>
          <a:p>
            <a:fld id="{48A87A34-81AB-432B-8DAE-1953F412C126}" type="datetimeFigureOut">
              <a:rPr lang="en-US" smtClean="0"/>
              <a:t>5/12/2025</a:t>
            </a:fld>
            <a:endParaRPr lang="en-US" dirty="0"/>
          </a:p>
        </p:txBody>
      </p:sp>
      <p:sp>
        <p:nvSpPr>
          <p:cNvPr id="8" name="Footer Placeholder 7"/>
          <p:cNvSpPr>
            <a:spLocks noGrp="1"/>
          </p:cNvSpPr>
          <p:nvPr>
            <p:ph type="ftr" sz="quarter" idx="11"/>
          </p:nvPr>
        </p:nvSpPr>
        <p:spPr>
          <a:xfrm>
            <a:off x="1451579" y="329307"/>
            <a:ext cx="5938836" cy="309201"/>
          </a:xfrm>
          <a:prstGeom prst="rect">
            <a:avLst/>
          </a:prstGeom>
        </p:spPr>
        <p:txBody>
          <a:bodyPr/>
          <a:lstStyle/>
          <a:p>
            <a:endParaRPr lang="en-US" dirty="0"/>
          </a:p>
        </p:txBody>
      </p:sp>
      <p:sp>
        <p:nvSpPr>
          <p:cNvPr id="9" name="Slide Number Placeholder 8"/>
          <p:cNvSpPr>
            <a:spLocks noGrp="1"/>
          </p:cNvSpPr>
          <p:nvPr>
            <p:ph type="sldNum" sz="quarter" idx="12"/>
          </p:nvPr>
        </p:nvSpPr>
        <p:spPr>
          <a:xfrm>
            <a:off x="480060" y="798973"/>
            <a:ext cx="811019" cy="503578"/>
          </a:xfrm>
          <a:prstGeom prst="rect">
            <a:avLst/>
          </a:prstGeom>
        </p:spPr>
        <p:txBody>
          <a:bodyPr/>
          <a:lstStyle/>
          <a:p>
            <a:fld id="{6D22F896-40B5-4ADD-8801-0D06FADFA095}" type="slidenum">
              <a:rPr lang="en-US" smtClean="0"/>
              <a:t>‹Nº›</a:t>
            </a:fld>
            <a:endParaRPr lang="en-US" dirty="0"/>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2205987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a:xfrm>
            <a:off x="7554138" y="330370"/>
            <a:ext cx="3500715" cy="309201"/>
          </a:xfrm>
          <a:prstGeom prst="rect">
            <a:avLst/>
          </a:prstGeom>
        </p:spPr>
        <p:txBody>
          <a:bodyPr/>
          <a:lstStyle/>
          <a:p>
            <a:fld id="{48A87A34-81AB-432B-8DAE-1953F412C126}" type="datetimeFigureOut">
              <a:rPr lang="en-US" smtClean="0"/>
              <a:t>5/12/2025</a:t>
            </a:fld>
            <a:endParaRPr lang="en-US" dirty="0"/>
          </a:p>
        </p:txBody>
      </p:sp>
      <p:sp>
        <p:nvSpPr>
          <p:cNvPr id="4" name="Footer Placeholder 3"/>
          <p:cNvSpPr>
            <a:spLocks noGrp="1"/>
          </p:cNvSpPr>
          <p:nvPr>
            <p:ph type="ftr" sz="quarter" idx="11"/>
          </p:nvPr>
        </p:nvSpPr>
        <p:spPr>
          <a:xfrm>
            <a:off x="1451579" y="329307"/>
            <a:ext cx="5938836" cy="309201"/>
          </a:xfrm>
          <a:prstGeom prst="rect">
            <a:avLst/>
          </a:prstGeom>
        </p:spPr>
        <p:txBody>
          <a:bodyPr/>
          <a:lstStyle/>
          <a:p>
            <a:endParaRPr lang="en-US" dirty="0"/>
          </a:p>
        </p:txBody>
      </p:sp>
      <p:sp>
        <p:nvSpPr>
          <p:cNvPr id="5" name="Slide Number Placeholder 4"/>
          <p:cNvSpPr>
            <a:spLocks noGrp="1"/>
          </p:cNvSpPr>
          <p:nvPr>
            <p:ph type="sldNum" sz="quarter" idx="12"/>
          </p:nvPr>
        </p:nvSpPr>
        <p:spPr>
          <a:xfrm>
            <a:off x="480060" y="798973"/>
            <a:ext cx="811019" cy="503578"/>
          </a:xfrm>
          <a:prstGeom prst="rect">
            <a:avLst/>
          </a:prstGeom>
        </p:spPr>
        <p:txBody>
          <a:bodyPr/>
          <a:lstStyle/>
          <a:p>
            <a:fld id="{6D22F896-40B5-4ADD-8801-0D06FADFA095}" type="slidenum">
              <a:rPr lang="en-US" smtClean="0"/>
              <a:t>‹Nº›</a:t>
            </a:fld>
            <a:endParaRPr lang="en-US" dirty="0"/>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5012462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7554138" y="330370"/>
            <a:ext cx="3500715" cy="309201"/>
          </a:xfrm>
          <a:prstGeom prst="rect">
            <a:avLst/>
          </a:prstGeom>
        </p:spPr>
        <p:txBody>
          <a:bodyPr/>
          <a:lstStyle/>
          <a:p>
            <a:fld id="{48A87A34-81AB-432B-8DAE-1953F412C126}" type="datetimeFigureOut">
              <a:rPr lang="en-US" smtClean="0"/>
              <a:t>5/12/2025</a:t>
            </a:fld>
            <a:endParaRPr lang="en-US" dirty="0"/>
          </a:p>
        </p:txBody>
      </p:sp>
      <p:sp>
        <p:nvSpPr>
          <p:cNvPr id="3" name="Footer Placeholder 2"/>
          <p:cNvSpPr>
            <a:spLocks noGrp="1"/>
          </p:cNvSpPr>
          <p:nvPr>
            <p:ph type="ftr" sz="quarter" idx="11"/>
          </p:nvPr>
        </p:nvSpPr>
        <p:spPr>
          <a:xfrm>
            <a:off x="1451579" y="329307"/>
            <a:ext cx="5938836" cy="309201"/>
          </a:xfrm>
          <a:prstGeom prst="rect">
            <a:avLst/>
          </a:prstGeom>
        </p:spPr>
        <p:txBody>
          <a:bodyPr/>
          <a:lstStyle/>
          <a:p>
            <a:endParaRPr lang="en-US" dirty="0"/>
          </a:p>
        </p:txBody>
      </p:sp>
      <p:sp>
        <p:nvSpPr>
          <p:cNvPr id="4" name="Slide Number Placeholder 3"/>
          <p:cNvSpPr>
            <a:spLocks noGrp="1"/>
          </p:cNvSpPr>
          <p:nvPr>
            <p:ph type="sldNum" sz="quarter" idx="12"/>
          </p:nvPr>
        </p:nvSpPr>
        <p:spPr>
          <a:xfrm>
            <a:off x="480060" y="798973"/>
            <a:ext cx="811019" cy="503578"/>
          </a:xfrm>
          <a:prstGeom prst="rect">
            <a:avLst/>
          </a:prstGeom>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6168887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a:xfrm>
            <a:off x="7554138" y="330370"/>
            <a:ext cx="3500715" cy="309201"/>
          </a:xfrm>
          <a:prstGeom prst="rect">
            <a:avLst/>
          </a:prstGeom>
        </p:spPr>
        <p:txBody>
          <a:bodyPr/>
          <a:lstStyle/>
          <a:p>
            <a:fld id="{48A87A34-81AB-432B-8DAE-1953F412C126}" type="datetimeFigureOut">
              <a:rPr lang="en-US" smtClean="0"/>
              <a:t>5/12/2025</a:t>
            </a:fld>
            <a:endParaRPr lang="en-US" dirty="0"/>
          </a:p>
        </p:txBody>
      </p:sp>
      <p:sp>
        <p:nvSpPr>
          <p:cNvPr id="6" name="Footer Placeholder 5"/>
          <p:cNvSpPr>
            <a:spLocks noGrp="1"/>
          </p:cNvSpPr>
          <p:nvPr>
            <p:ph type="ftr" sz="quarter" idx="11"/>
          </p:nvPr>
        </p:nvSpPr>
        <p:spPr>
          <a:xfrm>
            <a:off x="1451579" y="329307"/>
            <a:ext cx="5938836" cy="309201"/>
          </a:xfrm>
          <a:prstGeom prst="rect">
            <a:avLst/>
          </a:prstGeom>
        </p:spPr>
        <p:txBody>
          <a:bodyPr/>
          <a:lstStyle/>
          <a:p>
            <a:endParaRPr lang="en-US" dirty="0"/>
          </a:p>
        </p:txBody>
      </p:sp>
      <p:sp>
        <p:nvSpPr>
          <p:cNvPr id="7" name="Slide Number Placeholder 6"/>
          <p:cNvSpPr>
            <a:spLocks noGrp="1"/>
          </p:cNvSpPr>
          <p:nvPr>
            <p:ph type="sldNum" sz="quarter" idx="12"/>
          </p:nvPr>
        </p:nvSpPr>
        <p:spPr>
          <a:xfrm>
            <a:off x="480060" y="798973"/>
            <a:ext cx="811019" cy="503578"/>
          </a:xfrm>
          <a:prstGeom prst="rect">
            <a:avLst/>
          </a:prstGeom>
        </p:spPr>
        <p:txBody>
          <a:bodyPr/>
          <a:lstStyle/>
          <a:p>
            <a:fld id="{6D22F896-40B5-4ADD-8801-0D06FADFA095}" type="slidenum">
              <a:rPr lang="en-US" smtClean="0"/>
              <a:t>‹Nº›</a:t>
            </a:fld>
            <a:endParaRPr lang="en-US" dirty="0"/>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6393857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a:xfrm>
            <a:off x="1447382" y="5469856"/>
            <a:ext cx="5527351" cy="320123"/>
          </a:xfrm>
          <a:prstGeom prst="rect">
            <a:avLst/>
          </a:prstGeom>
        </p:spPr>
        <p:txBody>
          <a:bodyPr/>
          <a:lstStyle>
            <a:lvl1pPr algn="l">
              <a:defRPr/>
            </a:lvl1pPr>
          </a:lstStyle>
          <a:p>
            <a:fld id="{48A87A34-81AB-432B-8DAE-1953F412C126}" type="datetimeFigureOut">
              <a:rPr lang="en-US" smtClean="0"/>
              <a:pPr/>
              <a:t>5/12/2025</a:t>
            </a:fld>
            <a:endParaRPr lang="en-US" dirty="0"/>
          </a:p>
        </p:txBody>
      </p:sp>
      <p:sp>
        <p:nvSpPr>
          <p:cNvPr id="6" name="Footer Placeholder 5"/>
          <p:cNvSpPr>
            <a:spLocks noGrp="1"/>
          </p:cNvSpPr>
          <p:nvPr>
            <p:ph type="ftr" sz="quarter" idx="11"/>
          </p:nvPr>
        </p:nvSpPr>
        <p:spPr>
          <a:xfrm>
            <a:off x="1447382" y="318640"/>
            <a:ext cx="5541004" cy="320931"/>
          </a:xfrm>
          <a:prstGeom prst="rect">
            <a:avLst/>
          </a:prstGeom>
        </p:spPr>
        <p:txBody>
          <a:bodyPr/>
          <a:lstStyle/>
          <a:p>
            <a:endParaRPr lang="en-US" dirty="0"/>
          </a:p>
        </p:txBody>
      </p:sp>
      <p:sp>
        <p:nvSpPr>
          <p:cNvPr id="7" name="Slide Number Placeholder 6"/>
          <p:cNvSpPr>
            <a:spLocks noGrp="1"/>
          </p:cNvSpPr>
          <p:nvPr>
            <p:ph type="sldNum" sz="quarter" idx="12"/>
          </p:nvPr>
        </p:nvSpPr>
        <p:spPr>
          <a:xfrm>
            <a:off x="480060" y="798973"/>
            <a:ext cx="811019" cy="503578"/>
          </a:xfrm>
          <a:prstGeom prst="rect">
            <a:avLst/>
          </a:prstGeom>
        </p:spPr>
        <p:txBody>
          <a:bodyPr/>
          <a:lstStyle/>
          <a:p>
            <a:fld id="{6D22F896-40B5-4ADD-8801-0D06FADFA095}" type="slidenum">
              <a:rPr lang="en-US" smtClean="0"/>
              <a:t>‹Nº›</a:t>
            </a:fld>
            <a:endParaRPr lang="en-US" dirty="0"/>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3436779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a:xfrm>
            <a:off x="7554138" y="330370"/>
            <a:ext cx="3500715" cy="309201"/>
          </a:xfrm>
          <a:prstGeom prst="rect">
            <a:avLst/>
          </a:prstGeom>
        </p:spPr>
        <p:txBody>
          <a:bodyPr/>
          <a:lstStyle/>
          <a:p>
            <a:fld id="{48A87A34-81AB-432B-8DAE-1953F412C126}" type="datetimeFigureOut">
              <a:rPr lang="en-US" smtClean="0"/>
              <a:t>5/12/2025</a:t>
            </a:fld>
            <a:endParaRPr lang="en-US" dirty="0"/>
          </a:p>
        </p:txBody>
      </p:sp>
      <p:sp>
        <p:nvSpPr>
          <p:cNvPr id="5" name="Footer Placeholder 4"/>
          <p:cNvSpPr>
            <a:spLocks noGrp="1"/>
          </p:cNvSpPr>
          <p:nvPr>
            <p:ph type="ftr" sz="quarter" idx="11"/>
          </p:nvPr>
        </p:nvSpPr>
        <p:spPr>
          <a:xfrm>
            <a:off x="1451579" y="329307"/>
            <a:ext cx="5938836" cy="309201"/>
          </a:xfrm>
          <a:prstGeom prst="rect">
            <a:avLst/>
          </a:prstGeom>
        </p:spPr>
        <p:txBody>
          <a:bodyPr/>
          <a:lstStyle/>
          <a:p>
            <a:endParaRPr lang="en-US" dirty="0"/>
          </a:p>
        </p:txBody>
      </p:sp>
      <p:sp>
        <p:nvSpPr>
          <p:cNvPr id="6" name="Slide Number Placeholder 5"/>
          <p:cNvSpPr>
            <a:spLocks noGrp="1"/>
          </p:cNvSpPr>
          <p:nvPr>
            <p:ph type="sldNum" sz="quarter" idx="12"/>
          </p:nvPr>
        </p:nvSpPr>
        <p:spPr>
          <a:xfrm>
            <a:off x="480060" y="798973"/>
            <a:ext cx="811019" cy="503578"/>
          </a:xfrm>
          <a:prstGeom prst="rect">
            <a:avLst/>
          </a:prstGeom>
        </p:spPr>
        <p:txBody>
          <a:bodyPr/>
          <a:lstStyle/>
          <a:p>
            <a:fld id="{6D22F896-40B5-4ADD-8801-0D06FADFA095}" type="slidenum">
              <a:rPr lang="en-US" smtClean="0"/>
              <a:t>‹Nº›</a:t>
            </a:fld>
            <a:endParaRPr lang="en-US" dirty="0"/>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0323883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a:xfrm>
            <a:off x="7554138" y="330370"/>
            <a:ext cx="3500715" cy="309201"/>
          </a:xfrm>
          <a:prstGeom prst="rect">
            <a:avLst/>
          </a:prstGeom>
        </p:spPr>
        <p:txBody>
          <a:bodyPr/>
          <a:lstStyle/>
          <a:p>
            <a:fld id="{48A87A34-81AB-432B-8DAE-1953F412C126}" type="datetimeFigureOut">
              <a:rPr lang="en-US" smtClean="0"/>
              <a:t>5/12/2025</a:t>
            </a:fld>
            <a:endParaRPr lang="en-US" dirty="0"/>
          </a:p>
        </p:txBody>
      </p:sp>
      <p:sp>
        <p:nvSpPr>
          <p:cNvPr id="5" name="Footer Placeholder 4"/>
          <p:cNvSpPr>
            <a:spLocks noGrp="1"/>
          </p:cNvSpPr>
          <p:nvPr>
            <p:ph type="ftr" sz="quarter" idx="11"/>
          </p:nvPr>
        </p:nvSpPr>
        <p:spPr>
          <a:xfrm>
            <a:off x="1451579" y="329307"/>
            <a:ext cx="5938836" cy="309201"/>
          </a:xfrm>
          <a:prstGeom prst="rect">
            <a:avLst/>
          </a:prstGeom>
        </p:spPr>
        <p:txBody>
          <a:bodyPr/>
          <a:lstStyle/>
          <a:p>
            <a:endParaRPr lang="en-US" dirty="0"/>
          </a:p>
        </p:txBody>
      </p:sp>
      <p:sp>
        <p:nvSpPr>
          <p:cNvPr id="6" name="Slide Number Placeholder 5"/>
          <p:cNvSpPr>
            <a:spLocks noGrp="1"/>
          </p:cNvSpPr>
          <p:nvPr>
            <p:ph type="sldNum" sz="quarter" idx="12"/>
          </p:nvPr>
        </p:nvSpPr>
        <p:spPr>
          <a:xfrm>
            <a:off x="480060" y="798973"/>
            <a:ext cx="811019" cy="503578"/>
          </a:xfrm>
          <a:prstGeom prst="rect">
            <a:avLst/>
          </a:prstGeom>
        </p:spPr>
        <p:txBody>
          <a:bodyPr/>
          <a:lstStyle/>
          <a:p>
            <a:fld id="{6D22F896-40B5-4ADD-8801-0D06FADFA095}" type="slidenum">
              <a:rPr lang="en-US" smtClean="0"/>
              <a:t>‹Nº›</a:t>
            </a:fld>
            <a:endParaRPr lang="en-US" dirty="0"/>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6475839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Diapositiva de título">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6F2E697C-28D2-178D-300F-0EFD155111A7}"/>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p:cNvSpPr>
            <a:spLocks noGrp="1"/>
          </p:cNvSpPr>
          <p:nvPr>
            <p:ph type="ctrTitle"/>
          </p:nvPr>
        </p:nvSpPr>
        <p:spPr>
          <a:xfrm>
            <a:off x="1647257" y="1906369"/>
            <a:ext cx="4448743" cy="2381219"/>
          </a:xfrm>
        </p:spPr>
        <p:txBody>
          <a:bodyPr bIns="0" anchor="b">
            <a:noAutofit/>
          </a:bodyPr>
          <a:lstStyle>
            <a:lvl1pPr algn="l">
              <a:defRPr sz="4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334704" y="4951631"/>
            <a:ext cx="4631090" cy="1577062"/>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a:xfrm>
            <a:off x="7554138" y="330370"/>
            <a:ext cx="3500715" cy="309201"/>
          </a:xfrm>
          <a:prstGeom prst="rect">
            <a:avLst/>
          </a:prstGeom>
        </p:spPr>
        <p:txBody>
          <a:bodyPr/>
          <a:lstStyle/>
          <a:p>
            <a:fld id="{48A87A34-81AB-432B-8DAE-1953F412C126}" type="datetimeFigureOut">
              <a:rPr lang="en-US" smtClean="0"/>
              <a:pPr/>
              <a:t>5/12/2025</a:t>
            </a:fld>
            <a:endParaRPr lang="en-US" dirty="0"/>
          </a:p>
        </p:txBody>
      </p:sp>
      <p:sp>
        <p:nvSpPr>
          <p:cNvPr id="5" name="Footer Placeholder 4"/>
          <p:cNvSpPr>
            <a:spLocks noGrp="1"/>
          </p:cNvSpPr>
          <p:nvPr>
            <p:ph type="ftr" sz="quarter" idx="11"/>
          </p:nvPr>
        </p:nvSpPr>
        <p:spPr>
          <a:xfrm>
            <a:off x="2416500" y="329307"/>
            <a:ext cx="4973915" cy="309201"/>
          </a:xfrm>
          <a:prstGeom prst="rect">
            <a:avLst/>
          </a:prstGeom>
        </p:spPr>
        <p:txBody>
          <a:bodyPr/>
          <a:lstStyle/>
          <a:p>
            <a:endParaRPr lang="en-US" dirty="0"/>
          </a:p>
        </p:txBody>
      </p:sp>
    </p:spTree>
    <p:extLst>
      <p:ext uri="{BB962C8B-B14F-4D97-AF65-F5344CB8AC3E}">
        <p14:creationId xmlns:p14="http://schemas.microsoft.com/office/powerpoint/2010/main" val="12294842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a:xfrm>
            <a:off x="1451579" y="2015732"/>
            <a:ext cx="9603275" cy="4429456"/>
          </a:xfrm>
        </p:spPr>
        <p:txBody>
          <a:bodyPr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Tree>
    <p:extLst>
      <p:ext uri="{BB962C8B-B14F-4D97-AF65-F5344CB8AC3E}">
        <p14:creationId xmlns:p14="http://schemas.microsoft.com/office/powerpoint/2010/main" val="4862077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ítulo y objetos">
    <p:spTree>
      <p:nvGrpSpPr>
        <p:cNvPr id="1" name=""/>
        <p:cNvGrpSpPr/>
        <p:nvPr/>
      </p:nvGrpSpPr>
      <p:grpSpPr>
        <a:xfrm>
          <a:off x="0" y="0"/>
          <a:ext cx="0" cy="0"/>
          <a:chOff x="0" y="0"/>
          <a:chExt cx="0" cy="0"/>
        </a:xfrm>
      </p:grpSpPr>
      <p:pic>
        <p:nvPicPr>
          <p:cNvPr id="5" name="Imagen 4" descr="Imagen que contiene Forma&#10;&#10;El contenido generado por IA puede ser incorrecto.">
            <a:extLst>
              <a:ext uri="{FF2B5EF4-FFF2-40B4-BE49-F238E27FC236}">
                <a16:creationId xmlns:a16="http://schemas.microsoft.com/office/drawing/2014/main" id="{3E8B2018-BD89-42FB-4169-6E96D754FD5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a:xfrm>
            <a:off x="1451579" y="2015732"/>
            <a:ext cx="9603275" cy="4429456"/>
          </a:xfrm>
        </p:spPr>
        <p:txBody>
          <a:bodyPr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6" name="Rectangle 7">
            <a:extLst>
              <a:ext uri="{FF2B5EF4-FFF2-40B4-BE49-F238E27FC236}">
                <a16:creationId xmlns:a16="http://schemas.microsoft.com/office/drawing/2014/main" id="{5619CEA0-BE7F-420F-9C0D-896673F67E69}"/>
              </a:ext>
            </a:extLst>
          </p:cNvPr>
          <p:cNvSpPr/>
          <p:nvPr/>
        </p:nvSpPr>
        <p:spPr>
          <a:xfrm>
            <a:off x="0" y="2019476"/>
            <a:ext cx="12192000" cy="4838524"/>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067795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2_Título y objetos">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3E8B2018-BD89-42FB-4169-6E96D754FD5A}"/>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a:xfrm>
            <a:off x="1451579" y="2015732"/>
            <a:ext cx="9603275" cy="4429456"/>
          </a:xfrm>
        </p:spPr>
        <p:txBody>
          <a:bodyPr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Tree>
    <p:extLst>
      <p:ext uri="{BB962C8B-B14F-4D97-AF65-F5344CB8AC3E}">
        <p14:creationId xmlns:p14="http://schemas.microsoft.com/office/powerpoint/2010/main" val="37288786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3_Título y objetos">
    <p:spTree>
      <p:nvGrpSpPr>
        <p:cNvPr id="1" name=""/>
        <p:cNvGrpSpPr/>
        <p:nvPr/>
      </p:nvGrpSpPr>
      <p:grpSpPr>
        <a:xfrm>
          <a:off x="0" y="0"/>
          <a:ext cx="0" cy="0"/>
          <a:chOff x="0" y="0"/>
          <a:chExt cx="0" cy="0"/>
        </a:xfrm>
      </p:grpSpPr>
      <p:pic>
        <p:nvPicPr>
          <p:cNvPr id="6" name="Imagen 5" descr="Gráfico, Gráfico de barras&#10;&#10;El contenido generado por IA puede ser incorrecto.">
            <a:extLst>
              <a:ext uri="{FF2B5EF4-FFF2-40B4-BE49-F238E27FC236}">
                <a16:creationId xmlns:a16="http://schemas.microsoft.com/office/drawing/2014/main" id="{EEBBD892-B7BC-3722-A296-54A5DE62DE8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5" name="Imagen 4">
            <a:extLst>
              <a:ext uri="{FF2B5EF4-FFF2-40B4-BE49-F238E27FC236}">
                <a16:creationId xmlns:a16="http://schemas.microsoft.com/office/drawing/2014/main" id="{3E8B2018-BD89-42FB-4169-6E96D754FD5A}"/>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a:xfrm>
            <a:off x="1451579" y="2015732"/>
            <a:ext cx="9603275" cy="4429456"/>
          </a:xfrm>
        </p:spPr>
        <p:txBody>
          <a:bodyPr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Tree>
    <p:extLst>
      <p:ext uri="{BB962C8B-B14F-4D97-AF65-F5344CB8AC3E}">
        <p14:creationId xmlns:p14="http://schemas.microsoft.com/office/powerpoint/2010/main" val="15183354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4_Título y objetos">
    <p:spTree>
      <p:nvGrpSpPr>
        <p:cNvPr id="1" name=""/>
        <p:cNvGrpSpPr/>
        <p:nvPr/>
      </p:nvGrpSpPr>
      <p:grpSpPr>
        <a:xfrm>
          <a:off x="0" y="0"/>
          <a:ext cx="0" cy="0"/>
          <a:chOff x="0" y="0"/>
          <a:chExt cx="0" cy="0"/>
        </a:xfrm>
      </p:grpSpPr>
      <p:pic>
        <p:nvPicPr>
          <p:cNvPr id="6" name="Imagen 5" descr="Gráfico, Gráfico de barras&#10;&#10;El contenido generado por IA puede ser incorrecto.">
            <a:extLst>
              <a:ext uri="{FF2B5EF4-FFF2-40B4-BE49-F238E27FC236}">
                <a16:creationId xmlns:a16="http://schemas.microsoft.com/office/drawing/2014/main" id="{EEBBD892-B7BC-3722-A296-54A5DE62DE8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5" name="Imagen 4">
            <a:extLst>
              <a:ext uri="{FF2B5EF4-FFF2-40B4-BE49-F238E27FC236}">
                <a16:creationId xmlns:a16="http://schemas.microsoft.com/office/drawing/2014/main" id="{3E8B2018-BD89-42FB-4169-6E96D754FD5A}"/>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p:cNvSpPr>
            <a:spLocks noGrp="1"/>
          </p:cNvSpPr>
          <p:nvPr>
            <p:ph type="title"/>
          </p:nvPr>
        </p:nvSpPr>
        <p:spPr>
          <a:xfrm>
            <a:off x="2019750" y="856110"/>
            <a:ext cx="7683544" cy="4213040"/>
          </a:xfrm>
        </p:spPr>
        <p:txBody>
          <a:bodyPr/>
          <a:lstStyle/>
          <a:p>
            <a:r>
              <a:rPr lang="es-ES"/>
              <a:t>Haga clic para modificar el estilo de título del patrón</a:t>
            </a:r>
            <a:endParaRPr lang="en-US" dirty="0"/>
          </a:p>
        </p:txBody>
      </p:sp>
      <p:sp>
        <p:nvSpPr>
          <p:cNvPr id="3" name="Content Placeholder 2"/>
          <p:cNvSpPr>
            <a:spLocks noGrp="1"/>
          </p:cNvSpPr>
          <p:nvPr>
            <p:ph idx="1"/>
          </p:nvPr>
        </p:nvSpPr>
        <p:spPr>
          <a:xfrm>
            <a:off x="1416069" y="5395951"/>
            <a:ext cx="8597944" cy="685253"/>
          </a:xfrm>
        </p:spPr>
        <p:txBody>
          <a:bodyPr anchor="t">
            <a:noAutofit/>
          </a:bodyPr>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600"/>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Tree>
    <p:extLst>
      <p:ext uri="{BB962C8B-B14F-4D97-AF65-F5344CB8AC3E}">
        <p14:creationId xmlns:p14="http://schemas.microsoft.com/office/powerpoint/2010/main" val="23675669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a:xfrm>
            <a:off x="7554138" y="330370"/>
            <a:ext cx="3500715" cy="309201"/>
          </a:xfrm>
          <a:prstGeom prst="rect">
            <a:avLst/>
          </a:prstGeom>
        </p:spPr>
        <p:txBody>
          <a:bodyPr/>
          <a:lstStyle/>
          <a:p>
            <a:fld id="{48A87A34-81AB-432B-8DAE-1953F412C126}" type="datetimeFigureOut">
              <a:rPr lang="en-US" smtClean="0"/>
              <a:t>5/12/2025</a:t>
            </a:fld>
            <a:endParaRPr lang="en-US" dirty="0"/>
          </a:p>
        </p:txBody>
      </p:sp>
      <p:sp>
        <p:nvSpPr>
          <p:cNvPr id="5" name="Footer Placeholder 4"/>
          <p:cNvSpPr>
            <a:spLocks noGrp="1"/>
          </p:cNvSpPr>
          <p:nvPr>
            <p:ph type="ftr" sz="quarter" idx="11"/>
          </p:nvPr>
        </p:nvSpPr>
        <p:spPr>
          <a:xfrm>
            <a:off x="1451579" y="329307"/>
            <a:ext cx="5938836" cy="309201"/>
          </a:xfrm>
          <a:prstGeom prst="rect">
            <a:avLst/>
          </a:prstGeom>
        </p:spPr>
        <p:txBody>
          <a:bodyPr/>
          <a:lstStyle/>
          <a:p>
            <a:endParaRPr lang="en-US" dirty="0"/>
          </a:p>
        </p:txBody>
      </p:sp>
      <p:sp>
        <p:nvSpPr>
          <p:cNvPr id="6" name="Slide Number Placeholder 5"/>
          <p:cNvSpPr>
            <a:spLocks noGrp="1"/>
          </p:cNvSpPr>
          <p:nvPr>
            <p:ph type="sldNum" sz="quarter" idx="12"/>
          </p:nvPr>
        </p:nvSpPr>
        <p:spPr>
          <a:xfrm>
            <a:off x="480060" y="798973"/>
            <a:ext cx="811019" cy="503578"/>
          </a:xfrm>
          <a:prstGeom prst="rect">
            <a:avLst/>
          </a:prstGeom>
        </p:spPr>
        <p:txBody>
          <a:bodyPr/>
          <a:lstStyle/>
          <a:p>
            <a:fld id="{6D22F896-40B5-4ADD-8801-0D06FADFA095}" type="slidenum">
              <a:rPr lang="en-US" smtClean="0"/>
              <a:t>‹Nº›</a:t>
            </a:fld>
            <a:endParaRPr lang="en-US" dirty="0"/>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3118953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a:xfrm>
            <a:off x="7554138" y="330370"/>
            <a:ext cx="3500715" cy="309201"/>
          </a:xfrm>
          <a:prstGeom prst="rect">
            <a:avLst/>
          </a:prstGeom>
        </p:spPr>
        <p:txBody>
          <a:bodyPr/>
          <a:lstStyle/>
          <a:p>
            <a:fld id="{48A87A34-81AB-432B-8DAE-1953F412C126}" type="datetimeFigureOut">
              <a:rPr lang="en-US" smtClean="0"/>
              <a:t>5/12/2025</a:t>
            </a:fld>
            <a:endParaRPr lang="en-US" dirty="0"/>
          </a:p>
        </p:txBody>
      </p:sp>
      <p:sp>
        <p:nvSpPr>
          <p:cNvPr id="6" name="Footer Placeholder 5"/>
          <p:cNvSpPr>
            <a:spLocks noGrp="1"/>
          </p:cNvSpPr>
          <p:nvPr>
            <p:ph type="ftr" sz="quarter" idx="11"/>
          </p:nvPr>
        </p:nvSpPr>
        <p:spPr>
          <a:xfrm>
            <a:off x="1451579" y="329307"/>
            <a:ext cx="5938836" cy="309201"/>
          </a:xfrm>
          <a:prstGeom prst="rect">
            <a:avLst/>
          </a:prstGeom>
        </p:spPr>
        <p:txBody>
          <a:bodyPr/>
          <a:lstStyle/>
          <a:p>
            <a:endParaRPr lang="en-US" dirty="0"/>
          </a:p>
        </p:txBody>
      </p:sp>
      <p:sp>
        <p:nvSpPr>
          <p:cNvPr id="7" name="Slide Number Placeholder 6"/>
          <p:cNvSpPr>
            <a:spLocks noGrp="1"/>
          </p:cNvSpPr>
          <p:nvPr>
            <p:ph type="sldNum" sz="quarter" idx="12"/>
          </p:nvPr>
        </p:nvSpPr>
        <p:spPr>
          <a:xfrm>
            <a:off x="480060" y="798973"/>
            <a:ext cx="811019" cy="503578"/>
          </a:xfrm>
          <a:prstGeom prst="rect">
            <a:avLst/>
          </a:prstGeom>
        </p:spPr>
        <p:txBody>
          <a:bodyPr/>
          <a:lstStyle/>
          <a:p>
            <a:fld id="{6D22F896-40B5-4ADD-8801-0D06FADFA095}" type="slidenum">
              <a:rPr lang="en-US" smtClean="0"/>
              <a:t>‹Nº›</a:t>
            </a:fld>
            <a:endParaRPr lang="en-US" dirty="0"/>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6913935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1" name="Imagen 10">
            <a:extLst>
              <a:ext uri="{FF2B5EF4-FFF2-40B4-BE49-F238E27FC236}">
                <a16:creationId xmlns:a16="http://schemas.microsoft.com/office/drawing/2014/main" id="{2D72CEBF-694B-4200-0147-260592C574AA}"/>
              </a:ext>
            </a:extLst>
          </p:cNvPr>
          <p:cNvPicPr>
            <a:picLocks noChangeAspect="1"/>
          </p:cNvPicPr>
          <p:nvPr/>
        </p:nvPicPr>
        <p:blipFill>
          <a:blip r:embed="rId18"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8" name="Rectangle 7"/>
          <p:cNvSpPr/>
          <p:nvPr/>
        </p:nvSpPr>
        <p:spPr>
          <a:xfrm>
            <a:off x="0" y="2019476"/>
            <a:ext cx="12192000" cy="4838524"/>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Tree>
    <p:extLst>
      <p:ext uri="{BB962C8B-B14F-4D97-AF65-F5344CB8AC3E}">
        <p14:creationId xmlns:p14="http://schemas.microsoft.com/office/powerpoint/2010/main" val="93104503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rgbClr val="006699"/>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rgbClr val="006699"/>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rgbClr val="006699"/>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rgbClr val="006699"/>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rgbClr val="006699"/>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3.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15.jpeg"/><Relationship Id="rId2" Type="http://schemas.openxmlformats.org/officeDocument/2006/relationships/diagramData" Target="../diagrams/data6.xml"/><Relationship Id="rId1" Type="http://schemas.openxmlformats.org/officeDocument/2006/relationships/slideLayout" Target="../slideLayouts/slideLayout4.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7.xml"/><Relationship Id="rId7" Type="http://schemas.openxmlformats.org/officeDocument/2006/relationships/image" Target="../media/image18.png"/><Relationship Id="rId2" Type="http://schemas.openxmlformats.org/officeDocument/2006/relationships/diagramData" Target="../diagrams/data7.xml"/><Relationship Id="rId1" Type="http://schemas.openxmlformats.org/officeDocument/2006/relationships/slideLayout" Target="../slideLayouts/slideLayout3.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4.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9.xml"/><Relationship Id="rId7" Type="http://schemas.openxmlformats.org/officeDocument/2006/relationships/image" Target="../media/image22.jpeg"/><Relationship Id="rId2" Type="http://schemas.openxmlformats.org/officeDocument/2006/relationships/diagramData" Target="../diagrams/data9.xml"/><Relationship Id="rId1" Type="http://schemas.openxmlformats.org/officeDocument/2006/relationships/slideLayout" Target="../slideLayouts/slideLayout3.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3.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1.xml"/><Relationship Id="rId7" Type="http://schemas.openxmlformats.org/officeDocument/2006/relationships/image" Target="../media/image26.jpeg"/><Relationship Id="rId2" Type="http://schemas.openxmlformats.org/officeDocument/2006/relationships/diagramData" Target="../diagrams/data11.xml"/><Relationship Id="rId1" Type="http://schemas.openxmlformats.org/officeDocument/2006/relationships/slideLayout" Target="../slideLayouts/slideLayout3.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12.xml"/><Relationship Id="rId7" Type="http://schemas.openxmlformats.org/officeDocument/2006/relationships/image" Target="../media/image27.jpeg"/><Relationship Id="rId2" Type="http://schemas.openxmlformats.org/officeDocument/2006/relationships/diagramData" Target="../diagrams/data12.xml"/><Relationship Id="rId1" Type="http://schemas.openxmlformats.org/officeDocument/2006/relationships/slideLayout" Target="../slideLayouts/slideLayout4.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13.xml"/><Relationship Id="rId7" Type="http://schemas.openxmlformats.org/officeDocument/2006/relationships/image" Target="../media/image29.jpeg"/><Relationship Id="rId2" Type="http://schemas.openxmlformats.org/officeDocument/2006/relationships/diagramData" Target="../diagrams/data13.xml"/><Relationship Id="rId1" Type="http://schemas.openxmlformats.org/officeDocument/2006/relationships/slideLayout" Target="../slideLayouts/slideLayout3.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3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14.xml"/><Relationship Id="rId7" Type="http://schemas.openxmlformats.org/officeDocument/2006/relationships/image" Target="../media/image31.jpeg"/><Relationship Id="rId2" Type="http://schemas.openxmlformats.org/officeDocument/2006/relationships/diagramData" Target="../diagrams/data14.xml"/><Relationship Id="rId1" Type="http://schemas.openxmlformats.org/officeDocument/2006/relationships/slideLayout" Target="../slideLayouts/slideLayout3.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15.xml"/><Relationship Id="rId7" Type="http://schemas.openxmlformats.org/officeDocument/2006/relationships/image" Target="../media/image32.png"/><Relationship Id="rId2" Type="http://schemas.openxmlformats.org/officeDocument/2006/relationships/diagramData" Target="../diagrams/data15.xml"/><Relationship Id="rId1" Type="http://schemas.openxmlformats.org/officeDocument/2006/relationships/slideLayout" Target="../slideLayouts/slideLayout3.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16.xml"/><Relationship Id="rId7" Type="http://schemas.openxmlformats.org/officeDocument/2006/relationships/image" Target="../media/image33.png"/><Relationship Id="rId2" Type="http://schemas.openxmlformats.org/officeDocument/2006/relationships/diagramData" Target="../diagrams/data16.xml"/><Relationship Id="rId1" Type="http://schemas.openxmlformats.org/officeDocument/2006/relationships/slideLayout" Target="../slideLayouts/slideLayout4.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3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1.jpeg"/><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17.xml"/><Relationship Id="rId7" Type="http://schemas.openxmlformats.org/officeDocument/2006/relationships/image" Target="../media/image35.jpeg"/><Relationship Id="rId2" Type="http://schemas.openxmlformats.org/officeDocument/2006/relationships/diagramData" Target="../diagrams/data17.xml"/><Relationship Id="rId1" Type="http://schemas.openxmlformats.org/officeDocument/2006/relationships/slideLayout" Target="../slideLayouts/slideLayout3.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18.xml"/><Relationship Id="rId7" Type="http://schemas.openxmlformats.org/officeDocument/2006/relationships/image" Target="../media/image36.jpeg"/><Relationship Id="rId2" Type="http://schemas.openxmlformats.org/officeDocument/2006/relationships/diagramData" Target="../diagrams/data18.xml"/><Relationship Id="rId1" Type="http://schemas.openxmlformats.org/officeDocument/2006/relationships/slideLayout" Target="../slideLayouts/slideLayout4.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3.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4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12.png"/><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13.jpeg"/><Relationship Id="rId2" Type="http://schemas.openxmlformats.org/officeDocument/2006/relationships/diagramData" Target="../diagrams/data3.xml"/><Relationship Id="rId1" Type="http://schemas.openxmlformats.org/officeDocument/2006/relationships/slideLayout" Target="../slideLayouts/slideLayout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14.jpeg"/><Relationship Id="rId2" Type="http://schemas.openxmlformats.org/officeDocument/2006/relationships/diagramData" Target="../diagrams/data4.xml"/><Relationship Id="rId1" Type="http://schemas.openxmlformats.org/officeDocument/2006/relationships/slideLayout" Target="../slideLayouts/slideLayout4.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SV" dirty="0"/>
          </a:p>
        </p:txBody>
      </p:sp>
      <p:pic>
        <p:nvPicPr>
          <p:cNvPr id="4" name="Marcador de contenido 3"/>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0" y="0"/>
            <a:ext cx="12207240" cy="6858000"/>
          </a:xfrm>
        </p:spPr>
      </p:pic>
      <p:sp>
        <p:nvSpPr>
          <p:cNvPr id="3" name="CuadroTexto 2">
            <a:extLst>
              <a:ext uri="{FF2B5EF4-FFF2-40B4-BE49-F238E27FC236}">
                <a16:creationId xmlns:a16="http://schemas.microsoft.com/office/drawing/2014/main" id="{FB8578DB-586D-F041-6461-B8C8F5D4BC1D}"/>
              </a:ext>
            </a:extLst>
          </p:cNvPr>
          <p:cNvSpPr txBox="1"/>
          <p:nvPr/>
        </p:nvSpPr>
        <p:spPr>
          <a:xfrm>
            <a:off x="4428161" y="4274050"/>
            <a:ext cx="5681610" cy="446276"/>
          </a:xfrm>
          <a:prstGeom prst="rect">
            <a:avLst/>
          </a:prstGeom>
          <a:noFill/>
        </p:spPr>
        <p:txBody>
          <a:bodyPr wrap="square" rtlCol="0">
            <a:spAutoFit/>
          </a:bodyPr>
          <a:lstStyle/>
          <a:p>
            <a:r>
              <a:rPr lang="es-419" sz="2300" dirty="0">
                <a:solidFill>
                  <a:schemeClr val="bg1"/>
                </a:solidFill>
                <a:latin typeface="Advent Sans Logo" panose="020B0502040504020204" pitchFamily="34" charset="0"/>
                <a:ea typeface="Advent Sans Logo" panose="020B0502040504020204" pitchFamily="34" charset="0"/>
                <a:cs typeface="Advent Sans Logo" panose="020B0502040504020204" pitchFamily="34" charset="0"/>
              </a:rPr>
              <a:t>DEPARTAMENTO DE MAYORDOMÍA</a:t>
            </a:r>
          </a:p>
        </p:txBody>
      </p:sp>
    </p:spTree>
    <p:extLst>
      <p:ext uri="{BB962C8B-B14F-4D97-AF65-F5344CB8AC3E}">
        <p14:creationId xmlns:p14="http://schemas.microsoft.com/office/powerpoint/2010/main" val="1846276947"/>
      </p:ext>
    </p:extLst>
  </p:cSld>
  <p:clrMapOvr>
    <a:masterClrMapping/>
  </p:clrMapOvr>
  <p:transition spd="slow">
    <p:split orient="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6AD8528-DA7C-307B-C4B3-9E850BFF2C55}"/>
              </a:ext>
            </a:extLst>
          </p:cNvPr>
          <p:cNvSpPr>
            <a:spLocks noGrp="1"/>
          </p:cNvSpPr>
          <p:nvPr>
            <p:ph type="title"/>
          </p:nvPr>
        </p:nvSpPr>
        <p:spPr/>
        <p:txBody>
          <a:bodyPr>
            <a:normAutofit/>
          </a:bodyPr>
          <a:lstStyle/>
          <a:p>
            <a:r>
              <a:rPr lang="es-419" sz="3600" dirty="0"/>
              <a:t>El simbolismo del bautismo</a:t>
            </a:r>
          </a:p>
        </p:txBody>
      </p:sp>
      <p:graphicFrame>
        <p:nvGraphicFramePr>
          <p:cNvPr id="4" name="Marcador de contenido 3">
            <a:extLst>
              <a:ext uri="{FF2B5EF4-FFF2-40B4-BE49-F238E27FC236}">
                <a16:creationId xmlns:a16="http://schemas.microsoft.com/office/drawing/2014/main" id="{7D256289-EA46-EA6A-24B2-0CA372AF503A}"/>
              </a:ext>
            </a:extLst>
          </p:cNvPr>
          <p:cNvGraphicFramePr>
            <a:graphicFrameLocks noGrp="1"/>
          </p:cNvGraphicFramePr>
          <p:nvPr>
            <p:ph idx="1"/>
            <p:extLst>
              <p:ext uri="{D42A27DB-BD31-4B8C-83A1-F6EECF244321}">
                <p14:modId xmlns:p14="http://schemas.microsoft.com/office/powerpoint/2010/main" val="3331048479"/>
              </p:ext>
            </p:extLst>
          </p:nvPr>
        </p:nvGraphicFramePr>
        <p:xfrm>
          <a:off x="601884" y="1145894"/>
          <a:ext cx="11428071" cy="56252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40614098"/>
      </p:ext>
    </p:extLst>
  </p:cSld>
  <p:clrMapOvr>
    <a:masterClrMapping/>
  </p:clrMapOvr>
  <p:transition spd="slow">
    <p:split orient="ver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2DCEA0A-DAFF-CCD5-443D-9D39156E9E6B}"/>
              </a:ext>
            </a:extLst>
          </p:cNvPr>
          <p:cNvSpPr>
            <a:spLocks noGrp="1"/>
          </p:cNvSpPr>
          <p:nvPr>
            <p:ph type="title"/>
          </p:nvPr>
        </p:nvSpPr>
        <p:spPr>
          <a:xfrm>
            <a:off x="5532699" y="509286"/>
            <a:ext cx="5522155" cy="1344468"/>
          </a:xfrm>
        </p:spPr>
        <p:txBody>
          <a:bodyPr/>
          <a:lstStyle/>
          <a:p>
            <a:r>
              <a:rPr lang="es-419" dirty="0"/>
              <a:t>El don del Espíritu Santo</a:t>
            </a:r>
          </a:p>
        </p:txBody>
      </p:sp>
      <p:graphicFrame>
        <p:nvGraphicFramePr>
          <p:cNvPr id="4" name="Marcador de contenido 3">
            <a:extLst>
              <a:ext uri="{FF2B5EF4-FFF2-40B4-BE49-F238E27FC236}">
                <a16:creationId xmlns:a16="http://schemas.microsoft.com/office/drawing/2014/main" id="{AD6C6AF7-8EC9-F449-52CE-3C7628938528}"/>
              </a:ext>
            </a:extLst>
          </p:cNvPr>
          <p:cNvGraphicFramePr>
            <a:graphicFrameLocks noGrp="1"/>
          </p:cNvGraphicFramePr>
          <p:nvPr>
            <p:ph idx="1"/>
            <p:extLst>
              <p:ext uri="{D42A27DB-BD31-4B8C-83A1-F6EECF244321}">
                <p14:modId xmlns:p14="http://schemas.microsoft.com/office/powerpoint/2010/main" val="924251548"/>
              </p:ext>
            </p:extLst>
          </p:nvPr>
        </p:nvGraphicFramePr>
        <p:xfrm>
          <a:off x="4977114" y="1655180"/>
          <a:ext cx="6585995" cy="50581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Imagen 5" descr="Un dibujo de una persona&#10;&#10;El contenido generado por IA puede ser incorrecto.">
            <a:extLst>
              <a:ext uri="{FF2B5EF4-FFF2-40B4-BE49-F238E27FC236}">
                <a16:creationId xmlns:a16="http://schemas.microsoft.com/office/drawing/2014/main" id="{0D6DC6B8-99EA-4AF1-04EE-3A19830FEE53}"/>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72803" y="0"/>
            <a:ext cx="3840480" cy="6858000"/>
          </a:xfrm>
          <a:prstGeom prst="rect">
            <a:avLst/>
          </a:prstGeom>
        </p:spPr>
      </p:pic>
    </p:spTree>
    <p:extLst>
      <p:ext uri="{BB962C8B-B14F-4D97-AF65-F5344CB8AC3E}">
        <p14:creationId xmlns:p14="http://schemas.microsoft.com/office/powerpoint/2010/main" val="532116335"/>
      </p:ext>
    </p:extLst>
  </p:cSld>
  <p:clrMapOvr>
    <a:masterClrMapping/>
  </p:clrMapOvr>
  <p:transition spd="slow">
    <p:split orient="ver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6267AE4-E77B-122B-7F15-DF4A653BD3D3}"/>
              </a:ext>
            </a:extLst>
          </p:cNvPr>
          <p:cNvSpPr>
            <a:spLocks noGrp="1"/>
          </p:cNvSpPr>
          <p:nvPr>
            <p:ph type="title"/>
          </p:nvPr>
        </p:nvSpPr>
        <p:spPr>
          <a:xfrm>
            <a:off x="671333" y="300943"/>
            <a:ext cx="5278054" cy="1552812"/>
          </a:xfrm>
        </p:spPr>
        <p:txBody>
          <a:bodyPr/>
          <a:lstStyle/>
          <a:p>
            <a:r>
              <a:rPr lang="es-419" dirty="0"/>
              <a:t>La Biblia: El libro de texto del Espíritu</a:t>
            </a:r>
          </a:p>
        </p:txBody>
      </p:sp>
      <p:sp>
        <p:nvSpPr>
          <p:cNvPr id="3" name="Marcador de contenido 2">
            <a:extLst>
              <a:ext uri="{FF2B5EF4-FFF2-40B4-BE49-F238E27FC236}">
                <a16:creationId xmlns:a16="http://schemas.microsoft.com/office/drawing/2014/main" id="{7A380B7B-6D3F-9DA2-1D6B-416DC98D0596}"/>
              </a:ext>
            </a:extLst>
          </p:cNvPr>
          <p:cNvSpPr>
            <a:spLocks noGrp="1"/>
          </p:cNvSpPr>
          <p:nvPr>
            <p:ph idx="1"/>
          </p:nvPr>
        </p:nvSpPr>
        <p:spPr>
          <a:xfrm>
            <a:off x="787078" y="1435261"/>
            <a:ext cx="5455537" cy="5009927"/>
          </a:xfrm>
        </p:spPr>
        <p:txBody>
          <a:bodyPr>
            <a:normAutofit/>
          </a:bodyPr>
          <a:lstStyle/>
          <a:p>
            <a:pPr marL="0" indent="0">
              <a:buNone/>
            </a:pPr>
            <a:r>
              <a:rPr lang="es-419" sz="3200" dirty="0"/>
              <a:t>El Espíritu </a:t>
            </a:r>
            <a:r>
              <a:rPr lang="es-419" sz="3200" dirty="0">
                <a:solidFill>
                  <a:schemeClr val="accent1"/>
                </a:solidFill>
              </a:rPr>
              <a:t>inspiró</a:t>
            </a:r>
            <a:r>
              <a:rPr lang="es-419" sz="3200" dirty="0"/>
              <a:t> a los escritores bíblicos (2 Pedro 1:21). Su </a:t>
            </a:r>
            <a:r>
              <a:rPr lang="es-419" sz="3200" dirty="0">
                <a:solidFill>
                  <a:schemeClr val="accent1"/>
                </a:solidFill>
              </a:rPr>
              <a:t>propósito</a:t>
            </a:r>
            <a:r>
              <a:rPr lang="es-419" sz="3200" dirty="0"/>
              <a:t> es darnos </a:t>
            </a:r>
            <a:r>
              <a:rPr lang="es-419" sz="3200" dirty="0">
                <a:solidFill>
                  <a:schemeClr val="accent1"/>
                </a:solidFill>
              </a:rPr>
              <a:t>sabiduría</a:t>
            </a:r>
            <a:r>
              <a:rPr lang="es-419" sz="3200" dirty="0"/>
              <a:t> para alcanzar la </a:t>
            </a:r>
            <a:r>
              <a:rPr lang="es-419" sz="3200" dirty="0">
                <a:solidFill>
                  <a:schemeClr val="accent1"/>
                </a:solidFill>
              </a:rPr>
              <a:t>salvación</a:t>
            </a:r>
            <a:r>
              <a:rPr lang="es-419" sz="3200" dirty="0"/>
              <a:t> (2 Timoteo 3:15). Bajo la dirección del Espíritu, </a:t>
            </a:r>
            <a:r>
              <a:rPr lang="es-419" sz="3200" dirty="0">
                <a:solidFill>
                  <a:schemeClr val="accent1"/>
                </a:solidFill>
              </a:rPr>
              <a:t>aplicamos</a:t>
            </a:r>
            <a:r>
              <a:rPr lang="es-419" sz="3200" dirty="0"/>
              <a:t> los </a:t>
            </a:r>
            <a:r>
              <a:rPr lang="es-419" sz="3200" dirty="0">
                <a:solidFill>
                  <a:schemeClr val="accent1"/>
                </a:solidFill>
              </a:rPr>
              <a:t>principios</a:t>
            </a:r>
            <a:r>
              <a:rPr lang="es-419" sz="3200" dirty="0"/>
              <a:t> </a:t>
            </a:r>
            <a:r>
              <a:rPr lang="es-419" sz="3200" dirty="0">
                <a:solidFill>
                  <a:schemeClr val="accent1"/>
                </a:solidFill>
              </a:rPr>
              <a:t>bíblicos</a:t>
            </a:r>
            <a:r>
              <a:rPr lang="es-419" sz="3200" dirty="0"/>
              <a:t> en nuestra </a:t>
            </a:r>
            <a:r>
              <a:rPr lang="es-419" sz="3200" dirty="0">
                <a:solidFill>
                  <a:schemeClr val="accent1"/>
                </a:solidFill>
              </a:rPr>
              <a:t>vida</a:t>
            </a:r>
            <a:r>
              <a:rPr lang="es-419" sz="3200" dirty="0"/>
              <a:t>.</a:t>
            </a:r>
          </a:p>
        </p:txBody>
      </p:sp>
      <p:pic>
        <p:nvPicPr>
          <p:cNvPr id="5" name="Imagen 4" descr="Un águila con las alas extendidas&#10;&#10;El contenido generado por IA puede ser incorrecto.">
            <a:extLst>
              <a:ext uri="{FF2B5EF4-FFF2-40B4-BE49-F238E27FC236}">
                <a16:creationId xmlns:a16="http://schemas.microsoft.com/office/drawing/2014/main" id="{B5D0E646-91AA-2492-78CF-62FA5958110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647729" y="0"/>
            <a:ext cx="4574286" cy="6858000"/>
          </a:xfrm>
          <a:prstGeom prst="rect">
            <a:avLst/>
          </a:prstGeom>
        </p:spPr>
      </p:pic>
    </p:spTree>
    <p:extLst>
      <p:ext uri="{BB962C8B-B14F-4D97-AF65-F5344CB8AC3E}">
        <p14:creationId xmlns:p14="http://schemas.microsoft.com/office/powerpoint/2010/main" val="1675324235"/>
      </p:ext>
    </p:extLst>
  </p:cSld>
  <p:clrMapOvr>
    <a:masterClrMapping/>
  </p:clrMapOvr>
  <p:transition spd="slow">
    <p:split orient="ver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404B87C-6410-B374-E514-0C87D968F6EF}"/>
              </a:ext>
            </a:extLst>
          </p:cNvPr>
          <p:cNvSpPr>
            <a:spLocks noGrp="1"/>
          </p:cNvSpPr>
          <p:nvPr>
            <p:ph type="title"/>
          </p:nvPr>
        </p:nvSpPr>
        <p:spPr>
          <a:xfrm>
            <a:off x="6354501" y="412813"/>
            <a:ext cx="4700353" cy="1440942"/>
          </a:xfrm>
        </p:spPr>
        <p:txBody>
          <a:bodyPr/>
          <a:lstStyle/>
          <a:p>
            <a:r>
              <a:rPr lang="es-419" dirty="0"/>
              <a:t>La relación con Dios y las Escrituras</a:t>
            </a:r>
          </a:p>
        </p:txBody>
      </p:sp>
      <p:sp>
        <p:nvSpPr>
          <p:cNvPr id="3" name="Marcador de contenido 2">
            <a:extLst>
              <a:ext uri="{FF2B5EF4-FFF2-40B4-BE49-F238E27FC236}">
                <a16:creationId xmlns:a16="http://schemas.microsoft.com/office/drawing/2014/main" id="{3D82629E-490B-D7CC-1679-8DFEED7C45FD}"/>
              </a:ext>
            </a:extLst>
          </p:cNvPr>
          <p:cNvSpPr>
            <a:spLocks noGrp="1"/>
          </p:cNvSpPr>
          <p:nvPr>
            <p:ph idx="1"/>
          </p:nvPr>
        </p:nvSpPr>
        <p:spPr>
          <a:xfrm>
            <a:off x="6435523" y="1551008"/>
            <a:ext cx="5000263" cy="4894180"/>
          </a:xfrm>
        </p:spPr>
        <p:txBody>
          <a:bodyPr>
            <a:normAutofit lnSpcReduction="10000"/>
          </a:bodyPr>
          <a:lstStyle/>
          <a:p>
            <a:pPr marL="0" indent="0">
              <a:buNone/>
            </a:pPr>
            <a:r>
              <a:rPr lang="es-419" sz="3200" dirty="0">
                <a:solidFill>
                  <a:schemeClr val="accent1"/>
                </a:solidFill>
              </a:rPr>
              <a:t>No</a:t>
            </a:r>
            <a:r>
              <a:rPr lang="es-419" sz="3200" dirty="0"/>
              <a:t> es </a:t>
            </a:r>
            <a:r>
              <a:rPr lang="es-419" sz="3200" dirty="0">
                <a:solidFill>
                  <a:schemeClr val="accent1"/>
                </a:solidFill>
              </a:rPr>
              <a:t>posible</a:t>
            </a:r>
            <a:r>
              <a:rPr lang="es-419" sz="3200" dirty="0"/>
              <a:t> cultivar una </a:t>
            </a:r>
            <a:r>
              <a:rPr lang="es-419" sz="3200" dirty="0">
                <a:solidFill>
                  <a:schemeClr val="accent1"/>
                </a:solidFill>
              </a:rPr>
              <a:t>relación</a:t>
            </a:r>
            <a:r>
              <a:rPr lang="es-419" sz="3200" dirty="0"/>
              <a:t> </a:t>
            </a:r>
            <a:r>
              <a:rPr lang="es-419" sz="3200" dirty="0">
                <a:solidFill>
                  <a:schemeClr val="accent1"/>
                </a:solidFill>
              </a:rPr>
              <a:t>profunda</a:t>
            </a:r>
            <a:r>
              <a:rPr lang="es-419" sz="3200" dirty="0"/>
              <a:t> con </a:t>
            </a:r>
            <a:r>
              <a:rPr lang="es-419" sz="3200" dirty="0">
                <a:solidFill>
                  <a:schemeClr val="accent1"/>
                </a:solidFill>
              </a:rPr>
              <a:t>Dios</a:t>
            </a:r>
            <a:r>
              <a:rPr lang="es-419" sz="3200" dirty="0"/>
              <a:t> sin acudir a las </a:t>
            </a:r>
            <a:r>
              <a:rPr lang="es-419" sz="3200" dirty="0">
                <a:solidFill>
                  <a:schemeClr val="accent1"/>
                </a:solidFill>
              </a:rPr>
              <a:t>Escrituras</a:t>
            </a:r>
            <a:r>
              <a:rPr lang="es-419" sz="3200" dirty="0"/>
              <a:t>. Es un </a:t>
            </a:r>
            <a:r>
              <a:rPr lang="es-419" sz="3200" dirty="0">
                <a:solidFill>
                  <a:schemeClr val="accent1"/>
                </a:solidFill>
              </a:rPr>
              <a:t>error</a:t>
            </a:r>
            <a:r>
              <a:rPr lang="es-419" sz="3200" dirty="0"/>
              <a:t> intentar </a:t>
            </a:r>
            <a:r>
              <a:rPr lang="es-419" sz="3200" dirty="0">
                <a:solidFill>
                  <a:schemeClr val="accent1"/>
                </a:solidFill>
              </a:rPr>
              <a:t>escuchar</a:t>
            </a:r>
            <a:r>
              <a:rPr lang="es-419" sz="3200" dirty="0"/>
              <a:t> a </a:t>
            </a:r>
            <a:r>
              <a:rPr lang="es-419" sz="3200" dirty="0">
                <a:solidFill>
                  <a:schemeClr val="accent1"/>
                </a:solidFill>
              </a:rPr>
              <a:t>Dios</a:t>
            </a:r>
            <a:r>
              <a:rPr lang="es-419" sz="3200" dirty="0"/>
              <a:t> </a:t>
            </a:r>
            <a:r>
              <a:rPr lang="es-419" sz="3200" dirty="0">
                <a:solidFill>
                  <a:schemeClr val="accent1"/>
                </a:solidFill>
              </a:rPr>
              <a:t>sin</a:t>
            </a:r>
            <a:r>
              <a:rPr lang="es-419" sz="3200" dirty="0"/>
              <a:t> </a:t>
            </a:r>
            <a:r>
              <a:rPr lang="es-419" sz="3200" dirty="0">
                <a:solidFill>
                  <a:schemeClr val="accent1"/>
                </a:solidFill>
              </a:rPr>
              <a:t>estudiar</a:t>
            </a:r>
            <a:r>
              <a:rPr lang="es-419" sz="3200" dirty="0"/>
              <a:t> su revelación escrita. Debemos </a:t>
            </a:r>
            <a:r>
              <a:rPr lang="es-419" sz="3200" dirty="0">
                <a:solidFill>
                  <a:schemeClr val="accent1"/>
                </a:solidFill>
              </a:rPr>
              <a:t>escudriñar</a:t>
            </a:r>
            <a:r>
              <a:rPr lang="es-419" sz="3200" dirty="0"/>
              <a:t> la </a:t>
            </a:r>
            <a:r>
              <a:rPr lang="es-419" sz="3200" dirty="0">
                <a:solidFill>
                  <a:schemeClr val="accent1"/>
                </a:solidFill>
              </a:rPr>
              <a:t>Biblia</a:t>
            </a:r>
            <a:r>
              <a:rPr lang="es-419" sz="3200" dirty="0"/>
              <a:t> en </a:t>
            </a:r>
            <a:r>
              <a:rPr lang="es-419" sz="3200" dirty="0">
                <a:solidFill>
                  <a:schemeClr val="accent1"/>
                </a:solidFill>
              </a:rPr>
              <a:t>busca</a:t>
            </a:r>
            <a:r>
              <a:rPr lang="es-419" sz="3200" dirty="0"/>
              <a:t> de las </a:t>
            </a:r>
            <a:r>
              <a:rPr lang="es-419" sz="3200" dirty="0">
                <a:solidFill>
                  <a:schemeClr val="accent1"/>
                </a:solidFill>
              </a:rPr>
              <a:t>promesas</a:t>
            </a:r>
            <a:r>
              <a:rPr lang="es-419" sz="3200" dirty="0"/>
              <a:t> y </a:t>
            </a:r>
            <a:r>
              <a:rPr lang="es-419" sz="3200" dirty="0">
                <a:solidFill>
                  <a:schemeClr val="accent1"/>
                </a:solidFill>
              </a:rPr>
              <a:t>bendiciones</a:t>
            </a:r>
            <a:r>
              <a:rPr lang="es-419" sz="3200" dirty="0"/>
              <a:t> divinas.</a:t>
            </a:r>
          </a:p>
        </p:txBody>
      </p:sp>
      <p:pic>
        <p:nvPicPr>
          <p:cNvPr id="5" name="Imagen 4" descr="Una banca de madera sobre una superficie de madera&#10;&#10;El contenido generado por IA puede ser incorrecto.">
            <a:extLst>
              <a:ext uri="{FF2B5EF4-FFF2-40B4-BE49-F238E27FC236}">
                <a16:creationId xmlns:a16="http://schemas.microsoft.com/office/drawing/2014/main" id="{C88AE542-0020-6BB4-8489-0AF72D771FF6}"/>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0" y="-51644"/>
            <a:ext cx="5000262" cy="6909644"/>
          </a:xfrm>
          <a:prstGeom prst="rect">
            <a:avLst/>
          </a:prstGeom>
        </p:spPr>
      </p:pic>
    </p:spTree>
    <p:extLst>
      <p:ext uri="{BB962C8B-B14F-4D97-AF65-F5344CB8AC3E}">
        <p14:creationId xmlns:p14="http://schemas.microsoft.com/office/powerpoint/2010/main" val="3476388772"/>
      </p:ext>
    </p:extLst>
  </p:cSld>
  <p:clrMapOvr>
    <a:masterClrMapping/>
  </p:clrMapOvr>
  <p:transition spd="slow">
    <p:split orient="ver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DAAB1EE-9792-605E-43A8-F949E33F00E8}"/>
              </a:ext>
            </a:extLst>
          </p:cNvPr>
          <p:cNvSpPr>
            <a:spLocks noGrp="1"/>
          </p:cNvSpPr>
          <p:nvPr>
            <p:ph type="title"/>
          </p:nvPr>
        </p:nvSpPr>
        <p:spPr>
          <a:xfrm>
            <a:off x="798655" y="2615878"/>
            <a:ext cx="10729730" cy="813122"/>
          </a:xfrm>
        </p:spPr>
        <p:txBody>
          <a:bodyPr>
            <a:normAutofit/>
          </a:bodyPr>
          <a:lstStyle/>
          <a:p>
            <a:r>
              <a:rPr lang="es-419" dirty="0"/>
              <a:t>La Biblia como regla de fe y práctica</a:t>
            </a:r>
          </a:p>
        </p:txBody>
      </p:sp>
      <p:graphicFrame>
        <p:nvGraphicFramePr>
          <p:cNvPr id="4" name="Marcador de contenido 3">
            <a:extLst>
              <a:ext uri="{FF2B5EF4-FFF2-40B4-BE49-F238E27FC236}">
                <a16:creationId xmlns:a16="http://schemas.microsoft.com/office/drawing/2014/main" id="{1C997FED-3246-A729-6687-51AB5CDE49F4}"/>
              </a:ext>
            </a:extLst>
          </p:cNvPr>
          <p:cNvGraphicFramePr>
            <a:graphicFrameLocks noGrp="1"/>
          </p:cNvGraphicFramePr>
          <p:nvPr>
            <p:ph idx="1"/>
            <p:extLst>
              <p:ext uri="{D42A27DB-BD31-4B8C-83A1-F6EECF244321}">
                <p14:modId xmlns:p14="http://schemas.microsoft.com/office/powerpoint/2010/main" val="3062664771"/>
              </p:ext>
            </p:extLst>
          </p:nvPr>
        </p:nvGraphicFramePr>
        <p:xfrm>
          <a:off x="798654" y="3264061"/>
          <a:ext cx="10857052" cy="39180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Image 0" descr="preencoded.png">
            <a:extLst>
              <a:ext uri="{FF2B5EF4-FFF2-40B4-BE49-F238E27FC236}">
                <a16:creationId xmlns:a16="http://schemas.microsoft.com/office/drawing/2014/main" id="{E2A0FC85-A090-5F25-2959-F278EE5844EC}"/>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0" y="-1"/>
            <a:ext cx="12184463" cy="2361235"/>
          </a:xfrm>
          <a:prstGeom prst="rect">
            <a:avLst/>
          </a:prstGeom>
        </p:spPr>
      </p:pic>
    </p:spTree>
    <p:extLst>
      <p:ext uri="{BB962C8B-B14F-4D97-AF65-F5344CB8AC3E}">
        <p14:creationId xmlns:p14="http://schemas.microsoft.com/office/powerpoint/2010/main" val="1636487691"/>
      </p:ext>
    </p:extLst>
  </p:cSld>
  <p:clrMapOvr>
    <a:masterClrMapping/>
  </p:clrMapOvr>
  <p:transition spd="slow">
    <p:split orient="ver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84CBABC-EAFD-2B2C-4CDC-2A61E3945F91}"/>
              </a:ext>
            </a:extLst>
          </p:cNvPr>
          <p:cNvSpPr>
            <a:spLocks noGrp="1"/>
          </p:cNvSpPr>
          <p:nvPr>
            <p:ph type="title"/>
          </p:nvPr>
        </p:nvSpPr>
        <p:spPr/>
        <p:txBody>
          <a:bodyPr>
            <a:normAutofit/>
          </a:bodyPr>
          <a:lstStyle/>
          <a:p>
            <a:r>
              <a:rPr lang="es-419" sz="3600" dirty="0"/>
              <a:t>La difícil tarea del Espíritu Santo</a:t>
            </a:r>
          </a:p>
        </p:txBody>
      </p:sp>
      <p:graphicFrame>
        <p:nvGraphicFramePr>
          <p:cNvPr id="4" name="Marcador de contenido 3">
            <a:extLst>
              <a:ext uri="{FF2B5EF4-FFF2-40B4-BE49-F238E27FC236}">
                <a16:creationId xmlns:a16="http://schemas.microsoft.com/office/drawing/2014/main" id="{773EFE45-5B01-3A77-0EE3-3A4DDA160851}"/>
              </a:ext>
            </a:extLst>
          </p:cNvPr>
          <p:cNvGraphicFramePr>
            <a:graphicFrameLocks noGrp="1"/>
          </p:cNvGraphicFramePr>
          <p:nvPr>
            <p:ph idx="1"/>
            <p:extLst>
              <p:ext uri="{D42A27DB-BD31-4B8C-83A1-F6EECF244321}">
                <p14:modId xmlns:p14="http://schemas.microsoft.com/office/powerpoint/2010/main" val="3382645805"/>
              </p:ext>
            </p:extLst>
          </p:nvPr>
        </p:nvGraphicFramePr>
        <p:xfrm>
          <a:off x="1451579" y="2015732"/>
          <a:ext cx="9603275" cy="44294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68091542"/>
      </p:ext>
    </p:extLst>
  </p:cSld>
  <p:clrMapOvr>
    <a:masterClrMapping/>
  </p:clrMapOvr>
  <p:transition spd="slow">
    <p:split orient="ver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DDC9B3-D315-D163-9A9A-8D0018FA431B}"/>
              </a:ext>
            </a:extLst>
          </p:cNvPr>
          <p:cNvSpPr>
            <a:spLocks noGrp="1"/>
          </p:cNvSpPr>
          <p:nvPr>
            <p:ph type="title"/>
          </p:nvPr>
        </p:nvSpPr>
        <p:spPr>
          <a:xfrm>
            <a:off x="671333" y="381966"/>
            <a:ext cx="10383522" cy="578734"/>
          </a:xfrm>
        </p:spPr>
        <p:txBody>
          <a:bodyPr/>
          <a:lstStyle/>
          <a:p>
            <a:r>
              <a:rPr lang="es-419" dirty="0"/>
              <a:t>La presencia activa del Espíritu</a:t>
            </a:r>
          </a:p>
        </p:txBody>
      </p:sp>
      <p:graphicFrame>
        <p:nvGraphicFramePr>
          <p:cNvPr id="4" name="Marcador de contenido 3">
            <a:extLst>
              <a:ext uri="{FF2B5EF4-FFF2-40B4-BE49-F238E27FC236}">
                <a16:creationId xmlns:a16="http://schemas.microsoft.com/office/drawing/2014/main" id="{D4462697-570E-5220-CECE-04E2B022076E}"/>
              </a:ext>
            </a:extLst>
          </p:cNvPr>
          <p:cNvGraphicFramePr>
            <a:graphicFrameLocks noGrp="1"/>
          </p:cNvGraphicFramePr>
          <p:nvPr>
            <p:ph idx="1"/>
            <p:extLst>
              <p:ext uri="{D42A27DB-BD31-4B8C-83A1-F6EECF244321}">
                <p14:modId xmlns:p14="http://schemas.microsoft.com/office/powerpoint/2010/main" val="1591667921"/>
              </p:ext>
            </p:extLst>
          </p:nvPr>
        </p:nvGraphicFramePr>
        <p:xfrm>
          <a:off x="0" y="960700"/>
          <a:ext cx="7743463" cy="58973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Imagen 5" descr="Ave volando en el cielo&#10;&#10;El contenido generado por IA puede ser incorrecto.">
            <a:extLst>
              <a:ext uri="{FF2B5EF4-FFF2-40B4-BE49-F238E27FC236}">
                <a16:creationId xmlns:a16="http://schemas.microsoft.com/office/drawing/2014/main" id="{57A2D072-F6CB-41DD-D2B7-0293BB600217}"/>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743463" y="0"/>
            <a:ext cx="3847338" cy="6858000"/>
          </a:xfrm>
          <a:prstGeom prst="rect">
            <a:avLst/>
          </a:prstGeom>
        </p:spPr>
      </p:pic>
    </p:spTree>
    <p:extLst>
      <p:ext uri="{BB962C8B-B14F-4D97-AF65-F5344CB8AC3E}">
        <p14:creationId xmlns:p14="http://schemas.microsoft.com/office/powerpoint/2010/main" val="4255536928"/>
      </p:ext>
    </p:extLst>
  </p:cSld>
  <p:clrMapOvr>
    <a:masterClrMapping/>
  </p:clrMapOvr>
  <p:transition spd="slow">
    <p:split orient="ver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E516BD-2652-3354-1ECD-25E4045799C4}"/>
            </a:ext>
          </a:extLst>
        </p:cNvPr>
        <p:cNvGrpSpPr/>
        <p:nvPr/>
      </p:nvGrpSpPr>
      <p:grpSpPr>
        <a:xfrm>
          <a:off x="0" y="0"/>
          <a:ext cx="0" cy="0"/>
          <a:chOff x="0" y="0"/>
          <a:chExt cx="0" cy="0"/>
        </a:xfrm>
      </p:grpSpPr>
      <p:sp>
        <p:nvSpPr>
          <p:cNvPr id="4" name="Título 3">
            <a:extLst>
              <a:ext uri="{FF2B5EF4-FFF2-40B4-BE49-F238E27FC236}">
                <a16:creationId xmlns:a16="http://schemas.microsoft.com/office/drawing/2014/main" id="{C3B1BBEC-2928-2488-70F9-5CB81C61D81E}"/>
              </a:ext>
            </a:extLst>
          </p:cNvPr>
          <p:cNvSpPr>
            <a:spLocks noGrp="1"/>
          </p:cNvSpPr>
          <p:nvPr>
            <p:ph type="title"/>
          </p:nvPr>
        </p:nvSpPr>
        <p:spPr>
          <a:xfrm>
            <a:off x="2019750" y="1006996"/>
            <a:ext cx="7994263" cy="4062153"/>
          </a:xfrm>
        </p:spPr>
        <p:txBody>
          <a:bodyPr>
            <a:noAutofit/>
          </a:bodyPr>
          <a:lstStyle/>
          <a:p>
            <a:pPr algn="ctr"/>
            <a:r>
              <a:rPr lang="es-419" sz="4400" dirty="0"/>
              <a:t>pero </a:t>
            </a:r>
            <a:r>
              <a:rPr lang="es-419" sz="4400" dirty="0">
                <a:solidFill>
                  <a:schemeClr val="accent1"/>
                </a:solidFill>
              </a:rPr>
              <a:t>recibiréis</a:t>
            </a:r>
            <a:r>
              <a:rPr lang="es-419" sz="4400" dirty="0"/>
              <a:t> </a:t>
            </a:r>
            <a:r>
              <a:rPr lang="es-419" sz="4400" dirty="0">
                <a:solidFill>
                  <a:schemeClr val="accent1"/>
                </a:solidFill>
              </a:rPr>
              <a:t>poder</a:t>
            </a:r>
            <a:r>
              <a:rPr lang="es-419" sz="4400" dirty="0"/>
              <a:t>, cuando haya venido sobre vosotros el </a:t>
            </a:r>
            <a:r>
              <a:rPr lang="es-419" sz="4400" dirty="0">
                <a:solidFill>
                  <a:schemeClr val="accent1"/>
                </a:solidFill>
              </a:rPr>
              <a:t>Espíritu</a:t>
            </a:r>
            <a:r>
              <a:rPr lang="es-419" sz="4400" dirty="0"/>
              <a:t> </a:t>
            </a:r>
            <a:r>
              <a:rPr lang="es-419" sz="4400" dirty="0">
                <a:solidFill>
                  <a:schemeClr val="accent1"/>
                </a:solidFill>
              </a:rPr>
              <a:t>Santo</a:t>
            </a:r>
            <a:r>
              <a:rPr lang="es-419" sz="4400" dirty="0"/>
              <a:t>, y me </a:t>
            </a:r>
            <a:r>
              <a:rPr lang="es-419" sz="4400" dirty="0">
                <a:solidFill>
                  <a:schemeClr val="accent1"/>
                </a:solidFill>
              </a:rPr>
              <a:t>seréis</a:t>
            </a:r>
            <a:r>
              <a:rPr lang="es-419" sz="4400" dirty="0"/>
              <a:t> </a:t>
            </a:r>
            <a:r>
              <a:rPr lang="es-419" sz="4400" dirty="0">
                <a:solidFill>
                  <a:schemeClr val="accent1"/>
                </a:solidFill>
              </a:rPr>
              <a:t>testigos</a:t>
            </a:r>
            <a:r>
              <a:rPr lang="es-419" sz="4400" dirty="0"/>
              <a:t> en Jerusalén, en toda Judea, en Samaria, y hasta </a:t>
            </a:r>
            <a:r>
              <a:rPr lang="es-419" sz="4400" dirty="0">
                <a:solidFill>
                  <a:schemeClr val="accent1"/>
                </a:solidFill>
              </a:rPr>
              <a:t>lo</a:t>
            </a:r>
            <a:r>
              <a:rPr lang="es-419" sz="4400" dirty="0"/>
              <a:t> </a:t>
            </a:r>
            <a:r>
              <a:rPr lang="es-419" sz="4400" dirty="0">
                <a:solidFill>
                  <a:schemeClr val="accent1"/>
                </a:solidFill>
              </a:rPr>
              <a:t>último</a:t>
            </a:r>
            <a:r>
              <a:rPr lang="es-419" sz="4400" dirty="0"/>
              <a:t> </a:t>
            </a:r>
            <a:r>
              <a:rPr lang="es-419" sz="4400" dirty="0">
                <a:solidFill>
                  <a:schemeClr val="accent1"/>
                </a:solidFill>
              </a:rPr>
              <a:t>de</a:t>
            </a:r>
            <a:r>
              <a:rPr lang="es-419" sz="4400" dirty="0"/>
              <a:t> </a:t>
            </a:r>
            <a:r>
              <a:rPr lang="es-419" sz="4400" dirty="0">
                <a:solidFill>
                  <a:schemeClr val="accent1"/>
                </a:solidFill>
              </a:rPr>
              <a:t>la</a:t>
            </a:r>
            <a:r>
              <a:rPr lang="es-419" sz="4400" dirty="0"/>
              <a:t> </a:t>
            </a:r>
            <a:r>
              <a:rPr lang="es-419" sz="4400" dirty="0">
                <a:solidFill>
                  <a:schemeClr val="accent1"/>
                </a:solidFill>
              </a:rPr>
              <a:t>tierra</a:t>
            </a:r>
            <a:r>
              <a:rPr lang="es-419" sz="4400" dirty="0"/>
              <a:t>.</a:t>
            </a:r>
          </a:p>
        </p:txBody>
      </p:sp>
      <p:sp>
        <p:nvSpPr>
          <p:cNvPr id="3" name="Marcador de contenido 2">
            <a:extLst>
              <a:ext uri="{FF2B5EF4-FFF2-40B4-BE49-F238E27FC236}">
                <a16:creationId xmlns:a16="http://schemas.microsoft.com/office/drawing/2014/main" id="{4F16C569-6350-E4BC-659C-6CFFEF7065A0}"/>
              </a:ext>
            </a:extLst>
          </p:cNvPr>
          <p:cNvSpPr>
            <a:spLocks noGrp="1"/>
          </p:cNvSpPr>
          <p:nvPr>
            <p:ph idx="1"/>
          </p:nvPr>
        </p:nvSpPr>
        <p:spPr/>
        <p:txBody>
          <a:bodyPr>
            <a:normAutofit lnSpcReduction="10000"/>
          </a:bodyPr>
          <a:lstStyle/>
          <a:p>
            <a:r>
              <a:rPr lang="es-ES" sz="3600" dirty="0">
                <a:latin typeface="Calibri" panose="020F0502020204030204" pitchFamily="34" charset="0"/>
                <a:cs typeface="Calibri" panose="020F0502020204030204" pitchFamily="34" charset="0"/>
              </a:rPr>
              <a:t>Hechos 1: 8</a:t>
            </a:r>
            <a:endParaRPr lang="en-US" sz="3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8660615"/>
      </p:ext>
    </p:extLst>
  </p:cSld>
  <p:clrMapOvr>
    <a:masterClrMapping/>
  </p:clrMapOvr>
  <p:transition spd="slow">
    <p:split orient="ver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C2ECBC-573A-73ED-FB12-5AE33ACB05E8}"/>
            </a:ext>
          </a:extLst>
        </p:cNvPr>
        <p:cNvGrpSpPr/>
        <p:nvPr/>
      </p:nvGrpSpPr>
      <p:grpSpPr>
        <a:xfrm>
          <a:off x="0" y="0"/>
          <a:ext cx="0" cy="0"/>
          <a:chOff x="0" y="0"/>
          <a:chExt cx="0" cy="0"/>
        </a:xfrm>
      </p:grpSpPr>
      <p:sp>
        <p:nvSpPr>
          <p:cNvPr id="4" name="Título 3">
            <a:extLst>
              <a:ext uri="{FF2B5EF4-FFF2-40B4-BE49-F238E27FC236}">
                <a16:creationId xmlns:a16="http://schemas.microsoft.com/office/drawing/2014/main" id="{2A44E339-7C04-3DA5-5CD8-7C3A567335D6}"/>
              </a:ext>
            </a:extLst>
          </p:cNvPr>
          <p:cNvSpPr>
            <a:spLocks noGrp="1"/>
          </p:cNvSpPr>
          <p:nvPr>
            <p:ph type="title"/>
          </p:nvPr>
        </p:nvSpPr>
        <p:spPr>
          <a:xfrm>
            <a:off x="2019750" y="1006996"/>
            <a:ext cx="7994263" cy="4062153"/>
          </a:xfrm>
        </p:spPr>
        <p:txBody>
          <a:bodyPr>
            <a:noAutofit/>
          </a:bodyPr>
          <a:lstStyle/>
          <a:p>
            <a:pPr algn="ctr"/>
            <a:r>
              <a:rPr lang="es-419" sz="2800" dirty="0"/>
              <a:t>El Espíritu Santo no se nos concede para crear cálidos sentimientos, </a:t>
            </a:r>
            <a:r>
              <a:rPr lang="es-419" sz="2800" dirty="0">
                <a:solidFill>
                  <a:schemeClr val="accent1"/>
                </a:solidFill>
              </a:rPr>
              <a:t>sino para restaurar en nosotros el poder para testificar</a:t>
            </a:r>
            <a:r>
              <a:rPr lang="es-419" sz="2800" dirty="0"/>
              <a:t>. El Espíritu Santo capacita a la iglesia en forma sobrenatural para </a:t>
            </a:r>
            <a:r>
              <a:rPr lang="es-419" sz="2800" dirty="0">
                <a:solidFill>
                  <a:schemeClr val="accent1"/>
                </a:solidFill>
              </a:rPr>
              <a:t>cumplir</a:t>
            </a:r>
            <a:r>
              <a:rPr lang="es-419" sz="2800" dirty="0"/>
              <a:t> con su </a:t>
            </a:r>
            <a:r>
              <a:rPr lang="es-419" sz="2800" dirty="0">
                <a:solidFill>
                  <a:schemeClr val="accent1"/>
                </a:solidFill>
              </a:rPr>
              <a:t>misión</a:t>
            </a:r>
            <a:r>
              <a:rPr lang="es-419" sz="2800" dirty="0"/>
              <a:t> de alcanzar al mundo para Cristo. Nunca podremos divorciar al Espíritu Santo de </a:t>
            </a:r>
            <a:r>
              <a:rPr lang="es-419" sz="2800" dirty="0">
                <a:solidFill>
                  <a:schemeClr val="accent1"/>
                </a:solidFill>
              </a:rPr>
              <a:t>la</a:t>
            </a:r>
            <a:r>
              <a:rPr lang="es-419" sz="2800" dirty="0"/>
              <a:t> </a:t>
            </a:r>
            <a:r>
              <a:rPr lang="es-419" sz="2800" dirty="0">
                <a:solidFill>
                  <a:schemeClr val="accent1"/>
                </a:solidFill>
              </a:rPr>
              <a:t>misión</a:t>
            </a:r>
            <a:r>
              <a:rPr lang="es-419" sz="2800" dirty="0"/>
              <a:t> de la iglesia. Esta fue la </a:t>
            </a:r>
            <a:r>
              <a:rPr lang="es-419" sz="2800" dirty="0">
                <a:solidFill>
                  <a:schemeClr val="accent1"/>
                </a:solidFill>
              </a:rPr>
              <a:t>principal</a:t>
            </a:r>
            <a:r>
              <a:rPr lang="es-419" sz="2800" dirty="0"/>
              <a:t> </a:t>
            </a:r>
            <a:r>
              <a:rPr lang="es-419" sz="2800" dirty="0">
                <a:solidFill>
                  <a:schemeClr val="accent1"/>
                </a:solidFill>
              </a:rPr>
              <a:t>razón</a:t>
            </a:r>
            <a:r>
              <a:rPr lang="es-419" sz="2800" dirty="0"/>
              <a:t> para el </a:t>
            </a:r>
            <a:r>
              <a:rPr lang="es-419" sz="2800" dirty="0">
                <a:solidFill>
                  <a:schemeClr val="accent1"/>
                </a:solidFill>
              </a:rPr>
              <a:t>derramamiento</a:t>
            </a:r>
            <a:r>
              <a:rPr lang="es-419" sz="2800" dirty="0"/>
              <a:t> del Espíritu Santo en </a:t>
            </a:r>
            <a:r>
              <a:rPr lang="es-419" sz="2800" dirty="0">
                <a:solidFill>
                  <a:schemeClr val="accent1"/>
                </a:solidFill>
              </a:rPr>
              <a:t>Pentecostés</a:t>
            </a:r>
            <a:r>
              <a:rPr lang="es-419" sz="2800" dirty="0"/>
              <a:t>.</a:t>
            </a:r>
          </a:p>
        </p:txBody>
      </p:sp>
      <p:sp>
        <p:nvSpPr>
          <p:cNvPr id="3" name="Marcador de contenido 2">
            <a:extLst>
              <a:ext uri="{FF2B5EF4-FFF2-40B4-BE49-F238E27FC236}">
                <a16:creationId xmlns:a16="http://schemas.microsoft.com/office/drawing/2014/main" id="{884B2908-8680-4DF4-C7ED-1A94E135525A}"/>
              </a:ext>
            </a:extLst>
          </p:cNvPr>
          <p:cNvSpPr>
            <a:spLocks noGrp="1"/>
          </p:cNvSpPr>
          <p:nvPr>
            <p:ph idx="1"/>
          </p:nvPr>
        </p:nvSpPr>
        <p:spPr/>
        <p:txBody>
          <a:bodyPr>
            <a:normAutofit lnSpcReduction="10000"/>
          </a:bodyPr>
          <a:lstStyle/>
          <a:p>
            <a:r>
              <a:rPr lang="es-ES" sz="3600" dirty="0">
                <a:latin typeface="Calibri" panose="020F0502020204030204" pitchFamily="34" charset="0"/>
                <a:cs typeface="Calibri" panose="020F0502020204030204" pitchFamily="34" charset="0"/>
              </a:rPr>
              <a:t>Russel Burril, Revolución en la iglesia, 20</a:t>
            </a:r>
            <a:endParaRPr lang="en-US" sz="3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06460955"/>
      </p:ext>
    </p:extLst>
  </p:cSld>
  <p:clrMapOvr>
    <a:masterClrMapping/>
  </p:clrMapOvr>
  <p:transition spd="slow">
    <p:split orient="ver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2B511F5-0A82-52AA-3EB2-22684708823B}"/>
              </a:ext>
            </a:extLst>
          </p:cNvPr>
          <p:cNvSpPr>
            <a:spLocks noGrp="1"/>
          </p:cNvSpPr>
          <p:nvPr>
            <p:ph type="title"/>
          </p:nvPr>
        </p:nvSpPr>
        <p:spPr>
          <a:xfrm>
            <a:off x="5347505" y="412813"/>
            <a:ext cx="5707349" cy="1809526"/>
          </a:xfrm>
        </p:spPr>
        <p:txBody>
          <a:bodyPr>
            <a:normAutofit/>
          </a:bodyPr>
          <a:lstStyle/>
          <a:p>
            <a:r>
              <a:rPr lang="es-419" sz="4000" dirty="0"/>
              <a:t>Obras fundamentales del Espíritu</a:t>
            </a:r>
          </a:p>
        </p:txBody>
      </p:sp>
      <p:sp>
        <p:nvSpPr>
          <p:cNvPr id="3" name="Marcador de contenido 2">
            <a:extLst>
              <a:ext uri="{FF2B5EF4-FFF2-40B4-BE49-F238E27FC236}">
                <a16:creationId xmlns:a16="http://schemas.microsoft.com/office/drawing/2014/main" id="{AED7ABA6-75A4-B35A-517B-A7922B5BBD75}"/>
              </a:ext>
            </a:extLst>
          </p:cNvPr>
          <p:cNvSpPr>
            <a:spLocks noGrp="1"/>
          </p:cNvSpPr>
          <p:nvPr>
            <p:ph idx="1"/>
          </p:nvPr>
        </p:nvSpPr>
        <p:spPr>
          <a:xfrm>
            <a:off x="5347505" y="2546430"/>
            <a:ext cx="6169306" cy="4224759"/>
          </a:xfrm>
        </p:spPr>
        <p:txBody>
          <a:bodyPr>
            <a:normAutofit/>
          </a:bodyPr>
          <a:lstStyle/>
          <a:p>
            <a:pPr>
              <a:buFont typeface="Wingdings" panose="05000000000000000000" pitchFamily="2" charset="2"/>
              <a:buChar char="ü"/>
            </a:pPr>
            <a:r>
              <a:rPr lang="es-419" sz="4000" dirty="0"/>
              <a:t>Poder para </a:t>
            </a:r>
            <a:r>
              <a:rPr lang="es-419" sz="4000" dirty="0">
                <a:solidFill>
                  <a:schemeClr val="accent1"/>
                </a:solidFill>
              </a:rPr>
              <a:t>testificar</a:t>
            </a:r>
            <a:r>
              <a:rPr lang="es-419" sz="4000" dirty="0"/>
              <a:t>.</a:t>
            </a:r>
          </a:p>
          <a:p>
            <a:pPr>
              <a:buFont typeface="Wingdings" panose="05000000000000000000" pitchFamily="2" charset="2"/>
              <a:buChar char="ü"/>
            </a:pPr>
            <a:r>
              <a:rPr lang="es-419" sz="4000" dirty="0"/>
              <a:t>Distribución de </a:t>
            </a:r>
            <a:r>
              <a:rPr lang="es-419" sz="4000" dirty="0">
                <a:solidFill>
                  <a:schemeClr val="accent1"/>
                </a:solidFill>
              </a:rPr>
              <a:t>dones</a:t>
            </a:r>
            <a:r>
              <a:rPr lang="es-419" sz="4000" dirty="0"/>
              <a:t>.</a:t>
            </a:r>
          </a:p>
          <a:p>
            <a:pPr>
              <a:buFont typeface="Wingdings" panose="05000000000000000000" pitchFamily="2" charset="2"/>
              <a:buChar char="ü"/>
            </a:pPr>
            <a:r>
              <a:rPr lang="es-419" sz="4000" dirty="0"/>
              <a:t>Cumplimiento de la </a:t>
            </a:r>
            <a:r>
              <a:rPr lang="es-419" sz="4000" dirty="0">
                <a:solidFill>
                  <a:schemeClr val="accent1"/>
                </a:solidFill>
              </a:rPr>
              <a:t>misión</a:t>
            </a:r>
            <a:r>
              <a:rPr lang="es-419" sz="4000" dirty="0"/>
              <a:t>.</a:t>
            </a:r>
          </a:p>
        </p:txBody>
      </p:sp>
      <p:pic>
        <p:nvPicPr>
          <p:cNvPr id="5" name="Imagen 4" descr="Hombre con fuego en las manos&#10;&#10;El contenido generado por IA puede ser incorrecto.">
            <a:extLst>
              <a:ext uri="{FF2B5EF4-FFF2-40B4-BE49-F238E27FC236}">
                <a16:creationId xmlns:a16="http://schemas.microsoft.com/office/drawing/2014/main" id="{60B636D9-3361-F942-AE95-F23BCCEEF82E}"/>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0" y="0"/>
            <a:ext cx="4990096" cy="6858000"/>
          </a:xfrm>
          <a:prstGeom prst="rect">
            <a:avLst/>
          </a:prstGeom>
        </p:spPr>
      </p:pic>
    </p:spTree>
    <p:extLst>
      <p:ext uri="{BB962C8B-B14F-4D97-AF65-F5344CB8AC3E}">
        <p14:creationId xmlns:p14="http://schemas.microsoft.com/office/powerpoint/2010/main" val="3962840948"/>
      </p:ext>
    </p:extLst>
  </p:cSld>
  <p:clrMapOvr>
    <a:masterClrMapping/>
  </p:clrMapOvr>
  <p:transition spd="slow">
    <p:split orient="ver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28ECE3B-6510-7CDE-1EA3-285789CA58AA}"/>
              </a:ext>
            </a:extLst>
          </p:cNvPr>
          <p:cNvSpPr>
            <a:spLocks noGrp="1"/>
          </p:cNvSpPr>
          <p:nvPr>
            <p:ph type="ctrTitle"/>
          </p:nvPr>
        </p:nvSpPr>
        <p:spPr>
          <a:xfrm>
            <a:off x="1348514" y="648182"/>
            <a:ext cx="4346229" cy="1342436"/>
          </a:xfrm>
        </p:spPr>
        <p:txBody>
          <a:bodyPr vert="horz" lIns="91440" tIns="91440" rIns="91440" bIns="91440" rtlCol="0">
            <a:noAutofit/>
          </a:bodyPr>
          <a:lstStyle/>
          <a:p>
            <a:pPr>
              <a:lnSpc>
                <a:spcPct val="100000"/>
              </a:lnSpc>
              <a:spcBef>
                <a:spcPts val="1000"/>
              </a:spcBef>
              <a:buClr>
                <a:srgbClr val="006699"/>
              </a:buClr>
              <a:buSzPct val="100000"/>
              <a:buFont typeface="Arial" panose="020B0604020202020204" pitchFamily="34" charset="0"/>
            </a:pPr>
            <a:r>
              <a:rPr lang="es-419" sz="2800" dirty="0">
                <a:solidFill>
                  <a:schemeClr val="accent1"/>
                </a:solidFill>
                <a:latin typeface="+mn-lt"/>
                <a:ea typeface="+mn-ea"/>
                <a:cs typeface="+mn-cs"/>
              </a:rPr>
              <a:t>El Espíritu de Dios: El protagonista de nuestra prosperidad</a:t>
            </a:r>
            <a:endParaRPr lang="en-US" sz="2800" dirty="0">
              <a:solidFill>
                <a:schemeClr val="accent1"/>
              </a:solidFill>
              <a:latin typeface="+mn-lt"/>
              <a:ea typeface="+mn-ea"/>
              <a:cs typeface="+mn-cs"/>
            </a:endParaRPr>
          </a:p>
        </p:txBody>
      </p:sp>
      <p:sp>
        <p:nvSpPr>
          <p:cNvPr id="4" name="Título 1">
            <a:extLst>
              <a:ext uri="{FF2B5EF4-FFF2-40B4-BE49-F238E27FC236}">
                <a16:creationId xmlns:a16="http://schemas.microsoft.com/office/drawing/2014/main" id="{C18208E5-3118-40D3-B9E9-5E63AD47EF0C}"/>
              </a:ext>
            </a:extLst>
          </p:cNvPr>
          <p:cNvSpPr txBox="1">
            <a:spLocks/>
          </p:cNvSpPr>
          <p:nvPr/>
        </p:nvSpPr>
        <p:spPr>
          <a:xfrm>
            <a:off x="1466156" y="1990618"/>
            <a:ext cx="4135991" cy="2876764"/>
          </a:xfrm>
          <a:prstGeom prst="rect">
            <a:avLst/>
          </a:prstGeom>
        </p:spPr>
        <p:txBody>
          <a:bodyPr vert="horz" lIns="91440" tIns="45720" rIns="91440" bIns="0" rtlCol="0" anchor="b">
            <a:noAutofit/>
          </a:bodyPr>
          <a:lstStyle>
            <a:lvl1pPr algn="l" defTabSz="914400" rtl="0" eaLnBrk="1" latinLnBrk="0" hangingPunct="1">
              <a:lnSpc>
                <a:spcPct val="90000"/>
              </a:lnSpc>
              <a:spcBef>
                <a:spcPct val="0"/>
              </a:spcBef>
              <a:buNone/>
              <a:defRPr sz="4000" b="0" i="0" kern="1200" cap="all">
                <a:solidFill>
                  <a:schemeClr val="tx1"/>
                </a:solidFill>
                <a:effectLst/>
                <a:latin typeface="+mj-lt"/>
                <a:ea typeface="+mj-ea"/>
                <a:cs typeface="+mj-cs"/>
              </a:defRPr>
            </a:lvl1pPr>
          </a:lstStyle>
          <a:p>
            <a:r>
              <a:rPr lang="en-US" sz="23900" b="1" dirty="0">
                <a:latin typeface="Arial Nova" panose="020B0504020202020204" pitchFamily="34" charset="0"/>
                <a:ea typeface="Advent Sans Logo" panose="020B0502040504020204" pitchFamily="34" charset="0"/>
                <a:cs typeface="Advent Sans Logo" panose="020B0502040504020204" pitchFamily="34" charset="0"/>
              </a:rPr>
              <a:t>11</a:t>
            </a:r>
          </a:p>
        </p:txBody>
      </p:sp>
      <p:pic>
        <p:nvPicPr>
          <p:cNvPr id="7" name="Imagen 6">
            <a:extLst>
              <a:ext uri="{FF2B5EF4-FFF2-40B4-BE49-F238E27FC236}">
                <a16:creationId xmlns:a16="http://schemas.microsoft.com/office/drawing/2014/main" id="{1145B090-ED10-7708-FE85-CF7E8F4442B2}"/>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7030468" y="1047964"/>
            <a:ext cx="4952145" cy="4952145"/>
          </a:xfrm>
          <a:prstGeom prst="rect">
            <a:avLst/>
          </a:prstGeom>
        </p:spPr>
      </p:pic>
      <p:pic>
        <p:nvPicPr>
          <p:cNvPr id="3" name="Imagen 2" descr="Imagen que contiene Flecha&#10;&#10;El contenido generado por IA puede ser incorrecto.">
            <a:extLst>
              <a:ext uri="{FF2B5EF4-FFF2-40B4-BE49-F238E27FC236}">
                <a16:creationId xmlns:a16="http://schemas.microsoft.com/office/drawing/2014/main" id="{B1A9225E-F861-02CA-05C1-D8C6A12B684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17228" y="4908854"/>
            <a:ext cx="2638263" cy="1969317"/>
          </a:xfrm>
          <a:prstGeom prst="rect">
            <a:avLst/>
          </a:prstGeom>
        </p:spPr>
      </p:pic>
    </p:spTree>
    <p:extLst>
      <p:ext uri="{BB962C8B-B14F-4D97-AF65-F5344CB8AC3E}">
        <p14:creationId xmlns:p14="http://schemas.microsoft.com/office/powerpoint/2010/main" val="3014007573"/>
      </p:ext>
    </p:extLst>
  </p:cSld>
  <p:clrMapOvr>
    <a:masterClrMapping/>
  </p:clrMapOvr>
  <p:transition spd="slow">
    <p:split orient="ver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5068FB0-BD17-FC1B-573C-FE96A5785F57}"/>
              </a:ext>
            </a:extLst>
          </p:cNvPr>
          <p:cNvSpPr>
            <a:spLocks noGrp="1"/>
          </p:cNvSpPr>
          <p:nvPr>
            <p:ph type="title"/>
          </p:nvPr>
        </p:nvSpPr>
        <p:spPr/>
        <p:txBody>
          <a:bodyPr/>
          <a:lstStyle/>
          <a:p>
            <a:r>
              <a:rPr lang="es-419" dirty="0"/>
              <a:t>El Espíritu Santo y los dones espirituales</a:t>
            </a:r>
          </a:p>
        </p:txBody>
      </p:sp>
      <p:graphicFrame>
        <p:nvGraphicFramePr>
          <p:cNvPr id="4" name="Marcador de contenido 3">
            <a:extLst>
              <a:ext uri="{FF2B5EF4-FFF2-40B4-BE49-F238E27FC236}">
                <a16:creationId xmlns:a16="http://schemas.microsoft.com/office/drawing/2014/main" id="{FF0DE367-2DD2-EC41-DCDC-9245D2B1A000}"/>
              </a:ext>
            </a:extLst>
          </p:cNvPr>
          <p:cNvGraphicFramePr>
            <a:graphicFrameLocks noGrp="1"/>
          </p:cNvGraphicFramePr>
          <p:nvPr>
            <p:ph idx="1"/>
            <p:extLst>
              <p:ext uri="{D42A27DB-BD31-4B8C-83A1-F6EECF244321}">
                <p14:modId xmlns:p14="http://schemas.microsoft.com/office/powerpoint/2010/main" val="3027127376"/>
              </p:ext>
            </p:extLst>
          </p:nvPr>
        </p:nvGraphicFramePr>
        <p:xfrm>
          <a:off x="740781" y="2015732"/>
          <a:ext cx="10314074" cy="46860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98674662"/>
      </p:ext>
    </p:extLst>
  </p:cSld>
  <p:clrMapOvr>
    <a:masterClrMapping/>
  </p:clrMapOvr>
  <p:transition spd="slow">
    <p:split orient="ver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174069-FDA5-6A11-FA98-5D2CE70A22AF}"/>
            </a:ext>
          </a:extLst>
        </p:cNvPr>
        <p:cNvGrpSpPr/>
        <p:nvPr/>
      </p:nvGrpSpPr>
      <p:grpSpPr>
        <a:xfrm>
          <a:off x="0" y="0"/>
          <a:ext cx="0" cy="0"/>
          <a:chOff x="0" y="0"/>
          <a:chExt cx="0" cy="0"/>
        </a:xfrm>
      </p:grpSpPr>
      <p:sp>
        <p:nvSpPr>
          <p:cNvPr id="4" name="Título 3">
            <a:extLst>
              <a:ext uri="{FF2B5EF4-FFF2-40B4-BE49-F238E27FC236}">
                <a16:creationId xmlns:a16="http://schemas.microsoft.com/office/drawing/2014/main" id="{E6BD7B17-953C-39E4-CF5A-A45E80E0B2D0}"/>
              </a:ext>
            </a:extLst>
          </p:cNvPr>
          <p:cNvSpPr>
            <a:spLocks noGrp="1"/>
          </p:cNvSpPr>
          <p:nvPr>
            <p:ph type="title"/>
          </p:nvPr>
        </p:nvSpPr>
        <p:spPr>
          <a:xfrm>
            <a:off x="2019750" y="578734"/>
            <a:ext cx="7994263" cy="4490415"/>
          </a:xfrm>
        </p:spPr>
        <p:txBody>
          <a:bodyPr>
            <a:noAutofit/>
          </a:bodyPr>
          <a:lstStyle/>
          <a:p>
            <a:pPr algn="ctr"/>
            <a:r>
              <a:rPr lang="es-419" sz="4800" dirty="0"/>
              <a:t>Dios nos enseña que, cuando el </a:t>
            </a:r>
            <a:r>
              <a:rPr lang="es-419" sz="4800" dirty="0">
                <a:solidFill>
                  <a:schemeClr val="accent1"/>
                </a:solidFill>
              </a:rPr>
              <a:t>Espíritu</a:t>
            </a:r>
            <a:r>
              <a:rPr lang="es-419" sz="4800" dirty="0"/>
              <a:t> </a:t>
            </a:r>
            <a:r>
              <a:rPr lang="es-419" sz="4800" dirty="0">
                <a:solidFill>
                  <a:schemeClr val="accent1"/>
                </a:solidFill>
              </a:rPr>
              <a:t>Santo</a:t>
            </a:r>
            <a:r>
              <a:rPr lang="es-419" sz="4800" dirty="0"/>
              <a:t> nos </a:t>
            </a:r>
            <a:r>
              <a:rPr lang="es-419" sz="4800" dirty="0">
                <a:solidFill>
                  <a:schemeClr val="accent1"/>
                </a:solidFill>
              </a:rPr>
              <a:t>da</a:t>
            </a:r>
            <a:r>
              <a:rPr lang="es-419" sz="4800" dirty="0"/>
              <a:t> alguna </a:t>
            </a:r>
            <a:r>
              <a:rPr lang="es-419" sz="4800" dirty="0">
                <a:solidFill>
                  <a:schemeClr val="accent1"/>
                </a:solidFill>
              </a:rPr>
              <a:t>capacidad</a:t>
            </a:r>
            <a:r>
              <a:rPr lang="es-419" sz="4800" dirty="0"/>
              <a:t> </a:t>
            </a:r>
            <a:r>
              <a:rPr lang="es-419" sz="4800" dirty="0">
                <a:solidFill>
                  <a:schemeClr val="accent1"/>
                </a:solidFill>
              </a:rPr>
              <a:t>especial</a:t>
            </a:r>
            <a:r>
              <a:rPr lang="es-419" sz="4800" dirty="0"/>
              <a:t>, lo hace para que procuremos el </a:t>
            </a:r>
            <a:r>
              <a:rPr lang="es-419" sz="4800" dirty="0">
                <a:solidFill>
                  <a:schemeClr val="accent1"/>
                </a:solidFill>
              </a:rPr>
              <a:t>bien</a:t>
            </a:r>
            <a:r>
              <a:rPr lang="es-419" sz="4800" dirty="0"/>
              <a:t> de los </a:t>
            </a:r>
            <a:r>
              <a:rPr lang="es-419" sz="4800" dirty="0">
                <a:solidFill>
                  <a:schemeClr val="accent1"/>
                </a:solidFill>
              </a:rPr>
              <a:t>demás</a:t>
            </a:r>
            <a:r>
              <a:rPr lang="es-419" sz="4800" dirty="0"/>
              <a:t>. </a:t>
            </a:r>
          </a:p>
        </p:txBody>
      </p:sp>
      <p:sp>
        <p:nvSpPr>
          <p:cNvPr id="3" name="Marcador de contenido 2">
            <a:extLst>
              <a:ext uri="{FF2B5EF4-FFF2-40B4-BE49-F238E27FC236}">
                <a16:creationId xmlns:a16="http://schemas.microsoft.com/office/drawing/2014/main" id="{923C5ADE-5AB6-D094-4420-20E4C3245CFC}"/>
              </a:ext>
            </a:extLst>
          </p:cNvPr>
          <p:cNvSpPr>
            <a:spLocks noGrp="1"/>
          </p:cNvSpPr>
          <p:nvPr>
            <p:ph idx="1"/>
          </p:nvPr>
        </p:nvSpPr>
        <p:spPr/>
        <p:txBody>
          <a:bodyPr>
            <a:normAutofit lnSpcReduction="10000"/>
          </a:bodyPr>
          <a:lstStyle/>
          <a:p>
            <a:r>
              <a:rPr lang="es-ES" sz="3600" dirty="0">
                <a:latin typeface="Calibri" panose="020F0502020204030204" pitchFamily="34" charset="0"/>
                <a:cs typeface="Calibri" panose="020F0502020204030204" pitchFamily="34" charset="0"/>
              </a:rPr>
              <a:t>1 Corintios 12: 7, </a:t>
            </a:r>
            <a:r>
              <a:rPr lang="es-ES" sz="3600" dirty="0" err="1">
                <a:latin typeface="Calibri" panose="020F0502020204030204" pitchFamily="34" charset="0"/>
                <a:cs typeface="Calibri" panose="020F0502020204030204" pitchFamily="34" charset="0"/>
              </a:rPr>
              <a:t>TLA</a:t>
            </a:r>
            <a:endParaRPr lang="en-US" sz="3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86090715"/>
      </p:ext>
    </p:extLst>
  </p:cSld>
  <p:clrMapOvr>
    <a:masterClrMapping/>
  </p:clrMapOvr>
  <p:transition spd="slow">
    <p:split orient="ver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6B14F4F-195E-2315-3798-6561EBE36F2D}"/>
              </a:ext>
            </a:extLst>
          </p:cNvPr>
          <p:cNvSpPr>
            <a:spLocks noGrp="1"/>
          </p:cNvSpPr>
          <p:nvPr>
            <p:ph type="title"/>
          </p:nvPr>
        </p:nvSpPr>
        <p:spPr>
          <a:xfrm>
            <a:off x="856528" y="555585"/>
            <a:ext cx="6285052" cy="1298169"/>
          </a:xfrm>
        </p:spPr>
        <p:txBody>
          <a:bodyPr>
            <a:normAutofit/>
          </a:bodyPr>
          <a:lstStyle/>
          <a:p>
            <a:r>
              <a:rPr lang="es-419" dirty="0"/>
              <a:t>El egoísmo: Obstáculo para la prosperidad</a:t>
            </a:r>
          </a:p>
        </p:txBody>
      </p:sp>
      <p:sp>
        <p:nvSpPr>
          <p:cNvPr id="3" name="Marcador de contenido 2">
            <a:extLst>
              <a:ext uri="{FF2B5EF4-FFF2-40B4-BE49-F238E27FC236}">
                <a16:creationId xmlns:a16="http://schemas.microsoft.com/office/drawing/2014/main" id="{466F1DF8-9F34-81EA-30D8-16672E07E34D}"/>
              </a:ext>
            </a:extLst>
          </p:cNvPr>
          <p:cNvSpPr>
            <a:spLocks noGrp="1"/>
          </p:cNvSpPr>
          <p:nvPr>
            <p:ph idx="1"/>
          </p:nvPr>
        </p:nvSpPr>
        <p:spPr>
          <a:xfrm>
            <a:off x="856527" y="1597306"/>
            <a:ext cx="6551269" cy="4930816"/>
          </a:xfrm>
        </p:spPr>
        <p:txBody>
          <a:bodyPr>
            <a:normAutofit/>
          </a:bodyPr>
          <a:lstStyle/>
          <a:p>
            <a:pPr marL="0" indent="0">
              <a:buNone/>
            </a:pPr>
            <a:r>
              <a:rPr lang="es-419" sz="3600" dirty="0"/>
              <a:t>El </a:t>
            </a:r>
            <a:r>
              <a:rPr lang="es-419" sz="3600" dirty="0">
                <a:solidFill>
                  <a:schemeClr val="accent1"/>
                </a:solidFill>
              </a:rPr>
              <a:t>egoísmo</a:t>
            </a:r>
            <a:r>
              <a:rPr lang="es-419" sz="3600" dirty="0"/>
              <a:t> es </a:t>
            </a:r>
            <a:r>
              <a:rPr lang="es-419" sz="3600" dirty="0">
                <a:solidFill>
                  <a:schemeClr val="accent1"/>
                </a:solidFill>
              </a:rPr>
              <a:t>incompatible</a:t>
            </a:r>
            <a:r>
              <a:rPr lang="es-419" sz="3600" dirty="0"/>
              <a:t> con la </a:t>
            </a:r>
            <a:r>
              <a:rPr lang="es-419" sz="3600" dirty="0">
                <a:solidFill>
                  <a:schemeClr val="accent1"/>
                </a:solidFill>
              </a:rPr>
              <a:t>prosperidad</a:t>
            </a:r>
            <a:r>
              <a:rPr lang="es-419" sz="3600" dirty="0"/>
              <a:t> que Dios desea para nosotros. La </a:t>
            </a:r>
            <a:r>
              <a:rPr lang="es-419" sz="3600" dirty="0">
                <a:solidFill>
                  <a:schemeClr val="accent1"/>
                </a:solidFill>
              </a:rPr>
              <a:t>prosperidad</a:t>
            </a:r>
            <a:r>
              <a:rPr lang="es-419" sz="3600" dirty="0"/>
              <a:t> </a:t>
            </a:r>
            <a:r>
              <a:rPr lang="es-419" sz="3600" dirty="0">
                <a:solidFill>
                  <a:schemeClr val="accent1"/>
                </a:solidFill>
              </a:rPr>
              <a:t>no</a:t>
            </a:r>
            <a:r>
              <a:rPr lang="es-419" sz="3600" dirty="0"/>
              <a:t> </a:t>
            </a:r>
            <a:r>
              <a:rPr lang="es-419" sz="3600" dirty="0">
                <a:solidFill>
                  <a:schemeClr val="accent1"/>
                </a:solidFill>
              </a:rPr>
              <a:t>se</a:t>
            </a:r>
            <a:r>
              <a:rPr lang="es-419" sz="3600" dirty="0"/>
              <a:t> </a:t>
            </a:r>
            <a:r>
              <a:rPr lang="es-419" sz="3600" dirty="0">
                <a:solidFill>
                  <a:schemeClr val="accent1"/>
                </a:solidFill>
              </a:rPr>
              <a:t>mide</a:t>
            </a:r>
            <a:r>
              <a:rPr lang="es-419" sz="3600" dirty="0"/>
              <a:t> por </a:t>
            </a:r>
            <a:r>
              <a:rPr lang="es-419" sz="3600" dirty="0">
                <a:solidFill>
                  <a:schemeClr val="accent1"/>
                </a:solidFill>
              </a:rPr>
              <a:t>acumulación</a:t>
            </a:r>
            <a:r>
              <a:rPr lang="es-419" sz="3600" dirty="0"/>
              <a:t> personal, sino por cómo </a:t>
            </a:r>
            <a:r>
              <a:rPr lang="es-419" sz="3600" dirty="0">
                <a:solidFill>
                  <a:schemeClr val="accent1"/>
                </a:solidFill>
              </a:rPr>
              <a:t>bendecimos</a:t>
            </a:r>
            <a:r>
              <a:rPr lang="es-419" sz="3600" dirty="0"/>
              <a:t> a otros. El </a:t>
            </a:r>
            <a:r>
              <a:rPr lang="es-419" sz="3600" dirty="0">
                <a:solidFill>
                  <a:schemeClr val="accent1"/>
                </a:solidFill>
              </a:rPr>
              <a:t>uso</a:t>
            </a:r>
            <a:r>
              <a:rPr lang="es-419" sz="3600" dirty="0"/>
              <a:t> de los </a:t>
            </a:r>
            <a:r>
              <a:rPr lang="es-419" sz="3600" dirty="0">
                <a:solidFill>
                  <a:schemeClr val="accent1"/>
                </a:solidFill>
              </a:rPr>
              <a:t>dones</a:t>
            </a:r>
            <a:r>
              <a:rPr lang="es-419" sz="3600" dirty="0"/>
              <a:t> </a:t>
            </a:r>
            <a:r>
              <a:rPr lang="es-419" sz="3600" dirty="0">
                <a:solidFill>
                  <a:schemeClr val="accent1"/>
                </a:solidFill>
              </a:rPr>
              <a:t>refleja</a:t>
            </a:r>
            <a:r>
              <a:rPr lang="es-419" sz="3600" dirty="0"/>
              <a:t> la </a:t>
            </a:r>
            <a:r>
              <a:rPr lang="es-419" sz="3600" dirty="0">
                <a:solidFill>
                  <a:schemeClr val="accent1"/>
                </a:solidFill>
              </a:rPr>
              <a:t>gracia</a:t>
            </a:r>
            <a:r>
              <a:rPr lang="es-419" sz="3600" dirty="0"/>
              <a:t> y </a:t>
            </a:r>
            <a:r>
              <a:rPr lang="es-419" sz="3600" dirty="0">
                <a:solidFill>
                  <a:schemeClr val="accent1"/>
                </a:solidFill>
              </a:rPr>
              <a:t>generosidad</a:t>
            </a:r>
            <a:r>
              <a:rPr lang="es-419" sz="3600" dirty="0"/>
              <a:t> de Dios.</a:t>
            </a:r>
          </a:p>
          <a:p>
            <a:pPr marL="0" indent="0">
              <a:buNone/>
            </a:pPr>
            <a:endParaRPr lang="es-419" sz="3600" dirty="0"/>
          </a:p>
        </p:txBody>
      </p:sp>
      <p:pic>
        <p:nvPicPr>
          <p:cNvPr id="4" name="Image 0" descr="preencoded.png">
            <a:extLst>
              <a:ext uri="{FF2B5EF4-FFF2-40B4-BE49-F238E27FC236}">
                <a16:creationId xmlns:a16="http://schemas.microsoft.com/office/drawing/2014/main" id="{E3DCD93A-7F60-43B5-2A61-BA759B524D3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616142" y="-1"/>
            <a:ext cx="4575858" cy="6863787"/>
          </a:xfrm>
          <a:prstGeom prst="rect">
            <a:avLst/>
          </a:prstGeom>
        </p:spPr>
      </p:pic>
    </p:spTree>
    <p:extLst>
      <p:ext uri="{BB962C8B-B14F-4D97-AF65-F5344CB8AC3E}">
        <p14:creationId xmlns:p14="http://schemas.microsoft.com/office/powerpoint/2010/main" val="160776920"/>
      </p:ext>
    </p:extLst>
  </p:cSld>
  <p:clrMapOvr>
    <a:masterClrMapping/>
  </p:clrMapOvr>
  <p:transition spd="slow">
    <p:split orient="ver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AA1D52-11A7-5EBC-42C9-66DD7EC7344B}"/>
            </a:ext>
          </a:extLst>
        </p:cNvPr>
        <p:cNvGrpSpPr/>
        <p:nvPr/>
      </p:nvGrpSpPr>
      <p:grpSpPr>
        <a:xfrm>
          <a:off x="0" y="0"/>
          <a:ext cx="0" cy="0"/>
          <a:chOff x="0" y="0"/>
          <a:chExt cx="0" cy="0"/>
        </a:xfrm>
      </p:grpSpPr>
      <p:sp>
        <p:nvSpPr>
          <p:cNvPr id="4" name="Título 3">
            <a:extLst>
              <a:ext uri="{FF2B5EF4-FFF2-40B4-BE49-F238E27FC236}">
                <a16:creationId xmlns:a16="http://schemas.microsoft.com/office/drawing/2014/main" id="{53E2BED0-619D-AA06-7BCD-93E4D45279E9}"/>
              </a:ext>
            </a:extLst>
          </p:cNvPr>
          <p:cNvSpPr>
            <a:spLocks noGrp="1"/>
          </p:cNvSpPr>
          <p:nvPr>
            <p:ph type="title"/>
          </p:nvPr>
        </p:nvSpPr>
        <p:spPr>
          <a:xfrm>
            <a:off x="2019750" y="776796"/>
            <a:ext cx="7994263" cy="4292353"/>
          </a:xfrm>
        </p:spPr>
        <p:txBody>
          <a:bodyPr>
            <a:noAutofit/>
          </a:bodyPr>
          <a:lstStyle/>
          <a:p>
            <a:pPr algn="ctr"/>
            <a:r>
              <a:rPr lang="es-419" dirty="0"/>
              <a:t>Tenemos, pues, </a:t>
            </a:r>
            <a:r>
              <a:rPr lang="es-419" dirty="0">
                <a:solidFill>
                  <a:schemeClr val="accent1"/>
                </a:solidFill>
              </a:rPr>
              <a:t>diferentes</a:t>
            </a:r>
            <a:r>
              <a:rPr lang="es-419" dirty="0"/>
              <a:t> </a:t>
            </a:r>
            <a:r>
              <a:rPr lang="es-419" dirty="0">
                <a:solidFill>
                  <a:schemeClr val="accent1"/>
                </a:solidFill>
              </a:rPr>
              <a:t>dones</a:t>
            </a:r>
            <a:r>
              <a:rPr lang="es-419" dirty="0"/>
              <a:t>, según la gracia que nos es dada: el que tiene el don de </a:t>
            </a:r>
            <a:r>
              <a:rPr lang="es-419" dirty="0">
                <a:solidFill>
                  <a:schemeClr val="accent1"/>
                </a:solidFill>
              </a:rPr>
              <a:t>profecía</a:t>
            </a:r>
            <a:r>
              <a:rPr lang="es-419" dirty="0"/>
              <a:t>, úselo conforme a la medida de la fe; el de servicio, en </a:t>
            </a:r>
            <a:r>
              <a:rPr lang="es-419" dirty="0">
                <a:solidFill>
                  <a:schemeClr val="accent1"/>
                </a:solidFill>
              </a:rPr>
              <a:t>servir</a:t>
            </a:r>
            <a:r>
              <a:rPr lang="es-419" dirty="0"/>
              <a:t>; el que enseña, en la </a:t>
            </a:r>
            <a:r>
              <a:rPr lang="es-419" dirty="0">
                <a:solidFill>
                  <a:schemeClr val="accent1"/>
                </a:solidFill>
              </a:rPr>
              <a:t>enseñanza</a:t>
            </a:r>
            <a:r>
              <a:rPr lang="es-419" dirty="0"/>
              <a:t>; el que </a:t>
            </a:r>
            <a:r>
              <a:rPr lang="es-419" dirty="0">
                <a:solidFill>
                  <a:schemeClr val="accent1"/>
                </a:solidFill>
              </a:rPr>
              <a:t>exhorta</a:t>
            </a:r>
            <a:r>
              <a:rPr lang="es-419" dirty="0"/>
              <a:t>, en la exhortación; el que </a:t>
            </a:r>
            <a:r>
              <a:rPr lang="es-419" dirty="0">
                <a:solidFill>
                  <a:schemeClr val="accent1"/>
                </a:solidFill>
              </a:rPr>
              <a:t>reparte</a:t>
            </a:r>
            <a:r>
              <a:rPr lang="es-419" dirty="0"/>
              <a:t>, con generosidad; el que </a:t>
            </a:r>
            <a:r>
              <a:rPr lang="es-419" dirty="0">
                <a:solidFill>
                  <a:schemeClr val="accent1"/>
                </a:solidFill>
              </a:rPr>
              <a:t>preside</a:t>
            </a:r>
            <a:r>
              <a:rPr lang="es-419" dirty="0"/>
              <a:t>, con solicitud; el que hace </a:t>
            </a:r>
            <a:r>
              <a:rPr lang="es-419" dirty="0">
                <a:solidFill>
                  <a:schemeClr val="accent1"/>
                </a:solidFill>
              </a:rPr>
              <a:t>misericordia</a:t>
            </a:r>
            <a:r>
              <a:rPr lang="es-419" dirty="0"/>
              <a:t>, con alegría.</a:t>
            </a:r>
          </a:p>
        </p:txBody>
      </p:sp>
      <p:sp>
        <p:nvSpPr>
          <p:cNvPr id="3" name="Marcador de contenido 2">
            <a:extLst>
              <a:ext uri="{FF2B5EF4-FFF2-40B4-BE49-F238E27FC236}">
                <a16:creationId xmlns:a16="http://schemas.microsoft.com/office/drawing/2014/main" id="{9FF5C098-7F68-53B7-CFD6-615DEA894731}"/>
              </a:ext>
            </a:extLst>
          </p:cNvPr>
          <p:cNvSpPr>
            <a:spLocks noGrp="1"/>
          </p:cNvSpPr>
          <p:nvPr>
            <p:ph idx="1"/>
          </p:nvPr>
        </p:nvSpPr>
        <p:spPr/>
        <p:txBody>
          <a:bodyPr>
            <a:normAutofit lnSpcReduction="10000"/>
          </a:bodyPr>
          <a:lstStyle/>
          <a:p>
            <a:r>
              <a:rPr lang="es-ES" sz="3600" dirty="0">
                <a:latin typeface="Calibri" panose="020F0502020204030204" pitchFamily="34" charset="0"/>
                <a:cs typeface="Calibri" panose="020F0502020204030204" pitchFamily="34" charset="0"/>
              </a:rPr>
              <a:t>Romanos 12: 6-8</a:t>
            </a:r>
            <a:endParaRPr lang="en-US" sz="3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77214120"/>
      </p:ext>
    </p:extLst>
  </p:cSld>
  <p:clrMapOvr>
    <a:masterClrMapping/>
  </p:clrMapOvr>
  <p:transition spd="slow">
    <p:split orient="ver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CC6DEE-C13B-9427-2D3B-08CB25945697}"/>
            </a:ext>
          </a:extLst>
        </p:cNvPr>
        <p:cNvGrpSpPr/>
        <p:nvPr/>
      </p:nvGrpSpPr>
      <p:grpSpPr>
        <a:xfrm>
          <a:off x="0" y="0"/>
          <a:ext cx="0" cy="0"/>
          <a:chOff x="0" y="0"/>
          <a:chExt cx="0" cy="0"/>
        </a:xfrm>
      </p:grpSpPr>
      <p:sp>
        <p:nvSpPr>
          <p:cNvPr id="4" name="Título 3">
            <a:extLst>
              <a:ext uri="{FF2B5EF4-FFF2-40B4-BE49-F238E27FC236}">
                <a16:creationId xmlns:a16="http://schemas.microsoft.com/office/drawing/2014/main" id="{8372E5E5-58E5-879D-44D6-7DD4EDA2A304}"/>
              </a:ext>
            </a:extLst>
          </p:cNvPr>
          <p:cNvSpPr>
            <a:spLocks noGrp="1"/>
          </p:cNvSpPr>
          <p:nvPr>
            <p:ph type="title"/>
          </p:nvPr>
        </p:nvSpPr>
        <p:spPr>
          <a:xfrm>
            <a:off x="2019750" y="776796"/>
            <a:ext cx="7994263" cy="4292353"/>
          </a:xfrm>
        </p:spPr>
        <p:txBody>
          <a:bodyPr>
            <a:noAutofit/>
          </a:bodyPr>
          <a:lstStyle/>
          <a:p>
            <a:pPr algn="ctr"/>
            <a:r>
              <a:rPr lang="es-419" sz="5400" dirty="0"/>
              <a:t>El que tiene dos túnicas, </a:t>
            </a:r>
            <a:r>
              <a:rPr lang="es-419" sz="5400" dirty="0">
                <a:solidFill>
                  <a:schemeClr val="accent1"/>
                </a:solidFill>
              </a:rPr>
              <a:t>dé</a:t>
            </a:r>
            <a:r>
              <a:rPr lang="es-419" sz="5400" dirty="0"/>
              <a:t> [</a:t>
            </a:r>
            <a:r>
              <a:rPr lang="es-419" sz="5400" dirty="0" err="1">
                <a:solidFill>
                  <a:schemeClr val="accent1"/>
                </a:solidFill>
              </a:rPr>
              <a:t>metadidomi</a:t>
            </a:r>
            <a:r>
              <a:rPr lang="es-419" sz="5400" dirty="0"/>
              <a:t>] al que no tiene; y el que tiene qué comer, haga lo mismo.</a:t>
            </a:r>
          </a:p>
        </p:txBody>
      </p:sp>
      <p:sp>
        <p:nvSpPr>
          <p:cNvPr id="3" name="Marcador de contenido 2">
            <a:extLst>
              <a:ext uri="{FF2B5EF4-FFF2-40B4-BE49-F238E27FC236}">
                <a16:creationId xmlns:a16="http://schemas.microsoft.com/office/drawing/2014/main" id="{EF67F164-DC07-362C-3900-41EC2AE697B4}"/>
              </a:ext>
            </a:extLst>
          </p:cNvPr>
          <p:cNvSpPr>
            <a:spLocks noGrp="1"/>
          </p:cNvSpPr>
          <p:nvPr>
            <p:ph idx="1"/>
          </p:nvPr>
        </p:nvSpPr>
        <p:spPr/>
        <p:txBody>
          <a:bodyPr>
            <a:normAutofit lnSpcReduction="10000"/>
          </a:bodyPr>
          <a:lstStyle/>
          <a:p>
            <a:r>
              <a:rPr lang="es-ES" sz="3600" dirty="0">
                <a:latin typeface="Calibri" panose="020F0502020204030204" pitchFamily="34" charset="0"/>
                <a:cs typeface="Calibri" panose="020F0502020204030204" pitchFamily="34" charset="0"/>
              </a:rPr>
              <a:t>Lucas 3: 11</a:t>
            </a:r>
            <a:endParaRPr lang="en-US" sz="3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59643673"/>
      </p:ext>
    </p:extLst>
  </p:cSld>
  <p:clrMapOvr>
    <a:masterClrMapping/>
  </p:clrMapOvr>
  <p:transition spd="slow">
    <p:split orient="ver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C114442-CD17-E21B-66DF-91DC5A3264AB}"/>
              </a:ext>
            </a:extLst>
          </p:cNvPr>
          <p:cNvSpPr>
            <a:spLocks noGrp="1"/>
          </p:cNvSpPr>
          <p:nvPr>
            <p:ph type="title"/>
          </p:nvPr>
        </p:nvSpPr>
        <p:spPr>
          <a:xfrm>
            <a:off x="833377" y="532435"/>
            <a:ext cx="6007261" cy="1321319"/>
          </a:xfrm>
        </p:spPr>
        <p:txBody>
          <a:bodyPr/>
          <a:lstStyle/>
          <a:p>
            <a:r>
              <a:rPr lang="es-419" dirty="0"/>
              <a:t>El don de repartir con generosidad</a:t>
            </a:r>
          </a:p>
        </p:txBody>
      </p:sp>
      <p:sp>
        <p:nvSpPr>
          <p:cNvPr id="3" name="Marcador de contenido 2">
            <a:extLst>
              <a:ext uri="{FF2B5EF4-FFF2-40B4-BE49-F238E27FC236}">
                <a16:creationId xmlns:a16="http://schemas.microsoft.com/office/drawing/2014/main" id="{5AC73777-CE2D-17B9-AC46-2C10F3611741}"/>
              </a:ext>
            </a:extLst>
          </p:cNvPr>
          <p:cNvSpPr>
            <a:spLocks noGrp="1"/>
          </p:cNvSpPr>
          <p:nvPr>
            <p:ph idx="1"/>
          </p:nvPr>
        </p:nvSpPr>
        <p:spPr>
          <a:xfrm>
            <a:off x="706057" y="1853754"/>
            <a:ext cx="5521123" cy="4591434"/>
          </a:xfrm>
        </p:spPr>
        <p:txBody>
          <a:bodyPr>
            <a:normAutofit fontScale="92500"/>
          </a:bodyPr>
          <a:lstStyle/>
          <a:p>
            <a:pPr marL="0" indent="0">
              <a:buNone/>
            </a:pPr>
            <a:r>
              <a:rPr lang="es-419" sz="3600" dirty="0"/>
              <a:t>El verbo “</a:t>
            </a:r>
            <a:r>
              <a:rPr lang="es-419" sz="3600" dirty="0">
                <a:solidFill>
                  <a:schemeClr val="accent1"/>
                </a:solidFill>
              </a:rPr>
              <a:t>repartir</a:t>
            </a:r>
            <a:r>
              <a:rPr lang="es-419" sz="3600" dirty="0"/>
              <a:t>” (</a:t>
            </a:r>
            <a:r>
              <a:rPr lang="es-419" sz="3600" dirty="0" err="1">
                <a:solidFill>
                  <a:schemeClr val="accent1"/>
                </a:solidFill>
              </a:rPr>
              <a:t>metadidomi</a:t>
            </a:r>
            <a:r>
              <a:rPr lang="es-419" sz="3600" dirty="0"/>
              <a:t>) encierra la idea de </a:t>
            </a:r>
            <a:r>
              <a:rPr lang="es-419" sz="3600" dirty="0">
                <a:solidFill>
                  <a:schemeClr val="accent1"/>
                </a:solidFill>
              </a:rPr>
              <a:t>dar</a:t>
            </a:r>
            <a:r>
              <a:rPr lang="es-419" sz="3600" dirty="0"/>
              <a:t> y </a:t>
            </a:r>
            <a:r>
              <a:rPr lang="es-419" sz="3600" dirty="0">
                <a:solidFill>
                  <a:schemeClr val="accent1"/>
                </a:solidFill>
              </a:rPr>
              <a:t>compartir</a:t>
            </a:r>
            <a:r>
              <a:rPr lang="es-419" sz="3600" dirty="0"/>
              <a:t>. No solo dar del </a:t>
            </a:r>
            <a:r>
              <a:rPr lang="es-419" sz="3600" dirty="0">
                <a:solidFill>
                  <a:schemeClr val="accent1"/>
                </a:solidFill>
              </a:rPr>
              <a:t>excedente</a:t>
            </a:r>
            <a:r>
              <a:rPr lang="es-419" sz="3600" dirty="0"/>
              <a:t>, </a:t>
            </a:r>
            <a:r>
              <a:rPr lang="es-419" sz="3600" dirty="0">
                <a:solidFill>
                  <a:schemeClr val="accent1"/>
                </a:solidFill>
              </a:rPr>
              <a:t>sino</a:t>
            </a:r>
            <a:r>
              <a:rPr lang="es-419" sz="3600" dirty="0"/>
              <a:t> como expresión de </a:t>
            </a:r>
            <a:r>
              <a:rPr lang="es-419" sz="3600" dirty="0">
                <a:solidFill>
                  <a:schemeClr val="accent1"/>
                </a:solidFill>
              </a:rPr>
              <a:t>solidaridad</a:t>
            </a:r>
            <a:r>
              <a:rPr lang="es-419" sz="3600" dirty="0"/>
              <a:t>. Ser </a:t>
            </a:r>
            <a:r>
              <a:rPr lang="es-419" sz="3600" dirty="0">
                <a:solidFill>
                  <a:schemeClr val="accent1"/>
                </a:solidFill>
              </a:rPr>
              <a:t>instrumentos</a:t>
            </a:r>
            <a:r>
              <a:rPr lang="es-419" sz="3600" dirty="0"/>
              <a:t> para </a:t>
            </a:r>
            <a:r>
              <a:rPr lang="es-419" sz="3600" dirty="0">
                <a:solidFill>
                  <a:schemeClr val="accent1"/>
                </a:solidFill>
              </a:rPr>
              <a:t>impactar</a:t>
            </a:r>
            <a:r>
              <a:rPr lang="es-419" sz="3600" dirty="0"/>
              <a:t> </a:t>
            </a:r>
            <a:r>
              <a:rPr lang="es-419" sz="3600" dirty="0">
                <a:solidFill>
                  <a:schemeClr val="accent1"/>
                </a:solidFill>
              </a:rPr>
              <a:t>positivamente</a:t>
            </a:r>
            <a:r>
              <a:rPr lang="es-419" sz="3600" dirty="0"/>
              <a:t> la vida de </a:t>
            </a:r>
            <a:r>
              <a:rPr lang="es-419" sz="3600" dirty="0">
                <a:solidFill>
                  <a:schemeClr val="accent1"/>
                </a:solidFill>
              </a:rPr>
              <a:t>otros</a:t>
            </a:r>
            <a:r>
              <a:rPr lang="es-419" sz="3600" dirty="0"/>
              <a:t>.</a:t>
            </a:r>
          </a:p>
          <a:p>
            <a:pPr marL="0" indent="0">
              <a:buNone/>
            </a:pPr>
            <a:endParaRPr lang="es-419" sz="3600" dirty="0"/>
          </a:p>
        </p:txBody>
      </p:sp>
      <p:pic>
        <p:nvPicPr>
          <p:cNvPr id="4" name="Image 0" descr="preencoded.png">
            <a:extLst>
              <a:ext uri="{FF2B5EF4-FFF2-40B4-BE49-F238E27FC236}">
                <a16:creationId xmlns:a16="http://schemas.microsoft.com/office/drawing/2014/main" id="{45CFCF6B-6538-15AD-BDFA-6DFC4DC8DE43}"/>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6574421" y="0"/>
            <a:ext cx="5617580" cy="6858000"/>
          </a:xfrm>
          <a:prstGeom prst="rect">
            <a:avLst/>
          </a:prstGeom>
        </p:spPr>
      </p:pic>
    </p:spTree>
    <p:extLst>
      <p:ext uri="{BB962C8B-B14F-4D97-AF65-F5344CB8AC3E}">
        <p14:creationId xmlns:p14="http://schemas.microsoft.com/office/powerpoint/2010/main" val="3544141839"/>
      </p:ext>
    </p:extLst>
  </p:cSld>
  <p:clrMapOvr>
    <a:masterClrMapping/>
  </p:clrMapOvr>
  <p:transition spd="slow">
    <p:split orient="ver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8FB9CA5-CAE8-A776-73AB-6D1AB8F8DE05}"/>
              </a:ext>
            </a:extLst>
          </p:cNvPr>
          <p:cNvSpPr>
            <a:spLocks noGrp="1"/>
          </p:cNvSpPr>
          <p:nvPr>
            <p:ph type="title"/>
          </p:nvPr>
        </p:nvSpPr>
        <p:spPr>
          <a:xfrm>
            <a:off x="626726" y="657546"/>
            <a:ext cx="5835720" cy="1196208"/>
          </a:xfrm>
        </p:spPr>
        <p:txBody>
          <a:bodyPr/>
          <a:lstStyle/>
          <a:p>
            <a:r>
              <a:rPr lang="es-419" dirty="0"/>
              <a:t>La visión espiritual de la prosperidad</a:t>
            </a:r>
          </a:p>
        </p:txBody>
      </p:sp>
      <p:graphicFrame>
        <p:nvGraphicFramePr>
          <p:cNvPr id="4" name="Marcador de contenido 3">
            <a:extLst>
              <a:ext uri="{FF2B5EF4-FFF2-40B4-BE49-F238E27FC236}">
                <a16:creationId xmlns:a16="http://schemas.microsoft.com/office/drawing/2014/main" id="{4FBB7AD6-228F-9FAC-0FB4-91D752274050}"/>
              </a:ext>
            </a:extLst>
          </p:cNvPr>
          <p:cNvGraphicFramePr>
            <a:graphicFrameLocks noGrp="1"/>
          </p:cNvGraphicFramePr>
          <p:nvPr>
            <p:ph idx="1"/>
            <p:extLst>
              <p:ext uri="{D42A27DB-BD31-4B8C-83A1-F6EECF244321}">
                <p14:modId xmlns:p14="http://schemas.microsoft.com/office/powerpoint/2010/main" val="2168331458"/>
              </p:ext>
            </p:extLst>
          </p:nvPr>
        </p:nvGraphicFramePr>
        <p:xfrm>
          <a:off x="626725" y="1571946"/>
          <a:ext cx="6164493" cy="48732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Imagen 5" descr="Imagen que contiene persona, mujer, hombre, pastel&#10;&#10;El contenido generado por IA puede ser incorrecto.">
            <a:extLst>
              <a:ext uri="{FF2B5EF4-FFF2-40B4-BE49-F238E27FC236}">
                <a16:creationId xmlns:a16="http://schemas.microsoft.com/office/drawing/2014/main" id="{5148483F-E746-AA5C-D873-6F1EE9847794}"/>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990988" y="0"/>
            <a:ext cx="4574286" cy="6858000"/>
          </a:xfrm>
          <a:prstGeom prst="rect">
            <a:avLst/>
          </a:prstGeom>
        </p:spPr>
      </p:pic>
    </p:spTree>
    <p:extLst>
      <p:ext uri="{BB962C8B-B14F-4D97-AF65-F5344CB8AC3E}">
        <p14:creationId xmlns:p14="http://schemas.microsoft.com/office/powerpoint/2010/main" val="61567639"/>
      </p:ext>
    </p:extLst>
  </p:cSld>
  <p:clrMapOvr>
    <a:masterClrMapping/>
  </p:clrMapOvr>
  <p:transition spd="slow">
    <p:split orient="vert"/>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B331217-ADFB-64F7-8218-8E7A0AFFDC5F}"/>
              </a:ext>
            </a:extLst>
          </p:cNvPr>
          <p:cNvSpPr>
            <a:spLocks noGrp="1"/>
          </p:cNvSpPr>
          <p:nvPr>
            <p:ph type="title"/>
          </p:nvPr>
        </p:nvSpPr>
        <p:spPr>
          <a:xfrm>
            <a:off x="5753529" y="412812"/>
            <a:ext cx="6082300" cy="1440942"/>
          </a:xfrm>
        </p:spPr>
        <p:txBody>
          <a:bodyPr/>
          <a:lstStyle/>
          <a:p>
            <a:r>
              <a:rPr lang="es-419" dirty="0"/>
              <a:t>La administración bajo la guía del Espíritu</a:t>
            </a:r>
          </a:p>
        </p:txBody>
      </p:sp>
      <p:graphicFrame>
        <p:nvGraphicFramePr>
          <p:cNvPr id="4" name="Marcador de contenido 3">
            <a:extLst>
              <a:ext uri="{FF2B5EF4-FFF2-40B4-BE49-F238E27FC236}">
                <a16:creationId xmlns:a16="http://schemas.microsoft.com/office/drawing/2014/main" id="{AFD64313-F833-8FAC-8051-3398F1783525}"/>
              </a:ext>
            </a:extLst>
          </p:cNvPr>
          <p:cNvGraphicFramePr>
            <a:graphicFrameLocks noGrp="1"/>
          </p:cNvGraphicFramePr>
          <p:nvPr>
            <p:ph idx="1"/>
            <p:extLst>
              <p:ext uri="{D42A27DB-BD31-4B8C-83A1-F6EECF244321}">
                <p14:modId xmlns:p14="http://schemas.microsoft.com/office/powerpoint/2010/main" val="2678601777"/>
              </p:ext>
            </p:extLst>
          </p:nvPr>
        </p:nvGraphicFramePr>
        <p:xfrm>
          <a:off x="5753529" y="1623317"/>
          <a:ext cx="5938462" cy="48218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Imagen 6" descr="Imagen que contiene persona, edificio, exterior, sostener&#10;&#10;El contenido generado por IA puede ser incorrecto.">
            <a:extLst>
              <a:ext uri="{FF2B5EF4-FFF2-40B4-BE49-F238E27FC236}">
                <a16:creationId xmlns:a16="http://schemas.microsoft.com/office/drawing/2014/main" id="{B58134D1-5DA0-E9F0-764C-52B1809C0A72}"/>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00010" y="0"/>
            <a:ext cx="5164074" cy="6858000"/>
          </a:xfrm>
          <a:prstGeom prst="rect">
            <a:avLst/>
          </a:prstGeom>
        </p:spPr>
      </p:pic>
    </p:spTree>
    <p:extLst>
      <p:ext uri="{BB962C8B-B14F-4D97-AF65-F5344CB8AC3E}">
        <p14:creationId xmlns:p14="http://schemas.microsoft.com/office/powerpoint/2010/main" val="568728733"/>
      </p:ext>
    </p:extLst>
  </p:cSld>
  <p:clrMapOvr>
    <a:masterClrMapping/>
  </p:clrMapOvr>
  <p:transition spd="slow">
    <p:split orient="vert"/>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155EA5-7F35-8693-8E2A-80C006D26778}"/>
            </a:ext>
          </a:extLst>
        </p:cNvPr>
        <p:cNvGrpSpPr/>
        <p:nvPr/>
      </p:nvGrpSpPr>
      <p:grpSpPr>
        <a:xfrm>
          <a:off x="0" y="0"/>
          <a:ext cx="0" cy="0"/>
          <a:chOff x="0" y="0"/>
          <a:chExt cx="0" cy="0"/>
        </a:xfrm>
      </p:grpSpPr>
      <p:sp>
        <p:nvSpPr>
          <p:cNvPr id="4" name="Título 3">
            <a:extLst>
              <a:ext uri="{FF2B5EF4-FFF2-40B4-BE49-F238E27FC236}">
                <a16:creationId xmlns:a16="http://schemas.microsoft.com/office/drawing/2014/main" id="{0278865E-D578-7506-4FFF-4C95BF080219}"/>
              </a:ext>
            </a:extLst>
          </p:cNvPr>
          <p:cNvSpPr>
            <a:spLocks noGrp="1"/>
          </p:cNvSpPr>
          <p:nvPr>
            <p:ph type="title"/>
          </p:nvPr>
        </p:nvSpPr>
        <p:spPr>
          <a:xfrm>
            <a:off x="2019750" y="776796"/>
            <a:ext cx="7994263" cy="4292353"/>
          </a:xfrm>
        </p:spPr>
        <p:txBody>
          <a:bodyPr>
            <a:noAutofit/>
          </a:bodyPr>
          <a:lstStyle/>
          <a:p>
            <a:pPr algn="ctr"/>
            <a:r>
              <a:rPr lang="es-419" sz="8800" dirty="0"/>
              <a:t>Pero el </a:t>
            </a:r>
            <a:r>
              <a:rPr lang="es-419" sz="8800" dirty="0">
                <a:solidFill>
                  <a:schemeClr val="accent1"/>
                </a:solidFill>
              </a:rPr>
              <a:t>fruto</a:t>
            </a:r>
            <a:r>
              <a:rPr lang="es-419" sz="8800" dirty="0"/>
              <a:t> del Espíritu es </a:t>
            </a:r>
            <a:r>
              <a:rPr lang="es-419" sz="8800" dirty="0">
                <a:solidFill>
                  <a:schemeClr val="accent1"/>
                </a:solidFill>
              </a:rPr>
              <a:t>amor</a:t>
            </a:r>
            <a:r>
              <a:rPr lang="es-419" sz="8800" dirty="0"/>
              <a:t>.</a:t>
            </a:r>
          </a:p>
        </p:txBody>
      </p:sp>
      <p:sp>
        <p:nvSpPr>
          <p:cNvPr id="3" name="Marcador de contenido 2">
            <a:extLst>
              <a:ext uri="{FF2B5EF4-FFF2-40B4-BE49-F238E27FC236}">
                <a16:creationId xmlns:a16="http://schemas.microsoft.com/office/drawing/2014/main" id="{8A125962-E498-6792-C876-92F25B0E7884}"/>
              </a:ext>
            </a:extLst>
          </p:cNvPr>
          <p:cNvSpPr>
            <a:spLocks noGrp="1"/>
          </p:cNvSpPr>
          <p:nvPr>
            <p:ph idx="1"/>
          </p:nvPr>
        </p:nvSpPr>
        <p:spPr/>
        <p:txBody>
          <a:bodyPr>
            <a:normAutofit lnSpcReduction="10000"/>
          </a:bodyPr>
          <a:lstStyle/>
          <a:p>
            <a:r>
              <a:rPr lang="es-ES" sz="3600" dirty="0">
                <a:latin typeface="Calibri" panose="020F0502020204030204" pitchFamily="34" charset="0"/>
                <a:cs typeface="Calibri" panose="020F0502020204030204" pitchFamily="34" charset="0"/>
              </a:rPr>
              <a:t>Gálatas 5: 22</a:t>
            </a:r>
            <a:endParaRPr lang="en-US" sz="3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31782725"/>
      </p:ext>
    </p:extLst>
  </p:cSld>
  <p:clrMapOvr>
    <a:masterClrMapping/>
  </p:clrMapOvr>
  <p:transition spd="slow">
    <p:split orient="vert"/>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93C0FC5D-36E9-A969-265A-C8A12122980D}"/>
              </a:ext>
            </a:extLst>
          </p:cNvPr>
          <p:cNvSpPr>
            <a:spLocks noGrp="1"/>
          </p:cNvSpPr>
          <p:nvPr>
            <p:ph type="title"/>
          </p:nvPr>
        </p:nvSpPr>
        <p:spPr>
          <a:xfrm>
            <a:off x="688369" y="585627"/>
            <a:ext cx="5116530" cy="1268127"/>
          </a:xfrm>
        </p:spPr>
        <p:txBody>
          <a:bodyPr/>
          <a:lstStyle/>
          <a:p>
            <a:r>
              <a:rPr lang="es-419" dirty="0"/>
              <a:t>El Espíritu Santo y el amor</a:t>
            </a:r>
          </a:p>
        </p:txBody>
      </p:sp>
      <p:sp>
        <p:nvSpPr>
          <p:cNvPr id="7" name="Marcador de contenido 6">
            <a:extLst>
              <a:ext uri="{FF2B5EF4-FFF2-40B4-BE49-F238E27FC236}">
                <a16:creationId xmlns:a16="http://schemas.microsoft.com/office/drawing/2014/main" id="{55D32ADC-C52C-9A4B-2FF5-D6A952FBE3C4}"/>
              </a:ext>
            </a:extLst>
          </p:cNvPr>
          <p:cNvSpPr>
            <a:spLocks noGrp="1"/>
          </p:cNvSpPr>
          <p:nvPr>
            <p:ph idx="1"/>
          </p:nvPr>
        </p:nvSpPr>
        <p:spPr>
          <a:xfrm>
            <a:off x="770562" y="1756880"/>
            <a:ext cx="5198723" cy="4852694"/>
          </a:xfrm>
        </p:spPr>
        <p:txBody>
          <a:bodyPr>
            <a:normAutofit/>
          </a:bodyPr>
          <a:lstStyle/>
          <a:p>
            <a:pPr marL="0" indent="0">
              <a:buNone/>
            </a:pPr>
            <a:r>
              <a:rPr lang="es-419" sz="2800" dirty="0">
                <a:solidFill>
                  <a:schemeClr val="accent1"/>
                </a:solidFill>
              </a:rPr>
              <a:t>El Espíritu Santo es amor</a:t>
            </a:r>
            <a:r>
              <a:rPr lang="es-419" sz="2800" dirty="0"/>
              <a:t>, y todas sus </a:t>
            </a:r>
            <a:r>
              <a:rPr lang="es-419" sz="2800" dirty="0">
                <a:solidFill>
                  <a:schemeClr val="accent1"/>
                </a:solidFill>
              </a:rPr>
              <a:t>obras</a:t>
            </a:r>
            <a:r>
              <a:rPr lang="es-419" sz="2800" dirty="0"/>
              <a:t> están motivadas por ese </a:t>
            </a:r>
            <a:r>
              <a:rPr lang="es-419" sz="2800" dirty="0">
                <a:solidFill>
                  <a:schemeClr val="accent1"/>
                </a:solidFill>
              </a:rPr>
              <a:t>amor</a:t>
            </a:r>
            <a:r>
              <a:rPr lang="es-419" sz="2800" dirty="0"/>
              <a:t>. El </a:t>
            </a:r>
            <a:r>
              <a:rPr lang="es-419" sz="2800" dirty="0">
                <a:solidFill>
                  <a:schemeClr val="accent1"/>
                </a:solidFill>
              </a:rPr>
              <a:t>fruto</a:t>
            </a:r>
            <a:r>
              <a:rPr lang="es-419" sz="2800" dirty="0"/>
              <a:t> del Espíritu es </a:t>
            </a:r>
            <a:r>
              <a:rPr lang="es-419" sz="2800" dirty="0">
                <a:solidFill>
                  <a:schemeClr val="accent1"/>
                </a:solidFill>
              </a:rPr>
              <a:t>amor</a:t>
            </a:r>
            <a:r>
              <a:rPr lang="es-419" sz="2800" dirty="0"/>
              <a:t> (Gálatas 5:22). El </a:t>
            </a:r>
            <a:r>
              <a:rPr lang="es-419" sz="2800" dirty="0">
                <a:solidFill>
                  <a:schemeClr val="accent1"/>
                </a:solidFill>
              </a:rPr>
              <a:t>amor</a:t>
            </a:r>
            <a:r>
              <a:rPr lang="es-419" sz="2800" dirty="0"/>
              <a:t> de Dios ha sido </a:t>
            </a:r>
            <a:r>
              <a:rPr lang="es-419" sz="2800" dirty="0">
                <a:solidFill>
                  <a:schemeClr val="accent1"/>
                </a:solidFill>
              </a:rPr>
              <a:t>derramado</a:t>
            </a:r>
            <a:r>
              <a:rPr lang="es-419" sz="2800" dirty="0"/>
              <a:t> en </a:t>
            </a:r>
            <a:r>
              <a:rPr lang="es-419" sz="2800" dirty="0">
                <a:solidFill>
                  <a:schemeClr val="accent1"/>
                </a:solidFill>
              </a:rPr>
              <a:t>nuestros</a:t>
            </a:r>
            <a:r>
              <a:rPr lang="es-419" sz="2800" dirty="0"/>
              <a:t> </a:t>
            </a:r>
            <a:r>
              <a:rPr lang="es-419" sz="2800" dirty="0">
                <a:solidFill>
                  <a:schemeClr val="accent1"/>
                </a:solidFill>
              </a:rPr>
              <a:t>corazones</a:t>
            </a:r>
            <a:r>
              <a:rPr lang="es-419" sz="2800" dirty="0"/>
              <a:t> por el Espíritu (Romanos 5:5). El </a:t>
            </a:r>
            <a:r>
              <a:rPr lang="es-419" sz="2800" dirty="0">
                <a:solidFill>
                  <a:schemeClr val="accent1"/>
                </a:solidFill>
              </a:rPr>
              <a:t>objetivo</a:t>
            </a:r>
            <a:r>
              <a:rPr lang="es-419" sz="2800" dirty="0"/>
              <a:t> es que nuestras </a:t>
            </a:r>
            <a:r>
              <a:rPr lang="es-419" sz="2800" dirty="0">
                <a:solidFill>
                  <a:schemeClr val="accent1"/>
                </a:solidFill>
              </a:rPr>
              <a:t>vidas</a:t>
            </a:r>
            <a:r>
              <a:rPr lang="es-419" sz="2800" dirty="0"/>
              <a:t> </a:t>
            </a:r>
            <a:r>
              <a:rPr lang="es-419" sz="2800" dirty="0">
                <a:solidFill>
                  <a:schemeClr val="accent1"/>
                </a:solidFill>
              </a:rPr>
              <a:t>reflejen</a:t>
            </a:r>
            <a:r>
              <a:rPr lang="es-419" sz="2800" dirty="0"/>
              <a:t> el </a:t>
            </a:r>
            <a:r>
              <a:rPr lang="es-419" sz="2800" dirty="0">
                <a:solidFill>
                  <a:schemeClr val="accent1"/>
                </a:solidFill>
              </a:rPr>
              <a:t>carácter</a:t>
            </a:r>
            <a:r>
              <a:rPr lang="es-419" sz="2800" dirty="0"/>
              <a:t> de </a:t>
            </a:r>
            <a:r>
              <a:rPr lang="es-419" sz="2800" dirty="0">
                <a:solidFill>
                  <a:schemeClr val="accent1"/>
                </a:solidFill>
              </a:rPr>
              <a:t>Cristo</a:t>
            </a:r>
            <a:r>
              <a:rPr lang="es-419" sz="2800" dirty="0"/>
              <a:t>.</a:t>
            </a:r>
          </a:p>
        </p:txBody>
      </p:sp>
      <p:pic>
        <p:nvPicPr>
          <p:cNvPr id="9" name="Imagen 8" descr="Mano sosteniendo una caja de madera&#10;&#10;El contenido generado por IA puede ser incorrecto.">
            <a:extLst>
              <a:ext uri="{FF2B5EF4-FFF2-40B4-BE49-F238E27FC236}">
                <a16:creationId xmlns:a16="http://schemas.microsoft.com/office/drawing/2014/main" id="{2190A3BF-EF9F-9F1D-86F7-EADA9B8B4594}"/>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6082145" y="0"/>
            <a:ext cx="6109855" cy="6858000"/>
          </a:xfrm>
          <a:prstGeom prst="rect">
            <a:avLst/>
          </a:prstGeom>
        </p:spPr>
      </p:pic>
    </p:spTree>
    <p:extLst>
      <p:ext uri="{BB962C8B-B14F-4D97-AF65-F5344CB8AC3E}">
        <p14:creationId xmlns:p14="http://schemas.microsoft.com/office/powerpoint/2010/main" val="3743035622"/>
      </p:ext>
    </p:extLst>
  </p:cSld>
  <p:clrMapOvr>
    <a:masterClrMapping/>
  </p:clrMapOvr>
  <p:transition spd="slow">
    <p:split orient="ver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D6CD7FFD-7181-45FB-6C7E-0194D7175F37}"/>
              </a:ext>
            </a:extLst>
          </p:cNvPr>
          <p:cNvSpPr>
            <a:spLocks noGrp="1"/>
          </p:cNvSpPr>
          <p:nvPr>
            <p:ph type="title"/>
          </p:nvPr>
        </p:nvSpPr>
        <p:spPr>
          <a:xfrm>
            <a:off x="2019750" y="776796"/>
            <a:ext cx="7994263" cy="4292354"/>
          </a:xfrm>
        </p:spPr>
        <p:txBody>
          <a:bodyPr>
            <a:noAutofit/>
          </a:bodyPr>
          <a:lstStyle/>
          <a:p>
            <a:pPr algn="ctr"/>
            <a:r>
              <a:rPr lang="es-419" sz="6000" dirty="0"/>
              <a:t>Por que todos los que son </a:t>
            </a:r>
            <a:r>
              <a:rPr lang="es-419" sz="6000" dirty="0">
                <a:solidFill>
                  <a:schemeClr val="accent1"/>
                </a:solidFill>
              </a:rPr>
              <a:t>guiados</a:t>
            </a:r>
            <a:r>
              <a:rPr lang="es-419" sz="6000" dirty="0"/>
              <a:t> por el </a:t>
            </a:r>
            <a:r>
              <a:rPr lang="es-419" sz="6000" dirty="0">
                <a:solidFill>
                  <a:schemeClr val="accent1"/>
                </a:solidFill>
              </a:rPr>
              <a:t>Espíritu</a:t>
            </a:r>
            <a:r>
              <a:rPr lang="es-419" sz="6000" dirty="0"/>
              <a:t> de </a:t>
            </a:r>
            <a:r>
              <a:rPr lang="es-419" sz="6000" dirty="0">
                <a:solidFill>
                  <a:schemeClr val="accent1"/>
                </a:solidFill>
              </a:rPr>
              <a:t>Dios</a:t>
            </a:r>
            <a:r>
              <a:rPr lang="es-419" sz="6000" dirty="0"/>
              <a:t>, éstos </a:t>
            </a:r>
            <a:r>
              <a:rPr lang="es-419" sz="6000" dirty="0">
                <a:solidFill>
                  <a:schemeClr val="accent1"/>
                </a:solidFill>
              </a:rPr>
              <a:t>son</a:t>
            </a:r>
            <a:r>
              <a:rPr lang="es-419" sz="6000" dirty="0"/>
              <a:t> </a:t>
            </a:r>
            <a:r>
              <a:rPr lang="es-419" sz="6000" dirty="0">
                <a:solidFill>
                  <a:schemeClr val="accent1"/>
                </a:solidFill>
              </a:rPr>
              <a:t>hijos</a:t>
            </a:r>
            <a:r>
              <a:rPr lang="es-419" sz="6000" dirty="0"/>
              <a:t> de </a:t>
            </a:r>
            <a:r>
              <a:rPr lang="es-419" sz="6000" dirty="0">
                <a:solidFill>
                  <a:schemeClr val="accent1"/>
                </a:solidFill>
              </a:rPr>
              <a:t>Dios</a:t>
            </a:r>
            <a:r>
              <a:rPr lang="es-419" sz="6000" dirty="0"/>
              <a:t>.</a:t>
            </a:r>
          </a:p>
        </p:txBody>
      </p:sp>
      <p:sp>
        <p:nvSpPr>
          <p:cNvPr id="3" name="Marcador de contenido 2">
            <a:extLst>
              <a:ext uri="{FF2B5EF4-FFF2-40B4-BE49-F238E27FC236}">
                <a16:creationId xmlns:a16="http://schemas.microsoft.com/office/drawing/2014/main" id="{CB9BF219-1AD5-D70A-A7C6-F0D5BD1AA747}"/>
              </a:ext>
            </a:extLst>
          </p:cNvPr>
          <p:cNvSpPr>
            <a:spLocks noGrp="1"/>
          </p:cNvSpPr>
          <p:nvPr>
            <p:ph idx="1"/>
          </p:nvPr>
        </p:nvSpPr>
        <p:spPr/>
        <p:txBody>
          <a:bodyPr>
            <a:normAutofit lnSpcReduction="10000"/>
          </a:bodyPr>
          <a:lstStyle/>
          <a:p>
            <a:r>
              <a:rPr lang="es-ES" sz="3600" dirty="0">
                <a:latin typeface="Calibri" panose="020F0502020204030204" pitchFamily="34" charset="0"/>
                <a:cs typeface="Calibri" panose="020F0502020204030204" pitchFamily="34" charset="0"/>
              </a:rPr>
              <a:t>Romanos 8: 14</a:t>
            </a:r>
            <a:endParaRPr lang="en-US" sz="3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79717299"/>
      </p:ext>
    </p:extLst>
  </p:cSld>
  <p:clrMapOvr>
    <a:masterClrMapping/>
  </p:clrMapOvr>
  <p:transition spd="slow">
    <p:split orient="vert"/>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8B4250-66CE-7798-5FD9-D0F95F6566E5}"/>
            </a:ext>
          </a:extLst>
        </p:cNvPr>
        <p:cNvGrpSpPr/>
        <p:nvPr/>
      </p:nvGrpSpPr>
      <p:grpSpPr>
        <a:xfrm>
          <a:off x="0" y="0"/>
          <a:ext cx="0" cy="0"/>
          <a:chOff x="0" y="0"/>
          <a:chExt cx="0" cy="0"/>
        </a:xfrm>
      </p:grpSpPr>
      <p:sp>
        <p:nvSpPr>
          <p:cNvPr id="4" name="Título 3">
            <a:extLst>
              <a:ext uri="{FF2B5EF4-FFF2-40B4-BE49-F238E27FC236}">
                <a16:creationId xmlns:a16="http://schemas.microsoft.com/office/drawing/2014/main" id="{1DE7E48D-F9FB-F4EB-00C8-21E550EC6A8A}"/>
              </a:ext>
            </a:extLst>
          </p:cNvPr>
          <p:cNvSpPr>
            <a:spLocks noGrp="1"/>
          </p:cNvSpPr>
          <p:nvPr>
            <p:ph type="title"/>
          </p:nvPr>
        </p:nvSpPr>
        <p:spPr>
          <a:xfrm>
            <a:off x="2019750" y="776796"/>
            <a:ext cx="7994263" cy="4292353"/>
          </a:xfrm>
        </p:spPr>
        <p:txBody>
          <a:bodyPr>
            <a:noAutofit/>
          </a:bodyPr>
          <a:lstStyle/>
          <a:p>
            <a:pPr algn="ctr"/>
            <a:r>
              <a:rPr lang="es-419" sz="4800" dirty="0"/>
              <a:t>Éste es el amor: que </a:t>
            </a:r>
            <a:r>
              <a:rPr lang="es-419" sz="4800" dirty="0">
                <a:solidFill>
                  <a:schemeClr val="accent1"/>
                </a:solidFill>
              </a:rPr>
              <a:t>andemos</a:t>
            </a:r>
            <a:r>
              <a:rPr lang="es-419" sz="4800" dirty="0"/>
              <a:t> según sus </a:t>
            </a:r>
            <a:r>
              <a:rPr lang="es-419" sz="4800" dirty="0">
                <a:solidFill>
                  <a:schemeClr val="accent1"/>
                </a:solidFill>
              </a:rPr>
              <a:t>mandamientos</a:t>
            </a:r>
            <a:r>
              <a:rPr lang="es-419" sz="4800" dirty="0"/>
              <a:t>. Y éste es el mandamiento: que ustedes </a:t>
            </a:r>
            <a:r>
              <a:rPr lang="es-419" sz="4800" dirty="0">
                <a:solidFill>
                  <a:schemeClr val="accent1"/>
                </a:solidFill>
              </a:rPr>
              <a:t>anden</a:t>
            </a:r>
            <a:r>
              <a:rPr lang="es-419" sz="4800" dirty="0"/>
              <a:t> en </a:t>
            </a:r>
            <a:r>
              <a:rPr lang="es-419" sz="4800" dirty="0">
                <a:solidFill>
                  <a:schemeClr val="accent1"/>
                </a:solidFill>
              </a:rPr>
              <a:t>amor</a:t>
            </a:r>
            <a:r>
              <a:rPr lang="es-419" sz="4800" dirty="0"/>
              <a:t>, como desde el principio lo han oído.</a:t>
            </a:r>
          </a:p>
        </p:txBody>
      </p:sp>
      <p:sp>
        <p:nvSpPr>
          <p:cNvPr id="3" name="Marcador de contenido 2">
            <a:extLst>
              <a:ext uri="{FF2B5EF4-FFF2-40B4-BE49-F238E27FC236}">
                <a16:creationId xmlns:a16="http://schemas.microsoft.com/office/drawing/2014/main" id="{F79C13E7-1A5C-F1C6-6B02-4FC5DB212F7C}"/>
              </a:ext>
            </a:extLst>
          </p:cNvPr>
          <p:cNvSpPr>
            <a:spLocks noGrp="1"/>
          </p:cNvSpPr>
          <p:nvPr>
            <p:ph idx="1"/>
          </p:nvPr>
        </p:nvSpPr>
        <p:spPr/>
        <p:txBody>
          <a:bodyPr>
            <a:normAutofit lnSpcReduction="10000"/>
          </a:bodyPr>
          <a:lstStyle/>
          <a:p>
            <a:r>
              <a:rPr lang="es-ES" sz="3600" dirty="0">
                <a:latin typeface="Calibri" panose="020F0502020204030204" pitchFamily="34" charset="0"/>
                <a:cs typeface="Calibri" panose="020F0502020204030204" pitchFamily="34" charset="0"/>
              </a:rPr>
              <a:t>2 Juan 1: 6</a:t>
            </a:r>
            <a:endParaRPr lang="en-US" sz="3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21216055"/>
      </p:ext>
    </p:extLst>
  </p:cSld>
  <p:clrMapOvr>
    <a:masterClrMapping/>
  </p:clrMapOvr>
  <p:transition spd="slow">
    <p:split orient="vert"/>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5EF2E78-90BF-107A-6F8B-61D6B630ACB0}"/>
              </a:ext>
            </a:extLst>
          </p:cNvPr>
          <p:cNvSpPr>
            <a:spLocks noGrp="1"/>
          </p:cNvSpPr>
          <p:nvPr>
            <p:ph type="title"/>
          </p:nvPr>
        </p:nvSpPr>
        <p:spPr>
          <a:xfrm>
            <a:off x="657548" y="412813"/>
            <a:ext cx="5661060" cy="1066666"/>
          </a:xfrm>
        </p:spPr>
        <p:txBody>
          <a:bodyPr/>
          <a:lstStyle/>
          <a:p>
            <a:r>
              <a:rPr lang="es-419" dirty="0"/>
              <a:t>El proceso de santificación</a:t>
            </a:r>
          </a:p>
        </p:txBody>
      </p:sp>
      <p:graphicFrame>
        <p:nvGraphicFramePr>
          <p:cNvPr id="4" name="Marcador de contenido 3">
            <a:extLst>
              <a:ext uri="{FF2B5EF4-FFF2-40B4-BE49-F238E27FC236}">
                <a16:creationId xmlns:a16="http://schemas.microsoft.com/office/drawing/2014/main" id="{11978C98-D3D0-D3A2-232C-BF0DB07BF644}"/>
              </a:ext>
            </a:extLst>
          </p:cNvPr>
          <p:cNvGraphicFramePr>
            <a:graphicFrameLocks noGrp="1"/>
          </p:cNvGraphicFramePr>
          <p:nvPr>
            <p:ph idx="1"/>
            <p:extLst>
              <p:ext uri="{D42A27DB-BD31-4B8C-83A1-F6EECF244321}">
                <p14:modId xmlns:p14="http://schemas.microsoft.com/office/powerpoint/2010/main" val="2187913949"/>
              </p:ext>
            </p:extLst>
          </p:nvPr>
        </p:nvGraphicFramePr>
        <p:xfrm>
          <a:off x="657547" y="1613043"/>
          <a:ext cx="5866543" cy="48321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Imagen 5" descr="Imagen que contiene vuelo, mujer, parado, jugando&#10;&#10;El contenido generado por IA puede ser incorrecto.">
            <a:extLst>
              <a:ext uri="{FF2B5EF4-FFF2-40B4-BE49-F238E27FC236}">
                <a16:creationId xmlns:a16="http://schemas.microsoft.com/office/drawing/2014/main" id="{9CF7B19B-E7C3-564A-A001-3FD705A11218}"/>
              </a:ext>
            </a:extLst>
          </p:cNvPr>
          <p:cNvPicPr>
            <a:picLocks noChangeAspect="1"/>
          </p:cNvPicPr>
          <p:nvPr/>
        </p:nvPicPr>
        <p:blipFill>
          <a:blip r:embed="rId7" cstate="email">
            <a:extLst>
              <a:ext uri="{28A0092B-C50C-407E-A947-70E740481C1C}">
                <a14:useLocalDpi xmlns:a14="http://schemas.microsoft.com/office/drawing/2010/main"/>
              </a:ext>
            </a:extLst>
          </a:blip>
          <a:srcRect/>
          <a:stretch/>
        </p:blipFill>
        <p:spPr>
          <a:xfrm>
            <a:off x="6989032" y="0"/>
            <a:ext cx="4545420" cy="6858000"/>
          </a:xfrm>
          <a:prstGeom prst="rect">
            <a:avLst/>
          </a:prstGeom>
        </p:spPr>
      </p:pic>
    </p:spTree>
    <p:extLst>
      <p:ext uri="{BB962C8B-B14F-4D97-AF65-F5344CB8AC3E}">
        <p14:creationId xmlns:p14="http://schemas.microsoft.com/office/powerpoint/2010/main" val="917033904"/>
      </p:ext>
    </p:extLst>
  </p:cSld>
  <p:clrMapOvr>
    <a:masterClrMapping/>
  </p:clrMapOvr>
  <p:transition spd="slow">
    <p:split orient="vert"/>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3834FE7-AF08-FDB3-DD32-6C1F2A647CE3}"/>
              </a:ext>
            </a:extLst>
          </p:cNvPr>
          <p:cNvSpPr>
            <a:spLocks noGrp="1"/>
          </p:cNvSpPr>
          <p:nvPr>
            <p:ph type="title"/>
          </p:nvPr>
        </p:nvSpPr>
        <p:spPr>
          <a:xfrm>
            <a:off x="5835721" y="412813"/>
            <a:ext cx="5219133" cy="1440942"/>
          </a:xfrm>
        </p:spPr>
        <p:txBody>
          <a:bodyPr/>
          <a:lstStyle/>
          <a:p>
            <a:r>
              <a:rPr lang="es-419" dirty="0"/>
              <a:t>El sello del Espíritu Santo</a:t>
            </a:r>
          </a:p>
        </p:txBody>
      </p:sp>
      <p:sp>
        <p:nvSpPr>
          <p:cNvPr id="3" name="Marcador de contenido 2">
            <a:extLst>
              <a:ext uri="{FF2B5EF4-FFF2-40B4-BE49-F238E27FC236}">
                <a16:creationId xmlns:a16="http://schemas.microsoft.com/office/drawing/2014/main" id="{551C772A-BD48-00DF-2FB6-3296DAF687A5}"/>
              </a:ext>
            </a:extLst>
          </p:cNvPr>
          <p:cNvSpPr>
            <a:spLocks noGrp="1"/>
          </p:cNvSpPr>
          <p:nvPr>
            <p:ph idx="1"/>
          </p:nvPr>
        </p:nvSpPr>
        <p:spPr>
          <a:xfrm>
            <a:off x="5722707" y="1633591"/>
            <a:ext cx="5332148" cy="4811597"/>
          </a:xfrm>
        </p:spPr>
        <p:txBody>
          <a:bodyPr>
            <a:normAutofit/>
          </a:bodyPr>
          <a:lstStyle/>
          <a:p>
            <a:pPr>
              <a:buFont typeface="Wingdings" panose="05000000000000000000" pitchFamily="2" charset="2"/>
              <a:buChar char="ü"/>
            </a:pPr>
            <a:r>
              <a:rPr lang="es-419" sz="2400" b="1" dirty="0">
                <a:solidFill>
                  <a:schemeClr val="accent1"/>
                </a:solidFill>
              </a:rPr>
              <a:t>Marca de pertenencia</a:t>
            </a:r>
          </a:p>
          <a:p>
            <a:pPr lvl="1">
              <a:buFont typeface="Wingdings" panose="05000000000000000000" pitchFamily="2" charset="2"/>
              <a:buChar char="ü"/>
            </a:pPr>
            <a:r>
              <a:rPr lang="es-419" sz="2000" dirty="0"/>
              <a:t>El Espíritu Santo es el sello de Dios en nuestras vidas (2 Timoteo 2:19).</a:t>
            </a:r>
          </a:p>
          <a:p>
            <a:pPr>
              <a:buFont typeface="Wingdings" panose="05000000000000000000" pitchFamily="2" charset="2"/>
              <a:buChar char="ü"/>
            </a:pPr>
            <a:r>
              <a:rPr lang="es-419" sz="2400" b="1" dirty="0">
                <a:solidFill>
                  <a:schemeClr val="accent1"/>
                </a:solidFill>
              </a:rPr>
              <a:t>Garantía de salvación</a:t>
            </a:r>
          </a:p>
          <a:p>
            <a:pPr lvl="1">
              <a:buFont typeface="Wingdings" panose="05000000000000000000" pitchFamily="2" charset="2"/>
              <a:buChar char="ü"/>
            </a:pPr>
            <a:r>
              <a:rPr lang="es-419" sz="2000" dirty="0"/>
              <a:t>Este sello es la garantía de nuestra salvación (Efesios 1:13-14).</a:t>
            </a:r>
          </a:p>
          <a:p>
            <a:pPr>
              <a:buFont typeface="Wingdings" panose="05000000000000000000" pitchFamily="2" charset="2"/>
              <a:buChar char="ü"/>
            </a:pPr>
            <a:r>
              <a:rPr lang="es-419" sz="2400" b="1" dirty="0">
                <a:solidFill>
                  <a:schemeClr val="accent1"/>
                </a:solidFill>
              </a:rPr>
              <a:t>Instrumentos de justicia</a:t>
            </a:r>
          </a:p>
          <a:p>
            <a:pPr lvl="1">
              <a:buFont typeface="Wingdings" panose="05000000000000000000" pitchFamily="2" charset="2"/>
              <a:buChar char="ü"/>
            </a:pPr>
            <a:r>
              <a:rPr lang="es-419" sz="2000" dirty="0"/>
              <a:t>El Espíritu nos utiliza como instrumentos de justicia (Romanos 6:13).</a:t>
            </a:r>
          </a:p>
          <a:p>
            <a:pPr>
              <a:buFont typeface="Wingdings" panose="05000000000000000000" pitchFamily="2" charset="2"/>
              <a:buChar char="ü"/>
            </a:pPr>
            <a:endParaRPr lang="es-419" sz="2400" dirty="0"/>
          </a:p>
        </p:txBody>
      </p:sp>
      <p:pic>
        <p:nvPicPr>
          <p:cNvPr id="5" name="Imagen 4" descr="Un dibujo de una persona&#10;&#10;El contenido generado por IA puede ser incorrecto.">
            <a:extLst>
              <a:ext uri="{FF2B5EF4-FFF2-40B4-BE49-F238E27FC236}">
                <a16:creationId xmlns:a16="http://schemas.microsoft.com/office/drawing/2014/main" id="{219C554D-93F0-EAC6-47FD-B71C50683D2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5164074" cy="6858000"/>
          </a:xfrm>
          <a:prstGeom prst="rect">
            <a:avLst/>
          </a:prstGeom>
        </p:spPr>
      </p:pic>
    </p:spTree>
    <p:extLst>
      <p:ext uri="{BB962C8B-B14F-4D97-AF65-F5344CB8AC3E}">
        <p14:creationId xmlns:p14="http://schemas.microsoft.com/office/powerpoint/2010/main" val="1457411023"/>
      </p:ext>
    </p:extLst>
  </p:cSld>
  <p:clrMapOvr>
    <a:masterClrMapping/>
  </p:clrMapOvr>
  <p:transition spd="slow">
    <p:split orient="vert"/>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1DCF8E3-2E4A-FC23-A14E-024C13AE1F92}"/>
              </a:ext>
            </a:extLst>
          </p:cNvPr>
          <p:cNvSpPr>
            <a:spLocks noGrp="1"/>
          </p:cNvSpPr>
          <p:nvPr>
            <p:ph type="title"/>
          </p:nvPr>
        </p:nvSpPr>
        <p:spPr>
          <a:xfrm>
            <a:off x="626724" y="412812"/>
            <a:ext cx="5178175" cy="1440942"/>
          </a:xfrm>
        </p:spPr>
        <p:txBody>
          <a:bodyPr/>
          <a:lstStyle/>
          <a:p>
            <a:r>
              <a:rPr lang="es-419" dirty="0"/>
              <a:t>La transformación del corazón</a:t>
            </a:r>
          </a:p>
        </p:txBody>
      </p:sp>
      <p:graphicFrame>
        <p:nvGraphicFramePr>
          <p:cNvPr id="4" name="Marcador de contenido 3">
            <a:extLst>
              <a:ext uri="{FF2B5EF4-FFF2-40B4-BE49-F238E27FC236}">
                <a16:creationId xmlns:a16="http://schemas.microsoft.com/office/drawing/2014/main" id="{A1964B26-D326-E40C-0EE6-07BCA44B7B43}"/>
              </a:ext>
            </a:extLst>
          </p:cNvPr>
          <p:cNvGraphicFramePr>
            <a:graphicFrameLocks noGrp="1"/>
          </p:cNvGraphicFramePr>
          <p:nvPr>
            <p:ph idx="1"/>
            <p:extLst>
              <p:ext uri="{D42A27DB-BD31-4B8C-83A1-F6EECF244321}">
                <p14:modId xmlns:p14="http://schemas.microsoft.com/office/powerpoint/2010/main" val="4176340318"/>
              </p:ext>
            </p:extLst>
          </p:nvPr>
        </p:nvGraphicFramePr>
        <p:xfrm>
          <a:off x="626724" y="1541124"/>
          <a:ext cx="5469276" cy="52398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Imagen 5" descr="Un dibujo de una persona&#10;&#10;El contenido generado por IA puede ser incorrecto.">
            <a:extLst>
              <a:ext uri="{FF2B5EF4-FFF2-40B4-BE49-F238E27FC236}">
                <a16:creationId xmlns:a16="http://schemas.microsoft.com/office/drawing/2014/main" id="{08CDDB71-A6F6-DA85-0678-4DD756854CF5}"/>
              </a:ext>
            </a:extLst>
          </p:cNvPr>
          <p:cNvPicPr>
            <a:picLocks noChangeAspect="1"/>
          </p:cNvPicPr>
          <p:nvPr/>
        </p:nvPicPr>
        <p:blipFill>
          <a:blip r:embed="rId7" cstate="email">
            <a:extLst>
              <a:ext uri="{28A0092B-C50C-407E-A947-70E740481C1C}">
                <a14:useLocalDpi xmlns:a14="http://schemas.microsoft.com/office/drawing/2010/main"/>
              </a:ext>
            </a:extLst>
          </a:blip>
          <a:srcRect/>
          <a:stretch/>
        </p:blipFill>
        <p:spPr>
          <a:xfrm>
            <a:off x="6170433" y="-4461"/>
            <a:ext cx="6021567" cy="6862462"/>
          </a:xfrm>
          <a:prstGeom prst="rect">
            <a:avLst/>
          </a:prstGeom>
        </p:spPr>
      </p:pic>
    </p:spTree>
    <p:extLst>
      <p:ext uri="{BB962C8B-B14F-4D97-AF65-F5344CB8AC3E}">
        <p14:creationId xmlns:p14="http://schemas.microsoft.com/office/powerpoint/2010/main" val="679223205"/>
      </p:ext>
    </p:extLst>
  </p:cSld>
  <p:clrMapOvr>
    <a:masterClrMapping/>
  </p:clrMapOvr>
  <p:transition spd="slow">
    <p:split orient="vert"/>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F309C5-7920-0C4D-8ED8-FB2968151333}"/>
            </a:ext>
          </a:extLst>
        </p:cNvPr>
        <p:cNvGrpSpPr/>
        <p:nvPr/>
      </p:nvGrpSpPr>
      <p:grpSpPr>
        <a:xfrm>
          <a:off x="0" y="0"/>
          <a:ext cx="0" cy="0"/>
          <a:chOff x="0" y="0"/>
          <a:chExt cx="0" cy="0"/>
        </a:xfrm>
      </p:grpSpPr>
      <p:sp>
        <p:nvSpPr>
          <p:cNvPr id="4" name="Título 3">
            <a:extLst>
              <a:ext uri="{FF2B5EF4-FFF2-40B4-BE49-F238E27FC236}">
                <a16:creationId xmlns:a16="http://schemas.microsoft.com/office/drawing/2014/main" id="{B225BC35-2A05-4B8A-FF13-3CEF054AF4C4}"/>
              </a:ext>
            </a:extLst>
          </p:cNvPr>
          <p:cNvSpPr>
            <a:spLocks noGrp="1"/>
          </p:cNvSpPr>
          <p:nvPr>
            <p:ph type="title"/>
          </p:nvPr>
        </p:nvSpPr>
        <p:spPr>
          <a:xfrm>
            <a:off x="1839074" y="776796"/>
            <a:ext cx="8597944" cy="4619155"/>
          </a:xfrm>
        </p:spPr>
        <p:txBody>
          <a:bodyPr>
            <a:noAutofit/>
          </a:bodyPr>
          <a:lstStyle/>
          <a:p>
            <a:pPr algn="ctr"/>
            <a:r>
              <a:rPr lang="es-419" sz="3600" dirty="0"/>
              <a:t>Cuando el </a:t>
            </a:r>
            <a:r>
              <a:rPr lang="es-419" sz="3600" dirty="0">
                <a:solidFill>
                  <a:schemeClr val="accent1"/>
                </a:solidFill>
              </a:rPr>
              <a:t>cristiano</a:t>
            </a:r>
            <a:r>
              <a:rPr lang="es-419" sz="3600" dirty="0"/>
              <a:t> </a:t>
            </a:r>
            <a:r>
              <a:rPr lang="es-419" sz="3600" dirty="0">
                <a:solidFill>
                  <a:schemeClr val="accent1"/>
                </a:solidFill>
              </a:rPr>
              <a:t>victorioso</a:t>
            </a:r>
            <a:r>
              <a:rPr lang="es-419" sz="3600" dirty="0"/>
              <a:t> habla de la obediencia, no se refiere a cómo uno se salva, sino a </a:t>
            </a:r>
            <a:r>
              <a:rPr lang="es-419" sz="3600" dirty="0">
                <a:solidFill>
                  <a:schemeClr val="accent1"/>
                </a:solidFill>
              </a:rPr>
              <a:t>cómo</a:t>
            </a:r>
            <a:r>
              <a:rPr lang="es-419" sz="3600" dirty="0"/>
              <a:t> </a:t>
            </a:r>
            <a:r>
              <a:rPr lang="es-419" sz="3600" dirty="0">
                <a:solidFill>
                  <a:schemeClr val="accent1"/>
                </a:solidFill>
              </a:rPr>
              <a:t>vive</a:t>
            </a:r>
            <a:r>
              <a:rPr lang="es-419" sz="3600" dirty="0"/>
              <a:t> una </a:t>
            </a:r>
            <a:r>
              <a:rPr lang="es-419" sz="3600" dirty="0">
                <a:solidFill>
                  <a:schemeClr val="accent1"/>
                </a:solidFill>
              </a:rPr>
              <a:t>persona</a:t>
            </a:r>
            <a:r>
              <a:rPr lang="es-419" sz="3600" dirty="0"/>
              <a:t> que ha sido </a:t>
            </a:r>
            <a:r>
              <a:rPr lang="es-419" sz="3600" dirty="0">
                <a:solidFill>
                  <a:schemeClr val="accent1"/>
                </a:solidFill>
              </a:rPr>
              <a:t>salvada</a:t>
            </a:r>
            <a:r>
              <a:rPr lang="es-419" sz="3600" dirty="0"/>
              <a:t>. En última instancia, la </a:t>
            </a:r>
            <a:r>
              <a:rPr lang="es-419" sz="3600" dirty="0">
                <a:solidFill>
                  <a:schemeClr val="accent1"/>
                </a:solidFill>
              </a:rPr>
              <a:t>obediencia</a:t>
            </a:r>
            <a:r>
              <a:rPr lang="es-419" sz="3600" dirty="0"/>
              <a:t> es una </a:t>
            </a:r>
            <a:r>
              <a:rPr lang="es-419" sz="3600" dirty="0">
                <a:solidFill>
                  <a:schemeClr val="accent1"/>
                </a:solidFill>
              </a:rPr>
              <a:t>prueba</a:t>
            </a:r>
            <a:r>
              <a:rPr lang="es-419" sz="3600" dirty="0"/>
              <a:t> indicadora de </a:t>
            </a:r>
            <a:r>
              <a:rPr lang="es-419" sz="3600" dirty="0">
                <a:solidFill>
                  <a:schemeClr val="accent1"/>
                </a:solidFill>
              </a:rPr>
              <a:t>si</a:t>
            </a:r>
            <a:r>
              <a:rPr lang="es-419" sz="3600" dirty="0"/>
              <a:t> alguien </a:t>
            </a:r>
            <a:r>
              <a:rPr lang="es-419" sz="3600" dirty="0">
                <a:solidFill>
                  <a:schemeClr val="accent1"/>
                </a:solidFill>
              </a:rPr>
              <a:t>tiene</a:t>
            </a:r>
            <a:r>
              <a:rPr lang="es-419" sz="3600" dirty="0"/>
              <a:t> el </a:t>
            </a:r>
            <a:r>
              <a:rPr lang="es-419" sz="3600" dirty="0">
                <a:solidFill>
                  <a:schemeClr val="accent1"/>
                </a:solidFill>
              </a:rPr>
              <a:t>Espíritu</a:t>
            </a:r>
            <a:r>
              <a:rPr lang="es-419" sz="3600" dirty="0"/>
              <a:t> </a:t>
            </a:r>
            <a:r>
              <a:rPr lang="es-419" sz="3600" dirty="0">
                <a:solidFill>
                  <a:schemeClr val="accent1"/>
                </a:solidFill>
              </a:rPr>
              <a:t>Santo</a:t>
            </a:r>
            <a:r>
              <a:rPr lang="es-419" sz="3600" dirty="0"/>
              <a:t> obrando en su vida (Mateo 7:16, 20)</a:t>
            </a:r>
          </a:p>
        </p:txBody>
      </p:sp>
      <p:sp>
        <p:nvSpPr>
          <p:cNvPr id="3" name="Marcador de contenido 2">
            <a:extLst>
              <a:ext uri="{FF2B5EF4-FFF2-40B4-BE49-F238E27FC236}">
                <a16:creationId xmlns:a16="http://schemas.microsoft.com/office/drawing/2014/main" id="{874A441F-CF11-5079-9159-FDD631F58F3D}"/>
              </a:ext>
            </a:extLst>
          </p:cNvPr>
          <p:cNvSpPr>
            <a:spLocks noGrp="1"/>
          </p:cNvSpPr>
          <p:nvPr>
            <p:ph idx="1"/>
          </p:nvPr>
        </p:nvSpPr>
        <p:spPr/>
        <p:txBody>
          <a:bodyPr>
            <a:normAutofit lnSpcReduction="10000"/>
          </a:bodyPr>
          <a:lstStyle/>
          <a:p>
            <a:r>
              <a:rPr lang="es-ES" sz="3600" dirty="0">
                <a:latin typeface="Calibri" panose="020F0502020204030204" pitchFamily="34" charset="0"/>
                <a:cs typeface="Calibri" panose="020F0502020204030204" pitchFamily="34" charset="0"/>
              </a:rPr>
              <a:t>Richard </a:t>
            </a:r>
            <a:r>
              <a:rPr lang="es-ES" sz="3600" dirty="0" err="1">
                <a:latin typeface="Calibri" panose="020F0502020204030204" pitchFamily="34" charset="0"/>
                <a:cs typeface="Calibri" panose="020F0502020204030204" pitchFamily="34" charset="0"/>
              </a:rPr>
              <a:t>O’ffill</a:t>
            </a:r>
            <a:r>
              <a:rPr lang="es-ES" sz="3600" dirty="0">
                <a:latin typeface="Calibri" panose="020F0502020204030204" pitchFamily="34" charset="0"/>
                <a:cs typeface="Calibri" panose="020F0502020204030204" pitchFamily="34" charset="0"/>
              </a:rPr>
              <a:t>, El cristiano victorioso, 37</a:t>
            </a:r>
            <a:endParaRPr lang="en-US" sz="3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32002856"/>
      </p:ext>
    </p:extLst>
  </p:cSld>
  <p:clrMapOvr>
    <a:masterClrMapping/>
  </p:clrMapOvr>
  <p:transition spd="slow">
    <p:split orient="vert"/>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D80FAD2-87D3-C1FD-6078-E84433819854}"/>
              </a:ext>
            </a:extLst>
          </p:cNvPr>
          <p:cNvSpPr>
            <a:spLocks noGrp="1"/>
          </p:cNvSpPr>
          <p:nvPr>
            <p:ph type="title"/>
          </p:nvPr>
        </p:nvSpPr>
        <p:spPr/>
        <p:txBody>
          <a:bodyPr/>
          <a:lstStyle/>
          <a:p>
            <a:r>
              <a:rPr lang="es-419" dirty="0"/>
              <a:t>El inicio de la obediencia</a:t>
            </a:r>
          </a:p>
        </p:txBody>
      </p:sp>
      <p:graphicFrame>
        <p:nvGraphicFramePr>
          <p:cNvPr id="4" name="Marcador de contenido 3">
            <a:extLst>
              <a:ext uri="{FF2B5EF4-FFF2-40B4-BE49-F238E27FC236}">
                <a16:creationId xmlns:a16="http://schemas.microsoft.com/office/drawing/2014/main" id="{B40D8002-E4B1-2E6A-FC40-0E63E579FD00}"/>
              </a:ext>
            </a:extLst>
          </p:cNvPr>
          <p:cNvGraphicFramePr>
            <a:graphicFrameLocks noGrp="1"/>
          </p:cNvGraphicFramePr>
          <p:nvPr>
            <p:ph idx="1"/>
            <p:extLst>
              <p:ext uri="{D42A27DB-BD31-4B8C-83A1-F6EECF244321}">
                <p14:modId xmlns:p14="http://schemas.microsoft.com/office/powerpoint/2010/main" val="953116530"/>
              </p:ext>
            </p:extLst>
          </p:nvPr>
        </p:nvGraphicFramePr>
        <p:xfrm>
          <a:off x="452063" y="1356189"/>
          <a:ext cx="6709025" cy="50890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Image 0" descr="preencoded.png">
            <a:extLst>
              <a:ext uri="{FF2B5EF4-FFF2-40B4-BE49-F238E27FC236}">
                <a16:creationId xmlns:a16="http://schemas.microsoft.com/office/drawing/2014/main" id="{91ABC63A-05CE-07AE-F447-EBA612975F94}"/>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054922" y="0"/>
            <a:ext cx="4572000" cy="6858000"/>
          </a:xfrm>
          <a:prstGeom prst="rect">
            <a:avLst/>
          </a:prstGeom>
        </p:spPr>
      </p:pic>
    </p:spTree>
    <p:extLst>
      <p:ext uri="{BB962C8B-B14F-4D97-AF65-F5344CB8AC3E}">
        <p14:creationId xmlns:p14="http://schemas.microsoft.com/office/powerpoint/2010/main" val="3591451839"/>
      </p:ext>
    </p:extLst>
  </p:cSld>
  <p:clrMapOvr>
    <a:masterClrMapping/>
  </p:clrMapOvr>
  <p:transition spd="slow">
    <p:split orient="vert"/>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F17137-9973-9BBF-E1CF-6B9E120E6D15}"/>
            </a:ext>
          </a:extLst>
        </p:cNvPr>
        <p:cNvGrpSpPr/>
        <p:nvPr/>
      </p:nvGrpSpPr>
      <p:grpSpPr>
        <a:xfrm>
          <a:off x="0" y="0"/>
          <a:ext cx="0" cy="0"/>
          <a:chOff x="0" y="0"/>
          <a:chExt cx="0" cy="0"/>
        </a:xfrm>
      </p:grpSpPr>
      <p:sp>
        <p:nvSpPr>
          <p:cNvPr id="4" name="Título 3">
            <a:extLst>
              <a:ext uri="{FF2B5EF4-FFF2-40B4-BE49-F238E27FC236}">
                <a16:creationId xmlns:a16="http://schemas.microsoft.com/office/drawing/2014/main" id="{489C5959-32BD-F5A9-31CB-1AD9B72A6501}"/>
              </a:ext>
            </a:extLst>
          </p:cNvPr>
          <p:cNvSpPr>
            <a:spLocks noGrp="1"/>
          </p:cNvSpPr>
          <p:nvPr>
            <p:ph type="title"/>
          </p:nvPr>
        </p:nvSpPr>
        <p:spPr>
          <a:xfrm>
            <a:off x="1839074" y="1006867"/>
            <a:ext cx="8597944" cy="4389084"/>
          </a:xfrm>
        </p:spPr>
        <p:txBody>
          <a:bodyPr>
            <a:noAutofit/>
          </a:bodyPr>
          <a:lstStyle/>
          <a:p>
            <a:pPr algn="ctr"/>
            <a:r>
              <a:rPr lang="es-419" sz="4800" dirty="0"/>
              <a:t>Jesús le respondió: El que </a:t>
            </a:r>
            <a:r>
              <a:rPr lang="es-419" sz="4800" dirty="0">
                <a:solidFill>
                  <a:schemeClr val="accent1"/>
                </a:solidFill>
              </a:rPr>
              <a:t>me</a:t>
            </a:r>
            <a:r>
              <a:rPr lang="es-419" sz="4800" dirty="0"/>
              <a:t> </a:t>
            </a:r>
            <a:r>
              <a:rPr lang="es-419" sz="4800" dirty="0">
                <a:solidFill>
                  <a:schemeClr val="accent1"/>
                </a:solidFill>
              </a:rPr>
              <a:t>ama</a:t>
            </a:r>
            <a:r>
              <a:rPr lang="es-419" sz="4800" dirty="0"/>
              <a:t>, </a:t>
            </a:r>
            <a:r>
              <a:rPr lang="es-419" sz="4800" dirty="0">
                <a:solidFill>
                  <a:schemeClr val="accent1"/>
                </a:solidFill>
              </a:rPr>
              <a:t>obedecerá</a:t>
            </a:r>
            <a:r>
              <a:rPr lang="es-419" sz="4800" dirty="0"/>
              <a:t> mi palabra; y mi </a:t>
            </a:r>
            <a:r>
              <a:rPr lang="es-419" sz="4800" dirty="0">
                <a:solidFill>
                  <a:schemeClr val="accent1"/>
                </a:solidFill>
              </a:rPr>
              <a:t>Padre</a:t>
            </a:r>
            <a:r>
              <a:rPr lang="es-419" sz="4800" dirty="0"/>
              <a:t> lo </a:t>
            </a:r>
            <a:r>
              <a:rPr lang="es-419" sz="4800" dirty="0">
                <a:solidFill>
                  <a:schemeClr val="accent1"/>
                </a:solidFill>
              </a:rPr>
              <a:t>amará</a:t>
            </a:r>
            <a:r>
              <a:rPr lang="es-419" sz="4800" dirty="0"/>
              <a:t>, y </a:t>
            </a:r>
            <a:r>
              <a:rPr lang="es-419" sz="4800" dirty="0">
                <a:solidFill>
                  <a:schemeClr val="accent1"/>
                </a:solidFill>
              </a:rPr>
              <a:t>vendremos</a:t>
            </a:r>
            <a:r>
              <a:rPr lang="es-419" sz="4800" dirty="0"/>
              <a:t> a </a:t>
            </a:r>
            <a:r>
              <a:rPr lang="es-419" sz="4800" dirty="0">
                <a:solidFill>
                  <a:schemeClr val="accent1"/>
                </a:solidFill>
              </a:rPr>
              <a:t>él</a:t>
            </a:r>
            <a:r>
              <a:rPr lang="es-419" sz="4800" dirty="0"/>
              <a:t>, y </a:t>
            </a:r>
            <a:r>
              <a:rPr lang="es-419" sz="4800" dirty="0">
                <a:solidFill>
                  <a:schemeClr val="accent1"/>
                </a:solidFill>
              </a:rPr>
              <a:t>con</a:t>
            </a:r>
            <a:r>
              <a:rPr lang="es-419" sz="4800" dirty="0"/>
              <a:t> </a:t>
            </a:r>
            <a:r>
              <a:rPr lang="es-419" sz="4800" dirty="0">
                <a:solidFill>
                  <a:schemeClr val="accent1"/>
                </a:solidFill>
              </a:rPr>
              <a:t>él</a:t>
            </a:r>
            <a:r>
              <a:rPr lang="es-419" sz="4800" dirty="0"/>
              <a:t> nos </a:t>
            </a:r>
            <a:r>
              <a:rPr lang="es-419" sz="4800" dirty="0">
                <a:solidFill>
                  <a:schemeClr val="accent1"/>
                </a:solidFill>
              </a:rPr>
              <a:t>quedaremos</a:t>
            </a:r>
            <a:r>
              <a:rPr lang="es-419" sz="4800" dirty="0"/>
              <a:t> a </a:t>
            </a:r>
            <a:r>
              <a:rPr lang="es-419" sz="4800" dirty="0">
                <a:solidFill>
                  <a:schemeClr val="accent1"/>
                </a:solidFill>
              </a:rPr>
              <a:t>vivir</a:t>
            </a:r>
            <a:r>
              <a:rPr lang="es-419" sz="4800" dirty="0"/>
              <a:t>.</a:t>
            </a:r>
          </a:p>
        </p:txBody>
      </p:sp>
      <p:sp>
        <p:nvSpPr>
          <p:cNvPr id="3" name="Marcador de contenido 2">
            <a:extLst>
              <a:ext uri="{FF2B5EF4-FFF2-40B4-BE49-F238E27FC236}">
                <a16:creationId xmlns:a16="http://schemas.microsoft.com/office/drawing/2014/main" id="{12A05948-C301-1BEC-BEB3-49EF2D89834B}"/>
              </a:ext>
            </a:extLst>
          </p:cNvPr>
          <p:cNvSpPr>
            <a:spLocks noGrp="1"/>
          </p:cNvSpPr>
          <p:nvPr>
            <p:ph idx="1"/>
          </p:nvPr>
        </p:nvSpPr>
        <p:spPr/>
        <p:txBody>
          <a:bodyPr>
            <a:normAutofit lnSpcReduction="10000"/>
          </a:bodyPr>
          <a:lstStyle/>
          <a:p>
            <a:r>
              <a:rPr lang="es-ES" sz="3600" dirty="0">
                <a:latin typeface="Calibri" panose="020F0502020204030204" pitchFamily="34" charset="0"/>
                <a:cs typeface="Calibri" panose="020F0502020204030204" pitchFamily="34" charset="0"/>
              </a:rPr>
              <a:t>Juan 14: 23</a:t>
            </a:r>
            <a:endParaRPr lang="en-US" sz="3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59575745"/>
      </p:ext>
    </p:extLst>
  </p:cSld>
  <p:clrMapOvr>
    <a:masterClrMapping/>
  </p:clrMapOvr>
  <p:transition spd="slow">
    <p:split orient="vert"/>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F8C1B2-DB15-8FF2-8495-DBC3855244A4}"/>
            </a:ext>
          </a:extLst>
        </p:cNvPr>
        <p:cNvGrpSpPr/>
        <p:nvPr/>
      </p:nvGrpSpPr>
      <p:grpSpPr>
        <a:xfrm>
          <a:off x="0" y="0"/>
          <a:ext cx="0" cy="0"/>
          <a:chOff x="0" y="0"/>
          <a:chExt cx="0" cy="0"/>
        </a:xfrm>
      </p:grpSpPr>
      <p:sp>
        <p:nvSpPr>
          <p:cNvPr id="4" name="Título 3">
            <a:extLst>
              <a:ext uri="{FF2B5EF4-FFF2-40B4-BE49-F238E27FC236}">
                <a16:creationId xmlns:a16="http://schemas.microsoft.com/office/drawing/2014/main" id="{B29E5898-14DE-E58B-CE31-F6C2FC44FEC6}"/>
              </a:ext>
            </a:extLst>
          </p:cNvPr>
          <p:cNvSpPr>
            <a:spLocks noGrp="1"/>
          </p:cNvSpPr>
          <p:nvPr>
            <p:ph type="title"/>
          </p:nvPr>
        </p:nvSpPr>
        <p:spPr>
          <a:xfrm>
            <a:off x="1839074" y="1006867"/>
            <a:ext cx="8597944" cy="4389084"/>
          </a:xfrm>
        </p:spPr>
        <p:txBody>
          <a:bodyPr>
            <a:noAutofit/>
          </a:bodyPr>
          <a:lstStyle/>
          <a:p>
            <a:pPr algn="ctr"/>
            <a:r>
              <a:rPr lang="es-419" sz="6000" dirty="0"/>
              <a:t>Hijos míos, otra vez sufro dolores de parto, </a:t>
            </a:r>
            <a:r>
              <a:rPr lang="es-419" sz="6000" dirty="0">
                <a:solidFill>
                  <a:schemeClr val="accent1"/>
                </a:solidFill>
              </a:rPr>
              <a:t>hasta que Cristo se forme en ustedes</a:t>
            </a:r>
            <a:r>
              <a:rPr lang="es-419" sz="6000" dirty="0"/>
              <a:t>.</a:t>
            </a:r>
          </a:p>
        </p:txBody>
      </p:sp>
      <p:sp>
        <p:nvSpPr>
          <p:cNvPr id="3" name="Marcador de contenido 2">
            <a:extLst>
              <a:ext uri="{FF2B5EF4-FFF2-40B4-BE49-F238E27FC236}">
                <a16:creationId xmlns:a16="http://schemas.microsoft.com/office/drawing/2014/main" id="{74A3B450-CF86-589F-CC76-F1E548826C0A}"/>
              </a:ext>
            </a:extLst>
          </p:cNvPr>
          <p:cNvSpPr>
            <a:spLocks noGrp="1"/>
          </p:cNvSpPr>
          <p:nvPr>
            <p:ph idx="1"/>
          </p:nvPr>
        </p:nvSpPr>
        <p:spPr/>
        <p:txBody>
          <a:bodyPr>
            <a:normAutofit lnSpcReduction="10000"/>
          </a:bodyPr>
          <a:lstStyle/>
          <a:p>
            <a:r>
              <a:rPr lang="es-ES" sz="3600" dirty="0">
                <a:latin typeface="Calibri" panose="020F0502020204030204" pitchFamily="34" charset="0"/>
                <a:cs typeface="Calibri" panose="020F0502020204030204" pitchFamily="34" charset="0"/>
              </a:rPr>
              <a:t>Gálatas 4: 19, </a:t>
            </a:r>
            <a:r>
              <a:rPr lang="es-ES" sz="3600" dirty="0" err="1">
                <a:latin typeface="Calibri" panose="020F0502020204030204" pitchFamily="34" charset="0"/>
                <a:cs typeface="Calibri" panose="020F0502020204030204" pitchFamily="34" charset="0"/>
              </a:rPr>
              <a:t>DHH</a:t>
            </a:r>
            <a:endParaRPr lang="en-US" sz="3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36104463"/>
      </p:ext>
    </p:extLst>
  </p:cSld>
  <p:clrMapOvr>
    <a:masterClrMapping/>
  </p:clrMapOvr>
  <p:transition spd="slow">
    <p:split orient="vert"/>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CEC4E39-EC5D-B261-771B-E0A69D7DF5FF}"/>
              </a:ext>
            </a:extLst>
          </p:cNvPr>
          <p:cNvSpPr>
            <a:spLocks noGrp="1"/>
          </p:cNvSpPr>
          <p:nvPr>
            <p:ph type="title"/>
          </p:nvPr>
        </p:nvSpPr>
        <p:spPr>
          <a:xfrm>
            <a:off x="5496673" y="554804"/>
            <a:ext cx="5558181" cy="1298951"/>
          </a:xfrm>
        </p:spPr>
        <p:txBody>
          <a:bodyPr/>
          <a:lstStyle/>
          <a:p>
            <a:r>
              <a:rPr lang="es-419" dirty="0"/>
              <a:t>La capacitación del Espíritu</a:t>
            </a:r>
          </a:p>
        </p:txBody>
      </p:sp>
      <p:graphicFrame>
        <p:nvGraphicFramePr>
          <p:cNvPr id="4" name="Marcador de contenido 3">
            <a:extLst>
              <a:ext uri="{FF2B5EF4-FFF2-40B4-BE49-F238E27FC236}">
                <a16:creationId xmlns:a16="http://schemas.microsoft.com/office/drawing/2014/main" id="{EE4A063B-312D-F12E-C733-BCCCA7786722}"/>
              </a:ext>
            </a:extLst>
          </p:cNvPr>
          <p:cNvGraphicFramePr>
            <a:graphicFrameLocks noGrp="1"/>
          </p:cNvGraphicFramePr>
          <p:nvPr>
            <p:ph idx="1"/>
            <p:extLst>
              <p:ext uri="{D42A27DB-BD31-4B8C-83A1-F6EECF244321}">
                <p14:modId xmlns:p14="http://schemas.microsoft.com/office/powerpoint/2010/main" val="1600630846"/>
              </p:ext>
            </p:extLst>
          </p:nvPr>
        </p:nvGraphicFramePr>
        <p:xfrm>
          <a:off x="5496674" y="1643865"/>
          <a:ext cx="5558181" cy="48013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Image 0" descr="preencoded.png">
            <a:extLst>
              <a:ext uri="{FF2B5EF4-FFF2-40B4-BE49-F238E27FC236}">
                <a16:creationId xmlns:a16="http://schemas.microsoft.com/office/drawing/2014/main" id="{3DE7A11C-0EE9-E3C3-AA97-87E2F9148A37}"/>
              </a:ext>
            </a:extLst>
          </p:cNvPr>
          <p:cNvPicPr>
            <a:picLocks noChangeAspect="1"/>
          </p:cNvPicPr>
          <p:nvPr/>
        </p:nvPicPr>
        <p:blipFill>
          <a:blip r:embed="rId7" cstate="email">
            <a:extLst>
              <a:ext uri="{28A0092B-C50C-407E-A947-70E740481C1C}">
                <a14:useLocalDpi xmlns:a14="http://schemas.microsoft.com/office/drawing/2010/main"/>
              </a:ext>
            </a:extLst>
          </a:blip>
          <a:srcRect/>
          <a:stretch/>
        </p:blipFill>
        <p:spPr>
          <a:xfrm>
            <a:off x="0" y="-25387"/>
            <a:ext cx="5219272" cy="6883387"/>
          </a:xfrm>
          <a:prstGeom prst="rect">
            <a:avLst/>
          </a:prstGeom>
        </p:spPr>
      </p:pic>
    </p:spTree>
    <p:extLst>
      <p:ext uri="{BB962C8B-B14F-4D97-AF65-F5344CB8AC3E}">
        <p14:creationId xmlns:p14="http://schemas.microsoft.com/office/powerpoint/2010/main" val="939184257"/>
      </p:ext>
    </p:extLst>
  </p:cSld>
  <p:clrMapOvr>
    <a:masterClrMapping/>
  </p:clrMapOvr>
  <p:transition spd="slow">
    <p:split orient="vert"/>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6B7205-7C7C-1491-5A93-8BF8F1EECE3A}"/>
            </a:ext>
          </a:extLst>
        </p:cNvPr>
        <p:cNvGrpSpPr/>
        <p:nvPr/>
      </p:nvGrpSpPr>
      <p:grpSpPr>
        <a:xfrm>
          <a:off x="0" y="0"/>
          <a:ext cx="0" cy="0"/>
          <a:chOff x="0" y="0"/>
          <a:chExt cx="0" cy="0"/>
        </a:xfrm>
      </p:grpSpPr>
      <p:sp>
        <p:nvSpPr>
          <p:cNvPr id="4" name="Título 3">
            <a:extLst>
              <a:ext uri="{FF2B5EF4-FFF2-40B4-BE49-F238E27FC236}">
                <a16:creationId xmlns:a16="http://schemas.microsoft.com/office/drawing/2014/main" id="{AF4F4E05-EA81-D888-F3F2-E6998EB28823}"/>
              </a:ext>
            </a:extLst>
          </p:cNvPr>
          <p:cNvSpPr>
            <a:spLocks noGrp="1"/>
          </p:cNvSpPr>
          <p:nvPr>
            <p:ph type="title"/>
          </p:nvPr>
        </p:nvSpPr>
        <p:spPr>
          <a:xfrm>
            <a:off x="1451206" y="349321"/>
            <a:ext cx="5853720" cy="2610776"/>
          </a:xfrm>
        </p:spPr>
        <p:txBody>
          <a:bodyPr>
            <a:normAutofit/>
          </a:bodyPr>
          <a:lstStyle/>
          <a:p>
            <a:r>
              <a:rPr lang="es-419" sz="4800" dirty="0"/>
              <a:t>PROSPERIDAD COLECTIVA</a:t>
            </a:r>
          </a:p>
        </p:txBody>
      </p:sp>
      <p:pic>
        <p:nvPicPr>
          <p:cNvPr id="7" name="Marcador de posición de imagen 6">
            <a:extLst>
              <a:ext uri="{FF2B5EF4-FFF2-40B4-BE49-F238E27FC236}">
                <a16:creationId xmlns:a16="http://schemas.microsoft.com/office/drawing/2014/main" id="{1BDB3DEE-36B9-458A-7444-D3813B1FB065}"/>
              </a:ext>
            </a:extLst>
          </p:cNvPr>
          <p:cNvPicPr>
            <a:picLocks noGrp="1" noChangeAspect="1"/>
          </p:cNvPicPr>
          <p:nvPr>
            <p:ph type="pic" idx="1"/>
          </p:nvPr>
        </p:nvPicPr>
        <p:blipFill>
          <a:blip r:embed="rId2" cstate="email">
            <a:extLst>
              <a:ext uri="{28A0092B-C50C-407E-A947-70E740481C1C}">
                <a14:useLocalDpi xmlns:a14="http://schemas.microsoft.com/office/drawing/2010/main"/>
              </a:ext>
            </a:extLst>
          </a:blip>
          <a:srcRect/>
          <a:stretch/>
        </p:blipFill>
        <p:spPr/>
      </p:pic>
    </p:spTree>
    <p:extLst>
      <p:ext uri="{BB962C8B-B14F-4D97-AF65-F5344CB8AC3E}">
        <p14:creationId xmlns:p14="http://schemas.microsoft.com/office/powerpoint/2010/main" val="435802695"/>
      </p:ext>
    </p:extLst>
  </p:cSld>
  <p:clrMapOvr>
    <a:masterClrMapping/>
  </p:clrMapOvr>
  <p:transition spd="slow">
    <p:split orient="ver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9065B20-108F-F7BA-0D02-2AF921030CB1}"/>
              </a:ext>
            </a:extLst>
          </p:cNvPr>
          <p:cNvSpPr>
            <a:spLocks noGrp="1"/>
          </p:cNvSpPr>
          <p:nvPr>
            <p:ph type="title"/>
          </p:nvPr>
        </p:nvSpPr>
        <p:spPr>
          <a:xfrm>
            <a:off x="821803" y="412811"/>
            <a:ext cx="5694744" cy="1440943"/>
          </a:xfrm>
        </p:spPr>
        <p:txBody>
          <a:bodyPr/>
          <a:lstStyle/>
          <a:p>
            <a:r>
              <a:rPr lang="es-419" dirty="0"/>
              <a:t>El Espíritu Santo: Un personaje enigmático</a:t>
            </a:r>
          </a:p>
        </p:txBody>
      </p:sp>
      <p:graphicFrame>
        <p:nvGraphicFramePr>
          <p:cNvPr id="4" name="Marcador de contenido 3">
            <a:extLst>
              <a:ext uri="{FF2B5EF4-FFF2-40B4-BE49-F238E27FC236}">
                <a16:creationId xmlns:a16="http://schemas.microsoft.com/office/drawing/2014/main" id="{77F2829C-97D5-5FCA-7B58-853C15CE54E4}"/>
              </a:ext>
            </a:extLst>
          </p:cNvPr>
          <p:cNvGraphicFramePr>
            <a:graphicFrameLocks noGrp="1"/>
          </p:cNvGraphicFramePr>
          <p:nvPr>
            <p:ph idx="1"/>
            <p:extLst>
              <p:ext uri="{D42A27DB-BD31-4B8C-83A1-F6EECF244321}">
                <p14:modId xmlns:p14="http://schemas.microsoft.com/office/powerpoint/2010/main" val="4088826652"/>
              </p:ext>
            </p:extLst>
          </p:nvPr>
        </p:nvGraphicFramePr>
        <p:xfrm>
          <a:off x="949125" y="1597306"/>
          <a:ext cx="5274197" cy="49752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Imagen 5" descr="Un pájaro en la noche&#10;&#10;El contenido generado por IA puede ser incorrecto.">
            <a:extLst>
              <a:ext uri="{FF2B5EF4-FFF2-40B4-BE49-F238E27FC236}">
                <a16:creationId xmlns:a16="http://schemas.microsoft.com/office/drawing/2014/main" id="{43F8BBA5-7BB8-BCA8-C13D-F6AF727CE0BF}"/>
              </a:ext>
            </a:extLst>
          </p:cNvPr>
          <p:cNvPicPr>
            <a:picLocks noChangeAspect="1"/>
          </p:cNvPicPr>
          <p:nvPr/>
        </p:nvPicPr>
        <p:blipFill>
          <a:blip r:embed="rId7" cstate="email">
            <a:extLst>
              <a:ext uri="{28A0092B-C50C-407E-A947-70E740481C1C}">
                <a14:useLocalDpi xmlns:a14="http://schemas.microsoft.com/office/drawing/2010/main"/>
              </a:ext>
            </a:extLst>
          </a:blip>
          <a:srcRect/>
          <a:stretch/>
        </p:blipFill>
        <p:spPr>
          <a:xfrm>
            <a:off x="7092700" y="0"/>
            <a:ext cx="5099300" cy="6858000"/>
          </a:xfrm>
          <a:prstGeom prst="rect">
            <a:avLst/>
          </a:prstGeom>
        </p:spPr>
      </p:pic>
    </p:spTree>
    <p:extLst>
      <p:ext uri="{BB962C8B-B14F-4D97-AF65-F5344CB8AC3E}">
        <p14:creationId xmlns:p14="http://schemas.microsoft.com/office/powerpoint/2010/main" val="4034077407"/>
      </p:ext>
    </p:extLst>
  </p:cSld>
  <p:clrMapOvr>
    <a:masterClrMapping/>
  </p:clrMapOvr>
  <p:transition spd="slow">
    <p:split orient="vert"/>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987224-06E6-7E7B-E8CA-FD47A6215A6B}"/>
            </a:ext>
          </a:extLst>
        </p:cNvPr>
        <p:cNvGrpSpPr/>
        <p:nvPr/>
      </p:nvGrpSpPr>
      <p:grpSpPr>
        <a:xfrm>
          <a:off x="0" y="0"/>
          <a:ext cx="0" cy="0"/>
          <a:chOff x="0" y="0"/>
          <a:chExt cx="0" cy="0"/>
        </a:xfrm>
      </p:grpSpPr>
      <p:sp>
        <p:nvSpPr>
          <p:cNvPr id="4" name="Título 3">
            <a:extLst>
              <a:ext uri="{FF2B5EF4-FFF2-40B4-BE49-F238E27FC236}">
                <a16:creationId xmlns:a16="http://schemas.microsoft.com/office/drawing/2014/main" id="{CC78116D-579F-0ACE-3618-4995A9915001}"/>
              </a:ext>
            </a:extLst>
          </p:cNvPr>
          <p:cNvSpPr>
            <a:spLocks noGrp="1"/>
          </p:cNvSpPr>
          <p:nvPr>
            <p:ph type="title"/>
          </p:nvPr>
        </p:nvSpPr>
        <p:spPr>
          <a:xfrm>
            <a:off x="1839074" y="1130157"/>
            <a:ext cx="8597944" cy="4265794"/>
          </a:xfrm>
        </p:spPr>
        <p:txBody>
          <a:bodyPr>
            <a:noAutofit/>
          </a:bodyPr>
          <a:lstStyle/>
          <a:p>
            <a:pPr algn="ctr"/>
            <a:r>
              <a:rPr lang="es-419" sz="2800" dirty="0">
                <a:solidFill>
                  <a:schemeClr val="accent1"/>
                </a:solidFill>
              </a:rPr>
              <a:t>Para que todos sean uno</a:t>
            </a:r>
            <a:r>
              <a:rPr lang="es-419" sz="2800" dirty="0"/>
              <a:t>; como tú, Padre, en mí y yo en ti, que también ellos sean uno en nosotros, para que el mundo crea que tú me enviaste. </a:t>
            </a:r>
            <a:r>
              <a:rPr lang="es-419" sz="2800" dirty="0">
                <a:solidFill>
                  <a:schemeClr val="accent1"/>
                </a:solidFill>
              </a:rPr>
              <a:t>Yo les he dado la gloria que me diste</a:t>
            </a:r>
            <a:r>
              <a:rPr lang="es-419" sz="2800" dirty="0"/>
              <a:t>, para que sean uno, así como nosotros somos uno. Yo en ellos y tú en mí, para que sean perfectos en unidad, </a:t>
            </a:r>
            <a:r>
              <a:rPr lang="es-419" sz="2800" dirty="0">
                <a:solidFill>
                  <a:schemeClr val="accent1"/>
                </a:solidFill>
              </a:rPr>
              <a:t>para que el mundo conozca que tú me enviaste</a:t>
            </a:r>
            <a:r>
              <a:rPr lang="es-419" sz="2800" dirty="0"/>
              <a:t>, y </a:t>
            </a:r>
            <a:r>
              <a:rPr lang="es-419" sz="2800" dirty="0">
                <a:solidFill>
                  <a:schemeClr val="accent1"/>
                </a:solidFill>
              </a:rPr>
              <a:t>que los has amado a ellos como también a mí me has amado</a:t>
            </a:r>
            <a:r>
              <a:rPr lang="es-419" sz="2800" dirty="0"/>
              <a:t>.</a:t>
            </a:r>
          </a:p>
        </p:txBody>
      </p:sp>
      <p:sp>
        <p:nvSpPr>
          <p:cNvPr id="3" name="Marcador de contenido 2">
            <a:extLst>
              <a:ext uri="{FF2B5EF4-FFF2-40B4-BE49-F238E27FC236}">
                <a16:creationId xmlns:a16="http://schemas.microsoft.com/office/drawing/2014/main" id="{359DFB54-2A9F-6F01-2295-693A7A3FA2DE}"/>
              </a:ext>
            </a:extLst>
          </p:cNvPr>
          <p:cNvSpPr>
            <a:spLocks noGrp="1"/>
          </p:cNvSpPr>
          <p:nvPr>
            <p:ph idx="1"/>
          </p:nvPr>
        </p:nvSpPr>
        <p:spPr/>
        <p:txBody>
          <a:bodyPr>
            <a:normAutofit lnSpcReduction="10000"/>
          </a:bodyPr>
          <a:lstStyle/>
          <a:p>
            <a:r>
              <a:rPr lang="es-ES" sz="3600" dirty="0">
                <a:latin typeface="Calibri" panose="020F0502020204030204" pitchFamily="34" charset="0"/>
                <a:cs typeface="Calibri" panose="020F0502020204030204" pitchFamily="34" charset="0"/>
              </a:rPr>
              <a:t>Juan 17: 21-23</a:t>
            </a:r>
            <a:endParaRPr lang="en-US" sz="3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05020033"/>
      </p:ext>
    </p:extLst>
  </p:cSld>
  <p:clrMapOvr>
    <a:masterClrMapping/>
  </p:clrMapOvr>
  <p:transition spd="slow">
    <p:split orient="vert"/>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AC99BF8-DA72-13A6-6AB8-6F3FE9BE2C7A}"/>
              </a:ext>
            </a:extLst>
          </p:cNvPr>
          <p:cNvSpPr>
            <a:spLocks noGrp="1"/>
          </p:cNvSpPr>
          <p:nvPr>
            <p:ph type="title"/>
          </p:nvPr>
        </p:nvSpPr>
        <p:spPr>
          <a:xfrm>
            <a:off x="606177" y="328773"/>
            <a:ext cx="5489823" cy="1489753"/>
          </a:xfrm>
        </p:spPr>
        <p:txBody>
          <a:bodyPr/>
          <a:lstStyle/>
          <a:p>
            <a:r>
              <a:rPr lang="es-419" dirty="0"/>
              <a:t>Obstáculos para la prosperidad colectiva</a:t>
            </a:r>
          </a:p>
        </p:txBody>
      </p:sp>
      <p:graphicFrame>
        <p:nvGraphicFramePr>
          <p:cNvPr id="4" name="Marcador de contenido 3">
            <a:extLst>
              <a:ext uri="{FF2B5EF4-FFF2-40B4-BE49-F238E27FC236}">
                <a16:creationId xmlns:a16="http://schemas.microsoft.com/office/drawing/2014/main" id="{3BC6621F-AFFB-2697-8942-79E944D0D1C5}"/>
              </a:ext>
            </a:extLst>
          </p:cNvPr>
          <p:cNvGraphicFramePr>
            <a:graphicFrameLocks noGrp="1"/>
          </p:cNvGraphicFramePr>
          <p:nvPr>
            <p:ph idx="1"/>
            <p:extLst>
              <p:ext uri="{D42A27DB-BD31-4B8C-83A1-F6EECF244321}">
                <p14:modId xmlns:p14="http://schemas.microsoft.com/office/powerpoint/2010/main" val="3951342860"/>
              </p:ext>
            </p:extLst>
          </p:nvPr>
        </p:nvGraphicFramePr>
        <p:xfrm>
          <a:off x="606176" y="1458930"/>
          <a:ext cx="5599416" cy="49862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Imagen 5" descr="Imagen que contiene hombre, computadora, tabla&#10;&#10;El contenido generado por IA puede ser incorrecto.">
            <a:extLst>
              <a:ext uri="{FF2B5EF4-FFF2-40B4-BE49-F238E27FC236}">
                <a16:creationId xmlns:a16="http://schemas.microsoft.com/office/drawing/2014/main" id="{F7FEDDA1-FE91-EC4B-47C8-3B03E2FDCE43}"/>
              </a:ext>
            </a:extLst>
          </p:cNvPr>
          <p:cNvPicPr>
            <a:picLocks noChangeAspect="1"/>
          </p:cNvPicPr>
          <p:nvPr/>
        </p:nvPicPr>
        <p:blipFill>
          <a:blip r:embed="rId7" cstate="email">
            <a:extLst>
              <a:ext uri="{28A0092B-C50C-407E-A947-70E740481C1C}">
                <a14:useLocalDpi xmlns:a14="http://schemas.microsoft.com/office/drawing/2010/main"/>
              </a:ext>
            </a:extLst>
          </a:blip>
          <a:srcRect/>
          <a:stretch/>
        </p:blipFill>
        <p:spPr>
          <a:xfrm>
            <a:off x="7048072" y="-21554"/>
            <a:ext cx="4310480" cy="6879554"/>
          </a:xfrm>
          <a:prstGeom prst="rect">
            <a:avLst/>
          </a:prstGeom>
        </p:spPr>
      </p:pic>
    </p:spTree>
    <p:extLst>
      <p:ext uri="{BB962C8B-B14F-4D97-AF65-F5344CB8AC3E}">
        <p14:creationId xmlns:p14="http://schemas.microsoft.com/office/powerpoint/2010/main" val="4230537618"/>
      </p:ext>
    </p:extLst>
  </p:cSld>
  <p:clrMapOvr>
    <a:masterClrMapping/>
  </p:clrMapOvr>
  <p:transition spd="slow">
    <p:split orient="vert"/>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813B5E9-C33C-5A36-5839-418DC6849823}"/>
              </a:ext>
            </a:extLst>
          </p:cNvPr>
          <p:cNvSpPr>
            <a:spLocks noGrp="1"/>
          </p:cNvSpPr>
          <p:nvPr>
            <p:ph type="title"/>
          </p:nvPr>
        </p:nvSpPr>
        <p:spPr>
          <a:xfrm>
            <a:off x="6000107" y="412812"/>
            <a:ext cx="5671335" cy="1440942"/>
          </a:xfrm>
        </p:spPr>
        <p:txBody>
          <a:bodyPr/>
          <a:lstStyle/>
          <a:p>
            <a:r>
              <a:rPr lang="es-419" dirty="0"/>
              <a:t>El tiempo de manifestación divina</a:t>
            </a:r>
          </a:p>
        </p:txBody>
      </p:sp>
      <p:graphicFrame>
        <p:nvGraphicFramePr>
          <p:cNvPr id="4" name="Marcador de contenido 3">
            <a:extLst>
              <a:ext uri="{FF2B5EF4-FFF2-40B4-BE49-F238E27FC236}">
                <a16:creationId xmlns:a16="http://schemas.microsoft.com/office/drawing/2014/main" id="{64F98D6A-D49A-37B3-F037-C8EC19EAD92B}"/>
              </a:ext>
            </a:extLst>
          </p:cNvPr>
          <p:cNvGraphicFramePr>
            <a:graphicFrameLocks noGrp="1"/>
          </p:cNvGraphicFramePr>
          <p:nvPr>
            <p:ph idx="1"/>
            <p:extLst>
              <p:ext uri="{D42A27DB-BD31-4B8C-83A1-F6EECF244321}">
                <p14:modId xmlns:p14="http://schemas.microsoft.com/office/powerpoint/2010/main" val="3467822192"/>
              </p:ext>
            </p:extLst>
          </p:nvPr>
        </p:nvGraphicFramePr>
        <p:xfrm>
          <a:off x="4810591" y="1582220"/>
          <a:ext cx="6480568" cy="48629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Imagen 5" descr="Un reloj de aguja en una pared&#10;&#10;El contenido generado por IA puede ser incorrecto.">
            <a:extLst>
              <a:ext uri="{FF2B5EF4-FFF2-40B4-BE49-F238E27FC236}">
                <a16:creationId xmlns:a16="http://schemas.microsoft.com/office/drawing/2014/main" id="{F2E342DD-2B7D-D18B-718D-BB152B381F9C}"/>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0" y="0"/>
            <a:ext cx="4574286" cy="6858000"/>
          </a:xfrm>
          <a:prstGeom prst="rect">
            <a:avLst/>
          </a:prstGeom>
        </p:spPr>
      </p:pic>
    </p:spTree>
    <p:extLst>
      <p:ext uri="{BB962C8B-B14F-4D97-AF65-F5344CB8AC3E}">
        <p14:creationId xmlns:p14="http://schemas.microsoft.com/office/powerpoint/2010/main" val="1431815021"/>
      </p:ext>
    </p:extLst>
  </p:cSld>
  <p:clrMapOvr>
    <a:masterClrMapping/>
  </p:clrMapOvr>
  <p:transition spd="slow">
    <p:split orient="vert"/>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3260396-9B81-999E-C6FA-5623271A981E}"/>
              </a:ext>
            </a:extLst>
          </p:cNvPr>
          <p:cNvSpPr>
            <a:spLocks noGrp="1"/>
          </p:cNvSpPr>
          <p:nvPr>
            <p:ph type="title"/>
          </p:nvPr>
        </p:nvSpPr>
        <p:spPr>
          <a:xfrm>
            <a:off x="1451579" y="431515"/>
            <a:ext cx="9603275" cy="960141"/>
          </a:xfrm>
        </p:spPr>
        <p:txBody>
          <a:bodyPr>
            <a:normAutofit/>
          </a:bodyPr>
          <a:lstStyle/>
          <a:p>
            <a:r>
              <a:rPr lang="es-419" sz="4800" noProof="0" dirty="0"/>
              <a:t>En síntesis</a:t>
            </a:r>
          </a:p>
        </p:txBody>
      </p:sp>
      <p:sp>
        <p:nvSpPr>
          <p:cNvPr id="3" name="Marcador de contenido 2">
            <a:extLst>
              <a:ext uri="{FF2B5EF4-FFF2-40B4-BE49-F238E27FC236}">
                <a16:creationId xmlns:a16="http://schemas.microsoft.com/office/drawing/2014/main" id="{21170EFD-A39D-B49C-2844-B6A73DFE05F0}"/>
              </a:ext>
            </a:extLst>
          </p:cNvPr>
          <p:cNvSpPr>
            <a:spLocks noGrp="1"/>
          </p:cNvSpPr>
          <p:nvPr>
            <p:ph idx="1"/>
          </p:nvPr>
        </p:nvSpPr>
        <p:spPr>
          <a:xfrm>
            <a:off x="1451579" y="1469205"/>
            <a:ext cx="10106848" cy="5126804"/>
          </a:xfrm>
        </p:spPr>
        <p:txBody>
          <a:bodyPr>
            <a:normAutofit fontScale="92500" lnSpcReduction="10000"/>
          </a:bodyPr>
          <a:lstStyle/>
          <a:p>
            <a:pPr>
              <a:buFont typeface="Wingdings" panose="05000000000000000000" pitchFamily="2" charset="2"/>
              <a:buChar char="ü"/>
            </a:pPr>
            <a:r>
              <a:rPr lang="es-419" sz="2800" dirty="0"/>
              <a:t>Dios envía al Espíritu Santo para obrar en nosotros, pues en nuestra carne no podemos conocer ni cumplir su voluntad.</a:t>
            </a:r>
          </a:p>
          <a:p>
            <a:pPr>
              <a:buFont typeface="Wingdings" panose="05000000000000000000" pitchFamily="2" charset="2"/>
              <a:buChar char="ü"/>
            </a:pPr>
            <a:r>
              <a:rPr lang="es-419" sz="2800" dirty="0"/>
              <a:t>El Espíritu Santo nos convence de pecado y de nuestra necesidad de un Salvador ante nuestra incredulidad.</a:t>
            </a:r>
          </a:p>
          <a:p>
            <a:pPr>
              <a:buFont typeface="Wingdings" panose="05000000000000000000" pitchFamily="2" charset="2"/>
              <a:buChar char="ü"/>
            </a:pPr>
            <a:r>
              <a:rPr lang="es-419" sz="2800" dirty="0"/>
              <a:t>La Biblia es el instrumento del Espíritu para transformarnos.</a:t>
            </a:r>
          </a:p>
          <a:p>
            <a:pPr>
              <a:buFont typeface="Wingdings" panose="05000000000000000000" pitchFamily="2" charset="2"/>
              <a:buChar char="ü"/>
            </a:pPr>
            <a:r>
              <a:rPr lang="es-419" sz="2800" dirty="0"/>
              <a:t>La prosperidad espiritual se alcanza al morir al pecado y ser guiados por el Espíritu y la Palabra.</a:t>
            </a:r>
          </a:p>
          <a:p>
            <a:pPr>
              <a:buFont typeface="Wingdings" panose="05000000000000000000" pitchFamily="2" charset="2"/>
              <a:buChar char="ü"/>
            </a:pPr>
            <a:r>
              <a:rPr lang="es-419" sz="2800" dirty="0"/>
              <a:t>El Espíritu Santo es el protagonista de la vida creyente, guiándonos, capacitándonos y buscando plasmar la imagen de Cristo en nosotros para la unidad de la iglesia.</a:t>
            </a:r>
            <a:endParaRPr lang="en-US" sz="2800" dirty="0"/>
          </a:p>
        </p:txBody>
      </p:sp>
    </p:spTree>
    <p:extLst>
      <p:ext uri="{BB962C8B-B14F-4D97-AF65-F5344CB8AC3E}">
        <p14:creationId xmlns:p14="http://schemas.microsoft.com/office/powerpoint/2010/main" val="2211669364"/>
      </p:ext>
    </p:extLst>
  </p:cSld>
  <p:clrMapOvr>
    <a:masterClrMapping/>
  </p:clrMapOvr>
  <p:transition spd="slow">
    <p:split orient="vert"/>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B192E0-792C-5545-AA99-18C691A39220}"/>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9428CFE3-1448-C7F4-84BE-D19BDFFE3AC6}"/>
              </a:ext>
            </a:extLst>
          </p:cNvPr>
          <p:cNvSpPr>
            <a:spLocks noGrp="1"/>
          </p:cNvSpPr>
          <p:nvPr>
            <p:ph type="title"/>
          </p:nvPr>
        </p:nvSpPr>
        <p:spPr>
          <a:xfrm>
            <a:off x="1451579" y="534256"/>
            <a:ext cx="9603275" cy="857400"/>
          </a:xfrm>
        </p:spPr>
        <p:txBody>
          <a:bodyPr>
            <a:normAutofit/>
          </a:bodyPr>
          <a:lstStyle/>
          <a:p>
            <a:r>
              <a:rPr lang="es-419" sz="4000" noProof="0" dirty="0"/>
              <a:t>APLICACIONES PRÁCTICAS</a:t>
            </a:r>
          </a:p>
        </p:txBody>
      </p:sp>
      <p:graphicFrame>
        <p:nvGraphicFramePr>
          <p:cNvPr id="4" name="Marcador de contenido 3">
            <a:extLst>
              <a:ext uri="{FF2B5EF4-FFF2-40B4-BE49-F238E27FC236}">
                <a16:creationId xmlns:a16="http://schemas.microsoft.com/office/drawing/2014/main" id="{D0294A82-C4A9-F256-3A8A-858B1169BE80}"/>
              </a:ext>
            </a:extLst>
          </p:cNvPr>
          <p:cNvGraphicFramePr>
            <a:graphicFrameLocks noGrp="1"/>
          </p:cNvGraphicFramePr>
          <p:nvPr>
            <p:ph idx="1"/>
            <p:extLst>
              <p:ext uri="{D42A27DB-BD31-4B8C-83A1-F6EECF244321}">
                <p14:modId xmlns:p14="http://schemas.microsoft.com/office/powerpoint/2010/main" val="3418404393"/>
              </p:ext>
            </p:extLst>
          </p:nvPr>
        </p:nvGraphicFramePr>
        <p:xfrm>
          <a:off x="-297950" y="1232900"/>
          <a:ext cx="12801600" cy="53631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6895078"/>
      </p:ext>
    </p:extLst>
  </p:cSld>
  <p:clrMapOvr>
    <a:masterClrMapping/>
  </p:clrMapOvr>
  <p:transition spd="slow">
    <p:split orient="vert"/>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BEA284-4996-38B9-6BDB-152F3173A264}"/>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D7CB03D1-774B-ED71-9AD1-C76984D0EA40}"/>
              </a:ext>
            </a:extLst>
          </p:cNvPr>
          <p:cNvSpPr>
            <a:spLocks noGrp="1"/>
          </p:cNvSpPr>
          <p:nvPr>
            <p:ph type="ctrTitle"/>
          </p:nvPr>
        </p:nvSpPr>
        <p:spPr>
          <a:xfrm>
            <a:off x="1348514" y="648182"/>
            <a:ext cx="4346229" cy="1342436"/>
          </a:xfrm>
        </p:spPr>
        <p:txBody>
          <a:bodyPr vert="horz" lIns="91440" tIns="91440" rIns="91440" bIns="91440" rtlCol="0">
            <a:noAutofit/>
          </a:bodyPr>
          <a:lstStyle/>
          <a:p>
            <a:pPr>
              <a:lnSpc>
                <a:spcPct val="100000"/>
              </a:lnSpc>
              <a:spcBef>
                <a:spcPts val="1000"/>
              </a:spcBef>
              <a:buClr>
                <a:srgbClr val="006699"/>
              </a:buClr>
              <a:buSzPct val="100000"/>
              <a:buFont typeface="Arial" panose="020B0604020202020204" pitchFamily="34" charset="0"/>
            </a:pPr>
            <a:r>
              <a:rPr lang="es-419" sz="2800" dirty="0">
                <a:solidFill>
                  <a:schemeClr val="accent1"/>
                </a:solidFill>
                <a:latin typeface="+mn-lt"/>
                <a:ea typeface="+mn-ea"/>
                <a:cs typeface="+mn-cs"/>
              </a:rPr>
              <a:t>El Espíritu de Dios: El protagonista de nuestra prosperidad</a:t>
            </a:r>
            <a:endParaRPr lang="en-US" sz="2800" dirty="0">
              <a:solidFill>
                <a:schemeClr val="accent1"/>
              </a:solidFill>
              <a:latin typeface="+mn-lt"/>
              <a:ea typeface="+mn-ea"/>
              <a:cs typeface="+mn-cs"/>
            </a:endParaRPr>
          </a:p>
        </p:txBody>
      </p:sp>
      <p:sp>
        <p:nvSpPr>
          <p:cNvPr id="4" name="Título 1">
            <a:extLst>
              <a:ext uri="{FF2B5EF4-FFF2-40B4-BE49-F238E27FC236}">
                <a16:creationId xmlns:a16="http://schemas.microsoft.com/office/drawing/2014/main" id="{4A2FCA67-9066-A98A-FF9B-889021D271EE}"/>
              </a:ext>
            </a:extLst>
          </p:cNvPr>
          <p:cNvSpPr txBox="1">
            <a:spLocks/>
          </p:cNvSpPr>
          <p:nvPr/>
        </p:nvSpPr>
        <p:spPr>
          <a:xfrm>
            <a:off x="1466156" y="1990618"/>
            <a:ext cx="4135991" cy="2876764"/>
          </a:xfrm>
          <a:prstGeom prst="rect">
            <a:avLst/>
          </a:prstGeom>
        </p:spPr>
        <p:txBody>
          <a:bodyPr vert="horz" lIns="91440" tIns="45720" rIns="91440" bIns="0" rtlCol="0" anchor="b">
            <a:noAutofit/>
          </a:bodyPr>
          <a:lstStyle>
            <a:lvl1pPr algn="l" defTabSz="914400" rtl="0" eaLnBrk="1" latinLnBrk="0" hangingPunct="1">
              <a:lnSpc>
                <a:spcPct val="90000"/>
              </a:lnSpc>
              <a:spcBef>
                <a:spcPct val="0"/>
              </a:spcBef>
              <a:buNone/>
              <a:defRPr sz="4000" b="0" i="0" kern="1200" cap="all">
                <a:solidFill>
                  <a:schemeClr val="tx1"/>
                </a:solidFill>
                <a:effectLst/>
                <a:latin typeface="+mj-lt"/>
                <a:ea typeface="+mj-ea"/>
                <a:cs typeface="+mj-cs"/>
              </a:defRPr>
            </a:lvl1pPr>
          </a:lstStyle>
          <a:p>
            <a:r>
              <a:rPr lang="en-US" sz="23900" b="1" dirty="0">
                <a:latin typeface="Arial Nova" panose="020B0504020202020204" pitchFamily="34" charset="0"/>
                <a:ea typeface="Advent Sans Logo" panose="020B0502040504020204" pitchFamily="34" charset="0"/>
                <a:cs typeface="Advent Sans Logo" panose="020B0502040504020204" pitchFamily="34" charset="0"/>
              </a:rPr>
              <a:t>11</a:t>
            </a:r>
          </a:p>
        </p:txBody>
      </p:sp>
      <p:pic>
        <p:nvPicPr>
          <p:cNvPr id="7" name="Imagen 6">
            <a:extLst>
              <a:ext uri="{FF2B5EF4-FFF2-40B4-BE49-F238E27FC236}">
                <a16:creationId xmlns:a16="http://schemas.microsoft.com/office/drawing/2014/main" id="{6C6A2B4C-4ED4-EF1F-A515-45877BB1A34E}"/>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7030468" y="1047964"/>
            <a:ext cx="4952145" cy="4952145"/>
          </a:xfrm>
          <a:prstGeom prst="rect">
            <a:avLst/>
          </a:prstGeom>
        </p:spPr>
      </p:pic>
      <p:pic>
        <p:nvPicPr>
          <p:cNvPr id="3" name="Imagen 2" descr="Imagen que contiene Flecha&#10;&#10;El contenido generado por IA puede ser incorrecto.">
            <a:extLst>
              <a:ext uri="{FF2B5EF4-FFF2-40B4-BE49-F238E27FC236}">
                <a16:creationId xmlns:a16="http://schemas.microsoft.com/office/drawing/2014/main" id="{82D65CFD-C7FE-6F36-E8FE-054220D1073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17228" y="4908854"/>
            <a:ext cx="2638263" cy="1969317"/>
          </a:xfrm>
          <a:prstGeom prst="rect">
            <a:avLst/>
          </a:prstGeom>
        </p:spPr>
      </p:pic>
    </p:spTree>
    <p:extLst>
      <p:ext uri="{BB962C8B-B14F-4D97-AF65-F5344CB8AC3E}">
        <p14:creationId xmlns:p14="http://schemas.microsoft.com/office/powerpoint/2010/main" val="3233145741"/>
      </p:ext>
    </p:extLst>
  </p:cSld>
  <p:clrMapOvr>
    <a:masterClrMapping/>
  </p:clrMapOvr>
  <p:transition spd="slow">
    <p:split orient="vert"/>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SV"/>
          </a:p>
        </p:txBody>
      </p:sp>
      <p:pic>
        <p:nvPicPr>
          <p:cNvPr id="4" name="Marcador de contenido 3"/>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0" y="0"/>
            <a:ext cx="12207240" cy="6858000"/>
          </a:xfrm>
        </p:spPr>
      </p:pic>
    </p:spTree>
    <p:extLst>
      <p:ext uri="{BB962C8B-B14F-4D97-AF65-F5344CB8AC3E}">
        <p14:creationId xmlns:p14="http://schemas.microsoft.com/office/powerpoint/2010/main" val="2890126717"/>
      </p:ext>
    </p:extLst>
  </p:cSld>
  <p:clrMapOvr>
    <a:masterClrMapping/>
  </p:clrMapOvr>
  <p:transition spd="slow">
    <p:split orient="ver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733A58-6C0F-6EA8-24C6-66C226F56043}"/>
            </a:ext>
          </a:extLst>
        </p:cNvPr>
        <p:cNvGrpSpPr/>
        <p:nvPr/>
      </p:nvGrpSpPr>
      <p:grpSpPr>
        <a:xfrm>
          <a:off x="0" y="0"/>
          <a:ext cx="0" cy="0"/>
          <a:chOff x="0" y="0"/>
          <a:chExt cx="0" cy="0"/>
        </a:xfrm>
      </p:grpSpPr>
      <p:sp>
        <p:nvSpPr>
          <p:cNvPr id="4" name="Título 3">
            <a:extLst>
              <a:ext uri="{FF2B5EF4-FFF2-40B4-BE49-F238E27FC236}">
                <a16:creationId xmlns:a16="http://schemas.microsoft.com/office/drawing/2014/main" id="{4B9C6236-BB5B-E3A4-4F5B-02F0F71CACAA}"/>
              </a:ext>
            </a:extLst>
          </p:cNvPr>
          <p:cNvSpPr>
            <a:spLocks noGrp="1"/>
          </p:cNvSpPr>
          <p:nvPr>
            <p:ph type="title"/>
          </p:nvPr>
        </p:nvSpPr>
        <p:spPr>
          <a:xfrm>
            <a:off x="2019750" y="776796"/>
            <a:ext cx="7994263" cy="4292354"/>
          </a:xfrm>
        </p:spPr>
        <p:txBody>
          <a:bodyPr>
            <a:noAutofit/>
          </a:bodyPr>
          <a:lstStyle/>
          <a:p>
            <a:pPr algn="ctr"/>
            <a:r>
              <a:rPr lang="es-419" sz="4800" dirty="0"/>
              <a:t>Pero el Consolador, el </a:t>
            </a:r>
            <a:r>
              <a:rPr lang="es-419" sz="4800" dirty="0">
                <a:solidFill>
                  <a:schemeClr val="accent1"/>
                </a:solidFill>
              </a:rPr>
              <a:t>Espíritu</a:t>
            </a:r>
            <a:r>
              <a:rPr lang="es-419" sz="4800" dirty="0"/>
              <a:t> </a:t>
            </a:r>
            <a:r>
              <a:rPr lang="es-419" sz="4800" dirty="0">
                <a:solidFill>
                  <a:schemeClr val="accent1"/>
                </a:solidFill>
              </a:rPr>
              <a:t>Santo</a:t>
            </a:r>
            <a:r>
              <a:rPr lang="es-419" sz="4800" dirty="0"/>
              <a:t>, a quien el </a:t>
            </a:r>
            <a:r>
              <a:rPr lang="es-419" sz="4800" dirty="0">
                <a:solidFill>
                  <a:schemeClr val="accent1"/>
                </a:solidFill>
              </a:rPr>
              <a:t>Padre</a:t>
            </a:r>
            <a:r>
              <a:rPr lang="es-419" sz="4800" dirty="0"/>
              <a:t> </a:t>
            </a:r>
            <a:r>
              <a:rPr lang="es-419" sz="4800" dirty="0">
                <a:solidFill>
                  <a:schemeClr val="accent1"/>
                </a:solidFill>
              </a:rPr>
              <a:t>enviará</a:t>
            </a:r>
            <a:r>
              <a:rPr lang="es-419" sz="4800" dirty="0"/>
              <a:t> en mi nombre, les </a:t>
            </a:r>
            <a:r>
              <a:rPr lang="es-419" sz="4800" dirty="0">
                <a:solidFill>
                  <a:schemeClr val="accent1"/>
                </a:solidFill>
              </a:rPr>
              <a:t>enseñará</a:t>
            </a:r>
            <a:r>
              <a:rPr lang="es-419" sz="4800" dirty="0"/>
              <a:t> todas las cosas y les hará recordar todo lo que he dicho.</a:t>
            </a:r>
          </a:p>
        </p:txBody>
      </p:sp>
      <p:sp>
        <p:nvSpPr>
          <p:cNvPr id="3" name="Marcador de contenido 2">
            <a:extLst>
              <a:ext uri="{FF2B5EF4-FFF2-40B4-BE49-F238E27FC236}">
                <a16:creationId xmlns:a16="http://schemas.microsoft.com/office/drawing/2014/main" id="{F999A1C8-27BC-0ECE-F0D9-E05705CD9EDF}"/>
              </a:ext>
            </a:extLst>
          </p:cNvPr>
          <p:cNvSpPr>
            <a:spLocks noGrp="1"/>
          </p:cNvSpPr>
          <p:nvPr>
            <p:ph idx="1"/>
          </p:nvPr>
        </p:nvSpPr>
        <p:spPr/>
        <p:txBody>
          <a:bodyPr>
            <a:normAutofit lnSpcReduction="10000"/>
          </a:bodyPr>
          <a:lstStyle/>
          <a:p>
            <a:r>
              <a:rPr lang="es-ES" sz="3600" dirty="0">
                <a:latin typeface="Calibri" panose="020F0502020204030204" pitchFamily="34" charset="0"/>
                <a:cs typeface="Calibri" panose="020F0502020204030204" pitchFamily="34" charset="0"/>
              </a:rPr>
              <a:t>Juan 14: 26, </a:t>
            </a:r>
            <a:r>
              <a:rPr lang="es-ES" sz="3600" dirty="0" err="1">
                <a:latin typeface="Calibri" panose="020F0502020204030204" pitchFamily="34" charset="0"/>
                <a:cs typeface="Calibri" panose="020F0502020204030204" pitchFamily="34" charset="0"/>
              </a:rPr>
              <a:t>NVI</a:t>
            </a:r>
            <a:endParaRPr lang="en-US" sz="3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13300936"/>
      </p:ext>
    </p:extLst>
  </p:cSld>
  <p:clrMapOvr>
    <a:masterClrMapping/>
  </p:clrMapOvr>
  <p:transition spd="slow">
    <p:split orient="ver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AFBCE34-0239-0D43-3219-CD0D129EF4CA}"/>
              </a:ext>
            </a:extLst>
          </p:cNvPr>
          <p:cNvSpPr>
            <a:spLocks noGrp="1"/>
          </p:cNvSpPr>
          <p:nvPr>
            <p:ph type="title"/>
          </p:nvPr>
        </p:nvSpPr>
        <p:spPr>
          <a:xfrm>
            <a:off x="6096000" y="416689"/>
            <a:ext cx="4958854" cy="1437065"/>
          </a:xfrm>
        </p:spPr>
        <p:txBody>
          <a:bodyPr/>
          <a:lstStyle/>
          <a:p>
            <a:r>
              <a:rPr lang="es-419" dirty="0"/>
              <a:t>La obra del Espíritu Santo</a:t>
            </a:r>
          </a:p>
        </p:txBody>
      </p:sp>
      <p:graphicFrame>
        <p:nvGraphicFramePr>
          <p:cNvPr id="4" name="Marcador de contenido 3">
            <a:extLst>
              <a:ext uri="{FF2B5EF4-FFF2-40B4-BE49-F238E27FC236}">
                <a16:creationId xmlns:a16="http://schemas.microsoft.com/office/drawing/2014/main" id="{89A7799F-9B34-A53D-8E39-4EB5AEBF1B25}"/>
              </a:ext>
            </a:extLst>
          </p:cNvPr>
          <p:cNvGraphicFramePr>
            <a:graphicFrameLocks noGrp="1"/>
          </p:cNvGraphicFramePr>
          <p:nvPr>
            <p:ph idx="1"/>
            <p:extLst>
              <p:ext uri="{D42A27DB-BD31-4B8C-83A1-F6EECF244321}">
                <p14:modId xmlns:p14="http://schemas.microsoft.com/office/powerpoint/2010/main" val="900490851"/>
              </p:ext>
            </p:extLst>
          </p:nvPr>
        </p:nvGraphicFramePr>
        <p:xfrm>
          <a:off x="6215605" y="1655181"/>
          <a:ext cx="5406408" cy="50562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Image 0" descr="preencoded.png">
            <a:extLst>
              <a:ext uri="{FF2B5EF4-FFF2-40B4-BE49-F238E27FC236}">
                <a16:creationId xmlns:a16="http://schemas.microsoft.com/office/drawing/2014/main" id="{01D382B8-8CCB-7B1A-043D-76A4693DFA4D}"/>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0" y="0"/>
            <a:ext cx="4595149" cy="6892724"/>
          </a:xfrm>
          <a:prstGeom prst="rect">
            <a:avLst/>
          </a:prstGeom>
        </p:spPr>
      </p:pic>
    </p:spTree>
    <p:extLst>
      <p:ext uri="{BB962C8B-B14F-4D97-AF65-F5344CB8AC3E}">
        <p14:creationId xmlns:p14="http://schemas.microsoft.com/office/powerpoint/2010/main" val="63901323"/>
      </p:ext>
    </p:extLst>
  </p:cSld>
  <p:clrMapOvr>
    <a:masterClrMapping/>
  </p:clrMapOvr>
  <p:transition spd="slow">
    <p:split orient="ver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46657AB-8805-B6E9-8878-F033D0C2677F}"/>
              </a:ext>
            </a:extLst>
          </p:cNvPr>
          <p:cNvSpPr>
            <a:spLocks noGrp="1"/>
          </p:cNvSpPr>
          <p:nvPr>
            <p:ph type="title"/>
          </p:nvPr>
        </p:nvSpPr>
        <p:spPr>
          <a:xfrm>
            <a:off x="972274" y="412813"/>
            <a:ext cx="4433104" cy="1440942"/>
          </a:xfrm>
        </p:spPr>
        <p:txBody>
          <a:bodyPr/>
          <a:lstStyle/>
          <a:p>
            <a:r>
              <a:rPr lang="es-419" dirty="0"/>
              <a:t>El proceso de convencimiento</a:t>
            </a:r>
          </a:p>
        </p:txBody>
      </p:sp>
      <p:graphicFrame>
        <p:nvGraphicFramePr>
          <p:cNvPr id="4" name="Marcador de contenido 3">
            <a:extLst>
              <a:ext uri="{FF2B5EF4-FFF2-40B4-BE49-F238E27FC236}">
                <a16:creationId xmlns:a16="http://schemas.microsoft.com/office/drawing/2014/main" id="{0DC872DF-F26D-A9E9-A581-1DF15366911D}"/>
              </a:ext>
            </a:extLst>
          </p:cNvPr>
          <p:cNvGraphicFramePr>
            <a:graphicFrameLocks noGrp="1"/>
          </p:cNvGraphicFramePr>
          <p:nvPr>
            <p:ph idx="1"/>
            <p:extLst>
              <p:ext uri="{D42A27DB-BD31-4B8C-83A1-F6EECF244321}">
                <p14:modId xmlns:p14="http://schemas.microsoft.com/office/powerpoint/2010/main" val="4213932934"/>
              </p:ext>
            </p:extLst>
          </p:nvPr>
        </p:nvGraphicFramePr>
        <p:xfrm>
          <a:off x="648182" y="1412110"/>
          <a:ext cx="6840637" cy="50330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Imagen 6" descr="Un grupo de personas haciendo gestos con la mano&#10;&#10;El contenido generado por IA puede ser incorrecto.">
            <a:extLst>
              <a:ext uri="{FF2B5EF4-FFF2-40B4-BE49-F238E27FC236}">
                <a16:creationId xmlns:a16="http://schemas.microsoft.com/office/drawing/2014/main" id="{EA9DF5CE-07EB-5B51-7CE7-9608F0A51CD1}"/>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821659" y="0"/>
            <a:ext cx="3861054" cy="6858000"/>
          </a:xfrm>
          <a:prstGeom prst="rect">
            <a:avLst/>
          </a:prstGeom>
        </p:spPr>
      </p:pic>
    </p:spTree>
    <p:extLst>
      <p:ext uri="{BB962C8B-B14F-4D97-AF65-F5344CB8AC3E}">
        <p14:creationId xmlns:p14="http://schemas.microsoft.com/office/powerpoint/2010/main" val="2470713801"/>
      </p:ext>
    </p:extLst>
  </p:cSld>
  <p:clrMapOvr>
    <a:masterClrMapping/>
  </p:clrMapOvr>
  <p:transition spd="slow">
    <p:split orient="ver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F9607AF-1648-6578-D871-CEFCD4261899}"/>
              </a:ext>
            </a:extLst>
          </p:cNvPr>
          <p:cNvSpPr>
            <a:spLocks noGrp="1"/>
          </p:cNvSpPr>
          <p:nvPr>
            <p:ph type="title"/>
          </p:nvPr>
        </p:nvSpPr>
        <p:spPr>
          <a:xfrm>
            <a:off x="6481823" y="412813"/>
            <a:ext cx="4573031" cy="1440942"/>
          </a:xfrm>
        </p:spPr>
        <p:txBody>
          <a:bodyPr/>
          <a:lstStyle/>
          <a:p>
            <a:r>
              <a:rPr lang="es-419" dirty="0"/>
              <a:t>El evangelio y la obra del Espíritu</a:t>
            </a:r>
          </a:p>
        </p:txBody>
      </p:sp>
      <p:graphicFrame>
        <p:nvGraphicFramePr>
          <p:cNvPr id="4" name="Marcador de contenido 3">
            <a:extLst>
              <a:ext uri="{FF2B5EF4-FFF2-40B4-BE49-F238E27FC236}">
                <a16:creationId xmlns:a16="http://schemas.microsoft.com/office/drawing/2014/main" id="{269DAD6B-28AF-122B-06D4-96A09780D980}"/>
              </a:ext>
            </a:extLst>
          </p:cNvPr>
          <p:cNvGraphicFramePr>
            <a:graphicFrameLocks noGrp="1"/>
          </p:cNvGraphicFramePr>
          <p:nvPr>
            <p:ph idx="1"/>
            <p:extLst>
              <p:ext uri="{D42A27DB-BD31-4B8C-83A1-F6EECF244321}">
                <p14:modId xmlns:p14="http://schemas.microsoft.com/office/powerpoint/2010/main" val="1332119143"/>
              </p:ext>
            </p:extLst>
          </p:nvPr>
        </p:nvGraphicFramePr>
        <p:xfrm>
          <a:off x="6377651" y="1377387"/>
          <a:ext cx="5116010" cy="50678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Imagen 5" descr="Una caricatura de un hombre&#10;&#10;El contenido generado por IA puede ser incorrecto.">
            <a:extLst>
              <a:ext uri="{FF2B5EF4-FFF2-40B4-BE49-F238E27FC236}">
                <a16:creationId xmlns:a16="http://schemas.microsoft.com/office/drawing/2014/main" id="{A6389E6C-8B00-D2F4-2134-29581F7E10EC}"/>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930190" y="0"/>
            <a:ext cx="4567428" cy="6858000"/>
          </a:xfrm>
          <a:prstGeom prst="rect">
            <a:avLst/>
          </a:prstGeom>
        </p:spPr>
      </p:pic>
    </p:spTree>
    <p:extLst>
      <p:ext uri="{BB962C8B-B14F-4D97-AF65-F5344CB8AC3E}">
        <p14:creationId xmlns:p14="http://schemas.microsoft.com/office/powerpoint/2010/main" val="2413536605"/>
      </p:ext>
    </p:extLst>
  </p:cSld>
  <p:clrMapOvr>
    <a:masterClrMapping/>
  </p:clrMapOvr>
  <p:transition spd="slow">
    <p:split orient="ver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BAE695-97B8-E938-C0CA-3B5CE703272C}"/>
            </a:ext>
          </a:extLst>
        </p:cNvPr>
        <p:cNvGrpSpPr/>
        <p:nvPr/>
      </p:nvGrpSpPr>
      <p:grpSpPr>
        <a:xfrm>
          <a:off x="0" y="0"/>
          <a:ext cx="0" cy="0"/>
          <a:chOff x="0" y="0"/>
          <a:chExt cx="0" cy="0"/>
        </a:xfrm>
      </p:grpSpPr>
      <p:sp>
        <p:nvSpPr>
          <p:cNvPr id="4" name="Título 3">
            <a:extLst>
              <a:ext uri="{FF2B5EF4-FFF2-40B4-BE49-F238E27FC236}">
                <a16:creationId xmlns:a16="http://schemas.microsoft.com/office/drawing/2014/main" id="{88623A56-6BF6-CA3E-FD50-ABF5C58AB689}"/>
              </a:ext>
            </a:extLst>
          </p:cNvPr>
          <p:cNvSpPr>
            <a:spLocks noGrp="1"/>
          </p:cNvSpPr>
          <p:nvPr>
            <p:ph type="title"/>
          </p:nvPr>
        </p:nvSpPr>
        <p:spPr>
          <a:xfrm>
            <a:off x="2019750" y="1006996"/>
            <a:ext cx="7994263" cy="4062153"/>
          </a:xfrm>
        </p:spPr>
        <p:txBody>
          <a:bodyPr>
            <a:noAutofit/>
          </a:bodyPr>
          <a:lstStyle/>
          <a:p>
            <a:pPr algn="ctr"/>
            <a:r>
              <a:rPr lang="es-419" sz="5400" dirty="0"/>
              <a:t>Porque todos los que han sido </a:t>
            </a:r>
            <a:r>
              <a:rPr lang="es-419" sz="5400" dirty="0">
                <a:solidFill>
                  <a:schemeClr val="accent1"/>
                </a:solidFill>
              </a:rPr>
              <a:t>bautizados</a:t>
            </a:r>
            <a:r>
              <a:rPr lang="es-419" sz="5400" dirty="0"/>
              <a:t> en </a:t>
            </a:r>
            <a:r>
              <a:rPr lang="es-419" sz="5400" dirty="0">
                <a:solidFill>
                  <a:schemeClr val="accent1"/>
                </a:solidFill>
              </a:rPr>
              <a:t>Cristo</a:t>
            </a:r>
            <a:r>
              <a:rPr lang="es-419" sz="5400" dirty="0"/>
              <a:t> se han </a:t>
            </a:r>
            <a:r>
              <a:rPr lang="es-419" sz="5400" dirty="0">
                <a:solidFill>
                  <a:schemeClr val="accent1"/>
                </a:solidFill>
              </a:rPr>
              <a:t>revestido</a:t>
            </a:r>
            <a:r>
              <a:rPr lang="es-419" sz="5400" dirty="0"/>
              <a:t> de </a:t>
            </a:r>
            <a:r>
              <a:rPr lang="es-419" sz="5400" dirty="0">
                <a:solidFill>
                  <a:schemeClr val="accent1"/>
                </a:solidFill>
              </a:rPr>
              <a:t>Cristo</a:t>
            </a:r>
            <a:r>
              <a:rPr lang="es-419" sz="5400" dirty="0"/>
              <a:t>.</a:t>
            </a:r>
          </a:p>
        </p:txBody>
      </p:sp>
      <p:sp>
        <p:nvSpPr>
          <p:cNvPr id="3" name="Marcador de contenido 2">
            <a:extLst>
              <a:ext uri="{FF2B5EF4-FFF2-40B4-BE49-F238E27FC236}">
                <a16:creationId xmlns:a16="http://schemas.microsoft.com/office/drawing/2014/main" id="{C541A025-76BC-AB1E-C531-55F842E4DC6C}"/>
              </a:ext>
            </a:extLst>
          </p:cNvPr>
          <p:cNvSpPr>
            <a:spLocks noGrp="1"/>
          </p:cNvSpPr>
          <p:nvPr>
            <p:ph idx="1"/>
          </p:nvPr>
        </p:nvSpPr>
        <p:spPr/>
        <p:txBody>
          <a:bodyPr>
            <a:normAutofit lnSpcReduction="10000"/>
          </a:bodyPr>
          <a:lstStyle/>
          <a:p>
            <a:r>
              <a:rPr lang="es-ES" sz="3600" dirty="0">
                <a:latin typeface="Calibri" panose="020F0502020204030204" pitchFamily="34" charset="0"/>
                <a:cs typeface="Calibri" panose="020F0502020204030204" pitchFamily="34" charset="0"/>
              </a:rPr>
              <a:t>Gálatas 3: 27, </a:t>
            </a:r>
            <a:r>
              <a:rPr lang="es-ES" sz="3600" dirty="0" err="1">
                <a:latin typeface="Calibri" panose="020F0502020204030204" pitchFamily="34" charset="0"/>
                <a:cs typeface="Calibri" panose="020F0502020204030204" pitchFamily="34" charset="0"/>
              </a:rPr>
              <a:t>NVI</a:t>
            </a:r>
            <a:endParaRPr lang="en-US" sz="3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11029316"/>
      </p:ext>
    </p:extLst>
  </p:cSld>
  <p:clrMapOvr>
    <a:masterClrMapping/>
  </p:clrMapOvr>
  <p:transition spd="slow">
    <p:split orient="vert"/>
  </p:transition>
</p:sld>
</file>

<file path=ppt/theme/theme1.xml><?xml version="1.0" encoding="utf-8"?>
<a:theme xmlns:a="http://schemas.openxmlformats.org/drawingml/2006/main" name="Galería">
  <a:themeElements>
    <a:clrScheme name="Galería">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ería">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ería">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1. Una prosperidad incómoda</Template>
  <TotalTime>6837</TotalTime>
  <Words>2103</Words>
  <Application>Microsoft Office PowerPoint</Application>
  <PresentationFormat>Panorámica</PresentationFormat>
  <Paragraphs>204</Paragraphs>
  <Slides>46</Slides>
  <Notes>2</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46</vt:i4>
      </vt:variant>
    </vt:vector>
  </HeadingPairs>
  <TitlesOfParts>
    <vt:vector size="54" baseType="lpstr">
      <vt:lpstr>Advent Sans Logo</vt:lpstr>
      <vt:lpstr>Aptos</vt:lpstr>
      <vt:lpstr>Arial</vt:lpstr>
      <vt:lpstr>Arial Nova</vt:lpstr>
      <vt:lpstr>Calibri</vt:lpstr>
      <vt:lpstr>Gill Sans MT</vt:lpstr>
      <vt:lpstr>Wingdings</vt:lpstr>
      <vt:lpstr>Galería</vt:lpstr>
      <vt:lpstr>Presentación de PowerPoint</vt:lpstr>
      <vt:lpstr>El Espíritu de Dios: El protagonista de nuestra prosperidad</vt:lpstr>
      <vt:lpstr>Por que todos los que son guiados por el Espíritu de Dios, éstos son hijos de Dios.</vt:lpstr>
      <vt:lpstr>El Espíritu Santo: Un personaje enigmático</vt:lpstr>
      <vt:lpstr>Pero el Consolador, el Espíritu Santo, a quien el Padre enviará en mi nombre, les enseñará todas las cosas y les hará recordar todo lo que he dicho.</vt:lpstr>
      <vt:lpstr>La obra del Espíritu Santo</vt:lpstr>
      <vt:lpstr>El proceso de convencimiento</vt:lpstr>
      <vt:lpstr>El evangelio y la obra del Espíritu</vt:lpstr>
      <vt:lpstr>Porque todos los que han sido bautizados en Cristo se han revestido de Cristo.</vt:lpstr>
      <vt:lpstr>El simbolismo del bautismo</vt:lpstr>
      <vt:lpstr>El don del Espíritu Santo</vt:lpstr>
      <vt:lpstr>La Biblia: El libro de texto del Espíritu</vt:lpstr>
      <vt:lpstr>La relación con Dios y las Escrituras</vt:lpstr>
      <vt:lpstr>La Biblia como regla de fe y práctica</vt:lpstr>
      <vt:lpstr>La difícil tarea del Espíritu Santo</vt:lpstr>
      <vt:lpstr>La presencia activa del Espíritu</vt:lpstr>
      <vt:lpstr>pero recibiréis poder, cuando haya venido sobre vosotros el Espíritu Santo, y me seréis testigos en Jerusalén, en toda Judea, en Samaria, y hasta lo último de la tierra.</vt:lpstr>
      <vt:lpstr>El Espíritu Santo no se nos concede para crear cálidos sentimientos, sino para restaurar en nosotros el poder para testificar. El Espíritu Santo capacita a la iglesia en forma sobrenatural para cumplir con su misión de alcanzar al mundo para Cristo. Nunca podremos divorciar al Espíritu Santo de la misión de la iglesia. Esta fue la principal razón para el derramamiento del Espíritu Santo en Pentecostés.</vt:lpstr>
      <vt:lpstr>Obras fundamentales del Espíritu</vt:lpstr>
      <vt:lpstr>El Espíritu Santo y los dones espirituales</vt:lpstr>
      <vt:lpstr>Dios nos enseña que, cuando el Espíritu Santo nos da alguna capacidad especial, lo hace para que procuremos el bien de los demás. </vt:lpstr>
      <vt:lpstr>El egoísmo: Obstáculo para la prosperidad</vt:lpstr>
      <vt:lpstr>Tenemos, pues, diferentes dones, según la gracia que nos es dada: el que tiene el don de profecía, úselo conforme a la medida de la fe; el de servicio, en servir; el que enseña, en la enseñanza; el que exhorta, en la exhortación; el que reparte, con generosidad; el que preside, con solicitud; el que hace misericordia, con alegría.</vt:lpstr>
      <vt:lpstr>El que tiene dos túnicas, dé [metadidomi] al que no tiene; y el que tiene qué comer, haga lo mismo.</vt:lpstr>
      <vt:lpstr>El don de repartir con generosidad</vt:lpstr>
      <vt:lpstr>La visión espiritual de la prosperidad</vt:lpstr>
      <vt:lpstr>La administración bajo la guía del Espíritu</vt:lpstr>
      <vt:lpstr>Pero el fruto del Espíritu es amor.</vt:lpstr>
      <vt:lpstr>El Espíritu Santo y el amor</vt:lpstr>
      <vt:lpstr>Éste es el amor: que andemos según sus mandamientos. Y éste es el mandamiento: que ustedes anden en amor, como desde el principio lo han oído.</vt:lpstr>
      <vt:lpstr>El proceso de santificación</vt:lpstr>
      <vt:lpstr>El sello del Espíritu Santo</vt:lpstr>
      <vt:lpstr>La transformación del corazón</vt:lpstr>
      <vt:lpstr>Cuando el cristiano victorioso habla de la obediencia, no se refiere a cómo uno se salva, sino a cómo vive una persona que ha sido salvada. En última instancia, la obediencia es una prueba indicadora de si alguien tiene el Espíritu Santo obrando en su vida (Mateo 7:16, 20)</vt:lpstr>
      <vt:lpstr>El inicio de la obediencia</vt:lpstr>
      <vt:lpstr>Jesús le respondió: El que me ama, obedecerá mi palabra; y mi Padre lo amará, y vendremos a él, y con él nos quedaremos a vivir.</vt:lpstr>
      <vt:lpstr>Hijos míos, otra vez sufro dolores de parto, hasta que Cristo se forme en ustedes.</vt:lpstr>
      <vt:lpstr>La capacitación del Espíritu</vt:lpstr>
      <vt:lpstr>PROSPERIDAD COLECTIVA</vt:lpstr>
      <vt:lpstr>Para que todos sean uno; como tú, Padre, en mí y yo en ti, que también ellos sean uno en nosotros, para que el mundo crea que tú me enviaste. Yo les he dado la gloria que me diste, para que sean uno, así como nosotros somos uno. Yo en ellos y tú en mí, para que sean perfectos en unidad, para que el mundo conozca que tú me enviaste, y que los has amado a ellos como también a mí me has amado.</vt:lpstr>
      <vt:lpstr>Obstáculos para la prosperidad colectiva</vt:lpstr>
      <vt:lpstr>El tiempo de manifestación divina</vt:lpstr>
      <vt:lpstr>En síntesis</vt:lpstr>
      <vt:lpstr>APLICACIONES PRÁCTICAS</vt:lpstr>
      <vt:lpstr>El Espíritu de Dios: El protagonista de nuestra prosperidad</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Jaime Torres</dc:creator>
  <cp:lastModifiedBy>VICENTE NAFRI MACHADO AREVALO</cp:lastModifiedBy>
  <cp:revision>10</cp:revision>
  <dcterms:created xsi:type="dcterms:W3CDTF">2025-02-25T22:44:36Z</dcterms:created>
  <dcterms:modified xsi:type="dcterms:W3CDTF">2025-05-13T15:26:33Z</dcterms:modified>
</cp:coreProperties>
</file>