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51"/>
  </p:notesMasterIdLst>
  <p:sldIdLst>
    <p:sldId id="291" r:id="rId2"/>
    <p:sldId id="256" r:id="rId3"/>
    <p:sldId id="294" r:id="rId4"/>
    <p:sldId id="335" r:id="rId5"/>
    <p:sldId id="336" r:id="rId6"/>
    <p:sldId id="337" r:id="rId7"/>
    <p:sldId id="338" r:id="rId8"/>
    <p:sldId id="339" r:id="rId9"/>
    <p:sldId id="340" r:id="rId10"/>
    <p:sldId id="341" r:id="rId11"/>
    <p:sldId id="343" r:id="rId12"/>
    <p:sldId id="344" r:id="rId13"/>
    <p:sldId id="345" r:id="rId14"/>
    <p:sldId id="342" r:id="rId15"/>
    <p:sldId id="347" r:id="rId16"/>
    <p:sldId id="346" r:id="rId17"/>
    <p:sldId id="349" r:id="rId18"/>
    <p:sldId id="348" r:id="rId19"/>
    <p:sldId id="350" r:id="rId20"/>
    <p:sldId id="351" r:id="rId21"/>
    <p:sldId id="352" r:id="rId22"/>
    <p:sldId id="301" r:id="rId23"/>
    <p:sldId id="353" r:id="rId24"/>
    <p:sldId id="354" r:id="rId25"/>
    <p:sldId id="355" r:id="rId26"/>
    <p:sldId id="356" r:id="rId27"/>
    <p:sldId id="357" r:id="rId28"/>
    <p:sldId id="358" r:id="rId29"/>
    <p:sldId id="359" r:id="rId30"/>
    <p:sldId id="360" r:id="rId31"/>
    <p:sldId id="361" r:id="rId32"/>
    <p:sldId id="362" r:id="rId33"/>
    <p:sldId id="363" r:id="rId34"/>
    <p:sldId id="364" r:id="rId35"/>
    <p:sldId id="365" r:id="rId36"/>
    <p:sldId id="366" r:id="rId37"/>
    <p:sldId id="367" r:id="rId38"/>
    <p:sldId id="368" r:id="rId39"/>
    <p:sldId id="369" r:id="rId40"/>
    <p:sldId id="370" r:id="rId41"/>
    <p:sldId id="371" r:id="rId42"/>
    <p:sldId id="372" r:id="rId43"/>
    <p:sldId id="373" r:id="rId44"/>
    <p:sldId id="374" r:id="rId45"/>
    <p:sldId id="375" r:id="rId46"/>
    <p:sldId id="275" r:id="rId47"/>
    <p:sldId id="333" r:id="rId48"/>
    <p:sldId id="334" r:id="rId49"/>
    <p:sldId id="293"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E0485E-A3BB-445E-B584-0AAF097BC6E3}" v="165" dt="2025-05-12T12:46:57.32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6" d="100"/>
          <a:sy n="66" d="100"/>
        </p:scale>
        <p:origin x="1253" y="30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ENTE NAFRI MACHADO AREVALO" userId="6d45cc9e94857aa8" providerId="LiveId" clId="{6FE0485E-A3BB-445E-B584-0AAF097BC6E3}"/>
    <pc:docChg chg="undo custSel addSld delSld modSld sldOrd">
      <pc:chgData name="VICENTE NAFRI MACHADO AREVALO" userId="6d45cc9e94857aa8" providerId="LiveId" clId="{6FE0485E-A3BB-445E-B584-0AAF097BC6E3}" dt="2025-05-12T12:46:46.254" v="1646"/>
      <pc:docMkLst>
        <pc:docMk/>
      </pc:docMkLst>
      <pc:sldChg chg="modSp mod modTransition">
        <pc:chgData name="VICENTE NAFRI MACHADO AREVALO" userId="6d45cc9e94857aa8" providerId="LiveId" clId="{6FE0485E-A3BB-445E-B584-0AAF097BC6E3}" dt="2025-05-12T12:46:46.254" v="1646"/>
        <pc:sldMkLst>
          <pc:docMk/>
          <pc:sldMk cId="3014007573" sldId="256"/>
        </pc:sldMkLst>
        <pc:spChg chg="mod">
          <ac:chgData name="VICENTE NAFRI MACHADO AREVALO" userId="6d45cc9e94857aa8" providerId="LiveId" clId="{6FE0485E-A3BB-445E-B584-0AAF097BC6E3}" dt="2025-05-11T10:39:42.162" v="52" actId="404"/>
          <ac:spMkLst>
            <pc:docMk/>
            <pc:sldMk cId="3014007573" sldId="256"/>
            <ac:spMk id="2" creationId="{428ECE3B-6510-7CDE-1EA3-285789CA58AA}"/>
          </ac:spMkLst>
        </pc:spChg>
        <pc:spChg chg="mod">
          <ac:chgData name="VICENTE NAFRI MACHADO AREVALO" userId="6d45cc9e94857aa8" providerId="LiveId" clId="{6FE0485E-A3BB-445E-B584-0AAF097BC6E3}" dt="2025-05-11T10:39:12.442" v="17" actId="14100"/>
          <ac:spMkLst>
            <pc:docMk/>
            <pc:sldMk cId="3014007573" sldId="256"/>
            <ac:spMk id="4" creationId="{C18208E5-3118-40D3-B9E9-5E63AD47EF0C}"/>
          </ac:spMkLst>
        </pc:spChg>
      </pc:sldChg>
      <pc:sldChg chg="modSp mod modTransition">
        <pc:chgData name="VICENTE NAFRI MACHADO AREVALO" userId="6d45cc9e94857aa8" providerId="LiveId" clId="{6FE0485E-A3BB-445E-B584-0AAF097BC6E3}" dt="2025-05-12T12:46:46.254" v="1646"/>
        <pc:sldMkLst>
          <pc:docMk/>
          <pc:sldMk cId="2211669364" sldId="275"/>
        </pc:sldMkLst>
        <pc:spChg chg="mod">
          <ac:chgData name="VICENTE NAFRI MACHADO AREVALO" userId="6d45cc9e94857aa8" providerId="LiveId" clId="{6FE0485E-A3BB-445E-B584-0AAF097BC6E3}" dt="2025-05-11T11:27:53.746" v="104" actId="27636"/>
          <ac:spMkLst>
            <pc:docMk/>
            <pc:sldMk cId="2211669364" sldId="275"/>
            <ac:spMk id="3" creationId="{21170EFD-A39D-B49C-2844-B6A73DFE05F0}"/>
          </ac:spMkLst>
        </pc:spChg>
      </pc:sldChg>
      <pc:sldChg chg="modTransition">
        <pc:chgData name="VICENTE NAFRI MACHADO AREVALO" userId="6d45cc9e94857aa8" providerId="LiveId" clId="{6FE0485E-A3BB-445E-B584-0AAF097BC6E3}" dt="2025-05-12T12:46:46.254" v="1646"/>
        <pc:sldMkLst>
          <pc:docMk/>
          <pc:sldMk cId="1846276947" sldId="291"/>
        </pc:sldMkLst>
      </pc:sldChg>
      <pc:sldChg chg="modTransition">
        <pc:chgData name="VICENTE NAFRI MACHADO AREVALO" userId="6d45cc9e94857aa8" providerId="LiveId" clId="{6FE0485E-A3BB-445E-B584-0AAF097BC6E3}" dt="2025-05-12T12:46:46.254" v="1646"/>
        <pc:sldMkLst>
          <pc:docMk/>
          <pc:sldMk cId="2890126717" sldId="293"/>
        </pc:sldMkLst>
      </pc:sldChg>
      <pc:sldChg chg="modSp mod modTransition">
        <pc:chgData name="VICENTE NAFRI MACHADO AREVALO" userId="6d45cc9e94857aa8" providerId="LiveId" clId="{6FE0485E-A3BB-445E-B584-0AAF097BC6E3}" dt="2025-05-12T12:46:46.254" v="1646"/>
        <pc:sldMkLst>
          <pc:docMk/>
          <pc:sldMk cId="3379717299" sldId="294"/>
        </pc:sldMkLst>
        <pc:spChg chg="mod">
          <ac:chgData name="VICENTE NAFRI MACHADO AREVALO" userId="6d45cc9e94857aa8" providerId="LiveId" clId="{6FE0485E-A3BB-445E-B584-0AAF097BC6E3}" dt="2025-05-11T10:44:31.216" v="58"/>
          <ac:spMkLst>
            <pc:docMk/>
            <pc:sldMk cId="3379717299" sldId="294"/>
            <ac:spMk id="3" creationId="{CB9BF219-1AD5-D70A-A7C6-F0D5BD1AA747}"/>
          </ac:spMkLst>
        </pc:spChg>
        <pc:spChg chg="mod">
          <ac:chgData name="VICENTE NAFRI MACHADO AREVALO" userId="6d45cc9e94857aa8" providerId="LiveId" clId="{6FE0485E-A3BB-445E-B584-0AAF097BC6E3}" dt="2025-05-11T10:44:51.027" v="64" actId="108"/>
          <ac:spMkLst>
            <pc:docMk/>
            <pc:sldMk cId="3379717299" sldId="294"/>
            <ac:spMk id="4" creationId="{D6CD7FFD-7181-45FB-6C7E-0194D7175F37}"/>
          </ac:spMkLst>
        </pc:spChg>
      </pc:sldChg>
      <pc:sldChg chg="modSp add del mod modTransition">
        <pc:chgData name="VICENTE NAFRI MACHADO AREVALO" userId="6d45cc9e94857aa8" providerId="LiveId" clId="{6FE0485E-A3BB-445E-B584-0AAF097BC6E3}" dt="2025-05-12T12:46:46.254" v="1646"/>
        <pc:sldMkLst>
          <pc:docMk/>
          <pc:sldMk cId="2711857707" sldId="301"/>
        </pc:sldMkLst>
        <pc:spChg chg="mod">
          <ac:chgData name="VICENTE NAFRI MACHADO AREVALO" userId="6d45cc9e94857aa8" providerId="LiveId" clId="{6FE0485E-A3BB-445E-B584-0AAF097BC6E3}" dt="2025-05-12T10:53:25.833" v="728"/>
          <ac:spMkLst>
            <pc:docMk/>
            <pc:sldMk cId="2711857707" sldId="301"/>
            <ac:spMk id="4" creationId="{125BE894-8FC1-12C9-ADF9-7C35EB19218E}"/>
          </ac:spMkLst>
        </pc:spChg>
        <pc:picChg chg="mod">
          <ac:chgData name="VICENTE NAFRI MACHADO AREVALO" userId="6d45cc9e94857aa8" providerId="LiveId" clId="{6FE0485E-A3BB-445E-B584-0AAF097BC6E3}" dt="2025-05-12T10:53:51.211" v="729" actId="14826"/>
          <ac:picMkLst>
            <pc:docMk/>
            <pc:sldMk cId="2711857707" sldId="301"/>
            <ac:picMk id="6" creationId="{B85C08B8-3C3D-CB5F-4571-2A5A1E923367}"/>
          </ac:picMkLst>
        </pc:picChg>
      </pc:sldChg>
      <pc:sldChg chg="modSp modTransition">
        <pc:chgData name="VICENTE NAFRI MACHADO AREVALO" userId="6d45cc9e94857aa8" providerId="LiveId" clId="{6FE0485E-A3BB-445E-B584-0AAF097BC6E3}" dt="2025-05-12T12:46:46.254" v="1646"/>
        <pc:sldMkLst>
          <pc:docMk/>
          <pc:sldMk cId="206895078" sldId="333"/>
        </pc:sldMkLst>
        <pc:graphicFrameChg chg="mod">
          <ac:chgData name="VICENTE NAFRI MACHADO AREVALO" userId="6d45cc9e94857aa8" providerId="LiveId" clId="{6FE0485E-A3BB-445E-B584-0AAF097BC6E3}" dt="2025-05-11T10:50:10.835" v="95"/>
          <ac:graphicFrameMkLst>
            <pc:docMk/>
            <pc:sldMk cId="206895078" sldId="333"/>
            <ac:graphicFrameMk id="4" creationId="{D0294A82-C4A9-F256-3A8A-858B1169BE80}"/>
          </ac:graphicFrameMkLst>
        </pc:graphicFrameChg>
      </pc:sldChg>
      <pc:sldChg chg="add modTransition">
        <pc:chgData name="VICENTE NAFRI MACHADO AREVALO" userId="6d45cc9e94857aa8" providerId="LiveId" clId="{6FE0485E-A3BB-445E-B584-0AAF097BC6E3}" dt="2025-05-12T12:46:46.254" v="1646"/>
        <pc:sldMkLst>
          <pc:docMk/>
          <pc:sldMk cId="365584137" sldId="334"/>
        </pc:sldMkLst>
      </pc:sldChg>
      <pc:sldChg chg="addSp delSp modSp new mod modTransition">
        <pc:chgData name="VICENTE NAFRI MACHADO AREVALO" userId="6d45cc9e94857aa8" providerId="LiveId" clId="{6FE0485E-A3BB-445E-B584-0AAF097BC6E3}" dt="2025-05-12T12:46:46.254" v="1646"/>
        <pc:sldMkLst>
          <pc:docMk/>
          <pc:sldMk cId="1853483574" sldId="335"/>
        </pc:sldMkLst>
        <pc:spChg chg="mod">
          <ac:chgData name="VICENTE NAFRI MACHADO AREVALO" userId="6d45cc9e94857aa8" providerId="LiveId" clId="{6FE0485E-A3BB-445E-B584-0AAF097BC6E3}" dt="2025-05-11T11:32:31.024" v="140" actId="404"/>
          <ac:spMkLst>
            <pc:docMk/>
            <pc:sldMk cId="1853483574" sldId="335"/>
            <ac:spMk id="2" creationId="{F14BA240-2C0E-B74E-A6E3-50A3A729C464}"/>
          </ac:spMkLst>
        </pc:spChg>
        <pc:spChg chg="del mod">
          <ac:chgData name="VICENTE NAFRI MACHADO AREVALO" userId="6d45cc9e94857aa8" providerId="LiveId" clId="{6FE0485E-A3BB-445E-B584-0AAF097BC6E3}" dt="2025-05-11T11:30:58.167" v="123" actId="12084"/>
          <ac:spMkLst>
            <pc:docMk/>
            <pc:sldMk cId="1853483574" sldId="335"/>
            <ac:spMk id="3" creationId="{EF864747-CD80-62BC-EC77-3775164C6CFC}"/>
          </ac:spMkLst>
        </pc:spChg>
        <pc:graphicFrameChg chg="add mod">
          <ac:chgData name="VICENTE NAFRI MACHADO AREVALO" userId="6d45cc9e94857aa8" providerId="LiveId" clId="{6FE0485E-A3BB-445E-B584-0AAF097BC6E3}" dt="2025-05-11T11:32:49.689" v="142" actId="12100"/>
          <ac:graphicFrameMkLst>
            <pc:docMk/>
            <pc:sldMk cId="1853483574" sldId="335"/>
            <ac:graphicFrameMk id="4" creationId="{868A0506-DE70-F64A-B7B5-2FA8B498854F}"/>
          </ac:graphicFrameMkLst>
        </pc:graphicFrameChg>
        <pc:picChg chg="add mod">
          <ac:chgData name="VICENTE NAFRI MACHADO AREVALO" userId="6d45cc9e94857aa8" providerId="LiveId" clId="{6FE0485E-A3BB-445E-B584-0AAF097BC6E3}" dt="2025-05-11T11:32:04.432" v="135" actId="14100"/>
          <ac:picMkLst>
            <pc:docMk/>
            <pc:sldMk cId="1853483574" sldId="335"/>
            <ac:picMk id="5" creationId="{F8E1BDE4-EBF5-CB5A-DC59-75748224E846}"/>
          </ac:picMkLst>
        </pc:picChg>
      </pc:sldChg>
      <pc:sldChg chg="del">
        <pc:chgData name="VICENTE NAFRI MACHADO AREVALO" userId="6d45cc9e94857aa8" providerId="LiveId" clId="{6FE0485E-A3BB-445E-B584-0AAF097BC6E3}" dt="2025-05-11T10:44:59.539" v="65" actId="47"/>
        <pc:sldMkLst>
          <pc:docMk/>
          <pc:sldMk cId="3247385308" sldId="335"/>
        </pc:sldMkLst>
      </pc:sldChg>
      <pc:sldChg chg="del">
        <pc:chgData name="VICENTE NAFRI MACHADO AREVALO" userId="6d45cc9e94857aa8" providerId="LiveId" clId="{6FE0485E-A3BB-445E-B584-0AAF097BC6E3}" dt="2025-05-11T10:37:12.794" v="0" actId="47"/>
        <pc:sldMkLst>
          <pc:docMk/>
          <pc:sldMk cId="1637482795" sldId="336"/>
        </pc:sldMkLst>
      </pc:sldChg>
      <pc:sldChg chg="modSp add mod modTransition">
        <pc:chgData name="VICENTE NAFRI MACHADO AREVALO" userId="6d45cc9e94857aa8" providerId="LiveId" clId="{6FE0485E-A3BB-445E-B584-0AAF097BC6E3}" dt="2025-05-12T12:46:46.254" v="1646"/>
        <pc:sldMkLst>
          <pc:docMk/>
          <pc:sldMk cId="2065299332" sldId="336"/>
        </pc:sldMkLst>
        <pc:spChg chg="mod">
          <ac:chgData name="VICENTE NAFRI MACHADO AREVALO" userId="6d45cc9e94857aa8" providerId="LiveId" clId="{6FE0485E-A3BB-445E-B584-0AAF097BC6E3}" dt="2025-05-11T11:33:36.360" v="144"/>
          <ac:spMkLst>
            <pc:docMk/>
            <pc:sldMk cId="2065299332" sldId="336"/>
            <ac:spMk id="2" creationId="{A200D446-68C6-E401-CB4F-68A7C1E6EE44}"/>
          </ac:spMkLst>
        </pc:spChg>
        <pc:graphicFrameChg chg="mod">
          <ac:chgData name="VICENTE NAFRI MACHADO AREVALO" userId="6d45cc9e94857aa8" providerId="LiveId" clId="{6FE0485E-A3BB-445E-B584-0AAF097BC6E3}" dt="2025-05-11T11:34:55.887" v="163" actId="20577"/>
          <ac:graphicFrameMkLst>
            <pc:docMk/>
            <pc:sldMk cId="2065299332" sldId="336"/>
            <ac:graphicFrameMk id="4" creationId="{C37FF3C5-9C59-75BB-675D-C2562AD1D2B6}"/>
          </ac:graphicFrameMkLst>
        </pc:graphicFrameChg>
        <pc:picChg chg="mod modCrop">
          <ac:chgData name="VICENTE NAFRI MACHADO AREVALO" userId="6d45cc9e94857aa8" providerId="LiveId" clId="{6FE0485E-A3BB-445E-B584-0AAF097BC6E3}" dt="2025-05-11T11:36:51.145" v="167" actId="732"/>
          <ac:picMkLst>
            <pc:docMk/>
            <pc:sldMk cId="2065299332" sldId="336"/>
            <ac:picMk id="5" creationId="{2B214A2B-FB74-8727-8C45-9C4399685D37}"/>
          </ac:picMkLst>
        </pc:picChg>
      </pc:sldChg>
      <pc:sldChg chg="del">
        <pc:chgData name="VICENTE NAFRI MACHADO AREVALO" userId="6d45cc9e94857aa8" providerId="LiveId" clId="{6FE0485E-A3BB-445E-B584-0AAF097BC6E3}" dt="2025-05-11T10:37:12.794" v="0" actId="47"/>
        <pc:sldMkLst>
          <pc:docMk/>
          <pc:sldMk cId="2882258024" sldId="337"/>
        </pc:sldMkLst>
      </pc:sldChg>
      <pc:sldChg chg="addSp delSp modSp new mod modTransition">
        <pc:chgData name="VICENTE NAFRI MACHADO AREVALO" userId="6d45cc9e94857aa8" providerId="LiveId" clId="{6FE0485E-A3BB-445E-B584-0AAF097BC6E3}" dt="2025-05-12T12:46:46.254" v="1646"/>
        <pc:sldMkLst>
          <pc:docMk/>
          <pc:sldMk cId="3286075418" sldId="337"/>
        </pc:sldMkLst>
        <pc:spChg chg="mod">
          <ac:chgData name="VICENTE NAFRI MACHADO AREVALO" userId="6d45cc9e94857aa8" providerId="LiveId" clId="{6FE0485E-A3BB-445E-B584-0AAF097BC6E3}" dt="2025-05-11T11:39:17.177" v="196" actId="403"/>
          <ac:spMkLst>
            <pc:docMk/>
            <pc:sldMk cId="3286075418" sldId="337"/>
            <ac:spMk id="2" creationId="{FF382E5A-0169-6779-A0C2-4B2BC06D330D}"/>
          </ac:spMkLst>
        </pc:spChg>
        <pc:spChg chg="del mod">
          <ac:chgData name="VICENTE NAFRI MACHADO AREVALO" userId="6d45cc9e94857aa8" providerId="LiveId" clId="{6FE0485E-A3BB-445E-B584-0AAF097BC6E3}" dt="2025-05-11T11:39:08.959" v="191" actId="12084"/>
          <ac:spMkLst>
            <pc:docMk/>
            <pc:sldMk cId="3286075418" sldId="337"/>
            <ac:spMk id="3" creationId="{820225C5-1516-DEDD-3124-E1C8D21D0377}"/>
          </ac:spMkLst>
        </pc:spChg>
        <pc:graphicFrameChg chg="add mod">
          <ac:chgData name="VICENTE NAFRI MACHADO AREVALO" userId="6d45cc9e94857aa8" providerId="LiveId" clId="{6FE0485E-A3BB-445E-B584-0AAF097BC6E3}" dt="2025-05-11T11:41:03.203" v="208" actId="20577"/>
          <ac:graphicFrameMkLst>
            <pc:docMk/>
            <pc:sldMk cId="3286075418" sldId="337"/>
            <ac:graphicFrameMk id="4" creationId="{719AA556-B73D-B9F5-2CB1-05E867E966CF}"/>
          </ac:graphicFrameMkLst>
        </pc:graphicFrameChg>
      </pc:sldChg>
      <pc:sldChg chg="addSp modSp new mod modTransition">
        <pc:chgData name="VICENTE NAFRI MACHADO AREVALO" userId="6d45cc9e94857aa8" providerId="LiveId" clId="{6FE0485E-A3BB-445E-B584-0AAF097BC6E3}" dt="2025-05-12T12:46:46.254" v="1646"/>
        <pc:sldMkLst>
          <pc:docMk/>
          <pc:sldMk cId="2847493831" sldId="338"/>
        </pc:sldMkLst>
        <pc:spChg chg="mod">
          <ac:chgData name="VICENTE NAFRI MACHADO AREVALO" userId="6d45cc9e94857aa8" providerId="LiveId" clId="{6FE0485E-A3BB-445E-B584-0AAF097BC6E3}" dt="2025-05-11T11:42:25.688" v="218" actId="14100"/>
          <ac:spMkLst>
            <pc:docMk/>
            <pc:sldMk cId="2847493831" sldId="338"/>
            <ac:spMk id="2" creationId="{D746141B-8224-0ABB-9817-AA13A570C710}"/>
          </ac:spMkLst>
        </pc:spChg>
        <pc:spChg chg="mod">
          <ac:chgData name="VICENTE NAFRI MACHADO AREVALO" userId="6d45cc9e94857aa8" providerId="LiveId" clId="{6FE0485E-A3BB-445E-B584-0AAF097BC6E3}" dt="2025-05-11T11:43:45.712" v="253" actId="27636"/>
          <ac:spMkLst>
            <pc:docMk/>
            <pc:sldMk cId="2847493831" sldId="338"/>
            <ac:spMk id="3" creationId="{33B53495-3886-9C1A-D938-38A75505BEAA}"/>
          </ac:spMkLst>
        </pc:spChg>
        <pc:picChg chg="add mod">
          <ac:chgData name="VICENTE NAFRI MACHADO AREVALO" userId="6d45cc9e94857aa8" providerId="LiveId" clId="{6FE0485E-A3BB-445E-B584-0AAF097BC6E3}" dt="2025-05-11T11:42:56.060" v="231" actId="14100"/>
          <ac:picMkLst>
            <pc:docMk/>
            <pc:sldMk cId="2847493831" sldId="338"/>
            <ac:picMk id="4" creationId="{85507D00-2141-63BE-CED8-F091544D7314}"/>
          </ac:picMkLst>
        </pc:picChg>
      </pc:sldChg>
      <pc:sldChg chg="del">
        <pc:chgData name="VICENTE NAFRI MACHADO AREVALO" userId="6d45cc9e94857aa8" providerId="LiveId" clId="{6FE0485E-A3BB-445E-B584-0AAF097BC6E3}" dt="2025-05-11T10:37:12.794" v="0" actId="47"/>
        <pc:sldMkLst>
          <pc:docMk/>
          <pc:sldMk cId="3734509710" sldId="338"/>
        </pc:sldMkLst>
      </pc:sldChg>
      <pc:sldChg chg="del">
        <pc:chgData name="VICENTE NAFRI MACHADO AREVALO" userId="6d45cc9e94857aa8" providerId="LiveId" clId="{6FE0485E-A3BB-445E-B584-0AAF097BC6E3}" dt="2025-05-11T10:37:12.794" v="0" actId="47"/>
        <pc:sldMkLst>
          <pc:docMk/>
          <pc:sldMk cId="1665355556" sldId="339"/>
        </pc:sldMkLst>
      </pc:sldChg>
      <pc:sldChg chg="modSp add mod ord modTransition">
        <pc:chgData name="VICENTE NAFRI MACHADO AREVALO" userId="6d45cc9e94857aa8" providerId="LiveId" clId="{6FE0485E-A3BB-445E-B584-0AAF097BC6E3}" dt="2025-05-12T12:46:46.254" v="1646"/>
        <pc:sldMkLst>
          <pc:docMk/>
          <pc:sldMk cId="3163259882" sldId="339"/>
        </pc:sldMkLst>
        <pc:spChg chg="mod">
          <ac:chgData name="VICENTE NAFRI MACHADO AREVALO" userId="6d45cc9e94857aa8" providerId="LiveId" clId="{6FE0485E-A3BB-445E-B584-0AAF097BC6E3}" dt="2025-05-11T11:45:18.093" v="284" actId="20577"/>
          <ac:spMkLst>
            <pc:docMk/>
            <pc:sldMk cId="3163259882" sldId="339"/>
            <ac:spMk id="3" creationId="{1002F671-AB33-42BA-6EC7-D01FF68BDA57}"/>
          </ac:spMkLst>
        </pc:spChg>
        <pc:spChg chg="mod">
          <ac:chgData name="VICENTE NAFRI MACHADO AREVALO" userId="6d45cc9e94857aa8" providerId="LiveId" clId="{6FE0485E-A3BB-445E-B584-0AAF097BC6E3}" dt="2025-05-11T11:45:35.600" v="290" actId="108"/>
          <ac:spMkLst>
            <pc:docMk/>
            <pc:sldMk cId="3163259882" sldId="339"/>
            <ac:spMk id="4" creationId="{E274A3D0-EC2D-F6EB-A130-42E53BDDF266}"/>
          </ac:spMkLst>
        </pc:spChg>
      </pc:sldChg>
      <pc:sldChg chg="addSp delSp modSp new mod modTransition">
        <pc:chgData name="VICENTE NAFRI MACHADO AREVALO" userId="6d45cc9e94857aa8" providerId="LiveId" clId="{6FE0485E-A3BB-445E-B584-0AAF097BC6E3}" dt="2025-05-12T12:46:46.254" v="1646"/>
        <pc:sldMkLst>
          <pc:docMk/>
          <pc:sldMk cId="1104135437" sldId="340"/>
        </pc:sldMkLst>
        <pc:spChg chg="mod">
          <ac:chgData name="VICENTE NAFRI MACHADO AREVALO" userId="6d45cc9e94857aa8" providerId="LiveId" clId="{6FE0485E-A3BB-445E-B584-0AAF097BC6E3}" dt="2025-05-11T11:48:45.978" v="322" actId="403"/>
          <ac:spMkLst>
            <pc:docMk/>
            <pc:sldMk cId="1104135437" sldId="340"/>
            <ac:spMk id="2" creationId="{1EDE589A-D267-EEB0-A5B7-6D7C2A8BD3FB}"/>
          </ac:spMkLst>
        </pc:spChg>
        <pc:spChg chg="del mod">
          <ac:chgData name="VICENTE NAFRI MACHADO AREVALO" userId="6d45cc9e94857aa8" providerId="LiveId" clId="{6FE0485E-A3BB-445E-B584-0AAF097BC6E3}" dt="2025-05-11T11:48:22.674" v="317" actId="12084"/>
          <ac:spMkLst>
            <pc:docMk/>
            <pc:sldMk cId="1104135437" sldId="340"/>
            <ac:spMk id="3" creationId="{EAB4BBF0-BD48-15E9-4F04-2B23EF179BDD}"/>
          </ac:spMkLst>
        </pc:spChg>
        <pc:graphicFrameChg chg="add mod">
          <ac:chgData name="VICENTE NAFRI MACHADO AREVALO" userId="6d45cc9e94857aa8" providerId="LiveId" clId="{6FE0485E-A3BB-445E-B584-0AAF097BC6E3}" dt="2025-05-11T11:48:37.749" v="320" actId="12100"/>
          <ac:graphicFrameMkLst>
            <pc:docMk/>
            <pc:sldMk cId="1104135437" sldId="340"/>
            <ac:graphicFrameMk id="5" creationId="{7B2D40A6-44DE-07FF-6741-BCE90BF97338}"/>
          </ac:graphicFrameMkLst>
        </pc:graphicFrameChg>
        <pc:picChg chg="add mod">
          <ac:chgData name="VICENTE NAFRI MACHADO AREVALO" userId="6d45cc9e94857aa8" providerId="LiveId" clId="{6FE0485E-A3BB-445E-B584-0AAF097BC6E3}" dt="2025-05-11T11:48:02.082" v="313" actId="196"/>
          <ac:picMkLst>
            <pc:docMk/>
            <pc:sldMk cId="1104135437" sldId="340"/>
            <ac:picMk id="4" creationId="{A0284A18-A83A-0992-7590-C38E35852D28}"/>
          </ac:picMkLst>
        </pc:picChg>
      </pc:sldChg>
      <pc:sldChg chg="modSp new del mod">
        <pc:chgData name="VICENTE NAFRI MACHADO AREVALO" userId="6d45cc9e94857aa8" providerId="LiveId" clId="{6FE0485E-A3BB-445E-B584-0AAF097BC6E3}" dt="2025-05-11T11:45:09.608" v="272" actId="680"/>
        <pc:sldMkLst>
          <pc:docMk/>
          <pc:sldMk cId="1136404241" sldId="340"/>
        </pc:sldMkLst>
        <pc:spChg chg="mod">
          <ac:chgData name="VICENTE NAFRI MACHADO AREVALO" userId="6d45cc9e94857aa8" providerId="LiveId" clId="{6FE0485E-A3BB-445E-B584-0AAF097BC6E3}" dt="2025-05-11T11:45:08.922" v="271" actId="20577"/>
          <ac:spMkLst>
            <pc:docMk/>
            <pc:sldMk cId="1136404241" sldId="340"/>
            <ac:spMk id="2" creationId="{AA4545CA-4553-EA68-8D83-AE8851726809}"/>
          </ac:spMkLst>
        </pc:spChg>
      </pc:sldChg>
      <pc:sldChg chg="del">
        <pc:chgData name="VICENTE NAFRI MACHADO AREVALO" userId="6d45cc9e94857aa8" providerId="LiveId" clId="{6FE0485E-A3BB-445E-B584-0AAF097BC6E3}" dt="2025-05-11T10:37:12.794" v="0" actId="47"/>
        <pc:sldMkLst>
          <pc:docMk/>
          <pc:sldMk cId="3362315672" sldId="340"/>
        </pc:sldMkLst>
      </pc:sldChg>
      <pc:sldChg chg="del">
        <pc:chgData name="VICENTE NAFRI MACHADO AREVALO" userId="6d45cc9e94857aa8" providerId="LiveId" clId="{6FE0485E-A3BB-445E-B584-0AAF097BC6E3}" dt="2025-05-11T10:37:12.794" v="0" actId="47"/>
        <pc:sldMkLst>
          <pc:docMk/>
          <pc:sldMk cId="780610351" sldId="341"/>
        </pc:sldMkLst>
      </pc:sldChg>
      <pc:sldChg chg="addSp delSp modSp new mod modTransition">
        <pc:chgData name="VICENTE NAFRI MACHADO AREVALO" userId="6d45cc9e94857aa8" providerId="LiveId" clId="{6FE0485E-A3BB-445E-B584-0AAF097BC6E3}" dt="2025-05-12T12:46:46.254" v="1646"/>
        <pc:sldMkLst>
          <pc:docMk/>
          <pc:sldMk cId="1597712457" sldId="341"/>
        </pc:sldMkLst>
        <pc:spChg chg="mod">
          <ac:chgData name="VICENTE NAFRI MACHADO AREVALO" userId="6d45cc9e94857aa8" providerId="LiveId" clId="{6FE0485E-A3BB-445E-B584-0AAF097BC6E3}" dt="2025-05-11T11:50:06.571" v="325" actId="20577"/>
          <ac:spMkLst>
            <pc:docMk/>
            <pc:sldMk cId="1597712457" sldId="341"/>
            <ac:spMk id="2" creationId="{C72C98BB-6C60-F221-56CE-B9A74F96E967}"/>
          </ac:spMkLst>
        </pc:spChg>
        <pc:spChg chg="del mod">
          <ac:chgData name="VICENTE NAFRI MACHADO AREVALO" userId="6d45cc9e94857aa8" providerId="LiveId" clId="{6FE0485E-A3BB-445E-B584-0AAF097BC6E3}" dt="2025-05-11T11:51:47.141" v="344" actId="12084"/>
          <ac:spMkLst>
            <pc:docMk/>
            <pc:sldMk cId="1597712457" sldId="341"/>
            <ac:spMk id="3" creationId="{AE72A5FD-99CA-52F9-A5CF-DCD7FB2DD8B1}"/>
          </ac:spMkLst>
        </pc:spChg>
        <pc:graphicFrameChg chg="add mod">
          <ac:chgData name="VICENTE NAFRI MACHADO AREVALO" userId="6d45cc9e94857aa8" providerId="LiveId" clId="{6FE0485E-A3BB-445E-B584-0AAF097BC6E3}" dt="2025-05-11T11:54:51.297" v="362" actId="12100"/>
          <ac:graphicFrameMkLst>
            <pc:docMk/>
            <pc:sldMk cId="1597712457" sldId="341"/>
            <ac:graphicFrameMk id="4" creationId="{E53F28FA-C2DC-4C1B-37BE-5283AFEB3C9A}"/>
          </ac:graphicFrameMkLst>
        </pc:graphicFrameChg>
      </pc:sldChg>
      <pc:sldChg chg="del">
        <pc:chgData name="VICENTE NAFRI MACHADO AREVALO" userId="6d45cc9e94857aa8" providerId="LiveId" clId="{6FE0485E-A3BB-445E-B584-0AAF097BC6E3}" dt="2025-05-11T10:37:12.794" v="0" actId="47"/>
        <pc:sldMkLst>
          <pc:docMk/>
          <pc:sldMk cId="240256431" sldId="342"/>
        </pc:sldMkLst>
      </pc:sldChg>
      <pc:sldChg chg="addSp modSp new mod modTransition">
        <pc:chgData name="VICENTE NAFRI MACHADO AREVALO" userId="6d45cc9e94857aa8" providerId="LiveId" clId="{6FE0485E-A3BB-445E-B584-0AAF097BC6E3}" dt="2025-05-12T12:46:46.254" v="1646"/>
        <pc:sldMkLst>
          <pc:docMk/>
          <pc:sldMk cId="3085210578" sldId="342"/>
        </pc:sldMkLst>
        <pc:spChg chg="mod">
          <ac:chgData name="VICENTE NAFRI MACHADO AREVALO" userId="6d45cc9e94857aa8" providerId="LiveId" clId="{6FE0485E-A3BB-445E-B584-0AAF097BC6E3}" dt="2025-05-12T10:33:47.962" v="456" actId="14100"/>
          <ac:spMkLst>
            <pc:docMk/>
            <pc:sldMk cId="3085210578" sldId="342"/>
            <ac:spMk id="2" creationId="{832D0C05-B4FD-D046-C425-8C344F78B5A6}"/>
          </ac:spMkLst>
        </pc:spChg>
        <pc:spChg chg="mod">
          <ac:chgData name="VICENTE NAFRI MACHADO AREVALO" userId="6d45cc9e94857aa8" providerId="LiveId" clId="{6FE0485E-A3BB-445E-B584-0AAF097BC6E3}" dt="2025-05-12T10:33:53.653" v="458" actId="14100"/>
          <ac:spMkLst>
            <pc:docMk/>
            <pc:sldMk cId="3085210578" sldId="342"/>
            <ac:spMk id="3" creationId="{8810EEF7-E033-EE05-0072-1E0CAC5FDBDD}"/>
          </ac:spMkLst>
        </pc:spChg>
        <pc:picChg chg="add mod modCrop">
          <ac:chgData name="VICENTE NAFRI MACHADO AREVALO" userId="6d45cc9e94857aa8" providerId="LiveId" clId="{6FE0485E-A3BB-445E-B584-0AAF097BC6E3}" dt="2025-05-12T10:33:45.615" v="455" actId="14100"/>
          <ac:picMkLst>
            <pc:docMk/>
            <pc:sldMk cId="3085210578" sldId="342"/>
            <ac:picMk id="4" creationId="{10A608EF-5A5D-55FA-F639-A8AEB98CBC4A}"/>
          </ac:picMkLst>
        </pc:picChg>
      </pc:sldChg>
      <pc:sldChg chg="modSp add mod ord modTransition">
        <pc:chgData name="VICENTE NAFRI MACHADO AREVALO" userId="6d45cc9e94857aa8" providerId="LiveId" clId="{6FE0485E-A3BB-445E-B584-0AAF097BC6E3}" dt="2025-05-12T12:46:46.254" v="1646"/>
        <pc:sldMkLst>
          <pc:docMk/>
          <pc:sldMk cId="2778092325" sldId="343"/>
        </pc:sldMkLst>
        <pc:spChg chg="mod">
          <ac:chgData name="VICENTE NAFRI MACHADO AREVALO" userId="6d45cc9e94857aa8" providerId="LiveId" clId="{6FE0485E-A3BB-445E-B584-0AAF097BC6E3}" dt="2025-05-12T10:27:37.037" v="369"/>
          <ac:spMkLst>
            <pc:docMk/>
            <pc:sldMk cId="2778092325" sldId="343"/>
            <ac:spMk id="3" creationId="{272B6F4E-A0CF-6D6B-F76E-55C60201CB4F}"/>
          </ac:spMkLst>
        </pc:spChg>
        <pc:spChg chg="mod">
          <ac:chgData name="VICENTE NAFRI MACHADO AREVALO" userId="6d45cc9e94857aa8" providerId="LiveId" clId="{6FE0485E-A3BB-445E-B584-0AAF097BC6E3}" dt="2025-05-12T10:28:16.524" v="382" actId="108"/>
          <ac:spMkLst>
            <pc:docMk/>
            <pc:sldMk cId="2778092325" sldId="343"/>
            <ac:spMk id="4" creationId="{0C044986-DEDE-2713-15AF-DFAE86291D52}"/>
          </ac:spMkLst>
        </pc:spChg>
      </pc:sldChg>
      <pc:sldChg chg="del">
        <pc:chgData name="VICENTE NAFRI MACHADO AREVALO" userId="6d45cc9e94857aa8" providerId="LiveId" clId="{6FE0485E-A3BB-445E-B584-0AAF097BC6E3}" dt="2025-05-11T10:37:12.794" v="0" actId="47"/>
        <pc:sldMkLst>
          <pc:docMk/>
          <pc:sldMk cId="2915475227" sldId="343"/>
        </pc:sldMkLst>
      </pc:sldChg>
      <pc:sldChg chg="del">
        <pc:chgData name="VICENTE NAFRI MACHADO AREVALO" userId="6d45cc9e94857aa8" providerId="LiveId" clId="{6FE0485E-A3BB-445E-B584-0AAF097BC6E3}" dt="2025-05-11T10:37:12.794" v="0" actId="47"/>
        <pc:sldMkLst>
          <pc:docMk/>
          <pc:sldMk cId="1801780724" sldId="344"/>
        </pc:sldMkLst>
      </pc:sldChg>
      <pc:sldChg chg="modSp add mod modTransition">
        <pc:chgData name="VICENTE NAFRI MACHADO AREVALO" userId="6d45cc9e94857aa8" providerId="LiveId" clId="{6FE0485E-A3BB-445E-B584-0AAF097BC6E3}" dt="2025-05-12T12:46:46.254" v="1646"/>
        <pc:sldMkLst>
          <pc:docMk/>
          <pc:sldMk cId="4037240365" sldId="344"/>
        </pc:sldMkLst>
        <pc:spChg chg="mod">
          <ac:chgData name="VICENTE NAFRI MACHADO AREVALO" userId="6d45cc9e94857aa8" providerId="LiveId" clId="{6FE0485E-A3BB-445E-B584-0AAF097BC6E3}" dt="2025-05-12T10:29:30.118" v="387"/>
          <ac:spMkLst>
            <pc:docMk/>
            <pc:sldMk cId="4037240365" sldId="344"/>
            <ac:spMk id="3" creationId="{A00B8CD2-73C7-0F1E-537E-E48B028A2AC3}"/>
          </ac:spMkLst>
        </pc:spChg>
        <pc:spChg chg="mod">
          <ac:chgData name="VICENTE NAFRI MACHADO AREVALO" userId="6d45cc9e94857aa8" providerId="LiveId" clId="{6FE0485E-A3BB-445E-B584-0AAF097BC6E3}" dt="2025-05-12T10:29:39.024" v="391" actId="108"/>
          <ac:spMkLst>
            <pc:docMk/>
            <pc:sldMk cId="4037240365" sldId="344"/>
            <ac:spMk id="4" creationId="{B5DE8D89-E080-4476-5669-F45B8B34585E}"/>
          </ac:spMkLst>
        </pc:spChg>
      </pc:sldChg>
      <pc:sldChg chg="modSp add mod modTransition">
        <pc:chgData name="VICENTE NAFRI MACHADO AREVALO" userId="6d45cc9e94857aa8" providerId="LiveId" clId="{6FE0485E-A3BB-445E-B584-0AAF097BC6E3}" dt="2025-05-12T12:46:46.254" v="1646"/>
        <pc:sldMkLst>
          <pc:docMk/>
          <pc:sldMk cId="2113731805" sldId="345"/>
        </pc:sldMkLst>
        <pc:spChg chg="mod">
          <ac:chgData name="VICENTE NAFRI MACHADO AREVALO" userId="6d45cc9e94857aa8" providerId="LiveId" clId="{6FE0485E-A3BB-445E-B584-0AAF097BC6E3}" dt="2025-05-12T10:30:50.293" v="398"/>
          <ac:spMkLst>
            <pc:docMk/>
            <pc:sldMk cId="2113731805" sldId="345"/>
            <ac:spMk id="3" creationId="{09404B00-6FB9-EC26-63E3-6F9AAD2F1588}"/>
          </ac:spMkLst>
        </pc:spChg>
        <pc:spChg chg="mod">
          <ac:chgData name="VICENTE NAFRI MACHADO AREVALO" userId="6d45cc9e94857aa8" providerId="LiveId" clId="{6FE0485E-A3BB-445E-B584-0AAF097BC6E3}" dt="2025-05-12T10:32:00.654" v="426" actId="14100"/>
          <ac:spMkLst>
            <pc:docMk/>
            <pc:sldMk cId="2113731805" sldId="345"/>
            <ac:spMk id="4" creationId="{750F90F1-18BA-D5D6-2173-B92444F96DF0}"/>
          </ac:spMkLst>
        </pc:spChg>
      </pc:sldChg>
      <pc:sldChg chg="del">
        <pc:chgData name="VICENTE NAFRI MACHADO AREVALO" userId="6d45cc9e94857aa8" providerId="LiveId" clId="{6FE0485E-A3BB-445E-B584-0AAF097BC6E3}" dt="2025-05-11T10:37:12.794" v="0" actId="47"/>
        <pc:sldMkLst>
          <pc:docMk/>
          <pc:sldMk cId="2943017635" sldId="345"/>
        </pc:sldMkLst>
      </pc:sldChg>
      <pc:sldChg chg="addSp delSp modSp new mod modTransition">
        <pc:chgData name="VICENTE NAFRI MACHADO AREVALO" userId="6d45cc9e94857aa8" providerId="LiveId" clId="{6FE0485E-A3BB-445E-B584-0AAF097BC6E3}" dt="2025-05-12T12:46:46.254" v="1646"/>
        <pc:sldMkLst>
          <pc:docMk/>
          <pc:sldMk cId="3673379165" sldId="346"/>
        </pc:sldMkLst>
        <pc:spChg chg="mod">
          <ac:chgData name="VICENTE NAFRI MACHADO AREVALO" userId="6d45cc9e94857aa8" providerId="LiveId" clId="{6FE0485E-A3BB-445E-B584-0AAF097BC6E3}" dt="2025-05-12T10:37:49.503" v="514" actId="14100"/>
          <ac:spMkLst>
            <pc:docMk/>
            <pc:sldMk cId="3673379165" sldId="346"/>
            <ac:spMk id="2" creationId="{08FE678B-A76A-31D2-A031-C645CF98DB7F}"/>
          </ac:spMkLst>
        </pc:spChg>
        <pc:spChg chg="del mod">
          <ac:chgData name="VICENTE NAFRI MACHADO AREVALO" userId="6d45cc9e94857aa8" providerId="LiveId" clId="{6FE0485E-A3BB-445E-B584-0AAF097BC6E3}" dt="2025-05-12T10:37:46.816" v="513" actId="12084"/>
          <ac:spMkLst>
            <pc:docMk/>
            <pc:sldMk cId="3673379165" sldId="346"/>
            <ac:spMk id="3" creationId="{21EB8272-3BD8-5316-CDB3-0910489D16D6}"/>
          </ac:spMkLst>
        </pc:spChg>
        <pc:spChg chg="add del mod">
          <ac:chgData name="VICENTE NAFRI MACHADO AREVALO" userId="6d45cc9e94857aa8" providerId="LiveId" clId="{6FE0485E-A3BB-445E-B584-0AAF097BC6E3}" dt="2025-05-12T10:38:21.374" v="521" actId="478"/>
          <ac:spMkLst>
            <pc:docMk/>
            <pc:sldMk cId="3673379165" sldId="346"/>
            <ac:spMk id="8" creationId="{FADB410B-6A03-FCF9-480F-F61CCE9EBA8C}"/>
          </ac:spMkLst>
        </pc:spChg>
        <pc:graphicFrameChg chg="add mod">
          <ac:chgData name="VICENTE NAFRI MACHADO AREVALO" userId="6d45cc9e94857aa8" providerId="LiveId" clId="{6FE0485E-A3BB-445E-B584-0AAF097BC6E3}" dt="2025-05-12T10:38:02.356" v="516" actId="12100"/>
          <ac:graphicFrameMkLst>
            <pc:docMk/>
            <pc:sldMk cId="3673379165" sldId="346"/>
            <ac:graphicFrameMk id="4" creationId="{3A36F927-6716-51B8-4F8E-FBBCE38958EE}"/>
          </ac:graphicFrameMkLst>
        </pc:graphicFrameChg>
        <pc:picChg chg="add mod">
          <ac:chgData name="VICENTE NAFRI MACHADO AREVALO" userId="6d45cc9e94857aa8" providerId="LiveId" clId="{6FE0485E-A3BB-445E-B584-0AAF097BC6E3}" dt="2025-05-12T10:38:29.815" v="524" actId="1076"/>
          <ac:picMkLst>
            <pc:docMk/>
            <pc:sldMk cId="3673379165" sldId="346"/>
            <ac:picMk id="5" creationId="{9583F098-CBAF-FF86-66E5-599C77BFA774}"/>
          </ac:picMkLst>
        </pc:picChg>
        <pc:picChg chg="add mod">
          <ac:chgData name="VICENTE NAFRI MACHADO AREVALO" userId="6d45cc9e94857aa8" providerId="LiveId" clId="{6FE0485E-A3BB-445E-B584-0AAF097BC6E3}" dt="2025-05-12T10:38:25.271" v="523" actId="1076"/>
          <ac:picMkLst>
            <pc:docMk/>
            <pc:sldMk cId="3673379165" sldId="346"/>
            <ac:picMk id="6" creationId="{FC5EE1B8-8243-609D-02C6-9B8B831F0C8A}"/>
          </ac:picMkLst>
        </pc:picChg>
        <pc:picChg chg="add mod">
          <ac:chgData name="VICENTE NAFRI MACHADO AREVALO" userId="6d45cc9e94857aa8" providerId="LiveId" clId="{6FE0485E-A3BB-445E-B584-0AAF097BC6E3}" dt="2025-05-12T10:38:23.797" v="522" actId="1076"/>
          <ac:picMkLst>
            <pc:docMk/>
            <pc:sldMk cId="3673379165" sldId="346"/>
            <ac:picMk id="7" creationId="{8EFDD641-C1A4-D7F1-564D-87AEC52DB295}"/>
          </ac:picMkLst>
        </pc:picChg>
      </pc:sldChg>
      <pc:sldChg chg="del">
        <pc:chgData name="VICENTE NAFRI MACHADO AREVALO" userId="6d45cc9e94857aa8" providerId="LiveId" clId="{6FE0485E-A3BB-445E-B584-0AAF097BC6E3}" dt="2025-05-11T10:37:12.794" v="0" actId="47"/>
        <pc:sldMkLst>
          <pc:docMk/>
          <pc:sldMk cId="4260347851" sldId="346"/>
        </pc:sldMkLst>
      </pc:sldChg>
      <pc:sldChg chg="modSp add mod ord modTransition">
        <pc:chgData name="VICENTE NAFRI MACHADO AREVALO" userId="6d45cc9e94857aa8" providerId="LiveId" clId="{6FE0485E-A3BB-445E-B584-0AAF097BC6E3}" dt="2025-05-12T12:46:46.254" v="1646"/>
        <pc:sldMkLst>
          <pc:docMk/>
          <pc:sldMk cId="1287515300" sldId="347"/>
        </pc:sldMkLst>
        <pc:spChg chg="mod">
          <ac:chgData name="VICENTE NAFRI MACHADO AREVALO" userId="6d45cc9e94857aa8" providerId="LiveId" clId="{6FE0485E-A3BB-445E-B584-0AAF097BC6E3}" dt="2025-05-12T10:35:11.754" v="465"/>
          <ac:spMkLst>
            <pc:docMk/>
            <pc:sldMk cId="1287515300" sldId="347"/>
            <ac:spMk id="3" creationId="{AC1C0A49-5456-A27B-3832-607ADFD73A0B}"/>
          </ac:spMkLst>
        </pc:spChg>
        <pc:spChg chg="mod">
          <ac:chgData name="VICENTE NAFRI MACHADO AREVALO" userId="6d45cc9e94857aa8" providerId="LiveId" clId="{6FE0485E-A3BB-445E-B584-0AAF097BC6E3}" dt="2025-05-12T10:36:19.257" v="495" actId="108"/>
          <ac:spMkLst>
            <pc:docMk/>
            <pc:sldMk cId="1287515300" sldId="347"/>
            <ac:spMk id="4" creationId="{E8A8AD65-0F73-A47E-AA43-87893AFA4973}"/>
          </ac:spMkLst>
        </pc:spChg>
      </pc:sldChg>
      <pc:sldChg chg="del">
        <pc:chgData name="VICENTE NAFRI MACHADO AREVALO" userId="6d45cc9e94857aa8" providerId="LiveId" clId="{6FE0485E-A3BB-445E-B584-0AAF097BC6E3}" dt="2025-05-11T10:37:12.794" v="0" actId="47"/>
        <pc:sldMkLst>
          <pc:docMk/>
          <pc:sldMk cId="4282894776" sldId="347"/>
        </pc:sldMkLst>
      </pc:sldChg>
      <pc:sldChg chg="del">
        <pc:chgData name="VICENTE NAFRI MACHADO AREVALO" userId="6d45cc9e94857aa8" providerId="LiveId" clId="{6FE0485E-A3BB-445E-B584-0AAF097BC6E3}" dt="2025-05-11T10:37:12.794" v="0" actId="47"/>
        <pc:sldMkLst>
          <pc:docMk/>
          <pc:sldMk cId="681200372" sldId="348"/>
        </pc:sldMkLst>
      </pc:sldChg>
      <pc:sldChg chg="addSp delSp modSp new mod modTransition">
        <pc:chgData name="VICENTE NAFRI MACHADO AREVALO" userId="6d45cc9e94857aa8" providerId="LiveId" clId="{6FE0485E-A3BB-445E-B584-0AAF097BC6E3}" dt="2025-05-12T12:46:46.254" v="1646"/>
        <pc:sldMkLst>
          <pc:docMk/>
          <pc:sldMk cId="4245237979" sldId="348"/>
        </pc:sldMkLst>
        <pc:spChg chg="mod">
          <ac:chgData name="VICENTE NAFRI MACHADO AREVALO" userId="6d45cc9e94857aa8" providerId="LiveId" clId="{6FE0485E-A3BB-445E-B584-0AAF097BC6E3}" dt="2025-05-12T10:43:00.567" v="581" actId="1076"/>
          <ac:spMkLst>
            <pc:docMk/>
            <pc:sldMk cId="4245237979" sldId="348"/>
            <ac:spMk id="2" creationId="{8C6C35C3-603F-687A-1549-F451F4EB5847}"/>
          </ac:spMkLst>
        </pc:spChg>
        <pc:spChg chg="del mod">
          <ac:chgData name="VICENTE NAFRI MACHADO AREVALO" userId="6d45cc9e94857aa8" providerId="LiveId" clId="{6FE0485E-A3BB-445E-B584-0AAF097BC6E3}" dt="2025-05-12T10:42:47.468" v="578" actId="12084"/>
          <ac:spMkLst>
            <pc:docMk/>
            <pc:sldMk cId="4245237979" sldId="348"/>
            <ac:spMk id="3" creationId="{828B3737-19E8-B667-EDF8-00994FCE43DC}"/>
          </ac:spMkLst>
        </pc:spChg>
        <pc:graphicFrameChg chg="add mod">
          <ac:chgData name="VICENTE NAFRI MACHADO AREVALO" userId="6d45cc9e94857aa8" providerId="LiveId" clId="{6FE0485E-A3BB-445E-B584-0AAF097BC6E3}" dt="2025-05-12T10:42:55.519" v="580" actId="14100"/>
          <ac:graphicFrameMkLst>
            <pc:docMk/>
            <pc:sldMk cId="4245237979" sldId="348"/>
            <ac:graphicFrameMk id="4" creationId="{993E0E11-1066-9935-B0E1-BDF041D8BA31}"/>
          </ac:graphicFrameMkLst>
        </pc:graphicFrameChg>
        <pc:picChg chg="add mod">
          <ac:chgData name="VICENTE NAFRI MACHADO AREVALO" userId="6d45cc9e94857aa8" providerId="LiveId" clId="{6FE0485E-A3BB-445E-B584-0AAF097BC6E3}" dt="2025-05-12T10:43:22.035" v="586" actId="14100"/>
          <ac:picMkLst>
            <pc:docMk/>
            <pc:sldMk cId="4245237979" sldId="348"/>
            <ac:picMk id="5" creationId="{7A771095-F8CE-57CA-68CF-3EE5E7D1EDA5}"/>
          </ac:picMkLst>
        </pc:picChg>
      </pc:sldChg>
      <pc:sldChg chg="del">
        <pc:chgData name="VICENTE NAFRI MACHADO AREVALO" userId="6d45cc9e94857aa8" providerId="LiveId" clId="{6FE0485E-A3BB-445E-B584-0AAF097BC6E3}" dt="2025-05-11T10:37:12.794" v="0" actId="47"/>
        <pc:sldMkLst>
          <pc:docMk/>
          <pc:sldMk cId="661199409" sldId="349"/>
        </pc:sldMkLst>
      </pc:sldChg>
      <pc:sldChg chg="modSp add mod ord modTransition">
        <pc:chgData name="VICENTE NAFRI MACHADO AREVALO" userId="6d45cc9e94857aa8" providerId="LiveId" clId="{6FE0485E-A3BB-445E-B584-0AAF097BC6E3}" dt="2025-05-12T12:46:46.254" v="1646"/>
        <pc:sldMkLst>
          <pc:docMk/>
          <pc:sldMk cId="2829593005" sldId="349"/>
        </pc:sldMkLst>
        <pc:spChg chg="mod">
          <ac:chgData name="VICENTE NAFRI MACHADO AREVALO" userId="6d45cc9e94857aa8" providerId="LiveId" clId="{6FE0485E-A3BB-445E-B584-0AAF097BC6E3}" dt="2025-05-12T10:40:31.963" v="540"/>
          <ac:spMkLst>
            <pc:docMk/>
            <pc:sldMk cId="2829593005" sldId="349"/>
            <ac:spMk id="3" creationId="{E6894A9A-565D-8AB3-4E3E-4B4E6AA862BC}"/>
          </ac:spMkLst>
        </pc:spChg>
        <pc:spChg chg="mod">
          <ac:chgData name="VICENTE NAFRI MACHADO AREVALO" userId="6d45cc9e94857aa8" providerId="LiveId" clId="{6FE0485E-A3BB-445E-B584-0AAF097BC6E3}" dt="2025-05-12T10:41:35.045" v="565" actId="403"/>
          <ac:spMkLst>
            <pc:docMk/>
            <pc:sldMk cId="2829593005" sldId="349"/>
            <ac:spMk id="4" creationId="{C525FFF0-D8D5-1338-7BBF-A6A25C7C476C}"/>
          </ac:spMkLst>
        </pc:spChg>
      </pc:sldChg>
      <pc:sldChg chg="addSp delSp modSp new mod modTransition">
        <pc:chgData name="VICENTE NAFRI MACHADO AREVALO" userId="6d45cc9e94857aa8" providerId="LiveId" clId="{6FE0485E-A3BB-445E-B584-0AAF097BC6E3}" dt="2025-05-12T12:46:46.254" v="1646"/>
        <pc:sldMkLst>
          <pc:docMk/>
          <pc:sldMk cId="2045356434" sldId="350"/>
        </pc:sldMkLst>
        <pc:spChg chg="mod">
          <ac:chgData name="VICENTE NAFRI MACHADO AREVALO" userId="6d45cc9e94857aa8" providerId="LiveId" clId="{6FE0485E-A3BB-445E-B584-0AAF097BC6E3}" dt="2025-05-12T10:47:41.860" v="626" actId="403"/>
          <ac:spMkLst>
            <pc:docMk/>
            <pc:sldMk cId="2045356434" sldId="350"/>
            <ac:spMk id="2" creationId="{2CBEFD90-F7DA-7755-2EF0-7614C7950067}"/>
          </ac:spMkLst>
        </pc:spChg>
        <pc:spChg chg="del mod">
          <ac:chgData name="VICENTE NAFRI MACHADO AREVALO" userId="6d45cc9e94857aa8" providerId="LiveId" clId="{6FE0485E-A3BB-445E-B584-0AAF097BC6E3}" dt="2025-05-12T10:46:11.561" v="610" actId="12084"/>
          <ac:spMkLst>
            <pc:docMk/>
            <pc:sldMk cId="2045356434" sldId="350"/>
            <ac:spMk id="3" creationId="{21A1D42F-C305-56E8-7743-E71A2CCDBA01}"/>
          </ac:spMkLst>
        </pc:spChg>
        <pc:graphicFrameChg chg="add mod">
          <ac:chgData name="VICENTE NAFRI MACHADO AREVALO" userId="6d45cc9e94857aa8" providerId="LiveId" clId="{6FE0485E-A3BB-445E-B584-0AAF097BC6E3}" dt="2025-05-12T10:46:19.252" v="612" actId="12100"/>
          <ac:graphicFrameMkLst>
            <pc:docMk/>
            <pc:sldMk cId="2045356434" sldId="350"/>
            <ac:graphicFrameMk id="4" creationId="{4C51793E-4CE8-3AA4-F539-B9F97CD30187}"/>
          </ac:graphicFrameMkLst>
        </pc:graphicFrameChg>
        <pc:picChg chg="add mod modCrop">
          <ac:chgData name="VICENTE NAFRI MACHADO AREVALO" userId="6d45cc9e94857aa8" providerId="LiveId" clId="{6FE0485E-A3BB-445E-B584-0AAF097BC6E3}" dt="2025-05-12T10:47:35.289" v="624" actId="14100"/>
          <ac:picMkLst>
            <pc:docMk/>
            <pc:sldMk cId="2045356434" sldId="350"/>
            <ac:picMk id="6" creationId="{DB666CDC-3D9B-A8F5-B779-79624D28D346}"/>
          </ac:picMkLst>
        </pc:picChg>
        <pc:picChg chg="add del mod">
          <ac:chgData name="VICENTE NAFRI MACHADO AREVALO" userId="6d45cc9e94857aa8" providerId="LiveId" clId="{6FE0485E-A3BB-445E-B584-0AAF097BC6E3}" dt="2025-05-12T10:47:04.760" v="616" actId="478"/>
          <ac:picMkLst>
            <pc:docMk/>
            <pc:sldMk cId="2045356434" sldId="350"/>
            <ac:picMk id="1026" creationId="{A6CA7A01-E5BA-7BBE-1442-0CC16BE0AE3A}"/>
          </ac:picMkLst>
        </pc:picChg>
      </pc:sldChg>
      <pc:sldChg chg="del">
        <pc:chgData name="VICENTE NAFRI MACHADO AREVALO" userId="6d45cc9e94857aa8" providerId="LiveId" clId="{6FE0485E-A3BB-445E-B584-0AAF097BC6E3}" dt="2025-05-11T10:37:12.794" v="0" actId="47"/>
        <pc:sldMkLst>
          <pc:docMk/>
          <pc:sldMk cId="3566393396" sldId="350"/>
        </pc:sldMkLst>
      </pc:sldChg>
      <pc:sldChg chg="addSp delSp modSp new mod modTransition">
        <pc:chgData name="VICENTE NAFRI MACHADO AREVALO" userId="6d45cc9e94857aa8" providerId="LiveId" clId="{6FE0485E-A3BB-445E-B584-0AAF097BC6E3}" dt="2025-05-12T12:46:46.254" v="1646"/>
        <pc:sldMkLst>
          <pc:docMk/>
          <pc:sldMk cId="299255897" sldId="351"/>
        </pc:sldMkLst>
        <pc:spChg chg="mod">
          <ac:chgData name="VICENTE NAFRI MACHADO AREVALO" userId="6d45cc9e94857aa8" providerId="LiveId" clId="{6FE0485E-A3BB-445E-B584-0AAF097BC6E3}" dt="2025-05-12T10:50:20.834" v="699" actId="403"/>
          <ac:spMkLst>
            <pc:docMk/>
            <pc:sldMk cId="299255897" sldId="351"/>
            <ac:spMk id="2" creationId="{B95A954A-EE60-80A0-0AC4-5A681CB0F1DC}"/>
          </ac:spMkLst>
        </pc:spChg>
        <pc:spChg chg="del mod">
          <ac:chgData name="VICENTE NAFRI MACHADO AREVALO" userId="6d45cc9e94857aa8" providerId="LiveId" clId="{6FE0485E-A3BB-445E-B584-0AAF097BC6E3}" dt="2025-05-12T10:50:11.078" v="696" actId="12084"/>
          <ac:spMkLst>
            <pc:docMk/>
            <pc:sldMk cId="299255897" sldId="351"/>
            <ac:spMk id="3" creationId="{0F834826-CF2D-C9D0-C839-3835DFF3BC4E}"/>
          </ac:spMkLst>
        </pc:spChg>
        <pc:graphicFrameChg chg="add mod">
          <ac:chgData name="VICENTE NAFRI MACHADO AREVALO" userId="6d45cc9e94857aa8" providerId="LiveId" clId="{6FE0485E-A3BB-445E-B584-0AAF097BC6E3}" dt="2025-05-12T10:50:44.642" v="701" actId="12100"/>
          <ac:graphicFrameMkLst>
            <pc:docMk/>
            <pc:sldMk cId="299255897" sldId="351"/>
            <ac:graphicFrameMk id="4" creationId="{48D63D2F-FA5A-1BB7-D789-F27C3BD976ED}"/>
          </ac:graphicFrameMkLst>
        </pc:graphicFrameChg>
      </pc:sldChg>
      <pc:sldChg chg="del">
        <pc:chgData name="VICENTE NAFRI MACHADO AREVALO" userId="6d45cc9e94857aa8" providerId="LiveId" clId="{6FE0485E-A3BB-445E-B584-0AAF097BC6E3}" dt="2025-05-11T10:37:12.794" v="0" actId="47"/>
        <pc:sldMkLst>
          <pc:docMk/>
          <pc:sldMk cId="1751220259" sldId="351"/>
        </pc:sldMkLst>
      </pc:sldChg>
      <pc:sldChg chg="modSp add mod ord modTransition">
        <pc:chgData name="VICENTE NAFRI MACHADO AREVALO" userId="6d45cc9e94857aa8" providerId="LiveId" clId="{6FE0485E-A3BB-445E-B584-0AAF097BC6E3}" dt="2025-05-12T12:46:46.254" v="1646"/>
        <pc:sldMkLst>
          <pc:docMk/>
          <pc:sldMk cId="34201920" sldId="352"/>
        </pc:sldMkLst>
        <pc:spChg chg="mod">
          <ac:chgData name="VICENTE NAFRI MACHADO AREVALO" userId="6d45cc9e94857aa8" providerId="LiveId" clId="{6FE0485E-A3BB-445E-B584-0AAF097BC6E3}" dt="2025-05-12T10:51:56.020" v="719"/>
          <ac:spMkLst>
            <pc:docMk/>
            <pc:sldMk cId="34201920" sldId="352"/>
            <ac:spMk id="3" creationId="{7411DBE5-15D1-6E19-0044-23592771D845}"/>
          </ac:spMkLst>
        </pc:spChg>
        <pc:spChg chg="mod">
          <ac:chgData name="VICENTE NAFRI MACHADO AREVALO" userId="6d45cc9e94857aa8" providerId="LiveId" clId="{6FE0485E-A3BB-445E-B584-0AAF097BC6E3}" dt="2025-05-12T10:52:20.549" v="726" actId="108"/>
          <ac:spMkLst>
            <pc:docMk/>
            <pc:sldMk cId="34201920" sldId="352"/>
            <ac:spMk id="4" creationId="{378B1DF8-8A65-3778-EDFA-4B75B3065011}"/>
          </ac:spMkLst>
        </pc:spChg>
      </pc:sldChg>
      <pc:sldChg chg="del">
        <pc:chgData name="VICENTE NAFRI MACHADO AREVALO" userId="6d45cc9e94857aa8" providerId="LiveId" clId="{6FE0485E-A3BB-445E-B584-0AAF097BC6E3}" dt="2025-05-11T10:37:12.794" v="0" actId="47"/>
        <pc:sldMkLst>
          <pc:docMk/>
          <pc:sldMk cId="3071649488" sldId="352"/>
        </pc:sldMkLst>
      </pc:sldChg>
      <pc:sldChg chg="del">
        <pc:chgData name="VICENTE NAFRI MACHADO AREVALO" userId="6d45cc9e94857aa8" providerId="LiveId" clId="{6FE0485E-A3BB-445E-B584-0AAF097BC6E3}" dt="2025-05-11T10:37:12.794" v="0" actId="47"/>
        <pc:sldMkLst>
          <pc:docMk/>
          <pc:sldMk cId="539072527" sldId="353"/>
        </pc:sldMkLst>
      </pc:sldChg>
      <pc:sldChg chg="modSp add mod ord modTransition">
        <pc:chgData name="VICENTE NAFRI MACHADO AREVALO" userId="6d45cc9e94857aa8" providerId="LiveId" clId="{6FE0485E-A3BB-445E-B584-0AAF097BC6E3}" dt="2025-05-12T12:46:46.254" v="1646"/>
        <pc:sldMkLst>
          <pc:docMk/>
          <pc:sldMk cId="3119257398" sldId="353"/>
        </pc:sldMkLst>
        <pc:spChg chg="mod">
          <ac:chgData name="VICENTE NAFRI MACHADO AREVALO" userId="6d45cc9e94857aa8" providerId="LiveId" clId="{6FE0485E-A3BB-445E-B584-0AAF097BC6E3}" dt="2025-05-12T10:55:06.375" v="758" actId="20577"/>
          <ac:spMkLst>
            <pc:docMk/>
            <pc:sldMk cId="3119257398" sldId="353"/>
            <ac:spMk id="3" creationId="{A7EC9ADA-BFF9-4CDC-7195-85C3086B413D}"/>
          </ac:spMkLst>
        </pc:spChg>
        <pc:spChg chg="mod">
          <ac:chgData name="VICENTE NAFRI MACHADO AREVALO" userId="6d45cc9e94857aa8" providerId="LiveId" clId="{6FE0485E-A3BB-445E-B584-0AAF097BC6E3}" dt="2025-05-12T10:56:01.800" v="771" actId="108"/>
          <ac:spMkLst>
            <pc:docMk/>
            <pc:sldMk cId="3119257398" sldId="353"/>
            <ac:spMk id="4" creationId="{2B380D55-08E8-3BCF-BA6E-8D46E36B1AB2}"/>
          </ac:spMkLst>
        </pc:spChg>
      </pc:sldChg>
      <pc:sldChg chg="addSp delSp modSp new mod modTransition">
        <pc:chgData name="VICENTE NAFRI MACHADO AREVALO" userId="6d45cc9e94857aa8" providerId="LiveId" clId="{6FE0485E-A3BB-445E-B584-0AAF097BC6E3}" dt="2025-05-12T12:46:46.254" v="1646"/>
        <pc:sldMkLst>
          <pc:docMk/>
          <pc:sldMk cId="1994910351" sldId="354"/>
        </pc:sldMkLst>
        <pc:spChg chg="mod">
          <ac:chgData name="VICENTE NAFRI MACHADO AREVALO" userId="6d45cc9e94857aa8" providerId="LiveId" clId="{6FE0485E-A3BB-445E-B584-0AAF097BC6E3}" dt="2025-05-12T10:58:45.821" v="802" actId="14100"/>
          <ac:spMkLst>
            <pc:docMk/>
            <pc:sldMk cId="1994910351" sldId="354"/>
            <ac:spMk id="2" creationId="{B17A18A4-1042-FF27-2D51-72ED902CF78A}"/>
          </ac:spMkLst>
        </pc:spChg>
        <pc:spChg chg="del mod">
          <ac:chgData name="VICENTE NAFRI MACHADO AREVALO" userId="6d45cc9e94857aa8" providerId="LiveId" clId="{6FE0485E-A3BB-445E-B584-0AAF097BC6E3}" dt="2025-05-12T10:58:08.956" v="793" actId="12084"/>
          <ac:spMkLst>
            <pc:docMk/>
            <pc:sldMk cId="1994910351" sldId="354"/>
            <ac:spMk id="3" creationId="{A8014546-CC86-C89A-1382-38EF7AF2FEB8}"/>
          </ac:spMkLst>
        </pc:spChg>
        <pc:graphicFrameChg chg="add mod">
          <ac:chgData name="VICENTE NAFRI MACHADO AREVALO" userId="6d45cc9e94857aa8" providerId="LiveId" clId="{6FE0485E-A3BB-445E-B584-0AAF097BC6E3}" dt="2025-05-12T10:59:39.969" v="843" actId="1037"/>
          <ac:graphicFrameMkLst>
            <pc:docMk/>
            <pc:sldMk cId="1994910351" sldId="354"/>
            <ac:graphicFrameMk id="4" creationId="{AD5DE703-7BCB-436E-DD15-567991411846}"/>
          </ac:graphicFrameMkLst>
        </pc:graphicFrameChg>
        <pc:picChg chg="add mod">
          <ac:chgData name="VICENTE NAFRI MACHADO AREVALO" userId="6d45cc9e94857aa8" providerId="LiveId" clId="{6FE0485E-A3BB-445E-B584-0AAF097BC6E3}" dt="2025-05-12T10:59:29.616" v="811" actId="14100"/>
          <ac:picMkLst>
            <pc:docMk/>
            <pc:sldMk cId="1994910351" sldId="354"/>
            <ac:picMk id="5" creationId="{BEDD6FEC-6AA7-DD99-09E6-3A94BB9F795E}"/>
          </ac:picMkLst>
        </pc:picChg>
      </pc:sldChg>
      <pc:sldChg chg="del">
        <pc:chgData name="VICENTE NAFRI MACHADO AREVALO" userId="6d45cc9e94857aa8" providerId="LiveId" clId="{6FE0485E-A3BB-445E-B584-0AAF097BC6E3}" dt="2025-05-11T10:37:12.794" v="0" actId="47"/>
        <pc:sldMkLst>
          <pc:docMk/>
          <pc:sldMk cId="3521097792" sldId="354"/>
        </pc:sldMkLst>
      </pc:sldChg>
      <pc:sldChg chg="addSp delSp modSp new mod modTransition">
        <pc:chgData name="VICENTE NAFRI MACHADO AREVALO" userId="6d45cc9e94857aa8" providerId="LiveId" clId="{6FE0485E-A3BB-445E-B584-0AAF097BC6E3}" dt="2025-05-12T12:46:46.254" v="1646"/>
        <pc:sldMkLst>
          <pc:docMk/>
          <pc:sldMk cId="1314475056" sldId="355"/>
        </pc:sldMkLst>
        <pc:spChg chg="mod">
          <ac:chgData name="VICENTE NAFRI MACHADO AREVALO" userId="6d45cc9e94857aa8" providerId="LiveId" clId="{6FE0485E-A3BB-445E-B584-0AAF097BC6E3}" dt="2025-05-12T11:02:29.220" v="1004" actId="14100"/>
          <ac:spMkLst>
            <pc:docMk/>
            <pc:sldMk cId="1314475056" sldId="355"/>
            <ac:spMk id="2" creationId="{0FB82146-DC58-9B5C-2C0E-39D95FBA6001}"/>
          </ac:spMkLst>
        </pc:spChg>
        <pc:spChg chg="del mod">
          <ac:chgData name="VICENTE NAFRI MACHADO AREVALO" userId="6d45cc9e94857aa8" providerId="LiveId" clId="{6FE0485E-A3BB-445E-B584-0AAF097BC6E3}" dt="2025-05-12T11:02:41.245" v="1005" actId="12084"/>
          <ac:spMkLst>
            <pc:docMk/>
            <pc:sldMk cId="1314475056" sldId="355"/>
            <ac:spMk id="3" creationId="{B8DFE80F-5BF0-C8F5-BF53-7BC55E2753BB}"/>
          </ac:spMkLst>
        </pc:spChg>
        <pc:graphicFrameChg chg="add mod">
          <ac:chgData name="VICENTE NAFRI MACHADO AREVALO" userId="6d45cc9e94857aa8" providerId="LiveId" clId="{6FE0485E-A3BB-445E-B584-0AAF097BC6E3}" dt="2025-05-12T11:03:51.379" v="1027" actId="12269"/>
          <ac:graphicFrameMkLst>
            <pc:docMk/>
            <pc:sldMk cId="1314475056" sldId="355"/>
            <ac:graphicFrameMk id="4" creationId="{DCE97D16-451D-DD01-D76C-4F4EAEE900B5}"/>
          </ac:graphicFrameMkLst>
        </pc:graphicFrameChg>
        <pc:picChg chg="add mod">
          <ac:chgData name="VICENTE NAFRI MACHADO AREVALO" userId="6d45cc9e94857aa8" providerId="LiveId" clId="{6FE0485E-A3BB-445E-B584-0AAF097BC6E3}" dt="2025-05-12T11:03:17.738" v="1016" actId="14100"/>
          <ac:picMkLst>
            <pc:docMk/>
            <pc:sldMk cId="1314475056" sldId="355"/>
            <ac:picMk id="5" creationId="{75BC2F3E-6DA1-9617-39A5-6ADE164F9E2A}"/>
          </ac:picMkLst>
        </pc:picChg>
      </pc:sldChg>
      <pc:sldChg chg="del">
        <pc:chgData name="VICENTE NAFRI MACHADO AREVALO" userId="6d45cc9e94857aa8" providerId="LiveId" clId="{6FE0485E-A3BB-445E-B584-0AAF097BC6E3}" dt="2025-05-11T10:37:12.794" v="0" actId="47"/>
        <pc:sldMkLst>
          <pc:docMk/>
          <pc:sldMk cId="4073478880" sldId="355"/>
        </pc:sldMkLst>
      </pc:sldChg>
      <pc:sldChg chg="addSp delSp modSp new mod modTransition">
        <pc:chgData name="VICENTE NAFRI MACHADO AREVALO" userId="6d45cc9e94857aa8" providerId="LiveId" clId="{6FE0485E-A3BB-445E-B584-0AAF097BC6E3}" dt="2025-05-12T12:46:46.254" v="1646"/>
        <pc:sldMkLst>
          <pc:docMk/>
          <pc:sldMk cId="939373159" sldId="356"/>
        </pc:sldMkLst>
        <pc:spChg chg="mod">
          <ac:chgData name="VICENTE NAFRI MACHADO AREVALO" userId="6d45cc9e94857aa8" providerId="LiveId" clId="{6FE0485E-A3BB-445E-B584-0AAF097BC6E3}" dt="2025-05-12T11:08:40.006" v="1053" actId="403"/>
          <ac:spMkLst>
            <pc:docMk/>
            <pc:sldMk cId="939373159" sldId="356"/>
            <ac:spMk id="2" creationId="{7ABEA710-D8CA-B000-F7AA-B0F4B5F7AA53}"/>
          </ac:spMkLst>
        </pc:spChg>
        <pc:spChg chg="del mod">
          <ac:chgData name="VICENTE NAFRI MACHADO AREVALO" userId="6d45cc9e94857aa8" providerId="LiveId" clId="{6FE0485E-A3BB-445E-B584-0AAF097BC6E3}" dt="2025-05-12T11:05:13.122" v="1039" actId="12084"/>
          <ac:spMkLst>
            <pc:docMk/>
            <pc:sldMk cId="939373159" sldId="356"/>
            <ac:spMk id="3" creationId="{C7AB3F8D-3383-E9EA-79E0-63036AC8BE0B}"/>
          </ac:spMkLst>
        </pc:spChg>
        <pc:graphicFrameChg chg="add mod">
          <ac:chgData name="VICENTE NAFRI MACHADO AREVALO" userId="6d45cc9e94857aa8" providerId="LiveId" clId="{6FE0485E-A3BB-445E-B584-0AAF097BC6E3}" dt="2025-05-12T11:08:34.117" v="1052" actId="12100"/>
          <ac:graphicFrameMkLst>
            <pc:docMk/>
            <pc:sldMk cId="939373159" sldId="356"/>
            <ac:graphicFrameMk id="4" creationId="{5E1A9B55-DFCC-441B-234D-260AD2A95B20}"/>
          </ac:graphicFrameMkLst>
        </pc:graphicFrameChg>
      </pc:sldChg>
      <pc:sldChg chg="del">
        <pc:chgData name="VICENTE NAFRI MACHADO AREVALO" userId="6d45cc9e94857aa8" providerId="LiveId" clId="{6FE0485E-A3BB-445E-B584-0AAF097BC6E3}" dt="2025-05-11T10:37:12.794" v="0" actId="47"/>
        <pc:sldMkLst>
          <pc:docMk/>
          <pc:sldMk cId="1744360658" sldId="356"/>
        </pc:sldMkLst>
      </pc:sldChg>
      <pc:sldChg chg="del">
        <pc:chgData name="VICENTE NAFRI MACHADO AREVALO" userId="6d45cc9e94857aa8" providerId="LiveId" clId="{6FE0485E-A3BB-445E-B584-0AAF097BC6E3}" dt="2025-05-11T10:37:12.794" v="0" actId="47"/>
        <pc:sldMkLst>
          <pc:docMk/>
          <pc:sldMk cId="856213858" sldId="357"/>
        </pc:sldMkLst>
      </pc:sldChg>
      <pc:sldChg chg="addSp delSp modSp new mod modTransition">
        <pc:chgData name="VICENTE NAFRI MACHADO AREVALO" userId="6d45cc9e94857aa8" providerId="LiveId" clId="{6FE0485E-A3BB-445E-B584-0AAF097BC6E3}" dt="2025-05-12T12:46:46.254" v="1646"/>
        <pc:sldMkLst>
          <pc:docMk/>
          <pc:sldMk cId="3022860720" sldId="357"/>
        </pc:sldMkLst>
        <pc:spChg chg="mod">
          <ac:chgData name="VICENTE NAFRI MACHADO AREVALO" userId="6d45cc9e94857aa8" providerId="LiveId" clId="{6FE0485E-A3BB-445E-B584-0AAF097BC6E3}" dt="2025-05-12T11:10:43.942" v="1105" actId="403"/>
          <ac:spMkLst>
            <pc:docMk/>
            <pc:sldMk cId="3022860720" sldId="357"/>
            <ac:spMk id="2" creationId="{DAC616F3-3A59-0C13-BEF8-E53C169ED6CD}"/>
          </ac:spMkLst>
        </pc:spChg>
        <pc:spChg chg="del">
          <ac:chgData name="VICENTE NAFRI MACHADO AREVALO" userId="6d45cc9e94857aa8" providerId="LiveId" clId="{6FE0485E-A3BB-445E-B584-0AAF097BC6E3}" dt="2025-05-12T11:09:26.158" v="1058" actId="478"/>
          <ac:spMkLst>
            <pc:docMk/>
            <pc:sldMk cId="3022860720" sldId="357"/>
            <ac:spMk id="3" creationId="{A6A96CB1-1C44-3A39-E23C-82C60DF3F336}"/>
          </ac:spMkLst>
        </pc:spChg>
        <pc:spChg chg="add mod">
          <ac:chgData name="VICENTE NAFRI MACHADO AREVALO" userId="6d45cc9e94857aa8" providerId="LiveId" clId="{6FE0485E-A3BB-445E-B584-0AAF097BC6E3}" dt="2025-05-12T11:10:38.715" v="1104" actId="1037"/>
          <ac:spMkLst>
            <pc:docMk/>
            <pc:sldMk cId="3022860720" sldId="357"/>
            <ac:spMk id="4" creationId="{16AD9BBC-87DA-20C7-6E27-EA228DF69EA7}"/>
          </ac:spMkLst>
        </pc:spChg>
        <pc:spChg chg="add mod">
          <ac:chgData name="VICENTE NAFRI MACHADO AREVALO" userId="6d45cc9e94857aa8" providerId="LiveId" clId="{6FE0485E-A3BB-445E-B584-0AAF097BC6E3}" dt="2025-05-12T11:10:38.715" v="1104" actId="1037"/>
          <ac:spMkLst>
            <pc:docMk/>
            <pc:sldMk cId="3022860720" sldId="357"/>
            <ac:spMk id="5" creationId="{29B18859-34F9-C0C3-231B-25DD4120FEAE}"/>
          </ac:spMkLst>
        </pc:spChg>
        <pc:spChg chg="add mod">
          <ac:chgData name="VICENTE NAFRI MACHADO AREVALO" userId="6d45cc9e94857aa8" providerId="LiveId" clId="{6FE0485E-A3BB-445E-B584-0AAF097BC6E3}" dt="2025-05-12T11:10:38.715" v="1104" actId="1037"/>
          <ac:spMkLst>
            <pc:docMk/>
            <pc:sldMk cId="3022860720" sldId="357"/>
            <ac:spMk id="6" creationId="{0F9963DA-CD05-7559-AF30-AAD4F202B5C0}"/>
          </ac:spMkLst>
        </pc:spChg>
        <pc:spChg chg="add mod">
          <ac:chgData name="VICENTE NAFRI MACHADO AREVALO" userId="6d45cc9e94857aa8" providerId="LiveId" clId="{6FE0485E-A3BB-445E-B584-0AAF097BC6E3}" dt="2025-05-12T11:10:28.676" v="1077" actId="1038"/>
          <ac:spMkLst>
            <pc:docMk/>
            <pc:sldMk cId="3022860720" sldId="357"/>
            <ac:spMk id="7" creationId="{98CAE0A4-D82F-B2B9-A397-1DA98EEF7264}"/>
          </ac:spMkLst>
        </pc:spChg>
        <pc:spChg chg="add mod">
          <ac:chgData name="VICENTE NAFRI MACHADO AREVALO" userId="6d45cc9e94857aa8" providerId="LiveId" clId="{6FE0485E-A3BB-445E-B584-0AAF097BC6E3}" dt="2025-05-12T11:10:28.676" v="1077" actId="1038"/>
          <ac:spMkLst>
            <pc:docMk/>
            <pc:sldMk cId="3022860720" sldId="357"/>
            <ac:spMk id="8" creationId="{FFD18355-AAC4-0601-EF3E-5ED57751EC2E}"/>
          </ac:spMkLst>
        </pc:spChg>
        <pc:spChg chg="add mod">
          <ac:chgData name="VICENTE NAFRI MACHADO AREVALO" userId="6d45cc9e94857aa8" providerId="LiveId" clId="{6FE0485E-A3BB-445E-B584-0AAF097BC6E3}" dt="2025-05-12T11:10:28.676" v="1077" actId="1038"/>
          <ac:spMkLst>
            <pc:docMk/>
            <pc:sldMk cId="3022860720" sldId="357"/>
            <ac:spMk id="9" creationId="{8772EDFF-6A9C-24BE-540B-0C206F4C314E}"/>
          </ac:spMkLst>
        </pc:spChg>
        <pc:spChg chg="add mod">
          <ac:chgData name="VICENTE NAFRI MACHADO AREVALO" userId="6d45cc9e94857aa8" providerId="LiveId" clId="{6FE0485E-A3BB-445E-B584-0AAF097BC6E3}" dt="2025-05-12T11:10:38.715" v="1104" actId="1037"/>
          <ac:spMkLst>
            <pc:docMk/>
            <pc:sldMk cId="3022860720" sldId="357"/>
            <ac:spMk id="10" creationId="{5854A6C6-4C38-207F-8D51-6B9BA7AB54B5}"/>
          </ac:spMkLst>
        </pc:spChg>
        <pc:spChg chg="add mod">
          <ac:chgData name="VICENTE NAFRI MACHADO AREVALO" userId="6d45cc9e94857aa8" providerId="LiveId" clId="{6FE0485E-A3BB-445E-B584-0AAF097BC6E3}" dt="2025-05-12T11:10:38.715" v="1104" actId="1037"/>
          <ac:spMkLst>
            <pc:docMk/>
            <pc:sldMk cId="3022860720" sldId="357"/>
            <ac:spMk id="11" creationId="{24C48EE4-881F-2EC1-0359-2405253D39DC}"/>
          </ac:spMkLst>
        </pc:spChg>
        <pc:spChg chg="add mod">
          <ac:chgData name="VICENTE NAFRI MACHADO AREVALO" userId="6d45cc9e94857aa8" providerId="LiveId" clId="{6FE0485E-A3BB-445E-B584-0AAF097BC6E3}" dt="2025-05-12T11:10:38.715" v="1104" actId="1037"/>
          <ac:spMkLst>
            <pc:docMk/>
            <pc:sldMk cId="3022860720" sldId="357"/>
            <ac:spMk id="12" creationId="{6BA9176B-7298-A8F0-7EDD-7A6374417362}"/>
          </ac:spMkLst>
        </pc:spChg>
        <pc:picChg chg="add mod">
          <ac:chgData name="VICENTE NAFRI MACHADO AREVALO" userId="6d45cc9e94857aa8" providerId="LiveId" clId="{6FE0485E-A3BB-445E-B584-0AAF097BC6E3}" dt="2025-05-12T11:10:22.755" v="1071" actId="14100"/>
          <ac:picMkLst>
            <pc:docMk/>
            <pc:sldMk cId="3022860720" sldId="357"/>
            <ac:picMk id="13" creationId="{3D118237-8129-281B-94BF-68DACC5C54D0}"/>
          </ac:picMkLst>
        </pc:picChg>
      </pc:sldChg>
      <pc:sldChg chg="del">
        <pc:chgData name="VICENTE NAFRI MACHADO AREVALO" userId="6d45cc9e94857aa8" providerId="LiveId" clId="{6FE0485E-A3BB-445E-B584-0AAF097BC6E3}" dt="2025-05-11T10:37:12.794" v="0" actId="47"/>
        <pc:sldMkLst>
          <pc:docMk/>
          <pc:sldMk cId="2557655328" sldId="358"/>
        </pc:sldMkLst>
      </pc:sldChg>
      <pc:sldChg chg="modSp add mod ord modTransition">
        <pc:chgData name="VICENTE NAFRI MACHADO AREVALO" userId="6d45cc9e94857aa8" providerId="LiveId" clId="{6FE0485E-A3BB-445E-B584-0AAF097BC6E3}" dt="2025-05-12T12:46:46.254" v="1646"/>
        <pc:sldMkLst>
          <pc:docMk/>
          <pc:sldMk cId="3357023966" sldId="358"/>
        </pc:sldMkLst>
        <pc:spChg chg="mod">
          <ac:chgData name="VICENTE NAFRI MACHADO AREVALO" userId="6d45cc9e94857aa8" providerId="LiveId" clId="{6FE0485E-A3BB-445E-B584-0AAF097BC6E3}" dt="2025-05-12T11:11:35.427" v="1113"/>
          <ac:spMkLst>
            <pc:docMk/>
            <pc:sldMk cId="3357023966" sldId="358"/>
            <ac:spMk id="3" creationId="{E0371916-8A43-59EF-4332-F37B49DFA493}"/>
          </ac:spMkLst>
        </pc:spChg>
        <pc:spChg chg="mod">
          <ac:chgData name="VICENTE NAFRI MACHADO AREVALO" userId="6d45cc9e94857aa8" providerId="LiveId" clId="{6FE0485E-A3BB-445E-B584-0AAF097BC6E3}" dt="2025-05-12T11:12:15.545" v="1125" actId="108"/>
          <ac:spMkLst>
            <pc:docMk/>
            <pc:sldMk cId="3357023966" sldId="358"/>
            <ac:spMk id="4" creationId="{087C6F15-A4EE-300B-6687-32535804FF03}"/>
          </ac:spMkLst>
        </pc:spChg>
      </pc:sldChg>
      <pc:sldChg chg="modSp add mod modTransition">
        <pc:chgData name="VICENTE NAFRI MACHADO AREVALO" userId="6d45cc9e94857aa8" providerId="LiveId" clId="{6FE0485E-A3BB-445E-B584-0AAF097BC6E3}" dt="2025-05-12T12:46:46.254" v="1646"/>
        <pc:sldMkLst>
          <pc:docMk/>
          <pc:sldMk cId="843072682" sldId="359"/>
        </pc:sldMkLst>
        <pc:spChg chg="mod">
          <ac:chgData name="VICENTE NAFRI MACHADO AREVALO" userId="6d45cc9e94857aa8" providerId="LiveId" clId="{6FE0485E-A3BB-445E-B584-0AAF097BC6E3}" dt="2025-05-12T11:13:37.428" v="1134"/>
          <ac:spMkLst>
            <pc:docMk/>
            <pc:sldMk cId="843072682" sldId="359"/>
            <ac:spMk id="3" creationId="{0B69B188-5EA1-65A0-8EF2-E4B89513A5A4}"/>
          </ac:spMkLst>
        </pc:spChg>
        <pc:spChg chg="mod">
          <ac:chgData name="VICENTE NAFRI MACHADO AREVALO" userId="6d45cc9e94857aa8" providerId="LiveId" clId="{6FE0485E-A3BB-445E-B584-0AAF097BC6E3}" dt="2025-05-12T11:13:43.520" v="1136" actId="14100"/>
          <ac:spMkLst>
            <pc:docMk/>
            <pc:sldMk cId="843072682" sldId="359"/>
            <ac:spMk id="4" creationId="{730A8E30-BB81-BB6C-A8E5-386944D3BA1B}"/>
          </ac:spMkLst>
        </pc:spChg>
      </pc:sldChg>
      <pc:sldChg chg="del">
        <pc:chgData name="VICENTE NAFRI MACHADO AREVALO" userId="6d45cc9e94857aa8" providerId="LiveId" clId="{6FE0485E-A3BB-445E-B584-0AAF097BC6E3}" dt="2025-05-11T10:37:12.794" v="0" actId="47"/>
        <pc:sldMkLst>
          <pc:docMk/>
          <pc:sldMk cId="3347885263" sldId="359"/>
        </pc:sldMkLst>
      </pc:sldChg>
      <pc:sldChg chg="modSp add mod modTransition">
        <pc:chgData name="VICENTE NAFRI MACHADO AREVALO" userId="6d45cc9e94857aa8" providerId="LiveId" clId="{6FE0485E-A3BB-445E-B584-0AAF097BC6E3}" dt="2025-05-12T12:46:46.254" v="1646"/>
        <pc:sldMkLst>
          <pc:docMk/>
          <pc:sldMk cId="3001293775" sldId="360"/>
        </pc:sldMkLst>
        <pc:spChg chg="mod">
          <ac:chgData name="VICENTE NAFRI MACHADO AREVALO" userId="6d45cc9e94857aa8" providerId="LiveId" clId="{6FE0485E-A3BB-445E-B584-0AAF097BC6E3}" dt="2025-05-12T11:14:41.147" v="1138"/>
          <ac:spMkLst>
            <pc:docMk/>
            <pc:sldMk cId="3001293775" sldId="360"/>
            <ac:spMk id="4" creationId="{BBD92E4C-9549-C0AD-F624-386DF490B83A}"/>
          </ac:spMkLst>
        </pc:spChg>
        <pc:picChg chg="mod">
          <ac:chgData name="VICENTE NAFRI MACHADO AREVALO" userId="6d45cc9e94857aa8" providerId="LiveId" clId="{6FE0485E-A3BB-445E-B584-0AAF097BC6E3}" dt="2025-05-12T11:15:15.694" v="1139" actId="14826"/>
          <ac:picMkLst>
            <pc:docMk/>
            <pc:sldMk cId="3001293775" sldId="360"/>
            <ac:picMk id="6" creationId="{A99BC0DE-E8A2-5762-D426-3D268CAED6FC}"/>
          </ac:picMkLst>
        </pc:picChg>
      </pc:sldChg>
      <pc:sldChg chg="del">
        <pc:chgData name="VICENTE NAFRI MACHADO AREVALO" userId="6d45cc9e94857aa8" providerId="LiveId" clId="{6FE0485E-A3BB-445E-B584-0AAF097BC6E3}" dt="2025-05-11T10:37:12.794" v="0" actId="47"/>
        <pc:sldMkLst>
          <pc:docMk/>
          <pc:sldMk cId="3221451973" sldId="360"/>
        </pc:sldMkLst>
      </pc:sldChg>
      <pc:sldChg chg="modSp add mod ord modTransition">
        <pc:chgData name="VICENTE NAFRI MACHADO AREVALO" userId="6d45cc9e94857aa8" providerId="LiveId" clId="{6FE0485E-A3BB-445E-B584-0AAF097BC6E3}" dt="2025-05-12T12:46:46.254" v="1646"/>
        <pc:sldMkLst>
          <pc:docMk/>
          <pc:sldMk cId="755527885" sldId="361"/>
        </pc:sldMkLst>
        <pc:spChg chg="mod">
          <ac:chgData name="VICENTE NAFRI MACHADO AREVALO" userId="6d45cc9e94857aa8" providerId="LiveId" clId="{6FE0485E-A3BB-445E-B584-0AAF097BC6E3}" dt="2025-05-12T11:16:35.036" v="1160"/>
          <ac:spMkLst>
            <pc:docMk/>
            <pc:sldMk cId="755527885" sldId="361"/>
            <ac:spMk id="3" creationId="{9A1CC1CB-43D9-380A-F508-93504D9F41F7}"/>
          </ac:spMkLst>
        </pc:spChg>
        <pc:spChg chg="mod">
          <ac:chgData name="VICENTE NAFRI MACHADO AREVALO" userId="6d45cc9e94857aa8" providerId="LiveId" clId="{6FE0485E-A3BB-445E-B584-0AAF097BC6E3}" dt="2025-05-12T11:18:04.725" v="1197" actId="108"/>
          <ac:spMkLst>
            <pc:docMk/>
            <pc:sldMk cId="755527885" sldId="361"/>
            <ac:spMk id="4" creationId="{179F0306-F44F-53F4-D0D0-D021A024F539}"/>
          </ac:spMkLst>
        </pc:spChg>
      </pc:sldChg>
      <pc:sldChg chg="del">
        <pc:chgData name="VICENTE NAFRI MACHADO AREVALO" userId="6d45cc9e94857aa8" providerId="LiveId" clId="{6FE0485E-A3BB-445E-B584-0AAF097BC6E3}" dt="2025-05-11T10:37:12.794" v="0" actId="47"/>
        <pc:sldMkLst>
          <pc:docMk/>
          <pc:sldMk cId="1591473010" sldId="361"/>
        </pc:sldMkLst>
      </pc:sldChg>
      <pc:sldChg chg="addSp delSp modSp new mod modTransition">
        <pc:chgData name="VICENTE NAFRI MACHADO AREVALO" userId="6d45cc9e94857aa8" providerId="LiveId" clId="{6FE0485E-A3BB-445E-B584-0AAF097BC6E3}" dt="2025-05-12T12:46:46.254" v="1646"/>
        <pc:sldMkLst>
          <pc:docMk/>
          <pc:sldMk cId="1359472499" sldId="362"/>
        </pc:sldMkLst>
        <pc:spChg chg="mod">
          <ac:chgData name="VICENTE NAFRI MACHADO AREVALO" userId="6d45cc9e94857aa8" providerId="LiveId" clId="{6FE0485E-A3BB-445E-B584-0AAF097BC6E3}" dt="2025-05-12T11:20:50.590" v="1226" actId="14100"/>
          <ac:spMkLst>
            <pc:docMk/>
            <pc:sldMk cId="1359472499" sldId="362"/>
            <ac:spMk id="2" creationId="{F22A3038-9AAA-B998-EB07-CCD9200912CD}"/>
          </ac:spMkLst>
        </pc:spChg>
        <pc:spChg chg="del mod">
          <ac:chgData name="VICENTE NAFRI MACHADO AREVALO" userId="6d45cc9e94857aa8" providerId="LiveId" clId="{6FE0485E-A3BB-445E-B584-0AAF097BC6E3}" dt="2025-05-12T11:19:57.472" v="1211" actId="12084"/>
          <ac:spMkLst>
            <pc:docMk/>
            <pc:sldMk cId="1359472499" sldId="362"/>
            <ac:spMk id="3" creationId="{0B3C3C57-E0D7-A78D-4FD3-95B3C1D7741B}"/>
          </ac:spMkLst>
        </pc:spChg>
        <pc:graphicFrameChg chg="add mod">
          <ac:chgData name="VICENTE NAFRI MACHADO AREVALO" userId="6d45cc9e94857aa8" providerId="LiveId" clId="{6FE0485E-A3BB-445E-B584-0AAF097BC6E3}" dt="2025-05-12T11:20:56.742" v="1228" actId="14100"/>
          <ac:graphicFrameMkLst>
            <pc:docMk/>
            <pc:sldMk cId="1359472499" sldId="362"/>
            <ac:graphicFrameMk id="4" creationId="{B397B9CE-3B74-7455-D7CE-8934E19986A3}"/>
          </ac:graphicFrameMkLst>
        </pc:graphicFrameChg>
        <pc:picChg chg="add mod modCrop">
          <ac:chgData name="VICENTE NAFRI MACHADO AREVALO" userId="6d45cc9e94857aa8" providerId="LiveId" clId="{6FE0485E-A3BB-445E-B584-0AAF097BC6E3}" dt="2025-05-12T11:20:46.807" v="1225" actId="14100"/>
          <ac:picMkLst>
            <pc:docMk/>
            <pc:sldMk cId="1359472499" sldId="362"/>
            <ac:picMk id="5" creationId="{AA115220-5A08-9674-60E8-054F4D08F004}"/>
          </ac:picMkLst>
        </pc:picChg>
      </pc:sldChg>
      <pc:sldChg chg="del">
        <pc:chgData name="VICENTE NAFRI MACHADO AREVALO" userId="6d45cc9e94857aa8" providerId="LiveId" clId="{6FE0485E-A3BB-445E-B584-0AAF097BC6E3}" dt="2025-05-11T10:37:12.794" v="0" actId="47"/>
        <pc:sldMkLst>
          <pc:docMk/>
          <pc:sldMk cId="2891915311" sldId="362"/>
        </pc:sldMkLst>
      </pc:sldChg>
      <pc:sldChg chg="del">
        <pc:chgData name="VICENTE NAFRI MACHADO AREVALO" userId="6d45cc9e94857aa8" providerId="LiveId" clId="{6FE0485E-A3BB-445E-B584-0AAF097BC6E3}" dt="2025-05-11T10:37:12.794" v="0" actId="47"/>
        <pc:sldMkLst>
          <pc:docMk/>
          <pc:sldMk cId="698254568" sldId="363"/>
        </pc:sldMkLst>
      </pc:sldChg>
      <pc:sldChg chg="modSp add mod ord modTransition">
        <pc:chgData name="VICENTE NAFRI MACHADO AREVALO" userId="6d45cc9e94857aa8" providerId="LiveId" clId="{6FE0485E-A3BB-445E-B584-0AAF097BC6E3}" dt="2025-05-12T12:46:46.254" v="1646"/>
        <pc:sldMkLst>
          <pc:docMk/>
          <pc:sldMk cId="1705679486" sldId="363"/>
        </pc:sldMkLst>
        <pc:spChg chg="mod">
          <ac:chgData name="VICENTE NAFRI MACHADO AREVALO" userId="6d45cc9e94857aa8" providerId="LiveId" clId="{6FE0485E-A3BB-445E-B584-0AAF097BC6E3}" dt="2025-05-12T11:22:27.227" v="1241" actId="20577"/>
          <ac:spMkLst>
            <pc:docMk/>
            <pc:sldMk cId="1705679486" sldId="363"/>
            <ac:spMk id="3" creationId="{2BA6B4CF-6258-F261-97A9-B3DAB3187F44}"/>
          </ac:spMkLst>
        </pc:spChg>
        <pc:spChg chg="mod">
          <ac:chgData name="VICENTE NAFRI MACHADO AREVALO" userId="6d45cc9e94857aa8" providerId="LiveId" clId="{6FE0485E-A3BB-445E-B584-0AAF097BC6E3}" dt="2025-05-12T11:22:24.172" v="1239" actId="403"/>
          <ac:spMkLst>
            <pc:docMk/>
            <pc:sldMk cId="1705679486" sldId="363"/>
            <ac:spMk id="4" creationId="{4430F736-5FEA-CFD3-CB37-AF9051A0AF1B}"/>
          </ac:spMkLst>
        </pc:spChg>
      </pc:sldChg>
      <pc:sldChg chg="del">
        <pc:chgData name="VICENTE NAFRI MACHADO AREVALO" userId="6d45cc9e94857aa8" providerId="LiveId" clId="{6FE0485E-A3BB-445E-B584-0AAF097BC6E3}" dt="2025-05-11T10:37:12.794" v="0" actId="47"/>
        <pc:sldMkLst>
          <pc:docMk/>
          <pc:sldMk cId="1083807556" sldId="364"/>
        </pc:sldMkLst>
      </pc:sldChg>
      <pc:sldChg chg="addSp modSp new mod modTransition">
        <pc:chgData name="VICENTE NAFRI MACHADO AREVALO" userId="6d45cc9e94857aa8" providerId="LiveId" clId="{6FE0485E-A3BB-445E-B584-0AAF097BC6E3}" dt="2025-05-12T12:46:46.254" v="1646"/>
        <pc:sldMkLst>
          <pc:docMk/>
          <pc:sldMk cId="1376484629" sldId="364"/>
        </pc:sldMkLst>
        <pc:spChg chg="mod">
          <ac:chgData name="VICENTE NAFRI MACHADO AREVALO" userId="6d45cc9e94857aa8" providerId="LiveId" clId="{6FE0485E-A3BB-445E-B584-0AAF097BC6E3}" dt="2025-05-12T11:22:58.405" v="1244" actId="14100"/>
          <ac:spMkLst>
            <pc:docMk/>
            <pc:sldMk cId="1376484629" sldId="364"/>
            <ac:spMk id="2" creationId="{6DE10A20-3804-AE77-5FDC-5A230CF0FF0B}"/>
          </ac:spMkLst>
        </pc:spChg>
        <pc:spChg chg="mod">
          <ac:chgData name="VICENTE NAFRI MACHADO AREVALO" userId="6d45cc9e94857aa8" providerId="LiveId" clId="{6FE0485E-A3BB-445E-B584-0AAF097BC6E3}" dt="2025-05-12T11:24:18.915" v="1275" actId="108"/>
          <ac:spMkLst>
            <pc:docMk/>
            <pc:sldMk cId="1376484629" sldId="364"/>
            <ac:spMk id="3" creationId="{C7F8363D-182B-6C33-17FA-8C85F5FA55AE}"/>
          </ac:spMkLst>
        </pc:spChg>
        <pc:picChg chg="add mod modCrop">
          <ac:chgData name="VICENTE NAFRI MACHADO AREVALO" userId="6d45cc9e94857aa8" providerId="LiveId" clId="{6FE0485E-A3BB-445E-B584-0AAF097BC6E3}" dt="2025-05-12T11:25:05.661" v="1284" actId="14100"/>
          <ac:picMkLst>
            <pc:docMk/>
            <pc:sldMk cId="1376484629" sldId="364"/>
            <ac:picMk id="4" creationId="{B45884C9-A8FB-6FEE-3E55-A2600B5A8FB5}"/>
          </ac:picMkLst>
        </pc:picChg>
      </pc:sldChg>
      <pc:sldChg chg="del">
        <pc:chgData name="VICENTE NAFRI MACHADO AREVALO" userId="6d45cc9e94857aa8" providerId="LiveId" clId="{6FE0485E-A3BB-445E-B584-0AAF097BC6E3}" dt="2025-05-11T10:37:12.794" v="0" actId="47"/>
        <pc:sldMkLst>
          <pc:docMk/>
          <pc:sldMk cId="3367777638" sldId="365"/>
        </pc:sldMkLst>
      </pc:sldChg>
      <pc:sldChg chg="modSp add mod ord modTransition">
        <pc:chgData name="VICENTE NAFRI MACHADO AREVALO" userId="6d45cc9e94857aa8" providerId="LiveId" clId="{6FE0485E-A3BB-445E-B584-0AAF097BC6E3}" dt="2025-05-12T12:46:46.254" v="1646"/>
        <pc:sldMkLst>
          <pc:docMk/>
          <pc:sldMk cId="3761109730" sldId="365"/>
        </pc:sldMkLst>
        <pc:spChg chg="mod">
          <ac:chgData name="VICENTE NAFRI MACHADO AREVALO" userId="6d45cc9e94857aa8" providerId="LiveId" clId="{6FE0485E-A3BB-445E-B584-0AAF097BC6E3}" dt="2025-05-12T11:26:24.649" v="1298" actId="20577"/>
          <ac:spMkLst>
            <pc:docMk/>
            <pc:sldMk cId="3761109730" sldId="365"/>
            <ac:spMk id="3" creationId="{68DDBEE8-42BE-2052-969F-556FEEC65CA5}"/>
          </ac:spMkLst>
        </pc:spChg>
        <pc:spChg chg="mod">
          <ac:chgData name="VICENTE NAFRI MACHADO AREVALO" userId="6d45cc9e94857aa8" providerId="LiveId" clId="{6FE0485E-A3BB-445E-B584-0AAF097BC6E3}" dt="2025-05-12T11:26:19.299" v="1296" actId="108"/>
          <ac:spMkLst>
            <pc:docMk/>
            <pc:sldMk cId="3761109730" sldId="365"/>
            <ac:spMk id="4" creationId="{8FDD8B86-0326-5C50-7E79-932F688D8BD9}"/>
          </ac:spMkLst>
        </pc:spChg>
      </pc:sldChg>
      <pc:sldChg chg="del">
        <pc:chgData name="VICENTE NAFRI MACHADO AREVALO" userId="6d45cc9e94857aa8" providerId="LiveId" clId="{6FE0485E-A3BB-445E-B584-0AAF097BC6E3}" dt="2025-05-11T10:37:12.794" v="0" actId="47"/>
        <pc:sldMkLst>
          <pc:docMk/>
          <pc:sldMk cId="1575899479" sldId="366"/>
        </pc:sldMkLst>
      </pc:sldChg>
      <pc:sldChg chg="addSp delSp modSp new mod modTransition">
        <pc:chgData name="VICENTE NAFRI MACHADO AREVALO" userId="6d45cc9e94857aa8" providerId="LiveId" clId="{6FE0485E-A3BB-445E-B584-0AAF097BC6E3}" dt="2025-05-12T12:46:46.254" v="1646"/>
        <pc:sldMkLst>
          <pc:docMk/>
          <pc:sldMk cId="4162881106" sldId="366"/>
        </pc:sldMkLst>
        <pc:spChg chg="mod">
          <ac:chgData name="VICENTE NAFRI MACHADO AREVALO" userId="6d45cc9e94857aa8" providerId="LiveId" clId="{6FE0485E-A3BB-445E-B584-0AAF097BC6E3}" dt="2025-05-12T11:28:20.711" v="1317" actId="14100"/>
          <ac:spMkLst>
            <pc:docMk/>
            <pc:sldMk cId="4162881106" sldId="366"/>
            <ac:spMk id="2" creationId="{5587C965-1D72-6788-6B51-E97326DC7A93}"/>
          </ac:spMkLst>
        </pc:spChg>
        <pc:spChg chg="del mod">
          <ac:chgData name="VICENTE NAFRI MACHADO AREVALO" userId="6d45cc9e94857aa8" providerId="LiveId" clId="{6FE0485E-A3BB-445E-B584-0AAF097BC6E3}" dt="2025-05-12T11:28:04.969" v="1312" actId="12084"/>
          <ac:spMkLst>
            <pc:docMk/>
            <pc:sldMk cId="4162881106" sldId="366"/>
            <ac:spMk id="3" creationId="{C508BA0B-C761-7F02-03EC-FA2C8D2A2466}"/>
          </ac:spMkLst>
        </pc:spChg>
        <pc:graphicFrameChg chg="add mod">
          <ac:chgData name="VICENTE NAFRI MACHADO AREVALO" userId="6d45cc9e94857aa8" providerId="LiveId" clId="{6FE0485E-A3BB-445E-B584-0AAF097BC6E3}" dt="2025-05-12T11:28:52.244" v="1326" actId="14100"/>
          <ac:graphicFrameMkLst>
            <pc:docMk/>
            <pc:sldMk cId="4162881106" sldId="366"/>
            <ac:graphicFrameMk id="4" creationId="{E76F918C-4915-F5F8-5BA1-9687830B07E4}"/>
          </ac:graphicFrameMkLst>
        </pc:graphicFrameChg>
        <pc:picChg chg="add mod">
          <ac:chgData name="VICENTE NAFRI MACHADO AREVALO" userId="6d45cc9e94857aa8" providerId="LiveId" clId="{6FE0485E-A3BB-445E-B584-0AAF097BC6E3}" dt="2025-05-12T11:28:38.764" v="1323" actId="14100"/>
          <ac:picMkLst>
            <pc:docMk/>
            <pc:sldMk cId="4162881106" sldId="366"/>
            <ac:picMk id="5" creationId="{43B9DFCC-7762-840C-D602-7F28854A21C3}"/>
          </ac:picMkLst>
        </pc:picChg>
      </pc:sldChg>
      <pc:sldChg chg="modSp add mod ord modTransition">
        <pc:chgData name="VICENTE NAFRI MACHADO AREVALO" userId="6d45cc9e94857aa8" providerId="LiveId" clId="{6FE0485E-A3BB-445E-B584-0AAF097BC6E3}" dt="2025-05-12T12:46:46.254" v="1646"/>
        <pc:sldMkLst>
          <pc:docMk/>
          <pc:sldMk cId="769126571" sldId="367"/>
        </pc:sldMkLst>
        <pc:spChg chg="mod">
          <ac:chgData name="VICENTE NAFRI MACHADO AREVALO" userId="6d45cc9e94857aa8" providerId="LiveId" clId="{6FE0485E-A3BB-445E-B584-0AAF097BC6E3}" dt="2025-05-12T11:43:04.444" v="1333" actId="20577"/>
          <ac:spMkLst>
            <pc:docMk/>
            <pc:sldMk cId="769126571" sldId="367"/>
            <ac:spMk id="3" creationId="{484A1780-2428-07F8-2608-17E5FEF3B87E}"/>
          </ac:spMkLst>
        </pc:spChg>
        <pc:spChg chg="mod">
          <ac:chgData name="VICENTE NAFRI MACHADO AREVALO" userId="6d45cc9e94857aa8" providerId="LiveId" clId="{6FE0485E-A3BB-445E-B584-0AAF097BC6E3}" dt="2025-05-12T11:44:06.474" v="1350" actId="108"/>
          <ac:spMkLst>
            <pc:docMk/>
            <pc:sldMk cId="769126571" sldId="367"/>
            <ac:spMk id="4" creationId="{20EEE5BB-4885-E022-8281-2DA305F4EEDF}"/>
          </ac:spMkLst>
        </pc:spChg>
      </pc:sldChg>
      <pc:sldChg chg="del">
        <pc:chgData name="VICENTE NAFRI MACHADO AREVALO" userId="6d45cc9e94857aa8" providerId="LiveId" clId="{6FE0485E-A3BB-445E-B584-0AAF097BC6E3}" dt="2025-05-11T10:37:12.794" v="0" actId="47"/>
        <pc:sldMkLst>
          <pc:docMk/>
          <pc:sldMk cId="4212415255" sldId="367"/>
        </pc:sldMkLst>
      </pc:sldChg>
      <pc:sldChg chg="del">
        <pc:chgData name="VICENTE NAFRI MACHADO AREVALO" userId="6d45cc9e94857aa8" providerId="LiveId" clId="{6FE0485E-A3BB-445E-B584-0AAF097BC6E3}" dt="2025-05-11T10:37:12.794" v="0" actId="47"/>
        <pc:sldMkLst>
          <pc:docMk/>
          <pc:sldMk cId="666493286" sldId="368"/>
        </pc:sldMkLst>
      </pc:sldChg>
      <pc:sldChg chg="addSp delSp modSp new mod modTransition">
        <pc:chgData name="VICENTE NAFRI MACHADO AREVALO" userId="6d45cc9e94857aa8" providerId="LiveId" clId="{6FE0485E-A3BB-445E-B584-0AAF097BC6E3}" dt="2025-05-12T12:46:46.254" v="1646"/>
        <pc:sldMkLst>
          <pc:docMk/>
          <pc:sldMk cId="1097179187" sldId="368"/>
        </pc:sldMkLst>
        <pc:spChg chg="mod">
          <ac:chgData name="VICENTE NAFRI MACHADO AREVALO" userId="6d45cc9e94857aa8" providerId="LiveId" clId="{6FE0485E-A3BB-445E-B584-0AAF097BC6E3}" dt="2025-05-12T11:45:02.404" v="1355" actId="14100"/>
          <ac:spMkLst>
            <pc:docMk/>
            <pc:sldMk cId="1097179187" sldId="368"/>
            <ac:spMk id="2" creationId="{CD923B79-7D20-FAFE-9D0F-EE309FBD61A4}"/>
          </ac:spMkLst>
        </pc:spChg>
        <pc:spChg chg="add del mod">
          <ac:chgData name="VICENTE NAFRI MACHADO AREVALO" userId="6d45cc9e94857aa8" providerId="LiveId" clId="{6FE0485E-A3BB-445E-B584-0AAF097BC6E3}" dt="2025-05-12T11:45:55.765" v="1365" actId="12084"/>
          <ac:spMkLst>
            <pc:docMk/>
            <pc:sldMk cId="1097179187" sldId="368"/>
            <ac:spMk id="3" creationId="{7C3EA5C6-310A-9D46-9235-DA3FDF4154DD}"/>
          </ac:spMkLst>
        </pc:spChg>
        <pc:spChg chg="add mod">
          <ac:chgData name="VICENTE NAFRI MACHADO AREVALO" userId="6d45cc9e94857aa8" providerId="LiveId" clId="{6FE0485E-A3BB-445E-B584-0AAF097BC6E3}" dt="2025-05-12T11:47:26.485" v="1391" actId="1076"/>
          <ac:spMkLst>
            <pc:docMk/>
            <pc:sldMk cId="1097179187" sldId="368"/>
            <ac:spMk id="8" creationId="{C7F6C81E-6CD7-A19F-32AD-B5D7F4A68917}"/>
          </ac:spMkLst>
        </pc:spChg>
        <pc:graphicFrameChg chg="add mod">
          <ac:chgData name="VICENTE NAFRI MACHADO AREVALO" userId="6d45cc9e94857aa8" providerId="LiveId" clId="{6FE0485E-A3BB-445E-B584-0AAF097BC6E3}" dt="2025-05-12T11:46:31.017" v="1375" actId="14100"/>
          <ac:graphicFrameMkLst>
            <pc:docMk/>
            <pc:sldMk cId="1097179187" sldId="368"/>
            <ac:graphicFrameMk id="6" creationId="{BC027521-69C9-E144-DE22-270FF1FFDD5F}"/>
          </ac:graphicFrameMkLst>
        </pc:graphicFrameChg>
        <pc:picChg chg="add del mod ord">
          <ac:chgData name="VICENTE NAFRI MACHADO AREVALO" userId="6d45cc9e94857aa8" providerId="LiveId" clId="{6FE0485E-A3BB-445E-B584-0AAF097BC6E3}" dt="2025-05-12T11:45:12.351" v="1357" actId="22"/>
          <ac:picMkLst>
            <pc:docMk/>
            <pc:sldMk cId="1097179187" sldId="368"/>
            <ac:picMk id="5" creationId="{6C5957B7-B744-CF83-ECF4-3A10D907680F}"/>
          </ac:picMkLst>
        </pc:picChg>
        <pc:picChg chg="add mod">
          <ac:chgData name="VICENTE NAFRI MACHADO AREVALO" userId="6d45cc9e94857aa8" providerId="LiveId" clId="{6FE0485E-A3BB-445E-B584-0AAF097BC6E3}" dt="2025-05-12T11:46:27.099" v="1374" actId="14100"/>
          <ac:picMkLst>
            <pc:docMk/>
            <pc:sldMk cId="1097179187" sldId="368"/>
            <ac:picMk id="7" creationId="{5E718A52-9EA4-8634-4B57-A73366F5DCFA}"/>
          </ac:picMkLst>
        </pc:picChg>
      </pc:sldChg>
      <pc:sldChg chg="del">
        <pc:chgData name="VICENTE NAFRI MACHADO AREVALO" userId="6d45cc9e94857aa8" providerId="LiveId" clId="{6FE0485E-A3BB-445E-B584-0AAF097BC6E3}" dt="2025-05-11T10:37:12.794" v="0" actId="47"/>
        <pc:sldMkLst>
          <pc:docMk/>
          <pc:sldMk cId="1585777150" sldId="369"/>
        </pc:sldMkLst>
      </pc:sldChg>
      <pc:sldChg chg="addSp delSp modSp new mod modTransition">
        <pc:chgData name="VICENTE NAFRI MACHADO AREVALO" userId="6d45cc9e94857aa8" providerId="LiveId" clId="{6FE0485E-A3BB-445E-B584-0AAF097BC6E3}" dt="2025-05-12T12:46:46.254" v="1646"/>
        <pc:sldMkLst>
          <pc:docMk/>
          <pc:sldMk cId="3918540776" sldId="369"/>
        </pc:sldMkLst>
        <pc:spChg chg="mod">
          <ac:chgData name="VICENTE NAFRI MACHADO AREVALO" userId="6d45cc9e94857aa8" providerId="LiveId" clId="{6FE0485E-A3BB-445E-B584-0AAF097BC6E3}" dt="2025-05-12T11:49:36.455" v="1414" actId="14100"/>
          <ac:spMkLst>
            <pc:docMk/>
            <pc:sldMk cId="3918540776" sldId="369"/>
            <ac:spMk id="2" creationId="{F85CAA0C-6DFC-01D3-18F7-1DBD2893DF0E}"/>
          </ac:spMkLst>
        </pc:spChg>
        <pc:spChg chg="del mod">
          <ac:chgData name="VICENTE NAFRI MACHADO AREVALO" userId="6d45cc9e94857aa8" providerId="LiveId" clId="{6FE0485E-A3BB-445E-B584-0AAF097BC6E3}" dt="2025-05-12T11:49:16.940" v="1408" actId="12084"/>
          <ac:spMkLst>
            <pc:docMk/>
            <pc:sldMk cId="3918540776" sldId="369"/>
            <ac:spMk id="3" creationId="{E702EEAE-81C4-D15D-E91E-A65990CF9296}"/>
          </ac:spMkLst>
        </pc:spChg>
        <pc:graphicFrameChg chg="add mod">
          <ac:chgData name="VICENTE NAFRI MACHADO AREVALO" userId="6d45cc9e94857aa8" providerId="LiveId" clId="{6FE0485E-A3BB-445E-B584-0AAF097BC6E3}" dt="2025-05-12T11:50:52.807" v="1426" actId="13782"/>
          <ac:graphicFrameMkLst>
            <pc:docMk/>
            <pc:sldMk cId="3918540776" sldId="369"/>
            <ac:graphicFrameMk id="4" creationId="{F5E89893-2599-F09D-7787-C21E37836FEB}"/>
          </ac:graphicFrameMkLst>
        </pc:graphicFrameChg>
        <pc:picChg chg="add mod">
          <ac:chgData name="VICENTE NAFRI MACHADO AREVALO" userId="6d45cc9e94857aa8" providerId="LiveId" clId="{6FE0485E-A3BB-445E-B584-0AAF097BC6E3}" dt="2025-05-12T11:49:51.472" v="1420" actId="14100"/>
          <ac:picMkLst>
            <pc:docMk/>
            <pc:sldMk cId="3918540776" sldId="369"/>
            <ac:picMk id="5" creationId="{00D7AB45-0743-E402-6B8C-C636629B086F}"/>
          </ac:picMkLst>
        </pc:picChg>
      </pc:sldChg>
      <pc:sldChg chg="addSp modSp new mod modTransition">
        <pc:chgData name="VICENTE NAFRI MACHADO AREVALO" userId="6d45cc9e94857aa8" providerId="LiveId" clId="{6FE0485E-A3BB-445E-B584-0AAF097BC6E3}" dt="2025-05-12T12:46:46.254" v="1646"/>
        <pc:sldMkLst>
          <pc:docMk/>
          <pc:sldMk cId="1082054476" sldId="370"/>
        </pc:sldMkLst>
        <pc:spChg chg="mod">
          <ac:chgData name="VICENTE NAFRI MACHADO AREVALO" userId="6d45cc9e94857aa8" providerId="LiveId" clId="{6FE0485E-A3BB-445E-B584-0AAF097BC6E3}" dt="2025-05-12T12:29:31.056" v="1457" actId="1076"/>
          <ac:spMkLst>
            <pc:docMk/>
            <pc:sldMk cId="1082054476" sldId="370"/>
            <ac:spMk id="2" creationId="{2118DD26-66B8-4846-6072-94E14E7A34DE}"/>
          </ac:spMkLst>
        </pc:spChg>
        <pc:spChg chg="mod">
          <ac:chgData name="VICENTE NAFRI MACHADO AREVALO" userId="6d45cc9e94857aa8" providerId="LiveId" clId="{6FE0485E-A3BB-445E-B584-0AAF097BC6E3}" dt="2025-05-12T12:30:24.857" v="1482" actId="108"/>
          <ac:spMkLst>
            <pc:docMk/>
            <pc:sldMk cId="1082054476" sldId="370"/>
            <ac:spMk id="3" creationId="{68A605EE-4959-F404-A6B6-E3997E593589}"/>
          </ac:spMkLst>
        </pc:spChg>
        <pc:picChg chg="add mod">
          <ac:chgData name="VICENTE NAFRI MACHADO AREVALO" userId="6d45cc9e94857aa8" providerId="LiveId" clId="{6FE0485E-A3BB-445E-B584-0AAF097BC6E3}" dt="2025-05-12T12:29:48" v="1460" actId="14100"/>
          <ac:picMkLst>
            <pc:docMk/>
            <pc:sldMk cId="1082054476" sldId="370"/>
            <ac:picMk id="4" creationId="{4BAD5009-890C-6D30-CF08-6EA9F9AA5C6E}"/>
          </ac:picMkLst>
        </pc:picChg>
      </pc:sldChg>
      <pc:sldChg chg="del">
        <pc:chgData name="VICENTE NAFRI MACHADO AREVALO" userId="6d45cc9e94857aa8" providerId="LiveId" clId="{6FE0485E-A3BB-445E-B584-0AAF097BC6E3}" dt="2025-05-11T10:37:12.794" v="0" actId="47"/>
        <pc:sldMkLst>
          <pc:docMk/>
          <pc:sldMk cId="2543856407" sldId="370"/>
        </pc:sldMkLst>
      </pc:sldChg>
      <pc:sldChg chg="addSp modSp new mod modTransition">
        <pc:chgData name="VICENTE NAFRI MACHADO AREVALO" userId="6d45cc9e94857aa8" providerId="LiveId" clId="{6FE0485E-A3BB-445E-B584-0AAF097BC6E3}" dt="2025-05-12T12:46:46.254" v="1646"/>
        <pc:sldMkLst>
          <pc:docMk/>
          <pc:sldMk cId="2200123108" sldId="371"/>
        </pc:sldMkLst>
        <pc:spChg chg="mod">
          <ac:chgData name="VICENTE NAFRI MACHADO AREVALO" userId="6d45cc9e94857aa8" providerId="LiveId" clId="{6FE0485E-A3BB-445E-B584-0AAF097BC6E3}" dt="2025-05-12T12:32:08.947" v="1493" actId="403"/>
          <ac:spMkLst>
            <pc:docMk/>
            <pc:sldMk cId="2200123108" sldId="371"/>
            <ac:spMk id="2" creationId="{6C3A71F3-1198-3668-B156-7AA1847FD9D0}"/>
          </ac:spMkLst>
        </pc:spChg>
        <pc:spChg chg="mod">
          <ac:chgData name="VICENTE NAFRI MACHADO AREVALO" userId="6d45cc9e94857aa8" providerId="LiveId" clId="{6FE0485E-A3BB-445E-B584-0AAF097BC6E3}" dt="2025-05-12T12:33:22.202" v="1514" actId="27636"/>
          <ac:spMkLst>
            <pc:docMk/>
            <pc:sldMk cId="2200123108" sldId="371"/>
            <ac:spMk id="3" creationId="{75D36533-E163-76EA-8BC1-9306AC6B870F}"/>
          </ac:spMkLst>
        </pc:spChg>
        <pc:picChg chg="add mod">
          <ac:chgData name="VICENTE NAFRI MACHADO AREVALO" userId="6d45cc9e94857aa8" providerId="LiveId" clId="{6FE0485E-A3BB-445E-B584-0AAF097BC6E3}" dt="2025-05-12T12:32:28.249" v="1496" actId="14100"/>
          <ac:picMkLst>
            <pc:docMk/>
            <pc:sldMk cId="2200123108" sldId="371"/>
            <ac:picMk id="4" creationId="{E6F00E89-3F13-8199-C457-A1B8A8B13314}"/>
          </ac:picMkLst>
        </pc:picChg>
      </pc:sldChg>
      <pc:sldChg chg="del">
        <pc:chgData name="VICENTE NAFRI MACHADO AREVALO" userId="6d45cc9e94857aa8" providerId="LiveId" clId="{6FE0485E-A3BB-445E-B584-0AAF097BC6E3}" dt="2025-05-11T10:37:12.794" v="0" actId="47"/>
        <pc:sldMkLst>
          <pc:docMk/>
          <pc:sldMk cId="4190578044" sldId="371"/>
        </pc:sldMkLst>
      </pc:sldChg>
      <pc:sldChg chg="del">
        <pc:chgData name="VICENTE NAFRI MACHADO AREVALO" userId="6d45cc9e94857aa8" providerId="LiveId" clId="{6FE0485E-A3BB-445E-B584-0AAF097BC6E3}" dt="2025-05-11T10:37:12.794" v="0" actId="47"/>
        <pc:sldMkLst>
          <pc:docMk/>
          <pc:sldMk cId="2341800493" sldId="372"/>
        </pc:sldMkLst>
      </pc:sldChg>
      <pc:sldChg chg="modSp add mod ord modTransition">
        <pc:chgData name="VICENTE NAFRI MACHADO AREVALO" userId="6d45cc9e94857aa8" providerId="LiveId" clId="{6FE0485E-A3BB-445E-B584-0AAF097BC6E3}" dt="2025-05-12T12:46:46.254" v="1646"/>
        <pc:sldMkLst>
          <pc:docMk/>
          <pc:sldMk cId="2450525952" sldId="372"/>
        </pc:sldMkLst>
        <pc:spChg chg="mod">
          <ac:chgData name="VICENTE NAFRI MACHADO AREVALO" userId="6d45cc9e94857aa8" providerId="LiveId" clId="{6FE0485E-A3BB-445E-B584-0AAF097BC6E3}" dt="2025-05-12T12:34:19.298" v="1524" actId="20577"/>
          <ac:spMkLst>
            <pc:docMk/>
            <pc:sldMk cId="2450525952" sldId="372"/>
            <ac:spMk id="3" creationId="{D2132086-9C3C-71E4-EC0F-9FF84FCB198C}"/>
          </ac:spMkLst>
        </pc:spChg>
        <pc:spChg chg="mod">
          <ac:chgData name="VICENTE NAFRI MACHADO AREVALO" userId="6d45cc9e94857aa8" providerId="LiveId" clId="{6FE0485E-A3BB-445E-B584-0AAF097BC6E3}" dt="2025-05-12T12:35:12.889" v="1545" actId="108"/>
          <ac:spMkLst>
            <pc:docMk/>
            <pc:sldMk cId="2450525952" sldId="372"/>
            <ac:spMk id="4" creationId="{46DE3E2A-0A9F-AD3C-22F3-07BFF991C362}"/>
          </ac:spMkLst>
        </pc:spChg>
      </pc:sldChg>
      <pc:sldChg chg="addSp delSp modSp new mod modTransition">
        <pc:chgData name="VICENTE NAFRI MACHADO AREVALO" userId="6d45cc9e94857aa8" providerId="LiveId" clId="{6FE0485E-A3BB-445E-B584-0AAF097BC6E3}" dt="2025-05-12T12:46:46.254" v="1646"/>
        <pc:sldMkLst>
          <pc:docMk/>
          <pc:sldMk cId="365806021" sldId="373"/>
        </pc:sldMkLst>
        <pc:spChg chg="mod">
          <ac:chgData name="VICENTE NAFRI MACHADO AREVALO" userId="6d45cc9e94857aa8" providerId="LiveId" clId="{6FE0485E-A3BB-445E-B584-0AAF097BC6E3}" dt="2025-05-12T12:36:53.073" v="1562" actId="14100"/>
          <ac:spMkLst>
            <pc:docMk/>
            <pc:sldMk cId="365806021" sldId="373"/>
            <ac:spMk id="2" creationId="{004AB31D-451A-5050-88A1-352147B819DC}"/>
          </ac:spMkLst>
        </pc:spChg>
        <pc:spChg chg="del mod">
          <ac:chgData name="VICENTE NAFRI MACHADO AREVALO" userId="6d45cc9e94857aa8" providerId="LiveId" clId="{6FE0485E-A3BB-445E-B584-0AAF097BC6E3}" dt="2025-05-12T12:37:06.569" v="1564" actId="12084"/>
          <ac:spMkLst>
            <pc:docMk/>
            <pc:sldMk cId="365806021" sldId="373"/>
            <ac:spMk id="3" creationId="{CBE3A151-6D40-1DBF-3F4A-D30208A99748}"/>
          </ac:spMkLst>
        </pc:spChg>
        <pc:graphicFrameChg chg="add mod">
          <ac:chgData name="VICENTE NAFRI MACHADO AREVALO" userId="6d45cc9e94857aa8" providerId="LiveId" clId="{6FE0485E-A3BB-445E-B584-0AAF097BC6E3}" dt="2025-05-12T12:37:12.489" v="1566" actId="14100"/>
          <ac:graphicFrameMkLst>
            <pc:docMk/>
            <pc:sldMk cId="365806021" sldId="373"/>
            <ac:graphicFrameMk id="4" creationId="{E0C544D8-EFA5-B49C-2121-8DBFF10853FE}"/>
          </ac:graphicFrameMkLst>
        </pc:graphicFrameChg>
        <pc:picChg chg="add mod modCrop">
          <ac:chgData name="VICENTE NAFRI MACHADO AREVALO" userId="6d45cc9e94857aa8" providerId="LiveId" clId="{6FE0485E-A3BB-445E-B584-0AAF097BC6E3}" dt="2025-05-12T12:37:48.287" v="1575" actId="14100"/>
          <ac:picMkLst>
            <pc:docMk/>
            <pc:sldMk cId="365806021" sldId="373"/>
            <ac:picMk id="5" creationId="{36B754DA-7653-77A8-935B-28A761B094CE}"/>
          </ac:picMkLst>
        </pc:picChg>
      </pc:sldChg>
      <pc:sldChg chg="addSp delSp modSp new mod modTransition">
        <pc:chgData name="VICENTE NAFRI MACHADO AREVALO" userId="6d45cc9e94857aa8" providerId="LiveId" clId="{6FE0485E-A3BB-445E-B584-0AAF097BC6E3}" dt="2025-05-12T12:46:46.254" v="1646"/>
        <pc:sldMkLst>
          <pc:docMk/>
          <pc:sldMk cId="3585254596" sldId="374"/>
        </pc:sldMkLst>
        <pc:spChg chg="mod">
          <ac:chgData name="VICENTE NAFRI MACHADO AREVALO" userId="6d45cc9e94857aa8" providerId="LiveId" clId="{6FE0485E-A3BB-445E-B584-0AAF097BC6E3}" dt="2025-05-12T12:44:28.324" v="1614" actId="403"/>
          <ac:spMkLst>
            <pc:docMk/>
            <pc:sldMk cId="3585254596" sldId="374"/>
            <ac:spMk id="2" creationId="{D7A17C1C-CDF0-895A-75F7-F947608525F0}"/>
          </ac:spMkLst>
        </pc:spChg>
        <pc:spChg chg="del">
          <ac:chgData name="VICENTE NAFRI MACHADO AREVALO" userId="6d45cc9e94857aa8" providerId="LiveId" clId="{6FE0485E-A3BB-445E-B584-0AAF097BC6E3}" dt="2025-05-12T12:43:24.978" v="1580" actId="478"/>
          <ac:spMkLst>
            <pc:docMk/>
            <pc:sldMk cId="3585254596" sldId="374"/>
            <ac:spMk id="3" creationId="{8D40B98B-1531-15E5-2CA0-93C3C4080A72}"/>
          </ac:spMkLst>
        </pc:spChg>
        <pc:spChg chg="add mod">
          <ac:chgData name="VICENTE NAFRI MACHADO AREVALO" userId="6d45cc9e94857aa8" providerId="LiveId" clId="{6FE0485E-A3BB-445E-B584-0AAF097BC6E3}" dt="2025-05-12T12:44:24.320" v="1613" actId="1037"/>
          <ac:spMkLst>
            <pc:docMk/>
            <pc:sldMk cId="3585254596" sldId="374"/>
            <ac:spMk id="4" creationId="{09B55130-58C5-A543-BF5A-C7F7B1CC1ECD}"/>
          </ac:spMkLst>
        </pc:spChg>
        <pc:spChg chg="add mod">
          <ac:chgData name="VICENTE NAFRI MACHADO AREVALO" userId="6d45cc9e94857aa8" providerId="LiveId" clId="{6FE0485E-A3BB-445E-B584-0AAF097BC6E3}" dt="2025-05-12T12:44:24.320" v="1613" actId="1037"/>
          <ac:spMkLst>
            <pc:docMk/>
            <pc:sldMk cId="3585254596" sldId="374"/>
            <ac:spMk id="5" creationId="{E4DC526C-E0A3-CD5D-0292-1F22F57B94A5}"/>
          </ac:spMkLst>
        </pc:spChg>
        <pc:spChg chg="add mod">
          <ac:chgData name="VICENTE NAFRI MACHADO AREVALO" userId="6d45cc9e94857aa8" providerId="LiveId" clId="{6FE0485E-A3BB-445E-B584-0AAF097BC6E3}" dt="2025-05-12T12:44:24.320" v="1613" actId="1037"/>
          <ac:spMkLst>
            <pc:docMk/>
            <pc:sldMk cId="3585254596" sldId="374"/>
            <ac:spMk id="6" creationId="{9EEE8DAC-E81C-08C5-6515-59E8C6CBD6DF}"/>
          </ac:spMkLst>
        </pc:spChg>
        <pc:spChg chg="add mod">
          <ac:chgData name="VICENTE NAFRI MACHADO AREVALO" userId="6d45cc9e94857aa8" providerId="LiveId" clId="{6FE0485E-A3BB-445E-B584-0AAF097BC6E3}" dt="2025-05-12T12:43:57.863" v="1591" actId="404"/>
          <ac:spMkLst>
            <pc:docMk/>
            <pc:sldMk cId="3585254596" sldId="374"/>
            <ac:spMk id="7" creationId="{2177D53F-FFBD-4D1E-2307-9D7DE835EB43}"/>
          </ac:spMkLst>
        </pc:spChg>
        <pc:spChg chg="add mod">
          <ac:chgData name="VICENTE NAFRI MACHADO AREVALO" userId="6d45cc9e94857aa8" providerId="LiveId" clId="{6FE0485E-A3BB-445E-B584-0AAF097BC6E3}" dt="2025-05-12T12:43:57.863" v="1591" actId="404"/>
          <ac:spMkLst>
            <pc:docMk/>
            <pc:sldMk cId="3585254596" sldId="374"/>
            <ac:spMk id="8" creationId="{11AE5D7A-3A44-8A8C-924D-980035B94F8A}"/>
          </ac:spMkLst>
        </pc:spChg>
        <pc:spChg chg="add mod">
          <ac:chgData name="VICENTE NAFRI MACHADO AREVALO" userId="6d45cc9e94857aa8" providerId="LiveId" clId="{6FE0485E-A3BB-445E-B584-0AAF097BC6E3}" dt="2025-05-12T12:43:57.863" v="1591" actId="404"/>
          <ac:spMkLst>
            <pc:docMk/>
            <pc:sldMk cId="3585254596" sldId="374"/>
            <ac:spMk id="9" creationId="{CFC8EB59-2C7C-1800-A06C-682DBB7A8F4A}"/>
          </ac:spMkLst>
        </pc:spChg>
        <pc:spChg chg="add mod">
          <ac:chgData name="VICENTE NAFRI MACHADO AREVALO" userId="6d45cc9e94857aa8" providerId="LiveId" clId="{6FE0485E-A3BB-445E-B584-0AAF097BC6E3}" dt="2025-05-12T12:44:24.320" v="1613" actId="1037"/>
          <ac:spMkLst>
            <pc:docMk/>
            <pc:sldMk cId="3585254596" sldId="374"/>
            <ac:spMk id="10" creationId="{96E1EBA4-E98C-4B00-C8FD-3BD0E4CE7923}"/>
          </ac:spMkLst>
        </pc:spChg>
        <pc:spChg chg="add mod">
          <ac:chgData name="VICENTE NAFRI MACHADO AREVALO" userId="6d45cc9e94857aa8" providerId="LiveId" clId="{6FE0485E-A3BB-445E-B584-0AAF097BC6E3}" dt="2025-05-12T12:44:24.320" v="1613" actId="1037"/>
          <ac:spMkLst>
            <pc:docMk/>
            <pc:sldMk cId="3585254596" sldId="374"/>
            <ac:spMk id="11" creationId="{4FF56D37-C1C4-8143-4D7A-40CA30A9D413}"/>
          </ac:spMkLst>
        </pc:spChg>
        <pc:spChg chg="add mod">
          <ac:chgData name="VICENTE NAFRI MACHADO AREVALO" userId="6d45cc9e94857aa8" providerId="LiveId" clId="{6FE0485E-A3BB-445E-B584-0AAF097BC6E3}" dt="2025-05-12T12:44:24.320" v="1613" actId="1037"/>
          <ac:spMkLst>
            <pc:docMk/>
            <pc:sldMk cId="3585254596" sldId="374"/>
            <ac:spMk id="12" creationId="{662E7247-AF3F-B210-0BBB-E4F7364D228D}"/>
          </ac:spMkLst>
        </pc:spChg>
        <pc:picChg chg="add mod">
          <ac:chgData name="VICENTE NAFRI MACHADO AREVALO" userId="6d45cc9e94857aa8" providerId="LiveId" clId="{6FE0485E-A3BB-445E-B584-0AAF097BC6E3}" dt="2025-05-12T12:44:14.203" v="1597" actId="14100"/>
          <ac:picMkLst>
            <pc:docMk/>
            <pc:sldMk cId="3585254596" sldId="374"/>
            <ac:picMk id="13" creationId="{757633AC-4388-7031-BDE1-CEF6D39F53F4}"/>
          </ac:picMkLst>
        </pc:picChg>
      </pc:sldChg>
      <pc:sldChg chg="modSp add mod ord modTransition">
        <pc:chgData name="VICENTE NAFRI MACHADO AREVALO" userId="6d45cc9e94857aa8" providerId="LiveId" clId="{6FE0485E-A3BB-445E-B584-0AAF097BC6E3}" dt="2025-05-12T12:46:46.254" v="1646"/>
        <pc:sldMkLst>
          <pc:docMk/>
          <pc:sldMk cId="3369331550" sldId="375"/>
        </pc:sldMkLst>
        <pc:spChg chg="mod">
          <ac:chgData name="VICENTE NAFRI MACHADO AREVALO" userId="6d45cc9e94857aa8" providerId="LiveId" clId="{6FE0485E-A3BB-445E-B584-0AAF097BC6E3}" dt="2025-05-12T12:45:27.512" v="1620" actId="20577"/>
          <ac:spMkLst>
            <pc:docMk/>
            <pc:sldMk cId="3369331550" sldId="375"/>
            <ac:spMk id="3" creationId="{FFD46459-D6FB-FB2E-FE65-9168FE67DBF2}"/>
          </ac:spMkLst>
        </pc:spChg>
        <pc:spChg chg="mod">
          <ac:chgData name="VICENTE NAFRI MACHADO AREVALO" userId="6d45cc9e94857aa8" providerId="LiveId" clId="{6FE0485E-A3BB-445E-B584-0AAF097BC6E3}" dt="2025-05-12T12:46:00.172" v="1643" actId="108"/>
          <ac:spMkLst>
            <pc:docMk/>
            <pc:sldMk cId="3369331550" sldId="375"/>
            <ac:spMk id="4" creationId="{EF523C8A-7FD9-F38D-8867-01361A186ABC}"/>
          </ac:spMkLst>
        </pc:spChg>
      </pc:sldChg>
    </pc:docChg>
  </pc:docChgLst>
</pc:chgInfo>
</file>

<file path=ppt/diagrams/_rels/data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 Id="rId4" Type="http://schemas.openxmlformats.org/officeDocument/2006/relationships/image" Target="../media/image31.jpeg"/></Relationships>
</file>

<file path=ppt/diagrams/_rels/data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iagrams/_rels/data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4" Type="http://schemas.openxmlformats.org/officeDocument/2006/relationships/image" Target="../media/image18.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 Id="rId4" Type="http://schemas.openxmlformats.org/officeDocument/2006/relationships/image" Target="../media/image31.jpeg"/></Relationships>
</file>

<file path=ppt/diagrams/_rels/drawing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4"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9A5EED-2E29-4F6A-8704-513D07444539}"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s-419"/>
        </a:p>
      </dgm:t>
    </dgm:pt>
    <dgm:pt modelId="{CC870BCE-6103-4347-BE76-5A9C1FBF2BE6}">
      <dgm:prSet/>
      <dgm:spPr/>
      <dgm:t>
        <a:bodyPr/>
        <a:lstStyle/>
        <a:p>
          <a:r>
            <a:rPr lang="es-419"/>
            <a:t>Aplicación Natural</a:t>
          </a:r>
        </a:p>
      </dgm:t>
    </dgm:pt>
    <dgm:pt modelId="{6A20123E-97F9-401B-B83B-86C7F5FC785A}" type="parTrans" cxnId="{738341FF-A3CE-4036-B922-62D38CC5EF75}">
      <dgm:prSet/>
      <dgm:spPr/>
      <dgm:t>
        <a:bodyPr/>
        <a:lstStyle/>
        <a:p>
          <a:endParaRPr lang="es-419"/>
        </a:p>
      </dgm:t>
    </dgm:pt>
    <dgm:pt modelId="{BD83421C-C1CC-47A3-B5B8-4D300B97C22C}" type="sibTrans" cxnId="{738341FF-A3CE-4036-B922-62D38CC5EF75}">
      <dgm:prSet/>
      <dgm:spPr/>
      <dgm:t>
        <a:bodyPr/>
        <a:lstStyle/>
        <a:p>
          <a:endParaRPr lang="es-419"/>
        </a:p>
      </dgm:t>
    </dgm:pt>
    <dgm:pt modelId="{0C15E676-1CDA-4F79-B33F-C775AC681612}">
      <dgm:prSet/>
      <dgm:spPr/>
      <dgm:t>
        <a:bodyPr/>
        <a:lstStyle/>
        <a:p>
          <a:r>
            <a:rPr lang="es-419" baseline="0" dirty="0"/>
            <a:t>Empleamos el razonamiento matemático en casi todas las actividades cotidianas.</a:t>
          </a:r>
          <a:endParaRPr lang="es-419" dirty="0"/>
        </a:p>
      </dgm:t>
    </dgm:pt>
    <dgm:pt modelId="{F36C4C67-B251-4D93-9733-698F9C83D977}" type="parTrans" cxnId="{0043369E-514A-47D7-A255-2DB0B9411AE7}">
      <dgm:prSet/>
      <dgm:spPr/>
      <dgm:t>
        <a:bodyPr/>
        <a:lstStyle/>
        <a:p>
          <a:endParaRPr lang="es-419"/>
        </a:p>
      </dgm:t>
    </dgm:pt>
    <dgm:pt modelId="{728A61DB-5E2D-4C96-BC1E-AF26A6C3A91B}" type="sibTrans" cxnId="{0043369E-514A-47D7-A255-2DB0B9411AE7}">
      <dgm:prSet/>
      <dgm:spPr/>
      <dgm:t>
        <a:bodyPr/>
        <a:lstStyle/>
        <a:p>
          <a:endParaRPr lang="es-419"/>
        </a:p>
      </dgm:t>
    </dgm:pt>
    <dgm:pt modelId="{3FE23EC7-DFD2-4A5C-BF36-5066301F1564}">
      <dgm:prSet/>
      <dgm:spPr/>
      <dgm:t>
        <a:bodyPr/>
        <a:lstStyle/>
        <a:p>
          <a:r>
            <a:rPr lang="es-419"/>
            <a:t>Ejemplo Práctico</a:t>
          </a:r>
        </a:p>
      </dgm:t>
    </dgm:pt>
    <dgm:pt modelId="{5B5218EA-8EDD-452B-B707-51381810C64B}" type="parTrans" cxnId="{7E5A5757-6F13-4CE2-A9A0-646697077954}">
      <dgm:prSet/>
      <dgm:spPr/>
      <dgm:t>
        <a:bodyPr/>
        <a:lstStyle/>
        <a:p>
          <a:endParaRPr lang="es-419"/>
        </a:p>
      </dgm:t>
    </dgm:pt>
    <dgm:pt modelId="{040FFD8C-2215-4AC3-B56A-9A7253A3B568}" type="sibTrans" cxnId="{7E5A5757-6F13-4CE2-A9A0-646697077954}">
      <dgm:prSet/>
      <dgm:spPr/>
      <dgm:t>
        <a:bodyPr/>
        <a:lstStyle/>
        <a:p>
          <a:endParaRPr lang="es-419"/>
        </a:p>
      </dgm:t>
    </dgm:pt>
    <dgm:pt modelId="{84675A29-395C-4ED7-B3CE-639BFB1C392E}">
      <dgm:prSet/>
      <dgm:spPr/>
      <dgm:t>
        <a:bodyPr/>
        <a:lstStyle/>
        <a:p>
          <a:r>
            <a:rPr lang="es-419" baseline="0"/>
            <a:t>Contar dos tenedores y tres cucharas, y añadir dos cucharas más, es similar a 2X + 3Y + 2Y.</a:t>
          </a:r>
          <a:endParaRPr lang="es-419"/>
        </a:p>
      </dgm:t>
    </dgm:pt>
    <dgm:pt modelId="{A30B28E1-29B4-4EA0-B285-A1E6309C4BF3}" type="parTrans" cxnId="{946A61BF-821B-4D31-AC3B-6E47BFD3D426}">
      <dgm:prSet/>
      <dgm:spPr/>
      <dgm:t>
        <a:bodyPr/>
        <a:lstStyle/>
        <a:p>
          <a:endParaRPr lang="es-419"/>
        </a:p>
      </dgm:t>
    </dgm:pt>
    <dgm:pt modelId="{BE2E1679-7F3A-4AC4-A082-935E039DBB94}" type="sibTrans" cxnId="{946A61BF-821B-4D31-AC3B-6E47BFD3D426}">
      <dgm:prSet/>
      <dgm:spPr/>
      <dgm:t>
        <a:bodyPr/>
        <a:lstStyle/>
        <a:p>
          <a:endParaRPr lang="es-419"/>
        </a:p>
      </dgm:t>
    </dgm:pt>
    <dgm:pt modelId="{58F2F8EA-FC3D-4604-95EA-146407A67248}">
      <dgm:prSet/>
      <dgm:spPr/>
      <dgm:t>
        <a:bodyPr/>
        <a:lstStyle/>
        <a:p>
          <a:r>
            <a:rPr lang="es-419"/>
            <a:t>Bloqueo Mental</a:t>
          </a:r>
        </a:p>
      </dgm:t>
    </dgm:pt>
    <dgm:pt modelId="{E7546ED3-C7CC-4A7C-B283-8637D8E45BC9}" type="parTrans" cxnId="{55BF2AE7-C6B1-4619-BFF6-13BF161FA108}">
      <dgm:prSet/>
      <dgm:spPr/>
      <dgm:t>
        <a:bodyPr/>
        <a:lstStyle/>
        <a:p>
          <a:endParaRPr lang="es-419"/>
        </a:p>
      </dgm:t>
    </dgm:pt>
    <dgm:pt modelId="{6BAEBECC-FB98-43B7-B108-DB388D8E35C9}" type="sibTrans" cxnId="{55BF2AE7-C6B1-4619-BFF6-13BF161FA108}">
      <dgm:prSet/>
      <dgm:spPr/>
      <dgm:t>
        <a:bodyPr/>
        <a:lstStyle/>
        <a:p>
          <a:endParaRPr lang="es-419"/>
        </a:p>
      </dgm:t>
    </dgm:pt>
    <dgm:pt modelId="{EE5595F0-040B-4E37-A0CA-8CF56BC605F7}">
      <dgm:prSet/>
      <dgm:spPr/>
      <dgm:t>
        <a:bodyPr/>
        <a:lstStyle/>
        <a:p>
          <a:r>
            <a:rPr lang="es-419" baseline="0"/>
            <a:t>Muchos estudiantes se intimidan ante las variables X, Y y Z, bloqueando el proceso lógico natural.</a:t>
          </a:r>
          <a:endParaRPr lang="es-419"/>
        </a:p>
      </dgm:t>
    </dgm:pt>
    <dgm:pt modelId="{64CC4E51-67C7-44FB-BEBE-0A8CA31CADDC}" type="parTrans" cxnId="{9E691EB0-05B8-4075-8237-406F07BC791D}">
      <dgm:prSet/>
      <dgm:spPr/>
      <dgm:t>
        <a:bodyPr/>
        <a:lstStyle/>
        <a:p>
          <a:endParaRPr lang="es-419"/>
        </a:p>
      </dgm:t>
    </dgm:pt>
    <dgm:pt modelId="{0990191C-BB06-4EA2-B0D4-54EF185BCF69}" type="sibTrans" cxnId="{9E691EB0-05B8-4075-8237-406F07BC791D}">
      <dgm:prSet/>
      <dgm:spPr/>
      <dgm:t>
        <a:bodyPr/>
        <a:lstStyle/>
        <a:p>
          <a:endParaRPr lang="es-419"/>
        </a:p>
      </dgm:t>
    </dgm:pt>
    <dgm:pt modelId="{8478D549-6DF7-4F8F-BA8A-8D5AC7F854F0}" type="pres">
      <dgm:prSet presAssocID="{2D9A5EED-2E29-4F6A-8704-513D07444539}" presName="linear" presStyleCnt="0">
        <dgm:presLayoutVars>
          <dgm:dir/>
          <dgm:animLvl val="lvl"/>
          <dgm:resizeHandles val="exact"/>
        </dgm:presLayoutVars>
      </dgm:prSet>
      <dgm:spPr/>
    </dgm:pt>
    <dgm:pt modelId="{81B48BB1-9CCA-46C4-8AC8-EE834C77A0CF}" type="pres">
      <dgm:prSet presAssocID="{CC870BCE-6103-4347-BE76-5A9C1FBF2BE6}" presName="parentLin" presStyleCnt="0"/>
      <dgm:spPr/>
    </dgm:pt>
    <dgm:pt modelId="{C21B95A8-EC85-4D82-85F5-F48F5801A656}" type="pres">
      <dgm:prSet presAssocID="{CC870BCE-6103-4347-BE76-5A9C1FBF2BE6}" presName="parentLeftMargin" presStyleLbl="node1" presStyleIdx="0" presStyleCnt="3"/>
      <dgm:spPr/>
    </dgm:pt>
    <dgm:pt modelId="{B06824C3-D8F6-4442-BB9D-FC3684611F89}" type="pres">
      <dgm:prSet presAssocID="{CC870BCE-6103-4347-BE76-5A9C1FBF2BE6}" presName="parentText" presStyleLbl="node1" presStyleIdx="0" presStyleCnt="3">
        <dgm:presLayoutVars>
          <dgm:chMax val="0"/>
          <dgm:bulletEnabled val="1"/>
        </dgm:presLayoutVars>
      </dgm:prSet>
      <dgm:spPr/>
    </dgm:pt>
    <dgm:pt modelId="{A4B3AA2F-3F6F-4CBF-9284-520541E76303}" type="pres">
      <dgm:prSet presAssocID="{CC870BCE-6103-4347-BE76-5A9C1FBF2BE6}" presName="negativeSpace" presStyleCnt="0"/>
      <dgm:spPr/>
    </dgm:pt>
    <dgm:pt modelId="{61C7AB09-6466-43A4-B3D3-557CCC5CE35B}" type="pres">
      <dgm:prSet presAssocID="{CC870BCE-6103-4347-BE76-5A9C1FBF2BE6}" presName="childText" presStyleLbl="conFgAcc1" presStyleIdx="0" presStyleCnt="3">
        <dgm:presLayoutVars>
          <dgm:bulletEnabled val="1"/>
        </dgm:presLayoutVars>
      </dgm:prSet>
      <dgm:spPr/>
    </dgm:pt>
    <dgm:pt modelId="{FA7A7C7B-AF91-4519-81CC-513A516A5F77}" type="pres">
      <dgm:prSet presAssocID="{BD83421C-C1CC-47A3-B5B8-4D300B97C22C}" presName="spaceBetweenRectangles" presStyleCnt="0"/>
      <dgm:spPr/>
    </dgm:pt>
    <dgm:pt modelId="{374B6AE8-C0B9-4CF9-8565-C56DE835B210}" type="pres">
      <dgm:prSet presAssocID="{3FE23EC7-DFD2-4A5C-BF36-5066301F1564}" presName="parentLin" presStyleCnt="0"/>
      <dgm:spPr/>
    </dgm:pt>
    <dgm:pt modelId="{0B95A1E4-1F82-4EDC-9288-34B2B2BA80E8}" type="pres">
      <dgm:prSet presAssocID="{3FE23EC7-DFD2-4A5C-BF36-5066301F1564}" presName="parentLeftMargin" presStyleLbl="node1" presStyleIdx="0" presStyleCnt="3"/>
      <dgm:spPr/>
    </dgm:pt>
    <dgm:pt modelId="{B313A138-D838-4E5B-B2A2-8336CFA0CD9B}" type="pres">
      <dgm:prSet presAssocID="{3FE23EC7-DFD2-4A5C-BF36-5066301F1564}" presName="parentText" presStyleLbl="node1" presStyleIdx="1" presStyleCnt="3">
        <dgm:presLayoutVars>
          <dgm:chMax val="0"/>
          <dgm:bulletEnabled val="1"/>
        </dgm:presLayoutVars>
      </dgm:prSet>
      <dgm:spPr/>
    </dgm:pt>
    <dgm:pt modelId="{F23EF3D9-58AC-41AF-B237-D03F420675B0}" type="pres">
      <dgm:prSet presAssocID="{3FE23EC7-DFD2-4A5C-BF36-5066301F1564}" presName="negativeSpace" presStyleCnt="0"/>
      <dgm:spPr/>
    </dgm:pt>
    <dgm:pt modelId="{F5012C85-C1A2-4B95-A408-5DA89D0C4BB2}" type="pres">
      <dgm:prSet presAssocID="{3FE23EC7-DFD2-4A5C-BF36-5066301F1564}" presName="childText" presStyleLbl="conFgAcc1" presStyleIdx="1" presStyleCnt="3">
        <dgm:presLayoutVars>
          <dgm:bulletEnabled val="1"/>
        </dgm:presLayoutVars>
      </dgm:prSet>
      <dgm:spPr/>
    </dgm:pt>
    <dgm:pt modelId="{1DFAEB65-726A-48C1-AE34-82ADB31A5E88}" type="pres">
      <dgm:prSet presAssocID="{040FFD8C-2215-4AC3-B56A-9A7253A3B568}" presName="spaceBetweenRectangles" presStyleCnt="0"/>
      <dgm:spPr/>
    </dgm:pt>
    <dgm:pt modelId="{BAF8CE1E-C25B-4529-B4DD-2314B8417FD2}" type="pres">
      <dgm:prSet presAssocID="{58F2F8EA-FC3D-4604-95EA-146407A67248}" presName="parentLin" presStyleCnt="0"/>
      <dgm:spPr/>
    </dgm:pt>
    <dgm:pt modelId="{0B87DB51-23BE-4A03-B572-A2BFB5E7B279}" type="pres">
      <dgm:prSet presAssocID="{58F2F8EA-FC3D-4604-95EA-146407A67248}" presName="parentLeftMargin" presStyleLbl="node1" presStyleIdx="1" presStyleCnt="3"/>
      <dgm:spPr/>
    </dgm:pt>
    <dgm:pt modelId="{0CA9C1DB-2D19-4427-B0E0-8A6F008B0E20}" type="pres">
      <dgm:prSet presAssocID="{58F2F8EA-FC3D-4604-95EA-146407A67248}" presName="parentText" presStyleLbl="node1" presStyleIdx="2" presStyleCnt="3">
        <dgm:presLayoutVars>
          <dgm:chMax val="0"/>
          <dgm:bulletEnabled val="1"/>
        </dgm:presLayoutVars>
      </dgm:prSet>
      <dgm:spPr/>
    </dgm:pt>
    <dgm:pt modelId="{3A673BE6-8007-4D36-847F-19EE98506623}" type="pres">
      <dgm:prSet presAssocID="{58F2F8EA-FC3D-4604-95EA-146407A67248}" presName="negativeSpace" presStyleCnt="0"/>
      <dgm:spPr/>
    </dgm:pt>
    <dgm:pt modelId="{504ABBA0-AE25-48C3-9309-58C03EC450BC}" type="pres">
      <dgm:prSet presAssocID="{58F2F8EA-FC3D-4604-95EA-146407A67248}" presName="childText" presStyleLbl="conFgAcc1" presStyleIdx="2" presStyleCnt="3">
        <dgm:presLayoutVars>
          <dgm:bulletEnabled val="1"/>
        </dgm:presLayoutVars>
      </dgm:prSet>
      <dgm:spPr/>
    </dgm:pt>
  </dgm:ptLst>
  <dgm:cxnLst>
    <dgm:cxn modelId="{FED8FC26-9585-470D-A5D8-65EE390BA0F7}" type="presOf" srcId="{2D9A5EED-2E29-4F6A-8704-513D07444539}" destId="{8478D549-6DF7-4F8F-BA8A-8D5AC7F854F0}" srcOrd="0" destOrd="0" presId="urn:microsoft.com/office/officeart/2005/8/layout/list1"/>
    <dgm:cxn modelId="{CFE2BA3A-5041-46DF-B246-B40C57219C7D}" type="presOf" srcId="{EE5595F0-040B-4E37-A0CA-8CF56BC605F7}" destId="{504ABBA0-AE25-48C3-9309-58C03EC450BC}" srcOrd="0" destOrd="0" presId="urn:microsoft.com/office/officeart/2005/8/layout/list1"/>
    <dgm:cxn modelId="{FED71342-FFCC-4848-96E3-BC46C0EF09C0}" type="presOf" srcId="{CC870BCE-6103-4347-BE76-5A9C1FBF2BE6}" destId="{B06824C3-D8F6-4442-BB9D-FC3684611F89}" srcOrd="1" destOrd="0" presId="urn:microsoft.com/office/officeart/2005/8/layout/list1"/>
    <dgm:cxn modelId="{43B22148-B543-4527-9317-305B3693C737}" type="presOf" srcId="{3FE23EC7-DFD2-4A5C-BF36-5066301F1564}" destId="{B313A138-D838-4E5B-B2A2-8336CFA0CD9B}" srcOrd="1" destOrd="0" presId="urn:microsoft.com/office/officeart/2005/8/layout/list1"/>
    <dgm:cxn modelId="{8C55BB4B-10D0-44A1-BE26-60B042FBC867}" type="presOf" srcId="{0C15E676-1CDA-4F79-B33F-C775AC681612}" destId="{61C7AB09-6466-43A4-B3D3-557CCC5CE35B}" srcOrd="0" destOrd="0" presId="urn:microsoft.com/office/officeart/2005/8/layout/list1"/>
    <dgm:cxn modelId="{7E5A5757-6F13-4CE2-A9A0-646697077954}" srcId="{2D9A5EED-2E29-4F6A-8704-513D07444539}" destId="{3FE23EC7-DFD2-4A5C-BF36-5066301F1564}" srcOrd="1" destOrd="0" parTransId="{5B5218EA-8EDD-452B-B707-51381810C64B}" sibTransId="{040FFD8C-2215-4AC3-B56A-9A7253A3B568}"/>
    <dgm:cxn modelId="{78884059-BE14-4D32-A43F-3A43BE990E52}" type="presOf" srcId="{58F2F8EA-FC3D-4604-95EA-146407A67248}" destId="{0B87DB51-23BE-4A03-B572-A2BFB5E7B279}" srcOrd="0" destOrd="0" presId="urn:microsoft.com/office/officeart/2005/8/layout/list1"/>
    <dgm:cxn modelId="{0043369E-514A-47D7-A255-2DB0B9411AE7}" srcId="{CC870BCE-6103-4347-BE76-5A9C1FBF2BE6}" destId="{0C15E676-1CDA-4F79-B33F-C775AC681612}" srcOrd="0" destOrd="0" parTransId="{F36C4C67-B251-4D93-9733-698F9C83D977}" sibTransId="{728A61DB-5E2D-4C96-BC1E-AF26A6C3A91B}"/>
    <dgm:cxn modelId="{9E691EB0-05B8-4075-8237-406F07BC791D}" srcId="{58F2F8EA-FC3D-4604-95EA-146407A67248}" destId="{EE5595F0-040B-4E37-A0CA-8CF56BC605F7}" srcOrd="0" destOrd="0" parTransId="{64CC4E51-67C7-44FB-BEBE-0A8CA31CADDC}" sibTransId="{0990191C-BB06-4EA2-B0D4-54EF185BCF69}"/>
    <dgm:cxn modelId="{DEB731B6-2DA8-4B3A-9316-8A79E01DBAE4}" type="presOf" srcId="{3FE23EC7-DFD2-4A5C-BF36-5066301F1564}" destId="{0B95A1E4-1F82-4EDC-9288-34B2B2BA80E8}" srcOrd="0" destOrd="0" presId="urn:microsoft.com/office/officeart/2005/8/layout/list1"/>
    <dgm:cxn modelId="{946A61BF-821B-4D31-AC3B-6E47BFD3D426}" srcId="{3FE23EC7-DFD2-4A5C-BF36-5066301F1564}" destId="{84675A29-395C-4ED7-B3CE-639BFB1C392E}" srcOrd="0" destOrd="0" parTransId="{A30B28E1-29B4-4EA0-B285-A1E6309C4BF3}" sibTransId="{BE2E1679-7F3A-4AC4-A082-935E039DBB94}"/>
    <dgm:cxn modelId="{D81F67D8-0BA7-4E50-8B7E-877FF271B43E}" type="presOf" srcId="{58F2F8EA-FC3D-4604-95EA-146407A67248}" destId="{0CA9C1DB-2D19-4427-B0E0-8A6F008B0E20}" srcOrd="1" destOrd="0" presId="urn:microsoft.com/office/officeart/2005/8/layout/list1"/>
    <dgm:cxn modelId="{459B36E1-1400-41ED-8262-DB2DAA8EC1C4}" type="presOf" srcId="{84675A29-395C-4ED7-B3CE-639BFB1C392E}" destId="{F5012C85-C1A2-4B95-A408-5DA89D0C4BB2}" srcOrd="0" destOrd="0" presId="urn:microsoft.com/office/officeart/2005/8/layout/list1"/>
    <dgm:cxn modelId="{55BF2AE7-C6B1-4619-BFF6-13BF161FA108}" srcId="{2D9A5EED-2E29-4F6A-8704-513D07444539}" destId="{58F2F8EA-FC3D-4604-95EA-146407A67248}" srcOrd="2" destOrd="0" parTransId="{E7546ED3-C7CC-4A7C-B283-8637D8E45BC9}" sibTransId="{6BAEBECC-FB98-43B7-B108-DB388D8E35C9}"/>
    <dgm:cxn modelId="{B8F551EE-5AA6-4EEA-B1CC-7CE0DE9E71CD}" type="presOf" srcId="{CC870BCE-6103-4347-BE76-5A9C1FBF2BE6}" destId="{C21B95A8-EC85-4D82-85F5-F48F5801A656}" srcOrd="0" destOrd="0" presId="urn:microsoft.com/office/officeart/2005/8/layout/list1"/>
    <dgm:cxn modelId="{738341FF-A3CE-4036-B922-62D38CC5EF75}" srcId="{2D9A5EED-2E29-4F6A-8704-513D07444539}" destId="{CC870BCE-6103-4347-BE76-5A9C1FBF2BE6}" srcOrd="0" destOrd="0" parTransId="{6A20123E-97F9-401B-B83B-86C7F5FC785A}" sibTransId="{BD83421C-C1CC-47A3-B5B8-4D300B97C22C}"/>
    <dgm:cxn modelId="{7EF3ECDE-58DE-4722-9F90-E2B6D6D416BA}" type="presParOf" srcId="{8478D549-6DF7-4F8F-BA8A-8D5AC7F854F0}" destId="{81B48BB1-9CCA-46C4-8AC8-EE834C77A0CF}" srcOrd="0" destOrd="0" presId="urn:microsoft.com/office/officeart/2005/8/layout/list1"/>
    <dgm:cxn modelId="{C870F7AF-A1F1-4675-B9C8-D0C47AD99E8C}" type="presParOf" srcId="{81B48BB1-9CCA-46C4-8AC8-EE834C77A0CF}" destId="{C21B95A8-EC85-4D82-85F5-F48F5801A656}" srcOrd="0" destOrd="0" presId="urn:microsoft.com/office/officeart/2005/8/layout/list1"/>
    <dgm:cxn modelId="{FBBD1D47-F0A4-4FF6-9649-ACFFB1C70D48}" type="presParOf" srcId="{81B48BB1-9CCA-46C4-8AC8-EE834C77A0CF}" destId="{B06824C3-D8F6-4442-BB9D-FC3684611F89}" srcOrd="1" destOrd="0" presId="urn:microsoft.com/office/officeart/2005/8/layout/list1"/>
    <dgm:cxn modelId="{5D1955AF-511A-4DBB-BE3D-8065F1F3DE3F}" type="presParOf" srcId="{8478D549-6DF7-4F8F-BA8A-8D5AC7F854F0}" destId="{A4B3AA2F-3F6F-4CBF-9284-520541E76303}" srcOrd="1" destOrd="0" presId="urn:microsoft.com/office/officeart/2005/8/layout/list1"/>
    <dgm:cxn modelId="{3D2EAA74-19D3-44A6-8803-60F5108487D2}" type="presParOf" srcId="{8478D549-6DF7-4F8F-BA8A-8D5AC7F854F0}" destId="{61C7AB09-6466-43A4-B3D3-557CCC5CE35B}" srcOrd="2" destOrd="0" presId="urn:microsoft.com/office/officeart/2005/8/layout/list1"/>
    <dgm:cxn modelId="{14AAD377-C924-4F20-B9B7-4A3C2489FAE6}" type="presParOf" srcId="{8478D549-6DF7-4F8F-BA8A-8D5AC7F854F0}" destId="{FA7A7C7B-AF91-4519-81CC-513A516A5F77}" srcOrd="3" destOrd="0" presId="urn:microsoft.com/office/officeart/2005/8/layout/list1"/>
    <dgm:cxn modelId="{DCF40DE7-3757-4B2D-95DD-A009381CDA3F}" type="presParOf" srcId="{8478D549-6DF7-4F8F-BA8A-8D5AC7F854F0}" destId="{374B6AE8-C0B9-4CF9-8565-C56DE835B210}" srcOrd="4" destOrd="0" presId="urn:microsoft.com/office/officeart/2005/8/layout/list1"/>
    <dgm:cxn modelId="{F81A5440-BE3F-4803-993D-28AF0B91ACC0}" type="presParOf" srcId="{374B6AE8-C0B9-4CF9-8565-C56DE835B210}" destId="{0B95A1E4-1F82-4EDC-9288-34B2B2BA80E8}" srcOrd="0" destOrd="0" presId="urn:microsoft.com/office/officeart/2005/8/layout/list1"/>
    <dgm:cxn modelId="{6E9D0C56-C559-4C38-BCBE-7D3E728CE09A}" type="presParOf" srcId="{374B6AE8-C0B9-4CF9-8565-C56DE835B210}" destId="{B313A138-D838-4E5B-B2A2-8336CFA0CD9B}" srcOrd="1" destOrd="0" presId="urn:microsoft.com/office/officeart/2005/8/layout/list1"/>
    <dgm:cxn modelId="{A8CEB04F-76E7-447F-920C-7406A2927503}" type="presParOf" srcId="{8478D549-6DF7-4F8F-BA8A-8D5AC7F854F0}" destId="{F23EF3D9-58AC-41AF-B237-D03F420675B0}" srcOrd="5" destOrd="0" presId="urn:microsoft.com/office/officeart/2005/8/layout/list1"/>
    <dgm:cxn modelId="{31DE2966-A5A2-49E2-9EDC-9AE6AF28430D}" type="presParOf" srcId="{8478D549-6DF7-4F8F-BA8A-8D5AC7F854F0}" destId="{F5012C85-C1A2-4B95-A408-5DA89D0C4BB2}" srcOrd="6" destOrd="0" presId="urn:microsoft.com/office/officeart/2005/8/layout/list1"/>
    <dgm:cxn modelId="{0B1E0A12-9474-4656-BD34-71B3CC586E18}" type="presParOf" srcId="{8478D549-6DF7-4F8F-BA8A-8D5AC7F854F0}" destId="{1DFAEB65-726A-48C1-AE34-82ADB31A5E88}" srcOrd="7" destOrd="0" presId="urn:microsoft.com/office/officeart/2005/8/layout/list1"/>
    <dgm:cxn modelId="{57917E2A-2A70-4BDC-80EE-E14D73FFD2E0}" type="presParOf" srcId="{8478D549-6DF7-4F8F-BA8A-8D5AC7F854F0}" destId="{BAF8CE1E-C25B-4529-B4DD-2314B8417FD2}" srcOrd="8" destOrd="0" presId="urn:microsoft.com/office/officeart/2005/8/layout/list1"/>
    <dgm:cxn modelId="{95C87E64-6414-4EC1-891E-3AA9DB9C4852}" type="presParOf" srcId="{BAF8CE1E-C25B-4529-B4DD-2314B8417FD2}" destId="{0B87DB51-23BE-4A03-B572-A2BFB5E7B279}" srcOrd="0" destOrd="0" presId="urn:microsoft.com/office/officeart/2005/8/layout/list1"/>
    <dgm:cxn modelId="{AACD5360-CD13-4734-9E90-A4F3BA80E097}" type="presParOf" srcId="{BAF8CE1E-C25B-4529-B4DD-2314B8417FD2}" destId="{0CA9C1DB-2D19-4427-B0E0-8A6F008B0E20}" srcOrd="1" destOrd="0" presId="urn:microsoft.com/office/officeart/2005/8/layout/list1"/>
    <dgm:cxn modelId="{37149D1D-6A01-4756-9FB0-C7D2F6AE04A4}" type="presParOf" srcId="{8478D549-6DF7-4F8F-BA8A-8D5AC7F854F0}" destId="{3A673BE6-8007-4D36-847F-19EE98506623}" srcOrd="9" destOrd="0" presId="urn:microsoft.com/office/officeart/2005/8/layout/list1"/>
    <dgm:cxn modelId="{4A55FFC2-83B9-45F9-BCBA-D6A97B403DA6}" type="presParOf" srcId="{8478D549-6DF7-4F8F-BA8A-8D5AC7F854F0}" destId="{504ABBA0-AE25-48C3-9309-58C03EC450B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CA7DFE3-4FB3-4A4D-BBC0-7ABBA8AC1F18}" type="doc">
      <dgm:prSet loTypeId="urn:microsoft.com/office/officeart/2008/layout/VerticalCurvedList" loCatId="list" qsTypeId="urn:microsoft.com/office/officeart/2005/8/quickstyle/simple1" qsCatId="simple" csTypeId="urn:microsoft.com/office/officeart/2005/8/colors/colorful5" csCatId="colorful"/>
      <dgm:spPr/>
      <dgm:t>
        <a:bodyPr/>
        <a:lstStyle/>
        <a:p>
          <a:endParaRPr lang="es-419"/>
        </a:p>
      </dgm:t>
    </dgm:pt>
    <dgm:pt modelId="{A214D2B2-5A9F-429E-A8BE-2D059A362FB5}">
      <dgm:prSet/>
      <dgm:spPr/>
      <dgm:t>
        <a:bodyPr/>
        <a:lstStyle/>
        <a:p>
          <a:r>
            <a:rPr lang="es-419"/>
            <a:t>Venta como Esclavo</a:t>
          </a:r>
        </a:p>
      </dgm:t>
    </dgm:pt>
    <dgm:pt modelId="{21CDB859-DCB6-46C9-8385-82D66199CE6F}" type="parTrans" cxnId="{9E8ED310-05E8-48A0-9CED-950DF4AB0EF4}">
      <dgm:prSet/>
      <dgm:spPr/>
      <dgm:t>
        <a:bodyPr/>
        <a:lstStyle/>
        <a:p>
          <a:endParaRPr lang="es-419"/>
        </a:p>
      </dgm:t>
    </dgm:pt>
    <dgm:pt modelId="{6CC0D3AD-E043-44DE-9A80-3287D69A9C12}" type="sibTrans" cxnId="{9E8ED310-05E8-48A0-9CED-950DF4AB0EF4}">
      <dgm:prSet/>
      <dgm:spPr/>
      <dgm:t>
        <a:bodyPr/>
        <a:lstStyle/>
        <a:p>
          <a:endParaRPr lang="es-419"/>
        </a:p>
      </dgm:t>
    </dgm:pt>
    <dgm:pt modelId="{D4124D19-93DD-4435-9A6A-406BD4DD5B5E}">
      <dgm:prSet/>
      <dgm:spPr/>
      <dgm:t>
        <a:bodyPr/>
        <a:lstStyle/>
        <a:p>
          <a:r>
            <a:rPr lang="es-419" baseline="0"/>
            <a:t>Sus hermanos conspiraron contra él, vendiéndolo como esclavo a los 17 años.</a:t>
          </a:r>
          <a:endParaRPr lang="es-419"/>
        </a:p>
      </dgm:t>
    </dgm:pt>
    <dgm:pt modelId="{C43122BC-92A6-432B-B581-6C4C4F46D86D}" type="parTrans" cxnId="{CFB20452-6562-44C3-8DEF-F9C0141242A4}">
      <dgm:prSet/>
      <dgm:spPr/>
      <dgm:t>
        <a:bodyPr/>
        <a:lstStyle/>
        <a:p>
          <a:endParaRPr lang="es-419"/>
        </a:p>
      </dgm:t>
    </dgm:pt>
    <dgm:pt modelId="{453FF196-6AE3-4107-A952-92D55AFF2415}" type="sibTrans" cxnId="{CFB20452-6562-44C3-8DEF-F9C0141242A4}">
      <dgm:prSet/>
      <dgm:spPr/>
      <dgm:t>
        <a:bodyPr/>
        <a:lstStyle/>
        <a:p>
          <a:endParaRPr lang="es-419"/>
        </a:p>
      </dgm:t>
    </dgm:pt>
    <dgm:pt modelId="{FE4CBCF2-2CB6-413C-B3BC-FE9D56DDAF57}">
      <dgm:prSet/>
      <dgm:spPr/>
      <dgm:t>
        <a:bodyPr/>
        <a:lstStyle/>
        <a:p>
          <a:r>
            <a:rPr lang="es-419"/>
            <a:t>Conexión Política</a:t>
          </a:r>
        </a:p>
      </dgm:t>
    </dgm:pt>
    <dgm:pt modelId="{7B69BF92-2944-4013-8F15-F910A660EC1F}" type="parTrans" cxnId="{3D21E6C6-1B6D-4468-A81E-4A1EA95081D0}">
      <dgm:prSet/>
      <dgm:spPr/>
      <dgm:t>
        <a:bodyPr/>
        <a:lstStyle/>
        <a:p>
          <a:endParaRPr lang="es-419"/>
        </a:p>
      </dgm:t>
    </dgm:pt>
    <dgm:pt modelId="{CC33A44E-EF4C-4DFD-8637-C490C5876370}" type="sibTrans" cxnId="{3D21E6C6-1B6D-4468-A81E-4A1EA95081D0}">
      <dgm:prSet/>
      <dgm:spPr/>
      <dgm:t>
        <a:bodyPr/>
        <a:lstStyle/>
        <a:p>
          <a:endParaRPr lang="es-419"/>
        </a:p>
      </dgm:t>
    </dgm:pt>
    <dgm:pt modelId="{E7B2EC88-D7C1-4A7E-B4B7-80BD68EFBC62}">
      <dgm:prSet/>
      <dgm:spPr/>
      <dgm:t>
        <a:bodyPr/>
        <a:lstStyle/>
        <a:p>
          <a:r>
            <a:rPr lang="es-419" baseline="0"/>
            <a:t>Dios tejía un plan que conectaría a José con el mundo político de Egipto.</a:t>
          </a:r>
          <a:endParaRPr lang="es-419"/>
        </a:p>
      </dgm:t>
    </dgm:pt>
    <dgm:pt modelId="{6E3C7670-5ECD-4FD5-9915-22F0115FE73D}" type="parTrans" cxnId="{C81C8150-D8D4-407C-A5B1-ABA2E1AA6A0C}">
      <dgm:prSet/>
      <dgm:spPr/>
      <dgm:t>
        <a:bodyPr/>
        <a:lstStyle/>
        <a:p>
          <a:endParaRPr lang="es-419"/>
        </a:p>
      </dgm:t>
    </dgm:pt>
    <dgm:pt modelId="{64B633C9-7560-4CD7-80D7-740099204D31}" type="sibTrans" cxnId="{C81C8150-D8D4-407C-A5B1-ABA2E1AA6A0C}">
      <dgm:prSet/>
      <dgm:spPr/>
      <dgm:t>
        <a:bodyPr/>
        <a:lstStyle/>
        <a:p>
          <a:endParaRPr lang="es-419"/>
        </a:p>
      </dgm:t>
    </dgm:pt>
    <dgm:pt modelId="{2B387972-29F2-4E18-A0DF-F3597ED9BDE4}">
      <dgm:prSet/>
      <dgm:spPr/>
      <dgm:t>
        <a:bodyPr/>
        <a:lstStyle/>
        <a:p>
          <a:r>
            <a:rPr lang="es-419"/>
            <a:t>Aprendizaje Administrativo</a:t>
          </a:r>
        </a:p>
      </dgm:t>
    </dgm:pt>
    <dgm:pt modelId="{1D71F1DD-F5C3-4734-BFB0-18C355F8C0E1}" type="parTrans" cxnId="{AD172B68-EEED-4931-9EBE-79F0E4F31E58}">
      <dgm:prSet/>
      <dgm:spPr/>
      <dgm:t>
        <a:bodyPr/>
        <a:lstStyle/>
        <a:p>
          <a:endParaRPr lang="es-419"/>
        </a:p>
      </dgm:t>
    </dgm:pt>
    <dgm:pt modelId="{FC6EFA04-10DC-4125-91BC-60608D7ABD2A}" type="sibTrans" cxnId="{AD172B68-EEED-4931-9EBE-79F0E4F31E58}">
      <dgm:prSet/>
      <dgm:spPr/>
      <dgm:t>
        <a:bodyPr/>
        <a:lstStyle/>
        <a:p>
          <a:endParaRPr lang="es-419"/>
        </a:p>
      </dgm:t>
    </dgm:pt>
    <dgm:pt modelId="{F20E6D3E-AF82-4CD1-A770-180E0219CEEB}">
      <dgm:prSet/>
      <dgm:spPr/>
      <dgm:t>
        <a:bodyPr/>
        <a:lstStyle/>
        <a:p>
          <a:r>
            <a:rPr lang="es-419" baseline="0"/>
            <a:t>Durante once años aprendió el idioma egipcio y los principios de administración.</a:t>
          </a:r>
          <a:endParaRPr lang="es-419"/>
        </a:p>
      </dgm:t>
    </dgm:pt>
    <dgm:pt modelId="{CBDB25E2-FF63-47E5-AF5F-BFF3E5205B37}" type="parTrans" cxnId="{5C562DEE-D0D8-49D6-9A75-83AA046728B5}">
      <dgm:prSet/>
      <dgm:spPr/>
      <dgm:t>
        <a:bodyPr/>
        <a:lstStyle/>
        <a:p>
          <a:endParaRPr lang="es-419"/>
        </a:p>
      </dgm:t>
    </dgm:pt>
    <dgm:pt modelId="{2A71FB57-DFDF-41F8-B0A5-96FBFDE014F6}" type="sibTrans" cxnId="{5C562DEE-D0D8-49D6-9A75-83AA046728B5}">
      <dgm:prSet/>
      <dgm:spPr/>
      <dgm:t>
        <a:bodyPr/>
        <a:lstStyle/>
        <a:p>
          <a:endParaRPr lang="es-419"/>
        </a:p>
      </dgm:t>
    </dgm:pt>
    <dgm:pt modelId="{E386FD49-75E9-4950-A91E-A8BCC6B39ED3}" type="pres">
      <dgm:prSet presAssocID="{7CA7DFE3-4FB3-4A4D-BBC0-7ABBA8AC1F18}" presName="Name0" presStyleCnt="0">
        <dgm:presLayoutVars>
          <dgm:chMax val="7"/>
          <dgm:chPref val="7"/>
          <dgm:dir/>
        </dgm:presLayoutVars>
      </dgm:prSet>
      <dgm:spPr/>
    </dgm:pt>
    <dgm:pt modelId="{10FABA44-3800-4587-AAD1-A7962320E005}" type="pres">
      <dgm:prSet presAssocID="{7CA7DFE3-4FB3-4A4D-BBC0-7ABBA8AC1F18}" presName="Name1" presStyleCnt="0"/>
      <dgm:spPr/>
    </dgm:pt>
    <dgm:pt modelId="{129B9B01-4B74-4A35-8821-6EAA2840A623}" type="pres">
      <dgm:prSet presAssocID="{7CA7DFE3-4FB3-4A4D-BBC0-7ABBA8AC1F18}" presName="cycle" presStyleCnt="0"/>
      <dgm:spPr/>
    </dgm:pt>
    <dgm:pt modelId="{6E607329-10BC-4CC5-9B53-CB897455A976}" type="pres">
      <dgm:prSet presAssocID="{7CA7DFE3-4FB3-4A4D-BBC0-7ABBA8AC1F18}" presName="srcNode" presStyleLbl="node1" presStyleIdx="0" presStyleCnt="3"/>
      <dgm:spPr/>
    </dgm:pt>
    <dgm:pt modelId="{9984A68E-251A-42AF-8233-6FA4FFA9E196}" type="pres">
      <dgm:prSet presAssocID="{7CA7DFE3-4FB3-4A4D-BBC0-7ABBA8AC1F18}" presName="conn" presStyleLbl="parChTrans1D2" presStyleIdx="0" presStyleCnt="1"/>
      <dgm:spPr/>
    </dgm:pt>
    <dgm:pt modelId="{2D62CA57-CC30-496E-9E45-92034701703D}" type="pres">
      <dgm:prSet presAssocID="{7CA7DFE3-4FB3-4A4D-BBC0-7ABBA8AC1F18}" presName="extraNode" presStyleLbl="node1" presStyleIdx="0" presStyleCnt="3"/>
      <dgm:spPr/>
    </dgm:pt>
    <dgm:pt modelId="{A576F5F0-6354-4AE6-84D5-C569DC3F1BFB}" type="pres">
      <dgm:prSet presAssocID="{7CA7DFE3-4FB3-4A4D-BBC0-7ABBA8AC1F18}" presName="dstNode" presStyleLbl="node1" presStyleIdx="0" presStyleCnt="3"/>
      <dgm:spPr/>
    </dgm:pt>
    <dgm:pt modelId="{901F4E51-855F-4A3F-99BF-B58163160D7D}" type="pres">
      <dgm:prSet presAssocID="{A214D2B2-5A9F-429E-A8BE-2D059A362FB5}" presName="text_1" presStyleLbl="node1" presStyleIdx="0" presStyleCnt="3">
        <dgm:presLayoutVars>
          <dgm:bulletEnabled val="1"/>
        </dgm:presLayoutVars>
      </dgm:prSet>
      <dgm:spPr/>
    </dgm:pt>
    <dgm:pt modelId="{0DE88572-7327-4F45-8F47-A80B8A0D7CD9}" type="pres">
      <dgm:prSet presAssocID="{A214D2B2-5A9F-429E-A8BE-2D059A362FB5}" presName="accent_1" presStyleCnt="0"/>
      <dgm:spPr/>
    </dgm:pt>
    <dgm:pt modelId="{F32DC83B-C585-441C-867E-F6D3BB7D00DD}" type="pres">
      <dgm:prSet presAssocID="{A214D2B2-5A9F-429E-A8BE-2D059A362FB5}" presName="accentRepeatNode" presStyleLbl="solidFgAcc1" presStyleIdx="0" presStyleCnt="3"/>
      <dgm:spPr/>
    </dgm:pt>
    <dgm:pt modelId="{2B38562C-2C04-46DD-91C8-B5C08286B83F}" type="pres">
      <dgm:prSet presAssocID="{FE4CBCF2-2CB6-413C-B3BC-FE9D56DDAF57}" presName="text_2" presStyleLbl="node1" presStyleIdx="1" presStyleCnt="3">
        <dgm:presLayoutVars>
          <dgm:bulletEnabled val="1"/>
        </dgm:presLayoutVars>
      </dgm:prSet>
      <dgm:spPr/>
    </dgm:pt>
    <dgm:pt modelId="{4B35ED4B-575F-4FE1-A04E-B9104DC8215E}" type="pres">
      <dgm:prSet presAssocID="{FE4CBCF2-2CB6-413C-B3BC-FE9D56DDAF57}" presName="accent_2" presStyleCnt="0"/>
      <dgm:spPr/>
    </dgm:pt>
    <dgm:pt modelId="{6E0D8BBC-1729-4642-90FB-A8EA41EDE5ED}" type="pres">
      <dgm:prSet presAssocID="{FE4CBCF2-2CB6-413C-B3BC-FE9D56DDAF57}" presName="accentRepeatNode" presStyleLbl="solidFgAcc1" presStyleIdx="1" presStyleCnt="3"/>
      <dgm:spPr/>
    </dgm:pt>
    <dgm:pt modelId="{EA472C3D-3671-46D6-867E-D991D4D624E1}" type="pres">
      <dgm:prSet presAssocID="{2B387972-29F2-4E18-A0DF-F3597ED9BDE4}" presName="text_3" presStyleLbl="node1" presStyleIdx="2" presStyleCnt="3">
        <dgm:presLayoutVars>
          <dgm:bulletEnabled val="1"/>
        </dgm:presLayoutVars>
      </dgm:prSet>
      <dgm:spPr/>
    </dgm:pt>
    <dgm:pt modelId="{7EFD17C1-E127-4799-A1F6-69992FD8482B}" type="pres">
      <dgm:prSet presAssocID="{2B387972-29F2-4E18-A0DF-F3597ED9BDE4}" presName="accent_3" presStyleCnt="0"/>
      <dgm:spPr/>
    </dgm:pt>
    <dgm:pt modelId="{39E72F92-244B-4E6A-8027-EABCE16BD4B8}" type="pres">
      <dgm:prSet presAssocID="{2B387972-29F2-4E18-A0DF-F3597ED9BDE4}" presName="accentRepeatNode" presStyleLbl="solidFgAcc1" presStyleIdx="2" presStyleCnt="3"/>
      <dgm:spPr/>
    </dgm:pt>
  </dgm:ptLst>
  <dgm:cxnLst>
    <dgm:cxn modelId="{37733B02-015D-436C-A7A6-339C0EE4240B}" type="presOf" srcId="{7CA7DFE3-4FB3-4A4D-BBC0-7ABBA8AC1F18}" destId="{E386FD49-75E9-4950-A91E-A8BCC6B39ED3}" srcOrd="0" destOrd="0" presId="urn:microsoft.com/office/officeart/2008/layout/VerticalCurvedList"/>
    <dgm:cxn modelId="{9E8ED310-05E8-48A0-9CED-950DF4AB0EF4}" srcId="{7CA7DFE3-4FB3-4A4D-BBC0-7ABBA8AC1F18}" destId="{A214D2B2-5A9F-429E-A8BE-2D059A362FB5}" srcOrd="0" destOrd="0" parTransId="{21CDB859-DCB6-46C9-8385-82D66199CE6F}" sibTransId="{6CC0D3AD-E043-44DE-9A80-3287D69A9C12}"/>
    <dgm:cxn modelId="{F8048F2F-CDFE-4F9C-9E58-E7CDA47B0DD7}" type="presOf" srcId="{E7B2EC88-D7C1-4A7E-B4B7-80BD68EFBC62}" destId="{2B38562C-2C04-46DD-91C8-B5C08286B83F}" srcOrd="0" destOrd="1" presId="urn:microsoft.com/office/officeart/2008/layout/VerticalCurvedList"/>
    <dgm:cxn modelId="{AFD3F93D-AC1A-47C1-9942-B0339BF45746}" type="presOf" srcId="{F20E6D3E-AF82-4CD1-A770-180E0219CEEB}" destId="{EA472C3D-3671-46D6-867E-D991D4D624E1}" srcOrd="0" destOrd="1" presId="urn:microsoft.com/office/officeart/2008/layout/VerticalCurvedList"/>
    <dgm:cxn modelId="{AD172B68-EEED-4931-9EBE-79F0E4F31E58}" srcId="{7CA7DFE3-4FB3-4A4D-BBC0-7ABBA8AC1F18}" destId="{2B387972-29F2-4E18-A0DF-F3597ED9BDE4}" srcOrd="2" destOrd="0" parTransId="{1D71F1DD-F5C3-4734-BFB0-18C355F8C0E1}" sibTransId="{FC6EFA04-10DC-4125-91BC-60608D7ABD2A}"/>
    <dgm:cxn modelId="{C81C8150-D8D4-407C-A5B1-ABA2E1AA6A0C}" srcId="{FE4CBCF2-2CB6-413C-B3BC-FE9D56DDAF57}" destId="{E7B2EC88-D7C1-4A7E-B4B7-80BD68EFBC62}" srcOrd="0" destOrd="0" parTransId="{6E3C7670-5ECD-4FD5-9915-22F0115FE73D}" sibTransId="{64B633C9-7560-4CD7-80D7-740099204D31}"/>
    <dgm:cxn modelId="{CFB20452-6562-44C3-8DEF-F9C0141242A4}" srcId="{A214D2B2-5A9F-429E-A8BE-2D059A362FB5}" destId="{D4124D19-93DD-4435-9A6A-406BD4DD5B5E}" srcOrd="0" destOrd="0" parTransId="{C43122BC-92A6-432B-B581-6C4C4F46D86D}" sibTransId="{453FF196-6AE3-4107-A952-92D55AFF2415}"/>
    <dgm:cxn modelId="{1D273F97-97B9-4BF9-9768-9E5AF5E1261B}" type="presOf" srcId="{D4124D19-93DD-4435-9A6A-406BD4DD5B5E}" destId="{901F4E51-855F-4A3F-99BF-B58163160D7D}" srcOrd="0" destOrd="1" presId="urn:microsoft.com/office/officeart/2008/layout/VerticalCurvedList"/>
    <dgm:cxn modelId="{3D21E6C6-1B6D-4468-A81E-4A1EA95081D0}" srcId="{7CA7DFE3-4FB3-4A4D-BBC0-7ABBA8AC1F18}" destId="{FE4CBCF2-2CB6-413C-B3BC-FE9D56DDAF57}" srcOrd="1" destOrd="0" parTransId="{7B69BF92-2944-4013-8F15-F910A660EC1F}" sibTransId="{CC33A44E-EF4C-4DFD-8637-C490C5876370}"/>
    <dgm:cxn modelId="{F68A9ED8-E305-475F-9E48-1DAD9D4A2442}" type="presOf" srcId="{FE4CBCF2-2CB6-413C-B3BC-FE9D56DDAF57}" destId="{2B38562C-2C04-46DD-91C8-B5C08286B83F}" srcOrd="0" destOrd="0" presId="urn:microsoft.com/office/officeart/2008/layout/VerticalCurvedList"/>
    <dgm:cxn modelId="{95C512D9-539A-4CEE-806E-11F1B2A3F5E5}" type="presOf" srcId="{A214D2B2-5A9F-429E-A8BE-2D059A362FB5}" destId="{901F4E51-855F-4A3F-99BF-B58163160D7D}" srcOrd="0" destOrd="0" presId="urn:microsoft.com/office/officeart/2008/layout/VerticalCurvedList"/>
    <dgm:cxn modelId="{5C562DEE-D0D8-49D6-9A75-83AA046728B5}" srcId="{2B387972-29F2-4E18-A0DF-F3597ED9BDE4}" destId="{F20E6D3E-AF82-4CD1-A770-180E0219CEEB}" srcOrd="0" destOrd="0" parTransId="{CBDB25E2-FF63-47E5-AF5F-BFF3E5205B37}" sibTransId="{2A71FB57-DFDF-41F8-B0A5-96FBFDE014F6}"/>
    <dgm:cxn modelId="{C5715DF0-6D28-4B7A-9698-0D386EF5CA4C}" type="presOf" srcId="{453FF196-6AE3-4107-A952-92D55AFF2415}" destId="{9984A68E-251A-42AF-8233-6FA4FFA9E196}" srcOrd="0" destOrd="0" presId="urn:microsoft.com/office/officeart/2008/layout/VerticalCurvedList"/>
    <dgm:cxn modelId="{8C9C57F6-4BDC-44A3-B24E-49DF901BC353}" type="presOf" srcId="{2B387972-29F2-4E18-A0DF-F3597ED9BDE4}" destId="{EA472C3D-3671-46D6-867E-D991D4D624E1}" srcOrd="0" destOrd="0" presId="urn:microsoft.com/office/officeart/2008/layout/VerticalCurvedList"/>
    <dgm:cxn modelId="{2AC27041-F86D-4237-93FA-369CFF412531}" type="presParOf" srcId="{E386FD49-75E9-4950-A91E-A8BCC6B39ED3}" destId="{10FABA44-3800-4587-AAD1-A7962320E005}" srcOrd="0" destOrd="0" presId="urn:microsoft.com/office/officeart/2008/layout/VerticalCurvedList"/>
    <dgm:cxn modelId="{5023D36A-D5B2-4841-8310-1FBEBA9B1D26}" type="presParOf" srcId="{10FABA44-3800-4587-AAD1-A7962320E005}" destId="{129B9B01-4B74-4A35-8821-6EAA2840A623}" srcOrd="0" destOrd="0" presId="urn:microsoft.com/office/officeart/2008/layout/VerticalCurvedList"/>
    <dgm:cxn modelId="{D0E0ACF8-F7D8-4FB8-88AB-64BCB3475D58}" type="presParOf" srcId="{129B9B01-4B74-4A35-8821-6EAA2840A623}" destId="{6E607329-10BC-4CC5-9B53-CB897455A976}" srcOrd="0" destOrd="0" presId="urn:microsoft.com/office/officeart/2008/layout/VerticalCurvedList"/>
    <dgm:cxn modelId="{A72E9EFA-0F03-41DD-ADC4-535FD51673C9}" type="presParOf" srcId="{129B9B01-4B74-4A35-8821-6EAA2840A623}" destId="{9984A68E-251A-42AF-8233-6FA4FFA9E196}" srcOrd="1" destOrd="0" presId="urn:microsoft.com/office/officeart/2008/layout/VerticalCurvedList"/>
    <dgm:cxn modelId="{7D993D2B-E1B1-42AA-9B0D-3164E04A502B}" type="presParOf" srcId="{129B9B01-4B74-4A35-8821-6EAA2840A623}" destId="{2D62CA57-CC30-496E-9E45-92034701703D}" srcOrd="2" destOrd="0" presId="urn:microsoft.com/office/officeart/2008/layout/VerticalCurvedList"/>
    <dgm:cxn modelId="{D45ADEDD-71C9-4F60-A081-60ABB56E88B9}" type="presParOf" srcId="{129B9B01-4B74-4A35-8821-6EAA2840A623}" destId="{A576F5F0-6354-4AE6-84D5-C569DC3F1BFB}" srcOrd="3" destOrd="0" presId="urn:microsoft.com/office/officeart/2008/layout/VerticalCurvedList"/>
    <dgm:cxn modelId="{EA82A724-BC4C-4AF0-BE32-D2AB200E02B9}" type="presParOf" srcId="{10FABA44-3800-4587-AAD1-A7962320E005}" destId="{901F4E51-855F-4A3F-99BF-B58163160D7D}" srcOrd="1" destOrd="0" presId="urn:microsoft.com/office/officeart/2008/layout/VerticalCurvedList"/>
    <dgm:cxn modelId="{5769330D-35B9-4DE3-BA57-F83F06C457D9}" type="presParOf" srcId="{10FABA44-3800-4587-AAD1-A7962320E005}" destId="{0DE88572-7327-4F45-8F47-A80B8A0D7CD9}" srcOrd="2" destOrd="0" presId="urn:microsoft.com/office/officeart/2008/layout/VerticalCurvedList"/>
    <dgm:cxn modelId="{10B2A391-836A-41A2-B969-987F049ED714}" type="presParOf" srcId="{0DE88572-7327-4F45-8F47-A80B8A0D7CD9}" destId="{F32DC83B-C585-441C-867E-F6D3BB7D00DD}" srcOrd="0" destOrd="0" presId="urn:microsoft.com/office/officeart/2008/layout/VerticalCurvedList"/>
    <dgm:cxn modelId="{2D2B8A89-8093-42AC-93E3-B55B3A767B94}" type="presParOf" srcId="{10FABA44-3800-4587-AAD1-A7962320E005}" destId="{2B38562C-2C04-46DD-91C8-B5C08286B83F}" srcOrd="3" destOrd="0" presId="urn:microsoft.com/office/officeart/2008/layout/VerticalCurvedList"/>
    <dgm:cxn modelId="{D7B4BC76-930F-419E-A855-74E0999D54E3}" type="presParOf" srcId="{10FABA44-3800-4587-AAD1-A7962320E005}" destId="{4B35ED4B-575F-4FE1-A04E-B9104DC8215E}" srcOrd="4" destOrd="0" presId="urn:microsoft.com/office/officeart/2008/layout/VerticalCurvedList"/>
    <dgm:cxn modelId="{9B25CFD8-4286-4F9B-B98B-DF21832E0199}" type="presParOf" srcId="{4B35ED4B-575F-4FE1-A04E-B9104DC8215E}" destId="{6E0D8BBC-1729-4642-90FB-A8EA41EDE5ED}" srcOrd="0" destOrd="0" presId="urn:microsoft.com/office/officeart/2008/layout/VerticalCurvedList"/>
    <dgm:cxn modelId="{6793B1CE-70F9-4DAC-B585-47A8F8A1B81A}" type="presParOf" srcId="{10FABA44-3800-4587-AAD1-A7962320E005}" destId="{EA472C3D-3671-46D6-867E-D991D4D624E1}" srcOrd="5" destOrd="0" presId="urn:microsoft.com/office/officeart/2008/layout/VerticalCurvedList"/>
    <dgm:cxn modelId="{024AE5AA-F56D-4490-891E-9AECB598946D}" type="presParOf" srcId="{10FABA44-3800-4587-AAD1-A7962320E005}" destId="{7EFD17C1-E127-4799-A1F6-69992FD8482B}" srcOrd="6" destOrd="0" presId="urn:microsoft.com/office/officeart/2008/layout/VerticalCurvedList"/>
    <dgm:cxn modelId="{93591238-B145-48B9-A4B7-BEF0D13A5967}" type="presParOf" srcId="{7EFD17C1-E127-4799-A1F6-69992FD8482B}" destId="{39E72F92-244B-4E6A-8027-EABCE16BD4B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0FD7F0-BD5F-49E5-A9A9-F0E999C128EA}" type="doc">
      <dgm:prSet loTypeId="urn:microsoft.com/office/officeart/2005/8/layout/vProcess5" loCatId="process" qsTypeId="urn:microsoft.com/office/officeart/2005/8/quickstyle/simple1" qsCatId="simple" csTypeId="urn:microsoft.com/office/officeart/2005/8/colors/accent6_2" csCatId="accent6"/>
      <dgm:spPr/>
      <dgm:t>
        <a:bodyPr/>
        <a:lstStyle/>
        <a:p>
          <a:endParaRPr lang="es-419"/>
        </a:p>
      </dgm:t>
    </dgm:pt>
    <dgm:pt modelId="{FE995B76-A545-4BD3-8EEE-2AFA60A18A60}">
      <dgm:prSet/>
      <dgm:spPr/>
      <dgm:t>
        <a:bodyPr/>
        <a:lstStyle/>
        <a:p>
          <a:r>
            <a:rPr lang="es-419"/>
            <a:t>Fue un encarcelamiento Injusto</a:t>
          </a:r>
        </a:p>
      </dgm:t>
    </dgm:pt>
    <dgm:pt modelId="{A6114244-1C1C-46ED-B97B-0F367EC54FFC}" type="parTrans" cxnId="{08D57F2E-F89D-4644-BD18-82EB34E13642}">
      <dgm:prSet/>
      <dgm:spPr/>
      <dgm:t>
        <a:bodyPr/>
        <a:lstStyle/>
        <a:p>
          <a:endParaRPr lang="es-419"/>
        </a:p>
      </dgm:t>
    </dgm:pt>
    <dgm:pt modelId="{FC241DC5-8344-402D-A898-941B05798233}" type="sibTrans" cxnId="{08D57F2E-F89D-4644-BD18-82EB34E13642}">
      <dgm:prSet/>
      <dgm:spPr/>
      <dgm:t>
        <a:bodyPr/>
        <a:lstStyle/>
        <a:p>
          <a:endParaRPr lang="es-419"/>
        </a:p>
      </dgm:t>
    </dgm:pt>
    <dgm:pt modelId="{B30ADE39-793E-411A-9713-51ADE52FBAF6}">
      <dgm:prSet/>
      <dgm:spPr/>
      <dgm:t>
        <a:bodyPr/>
        <a:lstStyle/>
        <a:p>
          <a:r>
            <a:rPr lang="es-419"/>
            <a:t>Era una cárcel para los presos del rey</a:t>
          </a:r>
        </a:p>
      </dgm:t>
    </dgm:pt>
    <dgm:pt modelId="{3D629A9F-B468-4FE9-AE80-5B8A82AB2BF8}" type="parTrans" cxnId="{E254700D-E5AE-4437-9734-B6F3F4532404}">
      <dgm:prSet/>
      <dgm:spPr/>
      <dgm:t>
        <a:bodyPr/>
        <a:lstStyle/>
        <a:p>
          <a:endParaRPr lang="es-419"/>
        </a:p>
      </dgm:t>
    </dgm:pt>
    <dgm:pt modelId="{1E3D3CF9-F28B-49BC-9F5A-29386E30D75A}" type="sibTrans" cxnId="{E254700D-E5AE-4437-9734-B6F3F4532404}">
      <dgm:prSet/>
      <dgm:spPr/>
      <dgm:t>
        <a:bodyPr/>
        <a:lstStyle/>
        <a:p>
          <a:endParaRPr lang="es-419"/>
        </a:p>
      </dgm:t>
    </dgm:pt>
    <dgm:pt modelId="{45E39B7C-49BD-4AD8-BFBA-3BEDF849A5C6}">
      <dgm:prSet/>
      <dgm:spPr/>
      <dgm:t>
        <a:bodyPr/>
        <a:lstStyle/>
        <a:p>
          <a:r>
            <a:rPr lang="es-419"/>
            <a:t>«Jehová estaba con José» (Génesis 39: 23)</a:t>
          </a:r>
        </a:p>
      </dgm:t>
    </dgm:pt>
    <dgm:pt modelId="{49942135-E030-4C66-AC88-8A67710D5E38}" type="parTrans" cxnId="{CE23696B-A335-432E-89B8-D211E74EECF2}">
      <dgm:prSet/>
      <dgm:spPr/>
      <dgm:t>
        <a:bodyPr/>
        <a:lstStyle/>
        <a:p>
          <a:endParaRPr lang="es-419"/>
        </a:p>
      </dgm:t>
    </dgm:pt>
    <dgm:pt modelId="{2210E43C-B656-48D1-8F82-CF8568E965F3}" type="sibTrans" cxnId="{CE23696B-A335-432E-89B8-D211E74EECF2}">
      <dgm:prSet/>
      <dgm:spPr/>
      <dgm:t>
        <a:bodyPr/>
        <a:lstStyle/>
        <a:p>
          <a:endParaRPr lang="es-419"/>
        </a:p>
      </dgm:t>
    </dgm:pt>
    <dgm:pt modelId="{64A02CFB-FB1D-435D-BE13-B9C567D4CA7F}">
      <dgm:prSet/>
      <dgm:spPr/>
      <dgm:t>
        <a:bodyPr/>
        <a:lstStyle/>
        <a:p>
          <a:r>
            <a:rPr lang="es-419"/>
            <a:t>Conoció sobre la corte.</a:t>
          </a:r>
        </a:p>
      </dgm:t>
    </dgm:pt>
    <dgm:pt modelId="{2578C4FB-93A4-4AB0-8274-85F7F72F2D3C}" type="parTrans" cxnId="{A093372E-145B-4F58-AB08-E98B8B8B4D2B}">
      <dgm:prSet/>
      <dgm:spPr/>
      <dgm:t>
        <a:bodyPr/>
        <a:lstStyle/>
        <a:p>
          <a:endParaRPr lang="es-419"/>
        </a:p>
      </dgm:t>
    </dgm:pt>
    <dgm:pt modelId="{2D3538DF-B71B-440F-848E-10DC2245F18A}" type="sibTrans" cxnId="{A093372E-145B-4F58-AB08-E98B8B8B4D2B}">
      <dgm:prSet/>
      <dgm:spPr/>
      <dgm:t>
        <a:bodyPr/>
        <a:lstStyle/>
        <a:p>
          <a:endParaRPr lang="es-419"/>
        </a:p>
      </dgm:t>
    </dgm:pt>
    <dgm:pt modelId="{59B8CCAA-06A4-4E6F-BA0D-58AFA99F0C65}">
      <dgm:prSet/>
      <dgm:spPr/>
      <dgm:t>
        <a:bodyPr/>
        <a:lstStyle/>
        <a:p>
          <a:r>
            <a:rPr lang="es-419"/>
            <a:t>Desarrolló su capacidad administrativa.</a:t>
          </a:r>
        </a:p>
      </dgm:t>
    </dgm:pt>
    <dgm:pt modelId="{1415FA7E-09E6-4949-AFB5-A635E81F9045}" type="parTrans" cxnId="{49E8E24B-1614-430F-BDAF-E5F953D9C7ED}">
      <dgm:prSet/>
      <dgm:spPr/>
      <dgm:t>
        <a:bodyPr/>
        <a:lstStyle/>
        <a:p>
          <a:endParaRPr lang="es-419"/>
        </a:p>
      </dgm:t>
    </dgm:pt>
    <dgm:pt modelId="{223D0F9B-E3BA-40B4-B735-6FB9F3ACA40E}" type="sibTrans" cxnId="{49E8E24B-1614-430F-BDAF-E5F953D9C7ED}">
      <dgm:prSet/>
      <dgm:spPr/>
      <dgm:t>
        <a:bodyPr/>
        <a:lstStyle/>
        <a:p>
          <a:endParaRPr lang="es-419"/>
        </a:p>
      </dgm:t>
    </dgm:pt>
    <dgm:pt modelId="{B58CFBF2-05BA-49B2-BC3D-8F9F5C0EF144}" type="pres">
      <dgm:prSet presAssocID="{990FD7F0-BD5F-49E5-A9A9-F0E999C128EA}" presName="outerComposite" presStyleCnt="0">
        <dgm:presLayoutVars>
          <dgm:chMax val="5"/>
          <dgm:dir/>
          <dgm:resizeHandles val="exact"/>
        </dgm:presLayoutVars>
      </dgm:prSet>
      <dgm:spPr/>
    </dgm:pt>
    <dgm:pt modelId="{D30A66A2-4106-41EE-83CD-C30DC03DAA4E}" type="pres">
      <dgm:prSet presAssocID="{990FD7F0-BD5F-49E5-A9A9-F0E999C128EA}" presName="dummyMaxCanvas" presStyleCnt="0">
        <dgm:presLayoutVars/>
      </dgm:prSet>
      <dgm:spPr/>
    </dgm:pt>
    <dgm:pt modelId="{04527FFC-4CB4-4598-95E3-BE6657EE55D8}" type="pres">
      <dgm:prSet presAssocID="{990FD7F0-BD5F-49E5-A9A9-F0E999C128EA}" presName="FiveNodes_1" presStyleLbl="node1" presStyleIdx="0" presStyleCnt="5">
        <dgm:presLayoutVars>
          <dgm:bulletEnabled val="1"/>
        </dgm:presLayoutVars>
      </dgm:prSet>
      <dgm:spPr/>
    </dgm:pt>
    <dgm:pt modelId="{72FF873D-DD79-460A-951A-1E430F7AD187}" type="pres">
      <dgm:prSet presAssocID="{990FD7F0-BD5F-49E5-A9A9-F0E999C128EA}" presName="FiveNodes_2" presStyleLbl="node1" presStyleIdx="1" presStyleCnt="5">
        <dgm:presLayoutVars>
          <dgm:bulletEnabled val="1"/>
        </dgm:presLayoutVars>
      </dgm:prSet>
      <dgm:spPr/>
    </dgm:pt>
    <dgm:pt modelId="{0027A792-A158-4885-A54A-481709B6F12A}" type="pres">
      <dgm:prSet presAssocID="{990FD7F0-BD5F-49E5-A9A9-F0E999C128EA}" presName="FiveNodes_3" presStyleLbl="node1" presStyleIdx="2" presStyleCnt="5">
        <dgm:presLayoutVars>
          <dgm:bulletEnabled val="1"/>
        </dgm:presLayoutVars>
      </dgm:prSet>
      <dgm:spPr/>
    </dgm:pt>
    <dgm:pt modelId="{59193125-A01B-4AEB-8D41-6A86A8F76C3F}" type="pres">
      <dgm:prSet presAssocID="{990FD7F0-BD5F-49E5-A9A9-F0E999C128EA}" presName="FiveNodes_4" presStyleLbl="node1" presStyleIdx="3" presStyleCnt="5">
        <dgm:presLayoutVars>
          <dgm:bulletEnabled val="1"/>
        </dgm:presLayoutVars>
      </dgm:prSet>
      <dgm:spPr/>
    </dgm:pt>
    <dgm:pt modelId="{65A2400E-49B7-47AC-BF11-D2990DAE0D58}" type="pres">
      <dgm:prSet presAssocID="{990FD7F0-BD5F-49E5-A9A9-F0E999C128EA}" presName="FiveNodes_5" presStyleLbl="node1" presStyleIdx="4" presStyleCnt="5">
        <dgm:presLayoutVars>
          <dgm:bulletEnabled val="1"/>
        </dgm:presLayoutVars>
      </dgm:prSet>
      <dgm:spPr/>
    </dgm:pt>
    <dgm:pt modelId="{DB7E3946-F708-4D86-BEC5-36FD483433C9}" type="pres">
      <dgm:prSet presAssocID="{990FD7F0-BD5F-49E5-A9A9-F0E999C128EA}" presName="FiveConn_1-2" presStyleLbl="fgAccFollowNode1" presStyleIdx="0" presStyleCnt="4">
        <dgm:presLayoutVars>
          <dgm:bulletEnabled val="1"/>
        </dgm:presLayoutVars>
      </dgm:prSet>
      <dgm:spPr/>
    </dgm:pt>
    <dgm:pt modelId="{0C1054CA-9CDB-4588-B513-E2EBC5E9D4F5}" type="pres">
      <dgm:prSet presAssocID="{990FD7F0-BD5F-49E5-A9A9-F0E999C128EA}" presName="FiveConn_2-3" presStyleLbl="fgAccFollowNode1" presStyleIdx="1" presStyleCnt="4">
        <dgm:presLayoutVars>
          <dgm:bulletEnabled val="1"/>
        </dgm:presLayoutVars>
      </dgm:prSet>
      <dgm:spPr/>
    </dgm:pt>
    <dgm:pt modelId="{DD0EF5C5-3711-4D0F-8E95-1E671D408B33}" type="pres">
      <dgm:prSet presAssocID="{990FD7F0-BD5F-49E5-A9A9-F0E999C128EA}" presName="FiveConn_3-4" presStyleLbl="fgAccFollowNode1" presStyleIdx="2" presStyleCnt="4">
        <dgm:presLayoutVars>
          <dgm:bulletEnabled val="1"/>
        </dgm:presLayoutVars>
      </dgm:prSet>
      <dgm:spPr/>
    </dgm:pt>
    <dgm:pt modelId="{E4B4FDF2-4507-46F1-B324-4EC4BDA82AD0}" type="pres">
      <dgm:prSet presAssocID="{990FD7F0-BD5F-49E5-A9A9-F0E999C128EA}" presName="FiveConn_4-5" presStyleLbl="fgAccFollowNode1" presStyleIdx="3" presStyleCnt="4">
        <dgm:presLayoutVars>
          <dgm:bulletEnabled val="1"/>
        </dgm:presLayoutVars>
      </dgm:prSet>
      <dgm:spPr/>
    </dgm:pt>
    <dgm:pt modelId="{2B77E4D8-3DC2-4977-8EAB-D705186B5EEA}" type="pres">
      <dgm:prSet presAssocID="{990FD7F0-BD5F-49E5-A9A9-F0E999C128EA}" presName="FiveNodes_1_text" presStyleLbl="node1" presStyleIdx="4" presStyleCnt="5">
        <dgm:presLayoutVars>
          <dgm:bulletEnabled val="1"/>
        </dgm:presLayoutVars>
      </dgm:prSet>
      <dgm:spPr/>
    </dgm:pt>
    <dgm:pt modelId="{D8486EC7-9A3D-4DCD-9083-A22F478416A0}" type="pres">
      <dgm:prSet presAssocID="{990FD7F0-BD5F-49E5-A9A9-F0E999C128EA}" presName="FiveNodes_2_text" presStyleLbl="node1" presStyleIdx="4" presStyleCnt="5">
        <dgm:presLayoutVars>
          <dgm:bulletEnabled val="1"/>
        </dgm:presLayoutVars>
      </dgm:prSet>
      <dgm:spPr/>
    </dgm:pt>
    <dgm:pt modelId="{DB9D736D-83DC-494E-A6C5-D94E5FA8B2ED}" type="pres">
      <dgm:prSet presAssocID="{990FD7F0-BD5F-49E5-A9A9-F0E999C128EA}" presName="FiveNodes_3_text" presStyleLbl="node1" presStyleIdx="4" presStyleCnt="5">
        <dgm:presLayoutVars>
          <dgm:bulletEnabled val="1"/>
        </dgm:presLayoutVars>
      </dgm:prSet>
      <dgm:spPr/>
    </dgm:pt>
    <dgm:pt modelId="{B7F42D95-8356-4618-A1F3-B6DA92520697}" type="pres">
      <dgm:prSet presAssocID="{990FD7F0-BD5F-49E5-A9A9-F0E999C128EA}" presName="FiveNodes_4_text" presStyleLbl="node1" presStyleIdx="4" presStyleCnt="5">
        <dgm:presLayoutVars>
          <dgm:bulletEnabled val="1"/>
        </dgm:presLayoutVars>
      </dgm:prSet>
      <dgm:spPr/>
    </dgm:pt>
    <dgm:pt modelId="{069642E3-DC6B-42E4-8CB6-36A0C7E0CD0A}" type="pres">
      <dgm:prSet presAssocID="{990FD7F0-BD5F-49E5-A9A9-F0E999C128EA}" presName="FiveNodes_5_text" presStyleLbl="node1" presStyleIdx="4" presStyleCnt="5">
        <dgm:presLayoutVars>
          <dgm:bulletEnabled val="1"/>
        </dgm:presLayoutVars>
      </dgm:prSet>
      <dgm:spPr/>
    </dgm:pt>
  </dgm:ptLst>
  <dgm:cxnLst>
    <dgm:cxn modelId="{E254700D-E5AE-4437-9734-B6F3F4532404}" srcId="{990FD7F0-BD5F-49E5-A9A9-F0E999C128EA}" destId="{B30ADE39-793E-411A-9713-51ADE52FBAF6}" srcOrd="1" destOrd="0" parTransId="{3D629A9F-B468-4FE9-AE80-5B8A82AB2BF8}" sibTransId="{1E3D3CF9-F28B-49BC-9F5A-29386E30D75A}"/>
    <dgm:cxn modelId="{FB6FA716-1A66-450A-B031-79DB5E37CE37}" type="presOf" srcId="{FE995B76-A545-4BD3-8EEE-2AFA60A18A60}" destId="{2B77E4D8-3DC2-4977-8EAB-D705186B5EEA}" srcOrd="1" destOrd="0" presId="urn:microsoft.com/office/officeart/2005/8/layout/vProcess5"/>
    <dgm:cxn modelId="{A8859C17-517B-4159-ACAE-C1E3731EC1DC}" type="presOf" srcId="{FC241DC5-8344-402D-A898-941B05798233}" destId="{DB7E3946-F708-4D86-BEC5-36FD483433C9}" srcOrd="0" destOrd="0" presId="urn:microsoft.com/office/officeart/2005/8/layout/vProcess5"/>
    <dgm:cxn modelId="{31A37120-4EBB-4174-8824-F05DE09420E0}" type="presOf" srcId="{59B8CCAA-06A4-4E6F-BA0D-58AFA99F0C65}" destId="{65A2400E-49B7-47AC-BF11-D2990DAE0D58}" srcOrd="0" destOrd="0" presId="urn:microsoft.com/office/officeart/2005/8/layout/vProcess5"/>
    <dgm:cxn modelId="{69A04321-F93E-4F19-84E3-261BC9FAD737}" type="presOf" srcId="{64A02CFB-FB1D-435D-BE13-B9C567D4CA7F}" destId="{B7F42D95-8356-4618-A1F3-B6DA92520697}" srcOrd="1" destOrd="0" presId="urn:microsoft.com/office/officeart/2005/8/layout/vProcess5"/>
    <dgm:cxn modelId="{A093372E-145B-4F58-AB08-E98B8B8B4D2B}" srcId="{990FD7F0-BD5F-49E5-A9A9-F0E999C128EA}" destId="{64A02CFB-FB1D-435D-BE13-B9C567D4CA7F}" srcOrd="3" destOrd="0" parTransId="{2578C4FB-93A4-4AB0-8274-85F7F72F2D3C}" sibTransId="{2D3538DF-B71B-440F-848E-10DC2245F18A}"/>
    <dgm:cxn modelId="{08D57F2E-F89D-4644-BD18-82EB34E13642}" srcId="{990FD7F0-BD5F-49E5-A9A9-F0E999C128EA}" destId="{FE995B76-A545-4BD3-8EEE-2AFA60A18A60}" srcOrd="0" destOrd="0" parTransId="{A6114244-1C1C-46ED-B97B-0F367EC54FFC}" sibTransId="{FC241DC5-8344-402D-A898-941B05798233}"/>
    <dgm:cxn modelId="{7DF6195F-C36E-4003-BAE4-E9B2991998E7}" type="presOf" srcId="{45E39B7C-49BD-4AD8-BFBA-3BEDF849A5C6}" destId="{0027A792-A158-4885-A54A-481709B6F12A}" srcOrd="0" destOrd="0" presId="urn:microsoft.com/office/officeart/2005/8/layout/vProcess5"/>
    <dgm:cxn modelId="{41DFED61-3CA4-4CAB-9B4E-C0A54248C33B}" type="presOf" srcId="{59B8CCAA-06A4-4E6F-BA0D-58AFA99F0C65}" destId="{069642E3-DC6B-42E4-8CB6-36A0C7E0CD0A}" srcOrd="1" destOrd="0" presId="urn:microsoft.com/office/officeart/2005/8/layout/vProcess5"/>
    <dgm:cxn modelId="{3B799547-85BD-433A-AF44-F06A1CDF8801}" type="presOf" srcId="{B30ADE39-793E-411A-9713-51ADE52FBAF6}" destId="{72FF873D-DD79-460A-951A-1E430F7AD187}" srcOrd="0" destOrd="0" presId="urn:microsoft.com/office/officeart/2005/8/layout/vProcess5"/>
    <dgm:cxn modelId="{CE23696B-A335-432E-89B8-D211E74EECF2}" srcId="{990FD7F0-BD5F-49E5-A9A9-F0E999C128EA}" destId="{45E39B7C-49BD-4AD8-BFBA-3BEDF849A5C6}" srcOrd="2" destOrd="0" parTransId="{49942135-E030-4C66-AC88-8A67710D5E38}" sibTransId="{2210E43C-B656-48D1-8F82-CF8568E965F3}"/>
    <dgm:cxn modelId="{49E8E24B-1614-430F-BDAF-E5F953D9C7ED}" srcId="{990FD7F0-BD5F-49E5-A9A9-F0E999C128EA}" destId="{59B8CCAA-06A4-4E6F-BA0D-58AFA99F0C65}" srcOrd="4" destOrd="0" parTransId="{1415FA7E-09E6-4949-AFB5-A635E81F9045}" sibTransId="{223D0F9B-E3BA-40B4-B735-6FB9F3ACA40E}"/>
    <dgm:cxn modelId="{8ED91E51-F462-4AF7-B289-D0CD18E7B8CC}" type="presOf" srcId="{45E39B7C-49BD-4AD8-BFBA-3BEDF849A5C6}" destId="{DB9D736D-83DC-494E-A6C5-D94E5FA8B2ED}" srcOrd="1" destOrd="0" presId="urn:microsoft.com/office/officeart/2005/8/layout/vProcess5"/>
    <dgm:cxn modelId="{A30D4D92-438D-4A9D-A7DB-C6E7684D4E87}" type="presOf" srcId="{FE995B76-A545-4BD3-8EEE-2AFA60A18A60}" destId="{04527FFC-4CB4-4598-95E3-BE6657EE55D8}" srcOrd="0" destOrd="0" presId="urn:microsoft.com/office/officeart/2005/8/layout/vProcess5"/>
    <dgm:cxn modelId="{2E7553A9-1BC3-48E3-AB81-95B1AE332BD0}" type="presOf" srcId="{B30ADE39-793E-411A-9713-51ADE52FBAF6}" destId="{D8486EC7-9A3D-4DCD-9083-A22F478416A0}" srcOrd="1" destOrd="0" presId="urn:microsoft.com/office/officeart/2005/8/layout/vProcess5"/>
    <dgm:cxn modelId="{65B26DD2-7E43-430E-B243-5145EEA51E1A}" type="presOf" srcId="{2D3538DF-B71B-440F-848E-10DC2245F18A}" destId="{E4B4FDF2-4507-46F1-B324-4EC4BDA82AD0}" srcOrd="0" destOrd="0" presId="urn:microsoft.com/office/officeart/2005/8/layout/vProcess5"/>
    <dgm:cxn modelId="{0619C7D3-579A-4920-BD9F-E4D903103857}" type="presOf" srcId="{990FD7F0-BD5F-49E5-A9A9-F0E999C128EA}" destId="{B58CFBF2-05BA-49B2-BC3D-8F9F5C0EF144}" srcOrd="0" destOrd="0" presId="urn:microsoft.com/office/officeart/2005/8/layout/vProcess5"/>
    <dgm:cxn modelId="{61F9D2E1-FCA1-4C36-91C2-9B34DD8E9D9D}" type="presOf" srcId="{2210E43C-B656-48D1-8F82-CF8568E965F3}" destId="{DD0EF5C5-3711-4D0F-8E95-1E671D408B33}" srcOrd="0" destOrd="0" presId="urn:microsoft.com/office/officeart/2005/8/layout/vProcess5"/>
    <dgm:cxn modelId="{DDCA86E3-94C1-41F6-80F2-0C8BB38E9299}" type="presOf" srcId="{64A02CFB-FB1D-435D-BE13-B9C567D4CA7F}" destId="{59193125-A01B-4AEB-8D41-6A86A8F76C3F}" srcOrd="0" destOrd="0" presId="urn:microsoft.com/office/officeart/2005/8/layout/vProcess5"/>
    <dgm:cxn modelId="{B35B1BEC-0CE6-444B-B35A-AE91C11F3ECE}" type="presOf" srcId="{1E3D3CF9-F28B-49BC-9F5A-29386E30D75A}" destId="{0C1054CA-9CDB-4588-B513-E2EBC5E9D4F5}" srcOrd="0" destOrd="0" presId="urn:microsoft.com/office/officeart/2005/8/layout/vProcess5"/>
    <dgm:cxn modelId="{FBDE7C7E-0F47-4E6C-973A-BB541117F1FA}" type="presParOf" srcId="{B58CFBF2-05BA-49B2-BC3D-8F9F5C0EF144}" destId="{D30A66A2-4106-41EE-83CD-C30DC03DAA4E}" srcOrd="0" destOrd="0" presId="urn:microsoft.com/office/officeart/2005/8/layout/vProcess5"/>
    <dgm:cxn modelId="{A7AEA242-9737-4844-B82D-6A5C0F706153}" type="presParOf" srcId="{B58CFBF2-05BA-49B2-BC3D-8F9F5C0EF144}" destId="{04527FFC-4CB4-4598-95E3-BE6657EE55D8}" srcOrd="1" destOrd="0" presId="urn:microsoft.com/office/officeart/2005/8/layout/vProcess5"/>
    <dgm:cxn modelId="{A87BFFB3-F508-4337-8F83-BEED91E09B09}" type="presParOf" srcId="{B58CFBF2-05BA-49B2-BC3D-8F9F5C0EF144}" destId="{72FF873D-DD79-460A-951A-1E430F7AD187}" srcOrd="2" destOrd="0" presId="urn:microsoft.com/office/officeart/2005/8/layout/vProcess5"/>
    <dgm:cxn modelId="{AE9A6EB9-A8C8-4ACF-84ED-149F2DC50EC6}" type="presParOf" srcId="{B58CFBF2-05BA-49B2-BC3D-8F9F5C0EF144}" destId="{0027A792-A158-4885-A54A-481709B6F12A}" srcOrd="3" destOrd="0" presId="urn:microsoft.com/office/officeart/2005/8/layout/vProcess5"/>
    <dgm:cxn modelId="{263A682C-1AD5-4F16-9195-1276C0B6D1D2}" type="presParOf" srcId="{B58CFBF2-05BA-49B2-BC3D-8F9F5C0EF144}" destId="{59193125-A01B-4AEB-8D41-6A86A8F76C3F}" srcOrd="4" destOrd="0" presId="urn:microsoft.com/office/officeart/2005/8/layout/vProcess5"/>
    <dgm:cxn modelId="{5B5ACEBF-5BAD-4B25-AB96-622D2F2A7706}" type="presParOf" srcId="{B58CFBF2-05BA-49B2-BC3D-8F9F5C0EF144}" destId="{65A2400E-49B7-47AC-BF11-D2990DAE0D58}" srcOrd="5" destOrd="0" presId="urn:microsoft.com/office/officeart/2005/8/layout/vProcess5"/>
    <dgm:cxn modelId="{DC34F42C-1B99-4F0C-98C5-EBC2D8B9065F}" type="presParOf" srcId="{B58CFBF2-05BA-49B2-BC3D-8F9F5C0EF144}" destId="{DB7E3946-F708-4D86-BEC5-36FD483433C9}" srcOrd="6" destOrd="0" presId="urn:microsoft.com/office/officeart/2005/8/layout/vProcess5"/>
    <dgm:cxn modelId="{7E78F245-094A-4684-B225-C11397464E38}" type="presParOf" srcId="{B58CFBF2-05BA-49B2-BC3D-8F9F5C0EF144}" destId="{0C1054CA-9CDB-4588-B513-E2EBC5E9D4F5}" srcOrd="7" destOrd="0" presId="urn:microsoft.com/office/officeart/2005/8/layout/vProcess5"/>
    <dgm:cxn modelId="{38439A62-AD83-4BB1-BFC7-B582C71F2E8D}" type="presParOf" srcId="{B58CFBF2-05BA-49B2-BC3D-8F9F5C0EF144}" destId="{DD0EF5C5-3711-4D0F-8E95-1E671D408B33}" srcOrd="8" destOrd="0" presId="urn:microsoft.com/office/officeart/2005/8/layout/vProcess5"/>
    <dgm:cxn modelId="{D8FEDFC0-15C7-4708-89A6-6B52D15F3FD3}" type="presParOf" srcId="{B58CFBF2-05BA-49B2-BC3D-8F9F5C0EF144}" destId="{E4B4FDF2-4507-46F1-B324-4EC4BDA82AD0}" srcOrd="9" destOrd="0" presId="urn:microsoft.com/office/officeart/2005/8/layout/vProcess5"/>
    <dgm:cxn modelId="{2D4A138D-29FD-4E4A-93E8-F8CC38CC560F}" type="presParOf" srcId="{B58CFBF2-05BA-49B2-BC3D-8F9F5C0EF144}" destId="{2B77E4D8-3DC2-4977-8EAB-D705186B5EEA}" srcOrd="10" destOrd="0" presId="urn:microsoft.com/office/officeart/2005/8/layout/vProcess5"/>
    <dgm:cxn modelId="{48726DC3-CF8E-4033-9C0A-B553A35D0D82}" type="presParOf" srcId="{B58CFBF2-05BA-49B2-BC3D-8F9F5C0EF144}" destId="{D8486EC7-9A3D-4DCD-9083-A22F478416A0}" srcOrd="11" destOrd="0" presId="urn:microsoft.com/office/officeart/2005/8/layout/vProcess5"/>
    <dgm:cxn modelId="{C7E07740-E759-475D-A381-E631D38DEC8C}" type="presParOf" srcId="{B58CFBF2-05BA-49B2-BC3D-8F9F5C0EF144}" destId="{DB9D736D-83DC-494E-A6C5-D94E5FA8B2ED}" srcOrd="12" destOrd="0" presId="urn:microsoft.com/office/officeart/2005/8/layout/vProcess5"/>
    <dgm:cxn modelId="{0316607C-ABBE-48BA-9617-6A9041D554FC}" type="presParOf" srcId="{B58CFBF2-05BA-49B2-BC3D-8F9F5C0EF144}" destId="{B7F42D95-8356-4618-A1F3-B6DA92520697}" srcOrd="13" destOrd="0" presId="urn:microsoft.com/office/officeart/2005/8/layout/vProcess5"/>
    <dgm:cxn modelId="{11944A6A-C874-4F32-A4E2-9A1A87F21793}" type="presParOf" srcId="{B58CFBF2-05BA-49B2-BC3D-8F9F5C0EF144}" destId="{069642E3-DC6B-42E4-8CB6-36A0C7E0CD0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659047E-127E-4D8A-A3F4-0464EBA7E65C}"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s-419"/>
        </a:p>
      </dgm:t>
    </dgm:pt>
    <dgm:pt modelId="{DE80F930-1F67-463C-83E6-ED2B6FA94208}">
      <dgm:prSet/>
      <dgm:spPr/>
      <dgm:t>
        <a:bodyPr/>
        <a:lstStyle/>
        <a:p>
          <a:r>
            <a:rPr lang="es-419"/>
            <a:t>Una conspiración contra faraón llevó al copero y al panadero a la cárcel.</a:t>
          </a:r>
        </a:p>
      </dgm:t>
    </dgm:pt>
    <dgm:pt modelId="{6D9C62C4-90B4-4909-A0CE-76D8C79E2CAC}" type="parTrans" cxnId="{FCC2131A-C10C-414F-B1F1-13915FAC36AE}">
      <dgm:prSet/>
      <dgm:spPr/>
      <dgm:t>
        <a:bodyPr/>
        <a:lstStyle/>
        <a:p>
          <a:endParaRPr lang="es-419"/>
        </a:p>
      </dgm:t>
    </dgm:pt>
    <dgm:pt modelId="{9E6E4FBA-4126-42AB-A40C-3B07B32808B0}" type="sibTrans" cxnId="{FCC2131A-C10C-414F-B1F1-13915FAC36AE}">
      <dgm:prSet/>
      <dgm:spPr/>
      <dgm:t>
        <a:bodyPr/>
        <a:lstStyle/>
        <a:p>
          <a:endParaRPr lang="es-419"/>
        </a:p>
      </dgm:t>
    </dgm:pt>
    <dgm:pt modelId="{9464A67F-541D-4325-8740-50F840DAB806}">
      <dgm:prSet/>
      <dgm:spPr/>
      <dgm:t>
        <a:bodyPr/>
        <a:lstStyle/>
        <a:p>
          <a:r>
            <a:rPr lang="es-419"/>
            <a:t>Dios permitió que ambos tuvieran sueños relacionados con sus destinos.</a:t>
          </a:r>
        </a:p>
      </dgm:t>
    </dgm:pt>
    <dgm:pt modelId="{D1B484EF-E431-4AF5-9138-8F9AE559C51B}" type="parTrans" cxnId="{A43D0D62-AC70-41ED-94AA-EA8C825435F5}">
      <dgm:prSet/>
      <dgm:spPr/>
      <dgm:t>
        <a:bodyPr/>
        <a:lstStyle/>
        <a:p>
          <a:endParaRPr lang="es-419"/>
        </a:p>
      </dgm:t>
    </dgm:pt>
    <dgm:pt modelId="{1EB59120-86D8-4894-AFB1-6F053E67A1A0}" type="sibTrans" cxnId="{A43D0D62-AC70-41ED-94AA-EA8C825435F5}">
      <dgm:prSet/>
      <dgm:spPr/>
      <dgm:t>
        <a:bodyPr/>
        <a:lstStyle/>
        <a:p>
          <a:endParaRPr lang="es-419"/>
        </a:p>
      </dgm:t>
    </dgm:pt>
    <dgm:pt modelId="{1ED92DB1-FEF3-45A7-8642-264CE4156035}">
      <dgm:prSet/>
      <dgm:spPr/>
      <dgm:t>
        <a:bodyPr/>
        <a:lstStyle/>
        <a:p>
          <a:r>
            <a:rPr lang="es-419"/>
            <a:t>José interpretó correctamente sus sueños, que se cumplieron como predijo.</a:t>
          </a:r>
        </a:p>
      </dgm:t>
    </dgm:pt>
    <dgm:pt modelId="{F8F5D6EA-7EFC-4552-9E38-9FF2805B51A0}" type="parTrans" cxnId="{36D0DE59-6648-458B-B6E6-6AB0AD1BD8FC}">
      <dgm:prSet/>
      <dgm:spPr/>
      <dgm:t>
        <a:bodyPr/>
        <a:lstStyle/>
        <a:p>
          <a:endParaRPr lang="es-419"/>
        </a:p>
      </dgm:t>
    </dgm:pt>
    <dgm:pt modelId="{84982A9A-8B36-4CBC-BA9E-132B34CC316D}" type="sibTrans" cxnId="{36D0DE59-6648-458B-B6E6-6AB0AD1BD8FC}">
      <dgm:prSet/>
      <dgm:spPr/>
      <dgm:t>
        <a:bodyPr/>
        <a:lstStyle/>
        <a:p>
          <a:endParaRPr lang="es-419"/>
        </a:p>
      </dgm:t>
    </dgm:pt>
    <dgm:pt modelId="{2C59D036-6744-44DF-9D00-4D5F82CEA8DC}">
      <dgm:prSet/>
      <dgm:spPr/>
      <dgm:t>
        <a:bodyPr/>
        <a:lstStyle/>
        <a:p>
          <a:r>
            <a:rPr lang="es-419"/>
            <a:t>Pasaron dos años adicionales antes de que Dios lo colocara en la administración del imperio.</a:t>
          </a:r>
        </a:p>
      </dgm:t>
    </dgm:pt>
    <dgm:pt modelId="{01681753-3E86-414A-84D0-578D3F5CA9CE}" type="parTrans" cxnId="{75A4C106-2350-46F0-964E-5AE0EE2223C1}">
      <dgm:prSet/>
      <dgm:spPr/>
      <dgm:t>
        <a:bodyPr/>
        <a:lstStyle/>
        <a:p>
          <a:endParaRPr lang="es-419"/>
        </a:p>
      </dgm:t>
    </dgm:pt>
    <dgm:pt modelId="{54B2FB08-4CF7-4AAE-A1C7-67A4D767C70F}" type="sibTrans" cxnId="{75A4C106-2350-46F0-964E-5AE0EE2223C1}">
      <dgm:prSet/>
      <dgm:spPr/>
      <dgm:t>
        <a:bodyPr/>
        <a:lstStyle/>
        <a:p>
          <a:endParaRPr lang="es-419"/>
        </a:p>
      </dgm:t>
    </dgm:pt>
    <dgm:pt modelId="{A349C4D4-C557-442C-9B12-AFDB77747A8D}" type="pres">
      <dgm:prSet presAssocID="{C659047E-127E-4D8A-A3F4-0464EBA7E65C}" presName="Name0" presStyleCnt="0">
        <dgm:presLayoutVars>
          <dgm:dir/>
          <dgm:resizeHandles val="exact"/>
        </dgm:presLayoutVars>
      </dgm:prSet>
      <dgm:spPr/>
    </dgm:pt>
    <dgm:pt modelId="{9AEC0C74-D51A-489A-AA14-33370FFBCF86}" type="pres">
      <dgm:prSet presAssocID="{C659047E-127E-4D8A-A3F4-0464EBA7E65C}" presName="fgShape" presStyleLbl="fgShp" presStyleIdx="0" presStyleCnt="1"/>
      <dgm:spPr/>
    </dgm:pt>
    <dgm:pt modelId="{A26E26E0-BA57-410D-8196-041CBF12EFC4}" type="pres">
      <dgm:prSet presAssocID="{C659047E-127E-4D8A-A3F4-0464EBA7E65C}" presName="linComp" presStyleCnt="0"/>
      <dgm:spPr/>
    </dgm:pt>
    <dgm:pt modelId="{FD02D6AF-9BD4-4D69-8D62-FC1476272160}" type="pres">
      <dgm:prSet presAssocID="{DE80F930-1F67-463C-83E6-ED2B6FA94208}" presName="compNode" presStyleCnt="0"/>
      <dgm:spPr/>
    </dgm:pt>
    <dgm:pt modelId="{79988A8F-DA9A-42AF-A07D-A7592DF7D105}" type="pres">
      <dgm:prSet presAssocID="{DE80F930-1F67-463C-83E6-ED2B6FA94208}" presName="bkgdShape" presStyleLbl="node1" presStyleIdx="0" presStyleCnt="4"/>
      <dgm:spPr/>
    </dgm:pt>
    <dgm:pt modelId="{F27224A8-1687-4AA0-94C8-EDD7936DB949}" type="pres">
      <dgm:prSet presAssocID="{DE80F930-1F67-463C-83E6-ED2B6FA94208}" presName="nodeTx" presStyleLbl="node1" presStyleIdx="0" presStyleCnt="4">
        <dgm:presLayoutVars>
          <dgm:bulletEnabled val="1"/>
        </dgm:presLayoutVars>
      </dgm:prSet>
      <dgm:spPr/>
    </dgm:pt>
    <dgm:pt modelId="{521783CC-A5A5-4974-9DF0-1EB61A61096D}" type="pres">
      <dgm:prSet presAssocID="{DE80F930-1F67-463C-83E6-ED2B6FA94208}" presName="invisiNode" presStyleLbl="node1" presStyleIdx="0" presStyleCnt="4"/>
      <dgm:spPr/>
    </dgm:pt>
    <dgm:pt modelId="{DB3AB7D2-8F74-49B9-9D0E-2B7009D7C75E}" type="pres">
      <dgm:prSet presAssocID="{DE80F930-1F67-463C-83E6-ED2B6FA94208}" presName="imagNode"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5E1B926C-862F-447B-8853-25A5F5282B6D}" type="pres">
      <dgm:prSet presAssocID="{9E6E4FBA-4126-42AB-A40C-3B07B32808B0}" presName="sibTrans" presStyleLbl="sibTrans2D1" presStyleIdx="0" presStyleCnt="0"/>
      <dgm:spPr/>
    </dgm:pt>
    <dgm:pt modelId="{8E6B2D42-E0AD-4FEF-BB88-C093CDC01FF3}" type="pres">
      <dgm:prSet presAssocID="{9464A67F-541D-4325-8740-50F840DAB806}" presName="compNode" presStyleCnt="0"/>
      <dgm:spPr/>
    </dgm:pt>
    <dgm:pt modelId="{40C368F2-0948-4149-A7F0-E19FFCCE5811}" type="pres">
      <dgm:prSet presAssocID="{9464A67F-541D-4325-8740-50F840DAB806}" presName="bkgdShape" presStyleLbl="node1" presStyleIdx="1" presStyleCnt="4"/>
      <dgm:spPr/>
    </dgm:pt>
    <dgm:pt modelId="{C4241A43-6ECF-4D80-AE0B-5BDDC9CB6031}" type="pres">
      <dgm:prSet presAssocID="{9464A67F-541D-4325-8740-50F840DAB806}" presName="nodeTx" presStyleLbl="node1" presStyleIdx="1" presStyleCnt="4">
        <dgm:presLayoutVars>
          <dgm:bulletEnabled val="1"/>
        </dgm:presLayoutVars>
      </dgm:prSet>
      <dgm:spPr/>
    </dgm:pt>
    <dgm:pt modelId="{554B280A-7C6B-44BD-AB80-910AA4983D56}" type="pres">
      <dgm:prSet presAssocID="{9464A67F-541D-4325-8740-50F840DAB806}" presName="invisiNode" presStyleLbl="node1" presStyleIdx="1" presStyleCnt="4"/>
      <dgm:spPr/>
    </dgm:pt>
    <dgm:pt modelId="{B0D7D262-3805-4C32-8F82-56AE267D7E11}" type="pres">
      <dgm:prSet presAssocID="{9464A67F-541D-4325-8740-50F840DAB806}" presName="imagNode"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0A4F01BD-A885-4F7E-B905-4AE8BB9A6032}" type="pres">
      <dgm:prSet presAssocID="{1EB59120-86D8-4894-AFB1-6F053E67A1A0}" presName="sibTrans" presStyleLbl="sibTrans2D1" presStyleIdx="0" presStyleCnt="0"/>
      <dgm:spPr/>
    </dgm:pt>
    <dgm:pt modelId="{CC7F42CA-C479-45D5-84E9-AAD91E0C2B14}" type="pres">
      <dgm:prSet presAssocID="{1ED92DB1-FEF3-45A7-8642-264CE4156035}" presName="compNode" presStyleCnt="0"/>
      <dgm:spPr/>
    </dgm:pt>
    <dgm:pt modelId="{604219C1-B2C5-4FB6-A885-AAB5A674C0A1}" type="pres">
      <dgm:prSet presAssocID="{1ED92DB1-FEF3-45A7-8642-264CE4156035}" presName="bkgdShape" presStyleLbl="node1" presStyleIdx="2" presStyleCnt="4"/>
      <dgm:spPr/>
    </dgm:pt>
    <dgm:pt modelId="{EA115753-72D8-41C4-9C2F-C30E0842BBAD}" type="pres">
      <dgm:prSet presAssocID="{1ED92DB1-FEF3-45A7-8642-264CE4156035}" presName="nodeTx" presStyleLbl="node1" presStyleIdx="2" presStyleCnt="4">
        <dgm:presLayoutVars>
          <dgm:bulletEnabled val="1"/>
        </dgm:presLayoutVars>
      </dgm:prSet>
      <dgm:spPr/>
    </dgm:pt>
    <dgm:pt modelId="{DE03A09B-E44C-430F-807D-AABDA53FAEEA}" type="pres">
      <dgm:prSet presAssocID="{1ED92DB1-FEF3-45A7-8642-264CE4156035}" presName="invisiNode" presStyleLbl="node1" presStyleIdx="2" presStyleCnt="4"/>
      <dgm:spPr/>
    </dgm:pt>
    <dgm:pt modelId="{AA984E24-D9B4-4A63-99A1-0179C074194E}" type="pres">
      <dgm:prSet presAssocID="{1ED92DB1-FEF3-45A7-8642-264CE4156035}" presName="imagNode"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FD33FE09-E487-428D-AE31-A8421F01BB0F}" type="pres">
      <dgm:prSet presAssocID="{84982A9A-8B36-4CBC-BA9E-132B34CC316D}" presName="sibTrans" presStyleLbl="sibTrans2D1" presStyleIdx="0" presStyleCnt="0"/>
      <dgm:spPr/>
    </dgm:pt>
    <dgm:pt modelId="{F9EABFD0-CF5E-40E7-B2A6-37D1554434B2}" type="pres">
      <dgm:prSet presAssocID="{2C59D036-6744-44DF-9D00-4D5F82CEA8DC}" presName="compNode" presStyleCnt="0"/>
      <dgm:spPr/>
    </dgm:pt>
    <dgm:pt modelId="{31685B3E-5F35-4D49-B7F3-E18AF2019F58}" type="pres">
      <dgm:prSet presAssocID="{2C59D036-6744-44DF-9D00-4D5F82CEA8DC}" presName="bkgdShape" presStyleLbl="node1" presStyleIdx="3" presStyleCnt="4"/>
      <dgm:spPr/>
    </dgm:pt>
    <dgm:pt modelId="{EB3731B0-F198-4E55-BE52-7C8332A732A9}" type="pres">
      <dgm:prSet presAssocID="{2C59D036-6744-44DF-9D00-4D5F82CEA8DC}" presName="nodeTx" presStyleLbl="node1" presStyleIdx="3" presStyleCnt="4">
        <dgm:presLayoutVars>
          <dgm:bulletEnabled val="1"/>
        </dgm:presLayoutVars>
      </dgm:prSet>
      <dgm:spPr/>
    </dgm:pt>
    <dgm:pt modelId="{B5013559-8D2F-45B9-9923-A05430FCDF5E}" type="pres">
      <dgm:prSet presAssocID="{2C59D036-6744-44DF-9D00-4D5F82CEA8DC}" presName="invisiNode" presStyleLbl="node1" presStyleIdx="3" presStyleCnt="4"/>
      <dgm:spPr/>
    </dgm:pt>
    <dgm:pt modelId="{B32B6194-676D-4DC5-A80D-E87D7649ED28}" type="pres">
      <dgm:prSet presAssocID="{2C59D036-6744-44DF-9D00-4D5F82CEA8DC}" presName="imagNode"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Lst>
  <dgm:cxnLst>
    <dgm:cxn modelId="{75A4C106-2350-46F0-964E-5AE0EE2223C1}" srcId="{C659047E-127E-4D8A-A3F4-0464EBA7E65C}" destId="{2C59D036-6744-44DF-9D00-4D5F82CEA8DC}" srcOrd="3" destOrd="0" parTransId="{01681753-3E86-414A-84D0-578D3F5CA9CE}" sibTransId="{54B2FB08-4CF7-4AAE-A1C7-67A4D767C70F}"/>
    <dgm:cxn modelId="{FCC2131A-C10C-414F-B1F1-13915FAC36AE}" srcId="{C659047E-127E-4D8A-A3F4-0464EBA7E65C}" destId="{DE80F930-1F67-463C-83E6-ED2B6FA94208}" srcOrd="0" destOrd="0" parTransId="{6D9C62C4-90B4-4909-A0CE-76D8C79E2CAC}" sibTransId="{9E6E4FBA-4126-42AB-A40C-3B07B32808B0}"/>
    <dgm:cxn modelId="{5E0C3E27-3200-411A-AB27-9BF5F7987457}" type="presOf" srcId="{DE80F930-1F67-463C-83E6-ED2B6FA94208}" destId="{F27224A8-1687-4AA0-94C8-EDD7936DB949}" srcOrd="1" destOrd="0" presId="urn:microsoft.com/office/officeart/2005/8/layout/hList7"/>
    <dgm:cxn modelId="{A40D633C-D5BB-4DBE-B2C2-308EF47E0A5B}" type="presOf" srcId="{1ED92DB1-FEF3-45A7-8642-264CE4156035}" destId="{604219C1-B2C5-4FB6-A885-AAB5A674C0A1}" srcOrd="0" destOrd="0" presId="urn:microsoft.com/office/officeart/2005/8/layout/hList7"/>
    <dgm:cxn modelId="{A43D0D62-AC70-41ED-94AA-EA8C825435F5}" srcId="{C659047E-127E-4D8A-A3F4-0464EBA7E65C}" destId="{9464A67F-541D-4325-8740-50F840DAB806}" srcOrd="1" destOrd="0" parTransId="{D1B484EF-E431-4AF5-9138-8F9AE559C51B}" sibTransId="{1EB59120-86D8-4894-AFB1-6F053E67A1A0}"/>
    <dgm:cxn modelId="{AEA83542-DFF9-4874-91CD-45CCCBB3843B}" type="presOf" srcId="{9E6E4FBA-4126-42AB-A40C-3B07B32808B0}" destId="{5E1B926C-862F-447B-8853-25A5F5282B6D}" srcOrd="0" destOrd="0" presId="urn:microsoft.com/office/officeart/2005/8/layout/hList7"/>
    <dgm:cxn modelId="{36D0DE59-6648-458B-B6E6-6AB0AD1BD8FC}" srcId="{C659047E-127E-4D8A-A3F4-0464EBA7E65C}" destId="{1ED92DB1-FEF3-45A7-8642-264CE4156035}" srcOrd="2" destOrd="0" parTransId="{F8F5D6EA-7EFC-4552-9E38-9FF2805B51A0}" sibTransId="{84982A9A-8B36-4CBC-BA9E-132B34CC316D}"/>
    <dgm:cxn modelId="{CD676A85-47EE-4BF9-A23B-9CD3511382C4}" type="presOf" srcId="{9464A67F-541D-4325-8740-50F840DAB806}" destId="{40C368F2-0948-4149-A7F0-E19FFCCE5811}" srcOrd="0" destOrd="0" presId="urn:microsoft.com/office/officeart/2005/8/layout/hList7"/>
    <dgm:cxn modelId="{BBEBF68F-AB74-4C96-A242-5B6AD16120B6}" type="presOf" srcId="{2C59D036-6744-44DF-9D00-4D5F82CEA8DC}" destId="{31685B3E-5F35-4D49-B7F3-E18AF2019F58}" srcOrd="0" destOrd="0" presId="urn:microsoft.com/office/officeart/2005/8/layout/hList7"/>
    <dgm:cxn modelId="{1CBD899E-94CC-42D3-8CC4-FC075FA0E8A7}" type="presOf" srcId="{1ED92DB1-FEF3-45A7-8642-264CE4156035}" destId="{EA115753-72D8-41C4-9C2F-C30E0842BBAD}" srcOrd="1" destOrd="0" presId="urn:microsoft.com/office/officeart/2005/8/layout/hList7"/>
    <dgm:cxn modelId="{4A419BA0-8EEE-4581-A42B-94D8C98E8A9B}" type="presOf" srcId="{9464A67F-541D-4325-8740-50F840DAB806}" destId="{C4241A43-6ECF-4D80-AE0B-5BDDC9CB6031}" srcOrd="1" destOrd="0" presId="urn:microsoft.com/office/officeart/2005/8/layout/hList7"/>
    <dgm:cxn modelId="{EE8D92AC-C329-467C-B664-6DE642422CC9}" type="presOf" srcId="{84982A9A-8B36-4CBC-BA9E-132B34CC316D}" destId="{FD33FE09-E487-428D-AE31-A8421F01BB0F}" srcOrd="0" destOrd="0" presId="urn:microsoft.com/office/officeart/2005/8/layout/hList7"/>
    <dgm:cxn modelId="{254450B0-9C4C-4535-A96B-50B22591E02C}" type="presOf" srcId="{DE80F930-1F67-463C-83E6-ED2B6FA94208}" destId="{79988A8F-DA9A-42AF-A07D-A7592DF7D105}" srcOrd="0" destOrd="0" presId="urn:microsoft.com/office/officeart/2005/8/layout/hList7"/>
    <dgm:cxn modelId="{B68EF3B0-57AD-43FE-8015-48B4EEA7462D}" type="presOf" srcId="{1EB59120-86D8-4894-AFB1-6F053E67A1A0}" destId="{0A4F01BD-A885-4F7E-B905-4AE8BB9A6032}" srcOrd="0" destOrd="0" presId="urn:microsoft.com/office/officeart/2005/8/layout/hList7"/>
    <dgm:cxn modelId="{418E6AB1-0439-465A-8A8C-0DC13BA84C5F}" type="presOf" srcId="{2C59D036-6744-44DF-9D00-4D5F82CEA8DC}" destId="{EB3731B0-F198-4E55-BE52-7C8332A732A9}" srcOrd="1" destOrd="0" presId="urn:microsoft.com/office/officeart/2005/8/layout/hList7"/>
    <dgm:cxn modelId="{B22994C3-99E6-4943-B7EE-E8BF99C00164}" type="presOf" srcId="{C659047E-127E-4D8A-A3F4-0464EBA7E65C}" destId="{A349C4D4-C557-442C-9B12-AFDB77747A8D}" srcOrd="0" destOrd="0" presId="urn:microsoft.com/office/officeart/2005/8/layout/hList7"/>
    <dgm:cxn modelId="{34A2B097-7CCC-4B58-90DE-82D09CDCBA0A}" type="presParOf" srcId="{A349C4D4-C557-442C-9B12-AFDB77747A8D}" destId="{9AEC0C74-D51A-489A-AA14-33370FFBCF86}" srcOrd="0" destOrd="0" presId="urn:microsoft.com/office/officeart/2005/8/layout/hList7"/>
    <dgm:cxn modelId="{44C07043-D6C2-4FA8-B252-7235B02078C5}" type="presParOf" srcId="{A349C4D4-C557-442C-9B12-AFDB77747A8D}" destId="{A26E26E0-BA57-410D-8196-041CBF12EFC4}" srcOrd="1" destOrd="0" presId="urn:microsoft.com/office/officeart/2005/8/layout/hList7"/>
    <dgm:cxn modelId="{BA9EA5AF-E11B-4DED-BA4A-4123055FB5B6}" type="presParOf" srcId="{A26E26E0-BA57-410D-8196-041CBF12EFC4}" destId="{FD02D6AF-9BD4-4D69-8D62-FC1476272160}" srcOrd="0" destOrd="0" presId="urn:microsoft.com/office/officeart/2005/8/layout/hList7"/>
    <dgm:cxn modelId="{AB70B4D3-FF54-480E-BD65-1D915CA2F8CE}" type="presParOf" srcId="{FD02D6AF-9BD4-4D69-8D62-FC1476272160}" destId="{79988A8F-DA9A-42AF-A07D-A7592DF7D105}" srcOrd="0" destOrd="0" presId="urn:microsoft.com/office/officeart/2005/8/layout/hList7"/>
    <dgm:cxn modelId="{C6526D38-AFD4-4B87-AB25-0151FEC13546}" type="presParOf" srcId="{FD02D6AF-9BD4-4D69-8D62-FC1476272160}" destId="{F27224A8-1687-4AA0-94C8-EDD7936DB949}" srcOrd="1" destOrd="0" presId="urn:microsoft.com/office/officeart/2005/8/layout/hList7"/>
    <dgm:cxn modelId="{B0F7901B-6A58-41A1-8D2A-08040DCB7995}" type="presParOf" srcId="{FD02D6AF-9BD4-4D69-8D62-FC1476272160}" destId="{521783CC-A5A5-4974-9DF0-1EB61A61096D}" srcOrd="2" destOrd="0" presId="urn:microsoft.com/office/officeart/2005/8/layout/hList7"/>
    <dgm:cxn modelId="{A1CEE787-CD56-42DB-A866-D1AE2B37F763}" type="presParOf" srcId="{FD02D6AF-9BD4-4D69-8D62-FC1476272160}" destId="{DB3AB7D2-8F74-49B9-9D0E-2B7009D7C75E}" srcOrd="3" destOrd="0" presId="urn:microsoft.com/office/officeart/2005/8/layout/hList7"/>
    <dgm:cxn modelId="{6A43CA90-582A-49C6-86B3-CC4C6F0EE0C5}" type="presParOf" srcId="{A26E26E0-BA57-410D-8196-041CBF12EFC4}" destId="{5E1B926C-862F-447B-8853-25A5F5282B6D}" srcOrd="1" destOrd="0" presId="urn:microsoft.com/office/officeart/2005/8/layout/hList7"/>
    <dgm:cxn modelId="{AA3A86F7-3AB4-4BBD-81BD-E5B63C80386C}" type="presParOf" srcId="{A26E26E0-BA57-410D-8196-041CBF12EFC4}" destId="{8E6B2D42-E0AD-4FEF-BB88-C093CDC01FF3}" srcOrd="2" destOrd="0" presId="urn:microsoft.com/office/officeart/2005/8/layout/hList7"/>
    <dgm:cxn modelId="{D1BFBC28-C3A2-4DD5-8A23-8E2AD6D71B3F}" type="presParOf" srcId="{8E6B2D42-E0AD-4FEF-BB88-C093CDC01FF3}" destId="{40C368F2-0948-4149-A7F0-E19FFCCE5811}" srcOrd="0" destOrd="0" presId="urn:microsoft.com/office/officeart/2005/8/layout/hList7"/>
    <dgm:cxn modelId="{4EDB8113-6528-4082-B301-4DE3C2C2615F}" type="presParOf" srcId="{8E6B2D42-E0AD-4FEF-BB88-C093CDC01FF3}" destId="{C4241A43-6ECF-4D80-AE0B-5BDDC9CB6031}" srcOrd="1" destOrd="0" presId="urn:microsoft.com/office/officeart/2005/8/layout/hList7"/>
    <dgm:cxn modelId="{9D8868E7-84A2-469F-B1F0-14793795DE93}" type="presParOf" srcId="{8E6B2D42-E0AD-4FEF-BB88-C093CDC01FF3}" destId="{554B280A-7C6B-44BD-AB80-910AA4983D56}" srcOrd="2" destOrd="0" presId="urn:microsoft.com/office/officeart/2005/8/layout/hList7"/>
    <dgm:cxn modelId="{A043C787-93C4-4E8D-9D56-606652C1D0A3}" type="presParOf" srcId="{8E6B2D42-E0AD-4FEF-BB88-C093CDC01FF3}" destId="{B0D7D262-3805-4C32-8F82-56AE267D7E11}" srcOrd="3" destOrd="0" presId="urn:microsoft.com/office/officeart/2005/8/layout/hList7"/>
    <dgm:cxn modelId="{0FCABC58-8721-42DA-8AF4-4A111DF1BDF7}" type="presParOf" srcId="{A26E26E0-BA57-410D-8196-041CBF12EFC4}" destId="{0A4F01BD-A885-4F7E-B905-4AE8BB9A6032}" srcOrd="3" destOrd="0" presId="urn:microsoft.com/office/officeart/2005/8/layout/hList7"/>
    <dgm:cxn modelId="{22A14054-C9E1-4CED-B9C5-E0D967EC3A71}" type="presParOf" srcId="{A26E26E0-BA57-410D-8196-041CBF12EFC4}" destId="{CC7F42CA-C479-45D5-84E9-AAD91E0C2B14}" srcOrd="4" destOrd="0" presId="urn:microsoft.com/office/officeart/2005/8/layout/hList7"/>
    <dgm:cxn modelId="{AB5DFC24-EBE3-4328-865E-099A5780DE56}" type="presParOf" srcId="{CC7F42CA-C479-45D5-84E9-AAD91E0C2B14}" destId="{604219C1-B2C5-4FB6-A885-AAB5A674C0A1}" srcOrd="0" destOrd="0" presId="urn:microsoft.com/office/officeart/2005/8/layout/hList7"/>
    <dgm:cxn modelId="{62867D00-3ED9-4445-9F6E-DDE89254D8A3}" type="presParOf" srcId="{CC7F42CA-C479-45D5-84E9-AAD91E0C2B14}" destId="{EA115753-72D8-41C4-9C2F-C30E0842BBAD}" srcOrd="1" destOrd="0" presId="urn:microsoft.com/office/officeart/2005/8/layout/hList7"/>
    <dgm:cxn modelId="{C315B0A2-7402-40DB-BEAD-06AC7A38B5CB}" type="presParOf" srcId="{CC7F42CA-C479-45D5-84E9-AAD91E0C2B14}" destId="{DE03A09B-E44C-430F-807D-AABDA53FAEEA}" srcOrd="2" destOrd="0" presId="urn:microsoft.com/office/officeart/2005/8/layout/hList7"/>
    <dgm:cxn modelId="{BB0A6498-C8EE-4CBB-A0B6-CDDCAAAC6CAE}" type="presParOf" srcId="{CC7F42CA-C479-45D5-84E9-AAD91E0C2B14}" destId="{AA984E24-D9B4-4A63-99A1-0179C074194E}" srcOrd="3" destOrd="0" presId="urn:microsoft.com/office/officeart/2005/8/layout/hList7"/>
    <dgm:cxn modelId="{0A23176D-803A-48FF-8352-ECB8BCD5EEA4}" type="presParOf" srcId="{A26E26E0-BA57-410D-8196-041CBF12EFC4}" destId="{FD33FE09-E487-428D-AE31-A8421F01BB0F}" srcOrd="5" destOrd="0" presId="urn:microsoft.com/office/officeart/2005/8/layout/hList7"/>
    <dgm:cxn modelId="{4B979B60-8F6F-4223-ABA6-1A03E8FA93CD}" type="presParOf" srcId="{A26E26E0-BA57-410D-8196-041CBF12EFC4}" destId="{F9EABFD0-CF5E-40E7-B2A6-37D1554434B2}" srcOrd="6" destOrd="0" presId="urn:microsoft.com/office/officeart/2005/8/layout/hList7"/>
    <dgm:cxn modelId="{4BFA3A20-C42A-4209-B1A4-DF9C244F03D0}" type="presParOf" srcId="{F9EABFD0-CF5E-40E7-B2A6-37D1554434B2}" destId="{31685B3E-5F35-4D49-B7F3-E18AF2019F58}" srcOrd="0" destOrd="0" presId="urn:microsoft.com/office/officeart/2005/8/layout/hList7"/>
    <dgm:cxn modelId="{3BB5EE48-CD6E-4117-BD82-DD75E51C8FBA}" type="presParOf" srcId="{F9EABFD0-CF5E-40E7-B2A6-37D1554434B2}" destId="{EB3731B0-F198-4E55-BE52-7C8332A732A9}" srcOrd="1" destOrd="0" presId="urn:microsoft.com/office/officeart/2005/8/layout/hList7"/>
    <dgm:cxn modelId="{371B3619-D5EB-4097-8E1F-D69CECD84B4E}" type="presParOf" srcId="{F9EABFD0-CF5E-40E7-B2A6-37D1554434B2}" destId="{B5013559-8D2F-45B9-9923-A05430FCDF5E}" srcOrd="2" destOrd="0" presId="urn:microsoft.com/office/officeart/2005/8/layout/hList7"/>
    <dgm:cxn modelId="{6D102D3E-4DC4-4003-9134-9F15AD563B52}" type="presParOf" srcId="{F9EABFD0-CF5E-40E7-B2A6-37D1554434B2}" destId="{B32B6194-676D-4DC5-A80D-E87D7649ED2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52D6183-04BC-4A2A-870B-FFC4BDE12C54}" type="doc">
      <dgm:prSet loTypeId="urn:microsoft.com/office/officeart/2005/8/layout/pyramid2" loCatId="pyramid" qsTypeId="urn:microsoft.com/office/officeart/2005/8/quickstyle/simple1" qsCatId="simple" csTypeId="urn:microsoft.com/office/officeart/2005/8/colors/accent6_4" csCatId="accent6"/>
      <dgm:spPr/>
      <dgm:t>
        <a:bodyPr/>
        <a:lstStyle/>
        <a:p>
          <a:endParaRPr lang="es-419"/>
        </a:p>
      </dgm:t>
    </dgm:pt>
    <dgm:pt modelId="{E30151D5-71B5-47FF-92FE-C65AD7D254B9}">
      <dgm:prSet/>
      <dgm:spPr/>
      <dgm:t>
        <a:bodyPr/>
        <a:lstStyle/>
        <a:p>
          <a:r>
            <a:rPr lang="es-419"/>
            <a:t>Específico</a:t>
          </a:r>
        </a:p>
      </dgm:t>
    </dgm:pt>
    <dgm:pt modelId="{08FB8E00-8780-46CD-8143-6C4C4C7B71F6}" type="parTrans" cxnId="{938942C0-DEF0-4150-8D61-336C17AD8345}">
      <dgm:prSet/>
      <dgm:spPr/>
      <dgm:t>
        <a:bodyPr/>
        <a:lstStyle/>
        <a:p>
          <a:endParaRPr lang="es-419"/>
        </a:p>
      </dgm:t>
    </dgm:pt>
    <dgm:pt modelId="{D7CB2541-65BA-44FA-A43D-5EEE13C3004D}" type="sibTrans" cxnId="{938942C0-DEF0-4150-8D61-336C17AD8345}">
      <dgm:prSet/>
      <dgm:spPr/>
      <dgm:t>
        <a:bodyPr/>
        <a:lstStyle/>
        <a:p>
          <a:endParaRPr lang="es-419"/>
        </a:p>
      </dgm:t>
    </dgm:pt>
    <dgm:pt modelId="{83C8ACE4-33EB-4F0B-9E8D-FFB4A64562E1}">
      <dgm:prSet/>
      <dgm:spPr/>
      <dgm:t>
        <a:bodyPr/>
        <a:lstStyle/>
        <a:p>
          <a:r>
            <a:rPr lang="es-419"/>
            <a:t>Alcanzable</a:t>
          </a:r>
        </a:p>
      </dgm:t>
    </dgm:pt>
    <dgm:pt modelId="{25E4F4F3-DAE2-47F3-80E6-EDE8DC6A2149}" type="parTrans" cxnId="{D94F9CD9-EE74-47FE-96B3-DA2378FEAFC4}">
      <dgm:prSet/>
      <dgm:spPr/>
      <dgm:t>
        <a:bodyPr/>
        <a:lstStyle/>
        <a:p>
          <a:endParaRPr lang="es-419"/>
        </a:p>
      </dgm:t>
    </dgm:pt>
    <dgm:pt modelId="{D9935577-466E-4604-AF8D-72EB2563A366}" type="sibTrans" cxnId="{D94F9CD9-EE74-47FE-96B3-DA2378FEAFC4}">
      <dgm:prSet/>
      <dgm:spPr/>
      <dgm:t>
        <a:bodyPr/>
        <a:lstStyle/>
        <a:p>
          <a:endParaRPr lang="es-419"/>
        </a:p>
      </dgm:t>
    </dgm:pt>
    <dgm:pt modelId="{366D6AE9-ABFF-459F-BFE7-EA7A9B06B649}">
      <dgm:prSet/>
      <dgm:spPr/>
      <dgm:t>
        <a:bodyPr/>
        <a:lstStyle/>
        <a:p>
          <a:r>
            <a:rPr lang="es-419"/>
            <a:t>Medible</a:t>
          </a:r>
        </a:p>
      </dgm:t>
    </dgm:pt>
    <dgm:pt modelId="{84A23B12-3C3E-43AD-8170-DE59B37E3461}" type="parTrans" cxnId="{7BE0DBD9-563F-48CF-9500-966BDC04E3E8}">
      <dgm:prSet/>
      <dgm:spPr/>
      <dgm:t>
        <a:bodyPr/>
        <a:lstStyle/>
        <a:p>
          <a:endParaRPr lang="es-419"/>
        </a:p>
      </dgm:t>
    </dgm:pt>
    <dgm:pt modelId="{221585A2-F40E-4F7F-8FB3-F7FDC434C551}" type="sibTrans" cxnId="{7BE0DBD9-563F-48CF-9500-966BDC04E3E8}">
      <dgm:prSet/>
      <dgm:spPr/>
      <dgm:t>
        <a:bodyPr/>
        <a:lstStyle/>
        <a:p>
          <a:endParaRPr lang="es-419"/>
        </a:p>
      </dgm:t>
    </dgm:pt>
    <dgm:pt modelId="{C7416409-13C3-45B0-868C-C4C62401F7DA}">
      <dgm:prSet/>
      <dgm:spPr/>
      <dgm:t>
        <a:bodyPr/>
        <a:lstStyle/>
        <a:p>
          <a:r>
            <a:rPr lang="es-419"/>
            <a:t>Cronometrado</a:t>
          </a:r>
        </a:p>
      </dgm:t>
    </dgm:pt>
    <dgm:pt modelId="{7A67B560-CA7B-478D-8382-63DC230DB454}" type="parTrans" cxnId="{FE55419F-E334-42B0-B624-18E325E07C83}">
      <dgm:prSet/>
      <dgm:spPr/>
      <dgm:t>
        <a:bodyPr/>
        <a:lstStyle/>
        <a:p>
          <a:endParaRPr lang="es-419"/>
        </a:p>
      </dgm:t>
    </dgm:pt>
    <dgm:pt modelId="{84E66AFA-B211-4290-B4B7-C46939B64730}" type="sibTrans" cxnId="{FE55419F-E334-42B0-B624-18E325E07C83}">
      <dgm:prSet/>
      <dgm:spPr/>
      <dgm:t>
        <a:bodyPr/>
        <a:lstStyle/>
        <a:p>
          <a:endParaRPr lang="es-419"/>
        </a:p>
      </dgm:t>
    </dgm:pt>
    <dgm:pt modelId="{0923C835-09B0-4127-908D-0F308F4F8786}" type="pres">
      <dgm:prSet presAssocID="{A52D6183-04BC-4A2A-870B-FFC4BDE12C54}" presName="compositeShape" presStyleCnt="0">
        <dgm:presLayoutVars>
          <dgm:dir/>
          <dgm:resizeHandles/>
        </dgm:presLayoutVars>
      </dgm:prSet>
      <dgm:spPr/>
    </dgm:pt>
    <dgm:pt modelId="{DCEA425D-E7F4-4FB9-9E3F-8E8539221262}" type="pres">
      <dgm:prSet presAssocID="{A52D6183-04BC-4A2A-870B-FFC4BDE12C54}" presName="pyramid" presStyleLbl="node1" presStyleIdx="0" presStyleCnt="1"/>
      <dgm:spPr/>
    </dgm:pt>
    <dgm:pt modelId="{F3DA95B0-36D3-4FBE-AE98-CA522CD00B44}" type="pres">
      <dgm:prSet presAssocID="{A52D6183-04BC-4A2A-870B-FFC4BDE12C54}" presName="theList" presStyleCnt="0"/>
      <dgm:spPr/>
    </dgm:pt>
    <dgm:pt modelId="{7C0C9D9F-C9E6-4845-B407-3C5D8731B608}" type="pres">
      <dgm:prSet presAssocID="{E30151D5-71B5-47FF-92FE-C65AD7D254B9}" presName="aNode" presStyleLbl="fgAcc1" presStyleIdx="0" presStyleCnt="4">
        <dgm:presLayoutVars>
          <dgm:bulletEnabled val="1"/>
        </dgm:presLayoutVars>
      </dgm:prSet>
      <dgm:spPr/>
    </dgm:pt>
    <dgm:pt modelId="{DA411CD0-D614-4983-8915-D49BE111238A}" type="pres">
      <dgm:prSet presAssocID="{E30151D5-71B5-47FF-92FE-C65AD7D254B9}" presName="aSpace" presStyleCnt="0"/>
      <dgm:spPr/>
    </dgm:pt>
    <dgm:pt modelId="{873617D0-924C-4F0F-8C37-F7329F25F4B5}" type="pres">
      <dgm:prSet presAssocID="{83C8ACE4-33EB-4F0B-9E8D-FFB4A64562E1}" presName="aNode" presStyleLbl="fgAcc1" presStyleIdx="1" presStyleCnt="4">
        <dgm:presLayoutVars>
          <dgm:bulletEnabled val="1"/>
        </dgm:presLayoutVars>
      </dgm:prSet>
      <dgm:spPr/>
    </dgm:pt>
    <dgm:pt modelId="{08E8FE91-9F4B-4E7B-913D-AE4B03E7485B}" type="pres">
      <dgm:prSet presAssocID="{83C8ACE4-33EB-4F0B-9E8D-FFB4A64562E1}" presName="aSpace" presStyleCnt="0"/>
      <dgm:spPr/>
    </dgm:pt>
    <dgm:pt modelId="{072EFE1F-18F6-462B-945B-D7742D9132F6}" type="pres">
      <dgm:prSet presAssocID="{366D6AE9-ABFF-459F-BFE7-EA7A9B06B649}" presName="aNode" presStyleLbl="fgAcc1" presStyleIdx="2" presStyleCnt="4">
        <dgm:presLayoutVars>
          <dgm:bulletEnabled val="1"/>
        </dgm:presLayoutVars>
      </dgm:prSet>
      <dgm:spPr/>
    </dgm:pt>
    <dgm:pt modelId="{56302253-C5FF-42BD-AE61-BC91D4394410}" type="pres">
      <dgm:prSet presAssocID="{366D6AE9-ABFF-459F-BFE7-EA7A9B06B649}" presName="aSpace" presStyleCnt="0"/>
      <dgm:spPr/>
    </dgm:pt>
    <dgm:pt modelId="{5E27C20B-716B-4C4F-860E-874D49B27A00}" type="pres">
      <dgm:prSet presAssocID="{C7416409-13C3-45B0-868C-C4C62401F7DA}" presName="aNode" presStyleLbl="fgAcc1" presStyleIdx="3" presStyleCnt="4">
        <dgm:presLayoutVars>
          <dgm:bulletEnabled val="1"/>
        </dgm:presLayoutVars>
      </dgm:prSet>
      <dgm:spPr/>
    </dgm:pt>
    <dgm:pt modelId="{587307B4-B1E6-48EC-BFEF-80AAAD84B3B9}" type="pres">
      <dgm:prSet presAssocID="{C7416409-13C3-45B0-868C-C4C62401F7DA}" presName="aSpace" presStyleCnt="0"/>
      <dgm:spPr/>
    </dgm:pt>
  </dgm:ptLst>
  <dgm:cxnLst>
    <dgm:cxn modelId="{183C8C05-2900-401D-8E26-0A95A9D681BE}" type="presOf" srcId="{E30151D5-71B5-47FF-92FE-C65AD7D254B9}" destId="{7C0C9D9F-C9E6-4845-B407-3C5D8731B608}" srcOrd="0" destOrd="0" presId="urn:microsoft.com/office/officeart/2005/8/layout/pyramid2"/>
    <dgm:cxn modelId="{A92D395A-838F-415A-A3C0-717845B1FB66}" type="presOf" srcId="{C7416409-13C3-45B0-868C-C4C62401F7DA}" destId="{5E27C20B-716B-4C4F-860E-874D49B27A00}" srcOrd="0" destOrd="0" presId="urn:microsoft.com/office/officeart/2005/8/layout/pyramid2"/>
    <dgm:cxn modelId="{FE55419F-E334-42B0-B624-18E325E07C83}" srcId="{A52D6183-04BC-4A2A-870B-FFC4BDE12C54}" destId="{C7416409-13C3-45B0-868C-C4C62401F7DA}" srcOrd="3" destOrd="0" parTransId="{7A67B560-CA7B-478D-8382-63DC230DB454}" sibTransId="{84E66AFA-B211-4290-B4B7-C46939B64730}"/>
    <dgm:cxn modelId="{B420E3BD-E2EF-4390-906E-5B866E875385}" type="presOf" srcId="{366D6AE9-ABFF-459F-BFE7-EA7A9B06B649}" destId="{072EFE1F-18F6-462B-945B-D7742D9132F6}" srcOrd="0" destOrd="0" presId="urn:microsoft.com/office/officeart/2005/8/layout/pyramid2"/>
    <dgm:cxn modelId="{938942C0-DEF0-4150-8D61-336C17AD8345}" srcId="{A52D6183-04BC-4A2A-870B-FFC4BDE12C54}" destId="{E30151D5-71B5-47FF-92FE-C65AD7D254B9}" srcOrd="0" destOrd="0" parTransId="{08FB8E00-8780-46CD-8143-6C4C4C7B71F6}" sibTransId="{D7CB2541-65BA-44FA-A43D-5EEE13C3004D}"/>
    <dgm:cxn modelId="{D94F9CD9-EE74-47FE-96B3-DA2378FEAFC4}" srcId="{A52D6183-04BC-4A2A-870B-FFC4BDE12C54}" destId="{83C8ACE4-33EB-4F0B-9E8D-FFB4A64562E1}" srcOrd="1" destOrd="0" parTransId="{25E4F4F3-DAE2-47F3-80E6-EDE8DC6A2149}" sibTransId="{D9935577-466E-4604-AF8D-72EB2563A366}"/>
    <dgm:cxn modelId="{7BE0DBD9-563F-48CF-9500-966BDC04E3E8}" srcId="{A52D6183-04BC-4A2A-870B-FFC4BDE12C54}" destId="{366D6AE9-ABFF-459F-BFE7-EA7A9B06B649}" srcOrd="2" destOrd="0" parTransId="{84A23B12-3C3E-43AD-8170-DE59B37E3461}" sibTransId="{221585A2-F40E-4F7F-8FB3-F7FDC434C551}"/>
    <dgm:cxn modelId="{EB6627FB-8C77-44C0-A178-D3D34D0C0204}" type="presOf" srcId="{A52D6183-04BC-4A2A-870B-FFC4BDE12C54}" destId="{0923C835-09B0-4127-908D-0F308F4F8786}" srcOrd="0" destOrd="0" presId="urn:microsoft.com/office/officeart/2005/8/layout/pyramid2"/>
    <dgm:cxn modelId="{934000FD-5127-49B1-92B8-58DC1C3F24BC}" type="presOf" srcId="{83C8ACE4-33EB-4F0B-9E8D-FFB4A64562E1}" destId="{873617D0-924C-4F0F-8C37-F7329F25F4B5}" srcOrd="0" destOrd="0" presId="urn:microsoft.com/office/officeart/2005/8/layout/pyramid2"/>
    <dgm:cxn modelId="{20C98BEA-DB5B-4A20-90A6-486AE5ADBB13}" type="presParOf" srcId="{0923C835-09B0-4127-908D-0F308F4F8786}" destId="{DCEA425D-E7F4-4FB9-9E3F-8E8539221262}" srcOrd="0" destOrd="0" presId="urn:microsoft.com/office/officeart/2005/8/layout/pyramid2"/>
    <dgm:cxn modelId="{D0EA5A55-5A8A-435F-8953-0CEDC81C5462}" type="presParOf" srcId="{0923C835-09B0-4127-908D-0F308F4F8786}" destId="{F3DA95B0-36D3-4FBE-AE98-CA522CD00B44}" srcOrd="1" destOrd="0" presId="urn:microsoft.com/office/officeart/2005/8/layout/pyramid2"/>
    <dgm:cxn modelId="{CCBD18E3-A005-45B3-B050-D6804EF6A23D}" type="presParOf" srcId="{F3DA95B0-36D3-4FBE-AE98-CA522CD00B44}" destId="{7C0C9D9F-C9E6-4845-B407-3C5D8731B608}" srcOrd="0" destOrd="0" presId="urn:microsoft.com/office/officeart/2005/8/layout/pyramid2"/>
    <dgm:cxn modelId="{18EB11BE-AE3C-4688-8249-0CA28FC8C148}" type="presParOf" srcId="{F3DA95B0-36D3-4FBE-AE98-CA522CD00B44}" destId="{DA411CD0-D614-4983-8915-D49BE111238A}" srcOrd="1" destOrd="0" presId="urn:microsoft.com/office/officeart/2005/8/layout/pyramid2"/>
    <dgm:cxn modelId="{5AF1EEB6-6EC6-4B79-9884-95FDF8972408}" type="presParOf" srcId="{F3DA95B0-36D3-4FBE-AE98-CA522CD00B44}" destId="{873617D0-924C-4F0F-8C37-F7329F25F4B5}" srcOrd="2" destOrd="0" presId="urn:microsoft.com/office/officeart/2005/8/layout/pyramid2"/>
    <dgm:cxn modelId="{B2B0A856-2C38-4B16-B756-4F99FD7AD06A}" type="presParOf" srcId="{F3DA95B0-36D3-4FBE-AE98-CA522CD00B44}" destId="{08E8FE91-9F4B-4E7B-913D-AE4B03E7485B}" srcOrd="3" destOrd="0" presId="urn:microsoft.com/office/officeart/2005/8/layout/pyramid2"/>
    <dgm:cxn modelId="{5B047432-2464-40F6-8ED2-84E736412DCE}" type="presParOf" srcId="{F3DA95B0-36D3-4FBE-AE98-CA522CD00B44}" destId="{072EFE1F-18F6-462B-945B-D7742D9132F6}" srcOrd="4" destOrd="0" presId="urn:microsoft.com/office/officeart/2005/8/layout/pyramid2"/>
    <dgm:cxn modelId="{4F3EE65A-3AFD-46E5-B163-B3D4B94B7198}" type="presParOf" srcId="{F3DA95B0-36D3-4FBE-AE98-CA522CD00B44}" destId="{56302253-C5FF-42BD-AE61-BC91D4394410}" srcOrd="5" destOrd="0" presId="urn:microsoft.com/office/officeart/2005/8/layout/pyramid2"/>
    <dgm:cxn modelId="{02C255F0-E8E1-4338-9008-A9A4E961F876}" type="presParOf" srcId="{F3DA95B0-36D3-4FBE-AE98-CA522CD00B44}" destId="{5E27C20B-716B-4C4F-860E-874D49B27A00}" srcOrd="6" destOrd="0" presId="urn:microsoft.com/office/officeart/2005/8/layout/pyramid2"/>
    <dgm:cxn modelId="{A5B8D513-8EE3-42EA-A1AE-AAEFD33B1902}" type="presParOf" srcId="{F3DA95B0-36D3-4FBE-AE98-CA522CD00B44}" destId="{587307B4-B1E6-48EC-BFEF-80AAAD84B3B9}"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52A255E-220F-4838-8254-9F236C7D55B6}" type="doc">
      <dgm:prSet loTypeId="urn:microsoft.com/office/officeart/2005/8/layout/vList5" loCatId="list" qsTypeId="urn:microsoft.com/office/officeart/2005/8/quickstyle/simple1" qsCatId="simple" csTypeId="urn:microsoft.com/office/officeart/2005/8/colors/colorful4" csCatId="colorful"/>
      <dgm:spPr/>
      <dgm:t>
        <a:bodyPr/>
        <a:lstStyle/>
        <a:p>
          <a:endParaRPr lang="es-419"/>
        </a:p>
      </dgm:t>
    </dgm:pt>
    <dgm:pt modelId="{D8882B79-7691-4184-A3B7-1C1A9BC57B99}">
      <dgm:prSet/>
      <dgm:spPr/>
      <dgm:t>
        <a:bodyPr/>
        <a:lstStyle/>
        <a:p>
          <a:r>
            <a:rPr lang="es-419"/>
            <a:t>Ahorro Metódico</a:t>
          </a:r>
        </a:p>
      </dgm:t>
    </dgm:pt>
    <dgm:pt modelId="{97F47115-74C7-4D66-B6F2-69285AE95DCC}" type="parTrans" cxnId="{83A68077-CBCA-44F9-B872-C2A308D65F7F}">
      <dgm:prSet/>
      <dgm:spPr/>
      <dgm:t>
        <a:bodyPr/>
        <a:lstStyle/>
        <a:p>
          <a:endParaRPr lang="es-419"/>
        </a:p>
      </dgm:t>
    </dgm:pt>
    <dgm:pt modelId="{591B8891-8AF1-4248-AAA4-2F570BFF496A}" type="sibTrans" cxnId="{83A68077-CBCA-44F9-B872-C2A308D65F7F}">
      <dgm:prSet/>
      <dgm:spPr/>
      <dgm:t>
        <a:bodyPr/>
        <a:lstStyle/>
        <a:p>
          <a:endParaRPr lang="es-419"/>
        </a:p>
      </dgm:t>
    </dgm:pt>
    <dgm:pt modelId="{348AB35A-2106-4D0D-B2D7-75E51C6C446C}">
      <dgm:prSet/>
      <dgm:spPr/>
      <dgm:t>
        <a:bodyPr/>
        <a:lstStyle/>
        <a:p>
          <a:r>
            <a:rPr lang="es-419" baseline="0"/>
            <a:t>José fue sistemático y disciplinado en el proceso de almacenamiento.</a:t>
          </a:r>
          <a:endParaRPr lang="es-419"/>
        </a:p>
      </dgm:t>
    </dgm:pt>
    <dgm:pt modelId="{C915BFA5-C25D-4E6A-B130-B5927A93F00D}" type="parTrans" cxnId="{8B214382-E28B-499C-8ECE-1ECCD3A07710}">
      <dgm:prSet/>
      <dgm:spPr/>
      <dgm:t>
        <a:bodyPr/>
        <a:lstStyle/>
        <a:p>
          <a:endParaRPr lang="es-419"/>
        </a:p>
      </dgm:t>
    </dgm:pt>
    <dgm:pt modelId="{6F4FBF2A-55A1-4C94-B278-CFB4E5828153}" type="sibTrans" cxnId="{8B214382-E28B-499C-8ECE-1ECCD3A07710}">
      <dgm:prSet/>
      <dgm:spPr/>
      <dgm:t>
        <a:bodyPr/>
        <a:lstStyle/>
        <a:p>
          <a:endParaRPr lang="es-419"/>
        </a:p>
      </dgm:t>
    </dgm:pt>
    <dgm:pt modelId="{FE4A9AB6-B15C-49C0-AECA-A262CF70A15B}">
      <dgm:prSet/>
      <dgm:spPr/>
      <dgm:t>
        <a:bodyPr/>
        <a:lstStyle/>
        <a:p>
          <a:r>
            <a:rPr lang="es-419"/>
            <a:t>Abundancia Excepcional</a:t>
          </a:r>
        </a:p>
      </dgm:t>
    </dgm:pt>
    <dgm:pt modelId="{BEE091DE-4282-4B04-A64A-1D837A1F956E}" type="parTrans" cxnId="{6C73269C-67EC-4A2C-AA6F-746C05294775}">
      <dgm:prSet/>
      <dgm:spPr/>
      <dgm:t>
        <a:bodyPr/>
        <a:lstStyle/>
        <a:p>
          <a:endParaRPr lang="es-419"/>
        </a:p>
      </dgm:t>
    </dgm:pt>
    <dgm:pt modelId="{10FEC893-32A1-475B-8BB2-E1094925B433}" type="sibTrans" cxnId="{6C73269C-67EC-4A2C-AA6F-746C05294775}">
      <dgm:prSet/>
      <dgm:spPr/>
      <dgm:t>
        <a:bodyPr/>
        <a:lstStyle/>
        <a:p>
          <a:endParaRPr lang="es-419"/>
        </a:p>
      </dgm:t>
    </dgm:pt>
    <dgm:pt modelId="{2CC0CBAA-D869-4519-9923-9F11B7D94FEA}">
      <dgm:prSet/>
      <dgm:spPr/>
      <dgm:t>
        <a:bodyPr/>
        <a:lstStyle/>
        <a:p>
          <a:r>
            <a:rPr lang="es-419" baseline="0"/>
            <a:t>Los años de abundancia fueron superiores al promedio habitual de cosecha.</a:t>
          </a:r>
          <a:endParaRPr lang="es-419"/>
        </a:p>
      </dgm:t>
    </dgm:pt>
    <dgm:pt modelId="{9D2E3B6D-C19F-45FE-B8A1-7725CD749A2F}" type="parTrans" cxnId="{552F2602-5DA8-45D0-8AAD-BAA2353A8B64}">
      <dgm:prSet/>
      <dgm:spPr/>
      <dgm:t>
        <a:bodyPr/>
        <a:lstStyle/>
        <a:p>
          <a:endParaRPr lang="es-419"/>
        </a:p>
      </dgm:t>
    </dgm:pt>
    <dgm:pt modelId="{F67141CF-526D-4EA7-9159-02B244CB2909}" type="sibTrans" cxnId="{552F2602-5DA8-45D0-8AAD-BAA2353A8B64}">
      <dgm:prSet/>
      <dgm:spPr/>
      <dgm:t>
        <a:bodyPr/>
        <a:lstStyle/>
        <a:p>
          <a:endParaRPr lang="es-419"/>
        </a:p>
      </dgm:t>
    </dgm:pt>
    <dgm:pt modelId="{EEFD403A-E8D2-41B6-B372-27E8DCCFB6D2}">
      <dgm:prSet/>
      <dgm:spPr/>
      <dgm:t>
        <a:bodyPr/>
        <a:lstStyle/>
        <a:p>
          <a:r>
            <a:rPr lang="es-419"/>
            <a:t>Previsión Acertada</a:t>
          </a:r>
        </a:p>
      </dgm:t>
    </dgm:pt>
    <dgm:pt modelId="{2674A52E-CBC0-4A20-AE51-99F58CF0A6DC}" type="parTrans" cxnId="{A6868F20-8FAD-45DA-818C-AD24D382692F}">
      <dgm:prSet/>
      <dgm:spPr/>
      <dgm:t>
        <a:bodyPr/>
        <a:lstStyle/>
        <a:p>
          <a:endParaRPr lang="es-419"/>
        </a:p>
      </dgm:t>
    </dgm:pt>
    <dgm:pt modelId="{2286C666-0C42-468C-A8E4-8B0D193799AF}" type="sibTrans" cxnId="{A6868F20-8FAD-45DA-818C-AD24D382692F}">
      <dgm:prSet/>
      <dgm:spPr/>
      <dgm:t>
        <a:bodyPr/>
        <a:lstStyle/>
        <a:p>
          <a:endParaRPr lang="es-419"/>
        </a:p>
      </dgm:t>
    </dgm:pt>
    <dgm:pt modelId="{44F56B8F-35D2-44B4-A354-094A3FA3979E}">
      <dgm:prSet/>
      <dgm:spPr/>
      <dgm:t>
        <a:bodyPr/>
        <a:lstStyle/>
        <a:p>
          <a:r>
            <a:rPr lang="es-419" baseline="0"/>
            <a:t>El trigo almacenado cubrió el hambre no solo en Egipto, sino en naciones vecinas.</a:t>
          </a:r>
          <a:endParaRPr lang="es-419"/>
        </a:p>
      </dgm:t>
    </dgm:pt>
    <dgm:pt modelId="{A0F757FD-6BE7-44BB-8633-190DE118C774}" type="parTrans" cxnId="{6FFF3776-BFE4-4890-A83F-538B1EA78BED}">
      <dgm:prSet/>
      <dgm:spPr/>
      <dgm:t>
        <a:bodyPr/>
        <a:lstStyle/>
        <a:p>
          <a:endParaRPr lang="es-419"/>
        </a:p>
      </dgm:t>
    </dgm:pt>
    <dgm:pt modelId="{9E2A067B-07B0-4662-81A9-1F418B6DA6A7}" type="sibTrans" cxnId="{6FFF3776-BFE4-4890-A83F-538B1EA78BED}">
      <dgm:prSet/>
      <dgm:spPr/>
      <dgm:t>
        <a:bodyPr/>
        <a:lstStyle/>
        <a:p>
          <a:endParaRPr lang="es-419"/>
        </a:p>
      </dgm:t>
    </dgm:pt>
    <dgm:pt modelId="{AAB91296-1CE7-40C6-A73F-5437BF5555F4}" type="pres">
      <dgm:prSet presAssocID="{952A255E-220F-4838-8254-9F236C7D55B6}" presName="Name0" presStyleCnt="0">
        <dgm:presLayoutVars>
          <dgm:dir/>
          <dgm:animLvl val="lvl"/>
          <dgm:resizeHandles val="exact"/>
        </dgm:presLayoutVars>
      </dgm:prSet>
      <dgm:spPr/>
    </dgm:pt>
    <dgm:pt modelId="{6271019A-2529-43CE-B2E8-DE943FAC08EE}" type="pres">
      <dgm:prSet presAssocID="{D8882B79-7691-4184-A3B7-1C1A9BC57B99}" presName="linNode" presStyleCnt="0"/>
      <dgm:spPr/>
    </dgm:pt>
    <dgm:pt modelId="{DE8C8EC5-A23E-4C12-B8CE-836DD05D98CC}" type="pres">
      <dgm:prSet presAssocID="{D8882B79-7691-4184-A3B7-1C1A9BC57B99}" presName="parentText" presStyleLbl="node1" presStyleIdx="0" presStyleCnt="3">
        <dgm:presLayoutVars>
          <dgm:chMax val="1"/>
          <dgm:bulletEnabled val="1"/>
        </dgm:presLayoutVars>
      </dgm:prSet>
      <dgm:spPr/>
    </dgm:pt>
    <dgm:pt modelId="{EFC4EA17-6CDF-4B12-BEFC-B1192CB9D9FD}" type="pres">
      <dgm:prSet presAssocID="{D8882B79-7691-4184-A3B7-1C1A9BC57B99}" presName="descendantText" presStyleLbl="alignAccFollowNode1" presStyleIdx="0" presStyleCnt="3">
        <dgm:presLayoutVars>
          <dgm:bulletEnabled val="1"/>
        </dgm:presLayoutVars>
      </dgm:prSet>
      <dgm:spPr/>
    </dgm:pt>
    <dgm:pt modelId="{ACD728C4-C1AE-4569-99A0-E9C0946AF4B4}" type="pres">
      <dgm:prSet presAssocID="{591B8891-8AF1-4248-AAA4-2F570BFF496A}" presName="sp" presStyleCnt="0"/>
      <dgm:spPr/>
    </dgm:pt>
    <dgm:pt modelId="{03D081DC-7831-4F8C-AF29-90767BC35024}" type="pres">
      <dgm:prSet presAssocID="{FE4A9AB6-B15C-49C0-AECA-A262CF70A15B}" presName="linNode" presStyleCnt="0"/>
      <dgm:spPr/>
    </dgm:pt>
    <dgm:pt modelId="{E5401312-C059-4902-821F-A46C9C89672C}" type="pres">
      <dgm:prSet presAssocID="{FE4A9AB6-B15C-49C0-AECA-A262CF70A15B}" presName="parentText" presStyleLbl="node1" presStyleIdx="1" presStyleCnt="3">
        <dgm:presLayoutVars>
          <dgm:chMax val="1"/>
          <dgm:bulletEnabled val="1"/>
        </dgm:presLayoutVars>
      </dgm:prSet>
      <dgm:spPr/>
    </dgm:pt>
    <dgm:pt modelId="{7C01BB83-2926-4AF6-88DA-369AFD0D4A7E}" type="pres">
      <dgm:prSet presAssocID="{FE4A9AB6-B15C-49C0-AECA-A262CF70A15B}" presName="descendantText" presStyleLbl="alignAccFollowNode1" presStyleIdx="1" presStyleCnt="3">
        <dgm:presLayoutVars>
          <dgm:bulletEnabled val="1"/>
        </dgm:presLayoutVars>
      </dgm:prSet>
      <dgm:spPr/>
    </dgm:pt>
    <dgm:pt modelId="{BD381539-E1FE-4B29-86CD-821105532E01}" type="pres">
      <dgm:prSet presAssocID="{10FEC893-32A1-475B-8BB2-E1094925B433}" presName="sp" presStyleCnt="0"/>
      <dgm:spPr/>
    </dgm:pt>
    <dgm:pt modelId="{1F1E93E5-FE30-48F3-B228-F1C1683FA058}" type="pres">
      <dgm:prSet presAssocID="{EEFD403A-E8D2-41B6-B372-27E8DCCFB6D2}" presName="linNode" presStyleCnt="0"/>
      <dgm:spPr/>
    </dgm:pt>
    <dgm:pt modelId="{23808B5E-0109-4293-82F2-DB4D461A44BE}" type="pres">
      <dgm:prSet presAssocID="{EEFD403A-E8D2-41B6-B372-27E8DCCFB6D2}" presName="parentText" presStyleLbl="node1" presStyleIdx="2" presStyleCnt="3">
        <dgm:presLayoutVars>
          <dgm:chMax val="1"/>
          <dgm:bulletEnabled val="1"/>
        </dgm:presLayoutVars>
      </dgm:prSet>
      <dgm:spPr/>
    </dgm:pt>
    <dgm:pt modelId="{AAA01F99-4D8A-408A-8F13-E1339B47FAB3}" type="pres">
      <dgm:prSet presAssocID="{EEFD403A-E8D2-41B6-B372-27E8DCCFB6D2}" presName="descendantText" presStyleLbl="alignAccFollowNode1" presStyleIdx="2" presStyleCnt="3">
        <dgm:presLayoutVars>
          <dgm:bulletEnabled val="1"/>
        </dgm:presLayoutVars>
      </dgm:prSet>
      <dgm:spPr/>
    </dgm:pt>
  </dgm:ptLst>
  <dgm:cxnLst>
    <dgm:cxn modelId="{552F2602-5DA8-45D0-8AAD-BAA2353A8B64}" srcId="{FE4A9AB6-B15C-49C0-AECA-A262CF70A15B}" destId="{2CC0CBAA-D869-4519-9923-9F11B7D94FEA}" srcOrd="0" destOrd="0" parTransId="{9D2E3B6D-C19F-45FE-B8A1-7725CD749A2F}" sibTransId="{F67141CF-526D-4EA7-9159-02B244CB2909}"/>
    <dgm:cxn modelId="{3FDE4C06-4F1A-49C8-8B87-BE32C44B7F78}" type="presOf" srcId="{2CC0CBAA-D869-4519-9923-9F11B7D94FEA}" destId="{7C01BB83-2926-4AF6-88DA-369AFD0D4A7E}" srcOrd="0" destOrd="0" presId="urn:microsoft.com/office/officeart/2005/8/layout/vList5"/>
    <dgm:cxn modelId="{9580531C-802D-4065-A52C-E96EAE23F1D7}" type="presOf" srcId="{EEFD403A-E8D2-41B6-B372-27E8DCCFB6D2}" destId="{23808B5E-0109-4293-82F2-DB4D461A44BE}" srcOrd="0" destOrd="0" presId="urn:microsoft.com/office/officeart/2005/8/layout/vList5"/>
    <dgm:cxn modelId="{CA3F4E1F-F656-4CDB-8246-16E049FD3F02}" type="presOf" srcId="{952A255E-220F-4838-8254-9F236C7D55B6}" destId="{AAB91296-1CE7-40C6-A73F-5437BF5555F4}" srcOrd="0" destOrd="0" presId="urn:microsoft.com/office/officeart/2005/8/layout/vList5"/>
    <dgm:cxn modelId="{A6868F20-8FAD-45DA-818C-AD24D382692F}" srcId="{952A255E-220F-4838-8254-9F236C7D55B6}" destId="{EEFD403A-E8D2-41B6-B372-27E8DCCFB6D2}" srcOrd="2" destOrd="0" parTransId="{2674A52E-CBC0-4A20-AE51-99F58CF0A6DC}" sibTransId="{2286C666-0C42-468C-A8E4-8B0D193799AF}"/>
    <dgm:cxn modelId="{D9AACA27-AEC1-470E-A789-522B8471F782}" type="presOf" srcId="{44F56B8F-35D2-44B4-A354-094A3FA3979E}" destId="{AAA01F99-4D8A-408A-8F13-E1339B47FAB3}" srcOrd="0" destOrd="0" presId="urn:microsoft.com/office/officeart/2005/8/layout/vList5"/>
    <dgm:cxn modelId="{9127AD2E-9083-4CA5-AF23-04F4B79677BC}" type="presOf" srcId="{348AB35A-2106-4D0D-B2D7-75E51C6C446C}" destId="{EFC4EA17-6CDF-4B12-BEFC-B1192CB9D9FD}" srcOrd="0" destOrd="0" presId="urn:microsoft.com/office/officeart/2005/8/layout/vList5"/>
    <dgm:cxn modelId="{900BC84D-818F-4470-B538-3417662D8869}" type="presOf" srcId="{FE4A9AB6-B15C-49C0-AECA-A262CF70A15B}" destId="{E5401312-C059-4902-821F-A46C9C89672C}" srcOrd="0" destOrd="0" presId="urn:microsoft.com/office/officeart/2005/8/layout/vList5"/>
    <dgm:cxn modelId="{6FFF3776-BFE4-4890-A83F-538B1EA78BED}" srcId="{EEFD403A-E8D2-41B6-B372-27E8DCCFB6D2}" destId="{44F56B8F-35D2-44B4-A354-094A3FA3979E}" srcOrd="0" destOrd="0" parTransId="{A0F757FD-6BE7-44BB-8633-190DE118C774}" sibTransId="{9E2A067B-07B0-4662-81A9-1F418B6DA6A7}"/>
    <dgm:cxn modelId="{83A68077-CBCA-44F9-B872-C2A308D65F7F}" srcId="{952A255E-220F-4838-8254-9F236C7D55B6}" destId="{D8882B79-7691-4184-A3B7-1C1A9BC57B99}" srcOrd="0" destOrd="0" parTransId="{97F47115-74C7-4D66-B6F2-69285AE95DCC}" sibTransId="{591B8891-8AF1-4248-AAA4-2F570BFF496A}"/>
    <dgm:cxn modelId="{817C4F81-4986-4951-8E93-98008059A96E}" type="presOf" srcId="{D8882B79-7691-4184-A3B7-1C1A9BC57B99}" destId="{DE8C8EC5-A23E-4C12-B8CE-836DD05D98CC}" srcOrd="0" destOrd="0" presId="urn:microsoft.com/office/officeart/2005/8/layout/vList5"/>
    <dgm:cxn modelId="{8B214382-E28B-499C-8ECE-1ECCD3A07710}" srcId="{D8882B79-7691-4184-A3B7-1C1A9BC57B99}" destId="{348AB35A-2106-4D0D-B2D7-75E51C6C446C}" srcOrd="0" destOrd="0" parTransId="{C915BFA5-C25D-4E6A-B130-B5927A93F00D}" sibTransId="{6F4FBF2A-55A1-4C94-B278-CFB4E5828153}"/>
    <dgm:cxn modelId="{6C73269C-67EC-4A2C-AA6F-746C05294775}" srcId="{952A255E-220F-4838-8254-9F236C7D55B6}" destId="{FE4A9AB6-B15C-49C0-AECA-A262CF70A15B}" srcOrd="1" destOrd="0" parTransId="{BEE091DE-4282-4B04-A64A-1D837A1F956E}" sibTransId="{10FEC893-32A1-475B-8BB2-E1094925B433}"/>
    <dgm:cxn modelId="{9A12AC86-4F9F-463C-A4DC-671C8F1B6D9E}" type="presParOf" srcId="{AAB91296-1CE7-40C6-A73F-5437BF5555F4}" destId="{6271019A-2529-43CE-B2E8-DE943FAC08EE}" srcOrd="0" destOrd="0" presId="urn:microsoft.com/office/officeart/2005/8/layout/vList5"/>
    <dgm:cxn modelId="{CF957135-1EF7-4189-98DE-6781564E8BB7}" type="presParOf" srcId="{6271019A-2529-43CE-B2E8-DE943FAC08EE}" destId="{DE8C8EC5-A23E-4C12-B8CE-836DD05D98CC}" srcOrd="0" destOrd="0" presId="urn:microsoft.com/office/officeart/2005/8/layout/vList5"/>
    <dgm:cxn modelId="{3424F96D-0996-4588-97A7-941B087AC76C}" type="presParOf" srcId="{6271019A-2529-43CE-B2E8-DE943FAC08EE}" destId="{EFC4EA17-6CDF-4B12-BEFC-B1192CB9D9FD}" srcOrd="1" destOrd="0" presId="urn:microsoft.com/office/officeart/2005/8/layout/vList5"/>
    <dgm:cxn modelId="{0E133025-4492-49E9-BD40-7C03EB3BAEE9}" type="presParOf" srcId="{AAB91296-1CE7-40C6-A73F-5437BF5555F4}" destId="{ACD728C4-C1AE-4569-99A0-E9C0946AF4B4}" srcOrd="1" destOrd="0" presId="urn:microsoft.com/office/officeart/2005/8/layout/vList5"/>
    <dgm:cxn modelId="{9C4D8C32-E99A-42A6-812B-229902CAEE5D}" type="presParOf" srcId="{AAB91296-1CE7-40C6-A73F-5437BF5555F4}" destId="{03D081DC-7831-4F8C-AF29-90767BC35024}" srcOrd="2" destOrd="0" presId="urn:microsoft.com/office/officeart/2005/8/layout/vList5"/>
    <dgm:cxn modelId="{2670D854-7BF2-40F0-B51C-21273BD65B88}" type="presParOf" srcId="{03D081DC-7831-4F8C-AF29-90767BC35024}" destId="{E5401312-C059-4902-821F-A46C9C89672C}" srcOrd="0" destOrd="0" presId="urn:microsoft.com/office/officeart/2005/8/layout/vList5"/>
    <dgm:cxn modelId="{3FBC3CC8-368D-4A79-88FE-5D3A4FDEBCE5}" type="presParOf" srcId="{03D081DC-7831-4F8C-AF29-90767BC35024}" destId="{7C01BB83-2926-4AF6-88DA-369AFD0D4A7E}" srcOrd="1" destOrd="0" presId="urn:microsoft.com/office/officeart/2005/8/layout/vList5"/>
    <dgm:cxn modelId="{0529AF74-BD11-4062-92B8-D64814BCF460}" type="presParOf" srcId="{AAB91296-1CE7-40C6-A73F-5437BF5555F4}" destId="{BD381539-E1FE-4B29-86CD-821105532E01}" srcOrd="3" destOrd="0" presId="urn:microsoft.com/office/officeart/2005/8/layout/vList5"/>
    <dgm:cxn modelId="{6C42E1B7-1373-4F28-948E-3B9A9C4BFFA7}" type="presParOf" srcId="{AAB91296-1CE7-40C6-A73F-5437BF5555F4}" destId="{1F1E93E5-FE30-48F3-B228-F1C1683FA058}" srcOrd="4" destOrd="0" presId="urn:microsoft.com/office/officeart/2005/8/layout/vList5"/>
    <dgm:cxn modelId="{4A005969-49EA-4123-8A3B-BBC4DF24401B}" type="presParOf" srcId="{1F1E93E5-FE30-48F3-B228-F1C1683FA058}" destId="{23808B5E-0109-4293-82F2-DB4D461A44BE}" srcOrd="0" destOrd="0" presId="urn:microsoft.com/office/officeart/2005/8/layout/vList5"/>
    <dgm:cxn modelId="{D5FAAFF9-2ADE-4CB4-9EEF-9E67E9B459DD}" type="presParOf" srcId="{1F1E93E5-FE30-48F3-B228-F1C1683FA058}" destId="{AAA01F99-4D8A-408A-8F13-E1339B47FAB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2FB9971-EE06-474B-983E-931277BDD94C}" type="doc">
      <dgm:prSet loTypeId="urn:microsoft.com/office/officeart/2005/8/layout/default" loCatId="list" qsTypeId="urn:microsoft.com/office/officeart/2005/8/quickstyle/simple1" qsCatId="simple" csTypeId="urn:microsoft.com/office/officeart/2005/8/colors/colorful4" csCatId="colorful"/>
      <dgm:spPr/>
      <dgm:t>
        <a:bodyPr/>
        <a:lstStyle/>
        <a:p>
          <a:endParaRPr lang="es-419"/>
        </a:p>
      </dgm:t>
    </dgm:pt>
    <dgm:pt modelId="{162418F1-EEAD-4BBF-9ED0-344409A510EF}">
      <dgm:prSet/>
      <dgm:spPr/>
      <dgm:t>
        <a:bodyPr/>
        <a:lstStyle/>
        <a:p>
          <a:r>
            <a:rPr lang="es-419"/>
            <a:t>Excelencia Laboral</a:t>
          </a:r>
        </a:p>
      </dgm:t>
    </dgm:pt>
    <dgm:pt modelId="{E61E99A4-7C2D-43D5-94AA-6946624D426E}" type="parTrans" cxnId="{0F11073D-F184-46F9-B754-CCD445366EF0}">
      <dgm:prSet/>
      <dgm:spPr/>
      <dgm:t>
        <a:bodyPr/>
        <a:lstStyle/>
        <a:p>
          <a:endParaRPr lang="es-419"/>
        </a:p>
      </dgm:t>
    </dgm:pt>
    <dgm:pt modelId="{21FC2D5F-65F1-4FFD-B16D-FC0A9D170A99}" type="sibTrans" cxnId="{0F11073D-F184-46F9-B754-CCD445366EF0}">
      <dgm:prSet/>
      <dgm:spPr/>
      <dgm:t>
        <a:bodyPr/>
        <a:lstStyle/>
        <a:p>
          <a:endParaRPr lang="es-419"/>
        </a:p>
      </dgm:t>
    </dgm:pt>
    <dgm:pt modelId="{74FD78D8-4C17-4923-ADCB-3FDF37293E64}">
      <dgm:prSet/>
      <dgm:spPr/>
      <dgm:t>
        <a:bodyPr/>
        <a:lstStyle/>
        <a:p>
          <a:r>
            <a:rPr lang="es-419"/>
            <a:t>Disciplina Clave</a:t>
          </a:r>
        </a:p>
      </dgm:t>
    </dgm:pt>
    <dgm:pt modelId="{98452BCC-B75F-41D2-B644-BBC4143C572F}" type="parTrans" cxnId="{D65D71EB-26B7-48B9-92F2-548BCD036C60}">
      <dgm:prSet/>
      <dgm:spPr/>
      <dgm:t>
        <a:bodyPr/>
        <a:lstStyle/>
        <a:p>
          <a:endParaRPr lang="es-419"/>
        </a:p>
      </dgm:t>
    </dgm:pt>
    <dgm:pt modelId="{F870369E-4270-4B41-A666-F0360D89B1CC}" type="sibTrans" cxnId="{D65D71EB-26B7-48B9-92F2-548BCD036C60}">
      <dgm:prSet/>
      <dgm:spPr/>
      <dgm:t>
        <a:bodyPr/>
        <a:lstStyle/>
        <a:p>
          <a:endParaRPr lang="es-419"/>
        </a:p>
      </dgm:t>
    </dgm:pt>
    <dgm:pt modelId="{0A373A7A-9D7D-478E-87A9-99A613A00B92}">
      <dgm:prSet/>
      <dgm:spPr/>
      <dgm:t>
        <a:bodyPr/>
        <a:lstStyle/>
        <a:p>
          <a:r>
            <a:rPr lang="es-419"/>
            <a:t>Organización Eficiente</a:t>
          </a:r>
        </a:p>
      </dgm:t>
    </dgm:pt>
    <dgm:pt modelId="{E27D1D1B-3135-4E65-A5EB-474B6BB5F3A9}" type="parTrans" cxnId="{190DFA6E-F95E-4107-8CB5-A30DD5B38C2D}">
      <dgm:prSet/>
      <dgm:spPr/>
      <dgm:t>
        <a:bodyPr/>
        <a:lstStyle/>
        <a:p>
          <a:endParaRPr lang="es-419"/>
        </a:p>
      </dgm:t>
    </dgm:pt>
    <dgm:pt modelId="{E714B726-F321-4130-801C-438B63ECD461}" type="sibTrans" cxnId="{190DFA6E-F95E-4107-8CB5-A30DD5B38C2D}">
      <dgm:prSet/>
      <dgm:spPr/>
      <dgm:t>
        <a:bodyPr/>
        <a:lstStyle/>
        <a:p>
          <a:endParaRPr lang="es-419"/>
        </a:p>
      </dgm:t>
    </dgm:pt>
    <dgm:pt modelId="{0FA87E30-EEDB-44D8-B865-78F37CECEECD}" type="pres">
      <dgm:prSet presAssocID="{82FB9971-EE06-474B-983E-931277BDD94C}" presName="diagram" presStyleCnt="0">
        <dgm:presLayoutVars>
          <dgm:dir/>
          <dgm:resizeHandles val="exact"/>
        </dgm:presLayoutVars>
      </dgm:prSet>
      <dgm:spPr/>
    </dgm:pt>
    <dgm:pt modelId="{51018E3A-7E14-4AD5-BFD1-49445B071E40}" type="pres">
      <dgm:prSet presAssocID="{162418F1-EEAD-4BBF-9ED0-344409A510EF}" presName="node" presStyleLbl="node1" presStyleIdx="0" presStyleCnt="3">
        <dgm:presLayoutVars>
          <dgm:bulletEnabled val="1"/>
        </dgm:presLayoutVars>
      </dgm:prSet>
      <dgm:spPr/>
    </dgm:pt>
    <dgm:pt modelId="{7A4C467C-CCDF-41FB-8821-BD1951412590}" type="pres">
      <dgm:prSet presAssocID="{21FC2D5F-65F1-4FFD-B16D-FC0A9D170A99}" presName="sibTrans" presStyleCnt="0"/>
      <dgm:spPr/>
    </dgm:pt>
    <dgm:pt modelId="{82B6CC59-0919-4B46-963B-A8E162B70D98}" type="pres">
      <dgm:prSet presAssocID="{74FD78D8-4C17-4923-ADCB-3FDF37293E64}" presName="node" presStyleLbl="node1" presStyleIdx="1" presStyleCnt="3">
        <dgm:presLayoutVars>
          <dgm:bulletEnabled val="1"/>
        </dgm:presLayoutVars>
      </dgm:prSet>
      <dgm:spPr/>
    </dgm:pt>
    <dgm:pt modelId="{5F433153-B6B1-4A0F-9F91-ECCA3FDF80FF}" type="pres">
      <dgm:prSet presAssocID="{F870369E-4270-4B41-A666-F0360D89B1CC}" presName="sibTrans" presStyleCnt="0"/>
      <dgm:spPr/>
    </dgm:pt>
    <dgm:pt modelId="{19D67881-AB6A-4060-9807-01582AB0ACE6}" type="pres">
      <dgm:prSet presAssocID="{0A373A7A-9D7D-478E-87A9-99A613A00B92}" presName="node" presStyleLbl="node1" presStyleIdx="2" presStyleCnt="3">
        <dgm:presLayoutVars>
          <dgm:bulletEnabled val="1"/>
        </dgm:presLayoutVars>
      </dgm:prSet>
      <dgm:spPr/>
    </dgm:pt>
  </dgm:ptLst>
  <dgm:cxnLst>
    <dgm:cxn modelId="{8DF1C216-9AEF-4D2E-A0D5-4112C1457C6E}" type="presOf" srcId="{162418F1-EEAD-4BBF-9ED0-344409A510EF}" destId="{51018E3A-7E14-4AD5-BFD1-49445B071E40}" srcOrd="0" destOrd="0" presId="urn:microsoft.com/office/officeart/2005/8/layout/default"/>
    <dgm:cxn modelId="{0F11073D-F184-46F9-B754-CCD445366EF0}" srcId="{82FB9971-EE06-474B-983E-931277BDD94C}" destId="{162418F1-EEAD-4BBF-9ED0-344409A510EF}" srcOrd="0" destOrd="0" parTransId="{E61E99A4-7C2D-43D5-94AA-6946624D426E}" sibTransId="{21FC2D5F-65F1-4FFD-B16D-FC0A9D170A99}"/>
    <dgm:cxn modelId="{E956E040-6453-40AF-AD59-6BC2D12DB091}" type="presOf" srcId="{74FD78D8-4C17-4923-ADCB-3FDF37293E64}" destId="{82B6CC59-0919-4B46-963B-A8E162B70D98}" srcOrd="0" destOrd="0" presId="urn:microsoft.com/office/officeart/2005/8/layout/default"/>
    <dgm:cxn modelId="{A14D4460-F80A-4B6D-A38C-ADDC8760305A}" type="presOf" srcId="{0A373A7A-9D7D-478E-87A9-99A613A00B92}" destId="{19D67881-AB6A-4060-9807-01582AB0ACE6}" srcOrd="0" destOrd="0" presId="urn:microsoft.com/office/officeart/2005/8/layout/default"/>
    <dgm:cxn modelId="{402DCC44-B143-4703-8086-59802251F59E}" type="presOf" srcId="{82FB9971-EE06-474B-983E-931277BDD94C}" destId="{0FA87E30-EEDB-44D8-B865-78F37CECEECD}" srcOrd="0" destOrd="0" presId="urn:microsoft.com/office/officeart/2005/8/layout/default"/>
    <dgm:cxn modelId="{190DFA6E-F95E-4107-8CB5-A30DD5B38C2D}" srcId="{82FB9971-EE06-474B-983E-931277BDD94C}" destId="{0A373A7A-9D7D-478E-87A9-99A613A00B92}" srcOrd="2" destOrd="0" parTransId="{E27D1D1B-3135-4E65-A5EB-474B6BB5F3A9}" sibTransId="{E714B726-F321-4130-801C-438B63ECD461}"/>
    <dgm:cxn modelId="{D65D71EB-26B7-48B9-92F2-548BCD036C60}" srcId="{82FB9971-EE06-474B-983E-931277BDD94C}" destId="{74FD78D8-4C17-4923-ADCB-3FDF37293E64}" srcOrd="1" destOrd="0" parTransId="{98452BCC-B75F-41D2-B644-BBC4143C572F}" sibTransId="{F870369E-4270-4B41-A666-F0360D89B1CC}"/>
    <dgm:cxn modelId="{6E8B864D-219D-4C4C-9DCA-D7D01A69C499}" type="presParOf" srcId="{0FA87E30-EEDB-44D8-B865-78F37CECEECD}" destId="{51018E3A-7E14-4AD5-BFD1-49445B071E40}" srcOrd="0" destOrd="0" presId="urn:microsoft.com/office/officeart/2005/8/layout/default"/>
    <dgm:cxn modelId="{579905AF-02E2-4F0C-A7CC-F7180E816D5F}" type="presParOf" srcId="{0FA87E30-EEDB-44D8-B865-78F37CECEECD}" destId="{7A4C467C-CCDF-41FB-8821-BD1951412590}" srcOrd="1" destOrd="0" presId="urn:microsoft.com/office/officeart/2005/8/layout/default"/>
    <dgm:cxn modelId="{C0CBA2ED-A34D-4EDE-99EF-3DB58BA86F7C}" type="presParOf" srcId="{0FA87E30-EEDB-44D8-B865-78F37CECEECD}" destId="{82B6CC59-0919-4B46-963B-A8E162B70D98}" srcOrd="2" destOrd="0" presId="urn:microsoft.com/office/officeart/2005/8/layout/default"/>
    <dgm:cxn modelId="{4885354C-A5F0-4EFB-B92C-0720ABA6FDC8}" type="presParOf" srcId="{0FA87E30-EEDB-44D8-B865-78F37CECEECD}" destId="{5F433153-B6B1-4A0F-9F91-ECCA3FDF80FF}" srcOrd="3" destOrd="0" presId="urn:microsoft.com/office/officeart/2005/8/layout/default"/>
    <dgm:cxn modelId="{5352DEFF-A5F8-483D-86E4-B7A671FD3D04}" type="presParOf" srcId="{0FA87E30-EEDB-44D8-B865-78F37CECEECD}" destId="{19D67881-AB6A-4060-9807-01582AB0ACE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3E86E2E-34AF-4BFC-9556-6B0577529F6B}" type="doc">
      <dgm:prSet loTypeId="urn:microsoft.com/office/officeart/2005/8/layout/vList6" loCatId="list" qsTypeId="urn:microsoft.com/office/officeart/2005/8/quickstyle/simple1" qsCatId="simple" csTypeId="urn:microsoft.com/office/officeart/2005/8/colors/colorful5" csCatId="colorful"/>
      <dgm:spPr/>
      <dgm:t>
        <a:bodyPr/>
        <a:lstStyle/>
        <a:p>
          <a:endParaRPr lang="es-419"/>
        </a:p>
      </dgm:t>
    </dgm:pt>
    <dgm:pt modelId="{19906AFA-B319-4E7E-BE7A-4C2FCE031091}">
      <dgm:prSet/>
      <dgm:spPr/>
      <dgm:t>
        <a:bodyPr/>
        <a:lstStyle/>
        <a:p>
          <a:r>
            <a:rPr lang="es-419"/>
            <a:t>Integridad Sexual</a:t>
          </a:r>
        </a:p>
      </dgm:t>
    </dgm:pt>
    <dgm:pt modelId="{93B6B798-0018-48AC-901F-1F9A9D12FB2E}" type="parTrans" cxnId="{EB97F9F1-70B8-4CA5-AE53-C8E0A1700E49}">
      <dgm:prSet/>
      <dgm:spPr/>
      <dgm:t>
        <a:bodyPr/>
        <a:lstStyle/>
        <a:p>
          <a:endParaRPr lang="es-419"/>
        </a:p>
      </dgm:t>
    </dgm:pt>
    <dgm:pt modelId="{8176B1F1-84A1-4A24-A098-5AD81BB7D6F7}" type="sibTrans" cxnId="{EB97F9F1-70B8-4CA5-AE53-C8E0A1700E49}">
      <dgm:prSet/>
      <dgm:spPr/>
      <dgm:t>
        <a:bodyPr/>
        <a:lstStyle/>
        <a:p>
          <a:endParaRPr lang="es-419"/>
        </a:p>
      </dgm:t>
    </dgm:pt>
    <dgm:pt modelId="{8E7552E0-5975-4D8B-B3FB-213D5B4E54DE}">
      <dgm:prSet/>
      <dgm:spPr/>
      <dgm:t>
        <a:bodyPr/>
        <a:lstStyle/>
        <a:p>
          <a:r>
            <a:rPr lang="es-419" baseline="0"/>
            <a:t>Cuando fue acosado por la esposa de Potifar, José no sucumbió y permaneció íntegro.</a:t>
          </a:r>
          <a:endParaRPr lang="es-419"/>
        </a:p>
      </dgm:t>
    </dgm:pt>
    <dgm:pt modelId="{84F6FD13-35E1-4A4B-B211-D328045C9C1B}" type="parTrans" cxnId="{D95E24D1-62C2-407D-82DA-2B35E8E118BF}">
      <dgm:prSet/>
      <dgm:spPr/>
      <dgm:t>
        <a:bodyPr/>
        <a:lstStyle/>
        <a:p>
          <a:endParaRPr lang="es-419"/>
        </a:p>
      </dgm:t>
    </dgm:pt>
    <dgm:pt modelId="{2725C125-F1F6-40F4-8AF6-19BA7A65F463}" type="sibTrans" cxnId="{D95E24D1-62C2-407D-82DA-2B35E8E118BF}">
      <dgm:prSet/>
      <dgm:spPr/>
      <dgm:t>
        <a:bodyPr/>
        <a:lstStyle/>
        <a:p>
          <a:endParaRPr lang="es-419"/>
        </a:p>
      </dgm:t>
    </dgm:pt>
    <dgm:pt modelId="{23E131EB-3979-4EEF-89A5-AA574E91BA91}">
      <dgm:prSet/>
      <dgm:spPr/>
      <dgm:t>
        <a:bodyPr/>
        <a:lstStyle/>
        <a:p>
          <a:r>
            <a:rPr lang="es-419"/>
            <a:t>Lealtad al Rey</a:t>
          </a:r>
        </a:p>
      </dgm:t>
    </dgm:pt>
    <dgm:pt modelId="{7CF58D17-C9B7-44BC-AE3C-7E71447686FF}" type="parTrans" cxnId="{D4EF626F-0ABD-4396-B194-08BDE413E66F}">
      <dgm:prSet/>
      <dgm:spPr/>
      <dgm:t>
        <a:bodyPr/>
        <a:lstStyle/>
        <a:p>
          <a:endParaRPr lang="es-419"/>
        </a:p>
      </dgm:t>
    </dgm:pt>
    <dgm:pt modelId="{B833C703-DE62-43AC-92AD-AB97559AA178}" type="sibTrans" cxnId="{D4EF626F-0ABD-4396-B194-08BDE413E66F}">
      <dgm:prSet/>
      <dgm:spPr/>
      <dgm:t>
        <a:bodyPr/>
        <a:lstStyle/>
        <a:p>
          <a:endParaRPr lang="es-419"/>
        </a:p>
      </dgm:t>
    </dgm:pt>
    <dgm:pt modelId="{56146084-E723-4372-928F-1DA9FACCEA93}">
      <dgm:prSet/>
      <dgm:spPr/>
      <dgm:t>
        <a:bodyPr/>
        <a:lstStyle/>
        <a:p>
          <a:r>
            <a:rPr lang="es-419" baseline="0"/>
            <a:t>Al traer a su familia a Egipto, José pidió el permiso de faraón.</a:t>
          </a:r>
          <a:endParaRPr lang="es-419"/>
        </a:p>
      </dgm:t>
    </dgm:pt>
    <dgm:pt modelId="{ED726B7F-B458-4B65-BE1D-3724DA815FE0}" type="parTrans" cxnId="{736CEA49-CA1E-4DF1-A95F-C8557D4B6577}">
      <dgm:prSet/>
      <dgm:spPr/>
      <dgm:t>
        <a:bodyPr/>
        <a:lstStyle/>
        <a:p>
          <a:endParaRPr lang="es-419"/>
        </a:p>
      </dgm:t>
    </dgm:pt>
    <dgm:pt modelId="{60060A3E-CFE4-491E-B968-C19D24B23E83}" type="sibTrans" cxnId="{736CEA49-CA1E-4DF1-A95F-C8557D4B6577}">
      <dgm:prSet/>
      <dgm:spPr/>
      <dgm:t>
        <a:bodyPr/>
        <a:lstStyle/>
        <a:p>
          <a:endParaRPr lang="es-419"/>
        </a:p>
      </dgm:t>
    </dgm:pt>
    <dgm:pt modelId="{00BB5A5C-8248-4556-9524-E7F97B43CBC2}">
      <dgm:prSet/>
      <dgm:spPr/>
      <dgm:t>
        <a:bodyPr/>
        <a:lstStyle/>
        <a:p>
          <a:r>
            <a:rPr lang="es-419"/>
            <a:t>Honestidad Financiera</a:t>
          </a:r>
        </a:p>
      </dgm:t>
    </dgm:pt>
    <dgm:pt modelId="{FA441910-C140-4DF6-A92F-4072FD208DEE}" type="parTrans" cxnId="{2F6AE7EC-3FFE-460E-8218-2265EF2FFEE2}">
      <dgm:prSet/>
      <dgm:spPr/>
      <dgm:t>
        <a:bodyPr/>
        <a:lstStyle/>
        <a:p>
          <a:endParaRPr lang="es-419"/>
        </a:p>
      </dgm:t>
    </dgm:pt>
    <dgm:pt modelId="{E71ECF09-6E87-4076-9ECD-1474A78C6464}" type="sibTrans" cxnId="{2F6AE7EC-3FFE-460E-8218-2265EF2FFEE2}">
      <dgm:prSet/>
      <dgm:spPr/>
      <dgm:t>
        <a:bodyPr/>
        <a:lstStyle/>
        <a:p>
          <a:endParaRPr lang="es-419"/>
        </a:p>
      </dgm:t>
    </dgm:pt>
    <dgm:pt modelId="{3764770B-740F-4555-B55F-1248A5C1D5E5}">
      <dgm:prSet/>
      <dgm:spPr/>
      <dgm:t>
        <a:bodyPr/>
        <a:lstStyle/>
        <a:p>
          <a:r>
            <a:rPr lang="es-419" baseline="0"/>
            <a:t>Al negociar las tierras de los egipcios, traspasó toda la riqueza al tesoro del rey.</a:t>
          </a:r>
          <a:endParaRPr lang="es-419"/>
        </a:p>
      </dgm:t>
    </dgm:pt>
    <dgm:pt modelId="{652933DD-E566-499D-9658-C231BA6E7C56}" type="parTrans" cxnId="{AD34951D-6A99-49FB-9973-1029782CAC3D}">
      <dgm:prSet/>
      <dgm:spPr/>
      <dgm:t>
        <a:bodyPr/>
        <a:lstStyle/>
        <a:p>
          <a:endParaRPr lang="es-419"/>
        </a:p>
      </dgm:t>
    </dgm:pt>
    <dgm:pt modelId="{37CBD9F8-C119-4FED-A573-698528E7F0B9}" type="sibTrans" cxnId="{AD34951D-6A99-49FB-9973-1029782CAC3D}">
      <dgm:prSet/>
      <dgm:spPr/>
      <dgm:t>
        <a:bodyPr/>
        <a:lstStyle/>
        <a:p>
          <a:endParaRPr lang="es-419"/>
        </a:p>
      </dgm:t>
    </dgm:pt>
    <dgm:pt modelId="{1F71F2F9-1251-4DD1-88DC-0607D2FA2DB8}">
      <dgm:prSet/>
      <dgm:spPr/>
      <dgm:t>
        <a:bodyPr/>
        <a:lstStyle/>
        <a:p>
          <a:r>
            <a:rPr lang="es-419"/>
            <a:t>Legado Eterno</a:t>
          </a:r>
        </a:p>
      </dgm:t>
    </dgm:pt>
    <dgm:pt modelId="{FF0D9542-8BFD-4B0F-B3BF-C189FECABD21}" type="parTrans" cxnId="{C0B4E739-E9E5-4625-902E-4ADB41B5CE2E}">
      <dgm:prSet/>
      <dgm:spPr/>
      <dgm:t>
        <a:bodyPr/>
        <a:lstStyle/>
        <a:p>
          <a:endParaRPr lang="es-419"/>
        </a:p>
      </dgm:t>
    </dgm:pt>
    <dgm:pt modelId="{AA800206-2B42-453D-88C5-92F7DA5D4DBF}" type="sibTrans" cxnId="{C0B4E739-E9E5-4625-902E-4ADB41B5CE2E}">
      <dgm:prSet/>
      <dgm:spPr/>
      <dgm:t>
        <a:bodyPr/>
        <a:lstStyle/>
        <a:p>
          <a:endParaRPr lang="es-419"/>
        </a:p>
      </dgm:t>
    </dgm:pt>
    <dgm:pt modelId="{CBB69602-9707-4C40-AB73-E4384613E1C3}">
      <dgm:prSet/>
      <dgm:spPr/>
      <dgm:t>
        <a:bodyPr/>
        <a:lstStyle/>
        <a:p>
          <a:r>
            <a:rPr lang="es-419" baseline="0"/>
            <a:t>Representa una de las tribus de los 144,000 en Apocalipsis 7.</a:t>
          </a:r>
          <a:endParaRPr lang="es-419"/>
        </a:p>
      </dgm:t>
    </dgm:pt>
    <dgm:pt modelId="{89DD8110-72D8-45F7-AD89-2D7F976DC545}" type="parTrans" cxnId="{62737128-4CE1-498F-A15B-3889FE256F08}">
      <dgm:prSet/>
      <dgm:spPr/>
      <dgm:t>
        <a:bodyPr/>
        <a:lstStyle/>
        <a:p>
          <a:endParaRPr lang="es-419"/>
        </a:p>
      </dgm:t>
    </dgm:pt>
    <dgm:pt modelId="{1F2985D6-C1B7-4E53-A3D3-8FAA7C9B2621}" type="sibTrans" cxnId="{62737128-4CE1-498F-A15B-3889FE256F08}">
      <dgm:prSet/>
      <dgm:spPr/>
      <dgm:t>
        <a:bodyPr/>
        <a:lstStyle/>
        <a:p>
          <a:endParaRPr lang="es-419"/>
        </a:p>
      </dgm:t>
    </dgm:pt>
    <dgm:pt modelId="{E3B4B970-3671-4765-BF61-D59C5DCC6A5F}" type="pres">
      <dgm:prSet presAssocID="{C3E86E2E-34AF-4BFC-9556-6B0577529F6B}" presName="Name0" presStyleCnt="0">
        <dgm:presLayoutVars>
          <dgm:dir/>
          <dgm:animLvl val="lvl"/>
          <dgm:resizeHandles/>
        </dgm:presLayoutVars>
      </dgm:prSet>
      <dgm:spPr/>
    </dgm:pt>
    <dgm:pt modelId="{88E1A307-D82B-4947-94EF-3C8DA23C0241}" type="pres">
      <dgm:prSet presAssocID="{19906AFA-B319-4E7E-BE7A-4C2FCE031091}" presName="linNode" presStyleCnt="0"/>
      <dgm:spPr/>
    </dgm:pt>
    <dgm:pt modelId="{6197E5A3-A5FE-4E1C-A39D-B4AA156119CF}" type="pres">
      <dgm:prSet presAssocID="{19906AFA-B319-4E7E-BE7A-4C2FCE031091}" presName="parentShp" presStyleLbl="node1" presStyleIdx="0" presStyleCnt="4">
        <dgm:presLayoutVars>
          <dgm:bulletEnabled val="1"/>
        </dgm:presLayoutVars>
      </dgm:prSet>
      <dgm:spPr/>
    </dgm:pt>
    <dgm:pt modelId="{2E378666-6116-4EAC-A260-312678F0C46C}" type="pres">
      <dgm:prSet presAssocID="{19906AFA-B319-4E7E-BE7A-4C2FCE031091}" presName="childShp" presStyleLbl="bgAccFollowNode1" presStyleIdx="0" presStyleCnt="4">
        <dgm:presLayoutVars>
          <dgm:bulletEnabled val="1"/>
        </dgm:presLayoutVars>
      </dgm:prSet>
      <dgm:spPr/>
    </dgm:pt>
    <dgm:pt modelId="{770D2A0A-7D6C-4E59-90E3-5E9BF196B423}" type="pres">
      <dgm:prSet presAssocID="{8176B1F1-84A1-4A24-A098-5AD81BB7D6F7}" presName="spacing" presStyleCnt="0"/>
      <dgm:spPr/>
    </dgm:pt>
    <dgm:pt modelId="{2BD84FFD-87CB-45B3-97A6-A773788D5737}" type="pres">
      <dgm:prSet presAssocID="{23E131EB-3979-4EEF-89A5-AA574E91BA91}" presName="linNode" presStyleCnt="0"/>
      <dgm:spPr/>
    </dgm:pt>
    <dgm:pt modelId="{F6B2FECF-13A5-4856-BA0F-6065B4930E7D}" type="pres">
      <dgm:prSet presAssocID="{23E131EB-3979-4EEF-89A5-AA574E91BA91}" presName="parentShp" presStyleLbl="node1" presStyleIdx="1" presStyleCnt="4">
        <dgm:presLayoutVars>
          <dgm:bulletEnabled val="1"/>
        </dgm:presLayoutVars>
      </dgm:prSet>
      <dgm:spPr/>
    </dgm:pt>
    <dgm:pt modelId="{CA592833-166C-4AA3-8046-C519980C14D7}" type="pres">
      <dgm:prSet presAssocID="{23E131EB-3979-4EEF-89A5-AA574E91BA91}" presName="childShp" presStyleLbl="bgAccFollowNode1" presStyleIdx="1" presStyleCnt="4">
        <dgm:presLayoutVars>
          <dgm:bulletEnabled val="1"/>
        </dgm:presLayoutVars>
      </dgm:prSet>
      <dgm:spPr/>
    </dgm:pt>
    <dgm:pt modelId="{919C8269-FF6D-4BDD-BDDC-E6B95252341D}" type="pres">
      <dgm:prSet presAssocID="{B833C703-DE62-43AC-92AD-AB97559AA178}" presName="spacing" presStyleCnt="0"/>
      <dgm:spPr/>
    </dgm:pt>
    <dgm:pt modelId="{C273F8B0-330C-4D37-BDDB-693CEAEFAB0B}" type="pres">
      <dgm:prSet presAssocID="{00BB5A5C-8248-4556-9524-E7F97B43CBC2}" presName="linNode" presStyleCnt="0"/>
      <dgm:spPr/>
    </dgm:pt>
    <dgm:pt modelId="{480C0F5F-B52C-406E-8858-4657C5FCEA69}" type="pres">
      <dgm:prSet presAssocID="{00BB5A5C-8248-4556-9524-E7F97B43CBC2}" presName="parentShp" presStyleLbl="node1" presStyleIdx="2" presStyleCnt="4">
        <dgm:presLayoutVars>
          <dgm:bulletEnabled val="1"/>
        </dgm:presLayoutVars>
      </dgm:prSet>
      <dgm:spPr/>
    </dgm:pt>
    <dgm:pt modelId="{7073EA28-C9EC-4990-85B3-075E6AF16768}" type="pres">
      <dgm:prSet presAssocID="{00BB5A5C-8248-4556-9524-E7F97B43CBC2}" presName="childShp" presStyleLbl="bgAccFollowNode1" presStyleIdx="2" presStyleCnt="4">
        <dgm:presLayoutVars>
          <dgm:bulletEnabled val="1"/>
        </dgm:presLayoutVars>
      </dgm:prSet>
      <dgm:spPr/>
    </dgm:pt>
    <dgm:pt modelId="{0C4EDFCE-6ADA-42A6-B76E-4062F586827F}" type="pres">
      <dgm:prSet presAssocID="{E71ECF09-6E87-4076-9ECD-1474A78C6464}" presName="spacing" presStyleCnt="0"/>
      <dgm:spPr/>
    </dgm:pt>
    <dgm:pt modelId="{490035E2-1821-4375-95BD-0BEFB677F666}" type="pres">
      <dgm:prSet presAssocID="{1F71F2F9-1251-4DD1-88DC-0607D2FA2DB8}" presName="linNode" presStyleCnt="0"/>
      <dgm:spPr/>
    </dgm:pt>
    <dgm:pt modelId="{53F30679-192F-4902-B64A-109C9F4191B5}" type="pres">
      <dgm:prSet presAssocID="{1F71F2F9-1251-4DD1-88DC-0607D2FA2DB8}" presName="parentShp" presStyleLbl="node1" presStyleIdx="3" presStyleCnt="4">
        <dgm:presLayoutVars>
          <dgm:bulletEnabled val="1"/>
        </dgm:presLayoutVars>
      </dgm:prSet>
      <dgm:spPr/>
    </dgm:pt>
    <dgm:pt modelId="{B4BB1FC7-54A4-4569-BD9C-D29B5EDBB38D}" type="pres">
      <dgm:prSet presAssocID="{1F71F2F9-1251-4DD1-88DC-0607D2FA2DB8}" presName="childShp" presStyleLbl="bgAccFollowNode1" presStyleIdx="3" presStyleCnt="4">
        <dgm:presLayoutVars>
          <dgm:bulletEnabled val="1"/>
        </dgm:presLayoutVars>
      </dgm:prSet>
      <dgm:spPr/>
    </dgm:pt>
  </dgm:ptLst>
  <dgm:cxnLst>
    <dgm:cxn modelId="{AD34951D-6A99-49FB-9973-1029782CAC3D}" srcId="{00BB5A5C-8248-4556-9524-E7F97B43CBC2}" destId="{3764770B-740F-4555-B55F-1248A5C1D5E5}" srcOrd="0" destOrd="0" parTransId="{652933DD-E566-499D-9658-C231BA6E7C56}" sibTransId="{37CBD9F8-C119-4FED-A573-698528E7F0B9}"/>
    <dgm:cxn modelId="{62737128-4CE1-498F-A15B-3889FE256F08}" srcId="{1F71F2F9-1251-4DD1-88DC-0607D2FA2DB8}" destId="{CBB69602-9707-4C40-AB73-E4384613E1C3}" srcOrd="0" destOrd="0" parTransId="{89DD8110-72D8-45F7-AD89-2D7F976DC545}" sibTransId="{1F2985D6-C1B7-4E53-A3D3-8FAA7C9B2621}"/>
    <dgm:cxn modelId="{E58FE736-F3B2-44A4-9A1B-68FBB627E388}" type="presOf" srcId="{8E7552E0-5975-4D8B-B3FB-213D5B4E54DE}" destId="{2E378666-6116-4EAC-A260-312678F0C46C}" srcOrd="0" destOrd="0" presId="urn:microsoft.com/office/officeart/2005/8/layout/vList6"/>
    <dgm:cxn modelId="{C0B4E739-E9E5-4625-902E-4ADB41B5CE2E}" srcId="{C3E86E2E-34AF-4BFC-9556-6B0577529F6B}" destId="{1F71F2F9-1251-4DD1-88DC-0607D2FA2DB8}" srcOrd="3" destOrd="0" parTransId="{FF0D9542-8BFD-4B0F-B3BF-C189FECABD21}" sibTransId="{AA800206-2B42-453D-88C5-92F7DA5D4DBF}"/>
    <dgm:cxn modelId="{736CEA49-CA1E-4DF1-A95F-C8557D4B6577}" srcId="{23E131EB-3979-4EEF-89A5-AA574E91BA91}" destId="{56146084-E723-4372-928F-1DA9FACCEA93}" srcOrd="0" destOrd="0" parTransId="{ED726B7F-B458-4B65-BE1D-3724DA815FE0}" sibTransId="{60060A3E-CFE4-491E-B968-C19D24B23E83}"/>
    <dgm:cxn modelId="{3E86A66A-22C9-4346-B9DD-AAC59C0DB95A}" type="presOf" srcId="{23E131EB-3979-4EEF-89A5-AA574E91BA91}" destId="{F6B2FECF-13A5-4856-BA0F-6065B4930E7D}" srcOrd="0" destOrd="0" presId="urn:microsoft.com/office/officeart/2005/8/layout/vList6"/>
    <dgm:cxn modelId="{57AAF24D-AB89-4E1D-98D7-2D4BEDA7629F}" type="presOf" srcId="{1F71F2F9-1251-4DD1-88DC-0607D2FA2DB8}" destId="{53F30679-192F-4902-B64A-109C9F4191B5}" srcOrd="0" destOrd="0" presId="urn:microsoft.com/office/officeart/2005/8/layout/vList6"/>
    <dgm:cxn modelId="{D4EF626F-0ABD-4396-B194-08BDE413E66F}" srcId="{C3E86E2E-34AF-4BFC-9556-6B0577529F6B}" destId="{23E131EB-3979-4EEF-89A5-AA574E91BA91}" srcOrd="1" destOrd="0" parTransId="{7CF58D17-C9B7-44BC-AE3C-7E71447686FF}" sibTransId="{B833C703-DE62-43AC-92AD-AB97559AA178}"/>
    <dgm:cxn modelId="{13AA2270-FD2C-4FA4-B616-D286ED3FA1BE}" type="presOf" srcId="{CBB69602-9707-4C40-AB73-E4384613E1C3}" destId="{B4BB1FC7-54A4-4569-BD9C-D29B5EDBB38D}" srcOrd="0" destOrd="0" presId="urn:microsoft.com/office/officeart/2005/8/layout/vList6"/>
    <dgm:cxn modelId="{C9861185-9631-4D9F-BBE8-DDF9F0968EFA}" type="presOf" srcId="{C3E86E2E-34AF-4BFC-9556-6B0577529F6B}" destId="{E3B4B970-3671-4765-BF61-D59C5DCC6A5F}" srcOrd="0" destOrd="0" presId="urn:microsoft.com/office/officeart/2005/8/layout/vList6"/>
    <dgm:cxn modelId="{52EE4E9C-ACEE-478E-BF3E-1801D9DE1EF0}" type="presOf" srcId="{19906AFA-B319-4E7E-BE7A-4C2FCE031091}" destId="{6197E5A3-A5FE-4E1C-A39D-B4AA156119CF}" srcOrd="0" destOrd="0" presId="urn:microsoft.com/office/officeart/2005/8/layout/vList6"/>
    <dgm:cxn modelId="{E3BD9FBF-CFB1-43C6-B43F-E6622463CE1C}" type="presOf" srcId="{56146084-E723-4372-928F-1DA9FACCEA93}" destId="{CA592833-166C-4AA3-8046-C519980C14D7}" srcOrd="0" destOrd="0" presId="urn:microsoft.com/office/officeart/2005/8/layout/vList6"/>
    <dgm:cxn modelId="{D95E24D1-62C2-407D-82DA-2B35E8E118BF}" srcId="{19906AFA-B319-4E7E-BE7A-4C2FCE031091}" destId="{8E7552E0-5975-4D8B-B3FB-213D5B4E54DE}" srcOrd="0" destOrd="0" parTransId="{84F6FD13-35E1-4A4B-B211-D328045C9C1B}" sibTransId="{2725C125-F1F6-40F4-8AF6-19BA7A65F463}"/>
    <dgm:cxn modelId="{E0EB77D2-366A-4ED3-B9BB-E7F3688D52B0}" type="presOf" srcId="{3764770B-740F-4555-B55F-1248A5C1D5E5}" destId="{7073EA28-C9EC-4990-85B3-075E6AF16768}" srcOrd="0" destOrd="0" presId="urn:microsoft.com/office/officeart/2005/8/layout/vList6"/>
    <dgm:cxn modelId="{02380ADD-609A-4987-B60E-873A4EBD832C}" type="presOf" srcId="{00BB5A5C-8248-4556-9524-E7F97B43CBC2}" destId="{480C0F5F-B52C-406E-8858-4657C5FCEA69}" srcOrd="0" destOrd="0" presId="urn:microsoft.com/office/officeart/2005/8/layout/vList6"/>
    <dgm:cxn modelId="{2F6AE7EC-3FFE-460E-8218-2265EF2FFEE2}" srcId="{C3E86E2E-34AF-4BFC-9556-6B0577529F6B}" destId="{00BB5A5C-8248-4556-9524-E7F97B43CBC2}" srcOrd="2" destOrd="0" parTransId="{FA441910-C140-4DF6-A92F-4072FD208DEE}" sibTransId="{E71ECF09-6E87-4076-9ECD-1474A78C6464}"/>
    <dgm:cxn modelId="{EB97F9F1-70B8-4CA5-AE53-C8E0A1700E49}" srcId="{C3E86E2E-34AF-4BFC-9556-6B0577529F6B}" destId="{19906AFA-B319-4E7E-BE7A-4C2FCE031091}" srcOrd="0" destOrd="0" parTransId="{93B6B798-0018-48AC-901F-1F9A9D12FB2E}" sibTransId="{8176B1F1-84A1-4A24-A098-5AD81BB7D6F7}"/>
    <dgm:cxn modelId="{533BDB5A-B576-42F4-A8D0-9C55F991BE14}" type="presParOf" srcId="{E3B4B970-3671-4765-BF61-D59C5DCC6A5F}" destId="{88E1A307-D82B-4947-94EF-3C8DA23C0241}" srcOrd="0" destOrd="0" presId="urn:microsoft.com/office/officeart/2005/8/layout/vList6"/>
    <dgm:cxn modelId="{C487C89E-6592-4DB9-B64C-3168C7DB3B94}" type="presParOf" srcId="{88E1A307-D82B-4947-94EF-3C8DA23C0241}" destId="{6197E5A3-A5FE-4E1C-A39D-B4AA156119CF}" srcOrd="0" destOrd="0" presId="urn:microsoft.com/office/officeart/2005/8/layout/vList6"/>
    <dgm:cxn modelId="{B4BFE5B8-E7AC-4D46-AE1F-471924426886}" type="presParOf" srcId="{88E1A307-D82B-4947-94EF-3C8DA23C0241}" destId="{2E378666-6116-4EAC-A260-312678F0C46C}" srcOrd="1" destOrd="0" presId="urn:microsoft.com/office/officeart/2005/8/layout/vList6"/>
    <dgm:cxn modelId="{921D9F69-1225-467A-B86F-D9B93E83F47D}" type="presParOf" srcId="{E3B4B970-3671-4765-BF61-D59C5DCC6A5F}" destId="{770D2A0A-7D6C-4E59-90E3-5E9BF196B423}" srcOrd="1" destOrd="0" presId="urn:microsoft.com/office/officeart/2005/8/layout/vList6"/>
    <dgm:cxn modelId="{60D669EA-EFC3-403E-BF42-C67D9A4EC965}" type="presParOf" srcId="{E3B4B970-3671-4765-BF61-D59C5DCC6A5F}" destId="{2BD84FFD-87CB-45B3-97A6-A773788D5737}" srcOrd="2" destOrd="0" presId="urn:microsoft.com/office/officeart/2005/8/layout/vList6"/>
    <dgm:cxn modelId="{5425D1D1-7BF5-4662-B317-1CC0B5C29CD3}" type="presParOf" srcId="{2BD84FFD-87CB-45B3-97A6-A773788D5737}" destId="{F6B2FECF-13A5-4856-BA0F-6065B4930E7D}" srcOrd="0" destOrd="0" presId="urn:microsoft.com/office/officeart/2005/8/layout/vList6"/>
    <dgm:cxn modelId="{E52FA55E-C014-4767-87DE-A6C0B9564D2C}" type="presParOf" srcId="{2BD84FFD-87CB-45B3-97A6-A773788D5737}" destId="{CA592833-166C-4AA3-8046-C519980C14D7}" srcOrd="1" destOrd="0" presId="urn:microsoft.com/office/officeart/2005/8/layout/vList6"/>
    <dgm:cxn modelId="{02821712-F2EE-4B64-9EB3-D42782CBE924}" type="presParOf" srcId="{E3B4B970-3671-4765-BF61-D59C5DCC6A5F}" destId="{919C8269-FF6D-4BDD-BDDC-E6B95252341D}" srcOrd="3" destOrd="0" presId="urn:microsoft.com/office/officeart/2005/8/layout/vList6"/>
    <dgm:cxn modelId="{08F2B415-FC13-4080-926C-C18BDD434B4B}" type="presParOf" srcId="{E3B4B970-3671-4765-BF61-D59C5DCC6A5F}" destId="{C273F8B0-330C-4D37-BDDB-693CEAEFAB0B}" srcOrd="4" destOrd="0" presId="urn:microsoft.com/office/officeart/2005/8/layout/vList6"/>
    <dgm:cxn modelId="{89A4BF05-FB41-4E5D-B0E9-CCE79ED24EC5}" type="presParOf" srcId="{C273F8B0-330C-4D37-BDDB-693CEAEFAB0B}" destId="{480C0F5F-B52C-406E-8858-4657C5FCEA69}" srcOrd="0" destOrd="0" presId="urn:microsoft.com/office/officeart/2005/8/layout/vList6"/>
    <dgm:cxn modelId="{751E0870-6BD8-4F77-AB4A-30EF6B24F20B}" type="presParOf" srcId="{C273F8B0-330C-4D37-BDDB-693CEAEFAB0B}" destId="{7073EA28-C9EC-4990-85B3-075E6AF16768}" srcOrd="1" destOrd="0" presId="urn:microsoft.com/office/officeart/2005/8/layout/vList6"/>
    <dgm:cxn modelId="{F322BA00-E6F1-4B1C-9DB6-36A2CF686595}" type="presParOf" srcId="{E3B4B970-3671-4765-BF61-D59C5DCC6A5F}" destId="{0C4EDFCE-6ADA-42A6-B76E-4062F586827F}" srcOrd="5" destOrd="0" presId="urn:microsoft.com/office/officeart/2005/8/layout/vList6"/>
    <dgm:cxn modelId="{8599C8BD-1FCE-479B-B898-9F19854E745F}" type="presParOf" srcId="{E3B4B970-3671-4765-BF61-D59C5DCC6A5F}" destId="{490035E2-1821-4375-95BD-0BEFB677F666}" srcOrd="6" destOrd="0" presId="urn:microsoft.com/office/officeart/2005/8/layout/vList6"/>
    <dgm:cxn modelId="{68CBF821-B3EB-48FF-98B1-3DF1EEFA1ACE}" type="presParOf" srcId="{490035E2-1821-4375-95BD-0BEFB677F666}" destId="{53F30679-192F-4902-B64A-109C9F4191B5}" srcOrd="0" destOrd="0" presId="urn:microsoft.com/office/officeart/2005/8/layout/vList6"/>
    <dgm:cxn modelId="{FDECAA17-50F0-4995-88E7-0FF37B7F58BA}" type="presParOf" srcId="{490035E2-1821-4375-95BD-0BEFB677F666}" destId="{B4BB1FC7-54A4-4569-BD9C-D29B5EDBB38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338E445-BA2B-40DF-B823-C26A1A3A94D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s-419"/>
        </a:p>
      </dgm:t>
    </dgm:pt>
    <dgm:pt modelId="{1176C898-F3A2-4FF2-B636-AA8BB75EA787}">
      <dgm:prSet/>
      <dgm:spPr/>
      <dgm:t>
        <a:bodyPr/>
        <a:lstStyle/>
        <a:p>
          <a:r>
            <a:rPr lang="es-419"/>
            <a:t>Testimonio Poderoso</a:t>
          </a:r>
        </a:p>
      </dgm:t>
    </dgm:pt>
    <dgm:pt modelId="{CAC16E7B-E8BE-4C58-B2EE-0B5F9502EBF0}" type="parTrans" cxnId="{71D7EB47-09A9-408F-A53B-E7AC80351B3A}">
      <dgm:prSet/>
      <dgm:spPr/>
      <dgm:t>
        <a:bodyPr/>
        <a:lstStyle/>
        <a:p>
          <a:endParaRPr lang="es-419"/>
        </a:p>
      </dgm:t>
    </dgm:pt>
    <dgm:pt modelId="{A9E5573D-AF62-40EE-8392-CD0E11998D83}" type="sibTrans" cxnId="{71D7EB47-09A9-408F-A53B-E7AC80351B3A}">
      <dgm:prSet/>
      <dgm:spPr/>
      <dgm:t>
        <a:bodyPr/>
        <a:lstStyle/>
        <a:p>
          <a:endParaRPr lang="es-419"/>
        </a:p>
      </dgm:t>
    </dgm:pt>
    <dgm:pt modelId="{2C0D3A1A-E487-4B50-8DC2-C63B8D2520EE}">
      <dgm:prSet/>
      <dgm:spPr/>
      <dgm:t>
        <a:bodyPr/>
        <a:lstStyle/>
        <a:p>
          <a:r>
            <a:rPr lang="es-419" baseline="0"/>
            <a:t>A través de José, Dios se dio a conocer al faraón y a toda la nación de Egipto.</a:t>
          </a:r>
          <a:endParaRPr lang="es-419"/>
        </a:p>
      </dgm:t>
    </dgm:pt>
    <dgm:pt modelId="{4B2BECAD-6116-4FDF-8C12-3406DABCC92C}" type="parTrans" cxnId="{2F6B5816-0CC4-41B2-B0AC-10065F249553}">
      <dgm:prSet/>
      <dgm:spPr/>
      <dgm:t>
        <a:bodyPr/>
        <a:lstStyle/>
        <a:p>
          <a:endParaRPr lang="es-419"/>
        </a:p>
      </dgm:t>
    </dgm:pt>
    <dgm:pt modelId="{895D8AA8-0F3B-477B-AD3B-E77C93C10888}" type="sibTrans" cxnId="{2F6B5816-0CC4-41B2-B0AC-10065F249553}">
      <dgm:prSet/>
      <dgm:spPr/>
      <dgm:t>
        <a:bodyPr/>
        <a:lstStyle/>
        <a:p>
          <a:endParaRPr lang="es-419"/>
        </a:p>
      </dgm:t>
    </dgm:pt>
    <dgm:pt modelId="{4BADBD62-A21A-4992-AB31-8E15CFF8EB5F}">
      <dgm:prSet/>
      <dgm:spPr/>
      <dgm:t>
        <a:bodyPr/>
        <a:lstStyle/>
        <a:p>
          <a:r>
            <a:rPr lang="es-419"/>
            <a:t>Bendición Extendida</a:t>
          </a:r>
        </a:p>
      </dgm:t>
    </dgm:pt>
    <dgm:pt modelId="{F0ED6789-27AD-41EA-B05D-6CF517C5F964}" type="parTrans" cxnId="{A9599F68-6118-4F6D-9D73-FCC34BB7E903}">
      <dgm:prSet/>
      <dgm:spPr/>
      <dgm:t>
        <a:bodyPr/>
        <a:lstStyle/>
        <a:p>
          <a:endParaRPr lang="es-419"/>
        </a:p>
      </dgm:t>
    </dgm:pt>
    <dgm:pt modelId="{EC0EDB4C-34A0-476E-A7CF-AF79C77BBE0D}" type="sibTrans" cxnId="{A9599F68-6118-4F6D-9D73-FCC34BB7E903}">
      <dgm:prSet/>
      <dgm:spPr/>
      <dgm:t>
        <a:bodyPr/>
        <a:lstStyle/>
        <a:p>
          <a:endParaRPr lang="es-419"/>
        </a:p>
      </dgm:t>
    </dgm:pt>
    <dgm:pt modelId="{9FEC25D1-EC3E-4F7B-988D-11B1B571453B}">
      <dgm:prSet/>
      <dgm:spPr/>
      <dgm:t>
        <a:bodyPr/>
        <a:lstStyle/>
        <a:p>
          <a:r>
            <a:rPr lang="es-419" baseline="0"/>
            <a:t>Incluso los no creyentes prosperaron gracias a la presencia de José y la bendición divina.</a:t>
          </a:r>
          <a:endParaRPr lang="es-419"/>
        </a:p>
      </dgm:t>
    </dgm:pt>
    <dgm:pt modelId="{EDF0B61E-598B-46D2-9752-DC8074268AB2}" type="parTrans" cxnId="{3F5551F2-F47A-462C-9CAF-18087F51FF1A}">
      <dgm:prSet/>
      <dgm:spPr/>
      <dgm:t>
        <a:bodyPr/>
        <a:lstStyle/>
        <a:p>
          <a:endParaRPr lang="es-419"/>
        </a:p>
      </dgm:t>
    </dgm:pt>
    <dgm:pt modelId="{B6882970-6AFE-4EAC-B3B3-06AA22273E75}" type="sibTrans" cxnId="{3F5551F2-F47A-462C-9CAF-18087F51FF1A}">
      <dgm:prSet/>
      <dgm:spPr/>
      <dgm:t>
        <a:bodyPr/>
        <a:lstStyle/>
        <a:p>
          <a:endParaRPr lang="es-419"/>
        </a:p>
      </dgm:t>
    </dgm:pt>
    <dgm:pt modelId="{C65E5D08-0039-481F-A80A-E139DF9FBB89}">
      <dgm:prSet/>
      <dgm:spPr/>
      <dgm:t>
        <a:bodyPr/>
        <a:lstStyle/>
        <a:p>
          <a:r>
            <a:rPr lang="es-419"/>
            <a:t>Confianza Ganada</a:t>
          </a:r>
        </a:p>
      </dgm:t>
    </dgm:pt>
    <dgm:pt modelId="{AB97B83D-50AA-4A6F-9DE6-D1FFC3E159E6}" type="parTrans" cxnId="{03B5FAB7-9C86-4692-B3CD-20098FA7181D}">
      <dgm:prSet/>
      <dgm:spPr/>
      <dgm:t>
        <a:bodyPr/>
        <a:lstStyle/>
        <a:p>
          <a:endParaRPr lang="es-419"/>
        </a:p>
      </dgm:t>
    </dgm:pt>
    <dgm:pt modelId="{30407C03-6558-4191-8BB1-035F06F3F8B9}" type="sibTrans" cxnId="{03B5FAB7-9C86-4692-B3CD-20098FA7181D}">
      <dgm:prSet/>
      <dgm:spPr/>
      <dgm:t>
        <a:bodyPr/>
        <a:lstStyle/>
        <a:p>
          <a:endParaRPr lang="es-419"/>
        </a:p>
      </dgm:t>
    </dgm:pt>
    <dgm:pt modelId="{B45EA63D-8FF0-422C-9B58-F8C618A59188}">
      <dgm:prSet/>
      <dgm:spPr/>
      <dgm:t>
        <a:bodyPr/>
        <a:lstStyle/>
        <a:p>
          <a:r>
            <a:rPr lang="es-419" baseline="0"/>
            <a:t>Los líderes pueden confiar en creyentes fieles, sabiendo que guían con integridad.</a:t>
          </a:r>
          <a:endParaRPr lang="es-419"/>
        </a:p>
      </dgm:t>
    </dgm:pt>
    <dgm:pt modelId="{91CE5F51-F5C6-4615-84CA-3612770E0003}" type="parTrans" cxnId="{27C9DC35-1C90-4533-8B91-812AAC0C5A25}">
      <dgm:prSet/>
      <dgm:spPr/>
      <dgm:t>
        <a:bodyPr/>
        <a:lstStyle/>
        <a:p>
          <a:endParaRPr lang="es-419"/>
        </a:p>
      </dgm:t>
    </dgm:pt>
    <dgm:pt modelId="{83B7BF7D-5591-4FC1-82DA-84047BDB0452}" type="sibTrans" cxnId="{27C9DC35-1C90-4533-8B91-812AAC0C5A25}">
      <dgm:prSet/>
      <dgm:spPr/>
      <dgm:t>
        <a:bodyPr/>
        <a:lstStyle/>
        <a:p>
          <a:endParaRPr lang="es-419"/>
        </a:p>
      </dgm:t>
    </dgm:pt>
    <dgm:pt modelId="{0D2D2069-D9F8-49D1-8BC5-868331E8C7B6}" type="pres">
      <dgm:prSet presAssocID="{C338E445-BA2B-40DF-B823-C26A1A3A94D4}" presName="linear" presStyleCnt="0">
        <dgm:presLayoutVars>
          <dgm:animLvl val="lvl"/>
          <dgm:resizeHandles val="exact"/>
        </dgm:presLayoutVars>
      </dgm:prSet>
      <dgm:spPr/>
    </dgm:pt>
    <dgm:pt modelId="{E715A7BA-7C5F-4162-A847-C97890DBD392}" type="pres">
      <dgm:prSet presAssocID="{1176C898-F3A2-4FF2-B636-AA8BB75EA787}" presName="parentText" presStyleLbl="node1" presStyleIdx="0" presStyleCnt="3">
        <dgm:presLayoutVars>
          <dgm:chMax val="0"/>
          <dgm:bulletEnabled val="1"/>
        </dgm:presLayoutVars>
      </dgm:prSet>
      <dgm:spPr/>
    </dgm:pt>
    <dgm:pt modelId="{FC6C4628-9FEF-4612-8FD0-26B16E5F4289}" type="pres">
      <dgm:prSet presAssocID="{1176C898-F3A2-4FF2-B636-AA8BB75EA787}" presName="childText" presStyleLbl="revTx" presStyleIdx="0" presStyleCnt="3">
        <dgm:presLayoutVars>
          <dgm:bulletEnabled val="1"/>
        </dgm:presLayoutVars>
      </dgm:prSet>
      <dgm:spPr/>
    </dgm:pt>
    <dgm:pt modelId="{517BE208-4C58-41EE-99D9-39F3AB67BCE6}" type="pres">
      <dgm:prSet presAssocID="{4BADBD62-A21A-4992-AB31-8E15CFF8EB5F}" presName="parentText" presStyleLbl="node1" presStyleIdx="1" presStyleCnt="3">
        <dgm:presLayoutVars>
          <dgm:chMax val="0"/>
          <dgm:bulletEnabled val="1"/>
        </dgm:presLayoutVars>
      </dgm:prSet>
      <dgm:spPr/>
    </dgm:pt>
    <dgm:pt modelId="{657203C4-7EFE-4925-81C5-6E64799F6F1B}" type="pres">
      <dgm:prSet presAssocID="{4BADBD62-A21A-4992-AB31-8E15CFF8EB5F}" presName="childText" presStyleLbl="revTx" presStyleIdx="1" presStyleCnt="3">
        <dgm:presLayoutVars>
          <dgm:bulletEnabled val="1"/>
        </dgm:presLayoutVars>
      </dgm:prSet>
      <dgm:spPr/>
    </dgm:pt>
    <dgm:pt modelId="{1F31EB37-4D1A-4A2C-8982-E34E72FC3729}" type="pres">
      <dgm:prSet presAssocID="{C65E5D08-0039-481F-A80A-E139DF9FBB89}" presName="parentText" presStyleLbl="node1" presStyleIdx="2" presStyleCnt="3">
        <dgm:presLayoutVars>
          <dgm:chMax val="0"/>
          <dgm:bulletEnabled val="1"/>
        </dgm:presLayoutVars>
      </dgm:prSet>
      <dgm:spPr/>
    </dgm:pt>
    <dgm:pt modelId="{7078931E-0B40-4141-99D9-5F8871F22DF1}" type="pres">
      <dgm:prSet presAssocID="{C65E5D08-0039-481F-A80A-E139DF9FBB89}" presName="childText" presStyleLbl="revTx" presStyleIdx="2" presStyleCnt="3">
        <dgm:presLayoutVars>
          <dgm:bulletEnabled val="1"/>
        </dgm:presLayoutVars>
      </dgm:prSet>
      <dgm:spPr/>
    </dgm:pt>
  </dgm:ptLst>
  <dgm:cxnLst>
    <dgm:cxn modelId="{2F6B5816-0CC4-41B2-B0AC-10065F249553}" srcId="{1176C898-F3A2-4FF2-B636-AA8BB75EA787}" destId="{2C0D3A1A-E487-4B50-8DC2-C63B8D2520EE}" srcOrd="0" destOrd="0" parTransId="{4B2BECAD-6116-4FDF-8C12-3406DABCC92C}" sibTransId="{895D8AA8-0F3B-477B-AD3B-E77C93C10888}"/>
    <dgm:cxn modelId="{AD12372C-F611-4DF2-9050-C7B94F9045A6}" type="presOf" srcId="{2C0D3A1A-E487-4B50-8DC2-C63B8D2520EE}" destId="{FC6C4628-9FEF-4612-8FD0-26B16E5F4289}" srcOrd="0" destOrd="0" presId="urn:microsoft.com/office/officeart/2005/8/layout/vList2"/>
    <dgm:cxn modelId="{27C9DC35-1C90-4533-8B91-812AAC0C5A25}" srcId="{C65E5D08-0039-481F-A80A-E139DF9FBB89}" destId="{B45EA63D-8FF0-422C-9B58-F8C618A59188}" srcOrd="0" destOrd="0" parTransId="{91CE5F51-F5C6-4615-84CA-3612770E0003}" sibTransId="{83B7BF7D-5591-4FC1-82DA-84047BDB0452}"/>
    <dgm:cxn modelId="{71D7EB47-09A9-408F-A53B-E7AC80351B3A}" srcId="{C338E445-BA2B-40DF-B823-C26A1A3A94D4}" destId="{1176C898-F3A2-4FF2-B636-AA8BB75EA787}" srcOrd="0" destOrd="0" parTransId="{CAC16E7B-E8BE-4C58-B2EE-0B5F9502EBF0}" sibTransId="{A9E5573D-AF62-40EE-8392-CD0E11998D83}"/>
    <dgm:cxn modelId="{A9599F68-6118-4F6D-9D73-FCC34BB7E903}" srcId="{C338E445-BA2B-40DF-B823-C26A1A3A94D4}" destId="{4BADBD62-A21A-4992-AB31-8E15CFF8EB5F}" srcOrd="1" destOrd="0" parTransId="{F0ED6789-27AD-41EA-B05D-6CF517C5F964}" sibTransId="{EC0EDB4C-34A0-476E-A7CF-AF79C77BBE0D}"/>
    <dgm:cxn modelId="{4FFD677D-6EB8-478E-A7D3-096BB69DDEC9}" type="presOf" srcId="{9FEC25D1-EC3E-4F7B-988D-11B1B571453B}" destId="{657203C4-7EFE-4925-81C5-6E64799F6F1B}" srcOrd="0" destOrd="0" presId="urn:microsoft.com/office/officeart/2005/8/layout/vList2"/>
    <dgm:cxn modelId="{7B6572A2-63E2-4150-BC89-85566D33EBF9}" type="presOf" srcId="{1176C898-F3A2-4FF2-B636-AA8BB75EA787}" destId="{E715A7BA-7C5F-4162-A847-C97890DBD392}" srcOrd="0" destOrd="0" presId="urn:microsoft.com/office/officeart/2005/8/layout/vList2"/>
    <dgm:cxn modelId="{C10906A8-5DFA-44B8-8FB2-627017E2E08A}" type="presOf" srcId="{C338E445-BA2B-40DF-B823-C26A1A3A94D4}" destId="{0D2D2069-D9F8-49D1-8BC5-868331E8C7B6}" srcOrd="0" destOrd="0" presId="urn:microsoft.com/office/officeart/2005/8/layout/vList2"/>
    <dgm:cxn modelId="{03B5FAB7-9C86-4692-B3CD-20098FA7181D}" srcId="{C338E445-BA2B-40DF-B823-C26A1A3A94D4}" destId="{C65E5D08-0039-481F-A80A-E139DF9FBB89}" srcOrd="2" destOrd="0" parTransId="{AB97B83D-50AA-4A6F-9DE6-D1FFC3E159E6}" sibTransId="{30407C03-6558-4191-8BB1-035F06F3F8B9}"/>
    <dgm:cxn modelId="{B124F9D2-FBA0-47F1-9D02-7A902F7DF659}" type="presOf" srcId="{4BADBD62-A21A-4992-AB31-8E15CFF8EB5F}" destId="{517BE208-4C58-41EE-99D9-39F3AB67BCE6}" srcOrd="0" destOrd="0" presId="urn:microsoft.com/office/officeart/2005/8/layout/vList2"/>
    <dgm:cxn modelId="{58E8E1DB-6ECC-4120-A226-FA72A1C85B50}" type="presOf" srcId="{C65E5D08-0039-481F-A80A-E139DF9FBB89}" destId="{1F31EB37-4D1A-4A2C-8982-E34E72FC3729}" srcOrd="0" destOrd="0" presId="urn:microsoft.com/office/officeart/2005/8/layout/vList2"/>
    <dgm:cxn modelId="{3F5551F2-F47A-462C-9CAF-18087F51FF1A}" srcId="{4BADBD62-A21A-4992-AB31-8E15CFF8EB5F}" destId="{9FEC25D1-EC3E-4F7B-988D-11B1B571453B}" srcOrd="0" destOrd="0" parTransId="{EDF0B61E-598B-46D2-9752-DC8074268AB2}" sibTransId="{B6882970-6AFE-4EAC-B3B3-06AA22273E75}"/>
    <dgm:cxn modelId="{F63602FE-1248-48A0-B5C6-F3A04B729DA9}" type="presOf" srcId="{B45EA63D-8FF0-422C-9B58-F8C618A59188}" destId="{7078931E-0B40-4141-99D9-5F8871F22DF1}" srcOrd="0" destOrd="0" presId="urn:microsoft.com/office/officeart/2005/8/layout/vList2"/>
    <dgm:cxn modelId="{3F6FDFCE-1DA1-417A-A5EA-710263687FA4}" type="presParOf" srcId="{0D2D2069-D9F8-49D1-8BC5-868331E8C7B6}" destId="{E715A7BA-7C5F-4162-A847-C97890DBD392}" srcOrd="0" destOrd="0" presId="urn:microsoft.com/office/officeart/2005/8/layout/vList2"/>
    <dgm:cxn modelId="{5CBA4A91-7576-4D3D-887D-2F9DFB2128C5}" type="presParOf" srcId="{0D2D2069-D9F8-49D1-8BC5-868331E8C7B6}" destId="{FC6C4628-9FEF-4612-8FD0-26B16E5F4289}" srcOrd="1" destOrd="0" presId="urn:microsoft.com/office/officeart/2005/8/layout/vList2"/>
    <dgm:cxn modelId="{CACBB169-4AB7-42BF-B799-703AE853CBFF}" type="presParOf" srcId="{0D2D2069-D9F8-49D1-8BC5-868331E8C7B6}" destId="{517BE208-4C58-41EE-99D9-39F3AB67BCE6}" srcOrd="2" destOrd="0" presId="urn:microsoft.com/office/officeart/2005/8/layout/vList2"/>
    <dgm:cxn modelId="{8B8191B6-5020-41D0-9CD1-D33CBCFB42D9}" type="presParOf" srcId="{0D2D2069-D9F8-49D1-8BC5-868331E8C7B6}" destId="{657203C4-7EFE-4925-81C5-6E64799F6F1B}" srcOrd="3" destOrd="0" presId="urn:microsoft.com/office/officeart/2005/8/layout/vList2"/>
    <dgm:cxn modelId="{ED7CEB12-703F-43E5-8364-71956ACD365A}" type="presParOf" srcId="{0D2D2069-D9F8-49D1-8BC5-868331E8C7B6}" destId="{1F31EB37-4D1A-4A2C-8982-E34E72FC3729}" srcOrd="4" destOrd="0" presId="urn:microsoft.com/office/officeart/2005/8/layout/vList2"/>
    <dgm:cxn modelId="{8013C103-263A-46E3-BD29-3451917686BE}" type="presParOf" srcId="{0D2D2069-D9F8-49D1-8BC5-868331E8C7B6}" destId="{7078931E-0B40-4141-99D9-5F8871F22DF1}"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2CAFC09-982B-4307-ADC4-78EF8963C0F4}"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s-419"/>
        </a:p>
      </dgm:t>
    </dgm:pt>
    <dgm:pt modelId="{128BDBCC-2ECB-4E4B-8F1A-E02B79490A43}">
      <dgm:prSet/>
      <dgm:spPr/>
      <dgm:t>
        <a:bodyPr/>
        <a:lstStyle/>
        <a:p>
          <a:r>
            <a:rPr lang="es-419" dirty="0"/>
            <a:t>Compara tus finanzas y vida espiritual con el año pasado.</a:t>
          </a:r>
        </a:p>
      </dgm:t>
    </dgm:pt>
    <dgm:pt modelId="{CE1A134B-AF7B-497F-8523-D1AC7912AE0F}" type="parTrans" cxnId="{61F9C876-8DBF-4AA5-AE2A-F8E474CDE4E6}">
      <dgm:prSet/>
      <dgm:spPr/>
      <dgm:t>
        <a:bodyPr/>
        <a:lstStyle/>
        <a:p>
          <a:endParaRPr lang="es-419"/>
        </a:p>
      </dgm:t>
    </dgm:pt>
    <dgm:pt modelId="{B311A4BE-84F1-4406-A392-96E9D85A7A61}" type="sibTrans" cxnId="{61F9C876-8DBF-4AA5-AE2A-F8E474CDE4E6}">
      <dgm:prSet/>
      <dgm:spPr/>
      <dgm:t>
        <a:bodyPr/>
        <a:lstStyle/>
        <a:p>
          <a:endParaRPr lang="es-419"/>
        </a:p>
      </dgm:t>
    </dgm:pt>
    <dgm:pt modelId="{2E6AA12A-96F8-42EB-A383-EB609A610B97}">
      <dgm:prSet/>
      <dgm:spPr/>
      <dgm:t>
        <a:bodyPr/>
        <a:lstStyle/>
        <a:p>
          <a:r>
            <a:rPr lang="es-419" dirty="0"/>
            <a:t>Piensa si Dios te ha guiado y cómo volver a Él.</a:t>
          </a:r>
        </a:p>
      </dgm:t>
    </dgm:pt>
    <dgm:pt modelId="{F3A7287D-D1F2-4DAD-8539-8B1C680B6AD2}" type="parTrans" cxnId="{946AB033-138A-4A7B-9AEE-4F885D51CE37}">
      <dgm:prSet/>
      <dgm:spPr/>
    </dgm:pt>
    <dgm:pt modelId="{B2DF3116-6EA2-47F6-9482-B51142290870}" type="sibTrans" cxnId="{946AB033-138A-4A7B-9AEE-4F885D51CE37}">
      <dgm:prSet/>
      <dgm:spPr/>
    </dgm:pt>
    <dgm:pt modelId="{84E6AF3F-DCAD-48D7-8955-3A6D075E7009}">
      <dgm:prSet/>
      <dgm:spPr/>
      <dgm:t>
        <a:bodyPr/>
        <a:lstStyle/>
        <a:p>
          <a:r>
            <a:rPr lang="es-419" dirty="0"/>
            <a:t>Evalúa si ayudaste a alguien a encontrar salvación.</a:t>
          </a:r>
        </a:p>
      </dgm:t>
    </dgm:pt>
    <dgm:pt modelId="{0601BFC8-8F96-4D59-99F3-91CFB001F587}" type="parTrans" cxnId="{BF47B70F-D1E4-44F4-A960-ACC89099CEF5}">
      <dgm:prSet/>
      <dgm:spPr/>
    </dgm:pt>
    <dgm:pt modelId="{71182DDD-CD50-48C2-BDA7-A8520D253579}" type="sibTrans" cxnId="{BF47B70F-D1E4-44F4-A960-ACC89099CEF5}">
      <dgm:prSet/>
      <dgm:spPr/>
    </dgm:pt>
    <dgm:pt modelId="{3F63F230-1936-4168-BAAB-F929041CE61B}">
      <dgm:prSet/>
      <dgm:spPr/>
      <dgm:t>
        <a:bodyPr/>
        <a:lstStyle/>
        <a:p>
          <a:r>
            <a:rPr lang="es-419" dirty="0"/>
            <a:t>Identifica qué te impide evangelizar.</a:t>
          </a:r>
        </a:p>
      </dgm:t>
    </dgm:pt>
    <dgm:pt modelId="{A5D97FFC-D934-4DA1-930C-1BD42F0D55C0}" type="parTrans" cxnId="{655E8B4B-A7E5-4C73-806D-17BCB1E74468}">
      <dgm:prSet/>
      <dgm:spPr/>
    </dgm:pt>
    <dgm:pt modelId="{36B2B510-D5D9-4651-BBCE-604C0322BB13}" type="sibTrans" cxnId="{655E8B4B-A7E5-4C73-806D-17BCB1E74468}">
      <dgm:prSet/>
      <dgm:spPr/>
    </dgm:pt>
    <dgm:pt modelId="{8EE9A437-D24B-4B73-AE13-533276B68CD7}">
      <dgm:prSet/>
      <dgm:spPr/>
      <dgm:t>
        <a:bodyPr/>
        <a:lstStyle/>
        <a:p>
          <a:r>
            <a:rPr lang="es-419" dirty="0"/>
            <a:t>Decide qué hacer si te faltan recursos.</a:t>
          </a:r>
        </a:p>
      </dgm:t>
    </dgm:pt>
    <dgm:pt modelId="{A9B88E3F-05B1-4518-9F36-995528E609BC}" type="parTrans" cxnId="{E3FCAA92-583C-4876-A22E-40E15EA78E34}">
      <dgm:prSet/>
      <dgm:spPr/>
    </dgm:pt>
    <dgm:pt modelId="{B0060DFB-85BF-41DF-AEF5-F5FE26CF7F36}" type="sibTrans" cxnId="{E3FCAA92-583C-4876-A22E-40E15EA78E34}">
      <dgm:prSet/>
      <dgm:spPr/>
    </dgm:pt>
    <dgm:pt modelId="{38AF01F9-3871-4DA7-BDB6-8FCE95BE492F}">
      <dgm:prSet/>
      <dgm:spPr/>
      <dgm:t>
        <a:bodyPr/>
        <a:lstStyle/>
        <a:p>
          <a:r>
            <a:rPr lang="es-419" dirty="0"/>
            <a:t>Usa tus bendiciones para guiar a otros.</a:t>
          </a:r>
        </a:p>
      </dgm:t>
    </dgm:pt>
    <dgm:pt modelId="{E927D812-B6C1-4C49-9A42-F7FACDBFEE10}" type="parTrans" cxnId="{22B14D72-BA0C-4539-9594-1445B01DF003}">
      <dgm:prSet/>
      <dgm:spPr/>
    </dgm:pt>
    <dgm:pt modelId="{C6F2F3F7-9CC6-486E-BD4E-35AD55FE4917}" type="sibTrans" cxnId="{22B14D72-BA0C-4539-9594-1445B01DF003}">
      <dgm:prSet/>
      <dgm:spPr/>
    </dgm:pt>
    <dgm:pt modelId="{0CC6CE1A-DB16-436A-801B-E9840211781B}">
      <dgm:prSet/>
      <dgm:spPr/>
      <dgm:t>
        <a:bodyPr/>
        <a:lstStyle/>
        <a:p>
          <a:r>
            <a:rPr lang="es-419" dirty="0"/>
            <a:t>Anota quién se ha salvado por tu influencia.</a:t>
          </a:r>
        </a:p>
      </dgm:t>
    </dgm:pt>
    <dgm:pt modelId="{C5B78148-C368-418D-BEF7-A5B4D49B136C}" type="parTrans" cxnId="{9B293A68-59D6-47D6-831B-3C6CB52AAD02}">
      <dgm:prSet/>
      <dgm:spPr/>
    </dgm:pt>
    <dgm:pt modelId="{394DF3B0-DF8B-498B-A5F6-BF9E369EF61C}" type="sibTrans" cxnId="{9B293A68-59D6-47D6-831B-3C6CB52AAD02}">
      <dgm:prSet/>
      <dgm:spPr/>
    </dgm:pt>
    <dgm:pt modelId="{BDF82BD2-C602-4FB2-B82E-5F06671B9C65}" type="pres">
      <dgm:prSet presAssocID="{C2CAFC09-982B-4307-ADC4-78EF8963C0F4}" presName="linearFlow" presStyleCnt="0">
        <dgm:presLayoutVars>
          <dgm:dir/>
          <dgm:resizeHandles val="exact"/>
        </dgm:presLayoutVars>
      </dgm:prSet>
      <dgm:spPr/>
    </dgm:pt>
    <dgm:pt modelId="{323759D0-D06F-4C2D-8446-7B22B07827F3}" type="pres">
      <dgm:prSet presAssocID="{128BDBCC-2ECB-4E4B-8F1A-E02B79490A43}" presName="composite" presStyleCnt="0"/>
      <dgm:spPr/>
    </dgm:pt>
    <dgm:pt modelId="{90054CA4-D851-461E-B8C7-33639CA8192B}" type="pres">
      <dgm:prSet presAssocID="{128BDBCC-2ECB-4E4B-8F1A-E02B79490A43}" presName="imgShp" presStyleLbl="fgImgPlace1" presStyleIdx="0" presStyleCnt="7"/>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09C8B9AF-B4EC-47C8-9D40-3DFBF2947B5E}" type="pres">
      <dgm:prSet presAssocID="{128BDBCC-2ECB-4E4B-8F1A-E02B79490A43}" presName="txShp" presStyleLbl="node1" presStyleIdx="0" presStyleCnt="7">
        <dgm:presLayoutVars>
          <dgm:bulletEnabled val="1"/>
        </dgm:presLayoutVars>
      </dgm:prSet>
      <dgm:spPr/>
    </dgm:pt>
    <dgm:pt modelId="{D47DE628-1019-485A-B405-99E020A49BAA}" type="pres">
      <dgm:prSet presAssocID="{B311A4BE-84F1-4406-A392-96E9D85A7A61}" presName="spacing" presStyleCnt="0"/>
      <dgm:spPr/>
    </dgm:pt>
    <dgm:pt modelId="{F20EDE92-320F-48F8-B73B-E245DEB21AFA}" type="pres">
      <dgm:prSet presAssocID="{2E6AA12A-96F8-42EB-A383-EB609A610B97}" presName="composite" presStyleCnt="0"/>
      <dgm:spPr/>
    </dgm:pt>
    <dgm:pt modelId="{E86DC3B6-17E3-4445-A179-A35FF8C8E01B}" type="pres">
      <dgm:prSet presAssocID="{2E6AA12A-96F8-42EB-A383-EB609A610B97}" presName="imgShp" presStyleLbl="fgImgPlace1" presStyleIdx="1" presStyleCnt="7"/>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991483C3-6990-442E-9DAA-9A6690007931}" type="pres">
      <dgm:prSet presAssocID="{2E6AA12A-96F8-42EB-A383-EB609A610B97}" presName="txShp" presStyleLbl="node1" presStyleIdx="1" presStyleCnt="7">
        <dgm:presLayoutVars>
          <dgm:bulletEnabled val="1"/>
        </dgm:presLayoutVars>
      </dgm:prSet>
      <dgm:spPr/>
    </dgm:pt>
    <dgm:pt modelId="{FC29082A-6023-4D92-99F5-EBFAEFCEDFCF}" type="pres">
      <dgm:prSet presAssocID="{B2DF3116-6EA2-47F6-9482-B51142290870}" presName="spacing" presStyleCnt="0"/>
      <dgm:spPr/>
    </dgm:pt>
    <dgm:pt modelId="{62F34848-50F7-4309-84CA-A09D3D6E60E7}" type="pres">
      <dgm:prSet presAssocID="{84E6AF3F-DCAD-48D7-8955-3A6D075E7009}" presName="composite" presStyleCnt="0"/>
      <dgm:spPr/>
    </dgm:pt>
    <dgm:pt modelId="{B6214883-D380-4D9B-86B7-177D330434C4}" type="pres">
      <dgm:prSet presAssocID="{84E6AF3F-DCAD-48D7-8955-3A6D075E7009}" presName="imgShp" presStyleLbl="fgImgPlace1" presStyleIdx="2" presStyleCnt="7"/>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D503191E-FBC4-4CAC-A1BE-A4301DCC626A}" type="pres">
      <dgm:prSet presAssocID="{84E6AF3F-DCAD-48D7-8955-3A6D075E7009}" presName="txShp" presStyleLbl="node1" presStyleIdx="2" presStyleCnt="7">
        <dgm:presLayoutVars>
          <dgm:bulletEnabled val="1"/>
        </dgm:presLayoutVars>
      </dgm:prSet>
      <dgm:spPr/>
    </dgm:pt>
    <dgm:pt modelId="{850398A7-897F-432D-9F5E-23EF8CF5A6FB}" type="pres">
      <dgm:prSet presAssocID="{71182DDD-CD50-48C2-BDA7-A8520D253579}" presName="spacing" presStyleCnt="0"/>
      <dgm:spPr/>
    </dgm:pt>
    <dgm:pt modelId="{BC30252C-7317-4BA1-90D8-3EB49A8C8AA4}" type="pres">
      <dgm:prSet presAssocID="{3F63F230-1936-4168-BAAB-F929041CE61B}" presName="composite" presStyleCnt="0"/>
      <dgm:spPr/>
    </dgm:pt>
    <dgm:pt modelId="{F2A39042-2E5E-4C1A-AEE7-B5D9E859CFA4}" type="pres">
      <dgm:prSet presAssocID="{3F63F230-1936-4168-BAAB-F929041CE61B}" presName="imgShp" presStyleLbl="fgImgPlace1" presStyleIdx="3" presStyleCnt="7"/>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38A87647-AF9F-4252-89EA-D0E5D531DA09}" type="pres">
      <dgm:prSet presAssocID="{3F63F230-1936-4168-BAAB-F929041CE61B}" presName="txShp" presStyleLbl="node1" presStyleIdx="3" presStyleCnt="7">
        <dgm:presLayoutVars>
          <dgm:bulletEnabled val="1"/>
        </dgm:presLayoutVars>
      </dgm:prSet>
      <dgm:spPr/>
    </dgm:pt>
    <dgm:pt modelId="{7C7BE3A3-A3B2-4713-87CB-0C5C218AC57B}" type="pres">
      <dgm:prSet presAssocID="{36B2B510-D5D9-4651-BBCE-604C0322BB13}" presName="spacing" presStyleCnt="0"/>
      <dgm:spPr/>
    </dgm:pt>
    <dgm:pt modelId="{9CD7CD55-6E94-4B43-9D0E-9A898F864452}" type="pres">
      <dgm:prSet presAssocID="{8EE9A437-D24B-4B73-AE13-533276B68CD7}" presName="composite" presStyleCnt="0"/>
      <dgm:spPr/>
    </dgm:pt>
    <dgm:pt modelId="{4629B79C-3791-4104-A20F-EDE3DED196B1}" type="pres">
      <dgm:prSet presAssocID="{8EE9A437-D24B-4B73-AE13-533276B68CD7}" presName="imgShp" presStyleLbl="fgImgPlace1" presStyleIdx="4" presStyleCnt="7"/>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2266043C-B864-44FD-B109-C7E572FB1C1F}" type="pres">
      <dgm:prSet presAssocID="{8EE9A437-D24B-4B73-AE13-533276B68CD7}" presName="txShp" presStyleLbl="node1" presStyleIdx="4" presStyleCnt="7">
        <dgm:presLayoutVars>
          <dgm:bulletEnabled val="1"/>
        </dgm:presLayoutVars>
      </dgm:prSet>
      <dgm:spPr/>
    </dgm:pt>
    <dgm:pt modelId="{EEC921AF-DEA0-4446-AA64-844FBCE29B02}" type="pres">
      <dgm:prSet presAssocID="{B0060DFB-85BF-41DF-AEF5-F5FE26CF7F36}" presName="spacing" presStyleCnt="0"/>
      <dgm:spPr/>
    </dgm:pt>
    <dgm:pt modelId="{E1C2EA92-972F-4EB3-8289-658BED649DC3}" type="pres">
      <dgm:prSet presAssocID="{38AF01F9-3871-4DA7-BDB6-8FCE95BE492F}" presName="composite" presStyleCnt="0"/>
      <dgm:spPr/>
    </dgm:pt>
    <dgm:pt modelId="{83EC3895-303A-477C-A90A-A61DFEFFAD93}" type="pres">
      <dgm:prSet presAssocID="{38AF01F9-3871-4DA7-BDB6-8FCE95BE492F}" presName="imgShp" presStyleLbl="fgImgPlace1" presStyleIdx="5" presStyleCnt="7"/>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DB7ADBFA-8132-4CA0-BF14-84E6DC0F1FE7}" type="pres">
      <dgm:prSet presAssocID="{38AF01F9-3871-4DA7-BDB6-8FCE95BE492F}" presName="txShp" presStyleLbl="node1" presStyleIdx="5" presStyleCnt="7">
        <dgm:presLayoutVars>
          <dgm:bulletEnabled val="1"/>
        </dgm:presLayoutVars>
      </dgm:prSet>
      <dgm:spPr/>
    </dgm:pt>
    <dgm:pt modelId="{95D7B3CA-3C8C-44B8-977D-570A6C88E8B3}" type="pres">
      <dgm:prSet presAssocID="{C6F2F3F7-9CC6-486E-BD4E-35AD55FE4917}" presName="spacing" presStyleCnt="0"/>
      <dgm:spPr/>
    </dgm:pt>
    <dgm:pt modelId="{B2655489-D1F3-4B98-A2C4-11A268570E43}" type="pres">
      <dgm:prSet presAssocID="{0CC6CE1A-DB16-436A-801B-E9840211781B}" presName="composite" presStyleCnt="0"/>
      <dgm:spPr/>
    </dgm:pt>
    <dgm:pt modelId="{EC6E999E-8906-4D90-9A75-85C195473277}" type="pres">
      <dgm:prSet presAssocID="{0CC6CE1A-DB16-436A-801B-E9840211781B}" presName="imgShp" presStyleLbl="fgImgPlace1" presStyleIdx="6" presStyleCnt="7"/>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C8290CA6-3B97-455E-B0C3-DDED237A4E89}" type="pres">
      <dgm:prSet presAssocID="{0CC6CE1A-DB16-436A-801B-E9840211781B}" presName="txShp" presStyleLbl="node1" presStyleIdx="6" presStyleCnt="7">
        <dgm:presLayoutVars>
          <dgm:bulletEnabled val="1"/>
        </dgm:presLayoutVars>
      </dgm:prSet>
      <dgm:spPr/>
    </dgm:pt>
  </dgm:ptLst>
  <dgm:cxnLst>
    <dgm:cxn modelId="{BF47B70F-D1E4-44F4-A960-ACC89099CEF5}" srcId="{C2CAFC09-982B-4307-ADC4-78EF8963C0F4}" destId="{84E6AF3F-DCAD-48D7-8955-3A6D075E7009}" srcOrd="2" destOrd="0" parTransId="{0601BFC8-8F96-4D59-99F3-91CFB001F587}" sibTransId="{71182DDD-CD50-48C2-BDA7-A8520D253579}"/>
    <dgm:cxn modelId="{946AB033-138A-4A7B-9AEE-4F885D51CE37}" srcId="{C2CAFC09-982B-4307-ADC4-78EF8963C0F4}" destId="{2E6AA12A-96F8-42EB-A383-EB609A610B97}" srcOrd="1" destOrd="0" parTransId="{F3A7287D-D1F2-4DAD-8539-8B1C680B6AD2}" sibTransId="{B2DF3116-6EA2-47F6-9482-B51142290870}"/>
    <dgm:cxn modelId="{1834D83F-0A78-486A-8992-06BCBBB7E956}" type="presOf" srcId="{0CC6CE1A-DB16-436A-801B-E9840211781B}" destId="{C8290CA6-3B97-455E-B0C3-DDED237A4E89}" srcOrd="0" destOrd="0" presId="urn:microsoft.com/office/officeart/2005/8/layout/vList3"/>
    <dgm:cxn modelId="{17EF6664-66DF-46A1-8197-65435C98DF1E}" type="presOf" srcId="{128BDBCC-2ECB-4E4B-8F1A-E02B79490A43}" destId="{09C8B9AF-B4EC-47C8-9D40-3DFBF2947B5E}" srcOrd="0" destOrd="0" presId="urn:microsoft.com/office/officeart/2005/8/layout/vList3"/>
    <dgm:cxn modelId="{9B293A68-59D6-47D6-831B-3C6CB52AAD02}" srcId="{C2CAFC09-982B-4307-ADC4-78EF8963C0F4}" destId="{0CC6CE1A-DB16-436A-801B-E9840211781B}" srcOrd="6" destOrd="0" parTransId="{C5B78148-C368-418D-BEF7-A5B4D49B136C}" sibTransId="{394DF3B0-DF8B-498B-A5F6-BF9E369EF61C}"/>
    <dgm:cxn modelId="{E1F44E48-B40F-46D5-A587-36E2E21C400D}" type="presOf" srcId="{3F63F230-1936-4168-BAAB-F929041CE61B}" destId="{38A87647-AF9F-4252-89EA-D0E5D531DA09}" srcOrd="0" destOrd="0" presId="urn:microsoft.com/office/officeart/2005/8/layout/vList3"/>
    <dgm:cxn modelId="{D62C044A-A7E7-4995-9788-A599E689886E}" type="presOf" srcId="{8EE9A437-D24B-4B73-AE13-533276B68CD7}" destId="{2266043C-B864-44FD-B109-C7E572FB1C1F}" srcOrd="0" destOrd="0" presId="urn:microsoft.com/office/officeart/2005/8/layout/vList3"/>
    <dgm:cxn modelId="{655E8B4B-A7E5-4C73-806D-17BCB1E74468}" srcId="{C2CAFC09-982B-4307-ADC4-78EF8963C0F4}" destId="{3F63F230-1936-4168-BAAB-F929041CE61B}" srcOrd="3" destOrd="0" parTransId="{A5D97FFC-D934-4DA1-930C-1BD42F0D55C0}" sibTransId="{36B2B510-D5D9-4651-BBCE-604C0322BB13}"/>
    <dgm:cxn modelId="{F6E1E76B-100B-4DC8-9240-2716304ADBDE}" type="presOf" srcId="{2E6AA12A-96F8-42EB-A383-EB609A610B97}" destId="{991483C3-6990-442E-9DAA-9A6690007931}" srcOrd="0" destOrd="0" presId="urn:microsoft.com/office/officeart/2005/8/layout/vList3"/>
    <dgm:cxn modelId="{22B14D72-BA0C-4539-9594-1445B01DF003}" srcId="{C2CAFC09-982B-4307-ADC4-78EF8963C0F4}" destId="{38AF01F9-3871-4DA7-BDB6-8FCE95BE492F}" srcOrd="5" destOrd="0" parTransId="{E927D812-B6C1-4C49-9A42-F7FACDBFEE10}" sibTransId="{C6F2F3F7-9CC6-486E-BD4E-35AD55FE4917}"/>
    <dgm:cxn modelId="{61F9C876-8DBF-4AA5-AE2A-F8E474CDE4E6}" srcId="{C2CAFC09-982B-4307-ADC4-78EF8963C0F4}" destId="{128BDBCC-2ECB-4E4B-8F1A-E02B79490A43}" srcOrd="0" destOrd="0" parTransId="{CE1A134B-AF7B-497F-8523-D1AC7912AE0F}" sibTransId="{B311A4BE-84F1-4406-A392-96E9D85A7A61}"/>
    <dgm:cxn modelId="{E3FCAA92-583C-4876-A22E-40E15EA78E34}" srcId="{C2CAFC09-982B-4307-ADC4-78EF8963C0F4}" destId="{8EE9A437-D24B-4B73-AE13-533276B68CD7}" srcOrd="4" destOrd="0" parTransId="{A9B88E3F-05B1-4518-9F36-995528E609BC}" sibTransId="{B0060DFB-85BF-41DF-AEF5-F5FE26CF7F36}"/>
    <dgm:cxn modelId="{EA1AF0BA-A5E6-4411-B1D2-4B590DBB67DE}" type="presOf" srcId="{38AF01F9-3871-4DA7-BDB6-8FCE95BE492F}" destId="{DB7ADBFA-8132-4CA0-BF14-84E6DC0F1FE7}" srcOrd="0" destOrd="0" presId="urn:microsoft.com/office/officeart/2005/8/layout/vList3"/>
    <dgm:cxn modelId="{E48D69C8-CE60-4EB6-8660-3E6F85AD0531}" type="presOf" srcId="{84E6AF3F-DCAD-48D7-8955-3A6D075E7009}" destId="{D503191E-FBC4-4CAC-A1BE-A4301DCC626A}" srcOrd="0" destOrd="0" presId="urn:microsoft.com/office/officeart/2005/8/layout/vList3"/>
    <dgm:cxn modelId="{EB110DDF-B3EE-4767-A640-82D20D5F9719}" type="presOf" srcId="{C2CAFC09-982B-4307-ADC4-78EF8963C0F4}" destId="{BDF82BD2-C602-4FB2-B82E-5F06671B9C65}" srcOrd="0" destOrd="0" presId="urn:microsoft.com/office/officeart/2005/8/layout/vList3"/>
    <dgm:cxn modelId="{0A47FE0F-4B52-40C5-8E1C-2B60A60FCB04}" type="presParOf" srcId="{BDF82BD2-C602-4FB2-B82E-5F06671B9C65}" destId="{323759D0-D06F-4C2D-8446-7B22B07827F3}" srcOrd="0" destOrd="0" presId="urn:microsoft.com/office/officeart/2005/8/layout/vList3"/>
    <dgm:cxn modelId="{21BD8184-19DF-4366-A789-CECF9DEBEBEE}" type="presParOf" srcId="{323759D0-D06F-4C2D-8446-7B22B07827F3}" destId="{90054CA4-D851-461E-B8C7-33639CA8192B}" srcOrd="0" destOrd="0" presId="urn:microsoft.com/office/officeart/2005/8/layout/vList3"/>
    <dgm:cxn modelId="{E7E8715B-ED5C-47A7-8878-DA7BA03EAFA9}" type="presParOf" srcId="{323759D0-D06F-4C2D-8446-7B22B07827F3}" destId="{09C8B9AF-B4EC-47C8-9D40-3DFBF2947B5E}" srcOrd="1" destOrd="0" presId="urn:microsoft.com/office/officeart/2005/8/layout/vList3"/>
    <dgm:cxn modelId="{F03909A6-2A3B-4D4E-813F-B39CA8F46A57}" type="presParOf" srcId="{BDF82BD2-C602-4FB2-B82E-5F06671B9C65}" destId="{D47DE628-1019-485A-B405-99E020A49BAA}" srcOrd="1" destOrd="0" presId="urn:microsoft.com/office/officeart/2005/8/layout/vList3"/>
    <dgm:cxn modelId="{95002388-8072-4297-9E05-786B9098F753}" type="presParOf" srcId="{BDF82BD2-C602-4FB2-B82E-5F06671B9C65}" destId="{F20EDE92-320F-48F8-B73B-E245DEB21AFA}" srcOrd="2" destOrd="0" presId="urn:microsoft.com/office/officeart/2005/8/layout/vList3"/>
    <dgm:cxn modelId="{CA4D3A16-6AFE-4AED-A2C4-CA8AA0A84F8F}" type="presParOf" srcId="{F20EDE92-320F-48F8-B73B-E245DEB21AFA}" destId="{E86DC3B6-17E3-4445-A179-A35FF8C8E01B}" srcOrd="0" destOrd="0" presId="urn:microsoft.com/office/officeart/2005/8/layout/vList3"/>
    <dgm:cxn modelId="{F2BC292E-5A2D-4937-B965-BE0D7520A333}" type="presParOf" srcId="{F20EDE92-320F-48F8-B73B-E245DEB21AFA}" destId="{991483C3-6990-442E-9DAA-9A6690007931}" srcOrd="1" destOrd="0" presId="urn:microsoft.com/office/officeart/2005/8/layout/vList3"/>
    <dgm:cxn modelId="{CC78C4CC-8E04-484D-AF53-5939B645EB25}" type="presParOf" srcId="{BDF82BD2-C602-4FB2-B82E-5F06671B9C65}" destId="{FC29082A-6023-4D92-99F5-EBFAEFCEDFCF}" srcOrd="3" destOrd="0" presId="urn:microsoft.com/office/officeart/2005/8/layout/vList3"/>
    <dgm:cxn modelId="{C5FDF901-F62E-4FE6-AC54-B74FA56BD287}" type="presParOf" srcId="{BDF82BD2-C602-4FB2-B82E-5F06671B9C65}" destId="{62F34848-50F7-4309-84CA-A09D3D6E60E7}" srcOrd="4" destOrd="0" presId="urn:microsoft.com/office/officeart/2005/8/layout/vList3"/>
    <dgm:cxn modelId="{102BA68D-40E0-4795-8D98-C5D89DE2B504}" type="presParOf" srcId="{62F34848-50F7-4309-84CA-A09D3D6E60E7}" destId="{B6214883-D380-4D9B-86B7-177D330434C4}" srcOrd="0" destOrd="0" presId="urn:microsoft.com/office/officeart/2005/8/layout/vList3"/>
    <dgm:cxn modelId="{F267D96D-7391-47B0-8C40-D04269DD7133}" type="presParOf" srcId="{62F34848-50F7-4309-84CA-A09D3D6E60E7}" destId="{D503191E-FBC4-4CAC-A1BE-A4301DCC626A}" srcOrd="1" destOrd="0" presId="urn:microsoft.com/office/officeart/2005/8/layout/vList3"/>
    <dgm:cxn modelId="{AC82AB18-C90F-4439-8DFC-0CB6681521B4}" type="presParOf" srcId="{BDF82BD2-C602-4FB2-B82E-5F06671B9C65}" destId="{850398A7-897F-432D-9F5E-23EF8CF5A6FB}" srcOrd="5" destOrd="0" presId="urn:microsoft.com/office/officeart/2005/8/layout/vList3"/>
    <dgm:cxn modelId="{CCA13785-BD84-4222-8291-A4D5E78CD54E}" type="presParOf" srcId="{BDF82BD2-C602-4FB2-B82E-5F06671B9C65}" destId="{BC30252C-7317-4BA1-90D8-3EB49A8C8AA4}" srcOrd="6" destOrd="0" presId="urn:microsoft.com/office/officeart/2005/8/layout/vList3"/>
    <dgm:cxn modelId="{6B2E4B48-6D36-4B93-8D44-5BFA18DBDFC2}" type="presParOf" srcId="{BC30252C-7317-4BA1-90D8-3EB49A8C8AA4}" destId="{F2A39042-2E5E-4C1A-AEE7-B5D9E859CFA4}" srcOrd="0" destOrd="0" presId="urn:microsoft.com/office/officeart/2005/8/layout/vList3"/>
    <dgm:cxn modelId="{A7D0079C-2BEE-410B-A447-68AC6CBF068B}" type="presParOf" srcId="{BC30252C-7317-4BA1-90D8-3EB49A8C8AA4}" destId="{38A87647-AF9F-4252-89EA-D0E5D531DA09}" srcOrd="1" destOrd="0" presId="urn:microsoft.com/office/officeart/2005/8/layout/vList3"/>
    <dgm:cxn modelId="{3388F708-CD50-4CC7-8C10-54B21BA035C4}" type="presParOf" srcId="{BDF82BD2-C602-4FB2-B82E-5F06671B9C65}" destId="{7C7BE3A3-A3B2-4713-87CB-0C5C218AC57B}" srcOrd="7" destOrd="0" presId="urn:microsoft.com/office/officeart/2005/8/layout/vList3"/>
    <dgm:cxn modelId="{B768AE3E-38CD-41E1-942A-B6C375F1EAC2}" type="presParOf" srcId="{BDF82BD2-C602-4FB2-B82E-5F06671B9C65}" destId="{9CD7CD55-6E94-4B43-9D0E-9A898F864452}" srcOrd="8" destOrd="0" presId="urn:microsoft.com/office/officeart/2005/8/layout/vList3"/>
    <dgm:cxn modelId="{897A77DE-C440-49A3-94FE-BC3BC179681B}" type="presParOf" srcId="{9CD7CD55-6E94-4B43-9D0E-9A898F864452}" destId="{4629B79C-3791-4104-A20F-EDE3DED196B1}" srcOrd="0" destOrd="0" presId="urn:microsoft.com/office/officeart/2005/8/layout/vList3"/>
    <dgm:cxn modelId="{401ACED8-C03A-4CAE-B831-3E64F405262D}" type="presParOf" srcId="{9CD7CD55-6E94-4B43-9D0E-9A898F864452}" destId="{2266043C-B864-44FD-B109-C7E572FB1C1F}" srcOrd="1" destOrd="0" presId="urn:microsoft.com/office/officeart/2005/8/layout/vList3"/>
    <dgm:cxn modelId="{0D2414CB-CD2C-4DDA-B815-B25440C07C64}" type="presParOf" srcId="{BDF82BD2-C602-4FB2-B82E-5F06671B9C65}" destId="{EEC921AF-DEA0-4446-AA64-844FBCE29B02}" srcOrd="9" destOrd="0" presId="urn:microsoft.com/office/officeart/2005/8/layout/vList3"/>
    <dgm:cxn modelId="{3A885E5F-CBD1-4191-B510-0E682E8B2367}" type="presParOf" srcId="{BDF82BD2-C602-4FB2-B82E-5F06671B9C65}" destId="{E1C2EA92-972F-4EB3-8289-658BED649DC3}" srcOrd="10" destOrd="0" presId="urn:microsoft.com/office/officeart/2005/8/layout/vList3"/>
    <dgm:cxn modelId="{CA7E2AD3-5292-4CA3-8D26-A259197BCDFA}" type="presParOf" srcId="{E1C2EA92-972F-4EB3-8289-658BED649DC3}" destId="{83EC3895-303A-477C-A90A-A61DFEFFAD93}" srcOrd="0" destOrd="0" presId="urn:microsoft.com/office/officeart/2005/8/layout/vList3"/>
    <dgm:cxn modelId="{BD10EAA2-97A4-4E5D-8A6E-EAF5DF9D5815}" type="presParOf" srcId="{E1C2EA92-972F-4EB3-8289-658BED649DC3}" destId="{DB7ADBFA-8132-4CA0-BF14-84E6DC0F1FE7}" srcOrd="1" destOrd="0" presId="urn:microsoft.com/office/officeart/2005/8/layout/vList3"/>
    <dgm:cxn modelId="{E1C0A478-934E-4325-8535-8C581E27C7C0}" type="presParOf" srcId="{BDF82BD2-C602-4FB2-B82E-5F06671B9C65}" destId="{95D7B3CA-3C8C-44B8-977D-570A6C88E8B3}" srcOrd="11" destOrd="0" presId="urn:microsoft.com/office/officeart/2005/8/layout/vList3"/>
    <dgm:cxn modelId="{C60E149D-C287-459C-B8D3-DDB75E3F0D99}" type="presParOf" srcId="{BDF82BD2-C602-4FB2-B82E-5F06671B9C65}" destId="{B2655489-D1F3-4B98-A2C4-11A268570E43}" srcOrd="12" destOrd="0" presId="urn:microsoft.com/office/officeart/2005/8/layout/vList3"/>
    <dgm:cxn modelId="{4683CF01-38B0-48D1-9A32-07B40A343A26}" type="presParOf" srcId="{B2655489-D1F3-4B98-A2C4-11A268570E43}" destId="{EC6E999E-8906-4D90-9A75-85C195473277}" srcOrd="0" destOrd="0" presId="urn:microsoft.com/office/officeart/2005/8/layout/vList3"/>
    <dgm:cxn modelId="{03DA2E91-CC88-4A69-A949-2618C1C7AFE6}" type="presParOf" srcId="{B2655489-D1F3-4B98-A2C4-11A268570E43}" destId="{C8290CA6-3B97-455E-B0C3-DDED237A4E8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9A5EED-2E29-4F6A-8704-513D07444539}"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419"/>
        </a:p>
      </dgm:t>
    </dgm:pt>
    <dgm:pt modelId="{CC870BCE-6103-4347-BE76-5A9C1FBF2BE6}">
      <dgm:prSet/>
      <dgm:spPr/>
      <dgm:t>
        <a:bodyPr/>
        <a:lstStyle/>
        <a:p>
          <a:r>
            <a:rPr lang="es-419"/>
            <a:t>Representación Gráfica</a:t>
          </a:r>
          <a:endParaRPr lang="es-419" dirty="0"/>
        </a:p>
      </dgm:t>
    </dgm:pt>
    <dgm:pt modelId="{6A20123E-97F9-401B-B83B-86C7F5FC785A}" type="parTrans" cxnId="{738341FF-A3CE-4036-B922-62D38CC5EF75}">
      <dgm:prSet/>
      <dgm:spPr/>
      <dgm:t>
        <a:bodyPr/>
        <a:lstStyle/>
        <a:p>
          <a:endParaRPr lang="es-419"/>
        </a:p>
      </dgm:t>
    </dgm:pt>
    <dgm:pt modelId="{BD83421C-C1CC-47A3-B5B8-4D300B97C22C}" type="sibTrans" cxnId="{738341FF-A3CE-4036-B922-62D38CC5EF75}">
      <dgm:prSet/>
      <dgm:spPr/>
      <dgm:t>
        <a:bodyPr/>
        <a:lstStyle/>
        <a:p>
          <a:endParaRPr lang="es-419"/>
        </a:p>
      </dgm:t>
    </dgm:pt>
    <dgm:pt modelId="{0C15E676-1CDA-4F79-B33F-C775AC681612}">
      <dgm:prSet/>
      <dgm:spPr/>
      <dgm:t>
        <a:bodyPr/>
        <a:lstStyle/>
        <a:p>
          <a:r>
            <a:rPr lang="es-419" baseline="0"/>
            <a:t>Las matemáticas permiten representar gráficamente relaciones entre variables mediante innumerables puntos en un plano.</a:t>
          </a:r>
          <a:endParaRPr lang="es-419" dirty="0"/>
        </a:p>
      </dgm:t>
    </dgm:pt>
    <dgm:pt modelId="{F36C4C67-B251-4D93-9733-698F9C83D977}" type="parTrans" cxnId="{0043369E-514A-47D7-A255-2DB0B9411AE7}">
      <dgm:prSet/>
      <dgm:spPr/>
      <dgm:t>
        <a:bodyPr/>
        <a:lstStyle/>
        <a:p>
          <a:endParaRPr lang="es-419"/>
        </a:p>
      </dgm:t>
    </dgm:pt>
    <dgm:pt modelId="{728A61DB-5E2D-4C96-BC1E-AF26A6C3A91B}" type="sibTrans" cxnId="{0043369E-514A-47D7-A255-2DB0B9411AE7}">
      <dgm:prSet/>
      <dgm:spPr/>
      <dgm:t>
        <a:bodyPr/>
        <a:lstStyle/>
        <a:p>
          <a:endParaRPr lang="es-419"/>
        </a:p>
      </dgm:t>
    </dgm:pt>
    <dgm:pt modelId="{3FE23EC7-DFD2-4A5C-BF36-5066301F1564}">
      <dgm:prSet/>
      <dgm:spPr/>
      <dgm:t>
        <a:bodyPr/>
        <a:lstStyle/>
        <a:p>
          <a:r>
            <a:rPr lang="es-419" dirty="0"/>
            <a:t>Espacio Tridimensional</a:t>
          </a:r>
        </a:p>
      </dgm:t>
    </dgm:pt>
    <dgm:pt modelId="{5B5218EA-8EDD-452B-B707-51381810C64B}" type="parTrans" cxnId="{7E5A5757-6F13-4CE2-A9A0-646697077954}">
      <dgm:prSet/>
      <dgm:spPr/>
      <dgm:t>
        <a:bodyPr/>
        <a:lstStyle/>
        <a:p>
          <a:endParaRPr lang="es-419"/>
        </a:p>
      </dgm:t>
    </dgm:pt>
    <dgm:pt modelId="{040FFD8C-2215-4AC3-B56A-9A7253A3B568}" type="sibTrans" cxnId="{7E5A5757-6F13-4CE2-A9A0-646697077954}">
      <dgm:prSet/>
      <dgm:spPr/>
      <dgm:t>
        <a:bodyPr/>
        <a:lstStyle/>
        <a:p>
          <a:endParaRPr lang="es-419"/>
        </a:p>
      </dgm:t>
    </dgm:pt>
    <dgm:pt modelId="{84675A29-395C-4ED7-B3CE-639BFB1C392E}">
      <dgm:prSet/>
      <dgm:spPr/>
      <dgm:t>
        <a:bodyPr/>
        <a:lstStyle/>
        <a:p>
          <a:r>
            <a:rPr lang="es-419" baseline="0"/>
            <a:t>Una curva en un espacio XYZ está formada por infinitos puntos posicionados dentro del plano.</a:t>
          </a:r>
          <a:endParaRPr lang="es-419" dirty="0"/>
        </a:p>
      </dgm:t>
    </dgm:pt>
    <dgm:pt modelId="{A30B28E1-29B4-4EA0-B285-A1E6309C4BF3}" type="parTrans" cxnId="{946A61BF-821B-4D31-AC3B-6E47BFD3D426}">
      <dgm:prSet/>
      <dgm:spPr/>
      <dgm:t>
        <a:bodyPr/>
        <a:lstStyle/>
        <a:p>
          <a:endParaRPr lang="es-419"/>
        </a:p>
      </dgm:t>
    </dgm:pt>
    <dgm:pt modelId="{BE2E1679-7F3A-4AC4-A082-935E039DBB94}" type="sibTrans" cxnId="{946A61BF-821B-4D31-AC3B-6E47BFD3D426}">
      <dgm:prSet/>
      <dgm:spPr/>
      <dgm:t>
        <a:bodyPr/>
        <a:lstStyle/>
        <a:p>
          <a:endParaRPr lang="es-419"/>
        </a:p>
      </dgm:t>
    </dgm:pt>
    <dgm:pt modelId="{58F2F8EA-FC3D-4604-95EA-146407A67248}">
      <dgm:prSet/>
      <dgm:spPr/>
      <dgm:t>
        <a:bodyPr/>
        <a:lstStyle/>
        <a:p>
          <a:r>
            <a:rPr lang="es-419" dirty="0"/>
            <a:t>Cálculo Diferencial</a:t>
          </a:r>
        </a:p>
      </dgm:t>
    </dgm:pt>
    <dgm:pt modelId="{E7546ED3-C7CC-4A7C-B283-8637D8E45BC9}" type="parTrans" cxnId="{55BF2AE7-C6B1-4619-BFF6-13BF161FA108}">
      <dgm:prSet/>
      <dgm:spPr/>
      <dgm:t>
        <a:bodyPr/>
        <a:lstStyle/>
        <a:p>
          <a:endParaRPr lang="es-419"/>
        </a:p>
      </dgm:t>
    </dgm:pt>
    <dgm:pt modelId="{6BAEBECC-FB98-43B7-B108-DB388D8E35C9}" type="sibTrans" cxnId="{55BF2AE7-C6B1-4619-BFF6-13BF161FA108}">
      <dgm:prSet/>
      <dgm:spPr/>
      <dgm:t>
        <a:bodyPr/>
        <a:lstStyle/>
        <a:p>
          <a:endParaRPr lang="es-419"/>
        </a:p>
      </dgm:t>
    </dgm:pt>
    <dgm:pt modelId="{4DDFF8FC-0062-40D2-AB34-50A4094721A7}">
      <dgm:prSet/>
      <dgm:spPr/>
      <dgm:t>
        <a:bodyPr/>
        <a:lstStyle/>
        <a:p>
          <a:r>
            <a:rPr lang="es-419" baseline="0" dirty="0"/>
            <a:t>Define la pendiente en cada punto, ayudando a determinar si las posiciones generan tendencia al alza o a la baja.</a:t>
          </a:r>
          <a:endParaRPr lang="es-419" dirty="0"/>
        </a:p>
      </dgm:t>
    </dgm:pt>
    <dgm:pt modelId="{04D7DCD3-4F91-4BE3-A04E-B8EC213EEA81}" type="parTrans" cxnId="{A20EDEC9-1460-431F-97D5-F2B0F6B331B5}">
      <dgm:prSet/>
      <dgm:spPr/>
      <dgm:t>
        <a:bodyPr/>
        <a:lstStyle/>
        <a:p>
          <a:endParaRPr lang="es-419"/>
        </a:p>
      </dgm:t>
    </dgm:pt>
    <dgm:pt modelId="{B6C06BF4-5B01-4C29-8ABA-28660E04CF03}" type="sibTrans" cxnId="{A20EDEC9-1460-431F-97D5-F2B0F6B331B5}">
      <dgm:prSet/>
      <dgm:spPr/>
      <dgm:t>
        <a:bodyPr/>
        <a:lstStyle/>
        <a:p>
          <a:endParaRPr lang="es-419"/>
        </a:p>
      </dgm:t>
    </dgm:pt>
    <dgm:pt modelId="{8478D549-6DF7-4F8F-BA8A-8D5AC7F854F0}" type="pres">
      <dgm:prSet presAssocID="{2D9A5EED-2E29-4F6A-8704-513D07444539}" presName="linear" presStyleCnt="0">
        <dgm:presLayoutVars>
          <dgm:dir/>
          <dgm:animLvl val="lvl"/>
          <dgm:resizeHandles val="exact"/>
        </dgm:presLayoutVars>
      </dgm:prSet>
      <dgm:spPr/>
    </dgm:pt>
    <dgm:pt modelId="{81B48BB1-9CCA-46C4-8AC8-EE834C77A0CF}" type="pres">
      <dgm:prSet presAssocID="{CC870BCE-6103-4347-BE76-5A9C1FBF2BE6}" presName="parentLin" presStyleCnt="0"/>
      <dgm:spPr/>
    </dgm:pt>
    <dgm:pt modelId="{C21B95A8-EC85-4D82-85F5-F48F5801A656}" type="pres">
      <dgm:prSet presAssocID="{CC870BCE-6103-4347-BE76-5A9C1FBF2BE6}" presName="parentLeftMargin" presStyleLbl="node1" presStyleIdx="0" presStyleCnt="3"/>
      <dgm:spPr/>
    </dgm:pt>
    <dgm:pt modelId="{B06824C3-D8F6-4442-BB9D-FC3684611F89}" type="pres">
      <dgm:prSet presAssocID="{CC870BCE-6103-4347-BE76-5A9C1FBF2BE6}" presName="parentText" presStyleLbl="node1" presStyleIdx="0" presStyleCnt="3">
        <dgm:presLayoutVars>
          <dgm:chMax val="0"/>
          <dgm:bulletEnabled val="1"/>
        </dgm:presLayoutVars>
      </dgm:prSet>
      <dgm:spPr/>
    </dgm:pt>
    <dgm:pt modelId="{A4B3AA2F-3F6F-4CBF-9284-520541E76303}" type="pres">
      <dgm:prSet presAssocID="{CC870BCE-6103-4347-BE76-5A9C1FBF2BE6}" presName="negativeSpace" presStyleCnt="0"/>
      <dgm:spPr/>
    </dgm:pt>
    <dgm:pt modelId="{61C7AB09-6466-43A4-B3D3-557CCC5CE35B}" type="pres">
      <dgm:prSet presAssocID="{CC870BCE-6103-4347-BE76-5A9C1FBF2BE6}" presName="childText" presStyleLbl="conFgAcc1" presStyleIdx="0" presStyleCnt="3">
        <dgm:presLayoutVars>
          <dgm:bulletEnabled val="1"/>
        </dgm:presLayoutVars>
      </dgm:prSet>
      <dgm:spPr/>
    </dgm:pt>
    <dgm:pt modelId="{FA7A7C7B-AF91-4519-81CC-513A516A5F77}" type="pres">
      <dgm:prSet presAssocID="{BD83421C-C1CC-47A3-B5B8-4D300B97C22C}" presName="spaceBetweenRectangles" presStyleCnt="0"/>
      <dgm:spPr/>
    </dgm:pt>
    <dgm:pt modelId="{374B6AE8-C0B9-4CF9-8565-C56DE835B210}" type="pres">
      <dgm:prSet presAssocID="{3FE23EC7-DFD2-4A5C-BF36-5066301F1564}" presName="parentLin" presStyleCnt="0"/>
      <dgm:spPr/>
    </dgm:pt>
    <dgm:pt modelId="{0B95A1E4-1F82-4EDC-9288-34B2B2BA80E8}" type="pres">
      <dgm:prSet presAssocID="{3FE23EC7-DFD2-4A5C-BF36-5066301F1564}" presName="parentLeftMargin" presStyleLbl="node1" presStyleIdx="0" presStyleCnt="3"/>
      <dgm:spPr/>
    </dgm:pt>
    <dgm:pt modelId="{B313A138-D838-4E5B-B2A2-8336CFA0CD9B}" type="pres">
      <dgm:prSet presAssocID="{3FE23EC7-DFD2-4A5C-BF36-5066301F1564}" presName="parentText" presStyleLbl="node1" presStyleIdx="1" presStyleCnt="3">
        <dgm:presLayoutVars>
          <dgm:chMax val="0"/>
          <dgm:bulletEnabled val="1"/>
        </dgm:presLayoutVars>
      </dgm:prSet>
      <dgm:spPr/>
    </dgm:pt>
    <dgm:pt modelId="{F23EF3D9-58AC-41AF-B237-D03F420675B0}" type="pres">
      <dgm:prSet presAssocID="{3FE23EC7-DFD2-4A5C-BF36-5066301F1564}" presName="negativeSpace" presStyleCnt="0"/>
      <dgm:spPr/>
    </dgm:pt>
    <dgm:pt modelId="{F5012C85-C1A2-4B95-A408-5DA89D0C4BB2}" type="pres">
      <dgm:prSet presAssocID="{3FE23EC7-DFD2-4A5C-BF36-5066301F1564}" presName="childText" presStyleLbl="conFgAcc1" presStyleIdx="1" presStyleCnt="3">
        <dgm:presLayoutVars>
          <dgm:bulletEnabled val="1"/>
        </dgm:presLayoutVars>
      </dgm:prSet>
      <dgm:spPr/>
    </dgm:pt>
    <dgm:pt modelId="{1DFAEB65-726A-48C1-AE34-82ADB31A5E88}" type="pres">
      <dgm:prSet presAssocID="{040FFD8C-2215-4AC3-B56A-9A7253A3B568}" presName="spaceBetweenRectangles" presStyleCnt="0"/>
      <dgm:spPr/>
    </dgm:pt>
    <dgm:pt modelId="{BAF8CE1E-C25B-4529-B4DD-2314B8417FD2}" type="pres">
      <dgm:prSet presAssocID="{58F2F8EA-FC3D-4604-95EA-146407A67248}" presName="parentLin" presStyleCnt="0"/>
      <dgm:spPr/>
    </dgm:pt>
    <dgm:pt modelId="{0B87DB51-23BE-4A03-B572-A2BFB5E7B279}" type="pres">
      <dgm:prSet presAssocID="{58F2F8EA-FC3D-4604-95EA-146407A67248}" presName="parentLeftMargin" presStyleLbl="node1" presStyleIdx="1" presStyleCnt="3"/>
      <dgm:spPr/>
    </dgm:pt>
    <dgm:pt modelId="{0CA9C1DB-2D19-4427-B0E0-8A6F008B0E20}" type="pres">
      <dgm:prSet presAssocID="{58F2F8EA-FC3D-4604-95EA-146407A67248}" presName="parentText" presStyleLbl="node1" presStyleIdx="2" presStyleCnt="3">
        <dgm:presLayoutVars>
          <dgm:chMax val="0"/>
          <dgm:bulletEnabled val="1"/>
        </dgm:presLayoutVars>
      </dgm:prSet>
      <dgm:spPr/>
    </dgm:pt>
    <dgm:pt modelId="{3A673BE6-8007-4D36-847F-19EE98506623}" type="pres">
      <dgm:prSet presAssocID="{58F2F8EA-FC3D-4604-95EA-146407A67248}" presName="negativeSpace" presStyleCnt="0"/>
      <dgm:spPr/>
    </dgm:pt>
    <dgm:pt modelId="{504ABBA0-AE25-48C3-9309-58C03EC450BC}" type="pres">
      <dgm:prSet presAssocID="{58F2F8EA-FC3D-4604-95EA-146407A67248}" presName="childText" presStyleLbl="conFgAcc1" presStyleIdx="2" presStyleCnt="3">
        <dgm:presLayoutVars>
          <dgm:bulletEnabled val="1"/>
        </dgm:presLayoutVars>
      </dgm:prSet>
      <dgm:spPr/>
    </dgm:pt>
  </dgm:ptLst>
  <dgm:cxnLst>
    <dgm:cxn modelId="{FED8FC26-9585-470D-A5D8-65EE390BA0F7}" type="presOf" srcId="{2D9A5EED-2E29-4F6A-8704-513D07444539}" destId="{8478D549-6DF7-4F8F-BA8A-8D5AC7F854F0}" srcOrd="0" destOrd="0" presId="urn:microsoft.com/office/officeart/2005/8/layout/list1"/>
    <dgm:cxn modelId="{1F4E692C-F3E7-406F-9DB4-B100FBC276C1}" type="presOf" srcId="{84675A29-395C-4ED7-B3CE-639BFB1C392E}" destId="{F5012C85-C1A2-4B95-A408-5DA89D0C4BB2}" srcOrd="0" destOrd="0" presId="urn:microsoft.com/office/officeart/2005/8/layout/list1"/>
    <dgm:cxn modelId="{092E9C3A-0010-427D-9F97-35BAA5A186BB}" type="presOf" srcId="{4DDFF8FC-0062-40D2-AB34-50A4094721A7}" destId="{504ABBA0-AE25-48C3-9309-58C03EC450BC}" srcOrd="0" destOrd="0" presId="urn:microsoft.com/office/officeart/2005/8/layout/list1"/>
    <dgm:cxn modelId="{FED71342-FFCC-4848-96E3-BC46C0EF09C0}" type="presOf" srcId="{CC870BCE-6103-4347-BE76-5A9C1FBF2BE6}" destId="{B06824C3-D8F6-4442-BB9D-FC3684611F89}" srcOrd="1" destOrd="0" presId="urn:microsoft.com/office/officeart/2005/8/layout/list1"/>
    <dgm:cxn modelId="{43B22148-B543-4527-9317-305B3693C737}" type="presOf" srcId="{3FE23EC7-DFD2-4A5C-BF36-5066301F1564}" destId="{B313A138-D838-4E5B-B2A2-8336CFA0CD9B}" srcOrd="1" destOrd="0" presId="urn:microsoft.com/office/officeart/2005/8/layout/list1"/>
    <dgm:cxn modelId="{7E5A5757-6F13-4CE2-A9A0-646697077954}" srcId="{2D9A5EED-2E29-4F6A-8704-513D07444539}" destId="{3FE23EC7-DFD2-4A5C-BF36-5066301F1564}" srcOrd="1" destOrd="0" parTransId="{5B5218EA-8EDD-452B-B707-51381810C64B}" sibTransId="{040FFD8C-2215-4AC3-B56A-9A7253A3B568}"/>
    <dgm:cxn modelId="{78884059-BE14-4D32-A43F-3A43BE990E52}" type="presOf" srcId="{58F2F8EA-FC3D-4604-95EA-146407A67248}" destId="{0B87DB51-23BE-4A03-B572-A2BFB5E7B279}" srcOrd="0" destOrd="0" presId="urn:microsoft.com/office/officeart/2005/8/layout/list1"/>
    <dgm:cxn modelId="{0043369E-514A-47D7-A255-2DB0B9411AE7}" srcId="{CC870BCE-6103-4347-BE76-5A9C1FBF2BE6}" destId="{0C15E676-1CDA-4F79-B33F-C775AC681612}" srcOrd="0" destOrd="0" parTransId="{F36C4C67-B251-4D93-9733-698F9C83D977}" sibTransId="{728A61DB-5E2D-4C96-BC1E-AF26A6C3A91B}"/>
    <dgm:cxn modelId="{DEB731B6-2DA8-4B3A-9316-8A79E01DBAE4}" type="presOf" srcId="{3FE23EC7-DFD2-4A5C-BF36-5066301F1564}" destId="{0B95A1E4-1F82-4EDC-9288-34B2B2BA80E8}" srcOrd="0" destOrd="0" presId="urn:microsoft.com/office/officeart/2005/8/layout/list1"/>
    <dgm:cxn modelId="{74F10FB7-9516-4A58-B557-AD69CEE8205B}" type="presOf" srcId="{0C15E676-1CDA-4F79-B33F-C775AC681612}" destId="{61C7AB09-6466-43A4-B3D3-557CCC5CE35B}" srcOrd="0" destOrd="0" presId="urn:microsoft.com/office/officeart/2005/8/layout/list1"/>
    <dgm:cxn modelId="{946A61BF-821B-4D31-AC3B-6E47BFD3D426}" srcId="{3FE23EC7-DFD2-4A5C-BF36-5066301F1564}" destId="{84675A29-395C-4ED7-B3CE-639BFB1C392E}" srcOrd="0" destOrd="0" parTransId="{A30B28E1-29B4-4EA0-B285-A1E6309C4BF3}" sibTransId="{BE2E1679-7F3A-4AC4-A082-935E039DBB94}"/>
    <dgm:cxn modelId="{A20EDEC9-1460-431F-97D5-F2B0F6B331B5}" srcId="{58F2F8EA-FC3D-4604-95EA-146407A67248}" destId="{4DDFF8FC-0062-40D2-AB34-50A4094721A7}" srcOrd="0" destOrd="0" parTransId="{04D7DCD3-4F91-4BE3-A04E-B8EC213EEA81}" sibTransId="{B6C06BF4-5B01-4C29-8ABA-28660E04CF03}"/>
    <dgm:cxn modelId="{D81F67D8-0BA7-4E50-8B7E-877FF271B43E}" type="presOf" srcId="{58F2F8EA-FC3D-4604-95EA-146407A67248}" destId="{0CA9C1DB-2D19-4427-B0E0-8A6F008B0E20}" srcOrd="1" destOrd="0" presId="urn:microsoft.com/office/officeart/2005/8/layout/list1"/>
    <dgm:cxn modelId="{55BF2AE7-C6B1-4619-BFF6-13BF161FA108}" srcId="{2D9A5EED-2E29-4F6A-8704-513D07444539}" destId="{58F2F8EA-FC3D-4604-95EA-146407A67248}" srcOrd="2" destOrd="0" parTransId="{E7546ED3-C7CC-4A7C-B283-8637D8E45BC9}" sibTransId="{6BAEBECC-FB98-43B7-B108-DB388D8E35C9}"/>
    <dgm:cxn modelId="{B8F551EE-5AA6-4EEA-B1CC-7CE0DE9E71CD}" type="presOf" srcId="{CC870BCE-6103-4347-BE76-5A9C1FBF2BE6}" destId="{C21B95A8-EC85-4D82-85F5-F48F5801A656}" srcOrd="0" destOrd="0" presId="urn:microsoft.com/office/officeart/2005/8/layout/list1"/>
    <dgm:cxn modelId="{738341FF-A3CE-4036-B922-62D38CC5EF75}" srcId="{2D9A5EED-2E29-4F6A-8704-513D07444539}" destId="{CC870BCE-6103-4347-BE76-5A9C1FBF2BE6}" srcOrd="0" destOrd="0" parTransId="{6A20123E-97F9-401B-B83B-86C7F5FC785A}" sibTransId="{BD83421C-C1CC-47A3-B5B8-4D300B97C22C}"/>
    <dgm:cxn modelId="{7EF3ECDE-58DE-4722-9F90-E2B6D6D416BA}" type="presParOf" srcId="{8478D549-6DF7-4F8F-BA8A-8D5AC7F854F0}" destId="{81B48BB1-9CCA-46C4-8AC8-EE834C77A0CF}" srcOrd="0" destOrd="0" presId="urn:microsoft.com/office/officeart/2005/8/layout/list1"/>
    <dgm:cxn modelId="{C870F7AF-A1F1-4675-B9C8-D0C47AD99E8C}" type="presParOf" srcId="{81B48BB1-9CCA-46C4-8AC8-EE834C77A0CF}" destId="{C21B95A8-EC85-4D82-85F5-F48F5801A656}" srcOrd="0" destOrd="0" presId="urn:microsoft.com/office/officeart/2005/8/layout/list1"/>
    <dgm:cxn modelId="{FBBD1D47-F0A4-4FF6-9649-ACFFB1C70D48}" type="presParOf" srcId="{81B48BB1-9CCA-46C4-8AC8-EE834C77A0CF}" destId="{B06824C3-D8F6-4442-BB9D-FC3684611F89}" srcOrd="1" destOrd="0" presId="urn:microsoft.com/office/officeart/2005/8/layout/list1"/>
    <dgm:cxn modelId="{5D1955AF-511A-4DBB-BE3D-8065F1F3DE3F}" type="presParOf" srcId="{8478D549-6DF7-4F8F-BA8A-8D5AC7F854F0}" destId="{A4B3AA2F-3F6F-4CBF-9284-520541E76303}" srcOrd="1" destOrd="0" presId="urn:microsoft.com/office/officeart/2005/8/layout/list1"/>
    <dgm:cxn modelId="{3D2EAA74-19D3-44A6-8803-60F5108487D2}" type="presParOf" srcId="{8478D549-6DF7-4F8F-BA8A-8D5AC7F854F0}" destId="{61C7AB09-6466-43A4-B3D3-557CCC5CE35B}" srcOrd="2" destOrd="0" presId="urn:microsoft.com/office/officeart/2005/8/layout/list1"/>
    <dgm:cxn modelId="{14AAD377-C924-4F20-B9B7-4A3C2489FAE6}" type="presParOf" srcId="{8478D549-6DF7-4F8F-BA8A-8D5AC7F854F0}" destId="{FA7A7C7B-AF91-4519-81CC-513A516A5F77}" srcOrd="3" destOrd="0" presId="urn:microsoft.com/office/officeart/2005/8/layout/list1"/>
    <dgm:cxn modelId="{DCF40DE7-3757-4B2D-95DD-A009381CDA3F}" type="presParOf" srcId="{8478D549-6DF7-4F8F-BA8A-8D5AC7F854F0}" destId="{374B6AE8-C0B9-4CF9-8565-C56DE835B210}" srcOrd="4" destOrd="0" presId="urn:microsoft.com/office/officeart/2005/8/layout/list1"/>
    <dgm:cxn modelId="{F81A5440-BE3F-4803-993D-28AF0B91ACC0}" type="presParOf" srcId="{374B6AE8-C0B9-4CF9-8565-C56DE835B210}" destId="{0B95A1E4-1F82-4EDC-9288-34B2B2BA80E8}" srcOrd="0" destOrd="0" presId="urn:microsoft.com/office/officeart/2005/8/layout/list1"/>
    <dgm:cxn modelId="{6E9D0C56-C559-4C38-BCBE-7D3E728CE09A}" type="presParOf" srcId="{374B6AE8-C0B9-4CF9-8565-C56DE835B210}" destId="{B313A138-D838-4E5B-B2A2-8336CFA0CD9B}" srcOrd="1" destOrd="0" presId="urn:microsoft.com/office/officeart/2005/8/layout/list1"/>
    <dgm:cxn modelId="{A8CEB04F-76E7-447F-920C-7406A2927503}" type="presParOf" srcId="{8478D549-6DF7-4F8F-BA8A-8D5AC7F854F0}" destId="{F23EF3D9-58AC-41AF-B237-D03F420675B0}" srcOrd="5" destOrd="0" presId="urn:microsoft.com/office/officeart/2005/8/layout/list1"/>
    <dgm:cxn modelId="{31DE2966-A5A2-49E2-9EDC-9AE6AF28430D}" type="presParOf" srcId="{8478D549-6DF7-4F8F-BA8A-8D5AC7F854F0}" destId="{F5012C85-C1A2-4B95-A408-5DA89D0C4BB2}" srcOrd="6" destOrd="0" presId="urn:microsoft.com/office/officeart/2005/8/layout/list1"/>
    <dgm:cxn modelId="{0B1E0A12-9474-4656-BD34-71B3CC586E18}" type="presParOf" srcId="{8478D549-6DF7-4F8F-BA8A-8D5AC7F854F0}" destId="{1DFAEB65-726A-48C1-AE34-82ADB31A5E88}" srcOrd="7" destOrd="0" presId="urn:microsoft.com/office/officeart/2005/8/layout/list1"/>
    <dgm:cxn modelId="{57917E2A-2A70-4BDC-80EE-E14D73FFD2E0}" type="presParOf" srcId="{8478D549-6DF7-4F8F-BA8A-8D5AC7F854F0}" destId="{BAF8CE1E-C25B-4529-B4DD-2314B8417FD2}" srcOrd="8" destOrd="0" presId="urn:microsoft.com/office/officeart/2005/8/layout/list1"/>
    <dgm:cxn modelId="{95C87E64-6414-4EC1-891E-3AA9DB9C4852}" type="presParOf" srcId="{BAF8CE1E-C25B-4529-B4DD-2314B8417FD2}" destId="{0B87DB51-23BE-4A03-B572-A2BFB5E7B279}" srcOrd="0" destOrd="0" presId="urn:microsoft.com/office/officeart/2005/8/layout/list1"/>
    <dgm:cxn modelId="{AACD5360-CD13-4734-9E90-A4F3BA80E097}" type="presParOf" srcId="{BAF8CE1E-C25B-4529-B4DD-2314B8417FD2}" destId="{0CA9C1DB-2D19-4427-B0E0-8A6F008B0E20}" srcOrd="1" destOrd="0" presId="urn:microsoft.com/office/officeart/2005/8/layout/list1"/>
    <dgm:cxn modelId="{37149D1D-6A01-4756-9FB0-C7D2F6AE04A4}" type="presParOf" srcId="{8478D549-6DF7-4F8F-BA8A-8D5AC7F854F0}" destId="{3A673BE6-8007-4D36-847F-19EE98506623}" srcOrd="9" destOrd="0" presId="urn:microsoft.com/office/officeart/2005/8/layout/list1"/>
    <dgm:cxn modelId="{4A55FFC2-83B9-45F9-BCBA-D6A97B403DA6}" type="presParOf" srcId="{8478D549-6DF7-4F8F-BA8A-8D5AC7F854F0}" destId="{504ABBA0-AE25-48C3-9309-58C03EC450B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72CAB4-0769-4E96-B165-FCAC9C1A1D8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419"/>
        </a:p>
      </dgm:t>
    </dgm:pt>
    <dgm:pt modelId="{1402C185-B76D-48B9-9BA2-DE927A07D4F7}">
      <dgm:prSet/>
      <dgm:spPr/>
      <dgm:t>
        <a:bodyPr/>
        <a:lstStyle/>
        <a:p>
          <a:r>
            <a:rPr lang="es-419"/>
            <a:t>Situación Actual</a:t>
          </a:r>
        </a:p>
      </dgm:t>
    </dgm:pt>
    <dgm:pt modelId="{8CB058B5-4B3E-40E8-9A28-75910FFB66FE}" type="parTrans" cxnId="{01388036-B70F-435D-AEE9-B23BB24C01FD}">
      <dgm:prSet/>
      <dgm:spPr/>
      <dgm:t>
        <a:bodyPr/>
        <a:lstStyle/>
        <a:p>
          <a:endParaRPr lang="es-419"/>
        </a:p>
      </dgm:t>
    </dgm:pt>
    <dgm:pt modelId="{4BD9F940-09B2-4718-A82C-8D51020437BE}" type="sibTrans" cxnId="{01388036-B70F-435D-AEE9-B23BB24C01FD}">
      <dgm:prSet/>
      <dgm:spPr/>
      <dgm:t>
        <a:bodyPr/>
        <a:lstStyle/>
        <a:p>
          <a:endParaRPr lang="es-419"/>
        </a:p>
      </dgm:t>
    </dgm:pt>
    <dgm:pt modelId="{8793F2F4-05FC-4DCA-B919-32A3CC3FA324}">
      <dgm:prSet/>
      <dgm:spPr/>
      <dgm:t>
        <a:bodyPr/>
        <a:lstStyle/>
        <a:p>
          <a:r>
            <a:rPr lang="es-419" baseline="0"/>
            <a:t>Candidato A: 58% de probabilidades. Candidato B: 42% de probabilidades.</a:t>
          </a:r>
          <a:endParaRPr lang="es-419"/>
        </a:p>
      </dgm:t>
    </dgm:pt>
    <dgm:pt modelId="{1EA13F41-DE1F-4F9D-B8C9-ACCB1F16D0DA}" type="parTrans" cxnId="{3A75FC97-B951-438E-9CC2-50F1410877B1}">
      <dgm:prSet/>
      <dgm:spPr/>
      <dgm:t>
        <a:bodyPr/>
        <a:lstStyle/>
        <a:p>
          <a:endParaRPr lang="es-419"/>
        </a:p>
      </dgm:t>
    </dgm:pt>
    <dgm:pt modelId="{9ACF401A-960D-4D89-B899-4E2217E9BC82}" type="sibTrans" cxnId="{3A75FC97-B951-438E-9CC2-50F1410877B1}">
      <dgm:prSet/>
      <dgm:spPr/>
      <dgm:t>
        <a:bodyPr/>
        <a:lstStyle/>
        <a:p>
          <a:endParaRPr lang="es-419"/>
        </a:p>
      </dgm:t>
    </dgm:pt>
    <dgm:pt modelId="{C138FC92-58BC-4BB5-A818-C639597BA858}">
      <dgm:prSet/>
      <dgm:spPr/>
      <dgm:t>
        <a:bodyPr/>
        <a:lstStyle/>
        <a:p>
          <a:r>
            <a:rPr lang="es-419"/>
            <a:t>Encuestas Previas</a:t>
          </a:r>
        </a:p>
      </dgm:t>
    </dgm:pt>
    <dgm:pt modelId="{EA321C9F-C24B-4EAA-9E87-EDC0A1CFC622}" type="parTrans" cxnId="{676780B5-8317-4CE9-A5E8-D90C173FCED8}">
      <dgm:prSet/>
      <dgm:spPr/>
      <dgm:t>
        <a:bodyPr/>
        <a:lstStyle/>
        <a:p>
          <a:endParaRPr lang="es-419"/>
        </a:p>
      </dgm:t>
    </dgm:pt>
    <dgm:pt modelId="{FAB69482-6A0B-421C-80D8-8581FFDA8E9D}" type="sibTrans" cxnId="{676780B5-8317-4CE9-A5E8-D90C173FCED8}">
      <dgm:prSet/>
      <dgm:spPr/>
      <dgm:t>
        <a:bodyPr/>
        <a:lstStyle/>
        <a:p>
          <a:endParaRPr lang="es-419"/>
        </a:p>
      </dgm:t>
    </dgm:pt>
    <dgm:pt modelId="{DEA18F2F-2084-4D21-8077-39094035A485}">
      <dgm:prSet/>
      <dgm:spPr/>
      <dgm:t>
        <a:bodyPr/>
        <a:lstStyle/>
        <a:p>
          <a:r>
            <a:rPr lang="it-IT" baseline="0" dirty="0"/>
            <a:t>Candidato A: 70% → 62%. Candidato B: 30% → 42%.</a:t>
          </a:r>
          <a:endParaRPr lang="es-419" dirty="0"/>
        </a:p>
      </dgm:t>
    </dgm:pt>
    <dgm:pt modelId="{FCA9FCDD-8ACC-4397-88E3-701AD25BE707}" type="parTrans" cxnId="{792D71F2-9AEE-4C0B-BBC3-4D89C48F1BD9}">
      <dgm:prSet/>
      <dgm:spPr/>
      <dgm:t>
        <a:bodyPr/>
        <a:lstStyle/>
        <a:p>
          <a:endParaRPr lang="es-419"/>
        </a:p>
      </dgm:t>
    </dgm:pt>
    <dgm:pt modelId="{0B26545B-3C09-4646-B8AC-6E472B49C917}" type="sibTrans" cxnId="{792D71F2-9AEE-4C0B-BBC3-4D89C48F1BD9}">
      <dgm:prSet/>
      <dgm:spPr/>
      <dgm:t>
        <a:bodyPr/>
        <a:lstStyle/>
        <a:p>
          <a:endParaRPr lang="es-419"/>
        </a:p>
      </dgm:t>
    </dgm:pt>
    <dgm:pt modelId="{3377056C-D032-469F-BF87-882CF1ABF536}">
      <dgm:prSet/>
      <dgm:spPr/>
      <dgm:t>
        <a:bodyPr/>
        <a:lstStyle/>
        <a:p>
          <a:r>
            <a:rPr lang="es-419"/>
            <a:t>Tendencia Descendente</a:t>
          </a:r>
        </a:p>
      </dgm:t>
    </dgm:pt>
    <dgm:pt modelId="{D9E925FA-391B-4E3D-9F21-1DBF0C7EDD30}" type="parTrans" cxnId="{99A3EF63-CC67-4F4C-AB16-A114ADD78678}">
      <dgm:prSet/>
      <dgm:spPr/>
      <dgm:t>
        <a:bodyPr/>
        <a:lstStyle/>
        <a:p>
          <a:endParaRPr lang="es-419"/>
        </a:p>
      </dgm:t>
    </dgm:pt>
    <dgm:pt modelId="{0D79BA3A-EDC1-465C-8D23-AB90D87B0B3F}" type="sibTrans" cxnId="{99A3EF63-CC67-4F4C-AB16-A114ADD78678}">
      <dgm:prSet/>
      <dgm:spPr/>
      <dgm:t>
        <a:bodyPr/>
        <a:lstStyle/>
        <a:p>
          <a:endParaRPr lang="es-419"/>
        </a:p>
      </dgm:t>
    </dgm:pt>
    <dgm:pt modelId="{C17F690E-CB3E-4731-909C-500FABA9A38D}">
      <dgm:prSet/>
      <dgm:spPr/>
      <dgm:t>
        <a:bodyPr/>
        <a:lstStyle/>
        <a:p>
          <a:r>
            <a:rPr lang="es-419" baseline="0"/>
            <a:t>El candidato A muestra una tendencia a la baja, sugiriendo disminución de posibilidades.</a:t>
          </a:r>
          <a:endParaRPr lang="es-419"/>
        </a:p>
      </dgm:t>
    </dgm:pt>
    <dgm:pt modelId="{08AF39B3-F8AD-4A04-A2F0-2BB8F2E523CD}" type="parTrans" cxnId="{BF3B8744-F7B8-461E-B0EC-D0861D18BE26}">
      <dgm:prSet/>
      <dgm:spPr/>
      <dgm:t>
        <a:bodyPr/>
        <a:lstStyle/>
        <a:p>
          <a:endParaRPr lang="es-419"/>
        </a:p>
      </dgm:t>
    </dgm:pt>
    <dgm:pt modelId="{703B8FE0-65D8-4A38-B739-5CE664545748}" type="sibTrans" cxnId="{BF3B8744-F7B8-461E-B0EC-D0861D18BE26}">
      <dgm:prSet/>
      <dgm:spPr/>
      <dgm:t>
        <a:bodyPr/>
        <a:lstStyle/>
        <a:p>
          <a:endParaRPr lang="es-419"/>
        </a:p>
      </dgm:t>
    </dgm:pt>
    <dgm:pt modelId="{A4D290C7-CAD9-4FE7-B035-DC2AD4448495}">
      <dgm:prSet/>
      <dgm:spPr/>
      <dgm:t>
        <a:bodyPr/>
        <a:lstStyle/>
        <a:p>
          <a:r>
            <a:rPr lang="es-419"/>
            <a:t>Tendencia Ascendente</a:t>
          </a:r>
        </a:p>
      </dgm:t>
    </dgm:pt>
    <dgm:pt modelId="{F4951B82-B528-4054-B69D-05F1BFCFF636}" type="parTrans" cxnId="{70761CD2-E739-4FC1-83B7-B5D88A4A68B2}">
      <dgm:prSet/>
      <dgm:spPr/>
      <dgm:t>
        <a:bodyPr/>
        <a:lstStyle/>
        <a:p>
          <a:endParaRPr lang="es-419"/>
        </a:p>
      </dgm:t>
    </dgm:pt>
    <dgm:pt modelId="{F3952457-E582-41B4-9A4E-E9F0375454EE}" type="sibTrans" cxnId="{70761CD2-E739-4FC1-83B7-B5D88A4A68B2}">
      <dgm:prSet/>
      <dgm:spPr/>
      <dgm:t>
        <a:bodyPr/>
        <a:lstStyle/>
        <a:p>
          <a:endParaRPr lang="es-419"/>
        </a:p>
      </dgm:t>
    </dgm:pt>
    <dgm:pt modelId="{545CB06C-10C7-44AD-8ACF-A8B90B2335F3}">
      <dgm:prSet/>
      <dgm:spPr/>
      <dgm:t>
        <a:bodyPr/>
        <a:lstStyle/>
        <a:p>
          <a:r>
            <a:rPr lang="es-419" baseline="0"/>
            <a:t>El candidato B muestra crecimiento continuo, con pendiente positiva en su curva.</a:t>
          </a:r>
          <a:endParaRPr lang="es-419"/>
        </a:p>
      </dgm:t>
    </dgm:pt>
    <dgm:pt modelId="{6336A69A-2028-4096-AA3B-45A39FEB906C}" type="parTrans" cxnId="{86884030-4145-4959-AA3F-191273505F5F}">
      <dgm:prSet/>
      <dgm:spPr/>
      <dgm:t>
        <a:bodyPr/>
        <a:lstStyle/>
        <a:p>
          <a:endParaRPr lang="es-419"/>
        </a:p>
      </dgm:t>
    </dgm:pt>
    <dgm:pt modelId="{D34038CB-D0F8-4179-9DB2-EE05E66BB906}" type="sibTrans" cxnId="{86884030-4145-4959-AA3F-191273505F5F}">
      <dgm:prSet/>
      <dgm:spPr/>
      <dgm:t>
        <a:bodyPr/>
        <a:lstStyle/>
        <a:p>
          <a:endParaRPr lang="es-419"/>
        </a:p>
      </dgm:t>
    </dgm:pt>
    <dgm:pt modelId="{7E8D3E27-C37D-4979-9C9D-4A55C556D0F5}" type="pres">
      <dgm:prSet presAssocID="{7472CAB4-0769-4E96-B165-FCAC9C1A1D86}" presName="Name0" presStyleCnt="0">
        <dgm:presLayoutVars>
          <dgm:dir/>
          <dgm:animLvl val="lvl"/>
          <dgm:resizeHandles val="exact"/>
        </dgm:presLayoutVars>
      </dgm:prSet>
      <dgm:spPr/>
    </dgm:pt>
    <dgm:pt modelId="{7CF4BE52-3391-4B68-8BC8-4A8128458722}" type="pres">
      <dgm:prSet presAssocID="{1402C185-B76D-48B9-9BA2-DE927A07D4F7}" presName="composite" presStyleCnt="0"/>
      <dgm:spPr/>
    </dgm:pt>
    <dgm:pt modelId="{87708ECD-2FDB-417D-AA00-9130AE7298DB}" type="pres">
      <dgm:prSet presAssocID="{1402C185-B76D-48B9-9BA2-DE927A07D4F7}" presName="parTx" presStyleLbl="alignNode1" presStyleIdx="0" presStyleCnt="4">
        <dgm:presLayoutVars>
          <dgm:chMax val="0"/>
          <dgm:chPref val="0"/>
          <dgm:bulletEnabled val="1"/>
        </dgm:presLayoutVars>
      </dgm:prSet>
      <dgm:spPr/>
    </dgm:pt>
    <dgm:pt modelId="{93461782-0D17-4C35-A93E-78715194552E}" type="pres">
      <dgm:prSet presAssocID="{1402C185-B76D-48B9-9BA2-DE927A07D4F7}" presName="desTx" presStyleLbl="alignAccFollowNode1" presStyleIdx="0" presStyleCnt="4">
        <dgm:presLayoutVars>
          <dgm:bulletEnabled val="1"/>
        </dgm:presLayoutVars>
      </dgm:prSet>
      <dgm:spPr/>
    </dgm:pt>
    <dgm:pt modelId="{25A18823-6CC2-43BD-BDB2-2C7E89919859}" type="pres">
      <dgm:prSet presAssocID="{4BD9F940-09B2-4718-A82C-8D51020437BE}" presName="space" presStyleCnt="0"/>
      <dgm:spPr/>
    </dgm:pt>
    <dgm:pt modelId="{5E273F18-D8A0-4F76-9623-E6965F49558C}" type="pres">
      <dgm:prSet presAssocID="{C138FC92-58BC-4BB5-A818-C639597BA858}" presName="composite" presStyleCnt="0"/>
      <dgm:spPr/>
    </dgm:pt>
    <dgm:pt modelId="{3D38C416-68F1-484D-81BF-0AC1119C0FAB}" type="pres">
      <dgm:prSet presAssocID="{C138FC92-58BC-4BB5-A818-C639597BA858}" presName="parTx" presStyleLbl="alignNode1" presStyleIdx="1" presStyleCnt="4">
        <dgm:presLayoutVars>
          <dgm:chMax val="0"/>
          <dgm:chPref val="0"/>
          <dgm:bulletEnabled val="1"/>
        </dgm:presLayoutVars>
      </dgm:prSet>
      <dgm:spPr/>
    </dgm:pt>
    <dgm:pt modelId="{EDE510BA-7B43-4392-9245-45425B63B506}" type="pres">
      <dgm:prSet presAssocID="{C138FC92-58BC-4BB5-A818-C639597BA858}" presName="desTx" presStyleLbl="alignAccFollowNode1" presStyleIdx="1" presStyleCnt="4">
        <dgm:presLayoutVars>
          <dgm:bulletEnabled val="1"/>
        </dgm:presLayoutVars>
      </dgm:prSet>
      <dgm:spPr/>
    </dgm:pt>
    <dgm:pt modelId="{17E89B4A-441A-49F4-9C0B-D9EC066EA921}" type="pres">
      <dgm:prSet presAssocID="{FAB69482-6A0B-421C-80D8-8581FFDA8E9D}" presName="space" presStyleCnt="0"/>
      <dgm:spPr/>
    </dgm:pt>
    <dgm:pt modelId="{7FEF3C3E-0B73-4676-91B6-BFDCAE66FB7B}" type="pres">
      <dgm:prSet presAssocID="{3377056C-D032-469F-BF87-882CF1ABF536}" presName="composite" presStyleCnt="0"/>
      <dgm:spPr/>
    </dgm:pt>
    <dgm:pt modelId="{AB456B65-2C19-419E-AEE5-88A5F92DCAFC}" type="pres">
      <dgm:prSet presAssocID="{3377056C-D032-469F-BF87-882CF1ABF536}" presName="parTx" presStyleLbl="alignNode1" presStyleIdx="2" presStyleCnt="4">
        <dgm:presLayoutVars>
          <dgm:chMax val="0"/>
          <dgm:chPref val="0"/>
          <dgm:bulletEnabled val="1"/>
        </dgm:presLayoutVars>
      </dgm:prSet>
      <dgm:spPr/>
    </dgm:pt>
    <dgm:pt modelId="{DF3E0238-72BF-43CF-91F6-59874D1281C3}" type="pres">
      <dgm:prSet presAssocID="{3377056C-D032-469F-BF87-882CF1ABF536}" presName="desTx" presStyleLbl="alignAccFollowNode1" presStyleIdx="2" presStyleCnt="4">
        <dgm:presLayoutVars>
          <dgm:bulletEnabled val="1"/>
        </dgm:presLayoutVars>
      </dgm:prSet>
      <dgm:spPr/>
    </dgm:pt>
    <dgm:pt modelId="{ECF27185-98D2-40C1-9C5F-1B9AFD971593}" type="pres">
      <dgm:prSet presAssocID="{0D79BA3A-EDC1-465C-8D23-AB90D87B0B3F}" presName="space" presStyleCnt="0"/>
      <dgm:spPr/>
    </dgm:pt>
    <dgm:pt modelId="{ABF5FEAB-1F07-4291-8213-37A5825FD791}" type="pres">
      <dgm:prSet presAssocID="{A4D290C7-CAD9-4FE7-B035-DC2AD4448495}" presName="composite" presStyleCnt="0"/>
      <dgm:spPr/>
    </dgm:pt>
    <dgm:pt modelId="{A412DAAA-8E9C-4AA6-B2C4-0C8AFAC00A07}" type="pres">
      <dgm:prSet presAssocID="{A4D290C7-CAD9-4FE7-B035-DC2AD4448495}" presName="parTx" presStyleLbl="alignNode1" presStyleIdx="3" presStyleCnt="4">
        <dgm:presLayoutVars>
          <dgm:chMax val="0"/>
          <dgm:chPref val="0"/>
          <dgm:bulletEnabled val="1"/>
        </dgm:presLayoutVars>
      </dgm:prSet>
      <dgm:spPr/>
    </dgm:pt>
    <dgm:pt modelId="{F58BF32C-522C-49AF-AF74-37E04B0C2770}" type="pres">
      <dgm:prSet presAssocID="{A4D290C7-CAD9-4FE7-B035-DC2AD4448495}" presName="desTx" presStyleLbl="alignAccFollowNode1" presStyleIdx="3" presStyleCnt="4">
        <dgm:presLayoutVars>
          <dgm:bulletEnabled val="1"/>
        </dgm:presLayoutVars>
      </dgm:prSet>
      <dgm:spPr/>
    </dgm:pt>
  </dgm:ptLst>
  <dgm:cxnLst>
    <dgm:cxn modelId="{C7974B0F-67B7-4B2B-B808-3A0A71446C6F}" type="presOf" srcId="{7472CAB4-0769-4E96-B165-FCAC9C1A1D86}" destId="{7E8D3E27-C37D-4979-9C9D-4A55C556D0F5}" srcOrd="0" destOrd="0" presId="urn:microsoft.com/office/officeart/2005/8/layout/hList1"/>
    <dgm:cxn modelId="{1838842C-4795-42B0-8DCE-5525495F593B}" type="presOf" srcId="{C17F690E-CB3E-4731-909C-500FABA9A38D}" destId="{DF3E0238-72BF-43CF-91F6-59874D1281C3}" srcOrd="0" destOrd="0" presId="urn:microsoft.com/office/officeart/2005/8/layout/hList1"/>
    <dgm:cxn modelId="{86884030-4145-4959-AA3F-191273505F5F}" srcId="{A4D290C7-CAD9-4FE7-B035-DC2AD4448495}" destId="{545CB06C-10C7-44AD-8ACF-A8B90B2335F3}" srcOrd="0" destOrd="0" parTransId="{6336A69A-2028-4096-AA3B-45A39FEB906C}" sibTransId="{D34038CB-D0F8-4179-9DB2-EE05E66BB906}"/>
    <dgm:cxn modelId="{01388036-B70F-435D-AEE9-B23BB24C01FD}" srcId="{7472CAB4-0769-4E96-B165-FCAC9C1A1D86}" destId="{1402C185-B76D-48B9-9BA2-DE927A07D4F7}" srcOrd="0" destOrd="0" parTransId="{8CB058B5-4B3E-40E8-9A28-75910FFB66FE}" sibTransId="{4BD9F940-09B2-4718-A82C-8D51020437BE}"/>
    <dgm:cxn modelId="{B5429A5B-C205-468B-9B0E-71865CE6B6F8}" type="presOf" srcId="{A4D290C7-CAD9-4FE7-B035-DC2AD4448495}" destId="{A412DAAA-8E9C-4AA6-B2C4-0C8AFAC00A07}" srcOrd="0" destOrd="0" presId="urn:microsoft.com/office/officeart/2005/8/layout/hList1"/>
    <dgm:cxn modelId="{F50D1C61-A22B-45B4-A224-DA8956AF065F}" type="presOf" srcId="{1402C185-B76D-48B9-9BA2-DE927A07D4F7}" destId="{87708ECD-2FDB-417D-AA00-9130AE7298DB}" srcOrd="0" destOrd="0" presId="urn:microsoft.com/office/officeart/2005/8/layout/hList1"/>
    <dgm:cxn modelId="{99A3EF63-CC67-4F4C-AB16-A114ADD78678}" srcId="{7472CAB4-0769-4E96-B165-FCAC9C1A1D86}" destId="{3377056C-D032-469F-BF87-882CF1ABF536}" srcOrd="2" destOrd="0" parTransId="{D9E925FA-391B-4E3D-9F21-1DBF0C7EDD30}" sibTransId="{0D79BA3A-EDC1-465C-8D23-AB90D87B0B3F}"/>
    <dgm:cxn modelId="{BF3B8744-F7B8-461E-B0EC-D0861D18BE26}" srcId="{3377056C-D032-469F-BF87-882CF1ABF536}" destId="{C17F690E-CB3E-4731-909C-500FABA9A38D}" srcOrd="0" destOrd="0" parTransId="{08AF39B3-F8AD-4A04-A2F0-2BB8F2E523CD}" sibTransId="{703B8FE0-65D8-4A38-B739-5CE664545748}"/>
    <dgm:cxn modelId="{57559B54-3355-4D88-AF35-4A158EA4A382}" type="presOf" srcId="{8793F2F4-05FC-4DCA-B919-32A3CC3FA324}" destId="{93461782-0D17-4C35-A93E-78715194552E}" srcOrd="0" destOrd="0" presId="urn:microsoft.com/office/officeart/2005/8/layout/hList1"/>
    <dgm:cxn modelId="{3A75FC97-B951-438E-9CC2-50F1410877B1}" srcId="{1402C185-B76D-48B9-9BA2-DE927A07D4F7}" destId="{8793F2F4-05FC-4DCA-B919-32A3CC3FA324}" srcOrd="0" destOrd="0" parTransId="{1EA13F41-DE1F-4F9D-B8C9-ACCB1F16D0DA}" sibTransId="{9ACF401A-960D-4D89-B899-4E2217E9BC82}"/>
    <dgm:cxn modelId="{6C9985A1-6207-496C-B4DD-CE8BFEB28B02}" type="presOf" srcId="{C138FC92-58BC-4BB5-A818-C639597BA858}" destId="{3D38C416-68F1-484D-81BF-0AC1119C0FAB}" srcOrd="0" destOrd="0" presId="urn:microsoft.com/office/officeart/2005/8/layout/hList1"/>
    <dgm:cxn modelId="{71C78EAD-A63E-4680-85CA-B53014F460B5}" type="presOf" srcId="{3377056C-D032-469F-BF87-882CF1ABF536}" destId="{AB456B65-2C19-419E-AEE5-88A5F92DCAFC}" srcOrd="0" destOrd="0" presId="urn:microsoft.com/office/officeart/2005/8/layout/hList1"/>
    <dgm:cxn modelId="{676780B5-8317-4CE9-A5E8-D90C173FCED8}" srcId="{7472CAB4-0769-4E96-B165-FCAC9C1A1D86}" destId="{C138FC92-58BC-4BB5-A818-C639597BA858}" srcOrd="1" destOrd="0" parTransId="{EA321C9F-C24B-4EAA-9E87-EDC0A1CFC622}" sibTransId="{FAB69482-6A0B-421C-80D8-8581FFDA8E9D}"/>
    <dgm:cxn modelId="{70761CD2-E739-4FC1-83B7-B5D88A4A68B2}" srcId="{7472CAB4-0769-4E96-B165-FCAC9C1A1D86}" destId="{A4D290C7-CAD9-4FE7-B035-DC2AD4448495}" srcOrd="3" destOrd="0" parTransId="{F4951B82-B528-4054-B69D-05F1BFCFF636}" sibTransId="{F3952457-E582-41B4-9A4E-E9F0375454EE}"/>
    <dgm:cxn modelId="{2CBC65E6-3ABC-4737-9ABE-408ECA754330}" type="presOf" srcId="{DEA18F2F-2084-4D21-8077-39094035A485}" destId="{EDE510BA-7B43-4392-9245-45425B63B506}" srcOrd="0" destOrd="0" presId="urn:microsoft.com/office/officeart/2005/8/layout/hList1"/>
    <dgm:cxn modelId="{637EC5E8-F74D-4485-9DE8-CACD14589723}" type="presOf" srcId="{545CB06C-10C7-44AD-8ACF-A8B90B2335F3}" destId="{F58BF32C-522C-49AF-AF74-37E04B0C2770}" srcOrd="0" destOrd="0" presId="urn:microsoft.com/office/officeart/2005/8/layout/hList1"/>
    <dgm:cxn modelId="{792D71F2-9AEE-4C0B-BBC3-4D89C48F1BD9}" srcId="{C138FC92-58BC-4BB5-A818-C639597BA858}" destId="{DEA18F2F-2084-4D21-8077-39094035A485}" srcOrd="0" destOrd="0" parTransId="{FCA9FCDD-8ACC-4397-88E3-701AD25BE707}" sibTransId="{0B26545B-3C09-4646-B8AC-6E472B49C917}"/>
    <dgm:cxn modelId="{3978E212-DDDC-4A17-B5E0-C4250373D572}" type="presParOf" srcId="{7E8D3E27-C37D-4979-9C9D-4A55C556D0F5}" destId="{7CF4BE52-3391-4B68-8BC8-4A8128458722}" srcOrd="0" destOrd="0" presId="urn:microsoft.com/office/officeart/2005/8/layout/hList1"/>
    <dgm:cxn modelId="{AFBAB044-E205-45CE-B408-DD26212279BD}" type="presParOf" srcId="{7CF4BE52-3391-4B68-8BC8-4A8128458722}" destId="{87708ECD-2FDB-417D-AA00-9130AE7298DB}" srcOrd="0" destOrd="0" presId="urn:microsoft.com/office/officeart/2005/8/layout/hList1"/>
    <dgm:cxn modelId="{B437D329-C9AB-423A-AD00-3ECA4861B35C}" type="presParOf" srcId="{7CF4BE52-3391-4B68-8BC8-4A8128458722}" destId="{93461782-0D17-4C35-A93E-78715194552E}" srcOrd="1" destOrd="0" presId="urn:microsoft.com/office/officeart/2005/8/layout/hList1"/>
    <dgm:cxn modelId="{E7A30146-F436-4D70-9735-C6024184F6ED}" type="presParOf" srcId="{7E8D3E27-C37D-4979-9C9D-4A55C556D0F5}" destId="{25A18823-6CC2-43BD-BDB2-2C7E89919859}" srcOrd="1" destOrd="0" presId="urn:microsoft.com/office/officeart/2005/8/layout/hList1"/>
    <dgm:cxn modelId="{71DFB167-290A-42A0-AE8E-CEB2D253B975}" type="presParOf" srcId="{7E8D3E27-C37D-4979-9C9D-4A55C556D0F5}" destId="{5E273F18-D8A0-4F76-9623-E6965F49558C}" srcOrd="2" destOrd="0" presId="urn:microsoft.com/office/officeart/2005/8/layout/hList1"/>
    <dgm:cxn modelId="{7E5787B3-E698-4040-BD88-D06B2B488E22}" type="presParOf" srcId="{5E273F18-D8A0-4F76-9623-E6965F49558C}" destId="{3D38C416-68F1-484D-81BF-0AC1119C0FAB}" srcOrd="0" destOrd="0" presId="urn:microsoft.com/office/officeart/2005/8/layout/hList1"/>
    <dgm:cxn modelId="{AF83CAFC-D99F-41B7-A638-9CFDDF201858}" type="presParOf" srcId="{5E273F18-D8A0-4F76-9623-E6965F49558C}" destId="{EDE510BA-7B43-4392-9245-45425B63B506}" srcOrd="1" destOrd="0" presId="urn:microsoft.com/office/officeart/2005/8/layout/hList1"/>
    <dgm:cxn modelId="{E54BEB94-9DD7-4FE8-85B7-49EDA2F15258}" type="presParOf" srcId="{7E8D3E27-C37D-4979-9C9D-4A55C556D0F5}" destId="{17E89B4A-441A-49F4-9C0B-D9EC066EA921}" srcOrd="3" destOrd="0" presId="urn:microsoft.com/office/officeart/2005/8/layout/hList1"/>
    <dgm:cxn modelId="{0363D019-B752-4AC6-B96C-E708ABC303C5}" type="presParOf" srcId="{7E8D3E27-C37D-4979-9C9D-4A55C556D0F5}" destId="{7FEF3C3E-0B73-4676-91B6-BFDCAE66FB7B}" srcOrd="4" destOrd="0" presId="urn:microsoft.com/office/officeart/2005/8/layout/hList1"/>
    <dgm:cxn modelId="{2E08166E-E8DD-4A65-99AA-5292E957CBB5}" type="presParOf" srcId="{7FEF3C3E-0B73-4676-91B6-BFDCAE66FB7B}" destId="{AB456B65-2C19-419E-AEE5-88A5F92DCAFC}" srcOrd="0" destOrd="0" presId="urn:microsoft.com/office/officeart/2005/8/layout/hList1"/>
    <dgm:cxn modelId="{97B0B7F2-CC9C-4060-AFF6-EA88CBF83D2A}" type="presParOf" srcId="{7FEF3C3E-0B73-4676-91B6-BFDCAE66FB7B}" destId="{DF3E0238-72BF-43CF-91F6-59874D1281C3}" srcOrd="1" destOrd="0" presId="urn:microsoft.com/office/officeart/2005/8/layout/hList1"/>
    <dgm:cxn modelId="{7CD5142A-3422-451E-A56E-ED5E53997F5F}" type="presParOf" srcId="{7E8D3E27-C37D-4979-9C9D-4A55C556D0F5}" destId="{ECF27185-98D2-40C1-9C5F-1B9AFD971593}" srcOrd="5" destOrd="0" presId="urn:microsoft.com/office/officeart/2005/8/layout/hList1"/>
    <dgm:cxn modelId="{6FFCFE63-54BA-4CC0-ADA4-9D8B553C38CD}" type="presParOf" srcId="{7E8D3E27-C37D-4979-9C9D-4A55C556D0F5}" destId="{ABF5FEAB-1F07-4291-8213-37A5825FD791}" srcOrd="6" destOrd="0" presId="urn:microsoft.com/office/officeart/2005/8/layout/hList1"/>
    <dgm:cxn modelId="{0539609F-91F0-43C9-AEE3-F29EE5081ADB}" type="presParOf" srcId="{ABF5FEAB-1F07-4291-8213-37A5825FD791}" destId="{A412DAAA-8E9C-4AA6-B2C4-0C8AFAC00A07}" srcOrd="0" destOrd="0" presId="urn:microsoft.com/office/officeart/2005/8/layout/hList1"/>
    <dgm:cxn modelId="{5756C608-9747-4FC4-A3BA-B1C9ABEE4A19}" type="presParOf" srcId="{ABF5FEAB-1F07-4291-8213-37A5825FD791}" destId="{F58BF32C-522C-49AF-AF74-37E04B0C277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3C9DEC-FA17-45BF-881F-A7196F6B23E0}" type="doc">
      <dgm:prSet loTypeId="urn:microsoft.com/office/officeart/2005/8/layout/vList5" loCatId="list" qsTypeId="urn:microsoft.com/office/officeart/2005/8/quickstyle/simple1" qsCatId="simple" csTypeId="urn:microsoft.com/office/officeart/2005/8/colors/accent0_3" csCatId="mainScheme"/>
      <dgm:spPr/>
      <dgm:t>
        <a:bodyPr/>
        <a:lstStyle/>
        <a:p>
          <a:endParaRPr lang="es-419"/>
        </a:p>
      </dgm:t>
    </dgm:pt>
    <dgm:pt modelId="{C9A1BFE1-56A5-40F5-B34D-34A04366F3B7}">
      <dgm:prSet/>
      <dgm:spPr/>
      <dgm:t>
        <a:bodyPr/>
        <a:lstStyle/>
        <a:p>
          <a:r>
            <a:rPr lang="es-419"/>
            <a:t>Declaración de Jesús</a:t>
          </a:r>
        </a:p>
      </dgm:t>
    </dgm:pt>
    <dgm:pt modelId="{48A8DF60-E687-48F8-A6E2-4264EFACF69D}" type="parTrans" cxnId="{0F641B7D-062B-449C-B583-3E2499CAB6C4}">
      <dgm:prSet/>
      <dgm:spPr/>
      <dgm:t>
        <a:bodyPr/>
        <a:lstStyle/>
        <a:p>
          <a:endParaRPr lang="es-419"/>
        </a:p>
      </dgm:t>
    </dgm:pt>
    <dgm:pt modelId="{17AC0B46-7033-4D8A-A5CE-B242E1B96F3C}" type="sibTrans" cxnId="{0F641B7D-062B-449C-B583-3E2499CAB6C4}">
      <dgm:prSet/>
      <dgm:spPr/>
      <dgm:t>
        <a:bodyPr/>
        <a:lstStyle/>
        <a:p>
          <a:endParaRPr lang="es-419"/>
        </a:p>
      </dgm:t>
    </dgm:pt>
    <dgm:pt modelId="{4934030D-6D0D-4A82-BE10-3CB8E8D599B3}">
      <dgm:prSet/>
      <dgm:spPr/>
      <dgm:t>
        <a:bodyPr/>
        <a:lstStyle/>
        <a:p>
          <a:r>
            <a:rPr lang="es-419" baseline="0" dirty="0"/>
            <a:t>Jesús declaró que no había profeta más grande que Juan el Bautista (Mateo 11:11).</a:t>
          </a:r>
          <a:endParaRPr lang="es-419" dirty="0"/>
        </a:p>
      </dgm:t>
    </dgm:pt>
    <dgm:pt modelId="{463CA817-5B9F-4055-ABF0-916CE6B61A9D}" type="parTrans" cxnId="{CDF85025-C81C-48F0-B31B-231AC854C33B}">
      <dgm:prSet/>
      <dgm:spPr/>
      <dgm:t>
        <a:bodyPr/>
        <a:lstStyle/>
        <a:p>
          <a:endParaRPr lang="es-419"/>
        </a:p>
      </dgm:t>
    </dgm:pt>
    <dgm:pt modelId="{2435183C-B775-4EE6-9DF9-5B247B3FC180}" type="sibTrans" cxnId="{CDF85025-C81C-48F0-B31B-231AC854C33B}">
      <dgm:prSet/>
      <dgm:spPr/>
      <dgm:t>
        <a:bodyPr/>
        <a:lstStyle/>
        <a:p>
          <a:endParaRPr lang="es-419"/>
        </a:p>
      </dgm:t>
    </dgm:pt>
    <dgm:pt modelId="{85D477C0-1828-4A65-8E40-53DDE59E91A7}">
      <dgm:prSet/>
      <dgm:spPr/>
      <dgm:t>
        <a:bodyPr/>
        <a:lstStyle/>
        <a:p>
          <a:r>
            <a:rPr lang="es-419"/>
            <a:t>Situación Real</a:t>
          </a:r>
        </a:p>
      </dgm:t>
    </dgm:pt>
    <dgm:pt modelId="{22D3A5C6-4D47-4368-8C0D-DD33AADD3A65}" type="parTrans" cxnId="{BC320E24-2B41-4B5D-B693-A6816AAA6E53}">
      <dgm:prSet/>
      <dgm:spPr/>
      <dgm:t>
        <a:bodyPr/>
        <a:lstStyle/>
        <a:p>
          <a:endParaRPr lang="es-419"/>
        </a:p>
      </dgm:t>
    </dgm:pt>
    <dgm:pt modelId="{C7CA94A5-25FB-425C-AC07-2A0AFDFD7C76}" type="sibTrans" cxnId="{BC320E24-2B41-4B5D-B693-A6816AAA6E53}">
      <dgm:prSet/>
      <dgm:spPr/>
      <dgm:t>
        <a:bodyPr/>
        <a:lstStyle/>
        <a:p>
          <a:endParaRPr lang="es-419"/>
        </a:p>
      </dgm:t>
    </dgm:pt>
    <dgm:pt modelId="{EEF6B400-C6FD-47C6-B4BE-24F8694574BD}">
      <dgm:prSet/>
      <dgm:spPr/>
      <dgm:t>
        <a:bodyPr/>
        <a:lstStyle/>
        <a:p>
          <a:r>
            <a:rPr lang="es-419" baseline="0"/>
            <a:t>Juan estaba encarcelado, esperando su inminente muerte.</a:t>
          </a:r>
          <a:endParaRPr lang="es-419"/>
        </a:p>
      </dgm:t>
    </dgm:pt>
    <dgm:pt modelId="{F86C0E80-4242-4D1F-B169-D24951858859}" type="parTrans" cxnId="{093D18D7-FEEE-42F8-B7EE-22BE4D29D3F4}">
      <dgm:prSet/>
      <dgm:spPr/>
      <dgm:t>
        <a:bodyPr/>
        <a:lstStyle/>
        <a:p>
          <a:endParaRPr lang="es-419"/>
        </a:p>
      </dgm:t>
    </dgm:pt>
    <dgm:pt modelId="{21E814BE-328D-4E7F-AD4B-F589D64CBD87}" type="sibTrans" cxnId="{093D18D7-FEEE-42F8-B7EE-22BE4D29D3F4}">
      <dgm:prSet/>
      <dgm:spPr/>
      <dgm:t>
        <a:bodyPr/>
        <a:lstStyle/>
        <a:p>
          <a:endParaRPr lang="es-419"/>
        </a:p>
      </dgm:t>
    </dgm:pt>
    <dgm:pt modelId="{6257D4CB-85C7-44FF-9E9D-CD6B2FFEE687}">
      <dgm:prSet/>
      <dgm:spPr/>
      <dgm:t>
        <a:bodyPr/>
        <a:lstStyle/>
        <a:p>
          <a:r>
            <a:rPr lang="es-419"/>
            <a:t>Perspectiva Espiritual</a:t>
          </a:r>
        </a:p>
      </dgm:t>
    </dgm:pt>
    <dgm:pt modelId="{DFC96D28-0C93-4A2C-8B59-17F051608671}" type="parTrans" cxnId="{967C026B-3DDD-43D9-9998-111051A4FDAC}">
      <dgm:prSet/>
      <dgm:spPr/>
      <dgm:t>
        <a:bodyPr/>
        <a:lstStyle/>
        <a:p>
          <a:endParaRPr lang="es-419"/>
        </a:p>
      </dgm:t>
    </dgm:pt>
    <dgm:pt modelId="{5B081E1B-05EC-47D1-9D9F-C44D4EBE168E}" type="sibTrans" cxnId="{967C026B-3DDD-43D9-9998-111051A4FDAC}">
      <dgm:prSet/>
      <dgm:spPr/>
      <dgm:t>
        <a:bodyPr/>
        <a:lstStyle/>
        <a:p>
          <a:endParaRPr lang="es-419"/>
        </a:p>
      </dgm:t>
    </dgm:pt>
    <dgm:pt modelId="{4EFCFBE8-59A0-4061-A0C5-A9E005F7E22F}">
      <dgm:prSet/>
      <dgm:spPr/>
      <dgm:t>
        <a:bodyPr/>
        <a:lstStyle/>
        <a:p>
          <a:r>
            <a:rPr lang="es-419" baseline="0"/>
            <a:t>Desde el punto de vista espiritual, Juan estaba prosperando hacia la vida eterna.</a:t>
          </a:r>
          <a:endParaRPr lang="es-419"/>
        </a:p>
      </dgm:t>
    </dgm:pt>
    <dgm:pt modelId="{F7D15000-5E9D-4120-907D-9416405FE2F7}" type="parTrans" cxnId="{E4704335-8D05-4340-AE33-20678437D567}">
      <dgm:prSet/>
      <dgm:spPr/>
      <dgm:t>
        <a:bodyPr/>
        <a:lstStyle/>
        <a:p>
          <a:endParaRPr lang="es-419"/>
        </a:p>
      </dgm:t>
    </dgm:pt>
    <dgm:pt modelId="{3F887FA7-A87C-4603-B5DA-B5E97C921264}" type="sibTrans" cxnId="{E4704335-8D05-4340-AE33-20678437D567}">
      <dgm:prSet/>
      <dgm:spPr/>
      <dgm:t>
        <a:bodyPr/>
        <a:lstStyle/>
        <a:p>
          <a:endParaRPr lang="es-419"/>
        </a:p>
      </dgm:t>
    </dgm:pt>
    <dgm:pt modelId="{B248F010-C258-4910-A9E1-4683C7B7A74D}" type="pres">
      <dgm:prSet presAssocID="{983C9DEC-FA17-45BF-881F-A7196F6B23E0}" presName="Name0" presStyleCnt="0">
        <dgm:presLayoutVars>
          <dgm:dir/>
          <dgm:animLvl val="lvl"/>
          <dgm:resizeHandles val="exact"/>
        </dgm:presLayoutVars>
      </dgm:prSet>
      <dgm:spPr/>
    </dgm:pt>
    <dgm:pt modelId="{149F63B3-C67C-4461-8323-D1064C927EE5}" type="pres">
      <dgm:prSet presAssocID="{C9A1BFE1-56A5-40F5-B34D-34A04366F3B7}" presName="linNode" presStyleCnt="0"/>
      <dgm:spPr/>
    </dgm:pt>
    <dgm:pt modelId="{F1431F0C-CB5E-4BC7-A460-DCECC2DBD0E8}" type="pres">
      <dgm:prSet presAssocID="{C9A1BFE1-56A5-40F5-B34D-34A04366F3B7}" presName="parentText" presStyleLbl="node1" presStyleIdx="0" presStyleCnt="3">
        <dgm:presLayoutVars>
          <dgm:chMax val="1"/>
          <dgm:bulletEnabled val="1"/>
        </dgm:presLayoutVars>
      </dgm:prSet>
      <dgm:spPr/>
    </dgm:pt>
    <dgm:pt modelId="{2603144E-6D8A-4188-896E-FBF1B29B37DA}" type="pres">
      <dgm:prSet presAssocID="{C9A1BFE1-56A5-40F5-B34D-34A04366F3B7}" presName="descendantText" presStyleLbl="alignAccFollowNode1" presStyleIdx="0" presStyleCnt="3">
        <dgm:presLayoutVars>
          <dgm:bulletEnabled val="1"/>
        </dgm:presLayoutVars>
      </dgm:prSet>
      <dgm:spPr/>
    </dgm:pt>
    <dgm:pt modelId="{C88EF745-6E8B-4104-A314-B637748277A9}" type="pres">
      <dgm:prSet presAssocID="{17AC0B46-7033-4D8A-A5CE-B242E1B96F3C}" presName="sp" presStyleCnt="0"/>
      <dgm:spPr/>
    </dgm:pt>
    <dgm:pt modelId="{1B902D0C-E91B-4216-A6E1-A6586B263B01}" type="pres">
      <dgm:prSet presAssocID="{85D477C0-1828-4A65-8E40-53DDE59E91A7}" presName="linNode" presStyleCnt="0"/>
      <dgm:spPr/>
    </dgm:pt>
    <dgm:pt modelId="{C30BBE48-4B88-4A90-980B-D0FAF3BC5172}" type="pres">
      <dgm:prSet presAssocID="{85D477C0-1828-4A65-8E40-53DDE59E91A7}" presName="parentText" presStyleLbl="node1" presStyleIdx="1" presStyleCnt="3">
        <dgm:presLayoutVars>
          <dgm:chMax val="1"/>
          <dgm:bulletEnabled val="1"/>
        </dgm:presLayoutVars>
      </dgm:prSet>
      <dgm:spPr/>
    </dgm:pt>
    <dgm:pt modelId="{982B26A7-241C-48FE-AB10-3F2E3F1DCBC0}" type="pres">
      <dgm:prSet presAssocID="{85D477C0-1828-4A65-8E40-53DDE59E91A7}" presName="descendantText" presStyleLbl="alignAccFollowNode1" presStyleIdx="1" presStyleCnt="3">
        <dgm:presLayoutVars>
          <dgm:bulletEnabled val="1"/>
        </dgm:presLayoutVars>
      </dgm:prSet>
      <dgm:spPr/>
    </dgm:pt>
    <dgm:pt modelId="{FE92B3FD-35FB-4E48-AFEB-11DDBA9F5E52}" type="pres">
      <dgm:prSet presAssocID="{C7CA94A5-25FB-425C-AC07-2A0AFDFD7C76}" presName="sp" presStyleCnt="0"/>
      <dgm:spPr/>
    </dgm:pt>
    <dgm:pt modelId="{8A09D17A-9C60-4F21-A81D-F94A9C9CE0D7}" type="pres">
      <dgm:prSet presAssocID="{6257D4CB-85C7-44FF-9E9D-CD6B2FFEE687}" presName="linNode" presStyleCnt="0"/>
      <dgm:spPr/>
    </dgm:pt>
    <dgm:pt modelId="{F45FD78C-CC4E-434E-9B93-105D52760A64}" type="pres">
      <dgm:prSet presAssocID="{6257D4CB-85C7-44FF-9E9D-CD6B2FFEE687}" presName="parentText" presStyleLbl="node1" presStyleIdx="2" presStyleCnt="3">
        <dgm:presLayoutVars>
          <dgm:chMax val="1"/>
          <dgm:bulletEnabled val="1"/>
        </dgm:presLayoutVars>
      </dgm:prSet>
      <dgm:spPr/>
    </dgm:pt>
    <dgm:pt modelId="{B20FC18C-686B-4D4C-A5E1-8747BB9269CB}" type="pres">
      <dgm:prSet presAssocID="{6257D4CB-85C7-44FF-9E9D-CD6B2FFEE687}" presName="descendantText" presStyleLbl="alignAccFollowNode1" presStyleIdx="2" presStyleCnt="3">
        <dgm:presLayoutVars>
          <dgm:bulletEnabled val="1"/>
        </dgm:presLayoutVars>
      </dgm:prSet>
      <dgm:spPr/>
    </dgm:pt>
  </dgm:ptLst>
  <dgm:cxnLst>
    <dgm:cxn modelId="{5486D300-F4EB-4115-8DE8-31EA75BA25B0}" type="presOf" srcId="{983C9DEC-FA17-45BF-881F-A7196F6B23E0}" destId="{B248F010-C258-4910-A9E1-4683C7B7A74D}" srcOrd="0" destOrd="0" presId="urn:microsoft.com/office/officeart/2005/8/layout/vList5"/>
    <dgm:cxn modelId="{5C1F6B23-0832-4791-9D4A-9A1EB40EE3C6}" type="presOf" srcId="{4934030D-6D0D-4A82-BE10-3CB8E8D599B3}" destId="{2603144E-6D8A-4188-896E-FBF1B29B37DA}" srcOrd="0" destOrd="0" presId="urn:microsoft.com/office/officeart/2005/8/layout/vList5"/>
    <dgm:cxn modelId="{BC320E24-2B41-4B5D-B693-A6816AAA6E53}" srcId="{983C9DEC-FA17-45BF-881F-A7196F6B23E0}" destId="{85D477C0-1828-4A65-8E40-53DDE59E91A7}" srcOrd="1" destOrd="0" parTransId="{22D3A5C6-4D47-4368-8C0D-DD33AADD3A65}" sibTransId="{C7CA94A5-25FB-425C-AC07-2A0AFDFD7C76}"/>
    <dgm:cxn modelId="{CDF85025-C81C-48F0-B31B-231AC854C33B}" srcId="{C9A1BFE1-56A5-40F5-B34D-34A04366F3B7}" destId="{4934030D-6D0D-4A82-BE10-3CB8E8D599B3}" srcOrd="0" destOrd="0" parTransId="{463CA817-5B9F-4055-ABF0-916CE6B61A9D}" sibTransId="{2435183C-B775-4EE6-9DF9-5B247B3FC180}"/>
    <dgm:cxn modelId="{E4704335-8D05-4340-AE33-20678437D567}" srcId="{6257D4CB-85C7-44FF-9E9D-CD6B2FFEE687}" destId="{4EFCFBE8-59A0-4061-A0C5-A9E005F7E22F}" srcOrd="0" destOrd="0" parTransId="{F7D15000-5E9D-4120-907D-9416405FE2F7}" sibTransId="{3F887FA7-A87C-4603-B5DA-B5E97C921264}"/>
    <dgm:cxn modelId="{967C026B-3DDD-43D9-9998-111051A4FDAC}" srcId="{983C9DEC-FA17-45BF-881F-A7196F6B23E0}" destId="{6257D4CB-85C7-44FF-9E9D-CD6B2FFEE687}" srcOrd="2" destOrd="0" parTransId="{DFC96D28-0C93-4A2C-8B59-17F051608671}" sibTransId="{5B081E1B-05EC-47D1-9D9F-C44D4EBE168E}"/>
    <dgm:cxn modelId="{3E064078-224A-423A-894F-53A677A8A0D5}" type="presOf" srcId="{85D477C0-1828-4A65-8E40-53DDE59E91A7}" destId="{C30BBE48-4B88-4A90-980B-D0FAF3BC5172}" srcOrd="0" destOrd="0" presId="urn:microsoft.com/office/officeart/2005/8/layout/vList5"/>
    <dgm:cxn modelId="{7D37587A-B68E-4FEF-8FA9-3DDD4F37C24F}" type="presOf" srcId="{6257D4CB-85C7-44FF-9E9D-CD6B2FFEE687}" destId="{F45FD78C-CC4E-434E-9B93-105D52760A64}" srcOrd="0" destOrd="0" presId="urn:microsoft.com/office/officeart/2005/8/layout/vList5"/>
    <dgm:cxn modelId="{0F641B7D-062B-449C-B583-3E2499CAB6C4}" srcId="{983C9DEC-FA17-45BF-881F-A7196F6B23E0}" destId="{C9A1BFE1-56A5-40F5-B34D-34A04366F3B7}" srcOrd="0" destOrd="0" parTransId="{48A8DF60-E687-48F8-A6E2-4264EFACF69D}" sibTransId="{17AC0B46-7033-4D8A-A5CE-B242E1B96F3C}"/>
    <dgm:cxn modelId="{4768AF8C-F7B9-488C-84AC-AB8DC1669973}" type="presOf" srcId="{C9A1BFE1-56A5-40F5-B34D-34A04366F3B7}" destId="{F1431F0C-CB5E-4BC7-A460-DCECC2DBD0E8}" srcOrd="0" destOrd="0" presId="urn:microsoft.com/office/officeart/2005/8/layout/vList5"/>
    <dgm:cxn modelId="{AD624F9E-89E4-405A-9A25-1D4E8880342B}" type="presOf" srcId="{EEF6B400-C6FD-47C6-B4BE-24F8694574BD}" destId="{982B26A7-241C-48FE-AB10-3F2E3F1DCBC0}" srcOrd="0" destOrd="0" presId="urn:microsoft.com/office/officeart/2005/8/layout/vList5"/>
    <dgm:cxn modelId="{E3E190B1-0968-49FB-908F-AAA662A8087A}" type="presOf" srcId="{4EFCFBE8-59A0-4061-A0C5-A9E005F7E22F}" destId="{B20FC18C-686B-4D4C-A5E1-8747BB9269CB}" srcOrd="0" destOrd="0" presId="urn:microsoft.com/office/officeart/2005/8/layout/vList5"/>
    <dgm:cxn modelId="{093D18D7-FEEE-42F8-B7EE-22BE4D29D3F4}" srcId="{85D477C0-1828-4A65-8E40-53DDE59E91A7}" destId="{EEF6B400-C6FD-47C6-B4BE-24F8694574BD}" srcOrd="0" destOrd="0" parTransId="{F86C0E80-4242-4D1F-B169-D24951858859}" sibTransId="{21E814BE-328D-4E7F-AD4B-F589D64CBD87}"/>
    <dgm:cxn modelId="{3B7B8874-C48A-47E5-AFB2-0AC5A86827A7}" type="presParOf" srcId="{B248F010-C258-4910-A9E1-4683C7B7A74D}" destId="{149F63B3-C67C-4461-8323-D1064C927EE5}" srcOrd="0" destOrd="0" presId="urn:microsoft.com/office/officeart/2005/8/layout/vList5"/>
    <dgm:cxn modelId="{AA87C154-1A5D-4643-A3DD-8FB91EF59E1C}" type="presParOf" srcId="{149F63B3-C67C-4461-8323-D1064C927EE5}" destId="{F1431F0C-CB5E-4BC7-A460-DCECC2DBD0E8}" srcOrd="0" destOrd="0" presId="urn:microsoft.com/office/officeart/2005/8/layout/vList5"/>
    <dgm:cxn modelId="{D8183E53-F07E-4DFA-AD3F-0BCF2B9F0FEA}" type="presParOf" srcId="{149F63B3-C67C-4461-8323-D1064C927EE5}" destId="{2603144E-6D8A-4188-896E-FBF1B29B37DA}" srcOrd="1" destOrd="0" presId="urn:microsoft.com/office/officeart/2005/8/layout/vList5"/>
    <dgm:cxn modelId="{B5CD5870-FB59-495E-8601-3CFC1F95F914}" type="presParOf" srcId="{B248F010-C258-4910-A9E1-4683C7B7A74D}" destId="{C88EF745-6E8B-4104-A314-B637748277A9}" srcOrd="1" destOrd="0" presId="urn:microsoft.com/office/officeart/2005/8/layout/vList5"/>
    <dgm:cxn modelId="{08EDE65C-BA21-4E70-9859-AD50D9757C0A}" type="presParOf" srcId="{B248F010-C258-4910-A9E1-4683C7B7A74D}" destId="{1B902D0C-E91B-4216-A6E1-A6586B263B01}" srcOrd="2" destOrd="0" presId="urn:microsoft.com/office/officeart/2005/8/layout/vList5"/>
    <dgm:cxn modelId="{FE27EEB3-00FC-421B-AD53-9997FEF2B8FE}" type="presParOf" srcId="{1B902D0C-E91B-4216-A6E1-A6586B263B01}" destId="{C30BBE48-4B88-4A90-980B-D0FAF3BC5172}" srcOrd="0" destOrd="0" presId="urn:microsoft.com/office/officeart/2005/8/layout/vList5"/>
    <dgm:cxn modelId="{4D4F67B0-A071-4B78-848F-28DE4EFD46C6}" type="presParOf" srcId="{1B902D0C-E91B-4216-A6E1-A6586B263B01}" destId="{982B26A7-241C-48FE-AB10-3F2E3F1DCBC0}" srcOrd="1" destOrd="0" presId="urn:microsoft.com/office/officeart/2005/8/layout/vList5"/>
    <dgm:cxn modelId="{DF574B7D-4FFD-4E82-BE19-20CB09908B4B}" type="presParOf" srcId="{B248F010-C258-4910-A9E1-4683C7B7A74D}" destId="{FE92B3FD-35FB-4E48-AFEB-11DDBA9F5E52}" srcOrd="3" destOrd="0" presId="urn:microsoft.com/office/officeart/2005/8/layout/vList5"/>
    <dgm:cxn modelId="{02332BFD-CDA5-4D90-94A6-814279694397}" type="presParOf" srcId="{B248F010-C258-4910-A9E1-4683C7B7A74D}" destId="{8A09D17A-9C60-4F21-A81D-F94A9C9CE0D7}" srcOrd="4" destOrd="0" presId="urn:microsoft.com/office/officeart/2005/8/layout/vList5"/>
    <dgm:cxn modelId="{E4E03F00-A9F9-4413-AD8B-2F166709EC8E}" type="presParOf" srcId="{8A09D17A-9C60-4F21-A81D-F94A9C9CE0D7}" destId="{F45FD78C-CC4E-434E-9B93-105D52760A64}" srcOrd="0" destOrd="0" presId="urn:microsoft.com/office/officeart/2005/8/layout/vList5"/>
    <dgm:cxn modelId="{3D34F0D3-A46A-408C-AA14-B77448C9B5A4}" type="presParOf" srcId="{8A09D17A-9C60-4F21-A81D-F94A9C9CE0D7}" destId="{B20FC18C-686B-4D4C-A5E1-8747BB9269C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E17AE1-AF58-471E-8851-429DCB7DE23D}"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s-419"/>
        </a:p>
      </dgm:t>
    </dgm:pt>
    <dgm:pt modelId="{37B52044-7AF3-428D-8CD3-B2B8C880601E}">
      <dgm:prSet/>
      <dgm:spPr/>
      <dgm:t>
        <a:bodyPr/>
        <a:lstStyle/>
        <a:p>
          <a:r>
            <a:rPr lang="es-419"/>
            <a:t>Éxito Material</a:t>
          </a:r>
        </a:p>
      </dgm:t>
    </dgm:pt>
    <dgm:pt modelId="{29DCF1CC-C308-4B18-9C87-962DE505A252}" type="parTrans" cxnId="{6F543E65-4F84-44FE-9BF5-F944AAD3559E}">
      <dgm:prSet/>
      <dgm:spPr/>
      <dgm:t>
        <a:bodyPr/>
        <a:lstStyle/>
        <a:p>
          <a:endParaRPr lang="es-419"/>
        </a:p>
      </dgm:t>
    </dgm:pt>
    <dgm:pt modelId="{2379EFDE-C88B-4C17-B62C-557EC5CD9271}" type="sibTrans" cxnId="{6F543E65-4F84-44FE-9BF5-F944AAD3559E}">
      <dgm:prSet/>
      <dgm:spPr/>
      <dgm:t>
        <a:bodyPr/>
        <a:lstStyle/>
        <a:p>
          <a:endParaRPr lang="es-419"/>
        </a:p>
      </dgm:t>
    </dgm:pt>
    <dgm:pt modelId="{E4C91353-503D-46F9-976B-77ACB6700594}">
      <dgm:prSet/>
      <dgm:spPr/>
      <dgm:t>
        <a:bodyPr/>
        <a:lstStyle/>
        <a:p>
          <a:r>
            <a:rPr lang="es-419" baseline="0"/>
            <a:t>Cuando Dios nos prospera materialmente, corremos riesgo de descuidar nuestra relación con Él.</a:t>
          </a:r>
          <a:endParaRPr lang="es-419"/>
        </a:p>
      </dgm:t>
    </dgm:pt>
    <dgm:pt modelId="{2C61F885-F1F5-40FA-9078-6BD2669CF9F1}" type="parTrans" cxnId="{B5CE1E8A-933A-43CF-B3DB-A7B2F7E5069D}">
      <dgm:prSet/>
      <dgm:spPr/>
      <dgm:t>
        <a:bodyPr/>
        <a:lstStyle/>
        <a:p>
          <a:endParaRPr lang="es-419"/>
        </a:p>
      </dgm:t>
    </dgm:pt>
    <dgm:pt modelId="{3AF57966-BAB5-4481-A2BC-44A9D57C0222}" type="sibTrans" cxnId="{B5CE1E8A-933A-43CF-B3DB-A7B2F7E5069D}">
      <dgm:prSet/>
      <dgm:spPr/>
      <dgm:t>
        <a:bodyPr/>
        <a:lstStyle/>
        <a:p>
          <a:endParaRPr lang="es-419"/>
        </a:p>
      </dgm:t>
    </dgm:pt>
    <dgm:pt modelId="{F89E0438-1CC3-4750-8B52-BA12EA667145}">
      <dgm:prSet/>
      <dgm:spPr/>
      <dgm:t>
        <a:bodyPr/>
        <a:lstStyle/>
        <a:p>
          <a:r>
            <a:rPr lang="es-419"/>
            <a:t>Crecimiento Espiritual</a:t>
          </a:r>
        </a:p>
      </dgm:t>
    </dgm:pt>
    <dgm:pt modelId="{95622281-776B-4FB8-AA1F-473E39AA3065}" type="parTrans" cxnId="{5D8ED4CE-83C3-4D27-8359-DCCA4D148CA7}">
      <dgm:prSet/>
      <dgm:spPr/>
      <dgm:t>
        <a:bodyPr/>
        <a:lstStyle/>
        <a:p>
          <a:endParaRPr lang="es-419"/>
        </a:p>
      </dgm:t>
    </dgm:pt>
    <dgm:pt modelId="{79399085-E518-4091-9826-563EF2D7CD2D}" type="sibTrans" cxnId="{5D8ED4CE-83C3-4D27-8359-DCCA4D148CA7}">
      <dgm:prSet/>
      <dgm:spPr/>
      <dgm:t>
        <a:bodyPr/>
        <a:lstStyle/>
        <a:p>
          <a:endParaRPr lang="es-419"/>
        </a:p>
      </dgm:t>
    </dgm:pt>
    <dgm:pt modelId="{DBF02B7E-9248-42E1-B869-DB5CF943BE19}">
      <dgm:prSet/>
      <dgm:spPr/>
      <dgm:t>
        <a:bodyPr/>
        <a:lstStyle/>
        <a:p>
          <a:r>
            <a:rPr lang="es-419" baseline="0"/>
            <a:t>Solemos prosperar más espiritualmente durante épocas de necesidad que en tiempos de abundancia.</a:t>
          </a:r>
          <a:endParaRPr lang="es-419"/>
        </a:p>
      </dgm:t>
    </dgm:pt>
    <dgm:pt modelId="{080E874B-4541-4A3F-AF10-F6AAC8669782}" type="parTrans" cxnId="{1224E632-AFCD-4C0B-8426-835C903F0A6D}">
      <dgm:prSet/>
      <dgm:spPr/>
      <dgm:t>
        <a:bodyPr/>
        <a:lstStyle/>
        <a:p>
          <a:endParaRPr lang="es-419"/>
        </a:p>
      </dgm:t>
    </dgm:pt>
    <dgm:pt modelId="{B85FF57A-21B0-4BFF-94E0-039D237A03CF}" type="sibTrans" cxnId="{1224E632-AFCD-4C0B-8426-835C903F0A6D}">
      <dgm:prSet/>
      <dgm:spPr/>
      <dgm:t>
        <a:bodyPr/>
        <a:lstStyle/>
        <a:p>
          <a:endParaRPr lang="es-419"/>
        </a:p>
      </dgm:t>
    </dgm:pt>
    <dgm:pt modelId="{D1192D06-2804-47DF-A694-4BF6BAE8C4F6}">
      <dgm:prSet/>
      <dgm:spPr/>
      <dgm:t>
        <a:bodyPr/>
        <a:lstStyle/>
        <a:p>
          <a:r>
            <a:rPr lang="es-419"/>
            <a:t>Evaluación Correcta</a:t>
          </a:r>
        </a:p>
      </dgm:t>
    </dgm:pt>
    <dgm:pt modelId="{2E11308D-AEF0-4112-949F-27F4E448F29A}" type="parTrans" cxnId="{FAE87643-79C1-4322-A7DA-9917F535F17F}">
      <dgm:prSet/>
      <dgm:spPr/>
      <dgm:t>
        <a:bodyPr/>
        <a:lstStyle/>
        <a:p>
          <a:endParaRPr lang="es-419"/>
        </a:p>
      </dgm:t>
    </dgm:pt>
    <dgm:pt modelId="{29F2D037-26F7-4BD6-9C03-86EBAF19B3AC}" type="sibTrans" cxnId="{FAE87643-79C1-4322-A7DA-9917F535F17F}">
      <dgm:prSet/>
      <dgm:spPr/>
      <dgm:t>
        <a:bodyPr/>
        <a:lstStyle/>
        <a:p>
          <a:endParaRPr lang="es-419"/>
        </a:p>
      </dgm:t>
    </dgm:pt>
    <dgm:pt modelId="{4D2DE9B8-50E2-4AF8-88B0-AC637B658876}">
      <dgm:prSet/>
      <dgm:spPr/>
      <dgm:t>
        <a:bodyPr/>
        <a:lstStyle/>
        <a:p>
          <a:r>
            <a:rPr lang="es-419" baseline="0"/>
            <a:t>Lo que parece desfavorable no siempre es maldición, ni la prosperidad material necesariamente es bendición.</a:t>
          </a:r>
          <a:endParaRPr lang="es-419"/>
        </a:p>
      </dgm:t>
    </dgm:pt>
    <dgm:pt modelId="{9E4BCA52-9440-4430-9C22-AC0698907B29}" type="parTrans" cxnId="{9B0A47D4-A9D1-40C7-BA74-96BFBF3A2721}">
      <dgm:prSet/>
      <dgm:spPr/>
      <dgm:t>
        <a:bodyPr/>
        <a:lstStyle/>
        <a:p>
          <a:endParaRPr lang="es-419"/>
        </a:p>
      </dgm:t>
    </dgm:pt>
    <dgm:pt modelId="{497233C5-BF21-470B-80C5-D77306224FF5}" type="sibTrans" cxnId="{9B0A47D4-A9D1-40C7-BA74-96BFBF3A2721}">
      <dgm:prSet/>
      <dgm:spPr/>
      <dgm:t>
        <a:bodyPr/>
        <a:lstStyle/>
        <a:p>
          <a:endParaRPr lang="es-419"/>
        </a:p>
      </dgm:t>
    </dgm:pt>
    <dgm:pt modelId="{54ACEE5B-98A7-4DCF-B689-9669BB686E20}">
      <dgm:prSet/>
      <dgm:spPr/>
      <dgm:t>
        <a:bodyPr/>
        <a:lstStyle/>
        <a:p>
          <a:r>
            <a:rPr lang="es-419"/>
            <a:t>Análisis de Tendencias</a:t>
          </a:r>
        </a:p>
      </dgm:t>
    </dgm:pt>
    <dgm:pt modelId="{DA4E96C8-4AC4-45FC-922E-E7E996FB06B1}" type="parTrans" cxnId="{E475F1F3-B4ED-4938-B104-C507EA49DA4C}">
      <dgm:prSet/>
      <dgm:spPr/>
      <dgm:t>
        <a:bodyPr/>
        <a:lstStyle/>
        <a:p>
          <a:endParaRPr lang="es-419"/>
        </a:p>
      </dgm:t>
    </dgm:pt>
    <dgm:pt modelId="{364DA763-7E1E-449F-9FA4-818A545B3796}" type="sibTrans" cxnId="{E475F1F3-B4ED-4938-B104-C507EA49DA4C}">
      <dgm:prSet/>
      <dgm:spPr/>
      <dgm:t>
        <a:bodyPr/>
        <a:lstStyle/>
        <a:p>
          <a:endParaRPr lang="es-419"/>
        </a:p>
      </dgm:t>
    </dgm:pt>
    <dgm:pt modelId="{92708E5C-E6E7-445F-BE40-1D437AF4FE99}">
      <dgm:prSet/>
      <dgm:spPr/>
      <dgm:t>
        <a:bodyPr/>
        <a:lstStyle/>
        <a:p>
          <a:r>
            <a:rPr lang="es-419" baseline="0"/>
            <a:t>Es útil evaluar nuestras tendencias a lo largo del tiempo, más que enfocarnos en el estado actual.</a:t>
          </a:r>
          <a:endParaRPr lang="es-419"/>
        </a:p>
      </dgm:t>
    </dgm:pt>
    <dgm:pt modelId="{3A337F49-3CEF-4098-A0D9-B97546C11EB1}" type="parTrans" cxnId="{94E5098F-EAE5-4417-98F2-1AF26DF09CA9}">
      <dgm:prSet/>
      <dgm:spPr/>
      <dgm:t>
        <a:bodyPr/>
        <a:lstStyle/>
        <a:p>
          <a:endParaRPr lang="es-419"/>
        </a:p>
      </dgm:t>
    </dgm:pt>
    <dgm:pt modelId="{DF4E5859-818C-4144-A674-F03362CF0C74}" type="sibTrans" cxnId="{94E5098F-EAE5-4417-98F2-1AF26DF09CA9}">
      <dgm:prSet/>
      <dgm:spPr/>
      <dgm:t>
        <a:bodyPr/>
        <a:lstStyle/>
        <a:p>
          <a:endParaRPr lang="es-419"/>
        </a:p>
      </dgm:t>
    </dgm:pt>
    <dgm:pt modelId="{66A7FA11-7FFB-4ABC-8D58-83930EB8A4F8}" type="pres">
      <dgm:prSet presAssocID="{B0E17AE1-AF58-471E-8851-429DCB7DE23D}" presName="Name0" presStyleCnt="0">
        <dgm:presLayoutVars>
          <dgm:dir/>
          <dgm:resizeHandles val="exact"/>
        </dgm:presLayoutVars>
      </dgm:prSet>
      <dgm:spPr/>
    </dgm:pt>
    <dgm:pt modelId="{CD95B5B7-A91A-47EC-A908-492495BEC05C}" type="pres">
      <dgm:prSet presAssocID="{37B52044-7AF3-428D-8CD3-B2B8C880601E}" presName="composite" presStyleCnt="0"/>
      <dgm:spPr/>
    </dgm:pt>
    <dgm:pt modelId="{DB633DC8-963E-4C6A-8348-1A22B90FF3A1}" type="pres">
      <dgm:prSet presAssocID="{37B52044-7AF3-428D-8CD3-B2B8C880601E}" presName="rect1" presStyleLbl="trAlignAcc1" presStyleIdx="0" presStyleCnt="4">
        <dgm:presLayoutVars>
          <dgm:bulletEnabled val="1"/>
        </dgm:presLayoutVars>
      </dgm:prSet>
      <dgm:spPr/>
    </dgm:pt>
    <dgm:pt modelId="{709BDFD1-126A-4AFB-85DE-472E58C6935F}" type="pres">
      <dgm:prSet presAssocID="{37B52044-7AF3-428D-8CD3-B2B8C880601E}" presName="rect2"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B73A9F1-1FD2-4EDF-96C9-CBECB74664EA}" type="pres">
      <dgm:prSet presAssocID="{2379EFDE-C88B-4C17-B62C-557EC5CD9271}" presName="sibTrans" presStyleCnt="0"/>
      <dgm:spPr/>
    </dgm:pt>
    <dgm:pt modelId="{D1BE148F-409F-44D1-AC48-E235A7B37A62}" type="pres">
      <dgm:prSet presAssocID="{F89E0438-1CC3-4750-8B52-BA12EA667145}" presName="composite" presStyleCnt="0"/>
      <dgm:spPr/>
    </dgm:pt>
    <dgm:pt modelId="{FBF9D92D-6FAB-475A-A0F3-FC2FEC5B46D7}" type="pres">
      <dgm:prSet presAssocID="{F89E0438-1CC3-4750-8B52-BA12EA667145}" presName="rect1" presStyleLbl="trAlignAcc1" presStyleIdx="1" presStyleCnt="4">
        <dgm:presLayoutVars>
          <dgm:bulletEnabled val="1"/>
        </dgm:presLayoutVars>
      </dgm:prSet>
      <dgm:spPr/>
    </dgm:pt>
    <dgm:pt modelId="{49226503-975F-406E-AFBB-337E3589F358}" type="pres">
      <dgm:prSet presAssocID="{F89E0438-1CC3-4750-8B52-BA12EA667145}" presName="rect2"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0FC9339D-F7F8-4336-BB3A-CCD2173ED01E}" type="pres">
      <dgm:prSet presAssocID="{79399085-E518-4091-9826-563EF2D7CD2D}" presName="sibTrans" presStyleCnt="0"/>
      <dgm:spPr/>
    </dgm:pt>
    <dgm:pt modelId="{A6E11699-5120-442A-B423-584E71D681CE}" type="pres">
      <dgm:prSet presAssocID="{D1192D06-2804-47DF-A694-4BF6BAE8C4F6}" presName="composite" presStyleCnt="0"/>
      <dgm:spPr/>
    </dgm:pt>
    <dgm:pt modelId="{89B33EE0-EF23-4D50-9BDE-1CC32409E037}" type="pres">
      <dgm:prSet presAssocID="{D1192D06-2804-47DF-A694-4BF6BAE8C4F6}" presName="rect1" presStyleLbl="trAlignAcc1" presStyleIdx="2" presStyleCnt="4">
        <dgm:presLayoutVars>
          <dgm:bulletEnabled val="1"/>
        </dgm:presLayoutVars>
      </dgm:prSet>
      <dgm:spPr/>
    </dgm:pt>
    <dgm:pt modelId="{38B01944-055F-4463-AB4F-00F8C57B55EB}" type="pres">
      <dgm:prSet presAssocID="{D1192D06-2804-47DF-A694-4BF6BAE8C4F6}" presName="rect2"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92E3A562-52EC-4755-A7B4-2FC3CADE3A87}" type="pres">
      <dgm:prSet presAssocID="{29F2D037-26F7-4BD6-9C03-86EBAF19B3AC}" presName="sibTrans" presStyleCnt="0"/>
      <dgm:spPr/>
    </dgm:pt>
    <dgm:pt modelId="{D07A9FC7-DA0F-4DBF-811E-BCEF9AAB2381}" type="pres">
      <dgm:prSet presAssocID="{54ACEE5B-98A7-4DCF-B689-9669BB686E20}" presName="composite" presStyleCnt="0"/>
      <dgm:spPr/>
    </dgm:pt>
    <dgm:pt modelId="{AB02836E-C3DC-422F-8665-B27DBE33354F}" type="pres">
      <dgm:prSet presAssocID="{54ACEE5B-98A7-4DCF-B689-9669BB686E20}" presName="rect1" presStyleLbl="trAlignAcc1" presStyleIdx="3" presStyleCnt="4">
        <dgm:presLayoutVars>
          <dgm:bulletEnabled val="1"/>
        </dgm:presLayoutVars>
      </dgm:prSet>
      <dgm:spPr/>
    </dgm:pt>
    <dgm:pt modelId="{0D8C9AEC-8E1A-41EF-A336-654B3B360B2F}" type="pres">
      <dgm:prSet presAssocID="{54ACEE5B-98A7-4DCF-B689-9669BB686E20}" presName="rect2"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Lst>
  <dgm:cxnLst>
    <dgm:cxn modelId="{612E8C0E-F35D-4BFA-AAAA-534CF1F4329C}" type="presOf" srcId="{54ACEE5B-98A7-4DCF-B689-9669BB686E20}" destId="{AB02836E-C3DC-422F-8665-B27DBE33354F}" srcOrd="0" destOrd="0" presId="urn:microsoft.com/office/officeart/2008/layout/PictureStrips"/>
    <dgm:cxn modelId="{70D73A16-5C83-45C1-BFD2-CD9E3BA450D1}" type="presOf" srcId="{4D2DE9B8-50E2-4AF8-88B0-AC637B658876}" destId="{89B33EE0-EF23-4D50-9BDE-1CC32409E037}" srcOrd="0" destOrd="1" presId="urn:microsoft.com/office/officeart/2008/layout/PictureStrips"/>
    <dgm:cxn modelId="{4F44AC2F-EC5C-49A0-BB51-DE50AE211CA1}" type="presOf" srcId="{B0E17AE1-AF58-471E-8851-429DCB7DE23D}" destId="{66A7FA11-7FFB-4ABC-8D58-83930EB8A4F8}" srcOrd="0" destOrd="0" presId="urn:microsoft.com/office/officeart/2008/layout/PictureStrips"/>
    <dgm:cxn modelId="{1224E632-AFCD-4C0B-8426-835C903F0A6D}" srcId="{F89E0438-1CC3-4750-8B52-BA12EA667145}" destId="{DBF02B7E-9248-42E1-B869-DB5CF943BE19}" srcOrd="0" destOrd="0" parTransId="{080E874B-4541-4A3F-AF10-F6AAC8669782}" sibTransId="{B85FF57A-21B0-4BFF-94E0-039D237A03CF}"/>
    <dgm:cxn modelId="{FAE87643-79C1-4322-A7DA-9917F535F17F}" srcId="{B0E17AE1-AF58-471E-8851-429DCB7DE23D}" destId="{D1192D06-2804-47DF-A694-4BF6BAE8C4F6}" srcOrd="2" destOrd="0" parTransId="{2E11308D-AEF0-4112-949F-27F4E448F29A}" sibTransId="{29F2D037-26F7-4BD6-9C03-86EBAF19B3AC}"/>
    <dgm:cxn modelId="{6F543E65-4F84-44FE-9BF5-F944AAD3559E}" srcId="{B0E17AE1-AF58-471E-8851-429DCB7DE23D}" destId="{37B52044-7AF3-428D-8CD3-B2B8C880601E}" srcOrd="0" destOrd="0" parTransId="{29DCF1CC-C308-4B18-9C87-962DE505A252}" sibTransId="{2379EFDE-C88B-4C17-B62C-557EC5CD9271}"/>
    <dgm:cxn modelId="{FF2C6765-8CFB-43E3-B860-59CA2B42AA13}" type="presOf" srcId="{92708E5C-E6E7-445F-BE40-1D437AF4FE99}" destId="{AB02836E-C3DC-422F-8665-B27DBE33354F}" srcOrd="0" destOrd="1" presId="urn:microsoft.com/office/officeart/2008/layout/PictureStrips"/>
    <dgm:cxn modelId="{1B1D1E4F-4E08-4614-AE0E-608F3D0F27FC}" type="presOf" srcId="{F89E0438-1CC3-4750-8B52-BA12EA667145}" destId="{FBF9D92D-6FAB-475A-A0F3-FC2FEC5B46D7}" srcOrd="0" destOrd="0" presId="urn:microsoft.com/office/officeart/2008/layout/PictureStrips"/>
    <dgm:cxn modelId="{B5CE1E8A-933A-43CF-B3DB-A7B2F7E5069D}" srcId="{37B52044-7AF3-428D-8CD3-B2B8C880601E}" destId="{E4C91353-503D-46F9-976B-77ACB6700594}" srcOrd="0" destOrd="0" parTransId="{2C61F885-F1F5-40FA-9078-6BD2669CF9F1}" sibTransId="{3AF57966-BAB5-4481-A2BC-44A9D57C0222}"/>
    <dgm:cxn modelId="{94E5098F-EAE5-4417-98F2-1AF26DF09CA9}" srcId="{54ACEE5B-98A7-4DCF-B689-9669BB686E20}" destId="{92708E5C-E6E7-445F-BE40-1D437AF4FE99}" srcOrd="0" destOrd="0" parTransId="{3A337F49-3CEF-4098-A0D9-B97546C11EB1}" sibTransId="{DF4E5859-818C-4144-A674-F03362CF0C74}"/>
    <dgm:cxn modelId="{88A7BCA1-0020-4AA0-93AA-8FA36396B771}" type="presOf" srcId="{37B52044-7AF3-428D-8CD3-B2B8C880601E}" destId="{DB633DC8-963E-4C6A-8348-1A22B90FF3A1}" srcOrd="0" destOrd="0" presId="urn:microsoft.com/office/officeart/2008/layout/PictureStrips"/>
    <dgm:cxn modelId="{5D8ED4CE-83C3-4D27-8359-DCCA4D148CA7}" srcId="{B0E17AE1-AF58-471E-8851-429DCB7DE23D}" destId="{F89E0438-1CC3-4750-8B52-BA12EA667145}" srcOrd="1" destOrd="0" parTransId="{95622281-776B-4FB8-AA1F-473E39AA3065}" sibTransId="{79399085-E518-4091-9826-563EF2D7CD2D}"/>
    <dgm:cxn modelId="{9B0A47D4-A9D1-40C7-BA74-96BFBF3A2721}" srcId="{D1192D06-2804-47DF-A694-4BF6BAE8C4F6}" destId="{4D2DE9B8-50E2-4AF8-88B0-AC637B658876}" srcOrd="0" destOrd="0" parTransId="{9E4BCA52-9440-4430-9C22-AC0698907B29}" sibTransId="{497233C5-BF21-470B-80C5-D77306224FF5}"/>
    <dgm:cxn modelId="{B801FBDA-56FC-4608-A978-212C51873AB5}" type="presOf" srcId="{DBF02B7E-9248-42E1-B869-DB5CF943BE19}" destId="{FBF9D92D-6FAB-475A-A0F3-FC2FEC5B46D7}" srcOrd="0" destOrd="1" presId="urn:microsoft.com/office/officeart/2008/layout/PictureStrips"/>
    <dgm:cxn modelId="{F063D1E1-9F9B-4B55-84EB-C001B5018537}" type="presOf" srcId="{E4C91353-503D-46F9-976B-77ACB6700594}" destId="{DB633DC8-963E-4C6A-8348-1A22B90FF3A1}" srcOrd="0" destOrd="1" presId="urn:microsoft.com/office/officeart/2008/layout/PictureStrips"/>
    <dgm:cxn modelId="{E3782EE6-4E39-44F2-9D4D-67A8659B25BC}" type="presOf" srcId="{D1192D06-2804-47DF-A694-4BF6BAE8C4F6}" destId="{89B33EE0-EF23-4D50-9BDE-1CC32409E037}" srcOrd="0" destOrd="0" presId="urn:microsoft.com/office/officeart/2008/layout/PictureStrips"/>
    <dgm:cxn modelId="{E475F1F3-B4ED-4938-B104-C507EA49DA4C}" srcId="{B0E17AE1-AF58-471E-8851-429DCB7DE23D}" destId="{54ACEE5B-98A7-4DCF-B689-9669BB686E20}" srcOrd="3" destOrd="0" parTransId="{DA4E96C8-4AC4-45FC-922E-E7E996FB06B1}" sibTransId="{364DA763-7E1E-449F-9FA4-818A545B3796}"/>
    <dgm:cxn modelId="{E31B8EAA-D042-4C90-8176-EE69F0B825DA}" type="presParOf" srcId="{66A7FA11-7FFB-4ABC-8D58-83930EB8A4F8}" destId="{CD95B5B7-A91A-47EC-A908-492495BEC05C}" srcOrd="0" destOrd="0" presId="urn:microsoft.com/office/officeart/2008/layout/PictureStrips"/>
    <dgm:cxn modelId="{4FB54406-2C26-4835-9AF8-1842EC088B2A}" type="presParOf" srcId="{CD95B5B7-A91A-47EC-A908-492495BEC05C}" destId="{DB633DC8-963E-4C6A-8348-1A22B90FF3A1}" srcOrd="0" destOrd="0" presId="urn:microsoft.com/office/officeart/2008/layout/PictureStrips"/>
    <dgm:cxn modelId="{8023C5B5-B9E7-4922-BE77-2821C12127FF}" type="presParOf" srcId="{CD95B5B7-A91A-47EC-A908-492495BEC05C}" destId="{709BDFD1-126A-4AFB-85DE-472E58C6935F}" srcOrd="1" destOrd="0" presId="urn:microsoft.com/office/officeart/2008/layout/PictureStrips"/>
    <dgm:cxn modelId="{C171EF9F-B49C-4350-ABC8-C455F4C77979}" type="presParOf" srcId="{66A7FA11-7FFB-4ABC-8D58-83930EB8A4F8}" destId="{3B73A9F1-1FD2-4EDF-96C9-CBECB74664EA}" srcOrd="1" destOrd="0" presId="urn:microsoft.com/office/officeart/2008/layout/PictureStrips"/>
    <dgm:cxn modelId="{464EC2B7-5BC6-454A-A4EF-E2A0DCAB24AD}" type="presParOf" srcId="{66A7FA11-7FFB-4ABC-8D58-83930EB8A4F8}" destId="{D1BE148F-409F-44D1-AC48-E235A7B37A62}" srcOrd="2" destOrd="0" presId="urn:microsoft.com/office/officeart/2008/layout/PictureStrips"/>
    <dgm:cxn modelId="{B4EBB358-AFBA-40EC-965D-879DDBB899C0}" type="presParOf" srcId="{D1BE148F-409F-44D1-AC48-E235A7B37A62}" destId="{FBF9D92D-6FAB-475A-A0F3-FC2FEC5B46D7}" srcOrd="0" destOrd="0" presId="urn:microsoft.com/office/officeart/2008/layout/PictureStrips"/>
    <dgm:cxn modelId="{0EB1D406-DDD6-4129-A686-3AAB64F4DD8E}" type="presParOf" srcId="{D1BE148F-409F-44D1-AC48-E235A7B37A62}" destId="{49226503-975F-406E-AFBB-337E3589F358}" srcOrd="1" destOrd="0" presId="urn:microsoft.com/office/officeart/2008/layout/PictureStrips"/>
    <dgm:cxn modelId="{56B26E1B-1D74-4CB4-B0CB-D33F8709966B}" type="presParOf" srcId="{66A7FA11-7FFB-4ABC-8D58-83930EB8A4F8}" destId="{0FC9339D-F7F8-4336-BB3A-CCD2173ED01E}" srcOrd="3" destOrd="0" presId="urn:microsoft.com/office/officeart/2008/layout/PictureStrips"/>
    <dgm:cxn modelId="{17FCE1FC-AC1B-452C-93A4-C5C400099FC9}" type="presParOf" srcId="{66A7FA11-7FFB-4ABC-8D58-83930EB8A4F8}" destId="{A6E11699-5120-442A-B423-584E71D681CE}" srcOrd="4" destOrd="0" presId="urn:microsoft.com/office/officeart/2008/layout/PictureStrips"/>
    <dgm:cxn modelId="{F753C396-8873-4054-B9DF-6C9EE4365ED4}" type="presParOf" srcId="{A6E11699-5120-442A-B423-584E71D681CE}" destId="{89B33EE0-EF23-4D50-9BDE-1CC32409E037}" srcOrd="0" destOrd="0" presId="urn:microsoft.com/office/officeart/2008/layout/PictureStrips"/>
    <dgm:cxn modelId="{A3BBAFA3-777F-42AC-81AF-7E7AFC184F69}" type="presParOf" srcId="{A6E11699-5120-442A-B423-584E71D681CE}" destId="{38B01944-055F-4463-AB4F-00F8C57B55EB}" srcOrd="1" destOrd="0" presId="urn:microsoft.com/office/officeart/2008/layout/PictureStrips"/>
    <dgm:cxn modelId="{38D99CF1-D87A-4CEF-B7A2-D9C72D4CC1B3}" type="presParOf" srcId="{66A7FA11-7FFB-4ABC-8D58-83930EB8A4F8}" destId="{92E3A562-52EC-4755-A7B4-2FC3CADE3A87}" srcOrd="5" destOrd="0" presId="urn:microsoft.com/office/officeart/2008/layout/PictureStrips"/>
    <dgm:cxn modelId="{F22FE4E2-C49D-46DD-BD1C-24E1F7DB4836}" type="presParOf" srcId="{66A7FA11-7FFB-4ABC-8D58-83930EB8A4F8}" destId="{D07A9FC7-DA0F-4DBF-811E-BCEF9AAB2381}" srcOrd="6" destOrd="0" presId="urn:microsoft.com/office/officeart/2008/layout/PictureStrips"/>
    <dgm:cxn modelId="{77951EDA-FC30-4DE5-81C8-6042516387FE}" type="presParOf" srcId="{D07A9FC7-DA0F-4DBF-811E-BCEF9AAB2381}" destId="{AB02836E-C3DC-422F-8665-B27DBE33354F}" srcOrd="0" destOrd="0" presId="urn:microsoft.com/office/officeart/2008/layout/PictureStrips"/>
    <dgm:cxn modelId="{EB4777E2-B233-4F04-BB78-C7D9884C1B05}" type="presParOf" srcId="{D07A9FC7-DA0F-4DBF-811E-BCEF9AAB2381}" destId="{0D8C9AEC-8E1A-41EF-A336-654B3B360B2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99A1CF-1902-405E-91E4-0C2EDB301C2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s-419"/>
        </a:p>
      </dgm:t>
    </dgm:pt>
    <dgm:pt modelId="{A2A4B125-653E-4E56-B62D-D59E47927C17}">
      <dgm:prSet/>
      <dgm:spPr/>
      <dgm:t>
        <a:bodyPr/>
        <a:lstStyle/>
        <a:p>
          <a:r>
            <a:rPr lang="es-419"/>
            <a:t>Momento Emotivo</a:t>
          </a:r>
        </a:p>
      </dgm:t>
    </dgm:pt>
    <dgm:pt modelId="{4E8F0148-EB47-4BF2-82E2-3C50A429B280}" type="parTrans" cxnId="{1B187949-053B-40B0-AD73-9DBE313949F5}">
      <dgm:prSet/>
      <dgm:spPr/>
      <dgm:t>
        <a:bodyPr/>
        <a:lstStyle/>
        <a:p>
          <a:endParaRPr lang="es-419"/>
        </a:p>
      </dgm:t>
    </dgm:pt>
    <dgm:pt modelId="{9B9E3311-5A8D-420C-AD44-C6A967D4DB81}" type="sibTrans" cxnId="{1B187949-053B-40B0-AD73-9DBE313949F5}">
      <dgm:prSet/>
      <dgm:spPr/>
      <dgm:t>
        <a:bodyPr/>
        <a:lstStyle/>
        <a:p>
          <a:endParaRPr lang="es-419"/>
        </a:p>
      </dgm:t>
    </dgm:pt>
    <dgm:pt modelId="{810A3591-3B80-46DB-BA07-EE9312FD6350}">
      <dgm:prSet/>
      <dgm:spPr/>
      <dgm:t>
        <a:bodyPr/>
        <a:lstStyle/>
        <a:p>
          <a:r>
            <a:rPr lang="es-419" baseline="0"/>
            <a:t>A los 56 años, tras la muerte de Jacob, José lloró cuando sus hermanos pidieron perdón.</a:t>
          </a:r>
          <a:endParaRPr lang="es-419"/>
        </a:p>
      </dgm:t>
    </dgm:pt>
    <dgm:pt modelId="{B31BB74C-3F7C-4749-9492-76CF553F5EBE}" type="parTrans" cxnId="{829FB99A-636E-45D1-842F-E8377D9FC345}">
      <dgm:prSet/>
      <dgm:spPr/>
      <dgm:t>
        <a:bodyPr/>
        <a:lstStyle/>
        <a:p>
          <a:endParaRPr lang="es-419"/>
        </a:p>
      </dgm:t>
    </dgm:pt>
    <dgm:pt modelId="{3A4FBF49-4DEC-4733-A41D-3237F77875A3}" type="sibTrans" cxnId="{829FB99A-636E-45D1-842F-E8377D9FC345}">
      <dgm:prSet/>
      <dgm:spPr/>
      <dgm:t>
        <a:bodyPr/>
        <a:lstStyle/>
        <a:p>
          <a:endParaRPr lang="es-419"/>
        </a:p>
      </dgm:t>
    </dgm:pt>
    <dgm:pt modelId="{0138F65E-FE09-483B-8D8E-5160945B2118}">
      <dgm:prSet/>
      <dgm:spPr/>
      <dgm:t>
        <a:bodyPr/>
        <a:lstStyle/>
        <a:p>
          <a:r>
            <a:rPr lang="es-419"/>
            <a:t>Reflexión Profunda</a:t>
          </a:r>
        </a:p>
      </dgm:t>
    </dgm:pt>
    <dgm:pt modelId="{12110E58-A74F-4046-8B62-3B534C08FC70}" type="parTrans" cxnId="{D8B8E358-3139-4F8D-9958-8C0626ABCBA4}">
      <dgm:prSet/>
      <dgm:spPr/>
      <dgm:t>
        <a:bodyPr/>
        <a:lstStyle/>
        <a:p>
          <a:endParaRPr lang="es-419"/>
        </a:p>
      </dgm:t>
    </dgm:pt>
    <dgm:pt modelId="{8C047EC3-CCD7-4DB2-BF85-4F1266F16896}" type="sibTrans" cxnId="{D8B8E358-3139-4F8D-9958-8C0626ABCBA4}">
      <dgm:prSet/>
      <dgm:spPr/>
      <dgm:t>
        <a:bodyPr/>
        <a:lstStyle/>
        <a:p>
          <a:endParaRPr lang="es-419"/>
        </a:p>
      </dgm:t>
    </dgm:pt>
    <dgm:pt modelId="{9D057038-213E-4E95-AADE-251CB3B20744}">
      <dgm:prSet/>
      <dgm:spPr/>
      <dgm:t>
        <a:bodyPr/>
        <a:lstStyle/>
        <a:p>
          <a:r>
            <a:rPr lang="es-419" baseline="0"/>
            <a:t>José repasó su vida: el odio de sus hermanos, la esclavitud, la cárcel y su ascenso en Egipto.</a:t>
          </a:r>
          <a:endParaRPr lang="es-419"/>
        </a:p>
      </dgm:t>
    </dgm:pt>
    <dgm:pt modelId="{D4282844-8958-46C1-AEEF-AB52168C9C8F}" type="parTrans" cxnId="{6AF9A733-AA74-4CD7-8BFB-A2C2CBC88C2B}">
      <dgm:prSet/>
      <dgm:spPr/>
      <dgm:t>
        <a:bodyPr/>
        <a:lstStyle/>
        <a:p>
          <a:endParaRPr lang="es-419"/>
        </a:p>
      </dgm:t>
    </dgm:pt>
    <dgm:pt modelId="{64A530ED-CA09-4261-8739-70A077BD6899}" type="sibTrans" cxnId="{6AF9A733-AA74-4CD7-8BFB-A2C2CBC88C2B}">
      <dgm:prSet/>
      <dgm:spPr/>
      <dgm:t>
        <a:bodyPr/>
        <a:lstStyle/>
        <a:p>
          <a:endParaRPr lang="es-419"/>
        </a:p>
      </dgm:t>
    </dgm:pt>
    <dgm:pt modelId="{EA752DEA-0882-4D0B-BDF7-F09057E5AAE7}">
      <dgm:prSet/>
      <dgm:spPr/>
      <dgm:t>
        <a:bodyPr/>
        <a:lstStyle/>
        <a:p>
          <a:r>
            <a:rPr lang="es-419"/>
            <a:t>Transformación Divina</a:t>
          </a:r>
        </a:p>
      </dgm:t>
    </dgm:pt>
    <dgm:pt modelId="{457ACD30-31C9-4503-9582-765020046C7A}" type="parTrans" cxnId="{270F1161-F639-473E-A37F-B87CEEF7F608}">
      <dgm:prSet/>
      <dgm:spPr/>
      <dgm:t>
        <a:bodyPr/>
        <a:lstStyle/>
        <a:p>
          <a:endParaRPr lang="es-419"/>
        </a:p>
      </dgm:t>
    </dgm:pt>
    <dgm:pt modelId="{AFE8CA9F-F829-4CA7-ADEF-6B242C42FB4A}" type="sibTrans" cxnId="{270F1161-F639-473E-A37F-B87CEEF7F608}">
      <dgm:prSet/>
      <dgm:spPr/>
      <dgm:t>
        <a:bodyPr/>
        <a:lstStyle/>
        <a:p>
          <a:endParaRPr lang="es-419"/>
        </a:p>
      </dgm:t>
    </dgm:pt>
    <dgm:pt modelId="{D4D07384-C544-4212-B5DF-18534BC1D709}">
      <dgm:prSet/>
      <dgm:spPr/>
      <dgm:t>
        <a:bodyPr/>
        <a:lstStyle/>
        <a:p>
          <a:r>
            <a:rPr lang="es-419" baseline="0"/>
            <a:t>Dios transformó el sufrimiento de José en un proyecto de salvación sin límites.</a:t>
          </a:r>
          <a:endParaRPr lang="es-419"/>
        </a:p>
      </dgm:t>
    </dgm:pt>
    <dgm:pt modelId="{D9376E44-491E-444B-B8B6-7B8B4EAED0B7}" type="parTrans" cxnId="{6BBA2623-F6E5-4D0A-AECE-C80A67FFA993}">
      <dgm:prSet/>
      <dgm:spPr/>
      <dgm:t>
        <a:bodyPr/>
        <a:lstStyle/>
        <a:p>
          <a:endParaRPr lang="es-419"/>
        </a:p>
      </dgm:t>
    </dgm:pt>
    <dgm:pt modelId="{3832FCB1-B4BE-4FDE-B8F0-FAEEAF89238F}" type="sibTrans" cxnId="{6BBA2623-F6E5-4D0A-AECE-C80A67FFA993}">
      <dgm:prSet/>
      <dgm:spPr/>
      <dgm:t>
        <a:bodyPr/>
        <a:lstStyle/>
        <a:p>
          <a:endParaRPr lang="es-419"/>
        </a:p>
      </dgm:t>
    </dgm:pt>
    <dgm:pt modelId="{30BDC29E-3764-4B82-9B72-D1175E578462}" type="pres">
      <dgm:prSet presAssocID="{0999A1CF-1902-405E-91E4-0C2EDB301C2E}" presName="linear" presStyleCnt="0">
        <dgm:presLayoutVars>
          <dgm:animLvl val="lvl"/>
          <dgm:resizeHandles val="exact"/>
        </dgm:presLayoutVars>
      </dgm:prSet>
      <dgm:spPr/>
    </dgm:pt>
    <dgm:pt modelId="{5C2DB380-959C-4A43-91AE-9479928A871F}" type="pres">
      <dgm:prSet presAssocID="{A2A4B125-653E-4E56-B62D-D59E47927C17}" presName="parentText" presStyleLbl="node1" presStyleIdx="0" presStyleCnt="3">
        <dgm:presLayoutVars>
          <dgm:chMax val="0"/>
          <dgm:bulletEnabled val="1"/>
        </dgm:presLayoutVars>
      </dgm:prSet>
      <dgm:spPr/>
    </dgm:pt>
    <dgm:pt modelId="{311363BE-C2BE-4E86-BD23-51EA237DED9B}" type="pres">
      <dgm:prSet presAssocID="{A2A4B125-653E-4E56-B62D-D59E47927C17}" presName="childText" presStyleLbl="revTx" presStyleIdx="0" presStyleCnt="3">
        <dgm:presLayoutVars>
          <dgm:bulletEnabled val="1"/>
        </dgm:presLayoutVars>
      </dgm:prSet>
      <dgm:spPr/>
    </dgm:pt>
    <dgm:pt modelId="{06C23E75-66C4-4293-BB93-8B2016B37275}" type="pres">
      <dgm:prSet presAssocID="{0138F65E-FE09-483B-8D8E-5160945B2118}" presName="parentText" presStyleLbl="node1" presStyleIdx="1" presStyleCnt="3">
        <dgm:presLayoutVars>
          <dgm:chMax val="0"/>
          <dgm:bulletEnabled val="1"/>
        </dgm:presLayoutVars>
      </dgm:prSet>
      <dgm:spPr/>
    </dgm:pt>
    <dgm:pt modelId="{1427527C-6F11-41D9-836C-09EF25320BCA}" type="pres">
      <dgm:prSet presAssocID="{0138F65E-FE09-483B-8D8E-5160945B2118}" presName="childText" presStyleLbl="revTx" presStyleIdx="1" presStyleCnt="3">
        <dgm:presLayoutVars>
          <dgm:bulletEnabled val="1"/>
        </dgm:presLayoutVars>
      </dgm:prSet>
      <dgm:spPr/>
    </dgm:pt>
    <dgm:pt modelId="{31154F1D-3109-4E3B-B087-BFA0258A2F6A}" type="pres">
      <dgm:prSet presAssocID="{EA752DEA-0882-4D0B-BDF7-F09057E5AAE7}" presName="parentText" presStyleLbl="node1" presStyleIdx="2" presStyleCnt="3">
        <dgm:presLayoutVars>
          <dgm:chMax val="0"/>
          <dgm:bulletEnabled val="1"/>
        </dgm:presLayoutVars>
      </dgm:prSet>
      <dgm:spPr/>
    </dgm:pt>
    <dgm:pt modelId="{3F08AAED-B53E-4A6F-9597-96B654E480EA}" type="pres">
      <dgm:prSet presAssocID="{EA752DEA-0882-4D0B-BDF7-F09057E5AAE7}" presName="childText" presStyleLbl="revTx" presStyleIdx="2" presStyleCnt="3">
        <dgm:presLayoutVars>
          <dgm:bulletEnabled val="1"/>
        </dgm:presLayoutVars>
      </dgm:prSet>
      <dgm:spPr/>
    </dgm:pt>
  </dgm:ptLst>
  <dgm:cxnLst>
    <dgm:cxn modelId="{6BBA2623-F6E5-4D0A-AECE-C80A67FFA993}" srcId="{EA752DEA-0882-4D0B-BDF7-F09057E5AAE7}" destId="{D4D07384-C544-4212-B5DF-18534BC1D709}" srcOrd="0" destOrd="0" parTransId="{D9376E44-491E-444B-B8B6-7B8B4EAED0B7}" sibTransId="{3832FCB1-B4BE-4FDE-B8F0-FAEEAF89238F}"/>
    <dgm:cxn modelId="{6AF9A733-AA74-4CD7-8BFB-A2C2CBC88C2B}" srcId="{0138F65E-FE09-483B-8D8E-5160945B2118}" destId="{9D057038-213E-4E95-AADE-251CB3B20744}" srcOrd="0" destOrd="0" parTransId="{D4282844-8958-46C1-AEEF-AB52168C9C8F}" sibTransId="{64A530ED-CA09-4261-8739-70A077BD6899}"/>
    <dgm:cxn modelId="{3961EB38-2106-4A32-854A-C363C9ACF7A8}" type="presOf" srcId="{D4D07384-C544-4212-B5DF-18534BC1D709}" destId="{3F08AAED-B53E-4A6F-9597-96B654E480EA}" srcOrd="0" destOrd="0" presId="urn:microsoft.com/office/officeart/2005/8/layout/vList2"/>
    <dgm:cxn modelId="{270F1161-F639-473E-A37F-B87CEEF7F608}" srcId="{0999A1CF-1902-405E-91E4-0C2EDB301C2E}" destId="{EA752DEA-0882-4D0B-BDF7-F09057E5AAE7}" srcOrd="2" destOrd="0" parTransId="{457ACD30-31C9-4503-9582-765020046C7A}" sibTransId="{AFE8CA9F-F829-4CA7-ADEF-6B242C42FB4A}"/>
    <dgm:cxn modelId="{1B187949-053B-40B0-AD73-9DBE313949F5}" srcId="{0999A1CF-1902-405E-91E4-0C2EDB301C2E}" destId="{A2A4B125-653E-4E56-B62D-D59E47927C17}" srcOrd="0" destOrd="0" parTransId="{4E8F0148-EB47-4BF2-82E2-3C50A429B280}" sibTransId="{9B9E3311-5A8D-420C-AD44-C6A967D4DB81}"/>
    <dgm:cxn modelId="{4157046A-70B8-468A-B540-F646F0D5DE14}" type="presOf" srcId="{EA752DEA-0882-4D0B-BDF7-F09057E5AAE7}" destId="{31154F1D-3109-4E3B-B087-BFA0258A2F6A}" srcOrd="0" destOrd="0" presId="urn:microsoft.com/office/officeart/2005/8/layout/vList2"/>
    <dgm:cxn modelId="{B4E0A94A-DDB2-4A44-BA88-155184E172BE}" type="presOf" srcId="{0999A1CF-1902-405E-91E4-0C2EDB301C2E}" destId="{30BDC29E-3764-4B82-9B72-D1175E578462}" srcOrd="0" destOrd="0" presId="urn:microsoft.com/office/officeart/2005/8/layout/vList2"/>
    <dgm:cxn modelId="{9F9FF06C-636A-4855-A0B8-8BE060F5854F}" type="presOf" srcId="{810A3591-3B80-46DB-BA07-EE9312FD6350}" destId="{311363BE-C2BE-4E86-BD23-51EA237DED9B}" srcOrd="0" destOrd="0" presId="urn:microsoft.com/office/officeart/2005/8/layout/vList2"/>
    <dgm:cxn modelId="{F36CCA4D-8A90-4D7C-9099-4D5685129592}" type="presOf" srcId="{A2A4B125-653E-4E56-B62D-D59E47927C17}" destId="{5C2DB380-959C-4A43-91AE-9479928A871F}" srcOrd="0" destOrd="0" presId="urn:microsoft.com/office/officeart/2005/8/layout/vList2"/>
    <dgm:cxn modelId="{D8B8E358-3139-4F8D-9958-8C0626ABCBA4}" srcId="{0999A1CF-1902-405E-91E4-0C2EDB301C2E}" destId="{0138F65E-FE09-483B-8D8E-5160945B2118}" srcOrd="1" destOrd="0" parTransId="{12110E58-A74F-4046-8B62-3B534C08FC70}" sibTransId="{8C047EC3-CCD7-4DB2-BF85-4F1266F16896}"/>
    <dgm:cxn modelId="{829FB99A-636E-45D1-842F-E8377D9FC345}" srcId="{A2A4B125-653E-4E56-B62D-D59E47927C17}" destId="{810A3591-3B80-46DB-BA07-EE9312FD6350}" srcOrd="0" destOrd="0" parTransId="{B31BB74C-3F7C-4749-9492-76CF553F5EBE}" sibTransId="{3A4FBF49-4DEC-4733-A41D-3237F77875A3}"/>
    <dgm:cxn modelId="{3827979B-D606-49EA-B92E-C1E7C3FF6E4D}" type="presOf" srcId="{9D057038-213E-4E95-AADE-251CB3B20744}" destId="{1427527C-6F11-41D9-836C-09EF25320BCA}" srcOrd="0" destOrd="0" presId="urn:microsoft.com/office/officeart/2005/8/layout/vList2"/>
    <dgm:cxn modelId="{CFF0A6AA-7DD5-429E-8AAC-5D6A313D8E96}" type="presOf" srcId="{0138F65E-FE09-483B-8D8E-5160945B2118}" destId="{06C23E75-66C4-4293-BB93-8B2016B37275}" srcOrd="0" destOrd="0" presId="urn:microsoft.com/office/officeart/2005/8/layout/vList2"/>
    <dgm:cxn modelId="{614FD231-AEF3-4BD3-86F6-506A16448724}" type="presParOf" srcId="{30BDC29E-3764-4B82-9B72-D1175E578462}" destId="{5C2DB380-959C-4A43-91AE-9479928A871F}" srcOrd="0" destOrd="0" presId="urn:microsoft.com/office/officeart/2005/8/layout/vList2"/>
    <dgm:cxn modelId="{3C4E6570-B52E-4EA9-8881-AF5A912D7E3B}" type="presParOf" srcId="{30BDC29E-3764-4B82-9B72-D1175E578462}" destId="{311363BE-C2BE-4E86-BD23-51EA237DED9B}" srcOrd="1" destOrd="0" presId="urn:microsoft.com/office/officeart/2005/8/layout/vList2"/>
    <dgm:cxn modelId="{44D3FE69-39DA-4DE8-965D-9292537EECBF}" type="presParOf" srcId="{30BDC29E-3764-4B82-9B72-D1175E578462}" destId="{06C23E75-66C4-4293-BB93-8B2016B37275}" srcOrd="2" destOrd="0" presId="urn:microsoft.com/office/officeart/2005/8/layout/vList2"/>
    <dgm:cxn modelId="{78467FDC-DCB1-455A-8E87-EB58D3150177}" type="presParOf" srcId="{30BDC29E-3764-4B82-9B72-D1175E578462}" destId="{1427527C-6F11-41D9-836C-09EF25320BCA}" srcOrd="3" destOrd="0" presId="urn:microsoft.com/office/officeart/2005/8/layout/vList2"/>
    <dgm:cxn modelId="{C21D9E1E-399F-4F56-8BCD-A4D7AB215685}" type="presParOf" srcId="{30BDC29E-3764-4B82-9B72-D1175E578462}" destId="{31154F1D-3109-4E3B-B087-BFA0258A2F6A}" srcOrd="4" destOrd="0" presId="urn:microsoft.com/office/officeart/2005/8/layout/vList2"/>
    <dgm:cxn modelId="{609726DB-AEBF-4CA1-B6B4-07902B3E66E3}" type="presParOf" srcId="{30BDC29E-3764-4B82-9B72-D1175E578462}" destId="{3F08AAED-B53E-4A6F-9597-96B654E480EA}"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6DC7FA-F022-4295-9819-C4EAC3833B33}"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s-419"/>
        </a:p>
      </dgm:t>
    </dgm:pt>
    <dgm:pt modelId="{04DBF0C4-3BA4-40D1-805C-DD5924C45C14}">
      <dgm:prSet/>
      <dgm:spPr/>
      <dgm:t>
        <a:bodyPr/>
        <a:lstStyle/>
        <a:p>
          <a:r>
            <a:rPr lang="es-419"/>
            <a:t>Propósito Revelado</a:t>
          </a:r>
        </a:p>
      </dgm:t>
    </dgm:pt>
    <dgm:pt modelId="{C94BAEEC-D98E-4023-9E33-D87AF68A1256}" type="parTrans" cxnId="{50BA3C44-D080-4FE9-A1B1-3E7817D59028}">
      <dgm:prSet/>
      <dgm:spPr/>
      <dgm:t>
        <a:bodyPr/>
        <a:lstStyle/>
        <a:p>
          <a:endParaRPr lang="es-419"/>
        </a:p>
      </dgm:t>
    </dgm:pt>
    <dgm:pt modelId="{487B6286-B57E-41E9-AAE6-148BACD9C7AF}" type="sibTrans" cxnId="{50BA3C44-D080-4FE9-A1B1-3E7817D59028}">
      <dgm:prSet/>
      <dgm:spPr/>
      <dgm:t>
        <a:bodyPr/>
        <a:lstStyle/>
        <a:p>
          <a:endParaRPr lang="es-419"/>
        </a:p>
      </dgm:t>
    </dgm:pt>
    <dgm:pt modelId="{04176FD5-BA99-4041-9168-35A3CF105DBD}">
      <dgm:prSet/>
      <dgm:spPr/>
      <dgm:t>
        <a:bodyPr/>
        <a:lstStyle/>
        <a:p>
          <a:r>
            <a:rPr lang="es-419" baseline="0"/>
            <a:t>José comprendió que su llamado era "darle vida a mucha gente".</a:t>
          </a:r>
          <a:endParaRPr lang="es-419"/>
        </a:p>
      </dgm:t>
    </dgm:pt>
    <dgm:pt modelId="{9ED9B320-BD63-40D7-A598-4A378E4D0747}" type="parTrans" cxnId="{7A9082AA-B647-4BAF-92AC-1C022F82E00D}">
      <dgm:prSet/>
      <dgm:spPr/>
      <dgm:t>
        <a:bodyPr/>
        <a:lstStyle/>
        <a:p>
          <a:endParaRPr lang="es-419"/>
        </a:p>
      </dgm:t>
    </dgm:pt>
    <dgm:pt modelId="{63617A15-79A2-4F6A-90F9-8A695DDAB5C2}" type="sibTrans" cxnId="{7A9082AA-B647-4BAF-92AC-1C022F82E00D}">
      <dgm:prSet/>
      <dgm:spPr/>
      <dgm:t>
        <a:bodyPr/>
        <a:lstStyle/>
        <a:p>
          <a:endParaRPr lang="es-419"/>
        </a:p>
      </dgm:t>
    </dgm:pt>
    <dgm:pt modelId="{4E70C2AE-D5E7-496B-B99E-30F59D74E07A}">
      <dgm:prSet/>
      <dgm:spPr/>
      <dgm:t>
        <a:bodyPr/>
        <a:lstStyle/>
        <a:p>
          <a:r>
            <a:rPr lang="es-419"/>
            <a:t>Alcance Universal</a:t>
          </a:r>
        </a:p>
      </dgm:t>
    </dgm:pt>
    <dgm:pt modelId="{420AAC05-91B1-4FCF-8028-58B0524B3C40}" type="parTrans" cxnId="{0039A165-6508-472D-AFA5-59B4741FE4A8}">
      <dgm:prSet/>
      <dgm:spPr/>
      <dgm:t>
        <a:bodyPr/>
        <a:lstStyle/>
        <a:p>
          <a:endParaRPr lang="es-419"/>
        </a:p>
      </dgm:t>
    </dgm:pt>
    <dgm:pt modelId="{545FE663-E09C-418B-B0F3-59F634B1F4A8}" type="sibTrans" cxnId="{0039A165-6508-472D-AFA5-59B4741FE4A8}">
      <dgm:prSet/>
      <dgm:spPr/>
      <dgm:t>
        <a:bodyPr/>
        <a:lstStyle/>
        <a:p>
          <a:endParaRPr lang="es-419"/>
        </a:p>
      </dgm:t>
    </dgm:pt>
    <dgm:pt modelId="{8F10833E-40D5-4464-82FB-AD02400DD874}">
      <dgm:prSet/>
      <dgm:spPr/>
      <dgm:t>
        <a:bodyPr/>
        <a:lstStyle/>
        <a:p>
          <a:r>
            <a:rPr lang="es-419" baseline="0"/>
            <a:t>A través de él, faraón, Egipto, su familia e incluso sus enemigos fueron salvados.</a:t>
          </a:r>
          <a:endParaRPr lang="es-419"/>
        </a:p>
      </dgm:t>
    </dgm:pt>
    <dgm:pt modelId="{F63C3EBC-B83C-42CC-A3D9-6A74D9965BE9}" type="parTrans" cxnId="{B2E33198-5DB7-4C30-820E-1B109E2E40B2}">
      <dgm:prSet/>
      <dgm:spPr/>
      <dgm:t>
        <a:bodyPr/>
        <a:lstStyle/>
        <a:p>
          <a:endParaRPr lang="es-419"/>
        </a:p>
      </dgm:t>
    </dgm:pt>
    <dgm:pt modelId="{DB4CB2B2-FEFF-4E88-ABC4-0D9D0AB722F7}" type="sibTrans" cxnId="{B2E33198-5DB7-4C30-820E-1B109E2E40B2}">
      <dgm:prSet/>
      <dgm:spPr/>
      <dgm:t>
        <a:bodyPr/>
        <a:lstStyle/>
        <a:p>
          <a:endParaRPr lang="es-419"/>
        </a:p>
      </dgm:t>
    </dgm:pt>
    <dgm:pt modelId="{5A730A0B-936F-45EF-B92A-E73E5FA4AEFB}">
      <dgm:prSet/>
      <dgm:spPr/>
      <dgm:t>
        <a:bodyPr/>
        <a:lstStyle/>
        <a:p>
          <a:r>
            <a:rPr lang="es-419"/>
            <a:t>Impacto Histórico</a:t>
          </a:r>
        </a:p>
      </dgm:t>
    </dgm:pt>
    <dgm:pt modelId="{4928D65C-81DA-443F-835D-4B58A4EF78A4}" type="parTrans" cxnId="{EBAE168D-E18D-4E32-81EC-1152E9577804}">
      <dgm:prSet/>
      <dgm:spPr/>
      <dgm:t>
        <a:bodyPr/>
        <a:lstStyle/>
        <a:p>
          <a:endParaRPr lang="es-419"/>
        </a:p>
      </dgm:t>
    </dgm:pt>
    <dgm:pt modelId="{95602ED2-BFD5-42EB-82A0-830213D5BF53}" type="sibTrans" cxnId="{EBAE168D-E18D-4E32-81EC-1152E9577804}">
      <dgm:prSet/>
      <dgm:spPr/>
      <dgm:t>
        <a:bodyPr/>
        <a:lstStyle/>
        <a:p>
          <a:endParaRPr lang="es-419"/>
        </a:p>
      </dgm:t>
    </dgm:pt>
    <dgm:pt modelId="{141CF304-591F-4E9E-BB19-0D9F91AD68A0}">
      <dgm:prSet/>
      <dgm:spPr/>
      <dgm:t>
        <a:bodyPr/>
        <a:lstStyle/>
        <a:p>
          <a:r>
            <a:rPr lang="es-419" baseline="0"/>
            <a:t>Israel obtuvo una plataforma para formarse como pueblo, permitiendo la llegada de Cristo.</a:t>
          </a:r>
          <a:endParaRPr lang="es-419"/>
        </a:p>
      </dgm:t>
    </dgm:pt>
    <dgm:pt modelId="{BDAA6F13-B541-4A0D-A7E8-EE758709B372}" type="parTrans" cxnId="{78FE886C-2B52-449A-9915-1AE3E5D6275E}">
      <dgm:prSet/>
      <dgm:spPr/>
      <dgm:t>
        <a:bodyPr/>
        <a:lstStyle/>
        <a:p>
          <a:endParaRPr lang="es-419"/>
        </a:p>
      </dgm:t>
    </dgm:pt>
    <dgm:pt modelId="{D2C809AE-DC73-4D33-B64F-55B465BD3B78}" type="sibTrans" cxnId="{78FE886C-2B52-449A-9915-1AE3E5D6275E}">
      <dgm:prSet/>
      <dgm:spPr/>
      <dgm:t>
        <a:bodyPr/>
        <a:lstStyle/>
        <a:p>
          <a:endParaRPr lang="es-419"/>
        </a:p>
      </dgm:t>
    </dgm:pt>
    <dgm:pt modelId="{89CB09CB-7758-43E9-B986-88D10129F7D6}" type="pres">
      <dgm:prSet presAssocID="{056DC7FA-F022-4295-9819-C4EAC3833B33}" presName="Name0" presStyleCnt="0">
        <dgm:presLayoutVars>
          <dgm:dir/>
          <dgm:animLvl val="lvl"/>
          <dgm:resizeHandles val="exact"/>
        </dgm:presLayoutVars>
      </dgm:prSet>
      <dgm:spPr/>
    </dgm:pt>
    <dgm:pt modelId="{A41201A0-2DF2-4CB5-870B-232EC2C7EE0A}" type="pres">
      <dgm:prSet presAssocID="{04DBF0C4-3BA4-40D1-805C-DD5924C45C14}" presName="composite" presStyleCnt="0"/>
      <dgm:spPr/>
    </dgm:pt>
    <dgm:pt modelId="{169FC737-A68F-4800-86A6-960AAA9918FF}" type="pres">
      <dgm:prSet presAssocID="{04DBF0C4-3BA4-40D1-805C-DD5924C45C14}" presName="parTx" presStyleLbl="alignNode1" presStyleIdx="0" presStyleCnt="3">
        <dgm:presLayoutVars>
          <dgm:chMax val="0"/>
          <dgm:chPref val="0"/>
          <dgm:bulletEnabled val="1"/>
        </dgm:presLayoutVars>
      </dgm:prSet>
      <dgm:spPr/>
    </dgm:pt>
    <dgm:pt modelId="{640F5E10-6745-4C4D-A9DF-4A4BB8B4F5B1}" type="pres">
      <dgm:prSet presAssocID="{04DBF0C4-3BA4-40D1-805C-DD5924C45C14}" presName="desTx" presStyleLbl="alignAccFollowNode1" presStyleIdx="0" presStyleCnt="3">
        <dgm:presLayoutVars>
          <dgm:bulletEnabled val="1"/>
        </dgm:presLayoutVars>
      </dgm:prSet>
      <dgm:spPr/>
    </dgm:pt>
    <dgm:pt modelId="{0E5D0243-D2CE-444A-831F-D9B7DB790C89}" type="pres">
      <dgm:prSet presAssocID="{487B6286-B57E-41E9-AAE6-148BACD9C7AF}" presName="space" presStyleCnt="0"/>
      <dgm:spPr/>
    </dgm:pt>
    <dgm:pt modelId="{7DD10840-AB88-4634-8CFD-DC85C670F3BB}" type="pres">
      <dgm:prSet presAssocID="{4E70C2AE-D5E7-496B-B99E-30F59D74E07A}" presName="composite" presStyleCnt="0"/>
      <dgm:spPr/>
    </dgm:pt>
    <dgm:pt modelId="{DCCA1E21-43EA-4EAC-A834-DABCD5BF15AE}" type="pres">
      <dgm:prSet presAssocID="{4E70C2AE-D5E7-496B-B99E-30F59D74E07A}" presName="parTx" presStyleLbl="alignNode1" presStyleIdx="1" presStyleCnt="3">
        <dgm:presLayoutVars>
          <dgm:chMax val="0"/>
          <dgm:chPref val="0"/>
          <dgm:bulletEnabled val="1"/>
        </dgm:presLayoutVars>
      </dgm:prSet>
      <dgm:spPr/>
    </dgm:pt>
    <dgm:pt modelId="{4E0D11AB-22C9-4CB2-9979-D246A173436D}" type="pres">
      <dgm:prSet presAssocID="{4E70C2AE-D5E7-496B-B99E-30F59D74E07A}" presName="desTx" presStyleLbl="alignAccFollowNode1" presStyleIdx="1" presStyleCnt="3">
        <dgm:presLayoutVars>
          <dgm:bulletEnabled val="1"/>
        </dgm:presLayoutVars>
      </dgm:prSet>
      <dgm:spPr/>
    </dgm:pt>
    <dgm:pt modelId="{FD7BEA99-F9AD-477A-9BA1-D4A5182961B5}" type="pres">
      <dgm:prSet presAssocID="{545FE663-E09C-418B-B0F3-59F634B1F4A8}" presName="space" presStyleCnt="0"/>
      <dgm:spPr/>
    </dgm:pt>
    <dgm:pt modelId="{7A62F505-663D-4EC8-B060-E25548BAEC85}" type="pres">
      <dgm:prSet presAssocID="{5A730A0B-936F-45EF-B92A-E73E5FA4AEFB}" presName="composite" presStyleCnt="0"/>
      <dgm:spPr/>
    </dgm:pt>
    <dgm:pt modelId="{7E8EDA86-2E8F-429F-9D4C-F8E4650D0F7B}" type="pres">
      <dgm:prSet presAssocID="{5A730A0B-936F-45EF-B92A-E73E5FA4AEFB}" presName="parTx" presStyleLbl="alignNode1" presStyleIdx="2" presStyleCnt="3">
        <dgm:presLayoutVars>
          <dgm:chMax val="0"/>
          <dgm:chPref val="0"/>
          <dgm:bulletEnabled val="1"/>
        </dgm:presLayoutVars>
      </dgm:prSet>
      <dgm:spPr/>
    </dgm:pt>
    <dgm:pt modelId="{FAAB3526-2E93-4147-8A32-33F382813A7F}" type="pres">
      <dgm:prSet presAssocID="{5A730A0B-936F-45EF-B92A-E73E5FA4AEFB}" presName="desTx" presStyleLbl="alignAccFollowNode1" presStyleIdx="2" presStyleCnt="3">
        <dgm:presLayoutVars>
          <dgm:bulletEnabled val="1"/>
        </dgm:presLayoutVars>
      </dgm:prSet>
      <dgm:spPr/>
    </dgm:pt>
  </dgm:ptLst>
  <dgm:cxnLst>
    <dgm:cxn modelId="{D3CF950F-9E2C-42F4-B55C-C96D23298B3D}" type="presOf" srcId="{141CF304-591F-4E9E-BB19-0D9F91AD68A0}" destId="{FAAB3526-2E93-4147-8A32-33F382813A7F}" srcOrd="0" destOrd="0" presId="urn:microsoft.com/office/officeart/2005/8/layout/hList1"/>
    <dgm:cxn modelId="{DCDFEB2E-C5EB-4E30-9377-7EF9F23964A4}" type="presOf" srcId="{04176FD5-BA99-4041-9168-35A3CF105DBD}" destId="{640F5E10-6745-4C4D-A9DF-4A4BB8B4F5B1}" srcOrd="0" destOrd="0" presId="urn:microsoft.com/office/officeart/2005/8/layout/hList1"/>
    <dgm:cxn modelId="{50BA3C44-D080-4FE9-A1B1-3E7817D59028}" srcId="{056DC7FA-F022-4295-9819-C4EAC3833B33}" destId="{04DBF0C4-3BA4-40D1-805C-DD5924C45C14}" srcOrd="0" destOrd="0" parTransId="{C94BAEEC-D98E-4023-9E33-D87AF68A1256}" sibTransId="{487B6286-B57E-41E9-AAE6-148BACD9C7AF}"/>
    <dgm:cxn modelId="{0039A165-6508-472D-AFA5-59B4741FE4A8}" srcId="{056DC7FA-F022-4295-9819-C4EAC3833B33}" destId="{4E70C2AE-D5E7-496B-B99E-30F59D74E07A}" srcOrd="1" destOrd="0" parTransId="{420AAC05-91B1-4FCF-8028-58B0524B3C40}" sibTransId="{545FE663-E09C-418B-B0F3-59F634B1F4A8}"/>
    <dgm:cxn modelId="{78FE886C-2B52-449A-9915-1AE3E5D6275E}" srcId="{5A730A0B-936F-45EF-B92A-E73E5FA4AEFB}" destId="{141CF304-591F-4E9E-BB19-0D9F91AD68A0}" srcOrd="0" destOrd="0" parTransId="{BDAA6F13-B541-4A0D-A7E8-EE758709B372}" sibTransId="{D2C809AE-DC73-4D33-B64F-55B465BD3B78}"/>
    <dgm:cxn modelId="{90E7CF6D-35D5-4B93-8077-C7835FE607D5}" type="presOf" srcId="{4E70C2AE-D5E7-496B-B99E-30F59D74E07A}" destId="{DCCA1E21-43EA-4EAC-A834-DABCD5BF15AE}" srcOrd="0" destOrd="0" presId="urn:microsoft.com/office/officeart/2005/8/layout/hList1"/>
    <dgm:cxn modelId="{278B685A-55EE-4E24-B481-CE474D93ACFD}" type="presOf" srcId="{04DBF0C4-3BA4-40D1-805C-DD5924C45C14}" destId="{169FC737-A68F-4800-86A6-960AAA9918FF}" srcOrd="0" destOrd="0" presId="urn:microsoft.com/office/officeart/2005/8/layout/hList1"/>
    <dgm:cxn modelId="{EBAE168D-E18D-4E32-81EC-1152E9577804}" srcId="{056DC7FA-F022-4295-9819-C4EAC3833B33}" destId="{5A730A0B-936F-45EF-B92A-E73E5FA4AEFB}" srcOrd="2" destOrd="0" parTransId="{4928D65C-81DA-443F-835D-4B58A4EF78A4}" sibTransId="{95602ED2-BFD5-42EB-82A0-830213D5BF53}"/>
    <dgm:cxn modelId="{B2E33198-5DB7-4C30-820E-1B109E2E40B2}" srcId="{4E70C2AE-D5E7-496B-B99E-30F59D74E07A}" destId="{8F10833E-40D5-4464-82FB-AD02400DD874}" srcOrd="0" destOrd="0" parTransId="{F63C3EBC-B83C-42CC-A3D9-6A74D9965BE9}" sibTransId="{DB4CB2B2-FEFF-4E88-ABC4-0D9D0AB722F7}"/>
    <dgm:cxn modelId="{A81EBA9A-40A2-4247-BF81-542DE9C967C1}" type="presOf" srcId="{8F10833E-40D5-4464-82FB-AD02400DD874}" destId="{4E0D11AB-22C9-4CB2-9979-D246A173436D}" srcOrd="0" destOrd="0" presId="urn:microsoft.com/office/officeart/2005/8/layout/hList1"/>
    <dgm:cxn modelId="{7A9082AA-B647-4BAF-92AC-1C022F82E00D}" srcId="{04DBF0C4-3BA4-40D1-805C-DD5924C45C14}" destId="{04176FD5-BA99-4041-9168-35A3CF105DBD}" srcOrd="0" destOrd="0" parTransId="{9ED9B320-BD63-40D7-A598-4A378E4D0747}" sibTransId="{63617A15-79A2-4F6A-90F9-8A695DDAB5C2}"/>
    <dgm:cxn modelId="{1EBC24C1-E81F-4471-BFDA-728059A4F489}" type="presOf" srcId="{056DC7FA-F022-4295-9819-C4EAC3833B33}" destId="{89CB09CB-7758-43E9-B986-88D10129F7D6}" srcOrd="0" destOrd="0" presId="urn:microsoft.com/office/officeart/2005/8/layout/hList1"/>
    <dgm:cxn modelId="{984934E1-BEF5-4B96-A15F-CDA8FD67940E}" type="presOf" srcId="{5A730A0B-936F-45EF-B92A-E73E5FA4AEFB}" destId="{7E8EDA86-2E8F-429F-9D4C-F8E4650D0F7B}" srcOrd="0" destOrd="0" presId="urn:microsoft.com/office/officeart/2005/8/layout/hList1"/>
    <dgm:cxn modelId="{8B5DDE1B-9951-4CA6-A5A3-49197BFB559B}" type="presParOf" srcId="{89CB09CB-7758-43E9-B986-88D10129F7D6}" destId="{A41201A0-2DF2-4CB5-870B-232EC2C7EE0A}" srcOrd="0" destOrd="0" presId="urn:microsoft.com/office/officeart/2005/8/layout/hList1"/>
    <dgm:cxn modelId="{BD13F5B0-141A-4077-A89E-A5D8954F4F9A}" type="presParOf" srcId="{A41201A0-2DF2-4CB5-870B-232EC2C7EE0A}" destId="{169FC737-A68F-4800-86A6-960AAA9918FF}" srcOrd="0" destOrd="0" presId="urn:microsoft.com/office/officeart/2005/8/layout/hList1"/>
    <dgm:cxn modelId="{4F5C9E6E-17C7-42B9-B0ED-75A84F935AAE}" type="presParOf" srcId="{A41201A0-2DF2-4CB5-870B-232EC2C7EE0A}" destId="{640F5E10-6745-4C4D-A9DF-4A4BB8B4F5B1}" srcOrd="1" destOrd="0" presId="urn:microsoft.com/office/officeart/2005/8/layout/hList1"/>
    <dgm:cxn modelId="{5C770AE6-F25B-4D73-90B5-A57A00A934FE}" type="presParOf" srcId="{89CB09CB-7758-43E9-B986-88D10129F7D6}" destId="{0E5D0243-D2CE-444A-831F-D9B7DB790C89}" srcOrd="1" destOrd="0" presId="urn:microsoft.com/office/officeart/2005/8/layout/hList1"/>
    <dgm:cxn modelId="{CAF89568-2842-4592-B17F-9539DA446993}" type="presParOf" srcId="{89CB09CB-7758-43E9-B986-88D10129F7D6}" destId="{7DD10840-AB88-4634-8CFD-DC85C670F3BB}" srcOrd="2" destOrd="0" presId="urn:microsoft.com/office/officeart/2005/8/layout/hList1"/>
    <dgm:cxn modelId="{DCCC75DA-1391-4EBE-BE10-5F33BCFB8630}" type="presParOf" srcId="{7DD10840-AB88-4634-8CFD-DC85C670F3BB}" destId="{DCCA1E21-43EA-4EAC-A834-DABCD5BF15AE}" srcOrd="0" destOrd="0" presId="urn:microsoft.com/office/officeart/2005/8/layout/hList1"/>
    <dgm:cxn modelId="{ED4EBBE5-3EE0-44C5-BD1F-7A43DA3841BE}" type="presParOf" srcId="{7DD10840-AB88-4634-8CFD-DC85C670F3BB}" destId="{4E0D11AB-22C9-4CB2-9979-D246A173436D}" srcOrd="1" destOrd="0" presId="urn:microsoft.com/office/officeart/2005/8/layout/hList1"/>
    <dgm:cxn modelId="{E8ECFFAB-7AE5-4673-A2E6-5F5468404E57}" type="presParOf" srcId="{89CB09CB-7758-43E9-B986-88D10129F7D6}" destId="{FD7BEA99-F9AD-477A-9BA1-D4A5182961B5}" srcOrd="3" destOrd="0" presId="urn:microsoft.com/office/officeart/2005/8/layout/hList1"/>
    <dgm:cxn modelId="{29C7111F-0E2B-408D-ADE2-CED1853BA599}" type="presParOf" srcId="{89CB09CB-7758-43E9-B986-88D10129F7D6}" destId="{7A62F505-663D-4EC8-B060-E25548BAEC85}" srcOrd="4" destOrd="0" presId="urn:microsoft.com/office/officeart/2005/8/layout/hList1"/>
    <dgm:cxn modelId="{32C73EF0-6CFF-48CA-AA95-1736AF1CC71B}" type="presParOf" srcId="{7A62F505-663D-4EC8-B060-E25548BAEC85}" destId="{7E8EDA86-2E8F-429F-9D4C-F8E4650D0F7B}" srcOrd="0" destOrd="0" presId="urn:microsoft.com/office/officeart/2005/8/layout/hList1"/>
    <dgm:cxn modelId="{327ED90C-DE37-47FD-B5CA-6769C8889F39}" type="presParOf" srcId="{7A62F505-663D-4EC8-B060-E25548BAEC85}" destId="{FAAB3526-2E93-4147-8A32-33F382813A7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05BF6F-056C-4B43-96B9-A10975366C4F}" type="doc">
      <dgm:prSet loTypeId="urn:microsoft.com/office/officeart/2005/8/layout/vList5" loCatId="list" qsTypeId="urn:microsoft.com/office/officeart/2005/8/quickstyle/simple1" qsCatId="simple" csTypeId="urn:microsoft.com/office/officeart/2005/8/colors/accent0_3" csCatId="mainScheme"/>
      <dgm:spPr/>
      <dgm:t>
        <a:bodyPr/>
        <a:lstStyle/>
        <a:p>
          <a:endParaRPr lang="es-419"/>
        </a:p>
      </dgm:t>
    </dgm:pt>
    <dgm:pt modelId="{3656E3AE-85E6-44E7-AE96-D167BACC48DB}">
      <dgm:prSet/>
      <dgm:spPr/>
      <dgm:t>
        <a:bodyPr/>
        <a:lstStyle/>
        <a:p>
          <a:r>
            <a:rPr lang="es-419"/>
            <a:t>Instrumentos de Salvación</a:t>
          </a:r>
        </a:p>
      </dgm:t>
    </dgm:pt>
    <dgm:pt modelId="{234AFE1F-D33B-4759-8F81-EEB23F59785B}" type="parTrans" cxnId="{B6822DD7-137A-41C4-8D92-8C5A98F66E19}">
      <dgm:prSet/>
      <dgm:spPr/>
      <dgm:t>
        <a:bodyPr/>
        <a:lstStyle/>
        <a:p>
          <a:endParaRPr lang="es-419"/>
        </a:p>
      </dgm:t>
    </dgm:pt>
    <dgm:pt modelId="{A8AE37B1-29D6-48C7-923D-8B9399280AD1}" type="sibTrans" cxnId="{B6822DD7-137A-41C4-8D92-8C5A98F66E19}">
      <dgm:prSet/>
      <dgm:spPr/>
      <dgm:t>
        <a:bodyPr/>
        <a:lstStyle/>
        <a:p>
          <a:endParaRPr lang="es-419"/>
        </a:p>
      </dgm:t>
    </dgm:pt>
    <dgm:pt modelId="{07DC2017-30BA-4E96-B1CD-012E4E808A8F}">
      <dgm:prSet/>
      <dgm:spPr/>
      <dgm:t>
        <a:bodyPr/>
        <a:lstStyle/>
        <a:p>
          <a:r>
            <a:rPr lang="es-419" baseline="0"/>
            <a:t>Dios busca "Josés" modernos comprometidos con su propósito.</a:t>
          </a:r>
          <a:endParaRPr lang="es-419"/>
        </a:p>
      </dgm:t>
    </dgm:pt>
    <dgm:pt modelId="{6EC51D66-3E45-4D52-9923-FDA21857AB16}" type="parTrans" cxnId="{775B3BAD-3265-43BF-91A9-147CF59A6A74}">
      <dgm:prSet/>
      <dgm:spPr/>
      <dgm:t>
        <a:bodyPr/>
        <a:lstStyle/>
        <a:p>
          <a:endParaRPr lang="es-419"/>
        </a:p>
      </dgm:t>
    </dgm:pt>
    <dgm:pt modelId="{488AB8E7-D1D5-407E-AD48-0F886078AB86}" type="sibTrans" cxnId="{775B3BAD-3265-43BF-91A9-147CF59A6A74}">
      <dgm:prSet/>
      <dgm:spPr/>
      <dgm:t>
        <a:bodyPr/>
        <a:lstStyle/>
        <a:p>
          <a:endParaRPr lang="es-419"/>
        </a:p>
      </dgm:t>
    </dgm:pt>
    <dgm:pt modelId="{A13F0A5E-CF8F-4FC6-AAFC-FF72609611AB}">
      <dgm:prSet/>
      <dgm:spPr/>
      <dgm:t>
        <a:bodyPr/>
        <a:lstStyle/>
        <a:p>
          <a:r>
            <a:rPr lang="es-419"/>
            <a:t>Zombis Espirituales</a:t>
          </a:r>
        </a:p>
      </dgm:t>
    </dgm:pt>
    <dgm:pt modelId="{3A0E1CCF-2EAE-4F03-90E7-04667231104F}" type="parTrans" cxnId="{7119CC63-CF04-41DD-9389-941732D3FE7D}">
      <dgm:prSet/>
      <dgm:spPr/>
      <dgm:t>
        <a:bodyPr/>
        <a:lstStyle/>
        <a:p>
          <a:endParaRPr lang="es-419"/>
        </a:p>
      </dgm:t>
    </dgm:pt>
    <dgm:pt modelId="{0BA783D9-4DB4-411D-BDCF-B7FEC69EB528}" type="sibTrans" cxnId="{7119CC63-CF04-41DD-9389-941732D3FE7D}">
      <dgm:prSet/>
      <dgm:spPr/>
      <dgm:t>
        <a:bodyPr/>
        <a:lstStyle/>
        <a:p>
          <a:endParaRPr lang="es-419"/>
        </a:p>
      </dgm:t>
    </dgm:pt>
    <dgm:pt modelId="{7A5543CC-70E4-4D43-9EBD-376EFF55DED1}">
      <dgm:prSet/>
      <dgm:spPr/>
      <dgm:t>
        <a:bodyPr/>
        <a:lstStyle/>
        <a:p>
          <a:r>
            <a:rPr lang="es-419" baseline="0"/>
            <a:t>Muchos respiran pero están muertos espiritualmente.</a:t>
          </a:r>
          <a:endParaRPr lang="es-419"/>
        </a:p>
      </dgm:t>
    </dgm:pt>
    <dgm:pt modelId="{C6079828-C32D-4AF4-B599-1774833519B4}" type="parTrans" cxnId="{BF14AE9D-4B38-4234-B30F-84E1A1737386}">
      <dgm:prSet/>
      <dgm:spPr/>
      <dgm:t>
        <a:bodyPr/>
        <a:lstStyle/>
        <a:p>
          <a:endParaRPr lang="es-419"/>
        </a:p>
      </dgm:t>
    </dgm:pt>
    <dgm:pt modelId="{0979DCA3-901E-4435-8017-FD78548271D3}" type="sibTrans" cxnId="{BF14AE9D-4B38-4234-B30F-84E1A1737386}">
      <dgm:prSet/>
      <dgm:spPr/>
      <dgm:t>
        <a:bodyPr/>
        <a:lstStyle/>
        <a:p>
          <a:endParaRPr lang="es-419"/>
        </a:p>
      </dgm:t>
    </dgm:pt>
    <dgm:pt modelId="{39D3A726-75DD-466C-ABED-003318841582}">
      <dgm:prSet/>
      <dgm:spPr/>
      <dgm:t>
        <a:bodyPr/>
        <a:lstStyle/>
        <a:p>
          <a:r>
            <a:rPr lang="es-419"/>
            <a:t>Propósito Cristiano</a:t>
          </a:r>
        </a:p>
      </dgm:t>
    </dgm:pt>
    <dgm:pt modelId="{B93EE24B-DF3B-4136-98ED-19F7CE91F06B}" type="parTrans" cxnId="{9CED5E62-9532-4759-BF8A-5EE717EAE8C7}">
      <dgm:prSet/>
      <dgm:spPr/>
      <dgm:t>
        <a:bodyPr/>
        <a:lstStyle/>
        <a:p>
          <a:endParaRPr lang="es-419"/>
        </a:p>
      </dgm:t>
    </dgm:pt>
    <dgm:pt modelId="{5D27C366-1A97-4B85-9112-88E5AE826D70}" type="sibTrans" cxnId="{9CED5E62-9532-4759-BF8A-5EE717EAE8C7}">
      <dgm:prSet/>
      <dgm:spPr/>
      <dgm:t>
        <a:bodyPr/>
        <a:lstStyle/>
        <a:p>
          <a:endParaRPr lang="es-419"/>
        </a:p>
      </dgm:t>
    </dgm:pt>
    <dgm:pt modelId="{0C207ECF-0A76-4213-BF8C-77271EA11F60}">
      <dgm:prSet/>
      <dgm:spPr/>
      <dgm:t>
        <a:bodyPr/>
        <a:lstStyle/>
        <a:p>
          <a:r>
            <a:rPr lang="es-419" baseline="0"/>
            <a:t>Fuimos creados para llevar vida eterna a muchas personas.</a:t>
          </a:r>
          <a:endParaRPr lang="es-419"/>
        </a:p>
      </dgm:t>
    </dgm:pt>
    <dgm:pt modelId="{2FFC743F-A616-49DE-B864-169F9B92AF1A}" type="parTrans" cxnId="{74439794-E0AE-4CCF-8E1F-1A20983B8546}">
      <dgm:prSet/>
      <dgm:spPr/>
      <dgm:t>
        <a:bodyPr/>
        <a:lstStyle/>
        <a:p>
          <a:endParaRPr lang="es-419"/>
        </a:p>
      </dgm:t>
    </dgm:pt>
    <dgm:pt modelId="{951BC1D8-21C4-452B-957D-CEF1B4251838}" type="sibTrans" cxnId="{74439794-E0AE-4CCF-8E1F-1A20983B8546}">
      <dgm:prSet/>
      <dgm:spPr/>
      <dgm:t>
        <a:bodyPr/>
        <a:lstStyle/>
        <a:p>
          <a:endParaRPr lang="es-419"/>
        </a:p>
      </dgm:t>
    </dgm:pt>
    <dgm:pt modelId="{E604E200-4C1F-4CF7-857D-39AD2A50A031}" type="pres">
      <dgm:prSet presAssocID="{8305BF6F-056C-4B43-96B9-A10975366C4F}" presName="Name0" presStyleCnt="0">
        <dgm:presLayoutVars>
          <dgm:dir/>
          <dgm:animLvl val="lvl"/>
          <dgm:resizeHandles val="exact"/>
        </dgm:presLayoutVars>
      </dgm:prSet>
      <dgm:spPr/>
    </dgm:pt>
    <dgm:pt modelId="{FC2DB878-0634-4915-9B15-A9A244A179C5}" type="pres">
      <dgm:prSet presAssocID="{3656E3AE-85E6-44E7-AE96-D167BACC48DB}" presName="linNode" presStyleCnt="0"/>
      <dgm:spPr/>
    </dgm:pt>
    <dgm:pt modelId="{84BA8E57-03B6-4311-8105-D5258004C1B8}" type="pres">
      <dgm:prSet presAssocID="{3656E3AE-85E6-44E7-AE96-D167BACC48DB}" presName="parentText" presStyleLbl="node1" presStyleIdx="0" presStyleCnt="3">
        <dgm:presLayoutVars>
          <dgm:chMax val="1"/>
          <dgm:bulletEnabled val="1"/>
        </dgm:presLayoutVars>
      </dgm:prSet>
      <dgm:spPr/>
    </dgm:pt>
    <dgm:pt modelId="{9259E4B6-8667-410D-8D7A-1803423B9A67}" type="pres">
      <dgm:prSet presAssocID="{3656E3AE-85E6-44E7-AE96-D167BACC48DB}" presName="descendantText" presStyleLbl="alignAccFollowNode1" presStyleIdx="0" presStyleCnt="3">
        <dgm:presLayoutVars>
          <dgm:bulletEnabled val="1"/>
        </dgm:presLayoutVars>
      </dgm:prSet>
      <dgm:spPr/>
    </dgm:pt>
    <dgm:pt modelId="{251D13A8-BC46-4D50-8CC9-79EA57E5FB18}" type="pres">
      <dgm:prSet presAssocID="{A8AE37B1-29D6-48C7-923D-8B9399280AD1}" presName="sp" presStyleCnt="0"/>
      <dgm:spPr/>
    </dgm:pt>
    <dgm:pt modelId="{6F094BBB-7121-4216-B817-28F28078A157}" type="pres">
      <dgm:prSet presAssocID="{A13F0A5E-CF8F-4FC6-AAFC-FF72609611AB}" presName="linNode" presStyleCnt="0"/>
      <dgm:spPr/>
    </dgm:pt>
    <dgm:pt modelId="{F1E65715-5F3F-4A31-B3B7-D075B29C9CA8}" type="pres">
      <dgm:prSet presAssocID="{A13F0A5E-CF8F-4FC6-AAFC-FF72609611AB}" presName="parentText" presStyleLbl="node1" presStyleIdx="1" presStyleCnt="3">
        <dgm:presLayoutVars>
          <dgm:chMax val="1"/>
          <dgm:bulletEnabled val="1"/>
        </dgm:presLayoutVars>
      </dgm:prSet>
      <dgm:spPr/>
    </dgm:pt>
    <dgm:pt modelId="{0A2DA43B-E14F-414E-AEEF-8D52B48EE886}" type="pres">
      <dgm:prSet presAssocID="{A13F0A5E-CF8F-4FC6-AAFC-FF72609611AB}" presName="descendantText" presStyleLbl="alignAccFollowNode1" presStyleIdx="1" presStyleCnt="3">
        <dgm:presLayoutVars>
          <dgm:bulletEnabled val="1"/>
        </dgm:presLayoutVars>
      </dgm:prSet>
      <dgm:spPr/>
    </dgm:pt>
    <dgm:pt modelId="{A7B823EE-3DC1-46DB-A1A6-8BC618A1382C}" type="pres">
      <dgm:prSet presAssocID="{0BA783D9-4DB4-411D-BDCF-B7FEC69EB528}" presName="sp" presStyleCnt="0"/>
      <dgm:spPr/>
    </dgm:pt>
    <dgm:pt modelId="{21E24B2E-82C6-4AF8-8933-69B384E78586}" type="pres">
      <dgm:prSet presAssocID="{39D3A726-75DD-466C-ABED-003318841582}" presName="linNode" presStyleCnt="0"/>
      <dgm:spPr/>
    </dgm:pt>
    <dgm:pt modelId="{757A07F8-523B-478D-814B-10F2FA265AC9}" type="pres">
      <dgm:prSet presAssocID="{39D3A726-75DD-466C-ABED-003318841582}" presName="parentText" presStyleLbl="node1" presStyleIdx="2" presStyleCnt="3">
        <dgm:presLayoutVars>
          <dgm:chMax val="1"/>
          <dgm:bulletEnabled val="1"/>
        </dgm:presLayoutVars>
      </dgm:prSet>
      <dgm:spPr/>
    </dgm:pt>
    <dgm:pt modelId="{DD7F7F11-D3EB-4338-8C1A-844B69E3C832}" type="pres">
      <dgm:prSet presAssocID="{39D3A726-75DD-466C-ABED-003318841582}" presName="descendantText" presStyleLbl="alignAccFollowNode1" presStyleIdx="2" presStyleCnt="3">
        <dgm:presLayoutVars>
          <dgm:bulletEnabled val="1"/>
        </dgm:presLayoutVars>
      </dgm:prSet>
      <dgm:spPr/>
    </dgm:pt>
  </dgm:ptLst>
  <dgm:cxnLst>
    <dgm:cxn modelId="{E5294E15-898C-4F5C-8B6B-D31E0087CB7A}" type="presOf" srcId="{3656E3AE-85E6-44E7-AE96-D167BACC48DB}" destId="{84BA8E57-03B6-4311-8105-D5258004C1B8}" srcOrd="0" destOrd="0" presId="urn:microsoft.com/office/officeart/2005/8/layout/vList5"/>
    <dgm:cxn modelId="{A80F7C60-9921-4F6B-A255-FCA755BA1405}" type="presOf" srcId="{A13F0A5E-CF8F-4FC6-AAFC-FF72609611AB}" destId="{F1E65715-5F3F-4A31-B3B7-D075B29C9CA8}" srcOrd="0" destOrd="0" presId="urn:microsoft.com/office/officeart/2005/8/layout/vList5"/>
    <dgm:cxn modelId="{E5CEC161-3DFB-4239-8223-A07C2A40F95C}" type="presOf" srcId="{39D3A726-75DD-466C-ABED-003318841582}" destId="{757A07F8-523B-478D-814B-10F2FA265AC9}" srcOrd="0" destOrd="0" presId="urn:microsoft.com/office/officeart/2005/8/layout/vList5"/>
    <dgm:cxn modelId="{9CED5E62-9532-4759-BF8A-5EE717EAE8C7}" srcId="{8305BF6F-056C-4B43-96B9-A10975366C4F}" destId="{39D3A726-75DD-466C-ABED-003318841582}" srcOrd="2" destOrd="0" parTransId="{B93EE24B-DF3B-4136-98ED-19F7CE91F06B}" sibTransId="{5D27C366-1A97-4B85-9112-88E5AE826D70}"/>
    <dgm:cxn modelId="{7119CC63-CF04-41DD-9389-941732D3FE7D}" srcId="{8305BF6F-056C-4B43-96B9-A10975366C4F}" destId="{A13F0A5E-CF8F-4FC6-AAFC-FF72609611AB}" srcOrd="1" destOrd="0" parTransId="{3A0E1CCF-2EAE-4F03-90E7-04667231104F}" sibTransId="{0BA783D9-4DB4-411D-BDCF-B7FEC69EB528}"/>
    <dgm:cxn modelId="{D350AF75-2FD6-4B76-8D8F-863600A79837}" type="presOf" srcId="{7A5543CC-70E4-4D43-9EBD-376EFF55DED1}" destId="{0A2DA43B-E14F-414E-AEEF-8D52B48EE886}" srcOrd="0" destOrd="0" presId="urn:microsoft.com/office/officeart/2005/8/layout/vList5"/>
    <dgm:cxn modelId="{ED27EE78-252C-44B8-870B-E322EAE86CD1}" type="presOf" srcId="{0C207ECF-0A76-4213-BF8C-77271EA11F60}" destId="{DD7F7F11-D3EB-4338-8C1A-844B69E3C832}" srcOrd="0" destOrd="0" presId="urn:microsoft.com/office/officeart/2005/8/layout/vList5"/>
    <dgm:cxn modelId="{74439794-E0AE-4CCF-8E1F-1A20983B8546}" srcId="{39D3A726-75DD-466C-ABED-003318841582}" destId="{0C207ECF-0A76-4213-BF8C-77271EA11F60}" srcOrd="0" destOrd="0" parTransId="{2FFC743F-A616-49DE-B864-169F9B92AF1A}" sibTransId="{951BC1D8-21C4-452B-957D-CEF1B4251838}"/>
    <dgm:cxn modelId="{81524295-35B1-4342-8C3B-F7674B2C7D2F}" type="presOf" srcId="{8305BF6F-056C-4B43-96B9-A10975366C4F}" destId="{E604E200-4C1F-4CF7-857D-39AD2A50A031}" srcOrd="0" destOrd="0" presId="urn:microsoft.com/office/officeart/2005/8/layout/vList5"/>
    <dgm:cxn modelId="{BF14AE9D-4B38-4234-B30F-84E1A1737386}" srcId="{A13F0A5E-CF8F-4FC6-AAFC-FF72609611AB}" destId="{7A5543CC-70E4-4D43-9EBD-376EFF55DED1}" srcOrd="0" destOrd="0" parTransId="{C6079828-C32D-4AF4-B599-1774833519B4}" sibTransId="{0979DCA3-901E-4435-8017-FD78548271D3}"/>
    <dgm:cxn modelId="{309D36A4-389A-4FFA-BC05-6CF61870F875}" type="presOf" srcId="{07DC2017-30BA-4E96-B1CD-012E4E808A8F}" destId="{9259E4B6-8667-410D-8D7A-1803423B9A67}" srcOrd="0" destOrd="0" presId="urn:microsoft.com/office/officeart/2005/8/layout/vList5"/>
    <dgm:cxn modelId="{775B3BAD-3265-43BF-91A9-147CF59A6A74}" srcId="{3656E3AE-85E6-44E7-AE96-D167BACC48DB}" destId="{07DC2017-30BA-4E96-B1CD-012E4E808A8F}" srcOrd="0" destOrd="0" parTransId="{6EC51D66-3E45-4D52-9923-FDA21857AB16}" sibTransId="{488AB8E7-D1D5-407E-AD48-0F886078AB86}"/>
    <dgm:cxn modelId="{B6822DD7-137A-41C4-8D92-8C5A98F66E19}" srcId="{8305BF6F-056C-4B43-96B9-A10975366C4F}" destId="{3656E3AE-85E6-44E7-AE96-D167BACC48DB}" srcOrd="0" destOrd="0" parTransId="{234AFE1F-D33B-4759-8F81-EEB23F59785B}" sibTransId="{A8AE37B1-29D6-48C7-923D-8B9399280AD1}"/>
    <dgm:cxn modelId="{6B32349A-0B59-496C-9EDB-3F358237DC73}" type="presParOf" srcId="{E604E200-4C1F-4CF7-857D-39AD2A50A031}" destId="{FC2DB878-0634-4915-9B15-A9A244A179C5}" srcOrd="0" destOrd="0" presId="urn:microsoft.com/office/officeart/2005/8/layout/vList5"/>
    <dgm:cxn modelId="{F5CDE50A-B010-45D8-B41B-37DD2A624FF1}" type="presParOf" srcId="{FC2DB878-0634-4915-9B15-A9A244A179C5}" destId="{84BA8E57-03B6-4311-8105-D5258004C1B8}" srcOrd="0" destOrd="0" presId="urn:microsoft.com/office/officeart/2005/8/layout/vList5"/>
    <dgm:cxn modelId="{280B6EDC-44CD-4060-AF6F-F32C46346139}" type="presParOf" srcId="{FC2DB878-0634-4915-9B15-A9A244A179C5}" destId="{9259E4B6-8667-410D-8D7A-1803423B9A67}" srcOrd="1" destOrd="0" presId="urn:microsoft.com/office/officeart/2005/8/layout/vList5"/>
    <dgm:cxn modelId="{85ED38A1-7FA3-441C-B990-9B64C5C4F15A}" type="presParOf" srcId="{E604E200-4C1F-4CF7-857D-39AD2A50A031}" destId="{251D13A8-BC46-4D50-8CC9-79EA57E5FB18}" srcOrd="1" destOrd="0" presId="urn:microsoft.com/office/officeart/2005/8/layout/vList5"/>
    <dgm:cxn modelId="{CAE52BD9-616F-4D55-9DFB-6F91C2AE6D35}" type="presParOf" srcId="{E604E200-4C1F-4CF7-857D-39AD2A50A031}" destId="{6F094BBB-7121-4216-B817-28F28078A157}" srcOrd="2" destOrd="0" presId="urn:microsoft.com/office/officeart/2005/8/layout/vList5"/>
    <dgm:cxn modelId="{D8973C6D-086C-48FA-A5AD-305AF2101347}" type="presParOf" srcId="{6F094BBB-7121-4216-B817-28F28078A157}" destId="{F1E65715-5F3F-4A31-B3B7-D075B29C9CA8}" srcOrd="0" destOrd="0" presId="urn:microsoft.com/office/officeart/2005/8/layout/vList5"/>
    <dgm:cxn modelId="{ACD05760-235F-4506-B15B-4A014A03222F}" type="presParOf" srcId="{6F094BBB-7121-4216-B817-28F28078A157}" destId="{0A2DA43B-E14F-414E-AEEF-8D52B48EE886}" srcOrd="1" destOrd="0" presId="urn:microsoft.com/office/officeart/2005/8/layout/vList5"/>
    <dgm:cxn modelId="{BFBA764C-3B71-4C7A-9BB6-14A43635C7BC}" type="presParOf" srcId="{E604E200-4C1F-4CF7-857D-39AD2A50A031}" destId="{A7B823EE-3DC1-46DB-A1A6-8BC618A1382C}" srcOrd="3" destOrd="0" presId="urn:microsoft.com/office/officeart/2005/8/layout/vList5"/>
    <dgm:cxn modelId="{48AC4E83-625E-4F8B-B858-13449AB05A24}" type="presParOf" srcId="{E604E200-4C1F-4CF7-857D-39AD2A50A031}" destId="{21E24B2E-82C6-4AF8-8933-69B384E78586}" srcOrd="4" destOrd="0" presId="urn:microsoft.com/office/officeart/2005/8/layout/vList5"/>
    <dgm:cxn modelId="{6473A071-A571-40A7-B31D-E44F2CBC346A}" type="presParOf" srcId="{21E24B2E-82C6-4AF8-8933-69B384E78586}" destId="{757A07F8-523B-478D-814B-10F2FA265AC9}" srcOrd="0" destOrd="0" presId="urn:microsoft.com/office/officeart/2005/8/layout/vList5"/>
    <dgm:cxn modelId="{9EE4C8B1-2F24-4CDC-B7CE-17D25DE83DF6}" type="presParOf" srcId="{21E24B2E-82C6-4AF8-8933-69B384E78586}" destId="{DD7F7F11-D3EB-4338-8C1A-844B69E3C83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0D16E6-A70D-431B-B352-A2CF6432695E}" type="doc">
      <dgm:prSet loTypeId="urn:microsoft.com/office/officeart/2005/8/layout/lProcess2" loCatId="list" qsTypeId="urn:microsoft.com/office/officeart/2005/8/quickstyle/simple1" qsCatId="simple" csTypeId="urn:microsoft.com/office/officeart/2005/8/colors/accent6_2" csCatId="accent6"/>
      <dgm:spPr/>
      <dgm:t>
        <a:bodyPr/>
        <a:lstStyle/>
        <a:p>
          <a:endParaRPr lang="es-419"/>
        </a:p>
      </dgm:t>
    </dgm:pt>
    <dgm:pt modelId="{966A817E-E504-4F00-9D1F-E23100BED794}">
      <dgm:prSet/>
      <dgm:spPr/>
      <dgm:t>
        <a:bodyPr/>
        <a:lstStyle/>
        <a:p>
          <a:r>
            <a:rPr lang="es-419" dirty="0"/>
            <a:t>EL NO CREYENTE</a:t>
          </a:r>
        </a:p>
      </dgm:t>
    </dgm:pt>
    <dgm:pt modelId="{8E1F6035-04D6-4ACD-81C2-B7D16BDD32C0}" type="parTrans" cxnId="{3D1EBB82-9E68-48DD-B459-966CA5694F61}">
      <dgm:prSet/>
      <dgm:spPr/>
      <dgm:t>
        <a:bodyPr/>
        <a:lstStyle/>
        <a:p>
          <a:endParaRPr lang="es-419"/>
        </a:p>
      </dgm:t>
    </dgm:pt>
    <dgm:pt modelId="{44379EAC-765F-4DBE-82E9-AD3958D4AFAB}" type="sibTrans" cxnId="{3D1EBB82-9E68-48DD-B459-966CA5694F61}">
      <dgm:prSet/>
      <dgm:spPr/>
      <dgm:t>
        <a:bodyPr/>
        <a:lstStyle/>
        <a:p>
          <a:endParaRPr lang="es-419"/>
        </a:p>
      </dgm:t>
    </dgm:pt>
    <dgm:pt modelId="{219C5127-3A9E-42E8-86F4-064C418A2D5E}">
      <dgm:prSet/>
      <dgm:spPr/>
      <dgm:t>
        <a:bodyPr/>
        <a:lstStyle/>
        <a:p>
          <a:r>
            <a:rPr lang="es-419" baseline="0"/>
            <a:t>“¿Cómo puedes dedicar tiempo a ir a la cárcel para estudiar la Biblia con personas que ni siquiera conoces?”</a:t>
          </a:r>
          <a:endParaRPr lang="es-419"/>
        </a:p>
      </dgm:t>
    </dgm:pt>
    <dgm:pt modelId="{47AD2975-AE0C-446A-A425-6F13EBE8CD9A}" type="parTrans" cxnId="{C744BE01-6E10-4767-9972-648D5AC85D6B}">
      <dgm:prSet/>
      <dgm:spPr/>
      <dgm:t>
        <a:bodyPr/>
        <a:lstStyle/>
        <a:p>
          <a:endParaRPr lang="es-419"/>
        </a:p>
      </dgm:t>
    </dgm:pt>
    <dgm:pt modelId="{BF7605BF-CE6E-41AE-A17D-9A929193DC17}" type="sibTrans" cxnId="{C744BE01-6E10-4767-9972-648D5AC85D6B}">
      <dgm:prSet/>
      <dgm:spPr/>
      <dgm:t>
        <a:bodyPr/>
        <a:lstStyle/>
        <a:p>
          <a:endParaRPr lang="es-419"/>
        </a:p>
      </dgm:t>
    </dgm:pt>
    <dgm:pt modelId="{BEB9CA9C-1161-422D-BCA2-A36F1405876A}">
      <dgm:prSet/>
      <dgm:spPr/>
      <dgm:t>
        <a:bodyPr/>
        <a:lstStyle/>
        <a:p>
          <a:r>
            <a:rPr lang="es-419" baseline="0"/>
            <a:t>“En tu lugar, yo disfrutaría la vida”</a:t>
          </a:r>
          <a:endParaRPr lang="es-419"/>
        </a:p>
      </dgm:t>
    </dgm:pt>
    <dgm:pt modelId="{46AD9C31-FF44-48D6-B3B0-8781834A3C37}" type="parTrans" cxnId="{4B89DE34-BBA9-41CE-973F-16B4E2605BB4}">
      <dgm:prSet/>
      <dgm:spPr/>
      <dgm:t>
        <a:bodyPr/>
        <a:lstStyle/>
        <a:p>
          <a:endParaRPr lang="es-419"/>
        </a:p>
      </dgm:t>
    </dgm:pt>
    <dgm:pt modelId="{C815E1F4-B409-46EA-829A-BCBDCD1E0551}" type="sibTrans" cxnId="{4B89DE34-BBA9-41CE-973F-16B4E2605BB4}">
      <dgm:prSet/>
      <dgm:spPr/>
      <dgm:t>
        <a:bodyPr/>
        <a:lstStyle/>
        <a:p>
          <a:endParaRPr lang="es-419"/>
        </a:p>
      </dgm:t>
    </dgm:pt>
    <dgm:pt modelId="{5437CE3A-4789-422A-8ADB-09DCFCD65B89}">
      <dgm:prSet/>
      <dgm:spPr/>
      <dgm:t>
        <a:bodyPr/>
        <a:lstStyle/>
        <a:p>
          <a:r>
            <a:rPr lang="es-419"/>
            <a:t>EL CREYENTE</a:t>
          </a:r>
        </a:p>
      </dgm:t>
    </dgm:pt>
    <dgm:pt modelId="{04117A02-AF30-4D3D-A74F-E1E0905FF228}" type="parTrans" cxnId="{D1F77869-2C83-4F2F-AC98-DBEB9E1D8A01}">
      <dgm:prSet/>
      <dgm:spPr/>
      <dgm:t>
        <a:bodyPr/>
        <a:lstStyle/>
        <a:p>
          <a:endParaRPr lang="es-419"/>
        </a:p>
      </dgm:t>
    </dgm:pt>
    <dgm:pt modelId="{FE277BBB-D951-45C3-82B6-5ADABDE7DE5A}" type="sibTrans" cxnId="{D1F77869-2C83-4F2F-AC98-DBEB9E1D8A01}">
      <dgm:prSet/>
      <dgm:spPr/>
      <dgm:t>
        <a:bodyPr/>
        <a:lstStyle/>
        <a:p>
          <a:endParaRPr lang="es-419"/>
        </a:p>
      </dgm:t>
    </dgm:pt>
    <dgm:pt modelId="{75F9FED5-5AB4-493D-B053-45CADD786351}">
      <dgm:prSet/>
      <dgm:spPr/>
      <dgm:t>
        <a:bodyPr/>
        <a:lstStyle/>
        <a:p>
          <a:r>
            <a:rPr lang="es-419" baseline="0" dirty="0"/>
            <a:t>“Nunca lo entenderás, a menos que seas salvo. Necesitas un filtro espiritual que hoy no tienes”.</a:t>
          </a:r>
          <a:endParaRPr lang="es-419" dirty="0"/>
        </a:p>
      </dgm:t>
    </dgm:pt>
    <dgm:pt modelId="{711C41B2-D72B-4B70-AF6F-7491B9ABD677}" type="parTrans" cxnId="{6285A562-3AF0-4616-979A-DAB7FF66C6EC}">
      <dgm:prSet/>
      <dgm:spPr/>
      <dgm:t>
        <a:bodyPr/>
        <a:lstStyle/>
        <a:p>
          <a:endParaRPr lang="es-419"/>
        </a:p>
      </dgm:t>
    </dgm:pt>
    <dgm:pt modelId="{5ABD3F22-C6AF-4295-81F0-529744E94D56}" type="sibTrans" cxnId="{6285A562-3AF0-4616-979A-DAB7FF66C6EC}">
      <dgm:prSet/>
      <dgm:spPr/>
      <dgm:t>
        <a:bodyPr/>
        <a:lstStyle/>
        <a:p>
          <a:endParaRPr lang="es-419"/>
        </a:p>
      </dgm:t>
    </dgm:pt>
    <dgm:pt modelId="{0AB79EC6-2EAC-4343-8514-C0E3913DB07F}">
      <dgm:prSet/>
      <dgm:spPr/>
      <dgm:t>
        <a:bodyPr/>
        <a:lstStyle/>
        <a:p>
          <a:r>
            <a:rPr lang="es-419" baseline="0"/>
            <a:t>Muchos cristianos invierten sus vidas en cosas que Dios nunca mandó, esperando prosperidad.</a:t>
          </a:r>
          <a:endParaRPr lang="es-419"/>
        </a:p>
      </dgm:t>
    </dgm:pt>
    <dgm:pt modelId="{4232F9FC-A333-49A3-B9C6-CEF7E7BC74A6}" type="parTrans" cxnId="{1D0E07EE-EAEA-40C3-9CFF-FC8F6F4C5304}">
      <dgm:prSet/>
      <dgm:spPr/>
      <dgm:t>
        <a:bodyPr/>
        <a:lstStyle/>
        <a:p>
          <a:endParaRPr lang="es-419"/>
        </a:p>
      </dgm:t>
    </dgm:pt>
    <dgm:pt modelId="{97736171-8518-4FE3-A460-54F23E6983A9}" type="sibTrans" cxnId="{1D0E07EE-EAEA-40C3-9CFF-FC8F6F4C5304}">
      <dgm:prSet/>
      <dgm:spPr/>
      <dgm:t>
        <a:bodyPr/>
        <a:lstStyle/>
        <a:p>
          <a:endParaRPr lang="es-419"/>
        </a:p>
      </dgm:t>
    </dgm:pt>
    <dgm:pt modelId="{47431ACD-1CE4-40DF-88A3-DD6DE3F8F01E}" type="pres">
      <dgm:prSet presAssocID="{710D16E6-A70D-431B-B352-A2CF6432695E}" presName="theList" presStyleCnt="0">
        <dgm:presLayoutVars>
          <dgm:dir/>
          <dgm:animLvl val="lvl"/>
          <dgm:resizeHandles val="exact"/>
        </dgm:presLayoutVars>
      </dgm:prSet>
      <dgm:spPr/>
    </dgm:pt>
    <dgm:pt modelId="{8C009AF8-0558-4744-8800-3FFDC3AAFAD1}" type="pres">
      <dgm:prSet presAssocID="{966A817E-E504-4F00-9D1F-E23100BED794}" presName="compNode" presStyleCnt="0"/>
      <dgm:spPr/>
    </dgm:pt>
    <dgm:pt modelId="{D59FEE37-504D-49FF-B9D0-8D49738CD042}" type="pres">
      <dgm:prSet presAssocID="{966A817E-E504-4F00-9D1F-E23100BED794}" presName="aNode" presStyleLbl="bgShp" presStyleIdx="0" presStyleCnt="2"/>
      <dgm:spPr/>
    </dgm:pt>
    <dgm:pt modelId="{B79A2C8E-9875-4EEF-B373-5D31BF3224CC}" type="pres">
      <dgm:prSet presAssocID="{966A817E-E504-4F00-9D1F-E23100BED794}" presName="textNode" presStyleLbl="bgShp" presStyleIdx="0" presStyleCnt="2"/>
      <dgm:spPr/>
    </dgm:pt>
    <dgm:pt modelId="{C45A9285-6473-46B5-A9D7-FCFC9528451F}" type="pres">
      <dgm:prSet presAssocID="{966A817E-E504-4F00-9D1F-E23100BED794}" presName="compChildNode" presStyleCnt="0"/>
      <dgm:spPr/>
    </dgm:pt>
    <dgm:pt modelId="{F2964BF8-8BF8-4764-A4D3-F875693049E9}" type="pres">
      <dgm:prSet presAssocID="{966A817E-E504-4F00-9D1F-E23100BED794}" presName="theInnerList" presStyleCnt="0"/>
      <dgm:spPr/>
    </dgm:pt>
    <dgm:pt modelId="{71E81FA4-87B9-4342-A662-5FD68733C8D7}" type="pres">
      <dgm:prSet presAssocID="{219C5127-3A9E-42E8-86F4-064C418A2D5E}" presName="childNode" presStyleLbl="node1" presStyleIdx="0" presStyleCnt="4">
        <dgm:presLayoutVars>
          <dgm:bulletEnabled val="1"/>
        </dgm:presLayoutVars>
      </dgm:prSet>
      <dgm:spPr/>
    </dgm:pt>
    <dgm:pt modelId="{94D38FFD-76C7-4A41-A018-68D1228D3634}" type="pres">
      <dgm:prSet presAssocID="{219C5127-3A9E-42E8-86F4-064C418A2D5E}" presName="aSpace2" presStyleCnt="0"/>
      <dgm:spPr/>
    </dgm:pt>
    <dgm:pt modelId="{C5628A22-8AE3-4E93-B531-CC6A4D667DE9}" type="pres">
      <dgm:prSet presAssocID="{BEB9CA9C-1161-422D-BCA2-A36F1405876A}" presName="childNode" presStyleLbl="node1" presStyleIdx="1" presStyleCnt="4">
        <dgm:presLayoutVars>
          <dgm:bulletEnabled val="1"/>
        </dgm:presLayoutVars>
      </dgm:prSet>
      <dgm:spPr/>
    </dgm:pt>
    <dgm:pt modelId="{1BB14914-4CE4-4C7D-BE12-2EC4A075117B}" type="pres">
      <dgm:prSet presAssocID="{966A817E-E504-4F00-9D1F-E23100BED794}" presName="aSpace" presStyleCnt="0"/>
      <dgm:spPr/>
    </dgm:pt>
    <dgm:pt modelId="{2DD96385-F692-42E4-8D28-AD8215FD5DBA}" type="pres">
      <dgm:prSet presAssocID="{5437CE3A-4789-422A-8ADB-09DCFCD65B89}" presName="compNode" presStyleCnt="0"/>
      <dgm:spPr/>
    </dgm:pt>
    <dgm:pt modelId="{708E68CB-A9A8-4475-A843-80B47E5E64E3}" type="pres">
      <dgm:prSet presAssocID="{5437CE3A-4789-422A-8ADB-09DCFCD65B89}" presName="aNode" presStyleLbl="bgShp" presStyleIdx="1" presStyleCnt="2"/>
      <dgm:spPr/>
    </dgm:pt>
    <dgm:pt modelId="{5AE93821-A522-4B22-A5CD-09AD208354CE}" type="pres">
      <dgm:prSet presAssocID="{5437CE3A-4789-422A-8ADB-09DCFCD65B89}" presName="textNode" presStyleLbl="bgShp" presStyleIdx="1" presStyleCnt="2"/>
      <dgm:spPr/>
    </dgm:pt>
    <dgm:pt modelId="{23FC64ED-278A-4819-BBA1-1BB42895037B}" type="pres">
      <dgm:prSet presAssocID="{5437CE3A-4789-422A-8ADB-09DCFCD65B89}" presName="compChildNode" presStyleCnt="0"/>
      <dgm:spPr/>
    </dgm:pt>
    <dgm:pt modelId="{5FD7569C-9068-4447-9BC2-D0CA6FC38835}" type="pres">
      <dgm:prSet presAssocID="{5437CE3A-4789-422A-8ADB-09DCFCD65B89}" presName="theInnerList" presStyleCnt="0"/>
      <dgm:spPr/>
    </dgm:pt>
    <dgm:pt modelId="{219F1BED-0A88-40C8-B353-4DD517D50A38}" type="pres">
      <dgm:prSet presAssocID="{75F9FED5-5AB4-493D-B053-45CADD786351}" presName="childNode" presStyleLbl="node1" presStyleIdx="2" presStyleCnt="4">
        <dgm:presLayoutVars>
          <dgm:bulletEnabled val="1"/>
        </dgm:presLayoutVars>
      </dgm:prSet>
      <dgm:spPr/>
    </dgm:pt>
    <dgm:pt modelId="{AF802080-1869-4875-9F73-BCA2C56B4317}" type="pres">
      <dgm:prSet presAssocID="{75F9FED5-5AB4-493D-B053-45CADD786351}" presName="aSpace2" presStyleCnt="0"/>
      <dgm:spPr/>
    </dgm:pt>
    <dgm:pt modelId="{CB706C29-2A4A-4F75-AA99-AE05862D1BF7}" type="pres">
      <dgm:prSet presAssocID="{0AB79EC6-2EAC-4343-8514-C0E3913DB07F}" presName="childNode" presStyleLbl="node1" presStyleIdx="3" presStyleCnt="4">
        <dgm:presLayoutVars>
          <dgm:bulletEnabled val="1"/>
        </dgm:presLayoutVars>
      </dgm:prSet>
      <dgm:spPr/>
    </dgm:pt>
  </dgm:ptLst>
  <dgm:cxnLst>
    <dgm:cxn modelId="{C744BE01-6E10-4767-9972-648D5AC85D6B}" srcId="{966A817E-E504-4F00-9D1F-E23100BED794}" destId="{219C5127-3A9E-42E8-86F4-064C418A2D5E}" srcOrd="0" destOrd="0" parTransId="{47AD2975-AE0C-446A-A425-6F13EBE8CD9A}" sibTransId="{BF7605BF-CE6E-41AE-A17D-9A929193DC17}"/>
    <dgm:cxn modelId="{3D13B629-1A12-4F6E-B1AB-4705D1BF3E8E}" type="presOf" srcId="{75F9FED5-5AB4-493D-B053-45CADD786351}" destId="{219F1BED-0A88-40C8-B353-4DD517D50A38}" srcOrd="0" destOrd="0" presId="urn:microsoft.com/office/officeart/2005/8/layout/lProcess2"/>
    <dgm:cxn modelId="{943DDE2B-81E0-4AAF-A63A-B8194BCE0397}" type="presOf" srcId="{710D16E6-A70D-431B-B352-A2CF6432695E}" destId="{47431ACD-1CE4-40DF-88A3-DD6DE3F8F01E}" srcOrd="0" destOrd="0" presId="urn:microsoft.com/office/officeart/2005/8/layout/lProcess2"/>
    <dgm:cxn modelId="{0A3B652D-AB1B-4B69-9B88-5B9FFBF6EEA2}" type="presOf" srcId="{0AB79EC6-2EAC-4343-8514-C0E3913DB07F}" destId="{CB706C29-2A4A-4F75-AA99-AE05862D1BF7}" srcOrd="0" destOrd="0" presId="urn:microsoft.com/office/officeart/2005/8/layout/lProcess2"/>
    <dgm:cxn modelId="{4B89DE34-BBA9-41CE-973F-16B4E2605BB4}" srcId="{966A817E-E504-4F00-9D1F-E23100BED794}" destId="{BEB9CA9C-1161-422D-BCA2-A36F1405876A}" srcOrd="1" destOrd="0" parTransId="{46AD9C31-FF44-48D6-B3B0-8781834A3C37}" sibTransId="{C815E1F4-B409-46EA-829A-BCBDCD1E0551}"/>
    <dgm:cxn modelId="{1FDDBA39-9924-423B-8BCE-140FFE72759D}" type="presOf" srcId="{966A817E-E504-4F00-9D1F-E23100BED794}" destId="{B79A2C8E-9875-4EEF-B373-5D31BF3224CC}" srcOrd="1" destOrd="0" presId="urn:microsoft.com/office/officeart/2005/8/layout/lProcess2"/>
    <dgm:cxn modelId="{6285A562-3AF0-4616-979A-DAB7FF66C6EC}" srcId="{5437CE3A-4789-422A-8ADB-09DCFCD65B89}" destId="{75F9FED5-5AB4-493D-B053-45CADD786351}" srcOrd="0" destOrd="0" parTransId="{711C41B2-D72B-4B70-AF6F-7491B9ABD677}" sibTransId="{5ABD3F22-C6AF-4295-81F0-529744E94D56}"/>
    <dgm:cxn modelId="{0BE99763-9B7C-4D84-BDAD-8269FD9E1BB5}" type="presOf" srcId="{BEB9CA9C-1161-422D-BCA2-A36F1405876A}" destId="{C5628A22-8AE3-4E93-B531-CC6A4D667DE9}" srcOrd="0" destOrd="0" presId="urn:microsoft.com/office/officeart/2005/8/layout/lProcess2"/>
    <dgm:cxn modelId="{D1F77869-2C83-4F2F-AC98-DBEB9E1D8A01}" srcId="{710D16E6-A70D-431B-B352-A2CF6432695E}" destId="{5437CE3A-4789-422A-8ADB-09DCFCD65B89}" srcOrd="1" destOrd="0" parTransId="{04117A02-AF30-4D3D-A74F-E1E0905FF228}" sibTransId="{FE277BBB-D951-45C3-82B6-5ADABDE7DE5A}"/>
    <dgm:cxn modelId="{3D1EBB82-9E68-48DD-B459-966CA5694F61}" srcId="{710D16E6-A70D-431B-B352-A2CF6432695E}" destId="{966A817E-E504-4F00-9D1F-E23100BED794}" srcOrd="0" destOrd="0" parTransId="{8E1F6035-04D6-4ACD-81C2-B7D16BDD32C0}" sibTransId="{44379EAC-765F-4DBE-82E9-AD3958D4AFAB}"/>
    <dgm:cxn modelId="{A9556198-60D1-4199-BE59-A0240178C24E}" type="presOf" srcId="{219C5127-3A9E-42E8-86F4-064C418A2D5E}" destId="{71E81FA4-87B9-4342-A662-5FD68733C8D7}" srcOrd="0" destOrd="0" presId="urn:microsoft.com/office/officeart/2005/8/layout/lProcess2"/>
    <dgm:cxn modelId="{ED01E29C-0F29-4D71-83B7-FB53DF50AD48}" type="presOf" srcId="{966A817E-E504-4F00-9D1F-E23100BED794}" destId="{D59FEE37-504D-49FF-B9D0-8D49738CD042}" srcOrd="0" destOrd="0" presId="urn:microsoft.com/office/officeart/2005/8/layout/lProcess2"/>
    <dgm:cxn modelId="{0F4DE2DA-4955-479F-B019-369971E305A6}" type="presOf" srcId="{5437CE3A-4789-422A-8ADB-09DCFCD65B89}" destId="{708E68CB-A9A8-4475-A843-80B47E5E64E3}" srcOrd="0" destOrd="0" presId="urn:microsoft.com/office/officeart/2005/8/layout/lProcess2"/>
    <dgm:cxn modelId="{90F964DD-ED5E-4D0E-B240-D9AB771AF1CD}" type="presOf" srcId="{5437CE3A-4789-422A-8ADB-09DCFCD65B89}" destId="{5AE93821-A522-4B22-A5CD-09AD208354CE}" srcOrd="1" destOrd="0" presId="urn:microsoft.com/office/officeart/2005/8/layout/lProcess2"/>
    <dgm:cxn modelId="{1D0E07EE-EAEA-40C3-9CFF-FC8F6F4C5304}" srcId="{5437CE3A-4789-422A-8ADB-09DCFCD65B89}" destId="{0AB79EC6-2EAC-4343-8514-C0E3913DB07F}" srcOrd="1" destOrd="0" parTransId="{4232F9FC-A333-49A3-B9C6-CEF7E7BC74A6}" sibTransId="{97736171-8518-4FE3-A460-54F23E6983A9}"/>
    <dgm:cxn modelId="{A14D4358-1B48-4C86-86C7-15C22B838580}" type="presParOf" srcId="{47431ACD-1CE4-40DF-88A3-DD6DE3F8F01E}" destId="{8C009AF8-0558-4744-8800-3FFDC3AAFAD1}" srcOrd="0" destOrd="0" presId="urn:microsoft.com/office/officeart/2005/8/layout/lProcess2"/>
    <dgm:cxn modelId="{E966BD4C-E2A6-46D0-B6F5-F0ECD47838AC}" type="presParOf" srcId="{8C009AF8-0558-4744-8800-3FFDC3AAFAD1}" destId="{D59FEE37-504D-49FF-B9D0-8D49738CD042}" srcOrd="0" destOrd="0" presId="urn:microsoft.com/office/officeart/2005/8/layout/lProcess2"/>
    <dgm:cxn modelId="{223A4F72-C4A6-4776-B4FA-1C44D53FFAF0}" type="presParOf" srcId="{8C009AF8-0558-4744-8800-3FFDC3AAFAD1}" destId="{B79A2C8E-9875-4EEF-B373-5D31BF3224CC}" srcOrd="1" destOrd="0" presId="urn:microsoft.com/office/officeart/2005/8/layout/lProcess2"/>
    <dgm:cxn modelId="{95130396-3093-4FF0-A777-C306E33CDAD0}" type="presParOf" srcId="{8C009AF8-0558-4744-8800-3FFDC3AAFAD1}" destId="{C45A9285-6473-46B5-A9D7-FCFC9528451F}" srcOrd="2" destOrd="0" presId="urn:microsoft.com/office/officeart/2005/8/layout/lProcess2"/>
    <dgm:cxn modelId="{23438714-0675-446B-931A-DFF723CBC76F}" type="presParOf" srcId="{C45A9285-6473-46B5-A9D7-FCFC9528451F}" destId="{F2964BF8-8BF8-4764-A4D3-F875693049E9}" srcOrd="0" destOrd="0" presId="urn:microsoft.com/office/officeart/2005/8/layout/lProcess2"/>
    <dgm:cxn modelId="{01BB8120-8321-4ED4-BA8C-A73265CC843B}" type="presParOf" srcId="{F2964BF8-8BF8-4764-A4D3-F875693049E9}" destId="{71E81FA4-87B9-4342-A662-5FD68733C8D7}" srcOrd="0" destOrd="0" presId="urn:microsoft.com/office/officeart/2005/8/layout/lProcess2"/>
    <dgm:cxn modelId="{6B65DDAF-5AA8-4046-B4DD-6AE2CB930192}" type="presParOf" srcId="{F2964BF8-8BF8-4764-A4D3-F875693049E9}" destId="{94D38FFD-76C7-4A41-A018-68D1228D3634}" srcOrd="1" destOrd="0" presId="urn:microsoft.com/office/officeart/2005/8/layout/lProcess2"/>
    <dgm:cxn modelId="{680764C1-1D72-4AE3-AB52-3094AF7F9866}" type="presParOf" srcId="{F2964BF8-8BF8-4764-A4D3-F875693049E9}" destId="{C5628A22-8AE3-4E93-B531-CC6A4D667DE9}" srcOrd="2" destOrd="0" presId="urn:microsoft.com/office/officeart/2005/8/layout/lProcess2"/>
    <dgm:cxn modelId="{5923EFAB-E321-45AD-8CC3-BA677D611373}" type="presParOf" srcId="{47431ACD-1CE4-40DF-88A3-DD6DE3F8F01E}" destId="{1BB14914-4CE4-4C7D-BE12-2EC4A075117B}" srcOrd="1" destOrd="0" presId="urn:microsoft.com/office/officeart/2005/8/layout/lProcess2"/>
    <dgm:cxn modelId="{A4DCC5BF-CCE4-480E-A13D-8E4864D252AB}" type="presParOf" srcId="{47431ACD-1CE4-40DF-88A3-DD6DE3F8F01E}" destId="{2DD96385-F692-42E4-8D28-AD8215FD5DBA}" srcOrd="2" destOrd="0" presId="urn:microsoft.com/office/officeart/2005/8/layout/lProcess2"/>
    <dgm:cxn modelId="{8FCA8FCD-A08C-4A1F-A070-E24EF95DDFFE}" type="presParOf" srcId="{2DD96385-F692-42E4-8D28-AD8215FD5DBA}" destId="{708E68CB-A9A8-4475-A843-80B47E5E64E3}" srcOrd="0" destOrd="0" presId="urn:microsoft.com/office/officeart/2005/8/layout/lProcess2"/>
    <dgm:cxn modelId="{FA0E490C-3013-4B5F-9825-894D4B49311A}" type="presParOf" srcId="{2DD96385-F692-42E4-8D28-AD8215FD5DBA}" destId="{5AE93821-A522-4B22-A5CD-09AD208354CE}" srcOrd="1" destOrd="0" presId="urn:microsoft.com/office/officeart/2005/8/layout/lProcess2"/>
    <dgm:cxn modelId="{6B3C43E0-0F52-4AE1-B88C-B7211B700C84}" type="presParOf" srcId="{2DD96385-F692-42E4-8D28-AD8215FD5DBA}" destId="{23FC64ED-278A-4819-BBA1-1BB42895037B}" srcOrd="2" destOrd="0" presId="urn:microsoft.com/office/officeart/2005/8/layout/lProcess2"/>
    <dgm:cxn modelId="{094CADB1-F291-4C7A-9420-2B8754720937}" type="presParOf" srcId="{23FC64ED-278A-4819-BBA1-1BB42895037B}" destId="{5FD7569C-9068-4447-9BC2-D0CA6FC38835}" srcOrd="0" destOrd="0" presId="urn:microsoft.com/office/officeart/2005/8/layout/lProcess2"/>
    <dgm:cxn modelId="{D329F9B4-1213-403D-B9A2-899D7109257C}" type="presParOf" srcId="{5FD7569C-9068-4447-9BC2-D0CA6FC38835}" destId="{219F1BED-0A88-40C8-B353-4DD517D50A38}" srcOrd="0" destOrd="0" presId="urn:microsoft.com/office/officeart/2005/8/layout/lProcess2"/>
    <dgm:cxn modelId="{5CB01D2E-8D8D-473C-B677-CDA0BD5313E8}" type="presParOf" srcId="{5FD7569C-9068-4447-9BC2-D0CA6FC38835}" destId="{AF802080-1869-4875-9F73-BCA2C56B4317}" srcOrd="1" destOrd="0" presId="urn:microsoft.com/office/officeart/2005/8/layout/lProcess2"/>
    <dgm:cxn modelId="{597CC360-80E6-4B14-8F4E-F16B82159DAC}" type="presParOf" srcId="{5FD7569C-9068-4447-9BC2-D0CA6FC38835}" destId="{CB706C29-2A4A-4F75-AA99-AE05862D1BF7}"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7AB09-6466-43A4-B3D3-557CCC5CE35B}">
      <dsp:nvSpPr>
        <dsp:cNvPr id="0" name=""/>
        <dsp:cNvSpPr/>
      </dsp:nvSpPr>
      <dsp:spPr>
        <a:xfrm>
          <a:off x="0" y="434378"/>
          <a:ext cx="7072131" cy="1267875"/>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8876" tIns="479044" rIns="548876" bIns="163576" numCol="1" spcCol="1270" anchor="t" anchorCtr="0">
          <a:noAutofit/>
        </a:bodyPr>
        <a:lstStyle/>
        <a:p>
          <a:pPr marL="228600" lvl="1" indent="-228600" algn="l" defTabSz="1022350">
            <a:lnSpc>
              <a:spcPct val="90000"/>
            </a:lnSpc>
            <a:spcBef>
              <a:spcPct val="0"/>
            </a:spcBef>
            <a:spcAft>
              <a:spcPct val="15000"/>
            </a:spcAft>
            <a:buChar char="•"/>
          </a:pPr>
          <a:r>
            <a:rPr lang="es-419" sz="2300" kern="1200" baseline="0" dirty="0"/>
            <a:t>Empleamos el razonamiento matemático en casi todas las actividades cotidianas.</a:t>
          </a:r>
          <a:endParaRPr lang="es-419" sz="2300" kern="1200" dirty="0"/>
        </a:p>
      </dsp:txBody>
      <dsp:txXfrm>
        <a:off x="0" y="434378"/>
        <a:ext cx="7072131" cy="1267875"/>
      </dsp:txXfrm>
    </dsp:sp>
    <dsp:sp modelId="{B06824C3-D8F6-4442-BB9D-FC3684611F89}">
      <dsp:nvSpPr>
        <dsp:cNvPr id="0" name=""/>
        <dsp:cNvSpPr/>
      </dsp:nvSpPr>
      <dsp:spPr>
        <a:xfrm>
          <a:off x="353606" y="94898"/>
          <a:ext cx="4950491" cy="67896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117" tIns="0" rIns="187117" bIns="0" numCol="1" spcCol="1270" anchor="ctr" anchorCtr="0">
          <a:noAutofit/>
        </a:bodyPr>
        <a:lstStyle/>
        <a:p>
          <a:pPr marL="0" lvl="0" indent="0" algn="l" defTabSz="1022350">
            <a:lnSpc>
              <a:spcPct val="90000"/>
            </a:lnSpc>
            <a:spcBef>
              <a:spcPct val="0"/>
            </a:spcBef>
            <a:spcAft>
              <a:spcPct val="35000"/>
            </a:spcAft>
            <a:buNone/>
          </a:pPr>
          <a:r>
            <a:rPr lang="es-419" sz="2300" kern="1200"/>
            <a:t>Aplicación Natural</a:t>
          </a:r>
        </a:p>
      </dsp:txBody>
      <dsp:txXfrm>
        <a:off x="386750" y="128042"/>
        <a:ext cx="4884203" cy="612672"/>
      </dsp:txXfrm>
    </dsp:sp>
    <dsp:sp modelId="{F5012C85-C1A2-4B95-A408-5DA89D0C4BB2}">
      <dsp:nvSpPr>
        <dsp:cNvPr id="0" name=""/>
        <dsp:cNvSpPr/>
      </dsp:nvSpPr>
      <dsp:spPr>
        <a:xfrm>
          <a:off x="0" y="2165933"/>
          <a:ext cx="7072131" cy="1267875"/>
        </a:xfrm>
        <a:prstGeom prst="rect">
          <a:avLst/>
        </a:prstGeom>
        <a:solidFill>
          <a:schemeClr val="lt1">
            <a:alpha val="90000"/>
            <a:hueOff val="0"/>
            <a:satOff val="0"/>
            <a:lumOff val="0"/>
            <a:alphaOff val="0"/>
          </a:schemeClr>
        </a:solidFill>
        <a:ln w="15875" cap="flat" cmpd="sng" algn="ctr">
          <a:solidFill>
            <a:schemeClr val="accent5">
              <a:hueOff val="-842315"/>
              <a:satOff val="-3972"/>
              <a:lumOff val="9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8876" tIns="479044" rIns="548876" bIns="163576" numCol="1" spcCol="1270" anchor="t" anchorCtr="0">
          <a:noAutofit/>
        </a:bodyPr>
        <a:lstStyle/>
        <a:p>
          <a:pPr marL="228600" lvl="1" indent="-228600" algn="l" defTabSz="1022350">
            <a:lnSpc>
              <a:spcPct val="90000"/>
            </a:lnSpc>
            <a:spcBef>
              <a:spcPct val="0"/>
            </a:spcBef>
            <a:spcAft>
              <a:spcPct val="15000"/>
            </a:spcAft>
            <a:buChar char="•"/>
          </a:pPr>
          <a:r>
            <a:rPr lang="es-419" sz="2300" kern="1200" baseline="0"/>
            <a:t>Contar dos tenedores y tres cucharas, y añadir dos cucharas más, es similar a 2X + 3Y + 2Y.</a:t>
          </a:r>
          <a:endParaRPr lang="es-419" sz="2300" kern="1200"/>
        </a:p>
      </dsp:txBody>
      <dsp:txXfrm>
        <a:off x="0" y="2165933"/>
        <a:ext cx="7072131" cy="1267875"/>
      </dsp:txXfrm>
    </dsp:sp>
    <dsp:sp modelId="{B313A138-D838-4E5B-B2A2-8336CFA0CD9B}">
      <dsp:nvSpPr>
        <dsp:cNvPr id="0" name=""/>
        <dsp:cNvSpPr/>
      </dsp:nvSpPr>
      <dsp:spPr>
        <a:xfrm>
          <a:off x="353606" y="1826453"/>
          <a:ext cx="4950491" cy="678960"/>
        </a:xfrm>
        <a:prstGeom prst="roundRect">
          <a:avLst/>
        </a:prstGeom>
        <a:solidFill>
          <a:schemeClr val="accent5">
            <a:hueOff val="-842315"/>
            <a:satOff val="-3972"/>
            <a:lumOff val="98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117" tIns="0" rIns="187117" bIns="0" numCol="1" spcCol="1270" anchor="ctr" anchorCtr="0">
          <a:noAutofit/>
        </a:bodyPr>
        <a:lstStyle/>
        <a:p>
          <a:pPr marL="0" lvl="0" indent="0" algn="l" defTabSz="1022350">
            <a:lnSpc>
              <a:spcPct val="90000"/>
            </a:lnSpc>
            <a:spcBef>
              <a:spcPct val="0"/>
            </a:spcBef>
            <a:spcAft>
              <a:spcPct val="35000"/>
            </a:spcAft>
            <a:buNone/>
          </a:pPr>
          <a:r>
            <a:rPr lang="es-419" sz="2300" kern="1200"/>
            <a:t>Ejemplo Práctico</a:t>
          </a:r>
        </a:p>
      </dsp:txBody>
      <dsp:txXfrm>
        <a:off x="386750" y="1859597"/>
        <a:ext cx="4884203" cy="612672"/>
      </dsp:txXfrm>
    </dsp:sp>
    <dsp:sp modelId="{504ABBA0-AE25-48C3-9309-58C03EC450BC}">
      <dsp:nvSpPr>
        <dsp:cNvPr id="0" name=""/>
        <dsp:cNvSpPr/>
      </dsp:nvSpPr>
      <dsp:spPr>
        <a:xfrm>
          <a:off x="0" y="3897488"/>
          <a:ext cx="7072131" cy="1557674"/>
        </a:xfrm>
        <a:prstGeom prst="rect">
          <a:avLst/>
        </a:prstGeom>
        <a:solidFill>
          <a:schemeClr val="lt1">
            <a:alpha val="90000"/>
            <a:hueOff val="0"/>
            <a:satOff val="0"/>
            <a:lumOff val="0"/>
            <a:alphaOff val="0"/>
          </a:schemeClr>
        </a:solidFill>
        <a:ln w="15875" cap="flat" cmpd="sng" algn="ctr">
          <a:solidFill>
            <a:schemeClr val="accent5">
              <a:hueOff val="-1684631"/>
              <a:satOff val="-7944"/>
              <a:lumOff val="19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8876" tIns="479044" rIns="548876" bIns="163576" numCol="1" spcCol="1270" anchor="t" anchorCtr="0">
          <a:noAutofit/>
        </a:bodyPr>
        <a:lstStyle/>
        <a:p>
          <a:pPr marL="228600" lvl="1" indent="-228600" algn="l" defTabSz="1022350">
            <a:lnSpc>
              <a:spcPct val="90000"/>
            </a:lnSpc>
            <a:spcBef>
              <a:spcPct val="0"/>
            </a:spcBef>
            <a:spcAft>
              <a:spcPct val="15000"/>
            </a:spcAft>
            <a:buChar char="•"/>
          </a:pPr>
          <a:r>
            <a:rPr lang="es-419" sz="2300" kern="1200" baseline="0"/>
            <a:t>Muchos estudiantes se intimidan ante las variables X, Y y Z, bloqueando el proceso lógico natural.</a:t>
          </a:r>
          <a:endParaRPr lang="es-419" sz="2300" kern="1200"/>
        </a:p>
      </dsp:txBody>
      <dsp:txXfrm>
        <a:off x="0" y="3897488"/>
        <a:ext cx="7072131" cy="1557674"/>
      </dsp:txXfrm>
    </dsp:sp>
    <dsp:sp modelId="{0CA9C1DB-2D19-4427-B0E0-8A6F008B0E20}">
      <dsp:nvSpPr>
        <dsp:cNvPr id="0" name=""/>
        <dsp:cNvSpPr/>
      </dsp:nvSpPr>
      <dsp:spPr>
        <a:xfrm>
          <a:off x="353606" y="3558008"/>
          <a:ext cx="4950491" cy="678960"/>
        </a:xfrm>
        <a:prstGeom prst="roundRect">
          <a:avLst/>
        </a:prstGeom>
        <a:solidFill>
          <a:schemeClr val="accent5">
            <a:hueOff val="-1684631"/>
            <a:satOff val="-7944"/>
            <a:lumOff val="19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117" tIns="0" rIns="187117" bIns="0" numCol="1" spcCol="1270" anchor="ctr" anchorCtr="0">
          <a:noAutofit/>
        </a:bodyPr>
        <a:lstStyle/>
        <a:p>
          <a:pPr marL="0" lvl="0" indent="0" algn="l" defTabSz="1022350">
            <a:lnSpc>
              <a:spcPct val="90000"/>
            </a:lnSpc>
            <a:spcBef>
              <a:spcPct val="0"/>
            </a:spcBef>
            <a:spcAft>
              <a:spcPct val="35000"/>
            </a:spcAft>
            <a:buNone/>
          </a:pPr>
          <a:r>
            <a:rPr lang="es-419" sz="2300" kern="1200"/>
            <a:t>Bloqueo Mental</a:t>
          </a:r>
        </a:p>
      </dsp:txBody>
      <dsp:txXfrm>
        <a:off x="386750" y="3591152"/>
        <a:ext cx="4884203" cy="6126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4A68E-251A-42AF-8233-6FA4FFA9E196}">
      <dsp:nvSpPr>
        <dsp:cNvPr id="0" name=""/>
        <dsp:cNvSpPr/>
      </dsp:nvSpPr>
      <dsp:spPr>
        <a:xfrm>
          <a:off x="-7319355" y="-1119278"/>
          <a:ext cx="8714591" cy="8714591"/>
        </a:xfrm>
        <a:prstGeom prst="blockArc">
          <a:avLst>
            <a:gd name="adj1" fmla="val 18900000"/>
            <a:gd name="adj2" fmla="val 2700000"/>
            <a:gd name="adj3" fmla="val 248"/>
          </a:avLst>
        </a:pr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1F4E51-855F-4A3F-99BF-B58163160D7D}">
      <dsp:nvSpPr>
        <dsp:cNvPr id="0" name=""/>
        <dsp:cNvSpPr/>
      </dsp:nvSpPr>
      <dsp:spPr>
        <a:xfrm>
          <a:off x="898873" y="647603"/>
          <a:ext cx="6014439" cy="1295207"/>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071" tIns="68580" rIns="68580" bIns="68580" numCol="1" spcCol="1270" anchor="t" anchorCtr="0">
          <a:noAutofit/>
        </a:bodyPr>
        <a:lstStyle/>
        <a:p>
          <a:pPr marL="0" lvl="0" indent="0" algn="l" defTabSz="1200150">
            <a:lnSpc>
              <a:spcPct val="90000"/>
            </a:lnSpc>
            <a:spcBef>
              <a:spcPct val="0"/>
            </a:spcBef>
            <a:spcAft>
              <a:spcPct val="35000"/>
            </a:spcAft>
            <a:buNone/>
          </a:pPr>
          <a:r>
            <a:rPr lang="es-419" sz="2700" kern="1200"/>
            <a:t>Venta como Esclavo</a:t>
          </a:r>
        </a:p>
        <a:p>
          <a:pPr marL="228600" lvl="1" indent="-228600" algn="l" defTabSz="933450">
            <a:lnSpc>
              <a:spcPct val="90000"/>
            </a:lnSpc>
            <a:spcBef>
              <a:spcPct val="0"/>
            </a:spcBef>
            <a:spcAft>
              <a:spcPct val="15000"/>
            </a:spcAft>
            <a:buChar char="•"/>
          </a:pPr>
          <a:r>
            <a:rPr lang="es-419" sz="2100" kern="1200" baseline="0"/>
            <a:t>Sus hermanos conspiraron contra él, vendiéndolo como esclavo a los 17 años.</a:t>
          </a:r>
          <a:endParaRPr lang="es-419" sz="2100" kern="1200"/>
        </a:p>
      </dsp:txBody>
      <dsp:txXfrm>
        <a:off x="898873" y="647603"/>
        <a:ext cx="6014439" cy="1295207"/>
      </dsp:txXfrm>
    </dsp:sp>
    <dsp:sp modelId="{F32DC83B-C585-441C-867E-F6D3BB7D00DD}">
      <dsp:nvSpPr>
        <dsp:cNvPr id="0" name=""/>
        <dsp:cNvSpPr/>
      </dsp:nvSpPr>
      <dsp:spPr>
        <a:xfrm>
          <a:off x="89369" y="485702"/>
          <a:ext cx="1619008" cy="1619008"/>
        </a:xfrm>
        <a:prstGeom prst="ellipse">
          <a:avLst/>
        </a:prstGeom>
        <a:solidFill>
          <a:schemeClr val="lt1">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38562C-2C04-46DD-91C8-B5C08286B83F}">
      <dsp:nvSpPr>
        <dsp:cNvPr id="0" name=""/>
        <dsp:cNvSpPr/>
      </dsp:nvSpPr>
      <dsp:spPr>
        <a:xfrm>
          <a:off x="1369681" y="2590414"/>
          <a:ext cx="5543631" cy="1295207"/>
        </a:xfrm>
        <a:prstGeom prst="rect">
          <a:avLst/>
        </a:prstGeom>
        <a:solidFill>
          <a:schemeClr val="accent5">
            <a:hueOff val="-842315"/>
            <a:satOff val="-3972"/>
            <a:lumOff val="98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071" tIns="68580" rIns="68580" bIns="68580" numCol="1" spcCol="1270" anchor="t" anchorCtr="0">
          <a:noAutofit/>
        </a:bodyPr>
        <a:lstStyle/>
        <a:p>
          <a:pPr marL="0" lvl="0" indent="0" algn="l" defTabSz="1200150">
            <a:lnSpc>
              <a:spcPct val="90000"/>
            </a:lnSpc>
            <a:spcBef>
              <a:spcPct val="0"/>
            </a:spcBef>
            <a:spcAft>
              <a:spcPct val="35000"/>
            </a:spcAft>
            <a:buNone/>
          </a:pPr>
          <a:r>
            <a:rPr lang="es-419" sz="2700" kern="1200"/>
            <a:t>Conexión Política</a:t>
          </a:r>
        </a:p>
        <a:p>
          <a:pPr marL="228600" lvl="1" indent="-228600" algn="l" defTabSz="933450">
            <a:lnSpc>
              <a:spcPct val="90000"/>
            </a:lnSpc>
            <a:spcBef>
              <a:spcPct val="0"/>
            </a:spcBef>
            <a:spcAft>
              <a:spcPct val="15000"/>
            </a:spcAft>
            <a:buChar char="•"/>
          </a:pPr>
          <a:r>
            <a:rPr lang="es-419" sz="2100" kern="1200" baseline="0"/>
            <a:t>Dios tejía un plan que conectaría a José con el mundo político de Egipto.</a:t>
          </a:r>
          <a:endParaRPr lang="es-419" sz="2100" kern="1200"/>
        </a:p>
      </dsp:txBody>
      <dsp:txXfrm>
        <a:off x="1369681" y="2590414"/>
        <a:ext cx="5543631" cy="1295207"/>
      </dsp:txXfrm>
    </dsp:sp>
    <dsp:sp modelId="{6E0D8BBC-1729-4642-90FB-A8EA41EDE5ED}">
      <dsp:nvSpPr>
        <dsp:cNvPr id="0" name=""/>
        <dsp:cNvSpPr/>
      </dsp:nvSpPr>
      <dsp:spPr>
        <a:xfrm>
          <a:off x="560177" y="2428513"/>
          <a:ext cx="1619008" cy="1619008"/>
        </a:xfrm>
        <a:prstGeom prst="ellipse">
          <a:avLst/>
        </a:prstGeom>
        <a:solidFill>
          <a:schemeClr val="lt1">
            <a:hueOff val="0"/>
            <a:satOff val="0"/>
            <a:lumOff val="0"/>
            <a:alphaOff val="0"/>
          </a:schemeClr>
        </a:solidFill>
        <a:ln w="15875" cap="flat" cmpd="sng" algn="ctr">
          <a:solidFill>
            <a:schemeClr val="accent5">
              <a:hueOff val="-842315"/>
              <a:satOff val="-3972"/>
              <a:lumOff val="980"/>
              <a:alphaOff val="0"/>
            </a:schemeClr>
          </a:solidFill>
          <a:prstDash val="solid"/>
        </a:ln>
        <a:effectLst/>
      </dsp:spPr>
      <dsp:style>
        <a:lnRef idx="2">
          <a:scrgbClr r="0" g="0" b="0"/>
        </a:lnRef>
        <a:fillRef idx="1">
          <a:scrgbClr r="0" g="0" b="0"/>
        </a:fillRef>
        <a:effectRef idx="0">
          <a:scrgbClr r="0" g="0" b="0"/>
        </a:effectRef>
        <a:fontRef idx="minor"/>
      </dsp:style>
    </dsp:sp>
    <dsp:sp modelId="{EA472C3D-3671-46D6-867E-D991D4D624E1}">
      <dsp:nvSpPr>
        <dsp:cNvPr id="0" name=""/>
        <dsp:cNvSpPr/>
      </dsp:nvSpPr>
      <dsp:spPr>
        <a:xfrm>
          <a:off x="898873" y="4533224"/>
          <a:ext cx="6014439" cy="1295207"/>
        </a:xfrm>
        <a:prstGeom prst="rect">
          <a:avLst/>
        </a:prstGeom>
        <a:solidFill>
          <a:schemeClr val="accent5">
            <a:hueOff val="-1684631"/>
            <a:satOff val="-7944"/>
            <a:lumOff val="19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071" tIns="68580" rIns="68580" bIns="68580" numCol="1" spcCol="1270" anchor="t" anchorCtr="0">
          <a:noAutofit/>
        </a:bodyPr>
        <a:lstStyle/>
        <a:p>
          <a:pPr marL="0" lvl="0" indent="0" algn="l" defTabSz="1200150">
            <a:lnSpc>
              <a:spcPct val="90000"/>
            </a:lnSpc>
            <a:spcBef>
              <a:spcPct val="0"/>
            </a:spcBef>
            <a:spcAft>
              <a:spcPct val="35000"/>
            </a:spcAft>
            <a:buNone/>
          </a:pPr>
          <a:r>
            <a:rPr lang="es-419" sz="2700" kern="1200"/>
            <a:t>Aprendizaje Administrativo</a:t>
          </a:r>
        </a:p>
        <a:p>
          <a:pPr marL="228600" lvl="1" indent="-228600" algn="l" defTabSz="933450">
            <a:lnSpc>
              <a:spcPct val="90000"/>
            </a:lnSpc>
            <a:spcBef>
              <a:spcPct val="0"/>
            </a:spcBef>
            <a:spcAft>
              <a:spcPct val="15000"/>
            </a:spcAft>
            <a:buChar char="•"/>
          </a:pPr>
          <a:r>
            <a:rPr lang="es-419" sz="2100" kern="1200" baseline="0"/>
            <a:t>Durante once años aprendió el idioma egipcio y los principios de administración.</a:t>
          </a:r>
          <a:endParaRPr lang="es-419" sz="2100" kern="1200"/>
        </a:p>
      </dsp:txBody>
      <dsp:txXfrm>
        <a:off x="898873" y="4533224"/>
        <a:ext cx="6014439" cy="1295207"/>
      </dsp:txXfrm>
    </dsp:sp>
    <dsp:sp modelId="{39E72F92-244B-4E6A-8027-EABCE16BD4B8}">
      <dsp:nvSpPr>
        <dsp:cNvPr id="0" name=""/>
        <dsp:cNvSpPr/>
      </dsp:nvSpPr>
      <dsp:spPr>
        <a:xfrm>
          <a:off x="89369" y="4371323"/>
          <a:ext cx="1619008" cy="1619008"/>
        </a:xfrm>
        <a:prstGeom prst="ellipse">
          <a:avLst/>
        </a:prstGeom>
        <a:solidFill>
          <a:schemeClr val="lt1">
            <a:hueOff val="0"/>
            <a:satOff val="0"/>
            <a:lumOff val="0"/>
            <a:alphaOff val="0"/>
          </a:schemeClr>
        </a:solidFill>
        <a:ln w="15875" cap="flat" cmpd="sng" algn="ctr">
          <a:solidFill>
            <a:schemeClr val="accent5">
              <a:hueOff val="-1684631"/>
              <a:satOff val="-7944"/>
              <a:lumOff val="196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27FFC-4CB4-4598-95E3-BE6657EE55D8}">
      <dsp:nvSpPr>
        <dsp:cNvPr id="0" name=""/>
        <dsp:cNvSpPr/>
      </dsp:nvSpPr>
      <dsp:spPr>
        <a:xfrm>
          <a:off x="0" y="0"/>
          <a:ext cx="5371269" cy="987552"/>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419" sz="2700" kern="1200"/>
            <a:t>Fue un encarcelamiento Injusto</a:t>
          </a:r>
        </a:p>
      </dsp:txBody>
      <dsp:txXfrm>
        <a:off x="28924" y="28924"/>
        <a:ext cx="4190081" cy="929704"/>
      </dsp:txXfrm>
    </dsp:sp>
    <dsp:sp modelId="{72FF873D-DD79-460A-951A-1E430F7AD187}">
      <dsp:nvSpPr>
        <dsp:cNvPr id="0" name=""/>
        <dsp:cNvSpPr/>
      </dsp:nvSpPr>
      <dsp:spPr>
        <a:xfrm>
          <a:off x="401101" y="1124712"/>
          <a:ext cx="5371269" cy="987552"/>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419" sz="2700" kern="1200"/>
            <a:t>Era una cárcel para los presos del rey</a:t>
          </a:r>
        </a:p>
      </dsp:txBody>
      <dsp:txXfrm>
        <a:off x="430025" y="1153636"/>
        <a:ext cx="4270411" cy="929704"/>
      </dsp:txXfrm>
    </dsp:sp>
    <dsp:sp modelId="{0027A792-A158-4885-A54A-481709B6F12A}">
      <dsp:nvSpPr>
        <dsp:cNvPr id="0" name=""/>
        <dsp:cNvSpPr/>
      </dsp:nvSpPr>
      <dsp:spPr>
        <a:xfrm>
          <a:off x="802202" y="2249424"/>
          <a:ext cx="5371269" cy="987552"/>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419" sz="2700" kern="1200"/>
            <a:t>«Jehová estaba con José» (Génesis 39: 23)</a:t>
          </a:r>
        </a:p>
      </dsp:txBody>
      <dsp:txXfrm>
        <a:off x="831126" y="2278348"/>
        <a:ext cx="4270411" cy="929704"/>
      </dsp:txXfrm>
    </dsp:sp>
    <dsp:sp modelId="{59193125-A01B-4AEB-8D41-6A86A8F76C3F}">
      <dsp:nvSpPr>
        <dsp:cNvPr id="0" name=""/>
        <dsp:cNvSpPr/>
      </dsp:nvSpPr>
      <dsp:spPr>
        <a:xfrm>
          <a:off x="1203303" y="3374136"/>
          <a:ext cx="5371269" cy="987552"/>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419" sz="2700" kern="1200"/>
            <a:t>Conoció sobre la corte.</a:t>
          </a:r>
        </a:p>
      </dsp:txBody>
      <dsp:txXfrm>
        <a:off x="1232227" y="3403060"/>
        <a:ext cx="4270411" cy="929704"/>
      </dsp:txXfrm>
    </dsp:sp>
    <dsp:sp modelId="{65A2400E-49B7-47AC-BF11-D2990DAE0D58}">
      <dsp:nvSpPr>
        <dsp:cNvPr id="0" name=""/>
        <dsp:cNvSpPr/>
      </dsp:nvSpPr>
      <dsp:spPr>
        <a:xfrm>
          <a:off x="1604405" y="4498848"/>
          <a:ext cx="5371269" cy="987552"/>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419" sz="2700" kern="1200"/>
            <a:t>Desarrolló su capacidad administrativa.</a:t>
          </a:r>
        </a:p>
      </dsp:txBody>
      <dsp:txXfrm>
        <a:off x="1633329" y="4527772"/>
        <a:ext cx="4270411" cy="929704"/>
      </dsp:txXfrm>
    </dsp:sp>
    <dsp:sp modelId="{DB7E3946-F708-4D86-BEC5-36FD483433C9}">
      <dsp:nvSpPr>
        <dsp:cNvPr id="0" name=""/>
        <dsp:cNvSpPr/>
      </dsp:nvSpPr>
      <dsp:spPr>
        <a:xfrm>
          <a:off x="4729360" y="721461"/>
          <a:ext cx="641908" cy="641908"/>
        </a:xfrm>
        <a:prstGeom prst="downArrow">
          <a:avLst>
            <a:gd name="adj1" fmla="val 55000"/>
            <a:gd name="adj2" fmla="val 45000"/>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s-419" sz="3000" kern="1200"/>
        </a:p>
      </dsp:txBody>
      <dsp:txXfrm>
        <a:off x="4873789" y="721461"/>
        <a:ext cx="353050" cy="483036"/>
      </dsp:txXfrm>
    </dsp:sp>
    <dsp:sp modelId="{0C1054CA-9CDB-4588-B513-E2EBC5E9D4F5}">
      <dsp:nvSpPr>
        <dsp:cNvPr id="0" name=""/>
        <dsp:cNvSpPr/>
      </dsp:nvSpPr>
      <dsp:spPr>
        <a:xfrm>
          <a:off x="5130462" y="1846173"/>
          <a:ext cx="641908" cy="641908"/>
        </a:xfrm>
        <a:prstGeom prst="downArrow">
          <a:avLst>
            <a:gd name="adj1" fmla="val 55000"/>
            <a:gd name="adj2" fmla="val 45000"/>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s-419" sz="3000" kern="1200"/>
        </a:p>
      </dsp:txBody>
      <dsp:txXfrm>
        <a:off x="5274891" y="1846173"/>
        <a:ext cx="353050" cy="483036"/>
      </dsp:txXfrm>
    </dsp:sp>
    <dsp:sp modelId="{DD0EF5C5-3711-4D0F-8E95-1E671D408B33}">
      <dsp:nvSpPr>
        <dsp:cNvPr id="0" name=""/>
        <dsp:cNvSpPr/>
      </dsp:nvSpPr>
      <dsp:spPr>
        <a:xfrm>
          <a:off x="5531563" y="2954426"/>
          <a:ext cx="641908" cy="641908"/>
        </a:xfrm>
        <a:prstGeom prst="downArrow">
          <a:avLst>
            <a:gd name="adj1" fmla="val 55000"/>
            <a:gd name="adj2" fmla="val 45000"/>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s-419" sz="3000" kern="1200"/>
        </a:p>
      </dsp:txBody>
      <dsp:txXfrm>
        <a:off x="5675992" y="2954426"/>
        <a:ext cx="353050" cy="483036"/>
      </dsp:txXfrm>
    </dsp:sp>
    <dsp:sp modelId="{E4B4FDF2-4507-46F1-B324-4EC4BDA82AD0}">
      <dsp:nvSpPr>
        <dsp:cNvPr id="0" name=""/>
        <dsp:cNvSpPr/>
      </dsp:nvSpPr>
      <dsp:spPr>
        <a:xfrm>
          <a:off x="5932664" y="4090111"/>
          <a:ext cx="641908" cy="641908"/>
        </a:xfrm>
        <a:prstGeom prst="downArrow">
          <a:avLst>
            <a:gd name="adj1" fmla="val 55000"/>
            <a:gd name="adj2" fmla="val 45000"/>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s-419" sz="3000" kern="1200"/>
        </a:p>
      </dsp:txBody>
      <dsp:txXfrm>
        <a:off x="6077093" y="4090111"/>
        <a:ext cx="353050" cy="48303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88A8F-DA9A-42AF-A07D-A7592DF7D105}">
      <dsp:nvSpPr>
        <dsp:cNvPr id="0" name=""/>
        <dsp:cNvSpPr/>
      </dsp:nvSpPr>
      <dsp:spPr>
        <a:xfrm>
          <a:off x="2617" y="0"/>
          <a:ext cx="2743816" cy="5278055"/>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s-419" sz="2200" kern="1200"/>
            <a:t>Una conspiración contra faraón llevó al copero y al panadero a la cárcel.</a:t>
          </a:r>
        </a:p>
      </dsp:txBody>
      <dsp:txXfrm>
        <a:off x="2617" y="2111222"/>
        <a:ext cx="2743816" cy="2111222"/>
      </dsp:txXfrm>
    </dsp:sp>
    <dsp:sp modelId="{DB3AB7D2-8F74-49B9-9D0E-2B7009D7C75E}">
      <dsp:nvSpPr>
        <dsp:cNvPr id="0" name=""/>
        <dsp:cNvSpPr/>
      </dsp:nvSpPr>
      <dsp:spPr>
        <a:xfrm>
          <a:off x="495729" y="316683"/>
          <a:ext cx="1757592" cy="1757592"/>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C368F2-0948-4149-A7F0-E19FFCCE5811}">
      <dsp:nvSpPr>
        <dsp:cNvPr id="0" name=""/>
        <dsp:cNvSpPr/>
      </dsp:nvSpPr>
      <dsp:spPr>
        <a:xfrm>
          <a:off x="2828748" y="0"/>
          <a:ext cx="2743816" cy="5278055"/>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s-419" sz="2200" kern="1200"/>
            <a:t>Dios permitió que ambos tuvieran sueños relacionados con sus destinos.</a:t>
          </a:r>
        </a:p>
      </dsp:txBody>
      <dsp:txXfrm>
        <a:off x="2828748" y="2111222"/>
        <a:ext cx="2743816" cy="2111222"/>
      </dsp:txXfrm>
    </dsp:sp>
    <dsp:sp modelId="{B0D7D262-3805-4C32-8F82-56AE267D7E11}">
      <dsp:nvSpPr>
        <dsp:cNvPr id="0" name=""/>
        <dsp:cNvSpPr/>
      </dsp:nvSpPr>
      <dsp:spPr>
        <a:xfrm>
          <a:off x="3321860" y="316683"/>
          <a:ext cx="1757592" cy="1757592"/>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4219C1-B2C5-4FB6-A885-AAB5A674C0A1}">
      <dsp:nvSpPr>
        <dsp:cNvPr id="0" name=""/>
        <dsp:cNvSpPr/>
      </dsp:nvSpPr>
      <dsp:spPr>
        <a:xfrm>
          <a:off x="5654878" y="0"/>
          <a:ext cx="2743816" cy="5278055"/>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s-419" sz="2200" kern="1200"/>
            <a:t>José interpretó correctamente sus sueños, que se cumplieron como predijo.</a:t>
          </a:r>
        </a:p>
      </dsp:txBody>
      <dsp:txXfrm>
        <a:off x="5654878" y="2111222"/>
        <a:ext cx="2743816" cy="2111222"/>
      </dsp:txXfrm>
    </dsp:sp>
    <dsp:sp modelId="{AA984E24-D9B4-4A63-99A1-0179C074194E}">
      <dsp:nvSpPr>
        <dsp:cNvPr id="0" name=""/>
        <dsp:cNvSpPr/>
      </dsp:nvSpPr>
      <dsp:spPr>
        <a:xfrm>
          <a:off x="6147990" y="316683"/>
          <a:ext cx="1757592" cy="1757592"/>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685B3E-5F35-4D49-B7F3-E18AF2019F58}">
      <dsp:nvSpPr>
        <dsp:cNvPr id="0" name=""/>
        <dsp:cNvSpPr/>
      </dsp:nvSpPr>
      <dsp:spPr>
        <a:xfrm>
          <a:off x="8481009" y="0"/>
          <a:ext cx="2743816" cy="5278055"/>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s-419" sz="2200" kern="1200"/>
            <a:t>Pasaron dos años adicionales antes de que Dios lo colocara en la administración del imperio.</a:t>
          </a:r>
        </a:p>
      </dsp:txBody>
      <dsp:txXfrm>
        <a:off x="8481009" y="2111222"/>
        <a:ext cx="2743816" cy="2111222"/>
      </dsp:txXfrm>
    </dsp:sp>
    <dsp:sp modelId="{B32B6194-676D-4DC5-A80D-E87D7649ED28}">
      <dsp:nvSpPr>
        <dsp:cNvPr id="0" name=""/>
        <dsp:cNvSpPr/>
      </dsp:nvSpPr>
      <dsp:spPr>
        <a:xfrm>
          <a:off x="8974121" y="316683"/>
          <a:ext cx="1757592" cy="1757592"/>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EC0C74-D51A-489A-AA14-33370FFBCF86}">
      <dsp:nvSpPr>
        <dsp:cNvPr id="0" name=""/>
        <dsp:cNvSpPr/>
      </dsp:nvSpPr>
      <dsp:spPr>
        <a:xfrm>
          <a:off x="449097" y="4222444"/>
          <a:ext cx="10329247" cy="791708"/>
        </a:xfrm>
        <a:prstGeom prst="leftRightArrow">
          <a:avLst/>
        </a:prstGeom>
        <a:solidFill>
          <a:schemeClr val="dk2">
            <a:tint val="60000"/>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A425D-E7F4-4FB9-9E3F-8E8539221262}">
      <dsp:nvSpPr>
        <dsp:cNvPr id="0" name=""/>
        <dsp:cNvSpPr/>
      </dsp:nvSpPr>
      <dsp:spPr>
        <a:xfrm>
          <a:off x="325189" y="0"/>
          <a:ext cx="4396469" cy="4396469"/>
        </a:xfrm>
        <a:prstGeom prst="triangle">
          <a:avLst/>
        </a:prstGeom>
        <a:solidFill>
          <a:schemeClr val="accent6">
            <a:shade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0C9D9F-C9E6-4845-B407-3C5D8731B608}">
      <dsp:nvSpPr>
        <dsp:cNvPr id="0" name=""/>
        <dsp:cNvSpPr/>
      </dsp:nvSpPr>
      <dsp:spPr>
        <a:xfrm>
          <a:off x="2523424" y="440076"/>
          <a:ext cx="2857704" cy="781403"/>
        </a:xfrm>
        <a:prstGeom prst="roundRect">
          <a:avLst/>
        </a:prstGeom>
        <a:solidFill>
          <a:schemeClr val="lt1">
            <a:alpha val="90000"/>
            <a:hueOff val="0"/>
            <a:satOff val="0"/>
            <a:lumOff val="0"/>
            <a:alphaOff val="0"/>
          </a:schemeClr>
        </a:solidFill>
        <a:ln w="15875" cap="flat" cmpd="sng" algn="ctr">
          <a:solidFill>
            <a:schemeClr val="accent6">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419" sz="3000" kern="1200"/>
            <a:t>Específico</a:t>
          </a:r>
        </a:p>
      </dsp:txBody>
      <dsp:txXfrm>
        <a:off x="2561569" y="478221"/>
        <a:ext cx="2781414" cy="705113"/>
      </dsp:txXfrm>
    </dsp:sp>
    <dsp:sp modelId="{873617D0-924C-4F0F-8C37-F7329F25F4B5}">
      <dsp:nvSpPr>
        <dsp:cNvPr id="0" name=""/>
        <dsp:cNvSpPr/>
      </dsp:nvSpPr>
      <dsp:spPr>
        <a:xfrm>
          <a:off x="2523424" y="1319155"/>
          <a:ext cx="2857704" cy="781403"/>
        </a:xfrm>
        <a:prstGeom prst="roundRect">
          <a:avLst/>
        </a:prstGeom>
        <a:solidFill>
          <a:schemeClr val="lt1">
            <a:alpha val="90000"/>
            <a:hueOff val="0"/>
            <a:satOff val="0"/>
            <a:lumOff val="0"/>
            <a:alphaOff val="0"/>
          </a:schemeClr>
        </a:solidFill>
        <a:ln w="15875" cap="flat" cmpd="sng" algn="ctr">
          <a:solidFill>
            <a:schemeClr val="accent6">
              <a:shade val="50000"/>
              <a:hueOff val="69756"/>
              <a:satOff val="-2693"/>
              <a:lumOff val="206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419" sz="3000" kern="1200"/>
            <a:t>Alcanzable</a:t>
          </a:r>
        </a:p>
      </dsp:txBody>
      <dsp:txXfrm>
        <a:off x="2561569" y="1357300"/>
        <a:ext cx="2781414" cy="705113"/>
      </dsp:txXfrm>
    </dsp:sp>
    <dsp:sp modelId="{072EFE1F-18F6-462B-945B-D7742D9132F6}">
      <dsp:nvSpPr>
        <dsp:cNvPr id="0" name=""/>
        <dsp:cNvSpPr/>
      </dsp:nvSpPr>
      <dsp:spPr>
        <a:xfrm>
          <a:off x="2523424" y="2198234"/>
          <a:ext cx="2857704" cy="781403"/>
        </a:xfrm>
        <a:prstGeom prst="roundRect">
          <a:avLst/>
        </a:prstGeom>
        <a:solidFill>
          <a:schemeClr val="lt1">
            <a:alpha val="90000"/>
            <a:hueOff val="0"/>
            <a:satOff val="0"/>
            <a:lumOff val="0"/>
            <a:alphaOff val="0"/>
          </a:schemeClr>
        </a:solidFill>
        <a:ln w="15875" cap="flat" cmpd="sng" algn="ctr">
          <a:solidFill>
            <a:schemeClr val="accent6">
              <a:shade val="50000"/>
              <a:hueOff val="139512"/>
              <a:satOff val="-5385"/>
              <a:lumOff val="413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419" sz="3000" kern="1200"/>
            <a:t>Medible</a:t>
          </a:r>
        </a:p>
      </dsp:txBody>
      <dsp:txXfrm>
        <a:off x="2561569" y="2236379"/>
        <a:ext cx="2781414" cy="705113"/>
      </dsp:txXfrm>
    </dsp:sp>
    <dsp:sp modelId="{5E27C20B-716B-4C4F-860E-874D49B27A00}">
      <dsp:nvSpPr>
        <dsp:cNvPr id="0" name=""/>
        <dsp:cNvSpPr/>
      </dsp:nvSpPr>
      <dsp:spPr>
        <a:xfrm>
          <a:off x="2523424" y="3077313"/>
          <a:ext cx="2857704" cy="781403"/>
        </a:xfrm>
        <a:prstGeom prst="roundRect">
          <a:avLst/>
        </a:prstGeom>
        <a:solidFill>
          <a:schemeClr val="lt1">
            <a:alpha val="90000"/>
            <a:hueOff val="0"/>
            <a:satOff val="0"/>
            <a:lumOff val="0"/>
            <a:alphaOff val="0"/>
          </a:schemeClr>
        </a:solidFill>
        <a:ln w="15875" cap="flat" cmpd="sng" algn="ctr">
          <a:solidFill>
            <a:schemeClr val="accent6">
              <a:shade val="50000"/>
              <a:hueOff val="69756"/>
              <a:satOff val="-2693"/>
              <a:lumOff val="206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419" sz="3000" kern="1200"/>
            <a:t>Cronometrado</a:t>
          </a:r>
        </a:p>
      </dsp:txBody>
      <dsp:txXfrm>
        <a:off x="2561569" y="3115458"/>
        <a:ext cx="2781414" cy="70511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4EA17-6CDF-4B12-BEFC-B1192CB9D9FD}">
      <dsp:nvSpPr>
        <dsp:cNvPr id="0" name=""/>
        <dsp:cNvSpPr/>
      </dsp:nvSpPr>
      <dsp:spPr>
        <a:xfrm rot="5400000">
          <a:off x="3870527" y="-1314457"/>
          <a:ext cx="1294605" cy="4252075"/>
        </a:xfrm>
        <a:prstGeom prst="round2Same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s-419" sz="2400" kern="1200" baseline="0"/>
            <a:t>José fue sistemático y disciplinado en el proceso de almacenamiento.</a:t>
          </a:r>
          <a:endParaRPr lang="es-419" sz="2400" kern="1200"/>
        </a:p>
      </dsp:txBody>
      <dsp:txXfrm rot="-5400000">
        <a:off x="2391793" y="227474"/>
        <a:ext cx="4188878" cy="1168211"/>
      </dsp:txXfrm>
    </dsp:sp>
    <dsp:sp modelId="{DE8C8EC5-A23E-4C12-B8CE-836DD05D98CC}">
      <dsp:nvSpPr>
        <dsp:cNvPr id="0" name=""/>
        <dsp:cNvSpPr/>
      </dsp:nvSpPr>
      <dsp:spPr>
        <a:xfrm>
          <a:off x="0" y="2451"/>
          <a:ext cx="2391792" cy="1618257"/>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s-419" sz="3100" kern="1200"/>
            <a:t>Ahorro Metódico</a:t>
          </a:r>
        </a:p>
      </dsp:txBody>
      <dsp:txXfrm>
        <a:off x="78997" y="81448"/>
        <a:ext cx="2233798" cy="1460263"/>
      </dsp:txXfrm>
    </dsp:sp>
    <dsp:sp modelId="{7C01BB83-2926-4AF6-88DA-369AFD0D4A7E}">
      <dsp:nvSpPr>
        <dsp:cNvPr id="0" name=""/>
        <dsp:cNvSpPr/>
      </dsp:nvSpPr>
      <dsp:spPr>
        <a:xfrm rot="5400000">
          <a:off x="3870527" y="384713"/>
          <a:ext cx="1294605" cy="4252075"/>
        </a:xfrm>
        <a:prstGeom prst="round2SameRect">
          <a:avLst/>
        </a:prstGeom>
        <a:solidFill>
          <a:schemeClr val="accent4">
            <a:tint val="40000"/>
            <a:alpha val="90000"/>
            <a:hueOff val="-841649"/>
            <a:satOff val="-1541"/>
            <a:lumOff val="-340"/>
            <a:alphaOff val="0"/>
          </a:schemeClr>
        </a:solidFill>
        <a:ln w="15875" cap="flat" cmpd="sng" algn="ctr">
          <a:solidFill>
            <a:schemeClr val="accent4">
              <a:tint val="40000"/>
              <a:alpha val="90000"/>
              <a:hueOff val="-841649"/>
              <a:satOff val="-1541"/>
              <a:lumOff val="-34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s-419" sz="2400" kern="1200" baseline="0"/>
            <a:t>Los años de abundancia fueron superiores al promedio habitual de cosecha.</a:t>
          </a:r>
          <a:endParaRPr lang="es-419" sz="2400" kern="1200"/>
        </a:p>
      </dsp:txBody>
      <dsp:txXfrm rot="-5400000">
        <a:off x="2391793" y="1926645"/>
        <a:ext cx="4188878" cy="1168211"/>
      </dsp:txXfrm>
    </dsp:sp>
    <dsp:sp modelId="{E5401312-C059-4902-821F-A46C9C89672C}">
      <dsp:nvSpPr>
        <dsp:cNvPr id="0" name=""/>
        <dsp:cNvSpPr/>
      </dsp:nvSpPr>
      <dsp:spPr>
        <a:xfrm>
          <a:off x="0" y="1701622"/>
          <a:ext cx="2391792" cy="1618257"/>
        </a:xfrm>
        <a:prstGeom prst="roundRect">
          <a:avLst/>
        </a:prstGeom>
        <a:solidFill>
          <a:schemeClr val="accent4">
            <a:hueOff val="-1092657"/>
            <a:satOff val="-1313"/>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s-419" sz="3100" kern="1200"/>
            <a:t>Abundancia Excepcional</a:t>
          </a:r>
        </a:p>
      </dsp:txBody>
      <dsp:txXfrm>
        <a:off x="78997" y="1780619"/>
        <a:ext cx="2233798" cy="1460263"/>
      </dsp:txXfrm>
    </dsp:sp>
    <dsp:sp modelId="{AAA01F99-4D8A-408A-8F13-E1339B47FAB3}">
      <dsp:nvSpPr>
        <dsp:cNvPr id="0" name=""/>
        <dsp:cNvSpPr/>
      </dsp:nvSpPr>
      <dsp:spPr>
        <a:xfrm rot="5400000">
          <a:off x="3870527" y="2083883"/>
          <a:ext cx="1294605" cy="4252075"/>
        </a:xfrm>
        <a:prstGeom prst="round2SameRect">
          <a:avLst/>
        </a:prstGeom>
        <a:solidFill>
          <a:schemeClr val="accent4">
            <a:tint val="40000"/>
            <a:alpha val="90000"/>
            <a:hueOff val="-1683299"/>
            <a:satOff val="-3082"/>
            <a:lumOff val="-679"/>
            <a:alphaOff val="0"/>
          </a:schemeClr>
        </a:solidFill>
        <a:ln w="15875" cap="flat" cmpd="sng" algn="ctr">
          <a:solidFill>
            <a:schemeClr val="accent4">
              <a:tint val="40000"/>
              <a:alpha val="90000"/>
              <a:hueOff val="-1683299"/>
              <a:satOff val="-3082"/>
              <a:lumOff val="-6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s-419" sz="2400" kern="1200" baseline="0"/>
            <a:t>El trigo almacenado cubrió el hambre no solo en Egipto, sino en naciones vecinas.</a:t>
          </a:r>
          <a:endParaRPr lang="es-419" sz="2400" kern="1200"/>
        </a:p>
      </dsp:txBody>
      <dsp:txXfrm rot="-5400000">
        <a:off x="2391793" y="3625815"/>
        <a:ext cx="4188878" cy="1168211"/>
      </dsp:txXfrm>
    </dsp:sp>
    <dsp:sp modelId="{23808B5E-0109-4293-82F2-DB4D461A44BE}">
      <dsp:nvSpPr>
        <dsp:cNvPr id="0" name=""/>
        <dsp:cNvSpPr/>
      </dsp:nvSpPr>
      <dsp:spPr>
        <a:xfrm>
          <a:off x="0" y="3400792"/>
          <a:ext cx="2391792" cy="1618257"/>
        </a:xfrm>
        <a:prstGeom prst="roundRect">
          <a:avLst/>
        </a:prstGeom>
        <a:solidFill>
          <a:schemeClr val="accent4">
            <a:hueOff val="-2185313"/>
            <a:satOff val="-2625"/>
            <a:lumOff val="-313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s-419" sz="3100" kern="1200"/>
            <a:t>Previsión Acertada</a:t>
          </a:r>
        </a:p>
      </dsp:txBody>
      <dsp:txXfrm>
        <a:off x="78997" y="3479789"/>
        <a:ext cx="2233798" cy="146026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18E3A-7E14-4AD5-BFD1-49445B071E40}">
      <dsp:nvSpPr>
        <dsp:cNvPr id="0" name=""/>
        <dsp:cNvSpPr/>
      </dsp:nvSpPr>
      <dsp:spPr>
        <a:xfrm>
          <a:off x="706611" y="3039"/>
          <a:ext cx="2595476" cy="155728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419" sz="3400" kern="1200"/>
            <a:t>Excelencia Laboral</a:t>
          </a:r>
        </a:p>
      </dsp:txBody>
      <dsp:txXfrm>
        <a:off x="706611" y="3039"/>
        <a:ext cx="2595476" cy="1557285"/>
      </dsp:txXfrm>
    </dsp:sp>
    <dsp:sp modelId="{82B6CC59-0919-4B46-963B-A8E162B70D98}">
      <dsp:nvSpPr>
        <dsp:cNvPr id="0" name=""/>
        <dsp:cNvSpPr/>
      </dsp:nvSpPr>
      <dsp:spPr>
        <a:xfrm>
          <a:off x="706611" y="1819873"/>
          <a:ext cx="2595476" cy="1557285"/>
        </a:xfrm>
        <a:prstGeom prst="rect">
          <a:avLst/>
        </a:prstGeom>
        <a:solidFill>
          <a:schemeClr val="accent4">
            <a:hueOff val="-1092657"/>
            <a:satOff val="-1313"/>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419" sz="3400" kern="1200"/>
            <a:t>Disciplina Clave</a:t>
          </a:r>
        </a:p>
      </dsp:txBody>
      <dsp:txXfrm>
        <a:off x="706611" y="1819873"/>
        <a:ext cx="2595476" cy="1557285"/>
      </dsp:txXfrm>
    </dsp:sp>
    <dsp:sp modelId="{19D67881-AB6A-4060-9807-01582AB0ACE6}">
      <dsp:nvSpPr>
        <dsp:cNvPr id="0" name=""/>
        <dsp:cNvSpPr/>
      </dsp:nvSpPr>
      <dsp:spPr>
        <a:xfrm>
          <a:off x="706611" y="3636706"/>
          <a:ext cx="2595476" cy="1557285"/>
        </a:xfrm>
        <a:prstGeom prst="rect">
          <a:avLst/>
        </a:prstGeom>
        <a:solidFill>
          <a:schemeClr val="accent4">
            <a:hueOff val="-2185313"/>
            <a:satOff val="-2625"/>
            <a:lumOff val="-313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419" sz="3400" kern="1200"/>
            <a:t>Organización Eficiente</a:t>
          </a:r>
        </a:p>
      </dsp:txBody>
      <dsp:txXfrm>
        <a:off x="706611" y="3636706"/>
        <a:ext cx="2595476" cy="155728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78666-6116-4EAC-A260-312678F0C46C}">
      <dsp:nvSpPr>
        <dsp:cNvPr id="0" name=""/>
        <dsp:cNvSpPr/>
      </dsp:nvSpPr>
      <dsp:spPr>
        <a:xfrm>
          <a:off x="2796443" y="1619"/>
          <a:ext cx="4194665" cy="1284575"/>
        </a:xfrm>
        <a:prstGeom prst="rightArrow">
          <a:avLst>
            <a:gd name="adj1" fmla="val 75000"/>
            <a:gd name="adj2" fmla="val 50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419" sz="2000" kern="1200" baseline="0"/>
            <a:t>Cuando fue acosado por la esposa de Potifar, José no sucumbió y permaneció íntegro.</a:t>
          </a:r>
          <a:endParaRPr lang="es-419" sz="2000" kern="1200"/>
        </a:p>
      </dsp:txBody>
      <dsp:txXfrm>
        <a:off x="2796443" y="162191"/>
        <a:ext cx="3712949" cy="963431"/>
      </dsp:txXfrm>
    </dsp:sp>
    <dsp:sp modelId="{6197E5A3-A5FE-4E1C-A39D-B4AA156119CF}">
      <dsp:nvSpPr>
        <dsp:cNvPr id="0" name=""/>
        <dsp:cNvSpPr/>
      </dsp:nvSpPr>
      <dsp:spPr>
        <a:xfrm>
          <a:off x="0" y="1619"/>
          <a:ext cx="2796443" cy="1284575"/>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s-419" sz="3700" kern="1200"/>
            <a:t>Integridad Sexual</a:t>
          </a:r>
        </a:p>
      </dsp:txBody>
      <dsp:txXfrm>
        <a:off x="62708" y="64327"/>
        <a:ext cx="2671027" cy="1159159"/>
      </dsp:txXfrm>
    </dsp:sp>
    <dsp:sp modelId="{CA592833-166C-4AA3-8046-C519980C14D7}">
      <dsp:nvSpPr>
        <dsp:cNvPr id="0" name=""/>
        <dsp:cNvSpPr/>
      </dsp:nvSpPr>
      <dsp:spPr>
        <a:xfrm>
          <a:off x="2796443" y="1414651"/>
          <a:ext cx="4194665" cy="1284575"/>
        </a:xfrm>
        <a:prstGeom prst="rightArrow">
          <a:avLst>
            <a:gd name="adj1" fmla="val 75000"/>
            <a:gd name="adj2" fmla="val 50000"/>
          </a:avLst>
        </a:prstGeom>
        <a:solidFill>
          <a:schemeClr val="accent5">
            <a:tint val="40000"/>
            <a:alpha val="90000"/>
            <a:hueOff val="-591803"/>
            <a:satOff val="-1680"/>
            <a:lumOff val="50"/>
            <a:alphaOff val="0"/>
          </a:schemeClr>
        </a:solidFill>
        <a:ln w="15875" cap="flat" cmpd="sng" algn="ctr">
          <a:solidFill>
            <a:schemeClr val="accent5">
              <a:tint val="40000"/>
              <a:alpha val="90000"/>
              <a:hueOff val="-591803"/>
              <a:satOff val="-1680"/>
              <a:lumOff val="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419" sz="2000" kern="1200" baseline="0"/>
            <a:t>Al traer a su familia a Egipto, José pidió el permiso de faraón.</a:t>
          </a:r>
          <a:endParaRPr lang="es-419" sz="2000" kern="1200"/>
        </a:p>
      </dsp:txBody>
      <dsp:txXfrm>
        <a:off x="2796443" y="1575223"/>
        <a:ext cx="3712949" cy="963431"/>
      </dsp:txXfrm>
    </dsp:sp>
    <dsp:sp modelId="{F6B2FECF-13A5-4856-BA0F-6065B4930E7D}">
      <dsp:nvSpPr>
        <dsp:cNvPr id="0" name=""/>
        <dsp:cNvSpPr/>
      </dsp:nvSpPr>
      <dsp:spPr>
        <a:xfrm>
          <a:off x="0" y="1414651"/>
          <a:ext cx="2796443" cy="1284575"/>
        </a:xfrm>
        <a:prstGeom prst="roundRect">
          <a:avLst/>
        </a:prstGeom>
        <a:solidFill>
          <a:schemeClr val="accent5">
            <a:hueOff val="-561544"/>
            <a:satOff val="-2648"/>
            <a:lumOff val="6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s-419" sz="3700" kern="1200"/>
            <a:t>Lealtad al Rey</a:t>
          </a:r>
        </a:p>
      </dsp:txBody>
      <dsp:txXfrm>
        <a:off x="62708" y="1477359"/>
        <a:ext cx="2671027" cy="1159159"/>
      </dsp:txXfrm>
    </dsp:sp>
    <dsp:sp modelId="{7073EA28-C9EC-4990-85B3-075E6AF16768}">
      <dsp:nvSpPr>
        <dsp:cNvPr id="0" name=""/>
        <dsp:cNvSpPr/>
      </dsp:nvSpPr>
      <dsp:spPr>
        <a:xfrm>
          <a:off x="2796443" y="2827684"/>
          <a:ext cx="4194665" cy="1284575"/>
        </a:xfrm>
        <a:prstGeom prst="rightArrow">
          <a:avLst>
            <a:gd name="adj1" fmla="val 75000"/>
            <a:gd name="adj2" fmla="val 50000"/>
          </a:avLst>
        </a:prstGeom>
        <a:solidFill>
          <a:schemeClr val="accent5">
            <a:tint val="40000"/>
            <a:alpha val="90000"/>
            <a:hueOff val="-1183605"/>
            <a:satOff val="-3360"/>
            <a:lumOff val="101"/>
            <a:alphaOff val="0"/>
          </a:schemeClr>
        </a:solidFill>
        <a:ln w="15875" cap="flat" cmpd="sng" algn="ctr">
          <a:solidFill>
            <a:schemeClr val="accent5">
              <a:tint val="40000"/>
              <a:alpha val="90000"/>
              <a:hueOff val="-1183605"/>
              <a:satOff val="-3360"/>
              <a:lumOff val="10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419" sz="2000" kern="1200" baseline="0"/>
            <a:t>Al negociar las tierras de los egipcios, traspasó toda la riqueza al tesoro del rey.</a:t>
          </a:r>
          <a:endParaRPr lang="es-419" sz="2000" kern="1200"/>
        </a:p>
      </dsp:txBody>
      <dsp:txXfrm>
        <a:off x="2796443" y="2988256"/>
        <a:ext cx="3712949" cy="963431"/>
      </dsp:txXfrm>
    </dsp:sp>
    <dsp:sp modelId="{480C0F5F-B52C-406E-8858-4657C5FCEA69}">
      <dsp:nvSpPr>
        <dsp:cNvPr id="0" name=""/>
        <dsp:cNvSpPr/>
      </dsp:nvSpPr>
      <dsp:spPr>
        <a:xfrm>
          <a:off x="0" y="2827684"/>
          <a:ext cx="2796443" cy="1284575"/>
        </a:xfrm>
        <a:prstGeom prst="roundRect">
          <a:avLst/>
        </a:prstGeom>
        <a:solidFill>
          <a:schemeClr val="accent5">
            <a:hueOff val="-1123087"/>
            <a:satOff val="-5296"/>
            <a:lumOff val="13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s-419" sz="3700" kern="1200"/>
            <a:t>Honestidad Financiera</a:t>
          </a:r>
        </a:p>
      </dsp:txBody>
      <dsp:txXfrm>
        <a:off x="62708" y="2890392"/>
        <a:ext cx="2671027" cy="1159159"/>
      </dsp:txXfrm>
    </dsp:sp>
    <dsp:sp modelId="{B4BB1FC7-54A4-4569-BD9C-D29B5EDBB38D}">
      <dsp:nvSpPr>
        <dsp:cNvPr id="0" name=""/>
        <dsp:cNvSpPr/>
      </dsp:nvSpPr>
      <dsp:spPr>
        <a:xfrm>
          <a:off x="2796443" y="4240716"/>
          <a:ext cx="4194665" cy="1284575"/>
        </a:xfrm>
        <a:prstGeom prst="rightArrow">
          <a:avLst>
            <a:gd name="adj1" fmla="val 75000"/>
            <a:gd name="adj2" fmla="val 50000"/>
          </a:avLst>
        </a:prstGeom>
        <a:solidFill>
          <a:schemeClr val="accent5">
            <a:tint val="40000"/>
            <a:alpha val="90000"/>
            <a:hueOff val="-1775408"/>
            <a:satOff val="-5040"/>
            <a:lumOff val="151"/>
            <a:alphaOff val="0"/>
          </a:schemeClr>
        </a:solidFill>
        <a:ln w="15875" cap="flat" cmpd="sng" algn="ctr">
          <a:solidFill>
            <a:schemeClr val="accent5">
              <a:tint val="40000"/>
              <a:alpha val="90000"/>
              <a:hueOff val="-1775408"/>
              <a:satOff val="-5040"/>
              <a:lumOff val="1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419" sz="2000" kern="1200" baseline="0"/>
            <a:t>Representa una de las tribus de los 144,000 en Apocalipsis 7.</a:t>
          </a:r>
          <a:endParaRPr lang="es-419" sz="2000" kern="1200"/>
        </a:p>
      </dsp:txBody>
      <dsp:txXfrm>
        <a:off x="2796443" y="4401288"/>
        <a:ext cx="3712949" cy="963431"/>
      </dsp:txXfrm>
    </dsp:sp>
    <dsp:sp modelId="{53F30679-192F-4902-B64A-109C9F4191B5}">
      <dsp:nvSpPr>
        <dsp:cNvPr id="0" name=""/>
        <dsp:cNvSpPr/>
      </dsp:nvSpPr>
      <dsp:spPr>
        <a:xfrm>
          <a:off x="0" y="4240716"/>
          <a:ext cx="2796443" cy="1284575"/>
        </a:xfrm>
        <a:prstGeom prst="roundRect">
          <a:avLst/>
        </a:prstGeom>
        <a:solidFill>
          <a:schemeClr val="accent5">
            <a:hueOff val="-1684631"/>
            <a:satOff val="-7944"/>
            <a:lumOff val="19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s-419" sz="3700" kern="1200"/>
            <a:t>Legado Eterno</a:t>
          </a:r>
        </a:p>
      </dsp:txBody>
      <dsp:txXfrm>
        <a:off x="62708" y="4303424"/>
        <a:ext cx="2671027" cy="115915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5A7BA-7C5F-4162-A847-C97890DBD392}">
      <dsp:nvSpPr>
        <dsp:cNvPr id="0" name=""/>
        <dsp:cNvSpPr/>
      </dsp:nvSpPr>
      <dsp:spPr>
        <a:xfrm>
          <a:off x="0" y="27118"/>
          <a:ext cx="5810491" cy="74880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419" sz="3200" kern="1200"/>
            <a:t>Testimonio Poderoso</a:t>
          </a:r>
        </a:p>
      </dsp:txBody>
      <dsp:txXfrm>
        <a:off x="36553" y="63671"/>
        <a:ext cx="5737385" cy="675694"/>
      </dsp:txXfrm>
    </dsp:sp>
    <dsp:sp modelId="{FC6C4628-9FEF-4612-8FD0-26B16E5F4289}">
      <dsp:nvSpPr>
        <dsp:cNvPr id="0" name=""/>
        <dsp:cNvSpPr/>
      </dsp:nvSpPr>
      <dsp:spPr>
        <a:xfrm>
          <a:off x="0" y="775918"/>
          <a:ext cx="5810491"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483"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s-419" sz="2500" kern="1200" baseline="0"/>
            <a:t>A través de José, Dios se dio a conocer al faraón y a toda la nación de Egipto.</a:t>
          </a:r>
          <a:endParaRPr lang="es-419" sz="2500" kern="1200"/>
        </a:p>
      </dsp:txBody>
      <dsp:txXfrm>
        <a:off x="0" y="775918"/>
        <a:ext cx="5810491" cy="745200"/>
      </dsp:txXfrm>
    </dsp:sp>
    <dsp:sp modelId="{517BE208-4C58-41EE-99D9-39F3AB67BCE6}">
      <dsp:nvSpPr>
        <dsp:cNvPr id="0" name=""/>
        <dsp:cNvSpPr/>
      </dsp:nvSpPr>
      <dsp:spPr>
        <a:xfrm>
          <a:off x="0" y="1521118"/>
          <a:ext cx="5810491" cy="748800"/>
        </a:xfrm>
        <a:prstGeom prst="roundRect">
          <a:avLst/>
        </a:prstGeom>
        <a:solidFill>
          <a:schemeClr val="accent5">
            <a:hueOff val="-842315"/>
            <a:satOff val="-3972"/>
            <a:lumOff val="98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419" sz="3200" kern="1200"/>
            <a:t>Bendición Extendida</a:t>
          </a:r>
        </a:p>
      </dsp:txBody>
      <dsp:txXfrm>
        <a:off x="36553" y="1557671"/>
        <a:ext cx="5737385" cy="675694"/>
      </dsp:txXfrm>
    </dsp:sp>
    <dsp:sp modelId="{657203C4-7EFE-4925-81C5-6E64799F6F1B}">
      <dsp:nvSpPr>
        <dsp:cNvPr id="0" name=""/>
        <dsp:cNvSpPr/>
      </dsp:nvSpPr>
      <dsp:spPr>
        <a:xfrm>
          <a:off x="0" y="2269918"/>
          <a:ext cx="5810491" cy="10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483"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s-419" sz="2500" kern="1200" baseline="0"/>
            <a:t>Incluso los no creyentes prosperaron gracias a la presencia de José y la bendición divina.</a:t>
          </a:r>
          <a:endParaRPr lang="es-419" sz="2500" kern="1200"/>
        </a:p>
      </dsp:txBody>
      <dsp:txXfrm>
        <a:off x="0" y="2269918"/>
        <a:ext cx="5810491" cy="1092960"/>
      </dsp:txXfrm>
    </dsp:sp>
    <dsp:sp modelId="{1F31EB37-4D1A-4A2C-8982-E34E72FC3729}">
      <dsp:nvSpPr>
        <dsp:cNvPr id="0" name=""/>
        <dsp:cNvSpPr/>
      </dsp:nvSpPr>
      <dsp:spPr>
        <a:xfrm>
          <a:off x="0" y="3362878"/>
          <a:ext cx="5810491" cy="748800"/>
        </a:xfrm>
        <a:prstGeom prst="roundRect">
          <a:avLst/>
        </a:prstGeom>
        <a:solidFill>
          <a:schemeClr val="accent5">
            <a:hueOff val="-1684631"/>
            <a:satOff val="-7944"/>
            <a:lumOff val="19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419" sz="3200" kern="1200"/>
            <a:t>Confianza Ganada</a:t>
          </a:r>
        </a:p>
      </dsp:txBody>
      <dsp:txXfrm>
        <a:off x="36553" y="3399431"/>
        <a:ext cx="5737385" cy="675694"/>
      </dsp:txXfrm>
    </dsp:sp>
    <dsp:sp modelId="{7078931E-0B40-4141-99D9-5F8871F22DF1}">
      <dsp:nvSpPr>
        <dsp:cNvPr id="0" name=""/>
        <dsp:cNvSpPr/>
      </dsp:nvSpPr>
      <dsp:spPr>
        <a:xfrm>
          <a:off x="0" y="4111678"/>
          <a:ext cx="5810491" cy="10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483"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s-419" sz="2500" kern="1200" baseline="0"/>
            <a:t>Los líderes pueden confiar en creyentes fieles, sabiendo que guían con integridad.</a:t>
          </a:r>
          <a:endParaRPr lang="es-419" sz="2500" kern="1200"/>
        </a:p>
      </dsp:txBody>
      <dsp:txXfrm>
        <a:off x="0" y="4111678"/>
        <a:ext cx="5810491" cy="10929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8B9AF-B4EC-47C8-9D40-3DFBF2947B5E}">
      <dsp:nvSpPr>
        <dsp:cNvPr id="0" name=""/>
        <dsp:cNvSpPr/>
      </dsp:nvSpPr>
      <dsp:spPr>
        <a:xfrm rot="10800000">
          <a:off x="2296607" y="3110"/>
          <a:ext cx="8513064" cy="609357"/>
        </a:xfrm>
        <a:prstGeom prst="homePlat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710" tIns="102870" rIns="192024" bIns="102870" numCol="1" spcCol="1270" anchor="ctr" anchorCtr="0">
          <a:noAutofit/>
        </a:bodyPr>
        <a:lstStyle/>
        <a:p>
          <a:pPr marL="0" lvl="0" indent="0" algn="ctr" defTabSz="1200150">
            <a:lnSpc>
              <a:spcPct val="90000"/>
            </a:lnSpc>
            <a:spcBef>
              <a:spcPct val="0"/>
            </a:spcBef>
            <a:spcAft>
              <a:spcPct val="35000"/>
            </a:spcAft>
            <a:buNone/>
          </a:pPr>
          <a:r>
            <a:rPr lang="es-419" sz="2700" kern="1200" dirty="0"/>
            <a:t>Compara tus finanzas y vida espiritual con el año pasado.</a:t>
          </a:r>
        </a:p>
      </dsp:txBody>
      <dsp:txXfrm rot="10800000">
        <a:off x="2448946" y="3110"/>
        <a:ext cx="8360725" cy="609357"/>
      </dsp:txXfrm>
    </dsp:sp>
    <dsp:sp modelId="{90054CA4-D851-461E-B8C7-33639CA8192B}">
      <dsp:nvSpPr>
        <dsp:cNvPr id="0" name=""/>
        <dsp:cNvSpPr/>
      </dsp:nvSpPr>
      <dsp:spPr>
        <a:xfrm>
          <a:off x="1991928" y="3110"/>
          <a:ext cx="609357" cy="609357"/>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1483C3-6990-442E-9DAA-9A6690007931}">
      <dsp:nvSpPr>
        <dsp:cNvPr id="0" name=""/>
        <dsp:cNvSpPr/>
      </dsp:nvSpPr>
      <dsp:spPr>
        <a:xfrm rot="10800000">
          <a:off x="2296607" y="794366"/>
          <a:ext cx="8513064" cy="609357"/>
        </a:xfrm>
        <a:prstGeom prst="homePlat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710" tIns="102870" rIns="192024" bIns="102870" numCol="1" spcCol="1270" anchor="ctr" anchorCtr="0">
          <a:noAutofit/>
        </a:bodyPr>
        <a:lstStyle/>
        <a:p>
          <a:pPr marL="0" lvl="0" indent="0" algn="ctr" defTabSz="1200150">
            <a:lnSpc>
              <a:spcPct val="90000"/>
            </a:lnSpc>
            <a:spcBef>
              <a:spcPct val="0"/>
            </a:spcBef>
            <a:spcAft>
              <a:spcPct val="35000"/>
            </a:spcAft>
            <a:buNone/>
          </a:pPr>
          <a:r>
            <a:rPr lang="es-419" sz="2700" kern="1200" dirty="0"/>
            <a:t>Piensa si Dios te ha guiado y cómo volver a Él.</a:t>
          </a:r>
        </a:p>
      </dsp:txBody>
      <dsp:txXfrm rot="10800000">
        <a:off x="2448946" y="794366"/>
        <a:ext cx="8360725" cy="609357"/>
      </dsp:txXfrm>
    </dsp:sp>
    <dsp:sp modelId="{E86DC3B6-17E3-4445-A179-A35FF8C8E01B}">
      <dsp:nvSpPr>
        <dsp:cNvPr id="0" name=""/>
        <dsp:cNvSpPr/>
      </dsp:nvSpPr>
      <dsp:spPr>
        <a:xfrm>
          <a:off x="1991928" y="794366"/>
          <a:ext cx="609357" cy="609357"/>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03191E-FBC4-4CAC-A1BE-A4301DCC626A}">
      <dsp:nvSpPr>
        <dsp:cNvPr id="0" name=""/>
        <dsp:cNvSpPr/>
      </dsp:nvSpPr>
      <dsp:spPr>
        <a:xfrm rot="10800000">
          <a:off x="2296607" y="1585621"/>
          <a:ext cx="8513064" cy="609357"/>
        </a:xfrm>
        <a:prstGeom prst="homePlat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710" tIns="102870" rIns="192024" bIns="102870" numCol="1" spcCol="1270" anchor="ctr" anchorCtr="0">
          <a:noAutofit/>
        </a:bodyPr>
        <a:lstStyle/>
        <a:p>
          <a:pPr marL="0" lvl="0" indent="0" algn="ctr" defTabSz="1200150">
            <a:lnSpc>
              <a:spcPct val="90000"/>
            </a:lnSpc>
            <a:spcBef>
              <a:spcPct val="0"/>
            </a:spcBef>
            <a:spcAft>
              <a:spcPct val="35000"/>
            </a:spcAft>
            <a:buNone/>
          </a:pPr>
          <a:r>
            <a:rPr lang="es-419" sz="2700" kern="1200" dirty="0"/>
            <a:t>Evalúa si ayudaste a alguien a encontrar salvación.</a:t>
          </a:r>
        </a:p>
      </dsp:txBody>
      <dsp:txXfrm rot="10800000">
        <a:off x="2448946" y="1585621"/>
        <a:ext cx="8360725" cy="609357"/>
      </dsp:txXfrm>
    </dsp:sp>
    <dsp:sp modelId="{B6214883-D380-4D9B-86B7-177D330434C4}">
      <dsp:nvSpPr>
        <dsp:cNvPr id="0" name=""/>
        <dsp:cNvSpPr/>
      </dsp:nvSpPr>
      <dsp:spPr>
        <a:xfrm>
          <a:off x="1991928" y="1585621"/>
          <a:ext cx="609357" cy="609357"/>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A87647-AF9F-4252-89EA-D0E5D531DA09}">
      <dsp:nvSpPr>
        <dsp:cNvPr id="0" name=""/>
        <dsp:cNvSpPr/>
      </dsp:nvSpPr>
      <dsp:spPr>
        <a:xfrm rot="10800000">
          <a:off x="2296607" y="2376876"/>
          <a:ext cx="8513064" cy="609357"/>
        </a:xfrm>
        <a:prstGeom prst="homePlat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710" tIns="102870" rIns="192024" bIns="102870" numCol="1" spcCol="1270" anchor="ctr" anchorCtr="0">
          <a:noAutofit/>
        </a:bodyPr>
        <a:lstStyle/>
        <a:p>
          <a:pPr marL="0" lvl="0" indent="0" algn="ctr" defTabSz="1200150">
            <a:lnSpc>
              <a:spcPct val="90000"/>
            </a:lnSpc>
            <a:spcBef>
              <a:spcPct val="0"/>
            </a:spcBef>
            <a:spcAft>
              <a:spcPct val="35000"/>
            </a:spcAft>
            <a:buNone/>
          </a:pPr>
          <a:r>
            <a:rPr lang="es-419" sz="2700" kern="1200" dirty="0"/>
            <a:t>Identifica qué te impide evangelizar.</a:t>
          </a:r>
        </a:p>
      </dsp:txBody>
      <dsp:txXfrm rot="10800000">
        <a:off x="2448946" y="2376876"/>
        <a:ext cx="8360725" cy="609357"/>
      </dsp:txXfrm>
    </dsp:sp>
    <dsp:sp modelId="{F2A39042-2E5E-4C1A-AEE7-B5D9E859CFA4}">
      <dsp:nvSpPr>
        <dsp:cNvPr id="0" name=""/>
        <dsp:cNvSpPr/>
      </dsp:nvSpPr>
      <dsp:spPr>
        <a:xfrm>
          <a:off x="1991928" y="2376876"/>
          <a:ext cx="609357" cy="609357"/>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66043C-B864-44FD-B109-C7E572FB1C1F}">
      <dsp:nvSpPr>
        <dsp:cNvPr id="0" name=""/>
        <dsp:cNvSpPr/>
      </dsp:nvSpPr>
      <dsp:spPr>
        <a:xfrm rot="10800000">
          <a:off x="2296607" y="3168131"/>
          <a:ext cx="8513064" cy="609357"/>
        </a:xfrm>
        <a:prstGeom prst="homePlat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710" tIns="102870" rIns="192024" bIns="102870" numCol="1" spcCol="1270" anchor="ctr" anchorCtr="0">
          <a:noAutofit/>
        </a:bodyPr>
        <a:lstStyle/>
        <a:p>
          <a:pPr marL="0" lvl="0" indent="0" algn="ctr" defTabSz="1200150">
            <a:lnSpc>
              <a:spcPct val="90000"/>
            </a:lnSpc>
            <a:spcBef>
              <a:spcPct val="0"/>
            </a:spcBef>
            <a:spcAft>
              <a:spcPct val="35000"/>
            </a:spcAft>
            <a:buNone/>
          </a:pPr>
          <a:r>
            <a:rPr lang="es-419" sz="2700" kern="1200" dirty="0"/>
            <a:t>Decide qué hacer si te faltan recursos.</a:t>
          </a:r>
        </a:p>
      </dsp:txBody>
      <dsp:txXfrm rot="10800000">
        <a:off x="2448946" y="3168131"/>
        <a:ext cx="8360725" cy="609357"/>
      </dsp:txXfrm>
    </dsp:sp>
    <dsp:sp modelId="{4629B79C-3791-4104-A20F-EDE3DED196B1}">
      <dsp:nvSpPr>
        <dsp:cNvPr id="0" name=""/>
        <dsp:cNvSpPr/>
      </dsp:nvSpPr>
      <dsp:spPr>
        <a:xfrm>
          <a:off x="1991928" y="3168131"/>
          <a:ext cx="609357" cy="609357"/>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7ADBFA-8132-4CA0-BF14-84E6DC0F1FE7}">
      <dsp:nvSpPr>
        <dsp:cNvPr id="0" name=""/>
        <dsp:cNvSpPr/>
      </dsp:nvSpPr>
      <dsp:spPr>
        <a:xfrm rot="10800000">
          <a:off x="2296607" y="3959386"/>
          <a:ext cx="8513064" cy="609357"/>
        </a:xfrm>
        <a:prstGeom prst="homePlat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710" tIns="102870" rIns="192024" bIns="102870" numCol="1" spcCol="1270" anchor="ctr" anchorCtr="0">
          <a:noAutofit/>
        </a:bodyPr>
        <a:lstStyle/>
        <a:p>
          <a:pPr marL="0" lvl="0" indent="0" algn="ctr" defTabSz="1200150">
            <a:lnSpc>
              <a:spcPct val="90000"/>
            </a:lnSpc>
            <a:spcBef>
              <a:spcPct val="0"/>
            </a:spcBef>
            <a:spcAft>
              <a:spcPct val="35000"/>
            </a:spcAft>
            <a:buNone/>
          </a:pPr>
          <a:r>
            <a:rPr lang="es-419" sz="2700" kern="1200" dirty="0"/>
            <a:t>Usa tus bendiciones para guiar a otros.</a:t>
          </a:r>
        </a:p>
      </dsp:txBody>
      <dsp:txXfrm rot="10800000">
        <a:off x="2448946" y="3959386"/>
        <a:ext cx="8360725" cy="609357"/>
      </dsp:txXfrm>
    </dsp:sp>
    <dsp:sp modelId="{83EC3895-303A-477C-A90A-A61DFEFFAD93}">
      <dsp:nvSpPr>
        <dsp:cNvPr id="0" name=""/>
        <dsp:cNvSpPr/>
      </dsp:nvSpPr>
      <dsp:spPr>
        <a:xfrm>
          <a:off x="1991928" y="3959386"/>
          <a:ext cx="609357" cy="609357"/>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290CA6-3B97-455E-B0C3-DDED237A4E89}">
      <dsp:nvSpPr>
        <dsp:cNvPr id="0" name=""/>
        <dsp:cNvSpPr/>
      </dsp:nvSpPr>
      <dsp:spPr>
        <a:xfrm rot="10800000">
          <a:off x="2296607" y="4750641"/>
          <a:ext cx="8513064" cy="609357"/>
        </a:xfrm>
        <a:prstGeom prst="homePlat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710" tIns="102870" rIns="192024" bIns="102870" numCol="1" spcCol="1270" anchor="ctr" anchorCtr="0">
          <a:noAutofit/>
        </a:bodyPr>
        <a:lstStyle/>
        <a:p>
          <a:pPr marL="0" lvl="0" indent="0" algn="ctr" defTabSz="1200150">
            <a:lnSpc>
              <a:spcPct val="90000"/>
            </a:lnSpc>
            <a:spcBef>
              <a:spcPct val="0"/>
            </a:spcBef>
            <a:spcAft>
              <a:spcPct val="35000"/>
            </a:spcAft>
            <a:buNone/>
          </a:pPr>
          <a:r>
            <a:rPr lang="es-419" sz="2700" kern="1200" dirty="0"/>
            <a:t>Anota quién se ha salvado por tu influencia.</a:t>
          </a:r>
        </a:p>
      </dsp:txBody>
      <dsp:txXfrm rot="10800000">
        <a:off x="2448946" y="4750641"/>
        <a:ext cx="8360725" cy="609357"/>
      </dsp:txXfrm>
    </dsp:sp>
    <dsp:sp modelId="{EC6E999E-8906-4D90-9A75-85C195473277}">
      <dsp:nvSpPr>
        <dsp:cNvPr id="0" name=""/>
        <dsp:cNvSpPr/>
      </dsp:nvSpPr>
      <dsp:spPr>
        <a:xfrm>
          <a:off x="1991928" y="4750641"/>
          <a:ext cx="609357" cy="609357"/>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7AB09-6466-43A4-B3D3-557CCC5CE35B}">
      <dsp:nvSpPr>
        <dsp:cNvPr id="0" name=""/>
        <dsp:cNvSpPr/>
      </dsp:nvSpPr>
      <dsp:spPr>
        <a:xfrm>
          <a:off x="0" y="397545"/>
          <a:ext cx="7072131" cy="148995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8876" tIns="458216" rIns="548876" bIns="156464" numCol="1" spcCol="1270" anchor="t" anchorCtr="0">
          <a:noAutofit/>
        </a:bodyPr>
        <a:lstStyle/>
        <a:p>
          <a:pPr marL="228600" lvl="1" indent="-228600" algn="l" defTabSz="977900">
            <a:lnSpc>
              <a:spcPct val="90000"/>
            </a:lnSpc>
            <a:spcBef>
              <a:spcPct val="0"/>
            </a:spcBef>
            <a:spcAft>
              <a:spcPct val="15000"/>
            </a:spcAft>
            <a:buChar char="•"/>
          </a:pPr>
          <a:r>
            <a:rPr lang="es-419" sz="2200" kern="1200" baseline="0"/>
            <a:t>Las matemáticas permiten representar gráficamente relaciones entre variables mediante innumerables puntos en un plano.</a:t>
          </a:r>
          <a:endParaRPr lang="es-419" sz="2200" kern="1200" dirty="0"/>
        </a:p>
      </dsp:txBody>
      <dsp:txXfrm>
        <a:off x="0" y="397545"/>
        <a:ext cx="7072131" cy="1489950"/>
      </dsp:txXfrm>
    </dsp:sp>
    <dsp:sp modelId="{B06824C3-D8F6-4442-BB9D-FC3684611F89}">
      <dsp:nvSpPr>
        <dsp:cNvPr id="0" name=""/>
        <dsp:cNvSpPr/>
      </dsp:nvSpPr>
      <dsp:spPr>
        <a:xfrm>
          <a:off x="353606" y="72825"/>
          <a:ext cx="4950491" cy="64944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117" tIns="0" rIns="187117" bIns="0" numCol="1" spcCol="1270" anchor="ctr" anchorCtr="0">
          <a:noAutofit/>
        </a:bodyPr>
        <a:lstStyle/>
        <a:p>
          <a:pPr marL="0" lvl="0" indent="0" algn="l" defTabSz="977900">
            <a:lnSpc>
              <a:spcPct val="90000"/>
            </a:lnSpc>
            <a:spcBef>
              <a:spcPct val="0"/>
            </a:spcBef>
            <a:spcAft>
              <a:spcPct val="35000"/>
            </a:spcAft>
            <a:buNone/>
          </a:pPr>
          <a:r>
            <a:rPr lang="es-419" sz="2200" kern="1200"/>
            <a:t>Representación Gráfica</a:t>
          </a:r>
          <a:endParaRPr lang="es-419" sz="2200" kern="1200" dirty="0"/>
        </a:p>
      </dsp:txBody>
      <dsp:txXfrm>
        <a:off x="385309" y="104528"/>
        <a:ext cx="4887085" cy="586034"/>
      </dsp:txXfrm>
    </dsp:sp>
    <dsp:sp modelId="{F5012C85-C1A2-4B95-A408-5DA89D0C4BB2}">
      <dsp:nvSpPr>
        <dsp:cNvPr id="0" name=""/>
        <dsp:cNvSpPr/>
      </dsp:nvSpPr>
      <dsp:spPr>
        <a:xfrm>
          <a:off x="0" y="2331016"/>
          <a:ext cx="7072131" cy="1212750"/>
        </a:xfrm>
        <a:prstGeom prst="rect">
          <a:avLst/>
        </a:prstGeom>
        <a:solidFill>
          <a:schemeClr val="lt1">
            <a:alpha val="90000"/>
            <a:hueOff val="0"/>
            <a:satOff val="0"/>
            <a:lumOff val="0"/>
            <a:alphaOff val="0"/>
          </a:schemeClr>
        </a:solidFill>
        <a:ln w="15875" cap="flat" cmpd="sng" algn="ctr">
          <a:solidFill>
            <a:schemeClr val="accent5">
              <a:hueOff val="-842315"/>
              <a:satOff val="-3972"/>
              <a:lumOff val="9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8876" tIns="458216" rIns="548876" bIns="156464" numCol="1" spcCol="1270" anchor="t" anchorCtr="0">
          <a:noAutofit/>
        </a:bodyPr>
        <a:lstStyle/>
        <a:p>
          <a:pPr marL="228600" lvl="1" indent="-228600" algn="l" defTabSz="977900">
            <a:lnSpc>
              <a:spcPct val="90000"/>
            </a:lnSpc>
            <a:spcBef>
              <a:spcPct val="0"/>
            </a:spcBef>
            <a:spcAft>
              <a:spcPct val="15000"/>
            </a:spcAft>
            <a:buChar char="•"/>
          </a:pPr>
          <a:r>
            <a:rPr lang="es-419" sz="2200" kern="1200" baseline="0"/>
            <a:t>Una curva en un espacio XYZ está formada por infinitos puntos posicionados dentro del plano.</a:t>
          </a:r>
          <a:endParaRPr lang="es-419" sz="2200" kern="1200" dirty="0"/>
        </a:p>
      </dsp:txBody>
      <dsp:txXfrm>
        <a:off x="0" y="2331016"/>
        <a:ext cx="7072131" cy="1212750"/>
      </dsp:txXfrm>
    </dsp:sp>
    <dsp:sp modelId="{B313A138-D838-4E5B-B2A2-8336CFA0CD9B}">
      <dsp:nvSpPr>
        <dsp:cNvPr id="0" name=""/>
        <dsp:cNvSpPr/>
      </dsp:nvSpPr>
      <dsp:spPr>
        <a:xfrm>
          <a:off x="353606" y="2006296"/>
          <a:ext cx="4950491" cy="649440"/>
        </a:xfrm>
        <a:prstGeom prst="roundRect">
          <a:avLst/>
        </a:prstGeom>
        <a:solidFill>
          <a:schemeClr val="accent5">
            <a:hueOff val="-842315"/>
            <a:satOff val="-3972"/>
            <a:lumOff val="98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117" tIns="0" rIns="187117" bIns="0" numCol="1" spcCol="1270" anchor="ctr" anchorCtr="0">
          <a:noAutofit/>
        </a:bodyPr>
        <a:lstStyle/>
        <a:p>
          <a:pPr marL="0" lvl="0" indent="0" algn="l" defTabSz="977900">
            <a:lnSpc>
              <a:spcPct val="90000"/>
            </a:lnSpc>
            <a:spcBef>
              <a:spcPct val="0"/>
            </a:spcBef>
            <a:spcAft>
              <a:spcPct val="35000"/>
            </a:spcAft>
            <a:buNone/>
          </a:pPr>
          <a:r>
            <a:rPr lang="es-419" sz="2200" kern="1200" dirty="0"/>
            <a:t>Espacio Tridimensional</a:t>
          </a:r>
        </a:p>
      </dsp:txBody>
      <dsp:txXfrm>
        <a:off x="385309" y="2037999"/>
        <a:ext cx="4887085" cy="586034"/>
      </dsp:txXfrm>
    </dsp:sp>
    <dsp:sp modelId="{504ABBA0-AE25-48C3-9309-58C03EC450BC}">
      <dsp:nvSpPr>
        <dsp:cNvPr id="0" name=""/>
        <dsp:cNvSpPr/>
      </dsp:nvSpPr>
      <dsp:spPr>
        <a:xfrm>
          <a:off x="0" y="3987286"/>
          <a:ext cx="7072131" cy="1489950"/>
        </a:xfrm>
        <a:prstGeom prst="rect">
          <a:avLst/>
        </a:prstGeom>
        <a:solidFill>
          <a:schemeClr val="lt1">
            <a:alpha val="90000"/>
            <a:hueOff val="0"/>
            <a:satOff val="0"/>
            <a:lumOff val="0"/>
            <a:alphaOff val="0"/>
          </a:schemeClr>
        </a:solidFill>
        <a:ln w="15875" cap="flat" cmpd="sng" algn="ctr">
          <a:solidFill>
            <a:schemeClr val="accent5">
              <a:hueOff val="-1684631"/>
              <a:satOff val="-7944"/>
              <a:lumOff val="19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8876" tIns="458216" rIns="548876" bIns="156464" numCol="1" spcCol="1270" anchor="t" anchorCtr="0">
          <a:noAutofit/>
        </a:bodyPr>
        <a:lstStyle/>
        <a:p>
          <a:pPr marL="228600" lvl="1" indent="-228600" algn="l" defTabSz="977900">
            <a:lnSpc>
              <a:spcPct val="90000"/>
            </a:lnSpc>
            <a:spcBef>
              <a:spcPct val="0"/>
            </a:spcBef>
            <a:spcAft>
              <a:spcPct val="15000"/>
            </a:spcAft>
            <a:buChar char="•"/>
          </a:pPr>
          <a:r>
            <a:rPr lang="es-419" sz="2200" kern="1200" baseline="0" dirty="0"/>
            <a:t>Define la pendiente en cada punto, ayudando a determinar si las posiciones generan tendencia al alza o a la baja.</a:t>
          </a:r>
          <a:endParaRPr lang="es-419" sz="2200" kern="1200" dirty="0"/>
        </a:p>
      </dsp:txBody>
      <dsp:txXfrm>
        <a:off x="0" y="3987286"/>
        <a:ext cx="7072131" cy="1489950"/>
      </dsp:txXfrm>
    </dsp:sp>
    <dsp:sp modelId="{0CA9C1DB-2D19-4427-B0E0-8A6F008B0E20}">
      <dsp:nvSpPr>
        <dsp:cNvPr id="0" name=""/>
        <dsp:cNvSpPr/>
      </dsp:nvSpPr>
      <dsp:spPr>
        <a:xfrm>
          <a:off x="353606" y="3662566"/>
          <a:ext cx="4950491" cy="649440"/>
        </a:xfrm>
        <a:prstGeom prst="roundRect">
          <a:avLst/>
        </a:prstGeom>
        <a:solidFill>
          <a:schemeClr val="accent5">
            <a:hueOff val="-1684631"/>
            <a:satOff val="-7944"/>
            <a:lumOff val="19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117" tIns="0" rIns="187117" bIns="0" numCol="1" spcCol="1270" anchor="ctr" anchorCtr="0">
          <a:noAutofit/>
        </a:bodyPr>
        <a:lstStyle/>
        <a:p>
          <a:pPr marL="0" lvl="0" indent="0" algn="l" defTabSz="977900">
            <a:lnSpc>
              <a:spcPct val="90000"/>
            </a:lnSpc>
            <a:spcBef>
              <a:spcPct val="0"/>
            </a:spcBef>
            <a:spcAft>
              <a:spcPct val="35000"/>
            </a:spcAft>
            <a:buNone/>
          </a:pPr>
          <a:r>
            <a:rPr lang="es-419" sz="2200" kern="1200" dirty="0"/>
            <a:t>Cálculo Diferencial</a:t>
          </a:r>
        </a:p>
      </dsp:txBody>
      <dsp:txXfrm>
        <a:off x="385309" y="3694269"/>
        <a:ext cx="4887085"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08ECD-2FDB-417D-AA00-9130AE7298DB}">
      <dsp:nvSpPr>
        <dsp:cNvPr id="0" name=""/>
        <dsp:cNvSpPr/>
      </dsp:nvSpPr>
      <dsp:spPr>
        <a:xfrm>
          <a:off x="4055" y="781755"/>
          <a:ext cx="2438799" cy="83335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419" sz="2400" kern="1200"/>
            <a:t>Situación Actual</a:t>
          </a:r>
        </a:p>
      </dsp:txBody>
      <dsp:txXfrm>
        <a:off x="4055" y="781755"/>
        <a:ext cx="2438799" cy="833359"/>
      </dsp:txXfrm>
    </dsp:sp>
    <dsp:sp modelId="{93461782-0D17-4C35-A93E-78715194552E}">
      <dsp:nvSpPr>
        <dsp:cNvPr id="0" name=""/>
        <dsp:cNvSpPr/>
      </dsp:nvSpPr>
      <dsp:spPr>
        <a:xfrm>
          <a:off x="4055" y="1615115"/>
          <a:ext cx="2438799" cy="258990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419" sz="2400" kern="1200" baseline="0"/>
            <a:t>Candidato A: 58% de probabilidades. Candidato B: 42% de probabilidades.</a:t>
          </a:r>
          <a:endParaRPr lang="es-419" sz="2400" kern="1200"/>
        </a:p>
      </dsp:txBody>
      <dsp:txXfrm>
        <a:off x="4055" y="1615115"/>
        <a:ext cx="2438799" cy="2589907"/>
      </dsp:txXfrm>
    </dsp:sp>
    <dsp:sp modelId="{3D38C416-68F1-484D-81BF-0AC1119C0FAB}">
      <dsp:nvSpPr>
        <dsp:cNvPr id="0" name=""/>
        <dsp:cNvSpPr/>
      </dsp:nvSpPr>
      <dsp:spPr>
        <a:xfrm>
          <a:off x="2784287" y="781755"/>
          <a:ext cx="2438799" cy="83335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419" sz="2400" kern="1200"/>
            <a:t>Encuestas Previas</a:t>
          </a:r>
        </a:p>
      </dsp:txBody>
      <dsp:txXfrm>
        <a:off x="2784287" y="781755"/>
        <a:ext cx="2438799" cy="833359"/>
      </dsp:txXfrm>
    </dsp:sp>
    <dsp:sp modelId="{EDE510BA-7B43-4392-9245-45425B63B506}">
      <dsp:nvSpPr>
        <dsp:cNvPr id="0" name=""/>
        <dsp:cNvSpPr/>
      </dsp:nvSpPr>
      <dsp:spPr>
        <a:xfrm>
          <a:off x="2784287" y="1615115"/>
          <a:ext cx="2438799" cy="258990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it-IT" sz="2400" kern="1200" baseline="0" dirty="0"/>
            <a:t>Candidato A: 70% → 62%. Candidato B: 30% → 42%.</a:t>
          </a:r>
          <a:endParaRPr lang="es-419" sz="2400" kern="1200" dirty="0"/>
        </a:p>
      </dsp:txBody>
      <dsp:txXfrm>
        <a:off x="2784287" y="1615115"/>
        <a:ext cx="2438799" cy="2589907"/>
      </dsp:txXfrm>
    </dsp:sp>
    <dsp:sp modelId="{AB456B65-2C19-419E-AEE5-88A5F92DCAFC}">
      <dsp:nvSpPr>
        <dsp:cNvPr id="0" name=""/>
        <dsp:cNvSpPr/>
      </dsp:nvSpPr>
      <dsp:spPr>
        <a:xfrm>
          <a:off x="5564518" y="781755"/>
          <a:ext cx="2438799" cy="83335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419" sz="2400" kern="1200"/>
            <a:t>Tendencia Descendente</a:t>
          </a:r>
        </a:p>
      </dsp:txBody>
      <dsp:txXfrm>
        <a:off x="5564518" y="781755"/>
        <a:ext cx="2438799" cy="833359"/>
      </dsp:txXfrm>
    </dsp:sp>
    <dsp:sp modelId="{DF3E0238-72BF-43CF-91F6-59874D1281C3}">
      <dsp:nvSpPr>
        <dsp:cNvPr id="0" name=""/>
        <dsp:cNvSpPr/>
      </dsp:nvSpPr>
      <dsp:spPr>
        <a:xfrm>
          <a:off x="5564518" y="1615115"/>
          <a:ext cx="2438799" cy="258990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419" sz="2400" kern="1200" baseline="0"/>
            <a:t>El candidato A muestra una tendencia a la baja, sugiriendo disminución de posibilidades.</a:t>
          </a:r>
          <a:endParaRPr lang="es-419" sz="2400" kern="1200"/>
        </a:p>
      </dsp:txBody>
      <dsp:txXfrm>
        <a:off x="5564518" y="1615115"/>
        <a:ext cx="2438799" cy="2589907"/>
      </dsp:txXfrm>
    </dsp:sp>
    <dsp:sp modelId="{A412DAAA-8E9C-4AA6-B2C4-0C8AFAC00A07}">
      <dsp:nvSpPr>
        <dsp:cNvPr id="0" name=""/>
        <dsp:cNvSpPr/>
      </dsp:nvSpPr>
      <dsp:spPr>
        <a:xfrm>
          <a:off x="8344749" y="781755"/>
          <a:ext cx="2438799" cy="83335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419" sz="2400" kern="1200"/>
            <a:t>Tendencia Ascendente</a:t>
          </a:r>
        </a:p>
      </dsp:txBody>
      <dsp:txXfrm>
        <a:off x="8344749" y="781755"/>
        <a:ext cx="2438799" cy="833359"/>
      </dsp:txXfrm>
    </dsp:sp>
    <dsp:sp modelId="{F58BF32C-522C-49AF-AF74-37E04B0C2770}">
      <dsp:nvSpPr>
        <dsp:cNvPr id="0" name=""/>
        <dsp:cNvSpPr/>
      </dsp:nvSpPr>
      <dsp:spPr>
        <a:xfrm>
          <a:off x="8344749" y="1615115"/>
          <a:ext cx="2438799" cy="258990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419" sz="2400" kern="1200" baseline="0"/>
            <a:t>El candidato B muestra crecimiento continuo, con pendiente positiva en su curva.</a:t>
          </a:r>
          <a:endParaRPr lang="es-419" sz="2400" kern="1200"/>
        </a:p>
      </dsp:txBody>
      <dsp:txXfrm>
        <a:off x="8344749" y="1615115"/>
        <a:ext cx="2438799" cy="25899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3144E-6D8A-4188-896E-FBF1B29B37DA}">
      <dsp:nvSpPr>
        <dsp:cNvPr id="0" name=""/>
        <dsp:cNvSpPr/>
      </dsp:nvSpPr>
      <dsp:spPr>
        <a:xfrm rot="5400000">
          <a:off x="3943005" y="-1325193"/>
          <a:ext cx="1354288" cy="4348376"/>
        </a:xfrm>
        <a:prstGeom prst="round2SameRect">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s-419" sz="2200" kern="1200" baseline="0" dirty="0"/>
            <a:t>Jesús declaró que no había profeta más grande que Juan el Bautista (Mateo 11:11).</a:t>
          </a:r>
          <a:endParaRPr lang="es-419" sz="2200" kern="1200" dirty="0"/>
        </a:p>
      </dsp:txBody>
      <dsp:txXfrm rot="-5400000">
        <a:off x="2445962" y="237961"/>
        <a:ext cx="4282265" cy="1222066"/>
      </dsp:txXfrm>
    </dsp:sp>
    <dsp:sp modelId="{F1431F0C-CB5E-4BC7-A460-DCECC2DBD0E8}">
      <dsp:nvSpPr>
        <dsp:cNvPr id="0" name=""/>
        <dsp:cNvSpPr/>
      </dsp:nvSpPr>
      <dsp:spPr>
        <a:xfrm>
          <a:off x="0" y="2564"/>
          <a:ext cx="2445961" cy="169286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s-419" sz="3100" kern="1200"/>
            <a:t>Declaración de Jesús</a:t>
          </a:r>
        </a:p>
      </dsp:txBody>
      <dsp:txXfrm>
        <a:off x="82639" y="85203"/>
        <a:ext cx="2280683" cy="1527582"/>
      </dsp:txXfrm>
    </dsp:sp>
    <dsp:sp modelId="{982B26A7-241C-48FE-AB10-3F2E3F1DCBC0}">
      <dsp:nvSpPr>
        <dsp:cNvPr id="0" name=""/>
        <dsp:cNvSpPr/>
      </dsp:nvSpPr>
      <dsp:spPr>
        <a:xfrm rot="5400000">
          <a:off x="3943005" y="452309"/>
          <a:ext cx="1354288" cy="4348376"/>
        </a:xfrm>
        <a:prstGeom prst="round2SameRect">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s-419" sz="2200" kern="1200" baseline="0"/>
            <a:t>Juan estaba encarcelado, esperando su inminente muerte.</a:t>
          </a:r>
          <a:endParaRPr lang="es-419" sz="2200" kern="1200"/>
        </a:p>
      </dsp:txBody>
      <dsp:txXfrm rot="-5400000">
        <a:off x="2445962" y="2015464"/>
        <a:ext cx="4282265" cy="1222066"/>
      </dsp:txXfrm>
    </dsp:sp>
    <dsp:sp modelId="{C30BBE48-4B88-4A90-980B-D0FAF3BC5172}">
      <dsp:nvSpPr>
        <dsp:cNvPr id="0" name=""/>
        <dsp:cNvSpPr/>
      </dsp:nvSpPr>
      <dsp:spPr>
        <a:xfrm>
          <a:off x="0" y="1780067"/>
          <a:ext cx="2445961" cy="169286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s-419" sz="3100" kern="1200"/>
            <a:t>Situación Real</a:t>
          </a:r>
        </a:p>
      </dsp:txBody>
      <dsp:txXfrm>
        <a:off x="82639" y="1862706"/>
        <a:ext cx="2280683" cy="1527582"/>
      </dsp:txXfrm>
    </dsp:sp>
    <dsp:sp modelId="{B20FC18C-686B-4D4C-A5E1-8747BB9269CB}">
      <dsp:nvSpPr>
        <dsp:cNvPr id="0" name=""/>
        <dsp:cNvSpPr/>
      </dsp:nvSpPr>
      <dsp:spPr>
        <a:xfrm rot="5400000">
          <a:off x="3943005" y="2229812"/>
          <a:ext cx="1354288" cy="4348376"/>
        </a:xfrm>
        <a:prstGeom prst="round2SameRect">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s-419" sz="2200" kern="1200" baseline="0"/>
            <a:t>Desde el punto de vista espiritual, Juan estaba prosperando hacia la vida eterna.</a:t>
          </a:r>
          <a:endParaRPr lang="es-419" sz="2200" kern="1200"/>
        </a:p>
      </dsp:txBody>
      <dsp:txXfrm rot="-5400000">
        <a:off x="2445962" y="3792967"/>
        <a:ext cx="4282265" cy="1222066"/>
      </dsp:txXfrm>
    </dsp:sp>
    <dsp:sp modelId="{F45FD78C-CC4E-434E-9B93-105D52760A64}">
      <dsp:nvSpPr>
        <dsp:cNvPr id="0" name=""/>
        <dsp:cNvSpPr/>
      </dsp:nvSpPr>
      <dsp:spPr>
        <a:xfrm>
          <a:off x="0" y="3557571"/>
          <a:ext cx="2445961" cy="169286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s-419" sz="3100" kern="1200"/>
            <a:t>Perspectiva Espiritual</a:t>
          </a:r>
        </a:p>
      </dsp:txBody>
      <dsp:txXfrm>
        <a:off x="82639" y="3640210"/>
        <a:ext cx="2280683" cy="15275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33DC8-963E-4C6A-8348-1A22B90FF3A1}">
      <dsp:nvSpPr>
        <dsp:cNvPr id="0" name=""/>
        <dsp:cNvSpPr/>
      </dsp:nvSpPr>
      <dsp:spPr>
        <a:xfrm>
          <a:off x="215138" y="1136983"/>
          <a:ext cx="5133212" cy="1604129"/>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6530" tIns="87630" rIns="87630" bIns="87630" numCol="1" spcCol="1270" anchor="t" anchorCtr="0">
          <a:noAutofit/>
        </a:bodyPr>
        <a:lstStyle/>
        <a:p>
          <a:pPr marL="0" lvl="0" indent="0" algn="l" defTabSz="1022350">
            <a:lnSpc>
              <a:spcPct val="90000"/>
            </a:lnSpc>
            <a:spcBef>
              <a:spcPct val="0"/>
            </a:spcBef>
            <a:spcAft>
              <a:spcPct val="35000"/>
            </a:spcAft>
            <a:buNone/>
          </a:pPr>
          <a:r>
            <a:rPr lang="es-419" sz="2300" kern="1200"/>
            <a:t>Éxito Material</a:t>
          </a:r>
        </a:p>
        <a:p>
          <a:pPr marL="171450" lvl="1" indent="-171450" algn="l" defTabSz="800100">
            <a:lnSpc>
              <a:spcPct val="90000"/>
            </a:lnSpc>
            <a:spcBef>
              <a:spcPct val="0"/>
            </a:spcBef>
            <a:spcAft>
              <a:spcPct val="15000"/>
            </a:spcAft>
            <a:buChar char="•"/>
          </a:pPr>
          <a:r>
            <a:rPr lang="es-419" sz="1800" kern="1200" baseline="0"/>
            <a:t>Cuando Dios nos prospera materialmente, corremos riesgo de descuidar nuestra relación con Él.</a:t>
          </a:r>
          <a:endParaRPr lang="es-419" sz="1800" kern="1200"/>
        </a:p>
      </dsp:txBody>
      <dsp:txXfrm>
        <a:off x="215138" y="1136983"/>
        <a:ext cx="5133212" cy="1604129"/>
      </dsp:txXfrm>
    </dsp:sp>
    <dsp:sp modelId="{709BDFD1-126A-4AFB-85DE-472E58C6935F}">
      <dsp:nvSpPr>
        <dsp:cNvPr id="0" name=""/>
        <dsp:cNvSpPr/>
      </dsp:nvSpPr>
      <dsp:spPr>
        <a:xfrm>
          <a:off x="1254" y="905275"/>
          <a:ext cx="1122890" cy="1684335"/>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F9D92D-6FAB-475A-A0F3-FC2FEC5B46D7}">
      <dsp:nvSpPr>
        <dsp:cNvPr id="0" name=""/>
        <dsp:cNvSpPr/>
      </dsp:nvSpPr>
      <dsp:spPr>
        <a:xfrm>
          <a:off x="5838332" y="1136983"/>
          <a:ext cx="5133212" cy="1604129"/>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6530" tIns="87630" rIns="87630" bIns="87630" numCol="1" spcCol="1270" anchor="t" anchorCtr="0">
          <a:noAutofit/>
        </a:bodyPr>
        <a:lstStyle/>
        <a:p>
          <a:pPr marL="0" lvl="0" indent="0" algn="l" defTabSz="1022350">
            <a:lnSpc>
              <a:spcPct val="90000"/>
            </a:lnSpc>
            <a:spcBef>
              <a:spcPct val="0"/>
            </a:spcBef>
            <a:spcAft>
              <a:spcPct val="35000"/>
            </a:spcAft>
            <a:buNone/>
          </a:pPr>
          <a:r>
            <a:rPr lang="es-419" sz="2300" kern="1200"/>
            <a:t>Crecimiento Espiritual</a:t>
          </a:r>
        </a:p>
        <a:p>
          <a:pPr marL="171450" lvl="1" indent="-171450" algn="l" defTabSz="800100">
            <a:lnSpc>
              <a:spcPct val="90000"/>
            </a:lnSpc>
            <a:spcBef>
              <a:spcPct val="0"/>
            </a:spcBef>
            <a:spcAft>
              <a:spcPct val="15000"/>
            </a:spcAft>
            <a:buChar char="•"/>
          </a:pPr>
          <a:r>
            <a:rPr lang="es-419" sz="1800" kern="1200" baseline="0"/>
            <a:t>Solemos prosperar más espiritualmente durante épocas de necesidad que en tiempos de abundancia.</a:t>
          </a:r>
          <a:endParaRPr lang="es-419" sz="1800" kern="1200"/>
        </a:p>
      </dsp:txBody>
      <dsp:txXfrm>
        <a:off x="5838332" y="1136983"/>
        <a:ext cx="5133212" cy="1604129"/>
      </dsp:txXfrm>
    </dsp:sp>
    <dsp:sp modelId="{49226503-975F-406E-AFBB-337E3589F358}">
      <dsp:nvSpPr>
        <dsp:cNvPr id="0" name=""/>
        <dsp:cNvSpPr/>
      </dsp:nvSpPr>
      <dsp:spPr>
        <a:xfrm>
          <a:off x="5624448" y="905275"/>
          <a:ext cx="1122890" cy="1684335"/>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B33EE0-EF23-4D50-9BDE-1CC32409E037}">
      <dsp:nvSpPr>
        <dsp:cNvPr id="0" name=""/>
        <dsp:cNvSpPr/>
      </dsp:nvSpPr>
      <dsp:spPr>
        <a:xfrm>
          <a:off x="215138" y="3156403"/>
          <a:ext cx="5133212" cy="1604129"/>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6530" tIns="87630" rIns="87630" bIns="87630" numCol="1" spcCol="1270" anchor="t" anchorCtr="0">
          <a:noAutofit/>
        </a:bodyPr>
        <a:lstStyle/>
        <a:p>
          <a:pPr marL="0" lvl="0" indent="0" algn="l" defTabSz="1022350">
            <a:lnSpc>
              <a:spcPct val="90000"/>
            </a:lnSpc>
            <a:spcBef>
              <a:spcPct val="0"/>
            </a:spcBef>
            <a:spcAft>
              <a:spcPct val="35000"/>
            </a:spcAft>
            <a:buNone/>
          </a:pPr>
          <a:r>
            <a:rPr lang="es-419" sz="2300" kern="1200"/>
            <a:t>Evaluación Correcta</a:t>
          </a:r>
        </a:p>
        <a:p>
          <a:pPr marL="171450" lvl="1" indent="-171450" algn="l" defTabSz="800100">
            <a:lnSpc>
              <a:spcPct val="90000"/>
            </a:lnSpc>
            <a:spcBef>
              <a:spcPct val="0"/>
            </a:spcBef>
            <a:spcAft>
              <a:spcPct val="15000"/>
            </a:spcAft>
            <a:buChar char="•"/>
          </a:pPr>
          <a:r>
            <a:rPr lang="es-419" sz="1800" kern="1200" baseline="0"/>
            <a:t>Lo que parece desfavorable no siempre es maldición, ni la prosperidad material necesariamente es bendición.</a:t>
          </a:r>
          <a:endParaRPr lang="es-419" sz="1800" kern="1200"/>
        </a:p>
      </dsp:txBody>
      <dsp:txXfrm>
        <a:off x="215138" y="3156403"/>
        <a:ext cx="5133212" cy="1604129"/>
      </dsp:txXfrm>
    </dsp:sp>
    <dsp:sp modelId="{38B01944-055F-4463-AB4F-00F8C57B55EB}">
      <dsp:nvSpPr>
        <dsp:cNvPr id="0" name=""/>
        <dsp:cNvSpPr/>
      </dsp:nvSpPr>
      <dsp:spPr>
        <a:xfrm>
          <a:off x="1254" y="2924695"/>
          <a:ext cx="1122890" cy="1684335"/>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02836E-C3DC-422F-8665-B27DBE33354F}">
      <dsp:nvSpPr>
        <dsp:cNvPr id="0" name=""/>
        <dsp:cNvSpPr/>
      </dsp:nvSpPr>
      <dsp:spPr>
        <a:xfrm>
          <a:off x="5838332" y="3156403"/>
          <a:ext cx="5133212" cy="1604129"/>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6530" tIns="87630" rIns="87630" bIns="87630" numCol="1" spcCol="1270" anchor="t" anchorCtr="0">
          <a:noAutofit/>
        </a:bodyPr>
        <a:lstStyle/>
        <a:p>
          <a:pPr marL="0" lvl="0" indent="0" algn="l" defTabSz="1022350">
            <a:lnSpc>
              <a:spcPct val="90000"/>
            </a:lnSpc>
            <a:spcBef>
              <a:spcPct val="0"/>
            </a:spcBef>
            <a:spcAft>
              <a:spcPct val="35000"/>
            </a:spcAft>
            <a:buNone/>
          </a:pPr>
          <a:r>
            <a:rPr lang="es-419" sz="2300" kern="1200"/>
            <a:t>Análisis de Tendencias</a:t>
          </a:r>
        </a:p>
        <a:p>
          <a:pPr marL="171450" lvl="1" indent="-171450" algn="l" defTabSz="800100">
            <a:lnSpc>
              <a:spcPct val="90000"/>
            </a:lnSpc>
            <a:spcBef>
              <a:spcPct val="0"/>
            </a:spcBef>
            <a:spcAft>
              <a:spcPct val="15000"/>
            </a:spcAft>
            <a:buChar char="•"/>
          </a:pPr>
          <a:r>
            <a:rPr lang="es-419" sz="1800" kern="1200" baseline="0"/>
            <a:t>Es útil evaluar nuestras tendencias a lo largo del tiempo, más que enfocarnos en el estado actual.</a:t>
          </a:r>
          <a:endParaRPr lang="es-419" sz="1800" kern="1200"/>
        </a:p>
      </dsp:txBody>
      <dsp:txXfrm>
        <a:off x="5838332" y="3156403"/>
        <a:ext cx="5133212" cy="1604129"/>
      </dsp:txXfrm>
    </dsp:sp>
    <dsp:sp modelId="{0D8C9AEC-8E1A-41EF-A336-654B3B360B2F}">
      <dsp:nvSpPr>
        <dsp:cNvPr id="0" name=""/>
        <dsp:cNvSpPr/>
      </dsp:nvSpPr>
      <dsp:spPr>
        <a:xfrm>
          <a:off x="5624448" y="2924695"/>
          <a:ext cx="1122890" cy="1684335"/>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DB380-959C-4A43-91AE-9479928A871F}">
      <dsp:nvSpPr>
        <dsp:cNvPr id="0" name=""/>
        <dsp:cNvSpPr/>
      </dsp:nvSpPr>
      <dsp:spPr>
        <a:xfrm>
          <a:off x="0" y="174103"/>
          <a:ext cx="6829062" cy="77220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419" sz="3300" kern="1200"/>
            <a:t>Momento Emotivo</a:t>
          </a:r>
        </a:p>
      </dsp:txBody>
      <dsp:txXfrm>
        <a:off x="37696" y="211799"/>
        <a:ext cx="6753670" cy="696808"/>
      </dsp:txXfrm>
    </dsp:sp>
    <dsp:sp modelId="{311363BE-C2BE-4E86-BD23-51EA237DED9B}">
      <dsp:nvSpPr>
        <dsp:cNvPr id="0" name=""/>
        <dsp:cNvSpPr/>
      </dsp:nvSpPr>
      <dsp:spPr>
        <a:xfrm>
          <a:off x="0" y="946303"/>
          <a:ext cx="6829062" cy="785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823"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s-419" sz="2600" kern="1200" baseline="0"/>
            <a:t>A los 56 años, tras la muerte de Jacob, José lloró cuando sus hermanos pidieron perdón.</a:t>
          </a:r>
          <a:endParaRPr lang="es-419" sz="2600" kern="1200"/>
        </a:p>
      </dsp:txBody>
      <dsp:txXfrm>
        <a:off x="0" y="946303"/>
        <a:ext cx="6829062" cy="785565"/>
      </dsp:txXfrm>
    </dsp:sp>
    <dsp:sp modelId="{06C23E75-66C4-4293-BB93-8B2016B37275}">
      <dsp:nvSpPr>
        <dsp:cNvPr id="0" name=""/>
        <dsp:cNvSpPr/>
      </dsp:nvSpPr>
      <dsp:spPr>
        <a:xfrm>
          <a:off x="0" y="1731868"/>
          <a:ext cx="6829062" cy="772200"/>
        </a:xfrm>
        <a:prstGeom prst="roundRect">
          <a:avLst/>
        </a:prstGeom>
        <a:solidFill>
          <a:schemeClr val="accent5">
            <a:hueOff val="-842315"/>
            <a:satOff val="-3972"/>
            <a:lumOff val="98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419" sz="3300" kern="1200"/>
            <a:t>Reflexión Profunda</a:t>
          </a:r>
        </a:p>
      </dsp:txBody>
      <dsp:txXfrm>
        <a:off x="37696" y="1769564"/>
        <a:ext cx="6753670" cy="696808"/>
      </dsp:txXfrm>
    </dsp:sp>
    <dsp:sp modelId="{1427527C-6F11-41D9-836C-09EF25320BCA}">
      <dsp:nvSpPr>
        <dsp:cNvPr id="0" name=""/>
        <dsp:cNvSpPr/>
      </dsp:nvSpPr>
      <dsp:spPr>
        <a:xfrm>
          <a:off x="0" y="2504068"/>
          <a:ext cx="6829062" cy="785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823"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s-419" sz="2600" kern="1200" baseline="0"/>
            <a:t>José repasó su vida: el odio de sus hermanos, la esclavitud, la cárcel y su ascenso en Egipto.</a:t>
          </a:r>
          <a:endParaRPr lang="es-419" sz="2600" kern="1200"/>
        </a:p>
      </dsp:txBody>
      <dsp:txXfrm>
        <a:off x="0" y="2504068"/>
        <a:ext cx="6829062" cy="785565"/>
      </dsp:txXfrm>
    </dsp:sp>
    <dsp:sp modelId="{31154F1D-3109-4E3B-B087-BFA0258A2F6A}">
      <dsp:nvSpPr>
        <dsp:cNvPr id="0" name=""/>
        <dsp:cNvSpPr/>
      </dsp:nvSpPr>
      <dsp:spPr>
        <a:xfrm>
          <a:off x="0" y="3289633"/>
          <a:ext cx="6829062" cy="772200"/>
        </a:xfrm>
        <a:prstGeom prst="roundRect">
          <a:avLst/>
        </a:prstGeom>
        <a:solidFill>
          <a:schemeClr val="accent5">
            <a:hueOff val="-1684631"/>
            <a:satOff val="-7944"/>
            <a:lumOff val="19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419" sz="3300" kern="1200"/>
            <a:t>Transformación Divina</a:t>
          </a:r>
        </a:p>
      </dsp:txBody>
      <dsp:txXfrm>
        <a:off x="37696" y="3327329"/>
        <a:ext cx="6753670" cy="696808"/>
      </dsp:txXfrm>
    </dsp:sp>
    <dsp:sp modelId="{3F08AAED-B53E-4A6F-9597-96B654E480EA}">
      <dsp:nvSpPr>
        <dsp:cNvPr id="0" name=""/>
        <dsp:cNvSpPr/>
      </dsp:nvSpPr>
      <dsp:spPr>
        <a:xfrm>
          <a:off x="0" y="4061833"/>
          <a:ext cx="6829062" cy="785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823"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s-419" sz="2600" kern="1200" baseline="0"/>
            <a:t>Dios transformó el sufrimiento de José en un proyecto de salvación sin límites.</a:t>
          </a:r>
          <a:endParaRPr lang="es-419" sz="2600" kern="1200"/>
        </a:p>
      </dsp:txBody>
      <dsp:txXfrm>
        <a:off x="0" y="4061833"/>
        <a:ext cx="6829062" cy="7855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FC737-A68F-4800-86A6-960AAA9918FF}">
      <dsp:nvSpPr>
        <dsp:cNvPr id="0" name=""/>
        <dsp:cNvSpPr/>
      </dsp:nvSpPr>
      <dsp:spPr>
        <a:xfrm>
          <a:off x="3338" y="22650"/>
          <a:ext cx="3255108" cy="7488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s-419" sz="2600" kern="1200"/>
            <a:t>Propósito Revelado</a:t>
          </a:r>
        </a:p>
      </dsp:txBody>
      <dsp:txXfrm>
        <a:off x="3338" y="22650"/>
        <a:ext cx="3255108" cy="748800"/>
      </dsp:txXfrm>
    </dsp:sp>
    <dsp:sp modelId="{640F5E10-6745-4C4D-A9DF-4A4BB8B4F5B1}">
      <dsp:nvSpPr>
        <dsp:cNvPr id="0" name=""/>
        <dsp:cNvSpPr/>
      </dsp:nvSpPr>
      <dsp:spPr>
        <a:xfrm>
          <a:off x="3338" y="771450"/>
          <a:ext cx="3255108" cy="207642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s-419" sz="2600" kern="1200" baseline="0"/>
            <a:t>José comprendió que su llamado era "darle vida a mucha gente".</a:t>
          </a:r>
          <a:endParaRPr lang="es-419" sz="2600" kern="1200"/>
        </a:p>
      </dsp:txBody>
      <dsp:txXfrm>
        <a:off x="3338" y="771450"/>
        <a:ext cx="3255108" cy="2076420"/>
      </dsp:txXfrm>
    </dsp:sp>
    <dsp:sp modelId="{DCCA1E21-43EA-4EAC-A834-DABCD5BF15AE}">
      <dsp:nvSpPr>
        <dsp:cNvPr id="0" name=""/>
        <dsp:cNvSpPr/>
      </dsp:nvSpPr>
      <dsp:spPr>
        <a:xfrm>
          <a:off x="3714161" y="22650"/>
          <a:ext cx="3255108" cy="7488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s-419" sz="2600" kern="1200"/>
            <a:t>Alcance Universal</a:t>
          </a:r>
        </a:p>
      </dsp:txBody>
      <dsp:txXfrm>
        <a:off x="3714161" y="22650"/>
        <a:ext cx="3255108" cy="748800"/>
      </dsp:txXfrm>
    </dsp:sp>
    <dsp:sp modelId="{4E0D11AB-22C9-4CB2-9979-D246A173436D}">
      <dsp:nvSpPr>
        <dsp:cNvPr id="0" name=""/>
        <dsp:cNvSpPr/>
      </dsp:nvSpPr>
      <dsp:spPr>
        <a:xfrm>
          <a:off x="3714161" y="771450"/>
          <a:ext cx="3255108" cy="207642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s-419" sz="2600" kern="1200" baseline="0"/>
            <a:t>A través de él, faraón, Egipto, su familia e incluso sus enemigos fueron salvados.</a:t>
          </a:r>
          <a:endParaRPr lang="es-419" sz="2600" kern="1200"/>
        </a:p>
      </dsp:txBody>
      <dsp:txXfrm>
        <a:off x="3714161" y="771450"/>
        <a:ext cx="3255108" cy="2076420"/>
      </dsp:txXfrm>
    </dsp:sp>
    <dsp:sp modelId="{7E8EDA86-2E8F-429F-9D4C-F8E4650D0F7B}">
      <dsp:nvSpPr>
        <dsp:cNvPr id="0" name=""/>
        <dsp:cNvSpPr/>
      </dsp:nvSpPr>
      <dsp:spPr>
        <a:xfrm>
          <a:off x="7424985" y="22650"/>
          <a:ext cx="3255108" cy="7488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s-419" sz="2600" kern="1200"/>
            <a:t>Impacto Histórico</a:t>
          </a:r>
        </a:p>
      </dsp:txBody>
      <dsp:txXfrm>
        <a:off x="7424985" y="22650"/>
        <a:ext cx="3255108" cy="748800"/>
      </dsp:txXfrm>
    </dsp:sp>
    <dsp:sp modelId="{FAAB3526-2E93-4147-8A32-33F382813A7F}">
      <dsp:nvSpPr>
        <dsp:cNvPr id="0" name=""/>
        <dsp:cNvSpPr/>
      </dsp:nvSpPr>
      <dsp:spPr>
        <a:xfrm>
          <a:off x="7424985" y="771450"/>
          <a:ext cx="3255108" cy="207642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s-419" sz="2600" kern="1200" baseline="0"/>
            <a:t>Israel obtuvo una plataforma para formarse como pueblo, permitiendo la llegada de Cristo.</a:t>
          </a:r>
          <a:endParaRPr lang="es-419" sz="2600" kern="1200"/>
        </a:p>
      </dsp:txBody>
      <dsp:txXfrm>
        <a:off x="7424985" y="771450"/>
        <a:ext cx="3255108" cy="20764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9E4B6-8667-410D-8D7A-1803423B9A67}">
      <dsp:nvSpPr>
        <dsp:cNvPr id="0" name=""/>
        <dsp:cNvSpPr/>
      </dsp:nvSpPr>
      <dsp:spPr>
        <a:xfrm rot="5400000">
          <a:off x="3623333" y="-1232611"/>
          <a:ext cx="1206554" cy="3977986"/>
        </a:xfrm>
        <a:prstGeom prst="round2SameRect">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s-419" sz="2400" kern="1200" baseline="0"/>
            <a:t>Dios busca "Josés" modernos comprometidos con su propósito.</a:t>
          </a:r>
          <a:endParaRPr lang="es-419" sz="2400" kern="1200"/>
        </a:p>
      </dsp:txBody>
      <dsp:txXfrm rot="-5400000">
        <a:off x="2237618" y="212003"/>
        <a:ext cx="3919087" cy="1088756"/>
      </dsp:txXfrm>
    </dsp:sp>
    <dsp:sp modelId="{84BA8E57-03B6-4311-8105-D5258004C1B8}">
      <dsp:nvSpPr>
        <dsp:cNvPr id="0" name=""/>
        <dsp:cNvSpPr/>
      </dsp:nvSpPr>
      <dsp:spPr>
        <a:xfrm>
          <a:off x="0" y="2285"/>
          <a:ext cx="2237617" cy="1508193"/>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s-419" sz="2600" kern="1200"/>
            <a:t>Instrumentos de Salvación</a:t>
          </a:r>
        </a:p>
      </dsp:txBody>
      <dsp:txXfrm>
        <a:off x="73624" y="75909"/>
        <a:ext cx="2090369" cy="1360945"/>
      </dsp:txXfrm>
    </dsp:sp>
    <dsp:sp modelId="{0A2DA43B-E14F-414E-AEEF-8D52B48EE886}">
      <dsp:nvSpPr>
        <dsp:cNvPr id="0" name=""/>
        <dsp:cNvSpPr/>
      </dsp:nvSpPr>
      <dsp:spPr>
        <a:xfrm rot="5400000">
          <a:off x="3623333" y="350991"/>
          <a:ext cx="1206554" cy="3977986"/>
        </a:xfrm>
        <a:prstGeom prst="round2SameRect">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s-419" sz="2400" kern="1200" baseline="0"/>
            <a:t>Muchos respiran pero están muertos espiritualmente.</a:t>
          </a:r>
          <a:endParaRPr lang="es-419" sz="2400" kern="1200"/>
        </a:p>
      </dsp:txBody>
      <dsp:txXfrm rot="-5400000">
        <a:off x="2237618" y="1795606"/>
        <a:ext cx="3919087" cy="1088756"/>
      </dsp:txXfrm>
    </dsp:sp>
    <dsp:sp modelId="{F1E65715-5F3F-4A31-B3B7-D075B29C9CA8}">
      <dsp:nvSpPr>
        <dsp:cNvPr id="0" name=""/>
        <dsp:cNvSpPr/>
      </dsp:nvSpPr>
      <dsp:spPr>
        <a:xfrm>
          <a:off x="0" y="1585887"/>
          <a:ext cx="2237617" cy="1508193"/>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s-419" sz="2600" kern="1200"/>
            <a:t>Zombis Espirituales</a:t>
          </a:r>
        </a:p>
      </dsp:txBody>
      <dsp:txXfrm>
        <a:off x="73624" y="1659511"/>
        <a:ext cx="2090369" cy="1360945"/>
      </dsp:txXfrm>
    </dsp:sp>
    <dsp:sp modelId="{DD7F7F11-D3EB-4338-8C1A-844B69E3C832}">
      <dsp:nvSpPr>
        <dsp:cNvPr id="0" name=""/>
        <dsp:cNvSpPr/>
      </dsp:nvSpPr>
      <dsp:spPr>
        <a:xfrm rot="5400000">
          <a:off x="3623333" y="1934594"/>
          <a:ext cx="1206554" cy="3977986"/>
        </a:xfrm>
        <a:prstGeom prst="round2SameRect">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s-419" sz="2400" kern="1200" baseline="0"/>
            <a:t>Fuimos creados para llevar vida eterna a muchas personas.</a:t>
          </a:r>
          <a:endParaRPr lang="es-419" sz="2400" kern="1200"/>
        </a:p>
      </dsp:txBody>
      <dsp:txXfrm rot="-5400000">
        <a:off x="2237618" y="3379209"/>
        <a:ext cx="3919087" cy="1088756"/>
      </dsp:txXfrm>
    </dsp:sp>
    <dsp:sp modelId="{757A07F8-523B-478D-814B-10F2FA265AC9}">
      <dsp:nvSpPr>
        <dsp:cNvPr id="0" name=""/>
        <dsp:cNvSpPr/>
      </dsp:nvSpPr>
      <dsp:spPr>
        <a:xfrm>
          <a:off x="0" y="3169490"/>
          <a:ext cx="2237617" cy="1508193"/>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s-419" sz="2600" kern="1200"/>
            <a:t>Propósito Cristiano</a:t>
          </a:r>
        </a:p>
      </dsp:txBody>
      <dsp:txXfrm>
        <a:off x="73624" y="3243114"/>
        <a:ext cx="2090369" cy="13609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FEE37-504D-49FF-B9D0-8D49738CD042}">
      <dsp:nvSpPr>
        <dsp:cNvPr id="0" name=""/>
        <dsp:cNvSpPr/>
      </dsp:nvSpPr>
      <dsp:spPr>
        <a:xfrm>
          <a:off x="5312" y="0"/>
          <a:ext cx="5110052" cy="496553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s-419" sz="4700" kern="1200" dirty="0"/>
            <a:t>EL NO CREYENTE</a:t>
          </a:r>
        </a:p>
      </dsp:txBody>
      <dsp:txXfrm>
        <a:off x="5312" y="0"/>
        <a:ext cx="5110052" cy="1489661"/>
      </dsp:txXfrm>
    </dsp:sp>
    <dsp:sp modelId="{71E81FA4-87B9-4342-A662-5FD68733C8D7}">
      <dsp:nvSpPr>
        <dsp:cNvPr id="0" name=""/>
        <dsp:cNvSpPr/>
      </dsp:nvSpPr>
      <dsp:spPr>
        <a:xfrm>
          <a:off x="516317" y="1491116"/>
          <a:ext cx="4088042" cy="1497177"/>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419" sz="2400" kern="1200" baseline="0"/>
            <a:t>“¿Cómo puedes dedicar tiempo a ir a la cárcel para estudiar la Biblia con personas que ni siquiera conoces?”</a:t>
          </a:r>
          <a:endParaRPr lang="es-419" sz="2400" kern="1200"/>
        </a:p>
      </dsp:txBody>
      <dsp:txXfrm>
        <a:off x="560168" y="1534967"/>
        <a:ext cx="4000340" cy="1409475"/>
      </dsp:txXfrm>
    </dsp:sp>
    <dsp:sp modelId="{C5628A22-8AE3-4E93-B531-CC6A4D667DE9}">
      <dsp:nvSpPr>
        <dsp:cNvPr id="0" name=""/>
        <dsp:cNvSpPr/>
      </dsp:nvSpPr>
      <dsp:spPr>
        <a:xfrm>
          <a:off x="516317" y="3218629"/>
          <a:ext cx="4088042" cy="1497177"/>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419" sz="2400" kern="1200" baseline="0"/>
            <a:t>“En tu lugar, yo disfrutaría la vida”</a:t>
          </a:r>
          <a:endParaRPr lang="es-419" sz="2400" kern="1200"/>
        </a:p>
      </dsp:txBody>
      <dsp:txXfrm>
        <a:off x="560168" y="3262480"/>
        <a:ext cx="4000340" cy="1409475"/>
      </dsp:txXfrm>
    </dsp:sp>
    <dsp:sp modelId="{708E68CB-A9A8-4475-A843-80B47E5E64E3}">
      <dsp:nvSpPr>
        <dsp:cNvPr id="0" name=""/>
        <dsp:cNvSpPr/>
      </dsp:nvSpPr>
      <dsp:spPr>
        <a:xfrm>
          <a:off x="5498618" y="0"/>
          <a:ext cx="5110052" cy="496553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s-419" sz="4700" kern="1200"/>
            <a:t>EL CREYENTE</a:t>
          </a:r>
        </a:p>
      </dsp:txBody>
      <dsp:txXfrm>
        <a:off x="5498618" y="0"/>
        <a:ext cx="5110052" cy="1489661"/>
      </dsp:txXfrm>
    </dsp:sp>
    <dsp:sp modelId="{219F1BED-0A88-40C8-B353-4DD517D50A38}">
      <dsp:nvSpPr>
        <dsp:cNvPr id="0" name=""/>
        <dsp:cNvSpPr/>
      </dsp:nvSpPr>
      <dsp:spPr>
        <a:xfrm>
          <a:off x="6009624" y="1491116"/>
          <a:ext cx="4088042" cy="1497177"/>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419" sz="2400" kern="1200" baseline="0" dirty="0"/>
            <a:t>“Nunca lo entenderás, a menos que seas salvo. Necesitas un filtro espiritual que hoy no tienes”.</a:t>
          </a:r>
          <a:endParaRPr lang="es-419" sz="2400" kern="1200" dirty="0"/>
        </a:p>
      </dsp:txBody>
      <dsp:txXfrm>
        <a:off x="6053475" y="1534967"/>
        <a:ext cx="4000340" cy="1409475"/>
      </dsp:txXfrm>
    </dsp:sp>
    <dsp:sp modelId="{CB706C29-2A4A-4F75-AA99-AE05862D1BF7}">
      <dsp:nvSpPr>
        <dsp:cNvPr id="0" name=""/>
        <dsp:cNvSpPr/>
      </dsp:nvSpPr>
      <dsp:spPr>
        <a:xfrm>
          <a:off x="6009624" y="3218629"/>
          <a:ext cx="4088042" cy="1497177"/>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419" sz="2400" kern="1200" baseline="0"/>
            <a:t>Muchos cristianos invierten sus vidas en cosas que Dios nunca mandó, esperando prosperidad.</a:t>
          </a:r>
          <a:endParaRPr lang="es-419" sz="2400" kern="1200"/>
        </a:p>
      </dsp:txBody>
      <dsp:txXfrm>
        <a:off x="6053475" y="3262480"/>
        <a:ext cx="4000340" cy="140947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A2B12E-53BD-442D-BA93-77771651725A}" type="datetimeFigureOut">
              <a:rPr lang="es-419" smtClean="0"/>
              <a:t>12/5/2025</a:t>
            </a:fld>
            <a:endParaRPr lang="es-419"/>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4B0C85-08DE-4939-B669-00E9DE2A6563}" type="slidenum">
              <a:rPr lang="es-419" smtClean="0"/>
              <a:t>‹Nº›</a:t>
            </a:fld>
            <a:endParaRPr lang="es-419"/>
          </a:p>
        </p:txBody>
      </p:sp>
    </p:spTree>
    <p:extLst>
      <p:ext uri="{BB962C8B-B14F-4D97-AF65-F5344CB8AC3E}">
        <p14:creationId xmlns:p14="http://schemas.microsoft.com/office/powerpoint/2010/main" val="3122748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9F4176-FAA9-4A31-8AFC-6D01438B0E2B}" type="slidenum">
              <a:rPr lang="en-US" smtClean="0"/>
              <a:t>1</a:t>
            </a:fld>
            <a:endParaRPr lang="en-US" dirty="0"/>
          </a:p>
        </p:txBody>
      </p:sp>
    </p:spTree>
    <p:extLst>
      <p:ext uri="{BB962C8B-B14F-4D97-AF65-F5344CB8AC3E}">
        <p14:creationId xmlns:p14="http://schemas.microsoft.com/office/powerpoint/2010/main" val="3149040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C29F4176-FAA9-4A31-8AFC-6D01438B0E2B}" type="slidenum">
              <a:rPr lang="en-US" smtClean="0"/>
              <a:t>49</a:t>
            </a:fld>
            <a:endParaRPr lang="en-US"/>
          </a:p>
        </p:txBody>
      </p:sp>
    </p:spTree>
    <p:extLst>
      <p:ext uri="{BB962C8B-B14F-4D97-AF65-F5344CB8AC3E}">
        <p14:creationId xmlns:p14="http://schemas.microsoft.com/office/powerpoint/2010/main" val="7993532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Imagen 7" descr="Forma, Cuadrado&#10;&#10;El contenido generado por IA puede ser incorrecto.">
            <a:extLst>
              <a:ext uri="{FF2B5EF4-FFF2-40B4-BE49-F238E27FC236}">
                <a16:creationId xmlns:a16="http://schemas.microsoft.com/office/drawing/2014/main" id="{6F2E697C-28D2-178D-300F-0EFD155111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647257" y="1906369"/>
            <a:ext cx="4448743" cy="2381219"/>
          </a:xfrm>
        </p:spPr>
        <p:txBody>
          <a:bodyPr bIns="0" anchor="b">
            <a:noAutofit/>
          </a:bodyPr>
          <a:lstStyle>
            <a:lvl1pPr algn="l">
              <a:defRPr sz="4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34704" y="4951631"/>
            <a:ext cx="4631090" cy="1577062"/>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554138" y="330370"/>
            <a:ext cx="3500715" cy="309201"/>
          </a:xfrm>
          <a:prstGeom prst="rect">
            <a:avLst/>
          </a:prstGeom>
        </p:spPr>
        <p:txBody>
          <a:bodyPr/>
          <a:lstStyle/>
          <a:p>
            <a:fld id="{48A87A34-81AB-432B-8DAE-1953F412C126}" type="datetimeFigureOut">
              <a:rPr lang="en-US" smtClean="0"/>
              <a:t>5/12/2025</a:t>
            </a:fld>
            <a:endParaRPr lang="en-US" dirty="0"/>
          </a:p>
        </p:txBody>
      </p:sp>
      <p:sp>
        <p:nvSpPr>
          <p:cNvPr id="5" name="Footer Placeholder 4"/>
          <p:cNvSpPr>
            <a:spLocks noGrp="1"/>
          </p:cNvSpPr>
          <p:nvPr>
            <p:ph type="ftr" sz="quarter" idx="11"/>
          </p:nvPr>
        </p:nvSpPr>
        <p:spPr>
          <a:xfrm>
            <a:off x="2416500" y="329307"/>
            <a:ext cx="4973915" cy="309201"/>
          </a:xfrm>
          <a:prstGeom prst="rect">
            <a:avLst/>
          </a:prstGeom>
        </p:spPr>
        <p:txBody>
          <a:bodyPr/>
          <a:lstStyle/>
          <a:p>
            <a:endParaRPr lang="en-US" dirty="0"/>
          </a:p>
        </p:txBody>
      </p:sp>
    </p:spTree>
    <p:extLst>
      <p:ext uri="{BB962C8B-B14F-4D97-AF65-F5344CB8AC3E}">
        <p14:creationId xmlns:p14="http://schemas.microsoft.com/office/powerpoint/2010/main" val="3800396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7554138" y="330370"/>
            <a:ext cx="3500715" cy="309201"/>
          </a:xfrm>
          <a:prstGeom prst="rect">
            <a:avLst/>
          </a:prstGeom>
        </p:spPr>
        <p:txBody>
          <a:bodyPr/>
          <a:lstStyle/>
          <a:p>
            <a:fld id="{48A87A34-81AB-432B-8DAE-1953F412C126}" type="datetimeFigureOut">
              <a:rPr lang="en-US" smtClean="0"/>
              <a:t>5/12/2025</a:t>
            </a:fld>
            <a:endParaRPr lang="en-US" dirty="0"/>
          </a:p>
        </p:txBody>
      </p:sp>
      <p:sp>
        <p:nvSpPr>
          <p:cNvPr id="8" name="Footer Placeholder 7"/>
          <p:cNvSpPr>
            <a:spLocks noGrp="1"/>
          </p:cNvSpPr>
          <p:nvPr>
            <p:ph type="ftr" sz="quarter" idx="11"/>
          </p:nvPr>
        </p:nvSpPr>
        <p:spPr>
          <a:xfrm>
            <a:off x="1451579" y="329307"/>
            <a:ext cx="5938836" cy="309201"/>
          </a:xfrm>
          <a:prstGeom prst="rect">
            <a:avLst/>
          </a:prstGeom>
        </p:spPr>
        <p:txBody>
          <a:bodyPr/>
          <a:lstStyle/>
          <a:p>
            <a:endParaRPr lang="en-US" dirty="0"/>
          </a:p>
        </p:txBody>
      </p:sp>
      <p:sp>
        <p:nvSpPr>
          <p:cNvPr id="9" name="Slide Number Placeholder 8"/>
          <p:cNvSpPr>
            <a:spLocks noGrp="1"/>
          </p:cNvSpPr>
          <p:nvPr>
            <p:ph type="sldNum" sz="quarter" idx="12"/>
          </p:nvPr>
        </p:nvSpPr>
        <p:spPr>
          <a:xfrm>
            <a:off x="480060" y="798973"/>
            <a:ext cx="811019" cy="503578"/>
          </a:xfrm>
          <a:prstGeom prst="rect">
            <a:avLst/>
          </a:prstGeom>
        </p:spPr>
        <p:txBody>
          <a:bodyPr/>
          <a:lstStyle/>
          <a:p>
            <a:fld id="{6D22F896-40B5-4ADD-8801-0D06FADFA095}" type="slidenum">
              <a:rPr lang="en-US" smtClean="0"/>
              <a:t>‹Nº›</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0598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a:xfrm>
            <a:off x="7554138" y="330370"/>
            <a:ext cx="3500715" cy="309201"/>
          </a:xfrm>
          <a:prstGeom prst="rect">
            <a:avLst/>
          </a:prstGeom>
        </p:spPr>
        <p:txBody>
          <a:bodyPr/>
          <a:lstStyle/>
          <a:p>
            <a:fld id="{48A87A34-81AB-432B-8DAE-1953F412C126}" type="datetimeFigureOut">
              <a:rPr lang="en-US" smtClean="0"/>
              <a:t>5/12/2025</a:t>
            </a:fld>
            <a:endParaRPr lang="en-US" dirty="0"/>
          </a:p>
        </p:txBody>
      </p:sp>
      <p:sp>
        <p:nvSpPr>
          <p:cNvPr id="4" name="Footer Placeholder 3"/>
          <p:cNvSpPr>
            <a:spLocks noGrp="1"/>
          </p:cNvSpPr>
          <p:nvPr>
            <p:ph type="ftr" sz="quarter" idx="11"/>
          </p:nvPr>
        </p:nvSpPr>
        <p:spPr>
          <a:xfrm>
            <a:off x="1451579" y="329307"/>
            <a:ext cx="5938836" cy="309201"/>
          </a:xfrm>
          <a:prstGeom prst="rect">
            <a:avLst/>
          </a:prstGeom>
        </p:spPr>
        <p:txBody>
          <a:bodyPr/>
          <a:lstStyle/>
          <a:p>
            <a:endParaRPr lang="en-US" dirty="0"/>
          </a:p>
        </p:txBody>
      </p:sp>
      <p:sp>
        <p:nvSpPr>
          <p:cNvPr id="5" name="Slide Number Placeholder 4"/>
          <p:cNvSpPr>
            <a:spLocks noGrp="1"/>
          </p:cNvSpPr>
          <p:nvPr>
            <p:ph type="sldNum" sz="quarter" idx="12"/>
          </p:nvPr>
        </p:nvSpPr>
        <p:spPr>
          <a:xfrm>
            <a:off x="480060" y="798973"/>
            <a:ext cx="811019" cy="503578"/>
          </a:xfrm>
          <a:prstGeom prst="rect">
            <a:avLst/>
          </a:prstGeom>
        </p:spPr>
        <p:txBody>
          <a:bodyPr/>
          <a:lstStyle/>
          <a:p>
            <a:fld id="{6D22F896-40B5-4ADD-8801-0D06FADFA095}" type="slidenum">
              <a:rPr lang="en-US" smtClean="0"/>
              <a:t>‹Nº›</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01246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554138" y="330370"/>
            <a:ext cx="3500715" cy="309201"/>
          </a:xfrm>
          <a:prstGeom prst="rect">
            <a:avLst/>
          </a:prstGeom>
        </p:spPr>
        <p:txBody>
          <a:bodyPr/>
          <a:lstStyle/>
          <a:p>
            <a:fld id="{48A87A34-81AB-432B-8DAE-1953F412C126}" type="datetimeFigureOut">
              <a:rPr lang="en-US" smtClean="0"/>
              <a:t>5/12/2025</a:t>
            </a:fld>
            <a:endParaRPr lang="en-US" dirty="0"/>
          </a:p>
        </p:txBody>
      </p:sp>
      <p:sp>
        <p:nvSpPr>
          <p:cNvPr id="3" name="Footer Placeholder 2"/>
          <p:cNvSpPr>
            <a:spLocks noGrp="1"/>
          </p:cNvSpPr>
          <p:nvPr>
            <p:ph type="ftr" sz="quarter" idx="11"/>
          </p:nvPr>
        </p:nvSpPr>
        <p:spPr>
          <a:xfrm>
            <a:off x="1451579" y="329307"/>
            <a:ext cx="5938836" cy="309201"/>
          </a:xfrm>
          <a:prstGeom prst="rect">
            <a:avLst/>
          </a:prstGeom>
        </p:spPr>
        <p:txBody>
          <a:bodyPr/>
          <a:lstStyle/>
          <a:p>
            <a:endParaRPr lang="en-US" dirty="0"/>
          </a:p>
        </p:txBody>
      </p:sp>
      <p:sp>
        <p:nvSpPr>
          <p:cNvPr id="4" name="Slide Number Placeholder 3"/>
          <p:cNvSpPr>
            <a:spLocks noGrp="1"/>
          </p:cNvSpPr>
          <p:nvPr>
            <p:ph type="sldNum" sz="quarter" idx="12"/>
          </p:nvPr>
        </p:nvSpPr>
        <p:spPr>
          <a:xfrm>
            <a:off x="480060" y="798973"/>
            <a:ext cx="811019" cy="503578"/>
          </a:xfrm>
          <a:prstGeom prst="rect">
            <a:avLst/>
          </a:prstGeo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616888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554138" y="330370"/>
            <a:ext cx="3500715" cy="309201"/>
          </a:xfrm>
          <a:prstGeom prst="rect">
            <a:avLst/>
          </a:prstGeom>
        </p:spPr>
        <p:txBody>
          <a:bodyPr/>
          <a:lstStyle/>
          <a:p>
            <a:fld id="{48A87A34-81AB-432B-8DAE-1953F412C126}" type="datetimeFigureOut">
              <a:rPr lang="en-US" smtClean="0"/>
              <a:t>5/12/2025</a:t>
            </a:fld>
            <a:endParaRPr lang="en-US" dirty="0"/>
          </a:p>
        </p:txBody>
      </p:sp>
      <p:sp>
        <p:nvSpPr>
          <p:cNvPr id="6" name="Footer Placeholder 5"/>
          <p:cNvSpPr>
            <a:spLocks noGrp="1"/>
          </p:cNvSpPr>
          <p:nvPr>
            <p:ph type="ftr" sz="quarter" idx="11"/>
          </p:nvPr>
        </p:nvSpPr>
        <p:spPr>
          <a:xfrm>
            <a:off x="1451579" y="329307"/>
            <a:ext cx="5938836" cy="309201"/>
          </a:xfrm>
          <a:prstGeom prst="rect">
            <a:avLst/>
          </a:prstGeom>
        </p:spPr>
        <p:txBody>
          <a:bodyPr/>
          <a:lstStyle/>
          <a:p>
            <a:endParaRPr lang="en-US" dirty="0"/>
          </a:p>
        </p:txBody>
      </p:sp>
      <p:sp>
        <p:nvSpPr>
          <p:cNvPr id="7" name="Slide Number Placeholder 6"/>
          <p:cNvSpPr>
            <a:spLocks noGrp="1"/>
          </p:cNvSpPr>
          <p:nvPr>
            <p:ph type="sldNum" sz="quarter" idx="12"/>
          </p:nvPr>
        </p:nvSpPr>
        <p:spPr>
          <a:xfrm>
            <a:off x="480060" y="798973"/>
            <a:ext cx="811019" cy="503578"/>
          </a:xfrm>
          <a:prstGeom prst="rect">
            <a:avLst/>
          </a:prstGeom>
        </p:spPr>
        <p:txBody>
          <a:bodyPr/>
          <a:lstStyle/>
          <a:p>
            <a:fld id="{6D22F896-40B5-4ADD-8801-0D06FADFA095}" type="slidenum">
              <a:rPr lang="en-US" smtClean="0"/>
              <a:t>‹Nº›</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9385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1447382" y="5469856"/>
            <a:ext cx="5527351" cy="320123"/>
          </a:xfrm>
          <a:prstGeom prst="rect">
            <a:avLst/>
          </a:prstGeom>
        </p:spPr>
        <p:txBody>
          <a:bodyPr/>
          <a:lstStyle>
            <a:lvl1pPr algn="l">
              <a:defRPr/>
            </a:lvl1pPr>
          </a:lstStyle>
          <a:p>
            <a:fld id="{48A87A34-81AB-432B-8DAE-1953F412C126}" type="datetimeFigureOut">
              <a:rPr lang="en-US" smtClean="0"/>
              <a:pPr/>
              <a:t>5/12/2025</a:t>
            </a:fld>
            <a:endParaRPr lang="en-US" dirty="0"/>
          </a:p>
        </p:txBody>
      </p:sp>
      <p:sp>
        <p:nvSpPr>
          <p:cNvPr id="6" name="Footer Placeholder 5"/>
          <p:cNvSpPr>
            <a:spLocks noGrp="1"/>
          </p:cNvSpPr>
          <p:nvPr>
            <p:ph type="ftr" sz="quarter" idx="11"/>
          </p:nvPr>
        </p:nvSpPr>
        <p:spPr>
          <a:xfrm>
            <a:off x="1447382" y="318640"/>
            <a:ext cx="5541004" cy="320931"/>
          </a:xfrm>
          <a:prstGeom prst="rect">
            <a:avLst/>
          </a:prstGeom>
        </p:spPr>
        <p:txBody>
          <a:bodyPr/>
          <a:lstStyle/>
          <a:p>
            <a:endParaRPr lang="en-US" dirty="0"/>
          </a:p>
        </p:txBody>
      </p:sp>
      <p:sp>
        <p:nvSpPr>
          <p:cNvPr id="7" name="Slide Number Placeholder 6"/>
          <p:cNvSpPr>
            <a:spLocks noGrp="1"/>
          </p:cNvSpPr>
          <p:nvPr>
            <p:ph type="sldNum" sz="quarter" idx="12"/>
          </p:nvPr>
        </p:nvSpPr>
        <p:spPr>
          <a:xfrm>
            <a:off x="480060" y="798973"/>
            <a:ext cx="811019" cy="503578"/>
          </a:xfrm>
          <a:prstGeom prst="rect">
            <a:avLst/>
          </a:prstGeom>
        </p:spPr>
        <p:txBody>
          <a:bodyPr/>
          <a:lstStyle/>
          <a:p>
            <a:fld id="{6D22F896-40B5-4ADD-8801-0D06FADFA095}" type="slidenum">
              <a:rPr lang="en-US" smtClean="0"/>
              <a:t>‹Nº›</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3677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7554138" y="330370"/>
            <a:ext cx="3500715" cy="309201"/>
          </a:xfrm>
          <a:prstGeom prst="rect">
            <a:avLst/>
          </a:prstGeom>
        </p:spPr>
        <p:txBody>
          <a:bodyPr/>
          <a:lstStyle/>
          <a:p>
            <a:fld id="{48A87A34-81AB-432B-8DAE-1953F412C126}" type="datetimeFigureOut">
              <a:rPr lang="en-US" smtClean="0"/>
              <a:t>5/12/2025</a:t>
            </a:fld>
            <a:endParaRPr lang="en-US" dirty="0"/>
          </a:p>
        </p:txBody>
      </p:sp>
      <p:sp>
        <p:nvSpPr>
          <p:cNvPr id="5" name="Footer Placeholder 4"/>
          <p:cNvSpPr>
            <a:spLocks noGrp="1"/>
          </p:cNvSpPr>
          <p:nvPr>
            <p:ph type="ftr" sz="quarter" idx="11"/>
          </p:nvPr>
        </p:nvSpPr>
        <p:spPr>
          <a:xfrm>
            <a:off x="1451579" y="329307"/>
            <a:ext cx="5938836" cy="3092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480060" y="798973"/>
            <a:ext cx="811019" cy="503578"/>
          </a:xfrm>
          <a:prstGeom prst="rect">
            <a:avLst/>
          </a:prstGeom>
        </p:spPr>
        <p:txBody>
          <a:bodyPr/>
          <a:lstStyle/>
          <a:p>
            <a:fld id="{6D22F896-40B5-4ADD-8801-0D06FADFA095}" type="slidenum">
              <a:rPr lang="en-US" smtClean="0"/>
              <a:t>‹Nº›</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32388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7554138" y="330370"/>
            <a:ext cx="3500715" cy="309201"/>
          </a:xfrm>
          <a:prstGeom prst="rect">
            <a:avLst/>
          </a:prstGeom>
        </p:spPr>
        <p:txBody>
          <a:bodyPr/>
          <a:lstStyle/>
          <a:p>
            <a:fld id="{48A87A34-81AB-432B-8DAE-1953F412C126}" type="datetimeFigureOut">
              <a:rPr lang="en-US" smtClean="0"/>
              <a:t>5/12/2025</a:t>
            </a:fld>
            <a:endParaRPr lang="en-US" dirty="0"/>
          </a:p>
        </p:txBody>
      </p:sp>
      <p:sp>
        <p:nvSpPr>
          <p:cNvPr id="5" name="Footer Placeholder 4"/>
          <p:cNvSpPr>
            <a:spLocks noGrp="1"/>
          </p:cNvSpPr>
          <p:nvPr>
            <p:ph type="ftr" sz="quarter" idx="11"/>
          </p:nvPr>
        </p:nvSpPr>
        <p:spPr>
          <a:xfrm>
            <a:off x="1451579" y="329307"/>
            <a:ext cx="5938836" cy="3092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480060" y="798973"/>
            <a:ext cx="811019" cy="503578"/>
          </a:xfrm>
          <a:prstGeom prst="rect">
            <a:avLst/>
          </a:prstGeom>
        </p:spPr>
        <p:txBody>
          <a:bodyPr/>
          <a:lstStyle/>
          <a:p>
            <a:fld id="{6D22F896-40B5-4ADD-8801-0D06FADFA095}" type="slidenum">
              <a:rPr lang="en-US" smtClean="0"/>
              <a:t>‹Nº›</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47583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F2E697C-28D2-178D-300F-0EFD155111A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ctrTitle"/>
          </p:nvPr>
        </p:nvSpPr>
        <p:spPr>
          <a:xfrm>
            <a:off x="1647257" y="1906369"/>
            <a:ext cx="4448743" cy="2381219"/>
          </a:xfrm>
        </p:spPr>
        <p:txBody>
          <a:bodyPr bIns="0" anchor="b">
            <a:noAutofit/>
          </a:bodyPr>
          <a:lstStyle>
            <a:lvl1pPr algn="l">
              <a:defRPr sz="4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34704" y="4951631"/>
            <a:ext cx="4631090" cy="1577062"/>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554138" y="330370"/>
            <a:ext cx="3500715" cy="309201"/>
          </a:xfrm>
          <a:prstGeom prst="rect">
            <a:avLst/>
          </a:prstGeom>
        </p:spPr>
        <p:txBody>
          <a:bodyPr/>
          <a:lstStyle/>
          <a:p>
            <a:fld id="{48A87A34-81AB-432B-8DAE-1953F412C126}" type="datetimeFigureOut">
              <a:rPr lang="en-US" smtClean="0"/>
              <a:pPr/>
              <a:t>5/12/2025</a:t>
            </a:fld>
            <a:endParaRPr lang="en-US" dirty="0"/>
          </a:p>
        </p:txBody>
      </p:sp>
      <p:sp>
        <p:nvSpPr>
          <p:cNvPr id="5" name="Footer Placeholder 4"/>
          <p:cNvSpPr>
            <a:spLocks noGrp="1"/>
          </p:cNvSpPr>
          <p:nvPr>
            <p:ph type="ftr" sz="quarter" idx="11"/>
          </p:nvPr>
        </p:nvSpPr>
        <p:spPr>
          <a:xfrm>
            <a:off x="2416500" y="329307"/>
            <a:ext cx="4973915" cy="309201"/>
          </a:xfrm>
          <a:prstGeom prst="rect">
            <a:avLst/>
          </a:prstGeom>
        </p:spPr>
        <p:txBody>
          <a:bodyPr/>
          <a:lstStyle/>
          <a:p>
            <a:endParaRPr lang="en-US" dirty="0"/>
          </a:p>
        </p:txBody>
      </p:sp>
    </p:spTree>
    <p:extLst>
      <p:ext uri="{BB962C8B-B14F-4D97-AF65-F5344CB8AC3E}">
        <p14:creationId xmlns:p14="http://schemas.microsoft.com/office/powerpoint/2010/main" val="122948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1451579" y="2015732"/>
            <a:ext cx="9603275" cy="4429456"/>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486207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pic>
        <p:nvPicPr>
          <p:cNvPr id="5" name="Imagen 4" descr="Imagen que contiene Forma&#10;&#10;El contenido generado por IA puede ser incorrecto.">
            <a:extLst>
              <a:ext uri="{FF2B5EF4-FFF2-40B4-BE49-F238E27FC236}">
                <a16:creationId xmlns:a16="http://schemas.microsoft.com/office/drawing/2014/main" id="{3E8B2018-BD89-42FB-4169-6E96D754FD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1451579" y="2015732"/>
            <a:ext cx="9603275" cy="4429456"/>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Rectangle 7">
            <a:extLst>
              <a:ext uri="{FF2B5EF4-FFF2-40B4-BE49-F238E27FC236}">
                <a16:creationId xmlns:a16="http://schemas.microsoft.com/office/drawing/2014/main" id="{5619CEA0-BE7F-420F-9C0D-896673F67E69}"/>
              </a:ext>
            </a:extLst>
          </p:cNvPr>
          <p:cNvSpPr/>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6779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E8B2018-BD89-42FB-4169-6E96D754FD5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1451579" y="2015732"/>
            <a:ext cx="9603275" cy="4429456"/>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3728878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ítulo y objetos">
    <p:spTree>
      <p:nvGrpSpPr>
        <p:cNvPr id="1" name=""/>
        <p:cNvGrpSpPr/>
        <p:nvPr/>
      </p:nvGrpSpPr>
      <p:grpSpPr>
        <a:xfrm>
          <a:off x="0" y="0"/>
          <a:ext cx="0" cy="0"/>
          <a:chOff x="0" y="0"/>
          <a:chExt cx="0" cy="0"/>
        </a:xfrm>
      </p:grpSpPr>
      <p:pic>
        <p:nvPicPr>
          <p:cNvPr id="6" name="Imagen 5" descr="Gráfico, Gráfico de barras&#10;&#10;El contenido generado por IA puede ser incorrecto.">
            <a:extLst>
              <a:ext uri="{FF2B5EF4-FFF2-40B4-BE49-F238E27FC236}">
                <a16:creationId xmlns:a16="http://schemas.microsoft.com/office/drawing/2014/main" id="{EEBBD892-B7BC-3722-A296-54A5DE62DE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3E8B2018-BD89-42FB-4169-6E96D754FD5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1451579" y="2015732"/>
            <a:ext cx="9603275" cy="4429456"/>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1518335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ítulo y objetos">
    <p:spTree>
      <p:nvGrpSpPr>
        <p:cNvPr id="1" name=""/>
        <p:cNvGrpSpPr/>
        <p:nvPr/>
      </p:nvGrpSpPr>
      <p:grpSpPr>
        <a:xfrm>
          <a:off x="0" y="0"/>
          <a:ext cx="0" cy="0"/>
          <a:chOff x="0" y="0"/>
          <a:chExt cx="0" cy="0"/>
        </a:xfrm>
      </p:grpSpPr>
      <p:pic>
        <p:nvPicPr>
          <p:cNvPr id="6" name="Imagen 5" descr="Gráfico, Gráfico de barras&#10;&#10;El contenido generado por IA puede ser incorrecto.">
            <a:extLst>
              <a:ext uri="{FF2B5EF4-FFF2-40B4-BE49-F238E27FC236}">
                <a16:creationId xmlns:a16="http://schemas.microsoft.com/office/drawing/2014/main" id="{EEBBD892-B7BC-3722-A296-54A5DE62DE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3E8B2018-BD89-42FB-4169-6E96D754FD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2019750" y="856110"/>
            <a:ext cx="7683544" cy="421304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1416069" y="5395951"/>
            <a:ext cx="8597944" cy="685253"/>
          </a:xfrm>
        </p:spPr>
        <p:txBody>
          <a:bodyPr anchor="t">
            <a:noAutofit/>
          </a:bodyP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2367566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7554138" y="330370"/>
            <a:ext cx="3500715" cy="309201"/>
          </a:xfrm>
          <a:prstGeom prst="rect">
            <a:avLst/>
          </a:prstGeom>
        </p:spPr>
        <p:txBody>
          <a:bodyPr/>
          <a:lstStyle/>
          <a:p>
            <a:fld id="{48A87A34-81AB-432B-8DAE-1953F412C126}" type="datetimeFigureOut">
              <a:rPr lang="en-US" smtClean="0"/>
              <a:t>5/12/2025</a:t>
            </a:fld>
            <a:endParaRPr lang="en-US" dirty="0"/>
          </a:p>
        </p:txBody>
      </p:sp>
      <p:sp>
        <p:nvSpPr>
          <p:cNvPr id="5" name="Footer Placeholder 4"/>
          <p:cNvSpPr>
            <a:spLocks noGrp="1"/>
          </p:cNvSpPr>
          <p:nvPr>
            <p:ph type="ftr" sz="quarter" idx="11"/>
          </p:nvPr>
        </p:nvSpPr>
        <p:spPr>
          <a:xfrm>
            <a:off x="1451579" y="329307"/>
            <a:ext cx="5938836" cy="3092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480060" y="798973"/>
            <a:ext cx="811019" cy="503578"/>
          </a:xfrm>
          <a:prstGeom prst="rect">
            <a:avLst/>
          </a:prstGeom>
        </p:spPr>
        <p:txBody>
          <a:bodyPr/>
          <a:lstStyle/>
          <a:p>
            <a:fld id="{6D22F896-40B5-4ADD-8801-0D06FADFA095}" type="slidenum">
              <a:rPr lang="en-US" smtClean="0"/>
              <a:t>‹Nº›</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11895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7554138" y="330370"/>
            <a:ext cx="3500715" cy="309201"/>
          </a:xfrm>
          <a:prstGeom prst="rect">
            <a:avLst/>
          </a:prstGeom>
        </p:spPr>
        <p:txBody>
          <a:bodyPr/>
          <a:lstStyle/>
          <a:p>
            <a:fld id="{48A87A34-81AB-432B-8DAE-1953F412C126}" type="datetimeFigureOut">
              <a:rPr lang="en-US" smtClean="0"/>
              <a:t>5/12/2025</a:t>
            </a:fld>
            <a:endParaRPr lang="en-US" dirty="0"/>
          </a:p>
        </p:txBody>
      </p:sp>
      <p:sp>
        <p:nvSpPr>
          <p:cNvPr id="6" name="Footer Placeholder 5"/>
          <p:cNvSpPr>
            <a:spLocks noGrp="1"/>
          </p:cNvSpPr>
          <p:nvPr>
            <p:ph type="ftr" sz="quarter" idx="11"/>
          </p:nvPr>
        </p:nvSpPr>
        <p:spPr>
          <a:xfrm>
            <a:off x="1451579" y="329307"/>
            <a:ext cx="5938836" cy="309201"/>
          </a:xfrm>
          <a:prstGeom prst="rect">
            <a:avLst/>
          </a:prstGeom>
        </p:spPr>
        <p:txBody>
          <a:bodyPr/>
          <a:lstStyle/>
          <a:p>
            <a:endParaRPr lang="en-US" dirty="0"/>
          </a:p>
        </p:txBody>
      </p:sp>
      <p:sp>
        <p:nvSpPr>
          <p:cNvPr id="7" name="Slide Number Placeholder 6"/>
          <p:cNvSpPr>
            <a:spLocks noGrp="1"/>
          </p:cNvSpPr>
          <p:nvPr>
            <p:ph type="sldNum" sz="quarter" idx="12"/>
          </p:nvPr>
        </p:nvSpPr>
        <p:spPr>
          <a:xfrm>
            <a:off x="480060" y="798973"/>
            <a:ext cx="811019" cy="503578"/>
          </a:xfrm>
          <a:prstGeom prst="rect">
            <a:avLst/>
          </a:prstGeom>
        </p:spPr>
        <p:txBody>
          <a:bodyPr/>
          <a:lstStyle/>
          <a:p>
            <a:fld id="{6D22F896-40B5-4ADD-8801-0D06FADFA095}" type="slidenum">
              <a:rPr lang="en-US" smtClean="0"/>
              <a:t>‹Nº›</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9139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2D72CEBF-694B-4200-0147-260592C574AA}"/>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p:cNvSpPr/>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Tree>
    <p:extLst>
      <p:ext uri="{BB962C8B-B14F-4D97-AF65-F5344CB8AC3E}">
        <p14:creationId xmlns:p14="http://schemas.microsoft.com/office/powerpoint/2010/main" val="931045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rgbClr val="006699"/>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rgbClr val="006699"/>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rgbClr val="006699"/>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rgbClr val="006699"/>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rgbClr val="006699"/>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6.xml"/><Relationship Id="rId7" Type="http://schemas.openxmlformats.org/officeDocument/2006/relationships/image" Target="../media/image20.png"/><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3.png"/><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4.jpeg"/><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6.png"/><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7.png"/><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34.png"/><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36.png"/><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37.png"/><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38.png"/><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41.png"/><Relationship Id="rId2" Type="http://schemas.openxmlformats.org/officeDocument/2006/relationships/diagramData" Target="../diagrams/data17.xml"/><Relationship Id="rId1" Type="http://schemas.openxmlformats.org/officeDocument/2006/relationships/slideLayout" Target="../slideLayouts/slideLayout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jpe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4.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dirty="0"/>
          </a:p>
        </p:txBody>
      </p:sp>
      <p:pic>
        <p:nvPicPr>
          <p:cNvPr id="4" name="Marcador de contenido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12207240" cy="6858000"/>
          </a:xfrm>
        </p:spPr>
      </p:pic>
      <p:sp>
        <p:nvSpPr>
          <p:cNvPr id="3" name="CuadroTexto 2">
            <a:extLst>
              <a:ext uri="{FF2B5EF4-FFF2-40B4-BE49-F238E27FC236}">
                <a16:creationId xmlns:a16="http://schemas.microsoft.com/office/drawing/2014/main" id="{FB8578DB-586D-F041-6461-B8C8F5D4BC1D}"/>
              </a:ext>
            </a:extLst>
          </p:cNvPr>
          <p:cNvSpPr txBox="1"/>
          <p:nvPr/>
        </p:nvSpPr>
        <p:spPr>
          <a:xfrm>
            <a:off x="4428161" y="4274050"/>
            <a:ext cx="5681610" cy="446276"/>
          </a:xfrm>
          <a:prstGeom prst="rect">
            <a:avLst/>
          </a:prstGeom>
          <a:noFill/>
        </p:spPr>
        <p:txBody>
          <a:bodyPr wrap="square" rtlCol="0">
            <a:spAutoFit/>
          </a:bodyPr>
          <a:lstStyle/>
          <a:p>
            <a:r>
              <a:rPr lang="es-419" sz="2300" dirty="0">
                <a:solidFill>
                  <a:schemeClr val="bg1"/>
                </a:solidFill>
                <a:latin typeface="Advent Sans Logo" panose="020B0502040504020204" pitchFamily="34" charset="0"/>
                <a:ea typeface="Advent Sans Logo" panose="020B0502040504020204" pitchFamily="34" charset="0"/>
                <a:cs typeface="Advent Sans Logo" panose="020B0502040504020204" pitchFamily="34" charset="0"/>
              </a:rPr>
              <a:t>DEPARTAMENTO DE MAYORDOMÍA</a:t>
            </a:r>
          </a:p>
        </p:txBody>
      </p:sp>
    </p:spTree>
    <p:extLst>
      <p:ext uri="{BB962C8B-B14F-4D97-AF65-F5344CB8AC3E}">
        <p14:creationId xmlns:p14="http://schemas.microsoft.com/office/powerpoint/2010/main" val="1846276947"/>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2C98BB-6C60-F221-56CE-B9A74F96E967}"/>
              </a:ext>
            </a:extLst>
          </p:cNvPr>
          <p:cNvSpPr>
            <a:spLocks noGrp="1"/>
          </p:cNvSpPr>
          <p:nvPr>
            <p:ph type="title"/>
          </p:nvPr>
        </p:nvSpPr>
        <p:spPr/>
        <p:txBody>
          <a:bodyPr/>
          <a:lstStyle/>
          <a:p>
            <a:r>
              <a:rPr lang="es-419" dirty="0"/>
              <a:t>Tendencias Opuestas: Material vs. Espiritual</a:t>
            </a:r>
          </a:p>
        </p:txBody>
      </p:sp>
      <p:graphicFrame>
        <p:nvGraphicFramePr>
          <p:cNvPr id="4" name="Marcador de contenido 3">
            <a:extLst>
              <a:ext uri="{FF2B5EF4-FFF2-40B4-BE49-F238E27FC236}">
                <a16:creationId xmlns:a16="http://schemas.microsoft.com/office/drawing/2014/main" id="{E53F28FA-C2DC-4C1B-37BE-5283AFEB3C9A}"/>
              </a:ext>
            </a:extLst>
          </p:cNvPr>
          <p:cNvGraphicFramePr>
            <a:graphicFrameLocks noGrp="1"/>
          </p:cNvGraphicFramePr>
          <p:nvPr>
            <p:ph idx="1"/>
            <p:extLst>
              <p:ext uri="{D42A27DB-BD31-4B8C-83A1-F6EECF244321}">
                <p14:modId xmlns:p14="http://schemas.microsoft.com/office/powerpoint/2010/main" val="1418642040"/>
              </p:ext>
            </p:extLst>
          </p:nvPr>
        </p:nvGraphicFramePr>
        <p:xfrm>
          <a:off x="740780" y="1192192"/>
          <a:ext cx="10972800" cy="5665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7712457"/>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F8F8F-277C-55B7-D7B8-AB7515EDF4E6}"/>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0C044986-DEDE-2713-15AF-DFAE86291D52}"/>
              </a:ext>
            </a:extLst>
          </p:cNvPr>
          <p:cNvSpPr>
            <a:spLocks noGrp="1"/>
          </p:cNvSpPr>
          <p:nvPr>
            <p:ph type="title"/>
          </p:nvPr>
        </p:nvSpPr>
        <p:spPr>
          <a:xfrm>
            <a:off x="2019750" y="776796"/>
            <a:ext cx="7994263" cy="4292354"/>
          </a:xfrm>
        </p:spPr>
        <p:txBody>
          <a:bodyPr>
            <a:noAutofit/>
          </a:bodyPr>
          <a:lstStyle/>
          <a:p>
            <a:pPr algn="ctr"/>
            <a:r>
              <a:rPr lang="es-419" sz="6000" dirty="0"/>
              <a:t>Yo soy </a:t>
            </a:r>
            <a:r>
              <a:rPr lang="es-419" sz="6000" dirty="0">
                <a:solidFill>
                  <a:schemeClr val="accent1"/>
                </a:solidFill>
              </a:rPr>
              <a:t>Dios</a:t>
            </a:r>
            <a:r>
              <a:rPr lang="es-419" sz="6000" dirty="0"/>
              <a:t>, </a:t>
            </a:r>
            <a:r>
              <a:rPr lang="es-419" sz="6000" dirty="0">
                <a:solidFill>
                  <a:schemeClr val="accent1"/>
                </a:solidFill>
              </a:rPr>
              <a:t>tu</a:t>
            </a:r>
            <a:r>
              <a:rPr lang="es-419" sz="6000" dirty="0"/>
              <a:t> </a:t>
            </a:r>
            <a:r>
              <a:rPr lang="es-419" sz="6000" dirty="0">
                <a:solidFill>
                  <a:schemeClr val="accent1"/>
                </a:solidFill>
              </a:rPr>
              <a:t>creador</a:t>
            </a:r>
            <a:r>
              <a:rPr lang="es-419" sz="6000" dirty="0"/>
              <a:t>; yo te </a:t>
            </a:r>
            <a:r>
              <a:rPr lang="es-419" sz="6000" dirty="0">
                <a:solidFill>
                  <a:schemeClr val="accent1"/>
                </a:solidFill>
              </a:rPr>
              <a:t>formé</a:t>
            </a:r>
            <a:r>
              <a:rPr lang="es-419" sz="6000" dirty="0"/>
              <a:t> desde antes que nacieras, y </a:t>
            </a:r>
            <a:r>
              <a:rPr lang="es-419" sz="6000" dirty="0">
                <a:solidFill>
                  <a:schemeClr val="accent1"/>
                </a:solidFill>
              </a:rPr>
              <a:t>vengo</a:t>
            </a:r>
            <a:r>
              <a:rPr lang="es-419" sz="6000" dirty="0"/>
              <a:t> en tu </a:t>
            </a:r>
            <a:r>
              <a:rPr lang="es-419" sz="6000" dirty="0">
                <a:solidFill>
                  <a:schemeClr val="accent1"/>
                </a:solidFill>
              </a:rPr>
              <a:t>ayuda</a:t>
            </a:r>
            <a:r>
              <a:rPr lang="es-419" sz="6000" dirty="0"/>
              <a:t>.</a:t>
            </a:r>
          </a:p>
        </p:txBody>
      </p:sp>
      <p:sp>
        <p:nvSpPr>
          <p:cNvPr id="3" name="Marcador de contenido 2">
            <a:extLst>
              <a:ext uri="{FF2B5EF4-FFF2-40B4-BE49-F238E27FC236}">
                <a16:creationId xmlns:a16="http://schemas.microsoft.com/office/drawing/2014/main" id="{272B6F4E-A0CF-6D6B-F76E-55C60201CB4F}"/>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Isaías 44: 2, </a:t>
            </a:r>
            <a:r>
              <a:rPr lang="es-ES" sz="3600" dirty="0" err="1">
                <a:latin typeface="Calibri" panose="020F0502020204030204" pitchFamily="34" charset="0"/>
                <a:cs typeface="Calibri" panose="020F0502020204030204" pitchFamily="34" charset="0"/>
              </a:rPr>
              <a:t>TLA</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8092325"/>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EB20D-E0A6-E980-CA47-DE20D57410E5}"/>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B5DE8D89-E080-4476-5669-F45B8B34585E}"/>
              </a:ext>
            </a:extLst>
          </p:cNvPr>
          <p:cNvSpPr>
            <a:spLocks noGrp="1"/>
          </p:cNvSpPr>
          <p:nvPr>
            <p:ph type="title"/>
          </p:nvPr>
        </p:nvSpPr>
        <p:spPr>
          <a:xfrm>
            <a:off x="2019750" y="776796"/>
            <a:ext cx="7994263" cy="4292354"/>
          </a:xfrm>
        </p:spPr>
        <p:txBody>
          <a:bodyPr>
            <a:noAutofit/>
          </a:bodyPr>
          <a:lstStyle/>
          <a:p>
            <a:pPr algn="ctr"/>
            <a:r>
              <a:rPr lang="es-419" sz="6000" dirty="0"/>
              <a:t>conforme al </a:t>
            </a:r>
            <a:r>
              <a:rPr lang="es-419" sz="6000" dirty="0">
                <a:solidFill>
                  <a:schemeClr val="accent1"/>
                </a:solidFill>
              </a:rPr>
              <a:t>propósito</a:t>
            </a:r>
            <a:r>
              <a:rPr lang="es-419" sz="6000" dirty="0"/>
              <a:t> eterno que hizo </a:t>
            </a:r>
            <a:r>
              <a:rPr lang="es-419" sz="6000" dirty="0">
                <a:solidFill>
                  <a:schemeClr val="accent1"/>
                </a:solidFill>
              </a:rPr>
              <a:t>en</a:t>
            </a:r>
            <a:r>
              <a:rPr lang="es-419" sz="6000" dirty="0"/>
              <a:t> </a:t>
            </a:r>
            <a:r>
              <a:rPr lang="es-419" sz="6000" dirty="0">
                <a:solidFill>
                  <a:schemeClr val="accent1"/>
                </a:solidFill>
              </a:rPr>
              <a:t>Cristo</a:t>
            </a:r>
            <a:r>
              <a:rPr lang="es-419" sz="6000" dirty="0"/>
              <a:t> </a:t>
            </a:r>
            <a:r>
              <a:rPr lang="es-419" sz="6000" dirty="0">
                <a:solidFill>
                  <a:schemeClr val="accent1"/>
                </a:solidFill>
              </a:rPr>
              <a:t>Jesús</a:t>
            </a:r>
            <a:r>
              <a:rPr lang="es-419" sz="6000" dirty="0"/>
              <a:t> nuestro Señor.</a:t>
            </a:r>
          </a:p>
        </p:txBody>
      </p:sp>
      <p:sp>
        <p:nvSpPr>
          <p:cNvPr id="3" name="Marcador de contenido 2">
            <a:extLst>
              <a:ext uri="{FF2B5EF4-FFF2-40B4-BE49-F238E27FC236}">
                <a16:creationId xmlns:a16="http://schemas.microsoft.com/office/drawing/2014/main" id="{A00B8CD2-73C7-0F1E-537E-E48B028A2AC3}"/>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Efesios 3: 11</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7240365"/>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BEC6D-2C0B-C9B8-B7B8-9563B09576B3}"/>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750F90F1-18BA-D5D6-2173-B92444F96DF0}"/>
              </a:ext>
            </a:extLst>
          </p:cNvPr>
          <p:cNvSpPr>
            <a:spLocks noGrp="1"/>
          </p:cNvSpPr>
          <p:nvPr>
            <p:ph type="title"/>
          </p:nvPr>
        </p:nvSpPr>
        <p:spPr>
          <a:xfrm>
            <a:off x="2019750" y="1145893"/>
            <a:ext cx="7994263" cy="3853807"/>
          </a:xfrm>
        </p:spPr>
        <p:txBody>
          <a:bodyPr>
            <a:noAutofit/>
          </a:bodyPr>
          <a:lstStyle/>
          <a:p>
            <a:pPr algn="ctr"/>
            <a:r>
              <a:rPr lang="es-419" sz="4000" dirty="0"/>
              <a:t>Las cosas que se </a:t>
            </a:r>
            <a:r>
              <a:rPr lang="es-419" sz="4000" dirty="0">
                <a:solidFill>
                  <a:schemeClr val="accent1"/>
                </a:solidFill>
              </a:rPr>
              <a:t>escribieron</a:t>
            </a:r>
            <a:r>
              <a:rPr lang="es-419" sz="4000" dirty="0"/>
              <a:t> </a:t>
            </a:r>
            <a:r>
              <a:rPr lang="es-419" sz="4000" dirty="0">
                <a:solidFill>
                  <a:schemeClr val="accent1"/>
                </a:solidFill>
              </a:rPr>
              <a:t>antes</a:t>
            </a:r>
            <a:r>
              <a:rPr lang="es-419" sz="4000" dirty="0"/>
              <a:t>, para </a:t>
            </a:r>
            <a:r>
              <a:rPr lang="es-419" sz="4000" dirty="0">
                <a:solidFill>
                  <a:schemeClr val="accent1"/>
                </a:solidFill>
              </a:rPr>
              <a:t>nuestra</a:t>
            </a:r>
            <a:r>
              <a:rPr lang="es-419" sz="4000" dirty="0"/>
              <a:t> </a:t>
            </a:r>
            <a:r>
              <a:rPr lang="es-419" sz="4000" dirty="0">
                <a:solidFill>
                  <a:schemeClr val="accent1"/>
                </a:solidFill>
              </a:rPr>
              <a:t>enseñanza</a:t>
            </a:r>
            <a:r>
              <a:rPr lang="es-419" sz="4000" dirty="0"/>
              <a:t> se escribieron, a fin de que, por la </a:t>
            </a:r>
            <a:r>
              <a:rPr lang="es-419" sz="4000" dirty="0">
                <a:solidFill>
                  <a:schemeClr val="accent1"/>
                </a:solidFill>
              </a:rPr>
              <a:t>paciencia</a:t>
            </a:r>
            <a:r>
              <a:rPr lang="es-419" sz="4000" dirty="0"/>
              <a:t> y la </a:t>
            </a:r>
            <a:r>
              <a:rPr lang="es-419" sz="4000" dirty="0">
                <a:solidFill>
                  <a:schemeClr val="accent1"/>
                </a:solidFill>
              </a:rPr>
              <a:t>consolación</a:t>
            </a:r>
            <a:r>
              <a:rPr lang="es-419" sz="4000" dirty="0"/>
              <a:t> de las Escrituras, </a:t>
            </a:r>
            <a:r>
              <a:rPr lang="es-419" sz="4000" dirty="0">
                <a:solidFill>
                  <a:schemeClr val="accent1"/>
                </a:solidFill>
              </a:rPr>
              <a:t>tengamos</a:t>
            </a:r>
            <a:r>
              <a:rPr lang="es-419" sz="4000" dirty="0"/>
              <a:t> </a:t>
            </a:r>
            <a:r>
              <a:rPr lang="es-419" sz="4000" dirty="0">
                <a:solidFill>
                  <a:schemeClr val="accent1"/>
                </a:solidFill>
              </a:rPr>
              <a:t>esperanza</a:t>
            </a:r>
            <a:r>
              <a:rPr lang="es-419" sz="4000" dirty="0"/>
              <a:t>.</a:t>
            </a:r>
          </a:p>
        </p:txBody>
      </p:sp>
      <p:sp>
        <p:nvSpPr>
          <p:cNvPr id="3" name="Marcador de contenido 2">
            <a:extLst>
              <a:ext uri="{FF2B5EF4-FFF2-40B4-BE49-F238E27FC236}">
                <a16:creationId xmlns:a16="http://schemas.microsoft.com/office/drawing/2014/main" id="{09404B00-6FB9-EC26-63E3-6F9AAD2F1588}"/>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Romanos 15: 4</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3731805"/>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D0C05-B4FD-D046-C425-8C344F78B5A6}"/>
              </a:ext>
            </a:extLst>
          </p:cNvPr>
          <p:cNvSpPr>
            <a:spLocks noGrp="1"/>
          </p:cNvSpPr>
          <p:nvPr>
            <p:ph type="title"/>
          </p:nvPr>
        </p:nvSpPr>
        <p:spPr>
          <a:xfrm>
            <a:off x="5787343" y="173621"/>
            <a:ext cx="5267512" cy="1680134"/>
          </a:xfrm>
        </p:spPr>
        <p:txBody>
          <a:bodyPr>
            <a:normAutofit/>
          </a:bodyPr>
          <a:lstStyle/>
          <a:p>
            <a:r>
              <a:rPr lang="es-419" sz="3600" dirty="0"/>
              <a:t>La Historia de José: Lecciones de Prosperidad</a:t>
            </a:r>
          </a:p>
        </p:txBody>
      </p:sp>
      <p:sp>
        <p:nvSpPr>
          <p:cNvPr id="3" name="Marcador de contenido 2">
            <a:extLst>
              <a:ext uri="{FF2B5EF4-FFF2-40B4-BE49-F238E27FC236}">
                <a16:creationId xmlns:a16="http://schemas.microsoft.com/office/drawing/2014/main" id="{8810EEF7-E033-EE05-0072-1E0CAC5FDBDD}"/>
              </a:ext>
            </a:extLst>
          </p:cNvPr>
          <p:cNvSpPr>
            <a:spLocks noGrp="1"/>
          </p:cNvSpPr>
          <p:nvPr>
            <p:ph idx="1"/>
          </p:nvPr>
        </p:nvSpPr>
        <p:spPr>
          <a:xfrm>
            <a:off x="5984111" y="1853754"/>
            <a:ext cx="4815069" cy="4591433"/>
          </a:xfrm>
        </p:spPr>
        <p:txBody>
          <a:bodyPr>
            <a:normAutofit/>
          </a:bodyPr>
          <a:lstStyle/>
          <a:p>
            <a:pPr marL="0" indent="0">
              <a:lnSpc>
                <a:spcPct val="100000"/>
              </a:lnSpc>
              <a:buNone/>
            </a:pPr>
            <a:r>
              <a:rPr lang="es-419" sz="3600" dirty="0">
                <a:solidFill>
                  <a:schemeClr val="accent1"/>
                </a:solidFill>
              </a:rPr>
              <a:t>José</a:t>
            </a:r>
            <a:r>
              <a:rPr lang="es-419" sz="3600" dirty="0"/>
              <a:t> representa uno de los mejores ejemplos de </a:t>
            </a:r>
            <a:r>
              <a:rPr lang="es-419" sz="3600" dirty="0">
                <a:solidFill>
                  <a:schemeClr val="accent1"/>
                </a:solidFill>
              </a:rPr>
              <a:t>prosperidad</a:t>
            </a:r>
            <a:r>
              <a:rPr lang="es-419" sz="3600" dirty="0"/>
              <a:t> en la Biblia. Su historia sintetiza muchos </a:t>
            </a:r>
            <a:r>
              <a:rPr lang="es-419" sz="3600" dirty="0">
                <a:solidFill>
                  <a:schemeClr val="accent1"/>
                </a:solidFill>
              </a:rPr>
              <a:t>principios</a:t>
            </a:r>
            <a:r>
              <a:rPr lang="es-419" sz="3600" dirty="0"/>
              <a:t> estudiados anteriormente.</a:t>
            </a:r>
          </a:p>
        </p:txBody>
      </p:sp>
      <p:pic>
        <p:nvPicPr>
          <p:cNvPr id="4" name="Image 0" descr="preencoded.png">
            <a:extLst>
              <a:ext uri="{FF2B5EF4-FFF2-40B4-BE49-F238E27FC236}">
                <a16:creationId xmlns:a16="http://schemas.microsoft.com/office/drawing/2014/main" id="{10A608EF-5A5D-55FA-F639-A8AEB98CBC4A}"/>
              </a:ext>
            </a:extLst>
          </p:cNvPr>
          <p:cNvPicPr>
            <a:picLocks noChangeAspect="1"/>
          </p:cNvPicPr>
          <p:nvPr/>
        </p:nvPicPr>
        <p:blipFill>
          <a:blip r:embed="rId2" cstate="screen">
            <a:extLst>
              <a:ext uri="{28A0092B-C50C-407E-A947-70E740481C1C}">
                <a14:useLocalDpi xmlns:a14="http://schemas.microsoft.com/office/drawing/2010/main"/>
              </a:ext>
            </a:extLst>
          </a:blip>
          <a:srcRect t="11164" b="5355"/>
          <a:stretch/>
        </p:blipFill>
        <p:spPr>
          <a:xfrm>
            <a:off x="0" y="2310"/>
            <a:ext cx="5474825" cy="6855690"/>
          </a:xfrm>
          <a:prstGeom prst="rect">
            <a:avLst/>
          </a:prstGeom>
        </p:spPr>
      </p:pic>
    </p:spTree>
    <p:extLst>
      <p:ext uri="{BB962C8B-B14F-4D97-AF65-F5344CB8AC3E}">
        <p14:creationId xmlns:p14="http://schemas.microsoft.com/office/powerpoint/2010/main" val="3085210578"/>
      </p:ext>
    </p:extLst>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4E840-DE06-D41A-1F93-2C0EB396594C}"/>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E8A8AD65-0F73-A47E-AA43-87893AFA4973}"/>
              </a:ext>
            </a:extLst>
          </p:cNvPr>
          <p:cNvSpPr>
            <a:spLocks noGrp="1"/>
          </p:cNvSpPr>
          <p:nvPr>
            <p:ph type="title"/>
          </p:nvPr>
        </p:nvSpPr>
        <p:spPr>
          <a:xfrm>
            <a:off x="2019750" y="1469985"/>
            <a:ext cx="7994263" cy="3529715"/>
          </a:xfrm>
        </p:spPr>
        <p:txBody>
          <a:bodyPr>
            <a:noAutofit/>
          </a:bodyPr>
          <a:lstStyle/>
          <a:p>
            <a:pPr algn="ctr"/>
            <a:r>
              <a:rPr lang="es-419" dirty="0"/>
              <a:t>Tu </a:t>
            </a:r>
            <a:r>
              <a:rPr lang="es-419" dirty="0">
                <a:solidFill>
                  <a:schemeClr val="accent1"/>
                </a:solidFill>
              </a:rPr>
              <a:t>padre</a:t>
            </a:r>
            <a:r>
              <a:rPr lang="es-419" dirty="0"/>
              <a:t> mandó antes de su muerte, diciendo: “Así diréis a José: ‘Te ruego que </a:t>
            </a:r>
            <a:r>
              <a:rPr lang="es-419" dirty="0">
                <a:solidFill>
                  <a:schemeClr val="accent1"/>
                </a:solidFill>
              </a:rPr>
              <a:t>perdones</a:t>
            </a:r>
            <a:r>
              <a:rPr lang="es-419" dirty="0"/>
              <a:t> ahora la maldad de tus </a:t>
            </a:r>
            <a:r>
              <a:rPr lang="es-419" dirty="0">
                <a:solidFill>
                  <a:schemeClr val="accent1"/>
                </a:solidFill>
              </a:rPr>
              <a:t>hermanos</a:t>
            </a:r>
            <a:r>
              <a:rPr lang="es-419" dirty="0"/>
              <a:t> y su </a:t>
            </a:r>
            <a:r>
              <a:rPr lang="es-419" dirty="0">
                <a:solidFill>
                  <a:schemeClr val="accent1"/>
                </a:solidFill>
              </a:rPr>
              <a:t>pecado</a:t>
            </a:r>
            <a:r>
              <a:rPr lang="es-419" dirty="0"/>
              <a:t>, porque te </a:t>
            </a:r>
            <a:r>
              <a:rPr lang="es-419" dirty="0">
                <a:solidFill>
                  <a:schemeClr val="accent1"/>
                </a:solidFill>
              </a:rPr>
              <a:t>trataron</a:t>
            </a:r>
            <a:r>
              <a:rPr lang="es-419" dirty="0"/>
              <a:t> </a:t>
            </a:r>
            <a:r>
              <a:rPr lang="es-419" dirty="0">
                <a:solidFill>
                  <a:schemeClr val="accent1"/>
                </a:solidFill>
              </a:rPr>
              <a:t>mal</a:t>
            </a:r>
            <a:r>
              <a:rPr lang="es-419" dirty="0"/>
              <a:t>’”; por eso, ahora te </a:t>
            </a:r>
            <a:r>
              <a:rPr lang="es-419" dirty="0">
                <a:solidFill>
                  <a:schemeClr val="accent1"/>
                </a:solidFill>
              </a:rPr>
              <a:t>rogamos</a:t>
            </a:r>
            <a:r>
              <a:rPr lang="es-419" dirty="0"/>
              <a:t> que </a:t>
            </a:r>
            <a:r>
              <a:rPr lang="es-419" dirty="0">
                <a:solidFill>
                  <a:schemeClr val="accent1"/>
                </a:solidFill>
              </a:rPr>
              <a:t>perdones</a:t>
            </a:r>
            <a:r>
              <a:rPr lang="es-419" dirty="0"/>
              <a:t> la </a:t>
            </a:r>
            <a:r>
              <a:rPr lang="es-419" dirty="0">
                <a:solidFill>
                  <a:schemeClr val="accent1"/>
                </a:solidFill>
              </a:rPr>
              <a:t>maldad</a:t>
            </a:r>
            <a:r>
              <a:rPr lang="es-419" dirty="0"/>
              <a:t> de los </a:t>
            </a:r>
            <a:r>
              <a:rPr lang="es-419" dirty="0">
                <a:solidFill>
                  <a:schemeClr val="accent1"/>
                </a:solidFill>
              </a:rPr>
              <a:t>siervos</a:t>
            </a:r>
            <a:r>
              <a:rPr lang="es-419" dirty="0"/>
              <a:t> del </a:t>
            </a:r>
            <a:r>
              <a:rPr lang="es-419" dirty="0">
                <a:solidFill>
                  <a:schemeClr val="accent1"/>
                </a:solidFill>
              </a:rPr>
              <a:t>Dios</a:t>
            </a:r>
            <a:r>
              <a:rPr lang="es-419" dirty="0"/>
              <a:t> de tu padre.</a:t>
            </a:r>
          </a:p>
        </p:txBody>
      </p:sp>
      <p:sp>
        <p:nvSpPr>
          <p:cNvPr id="3" name="Marcador de contenido 2">
            <a:extLst>
              <a:ext uri="{FF2B5EF4-FFF2-40B4-BE49-F238E27FC236}">
                <a16:creationId xmlns:a16="http://schemas.microsoft.com/office/drawing/2014/main" id="{AC1C0A49-5456-A27B-3832-607ADFD73A0B}"/>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Génesis 50: 16-17</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515300"/>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FE678B-A76A-31D2-A031-C645CF98DB7F}"/>
              </a:ext>
            </a:extLst>
          </p:cNvPr>
          <p:cNvSpPr>
            <a:spLocks noGrp="1"/>
          </p:cNvSpPr>
          <p:nvPr>
            <p:ph type="title"/>
          </p:nvPr>
        </p:nvSpPr>
        <p:spPr>
          <a:xfrm>
            <a:off x="694481" y="412813"/>
            <a:ext cx="10360373" cy="1440942"/>
          </a:xfrm>
        </p:spPr>
        <p:txBody>
          <a:bodyPr/>
          <a:lstStyle/>
          <a:p>
            <a:r>
              <a:rPr lang="es-419" dirty="0"/>
              <a:t>El Perdón de José</a:t>
            </a:r>
          </a:p>
        </p:txBody>
      </p:sp>
      <p:graphicFrame>
        <p:nvGraphicFramePr>
          <p:cNvPr id="4" name="Marcador de contenido 3">
            <a:extLst>
              <a:ext uri="{FF2B5EF4-FFF2-40B4-BE49-F238E27FC236}">
                <a16:creationId xmlns:a16="http://schemas.microsoft.com/office/drawing/2014/main" id="{3A36F927-6716-51B8-4F8E-FBBCE38958EE}"/>
              </a:ext>
            </a:extLst>
          </p:cNvPr>
          <p:cNvGraphicFramePr>
            <a:graphicFrameLocks noGrp="1"/>
          </p:cNvGraphicFramePr>
          <p:nvPr>
            <p:ph idx="1"/>
            <p:extLst>
              <p:ext uri="{D42A27DB-BD31-4B8C-83A1-F6EECF244321}">
                <p14:modId xmlns:p14="http://schemas.microsoft.com/office/powerpoint/2010/main" val="3386523121"/>
              </p:ext>
            </p:extLst>
          </p:nvPr>
        </p:nvGraphicFramePr>
        <p:xfrm>
          <a:off x="578735" y="1423686"/>
          <a:ext cx="6829062" cy="5021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0" descr="preencoded.png">
            <a:extLst>
              <a:ext uri="{FF2B5EF4-FFF2-40B4-BE49-F238E27FC236}">
                <a16:creationId xmlns:a16="http://schemas.microsoft.com/office/drawing/2014/main" id="{9583F098-CBAF-FF86-66E5-599C77BFA774}"/>
              </a:ext>
            </a:extLst>
          </p:cNvPr>
          <p:cNvPicPr>
            <a:picLocks noChangeAspect="1"/>
          </p:cNvPicPr>
          <p:nvPr/>
        </p:nvPicPr>
        <p:blipFill>
          <a:blip r:embed="rId7"/>
          <a:stretch>
            <a:fillRect/>
          </a:stretch>
        </p:blipFill>
        <p:spPr>
          <a:xfrm>
            <a:off x="7754857" y="428978"/>
            <a:ext cx="3218974" cy="1989415"/>
          </a:xfrm>
          <a:prstGeom prst="rect">
            <a:avLst/>
          </a:prstGeom>
        </p:spPr>
      </p:pic>
      <p:pic>
        <p:nvPicPr>
          <p:cNvPr id="6" name="Image 1" descr="preencoded.png">
            <a:extLst>
              <a:ext uri="{FF2B5EF4-FFF2-40B4-BE49-F238E27FC236}">
                <a16:creationId xmlns:a16="http://schemas.microsoft.com/office/drawing/2014/main" id="{FC5EE1B8-8243-609D-02C6-9B8B831F0C8A}"/>
              </a:ext>
            </a:extLst>
          </p:cNvPr>
          <p:cNvPicPr>
            <a:picLocks noChangeAspect="1"/>
          </p:cNvPicPr>
          <p:nvPr/>
        </p:nvPicPr>
        <p:blipFill>
          <a:blip r:embed="rId8"/>
          <a:stretch>
            <a:fillRect/>
          </a:stretch>
        </p:blipFill>
        <p:spPr>
          <a:xfrm>
            <a:off x="8394291" y="2601613"/>
            <a:ext cx="3218974" cy="1989415"/>
          </a:xfrm>
          <a:prstGeom prst="rect">
            <a:avLst/>
          </a:prstGeom>
        </p:spPr>
      </p:pic>
      <p:pic>
        <p:nvPicPr>
          <p:cNvPr id="7" name="Image 2" descr="preencoded.png">
            <a:extLst>
              <a:ext uri="{FF2B5EF4-FFF2-40B4-BE49-F238E27FC236}">
                <a16:creationId xmlns:a16="http://schemas.microsoft.com/office/drawing/2014/main" id="{8EFDD641-C1A4-D7F1-564D-87AEC52DB295}"/>
              </a:ext>
            </a:extLst>
          </p:cNvPr>
          <p:cNvPicPr>
            <a:picLocks noChangeAspect="1"/>
          </p:cNvPicPr>
          <p:nvPr/>
        </p:nvPicPr>
        <p:blipFill>
          <a:blip r:embed="rId9"/>
          <a:stretch>
            <a:fillRect/>
          </a:stretch>
        </p:blipFill>
        <p:spPr>
          <a:xfrm>
            <a:off x="7754857" y="4868585"/>
            <a:ext cx="3218974" cy="1989415"/>
          </a:xfrm>
          <a:prstGeom prst="rect">
            <a:avLst/>
          </a:prstGeom>
        </p:spPr>
      </p:pic>
    </p:spTree>
    <p:extLst>
      <p:ext uri="{BB962C8B-B14F-4D97-AF65-F5344CB8AC3E}">
        <p14:creationId xmlns:p14="http://schemas.microsoft.com/office/powerpoint/2010/main" val="3673379165"/>
      </p:ext>
    </p:extLst>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88DD7-C047-5EAF-CD27-8EC6922DAA3D}"/>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C525FFF0-D8D5-1338-7BBF-A6A25C7C476C}"/>
              </a:ext>
            </a:extLst>
          </p:cNvPr>
          <p:cNvSpPr>
            <a:spLocks noGrp="1"/>
          </p:cNvSpPr>
          <p:nvPr>
            <p:ph type="title"/>
          </p:nvPr>
        </p:nvSpPr>
        <p:spPr>
          <a:xfrm>
            <a:off x="2019750" y="776797"/>
            <a:ext cx="8200696" cy="4222904"/>
          </a:xfrm>
        </p:spPr>
        <p:txBody>
          <a:bodyPr>
            <a:noAutofit/>
          </a:bodyPr>
          <a:lstStyle/>
          <a:p>
            <a:pPr algn="ctr"/>
            <a:r>
              <a:rPr lang="es-419" sz="3600" dirty="0"/>
              <a:t>No tengan miedo. ¿Acaso estoy en </a:t>
            </a:r>
            <a:r>
              <a:rPr lang="es-419" sz="3600" dirty="0">
                <a:solidFill>
                  <a:schemeClr val="accent1"/>
                </a:solidFill>
              </a:rPr>
              <a:t>lugar de Dios</a:t>
            </a:r>
            <a:r>
              <a:rPr lang="es-419" sz="3600" dirty="0"/>
              <a:t>? Ustedes pensaron hacerme mal, pero </a:t>
            </a:r>
            <a:r>
              <a:rPr lang="es-419" sz="3600" dirty="0">
                <a:solidFill>
                  <a:schemeClr val="accent1"/>
                </a:solidFill>
              </a:rPr>
              <a:t>Dios</a:t>
            </a:r>
            <a:r>
              <a:rPr lang="es-419" sz="3600" dirty="0"/>
              <a:t> </a:t>
            </a:r>
            <a:r>
              <a:rPr lang="es-419" sz="3600" dirty="0">
                <a:solidFill>
                  <a:schemeClr val="accent1"/>
                </a:solidFill>
              </a:rPr>
              <a:t>cambió</a:t>
            </a:r>
            <a:r>
              <a:rPr lang="es-419" sz="3600" dirty="0"/>
              <a:t> </a:t>
            </a:r>
            <a:r>
              <a:rPr lang="es-419" sz="3600" dirty="0">
                <a:solidFill>
                  <a:schemeClr val="accent1"/>
                </a:solidFill>
              </a:rPr>
              <a:t>todo</a:t>
            </a:r>
            <a:r>
              <a:rPr lang="es-419" sz="3600" dirty="0"/>
              <a:t> </a:t>
            </a:r>
            <a:r>
              <a:rPr lang="es-419" sz="3600" dirty="0">
                <a:solidFill>
                  <a:schemeClr val="accent1"/>
                </a:solidFill>
              </a:rPr>
              <a:t>para</a:t>
            </a:r>
            <a:r>
              <a:rPr lang="es-419" sz="3600" dirty="0"/>
              <a:t> </a:t>
            </a:r>
            <a:r>
              <a:rPr lang="es-419" sz="3600" dirty="0">
                <a:solidFill>
                  <a:schemeClr val="accent1"/>
                </a:solidFill>
              </a:rPr>
              <a:t>bien</a:t>
            </a:r>
            <a:r>
              <a:rPr lang="es-419" sz="3600" dirty="0"/>
              <a:t>, para hacer lo que hoy vemos, que es </a:t>
            </a:r>
            <a:r>
              <a:rPr lang="es-419" sz="3600" dirty="0">
                <a:solidFill>
                  <a:schemeClr val="accent1"/>
                </a:solidFill>
              </a:rPr>
              <a:t>darle</a:t>
            </a:r>
            <a:r>
              <a:rPr lang="es-419" sz="3600" dirty="0"/>
              <a:t> </a:t>
            </a:r>
            <a:r>
              <a:rPr lang="es-419" sz="3600" dirty="0">
                <a:solidFill>
                  <a:schemeClr val="accent1"/>
                </a:solidFill>
              </a:rPr>
              <a:t>vida</a:t>
            </a:r>
            <a:r>
              <a:rPr lang="es-419" sz="3600" dirty="0"/>
              <a:t> a </a:t>
            </a:r>
            <a:r>
              <a:rPr lang="es-419" sz="3600" dirty="0">
                <a:solidFill>
                  <a:schemeClr val="accent1"/>
                </a:solidFill>
              </a:rPr>
              <a:t>mucha</a:t>
            </a:r>
            <a:r>
              <a:rPr lang="es-419" sz="3600" dirty="0"/>
              <a:t> </a:t>
            </a:r>
            <a:r>
              <a:rPr lang="es-419" sz="3600" dirty="0">
                <a:solidFill>
                  <a:schemeClr val="accent1"/>
                </a:solidFill>
              </a:rPr>
              <a:t>gente</a:t>
            </a:r>
            <a:r>
              <a:rPr lang="es-419" sz="3600" dirty="0"/>
              <a:t>. Así que no tengan miedo. Yo les daré de comer a ustedes y a sus hijos.</a:t>
            </a:r>
          </a:p>
        </p:txBody>
      </p:sp>
      <p:sp>
        <p:nvSpPr>
          <p:cNvPr id="3" name="Marcador de contenido 2">
            <a:extLst>
              <a:ext uri="{FF2B5EF4-FFF2-40B4-BE49-F238E27FC236}">
                <a16:creationId xmlns:a16="http://schemas.microsoft.com/office/drawing/2014/main" id="{E6894A9A-565D-8AB3-4E3E-4B4E6AA862BC}"/>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Génesis 50: 19-21, </a:t>
            </a:r>
            <a:r>
              <a:rPr lang="es-ES" sz="3600" dirty="0" err="1">
                <a:latin typeface="Calibri" panose="020F0502020204030204" pitchFamily="34" charset="0"/>
                <a:cs typeface="Calibri" panose="020F0502020204030204" pitchFamily="34" charset="0"/>
              </a:rPr>
              <a:t>RVC</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9593005"/>
      </p:ext>
    </p:extLst>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6C35C3-603F-687A-1549-F451F4EB5847}"/>
              </a:ext>
            </a:extLst>
          </p:cNvPr>
          <p:cNvSpPr>
            <a:spLocks noGrp="1"/>
          </p:cNvSpPr>
          <p:nvPr>
            <p:ph type="title"/>
          </p:nvPr>
        </p:nvSpPr>
        <p:spPr>
          <a:xfrm>
            <a:off x="682907" y="2625806"/>
            <a:ext cx="9603275" cy="1049235"/>
          </a:xfrm>
        </p:spPr>
        <p:txBody>
          <a:bodyPr>
            <a:normAutofit/>
          </a:bodyPr>
          <a:lstStyle/>
          <a:p>
            <a:r>
              <a:rPr lang="es-419" dirty="0"/>
              <a:t>El gran Principio: Reconocer el Plan Divino</a:t>
            </a:r>
          </a:p>
        </p:txBody>
      </p:sp>
      <p:graphicFrame>
        <p:nvGraphicFramePr>
          <p:cNvPr id="4" name="Marcador de contenido 3">
            <a:extLst>
              <a:ext uri="{FF2B5EF4-FFF2-40B4-BE49-F238E27FC236}">
                <a16:creationId xmlns:a16="http://schemas.microsoft.com/office/drawing/2014/main" id="{993E0E11-1066-9935-B0E1-BDF041D8BA31}"/>
              </a:ext>
            </a:extLst>
          </p:cNvPr>
          <p:cNvGraphicFramePr>
            <a:graphicFrameLocks noGrp="1"/>
          </p:cNvGraphicFramePr>
          <p:nvPr>
            <p:ph idx="1"/>
            <p:extLst>
              <p:ext uri="{D42A27DB-BD31-4B8C-83A1-F6EECF244321}">
                <p14:modId xmlns:p14="http://schemas.microsoft.com/office/powerpoint/2010/main" val="1146669364"/>
              </p:ext>
            </p:extLst>
          </p:nvPr>
        </p:nvGraphicFramePr>
        <p:xfrm>
          <a:off x="682907" y="3865944"/>
          <a:ext cx="10683432" cy="2870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0" descr="preencoded.png">
            <a:extLst>
              <a:ext uri="{FF2B5EF4-FFF2-40B4-BE49-F238E27FC236}">
                <a16:creationId xmlns:a16="http://schemas.microsoft.com/office/drawing/2014/main" id="{7A771095-F8CE-57CA-68CF-3EE5E7D1EDA5}"/>
              </a:ext>
            </a:extLst>
          </p:cNvPr>
          <p:cNvPicPr>
            <a:picLocks noChangeAspect="1"/>
          </p:cNvPicPr>
          <p:nvPr/>
        </p:nvPicPr>
        <p:blipFill>
          <a:blip r:embed="rId7"/>
          <a:stretch>
            <a:fillRect/>
          </a:stretch>
        </p:blipFill>
        <p:spPr>
          <a:xfrm>
            <a:off x="0" y="0"/>
            <a:ext cx="12192000" cy="2244626"/>
          </a:xfrm>
          <a:prstGeom prst="rect">
            <a:avLst/>
          </a:prstGeom>
        </p:spPr>
      </p:pic>
    </p:spTree>
    <p:extLst>
      <p:ext uri="{BB962C8B-B14F-4D97-AF65-F5344CB8AC3E}">
        <p14:creationId xmlns:p14="http://schemas.microsoft.com/office/powerpoint/2010/main" val="4245237979"/>
      </p:ext>
    </p:extLst>
  </p:cSld>
  <p:clrMapOvr>
    <a:masterClrMapping/>
  </p:clrMapOvr>
  <p:transition spd="slow">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BEFD90-F7DA-7755-2EF0-7614C7950067}"/>
              </a:ext>
            </a:extLst>
          </p:cNvPr>
          <p:cNvSpPr>
            <a:spLocks noGrp="1"/>
          </p:cNvSpPr>
          <p:nvPr>
            <p:ph type="title"/>
          </p:nvPr>
        </p:nvSpPr>
        <p:spPr>
          <a:xfrm>
            <a:off x="613458" y="412813"/>
            <a:ext cx="6053560" cy="1352406"/>
          </a:xfrm>
        </p:spPr>
        <p:txBody>
          <a:bodyPr>
            <a:normAutofit/>
          </a:bodyPr>
          <a:lstStyle/>
          <a:p>
            <a:r>
              <a:rPr lang="es-419" sz="3600" dirty="0"/>
              <a:t>El Propósito Divino de Salvación</a:t>
            </a:r>
          </a:p>
        </p:txBody>
      </p:sp>
      <p:graphicFrame>
        <p:nvGraphicFramePr>
          <p:cNvPr id="4" name="Marcador de contenido 3">
            <a:extLst>
              <a:ext uri="{FF2B5EF4-FFF2-40B4-BE49-F238E27FC236}">
                <a16:creationId xmlns:a16="http://schemas.microsoft.com/office/drawing/2014/main" id="{4C51793E-4CE8-3AA4-F539-B9F97CD30187}"/>
              </a:ext>
            </a:extLst>
          </p:cNvPr>
          <p:cNvGraphicFramePr>
            <a:graphicFrameLocks noGrp="1"/>
          </p:cNvGraphicFramePr>
          <p:nvPr>
            <p:ph idx="1"/>
            <p:extLst>
              <p:ext uri="{D42A27DB-BD31-4B8C-83A1-F6EECF244321}">
                <p14:modId xmlns:p14="http://schemas.microsoft.com/office/powerpoint/2010/main" val="435595448"/>
              </p:ext>
            </p:extLst>
          </p:nvPr>
        </p:nvGraphicFramePr>
        <p:xfrm>
          <a:off x="706057" y="1765218"/>
          <a:ext cx="6215604" cy="4679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Una persona con los brazos levantados&#10;&#10;El contenido generado por IA puede ser incorrecto.">
            <a:extLst>
              <a:ext uri="{FF2B5EF4-FFF2-40B4-BE49-F238E27FC236}">
                <a16:creationId xmlns:a16="http://schemas.microsoft.com/office/drawing/2014/main" id="{DB666CDC-3D9B-A8F5-B779-79624D28D34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187878" y="-19567"/>
            <a:ext cx="5004122" cy="6877567"/>
          </a:xfrm>
          <a:prstGeom prst="rect">
            <a:avLst/>
          </a:prstGeom>
        </p:spPr>
      </p:pic>
    </p:spTree>
    <p:extLst>
      <p:ext uri="{BB962C8B-B14F-4D97-AF65-F5344CB8AC3E}">
        <p14:creationId xmlns:p14="http://schemas.microsoft.com/office/powerpoint/2010/main" val="2045356434"/>
      </p:ext>
    </p:extLst>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8ECE3B-6510-7CDE-1EA3-285789CA58AA}"/>
              </a:ext>
            </a:extLst>
          </p:cNvPr>
          <p:cNvSpPr>
            <a:spLocks noGrp="1"/>
          </p:cNvSpPr>
          <p:nvPr>
            <p:ph type="ctrTitle"/>
          </p:nvPr>
        </p:nvSpPr>
        <p:spPr>
          <a:xfrm>
            <a:off x="1348514" y="648182"/>
            <a:ext cx="4346229" cy="1342436"/>
          </a:xfrm>
        </p:spPr>
        <p:txBody>
          <a:bodyPr vert="horz" lIns="91440" tIns="91440" rIns="91440" bIns="91440" rtlCol="0">
            <a:noAutofit/>
          </a:bodyPr>
          <a:lstStyle/>
          <a:p>
            <a:pPr>
              <a:lnSpc>
                <a:spcPct val="100000"/>
              </a:lnSpc>
              <a:spcBef>
                <a:spcPts val="1000"/>
              </a:spcBef>
              <a:buClr>
                <a:srgbClr val="006699"/>
              </a:buClr>
              <a:buSzPct val="100000"/>
              <a:buFont typeface="Arial" panose="020B0604020202020204" pitchFamily="34" charset="0"/>
            </a:pPr>
            <a:r>
              <a:rPr lang="es-419" dirty="0">
                <a:solidFill>
                  <a:schemeClr val="accent1"/>
                </a:solidFill>
                <a:latin typeface="+mn-lt"/>
                <a:ea typeface="+mn-ea"/>
                <a:cs typeface="+mn-cs"/>
              </a:rPr>
              <a:t>Prosperando para salvación</a:t>
            </a:r>
            <a:endParaRPr lang="en-US" dirty="0">
              <a:solidFill>
                <a:schemeClr val="accent1"/>
              </a:solidFill>
              <a:latin typeface="+mn-lt"/>
              <a:ea typeface="+mn-ea"/>
              <a:cs typeface="+mn-cs"/>
            </a:endParaRPr>
          </a:p>
        </p:txBody>
      </p:sp>
      <p:sp>
        <p:nvSpPr>
          <p:cNvPr id="4" name="Título 1">
            <a:extLst>
              <a:ext uri="{FF2B5EF4-FFF2-40B4-BE49-F238E27FC236}">
                <a16:creationId xmlns:a16="http://schemas.microsoft.com/office/drawing/2014/main" id="{C18208E5-3118-40D3-B9E9-5E63AD47EF0C}"/>
              </a:ext>
            </a:extLst>
          </p:cNvPr>
          <p:cNvSpPr txBox="1">
            <a:spLocks/>
          </p:cNvSpPr>
          <p:nvPr/>
        </p:nvSpPr>
        <p:spPr>
          <a:xfrm>
            <a:off x="1466156" y="1990618"/>
            <a:ext cx="4135991" cy="2876764"/>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sz="4000" b="0" i="0" kern="1200" cap="all">
                <a:solidFill>
                  <a:schemeClr val="tx1"/>
                </a:solidFill>
                <a:effectLst/>
                <a:latin typeface="+mj-lt"/>
                <a:ea typeface="+mj-ea"/>
                <a:cs typeface="+mj-cs"/>
              </a:defRPr>
            </a:lvl1pPr>
          </a:lstStyle>
          <a:p>
            <a:r>
              <a:rPr lang="en-US" sz="23900" b="1" dirty="0">
                <a:latin typeface="Arial Nova" panose="020B0504020202020204" pitchFamily="34" charset="0"/>
                <a:ea typeface="Advent Sans Logo" panose="020B0502040504020204" pitchFamily="34" charset="0"/>
                <a:cs typeface="Advent Sans Logo" panose="020B0502040504020204" pitchFamily="34" charset="0"/>
              </a:rPr>
              <a:t>10</a:t>
            </a:r>
          </a:p>
        </p:txBody>
      </p:sp>
      <p:pic>
        <p:nvPicPr>
          <p:cNvPr id="7" name="Imagen 6">
            <a:extLst>
              <a:ext uri="{FF2B5EF4-FFF2-40B4-BE49-F238E27FC236}">
                <a16:creationId xmlns:a16="http://schemas.microsoft.com/office/drawing/2014/main" id="{1145B090-ED10-7708-FE85-CF7E8F4442B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30468" y="1047964"/>
            <a:ext cx="4952145" cy="4952145"/>
          </a:xfrm>
          <a:prstGeom prst="rect">
            <a:avLst/>
          </a:prstGeom>
        </p:spPr>
      </p:pic>
      <p:pic>
        <p:nvPicPr>
          <p:cNvPr id="3" name="Imagen 2" descr="Imagen que contiene Flecha&#10;&#10;El contenido generado por IA puede ser incorrecto.">
            <a:extLst>
              <a:ext uri="{FF2B5EF4-FFF2-40B4-BE49-F238E27FC236}">
                <a16:creationId xmlns:a16="http://schemas.microsoft.com/office/drawing/2014/main" id="{B1A9225E-F861-02CA-05C1-D8C6A12B68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7228" y="4908854"/>
            <a:ext cx="2638263" cy="1969317"/>
          </a:xfrm>
          <a:prstGeom prst="rect">
            <a:avLst/>
          </a:prstGeom>
        </p:spPr>
      </p:pic>
    </p:spTree>
    <p:extLst>
      <p:ext uri="{BB962C8B-B14F-4D97-AF65-F5344CB8AC3E}">
        <p14:creationId xmlns:p14="http://schemas.microsoft.com/office/powerpoint/2010/main" val="3014007573"/>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A954A-EE60-80A0-0AC4-5A681CB0F1DC}"/>
              </a:ext>
            </a:extLst>
          </p:cNvPr>
          <p:cNvSpPr>
            <a:spLocks noGrp="1"/>
          </p:cNvSpPr>
          <p:nvPr>
            <p:ph type="title"/>
          </p:nvPr>
        </p:nvSpPr>
        <p:spPr/>
        <p:txBody>
          <a:bodyPr>
            <a:normAutofit/>
          </a:bodyPr>
          <a:lstStyle/>
          <a:p>
            <a:r>
              <a:rPr lang="es-419" sz="3600" dirty="0"/>
              <a:t>El Testimonio Personal</a:t>
            </a:r>
          </a:p>
        </p:txBody>
      </p:sp>
      <p:graphicFrame>
        <p:nvGraphicFramePr>
          <p:cNvPr id="4" name="Marcador de contenido 3">
            <a:extLst>
              <a:ext uri="{FF2B5EF4-FFF2-40B4-BE49-F238E27FC236}">
                <a16:creationId xmlns:a16="http://schemas.microsoft.com/office/drawing/2014/main" id="{48D63D2F-FA5A-1BB7-D789-F27C3BD976ED}"/>
              </a:ext>
            </a:extLst>
          </p:cNvPr>
          <p:cNvGraphicFramePr>
            <a:graphicFrameLocks noGrp="1"/>
          </p:cNvGraphicFramePr>
          <p:nvPr>
            <p:ph idx="1"/>
            <p:extLst>
              <p:ext uri="{D42A27DB-BD31-4B8C-83A1-F6EECF244321}">
                <p14:modId xmlns:p14="http://schemas.microsoft.com/office/powerpoint/2010/main" val="532779020"/>
              </p:ext>
            </p:extLst>
          </p:nvPr>
        </p:nvGraphicFramePr>
        <p:xfrm>
          <a:off x="844953" y="1713053"/>
          <a:ext cx="10613984" cy="4965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255897"/>
      </p:ext>
    </p:extLst>
  </p:cSld>
  <p:clrMapOvr>
    <a:masterClrMapping/>
  </p:clrMapOvr>
  <p:transition spd="slow">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F5963-D67B-BDF7-FF19-B326FC94427E}"/>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378B1DF8-8A65-3778-EDFA-4B75B3065011}"/>
              </a:ext>
            </a:extLst>
          </p:cNvPr>
          <p:cNvSpPr>
            <a:spLocks noGrp="1"/>
          </p:cNvSpPr>
          <p:nvPr>
            <p:ph type="title"/>
          </p:nvPr>
        </p:nvSpPr>
        <p:spPr>
          <a:xfrm>
            <a:off x="2019750" y="776797"/>
            <a:ext cx="8200696" cy="4222904"/>
          </a:xfrm>
        </p:spPr>
        <p:txBody>
          <a:bodyPr>
            <a:noAutofit/>
          </a:bodyPr>
          <a:lstStyle/>
          <a:p>
            <a:pPr algn="ctr"/>
            <a:r>
              <a:rPr lang="es-419" sz="6000" dirty="0"/>
              <a:t>Te haré </a:t>
            </a:r>
            <a:r>
              <a:rPr lang="es-419" sz="6000" dirty="0">
                <a:solidFill>
                  <a:schemeClr val="accent1"/>
                </a:solidFill>
              </a:rPr>
              <a:t>entender</a:t>
            </a:r>
            <a:r>
              <a:rPr lang="es-419" sz="6000" dirty="0"/>
              <a:t>, y te </a:t>
            </a:r>
            <a:r>
              <a:rPr lang="es-419" sz="6000" dirty="0">
                <a:solidFill>
                  <a:schemeClr val="accent1"/>
                </a:solidFill>
              </a:rPr>
              <a:t>enseñaré</a:t>
            </a:r>
            <a:r>
              <a:rPr lang="es-419" sz="6000" dirty="0"/>
              <a:t> el </a:t>
            </a:r>
            <a:r>
              <a:rPr lang="es-419" sz="6000" dirty="0">
                <a:solidFill>
                  <a:schemeClr val="accent1"/>
                </a:solidFill>
              </a:rPr>
              <a:t>camino</a:t>
            </a:r>
            <a:r>
              <a:rPr lang="es-419" sz="6000" dirty="0"/>
              <a:t> en que debes andar; </a:t>
            </a:r>
            <a:r>
              <a:rPr lang="es-419" sz="6000" dirty="0">
                <a:solidFill>
                  <a:schemeClr val="accent1"/>
                </a:solidFill>
              </a:rPr>
              <a:t>sobre</a:t>
            </a:r>
            <a:r>
              <a:rPr lang="es-419" sz="6000" dirty="0"/>
              <a:t> </a:t>
            </a:r>
            <a:r>
              <a:rPr lang="es-419" sz="6000" dirty="0">
                <a:solidFill>
                  <a:schemeClr val="accent1"/>
                </a:solidFill>
              </a:rPr>
              <a:t>ti</a:t>
            </a:r>
            <a:r>
              <a:rPr lang="es-419" sz="6000" dirty="0"/>
              <a:t> </a:t>
            </a:r>
            <a:r>
              <a:rPr lang="es-419" sz="6000" dirty="0">
                <a:solidFill>
                  <a:schemeClr val="accent1"/>
                </a:solidFill>
              </a:rPr>
              <a:t>fijaré</a:t>
            </a:r>
            <a:r>
              <a:rPr lang="es-419" sz="6000" dirty="0"/>
              <a:t> </a:t>
            </a:r>
            <a:r>
              <a:rPr lang="es-419" sz="6000" dirty="0">
                <a:solidFill>
                  <a:schemeClr val="accent1"/>
                </a:solidFill>
              </a:rPr>
              <a:t>mis</a:t>
            </a:r>
            <a:r>
              <a:rPr lang="es-419" sz="6000" dirty="0"/>
              <a:t> ojos.</a:t>
            </a:r>
          </a:p>
        </p:txBody>
      </p:sp>
      <p:sp>
        <p:nvSpPr>
          <p:cNvPr id="3" name="Marcador de contenido 2">
            <a:extLst>
              <a:ext uri="{FF2B5EF4-FFF2-40B4-BE49-F238E27FC236}">
                <a16:creationId xmlns:a16="http://schemas.microsoft.com/office/drawing/2014/main" id="{7411DBE5-15D1-6E19-0044-23592771D845}"/>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Salmo 32: 8</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01920"/>
      </p:ext>
    </p:extLst>
  </p:cSld>
  <p:clrMapOvr>
    <a:masterClrMapping/>
  </p:clrMapOvr>
  <p:transition spd="slow">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25BE894-8FC1-12C9-ADF9-7C35EB19218E}"/>
              </a:ext>
            </a:extLst>
          </p:cNvPr>
          <p:cNvSpPr>
            <a:spLocks noGrp="1"/>
          </p:cNvSpPr>
          <p:nvPr>
            <p:ph type="title"/>
          </p:nvPr>
        </p:nvSpPr>
        <p:spPr>
          <a:xfrm>
            <a:off x="1451206" y="349321"/>
            <a:ext cx="5853720" cy="2610776"/>
          </a:xfrm>
        </p:spPr>
        <p:txBody>
          <a:bodyPr>
            <a:normAutofit/>
          </a:bodyPr>
          <a:lstStyle/>
          <a:p>
            <a:r>
              <a:rPr lang="es-419" sz="4400" dirty="0"/>
              <a:t>LA PREPARACIÓN DE UN MAYORDOMO</a:t>
            </a:r>
          </a:p>
        </p:txBody>
      </p:sp>
      <p:pic>
        <p:nvPicPr>
          <p:cNvPr id="6" name="Marcador de posición de imagen 5">
            <a:extLst>
              <a:ext uri="{FF2B5EF4-FFF2-40B4-BE49-F238E27FC236}">
                <a16:creationId xmlns:a16="http://schemas.microsoft.com/office/drawing/2014/main" id="{B85C08B8-3C3D-CB5F-4571-2A5A1E923367}"/>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711857707"/>
      </p:ext>
    </p:extLst>
  </p:cSld>
  <p:clrMapOvr>
    <a:masterClrMapping/>
  </p:clrMapOvr>
  <p:transition spd="slow">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0641E-3530-276F-8A76-0D419CD3BC53}"/>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2B380D55-08E8-3BCF-BA6E-8D46E36B1AB2}"/>
              </a:ext>
            </a:extLst>
          </p:cNvPr>
          <p:cNvSpPr>
            <a:spLocks noGrp="1"/>
          </p:cNvSpPr>
          <p:nvPr>
            <p:ph type="title"/>
          </p:nvPr>
        </p:nvSpPr>
        <p:spPr>
          <a:xfrm>
            <a:off x="2019750" y="776797"/>
            <a:ext cx="8200696" cy="4222904"/>
          </a:xfrm>
        </p:spPr>
        <p:txBody>
          <a:bodyPr>
            <a:noAutofit/>
          </a:bodyPr>
          <a:lstStyle/>
          <a:p>
            <a:pPr algn="ctr"/>
            <a:r>
              <a:rPr lang="es-419" dirty="0"/>
              <a:t>Al ver José la </a:t>
            </a:r>
            <a:r>
              <a:rPr lang="es-419" dirty="0">
                <a:solidFill>
                  <a:schemeClr val="accent1"/>
                </a:solidFill>
              </a:rPr>
              <a:t>mala</a:t>
            </a:r>
            <a:r>
              <a:rPr lang="es-419" dirty="0"/>
              <a:t> </a:t>
            </a:r>
            <a:r>
              <a:rPr lang="es-419" dirty="0">
                <a:solidFill>
                  <a:schemeClr val="accent1"/>
                </a:solidFill>
              </a:rPr>
              <a:t>conducta</a:t>
            </a:r>
            <a:r>
              <a:rPr lang="es-419" dirty="0"/>
              <a:t> de sus </a:t>
            </a:r>
            <a:r>
              <a:rPr lang="es-419" dirty="0">
                <a:solidFill>
                  <a:schemeClr val="accent1"/>
                </a:solidFill>
              </a:rPr>
              <a:t>hermanos</a:t>
            </a:r>
            <a:r>
              <a:rPr lang="es-419" dirty="0"/>
              <a:t>, se </a:t>
            </a:r>
            <a:r>
              <a:rPr lang="es-419" dirty="0">
                <a:solidFill>
                  <a:schemeClr val="accent1"/>
                </a:solidFill>
              </a:rPr>
              <a:t>afligía</a:t>
            </a:r>
            <a:r>
              <a:rPr lang="es-419" dirty="0"/>
              <a:t> </a:t>
            </a:r>
            <a:r>
              <a:rPr lang="es-419" dirty="0">
                <a:solidFill>
                  <a:schemeClr val="accent1"/>
                </a:solidFill>
              </a:rPr>
              <a:t>mucho</a:t>
            </a:r>
            <a:r>
              <a:rPr lang="es-419" dirty="0"/>
              <a:t>; se atrevió a </a:t>
            </a:r>
            <a:r>
              <a:rPr lang="es-419" dirty="0">
                <a:solidFill>
                  <a:schemeClr val="accent1"/>
                </a:solidFill>
              </a:rPr>
              <a:t>reprenderlos</a:t>
            </a:r>
            <a:r>
              <a:rPr lang="es-419" dirty="0"/>
              <a:t> </a:t>
            </a:r>
            <a:r>
              <a:rPr lang="es-419" dirty="0">
                <a:solidFill>
                  <a:schemeClr val="accent1"/>
                </a:solidFill>
              </a:rPr>
              <a:t>suavemente</a:t>
            </a:r>
            <a:r>
              <a:rPr lang="es-419" dirty="0"/>
              <a:t>, pero esto despertó tanto más el odio y el resentimiento de ellos. A José le era insufrible verlos pecar contra Dios, y </a:t>
            </a:r>
            <a:r>
              <a:rPr lang="es-419" dirty="0">
                <a:solidFill>
                  <a:schemeClr val="accent1"/>
                </a:solidFill>
              </a:rPr>
              <a:t>expuso</a:t>
            </a:r>
            <a:r>
              <a:rPr lang="es-419" dirty="0"/>
              <a:t> la </a:t>
            </a:r>
            <a:r>
              <a:rPr lang="es-419" dirty="0">
                <a:solidFill>
                  <a:schemeClr val="accent1"/>
                </a:solidFill>
              </a:rPr>
              <a:t>situación</a:t>
            </a:r>
            <a:r>
              <a:rPr lang="es-419" dirty="0"/>
              <a:t> a su </a:t>
            </a:r>
            <a:r>
              <a:rPr lang="es-419" dirty="0">
                <a:solidFill>
                  <a:schemeClr val="accent1"/>
                </a:solidFill>
              </a:rPr>
              <a:t>padre</a:t>
            </a:r>
            <a:r>
              <a:rPr lang="es-419" dirty="0"/>
              <a:t>, </a:t>
            </a:r>
            <a:r>
              <a:rPr lang="es-419" dirty="0">
                <a:solidFill>
                  <a:schemeClr val="accent1"/>
                </a:solidFill>
              </a:rPr>
              <a:t>esperando</a:t>
            </a:r>
            <a:r>
              <a:rPr lang="es-419" dirty="0"/>
              <a:t> que su </a:t>
            </a:r>
            <a:r>
              <a:rPr lang="es-419" dirty="0">
                <a:solidFill>
                  <a:schemeClr val="accent1"/>
                </a:solidFill>
              </a:rPr>
              <a:t>autoridad</a:t>
            </a:r>
            <a:r>
              <a:rPr lang="es-419" dirty="0"/>
              <a:t> los indujera a </a:t>
            </a:r>
            <a:r>
              <a:rPr lang="es-419" dirty="0">
                <a:solidFill>
                  <a:schemeClr val="accent1"/>
                </a:solidFill>
              </a:rPr>
              <a:t>enmendarse</a:t>
            </a:r>
            <a:r>
              <a:rPr lang="es-419" dirty="0"/>
              <a:t>.</a:t>
            </a:r>
          </a:p>
        </p:txBody>
      </p:sp>
      <p:sp>
        <p:nvSpPr>
          <p:cNvPr id="3" name="Marcador de contenido 2">
            <a:extLst>
              <a:ext uri="{FF2B5EF4-FFF2-40B4-BE49-F238E27FC236}">
                <a16:creationId xmlns:a16="http://schemas.microsoft.com/office/drawing/2014/main" id="{A7EC9ADA-BFF9-4CDC-7195-85C3086B413D}"/>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Patriarcas y profetas, 186</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9257398"/>
      </p:ext>
    </p:extLst>
  </p:cSld>
  <p:clrMapOvr>
    <a:masterClrMapping/>
  </p:clrMapOvr>
  <p:transition spd="slow">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A18A4-1042-FF27-2D51-72ED902CF78A}"/>
              </a:ext>
            </a:extLst>
          </p:cNvPr>
          <p:cNvSpPr>
            <a:spLocks noGrp="1"/>
          </p:cNvSpPr>
          <p:nvPr>
            <p:ph type="title"/>
          </p:nvPr>
        </p:nvSpPr>
        <p:spPr>
          <a:xfrm>
            <a:off x="1678329" y="381965"/>
            <a:ext cx="5416952" cy="1111169"/>
          </a:xfrm>
        </p:spPr>
        <p:txBody>
          <a:bodyPr>
            <a:normAutofit/>
          </a:bodyPr>
          <a:lstStyle/>
          <a:p>
            <a:r>
              <a:rPr lang="es-419" sz="3600" dirty="0"/>
              <a:t>Casa de Potifar</a:t>
            </a:r>
          </a:p>
        </p:txBody>
      </p:sp>
      <p:graphicFrame>
        <p:nvGraphicFramePr>
          <p:cNvPr id="4" name="Marcador de contenido 3">
            <a:extLst>
              <a:ext uri="{FF2B5EF4-FFF2-40B4-BE49-F238E27FC236}">
                <a16:creationId xmlns:a16="http://schemas.microsoft.com/office/drawing/2014/main" id="{AD5DE703-7BCB-436E-DD15-567991411846}"/>
              </a:ext>
            </a:extLst>
          </p:cNvPr>
          <p:cNvGraphicFramePr>
            <a:graphicFrameLocks noGrp="1"/>
          </p:cNvGraphicFramePr>
          <p:nvPr>
            <p:ph idx="1"/>
            <p:extLst>
              <p:ext uri="{D42A27DB-BD31-4B8C-83A1-F6EECF244321}">
                <p14:modId xmlns:p14="http://schemas.microsoft.com/office/powerpoint/2010/main" val="623998865"/>
              </p:ext>
            </p:extLst>
          </p:nvPr>
        </p:nvGraphicFramePr>
        <p:xfrm>
          <a:off x="428260" y="381965"/>
          <a:ext cx="7002682" cy="6476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0" descr="preencoded.png">
            <a:extLst>
              <a:ext uri="{FF2B5EF4-FFF2-40B4-BE49-F238E27FC236}">
                <a16:creationId xmlns:a16="http://schemas.microsoft.com/office/drawing/2014/main" id="{BEDD6FEC-6AA7-DD99-09E6-3A94BB9F795E}"/>
              </a:ext>
            </a:extLst>
          </p:cNvPr>
          <p:cNvPicPr>
            <a:picLocks noChangeAspect="1"/>
          </p:cNvPicPr>
          <p:nvPr/>
        </p:nvPicPr>
        <p:blipFill>
          <a:blip r:embed="rId7"/>
          <a:stretch>
            <a:fillRect/>
          </a:stretch>
        </p:blipFill>
        <p:spPr>
          <a:xfrm>
            <a:off x="7620001" y="0"/>
            <a:ext cx="4572000" cy="6858000"/>
          </a:xfrm>
          <a:prstGeom prst="rect">
            <a:avLst/>
          </a:prstGeom>
        </p:spPr>
      </p:pic>
    </p:spTree>
    <p:extLst>
      <p:ext uri="{BB962C8B-B14F-4D97-AF65-F5344CB8AC3E}">
        <p14:creationId xmlns:p14="http://schemas.microsoft.com/office/powerpoint/2010/main" val="1994910351"/>
      </p:ext>
    </p:extLst>
  </p:cSld>
  <p:clrMapOvr>
    <a:masterClrMapping/>
  </p:clrMapOvr>
  <p:transition spd="slow">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B82146-DC58-9B5C-2C0E-39D95FBA6001}"/>
              </a:ext>
            </a:extLst>
          </p:cNvPr>
          <p:cNvSpPr>
            <a:spLocks noGrp="1"/>
          </p:cNvSpPr>
          <p:nvPr>
            <p:ph type="title"/>
          </p:nvPr>
        </p:nvSpPr>
        <p:spPr>
          <a:xfrm>
            <a:off x="7477246" y="412813"/>
            <a:ext cx="3577608" cy="1440942"/>
          </a:xfrm>
        </p:spPr>
        <p:txBody>
          <a:bodyPr/>
          <a:lstStyle/>
          <a:p>
            <a:r>
              <a:rPr lang="es-419" dirty="0"/>
              <a:t>La Cárcel</a:t>
            </a:r>
          </a:p>
        </p:txBody>
      </p:sp>
      <p:graphicFrame>
        <p:nvGraphicFramePr>
          <p:cNvPr id="4" name="Marcador de contenido 3">
            <a:extLst>
              <a:ext uri="{FF2B5EF4-FFF2-40B4-BE49-F238E27FC236}">
                <a16:creationId xmlns:a16="http://schemas.microsoft.com/office/drawing/2014/main" id="{DCE97D16-451D-DD01-D76C-4F4EAEE900B5}"/>
              </a:ext>
            </a:extLst>
          </p:cNvPr>
          <p:cNvGraphicFramePr>
            <a:graphicFrameLocks noGrp="1"/>
          </p:cNvGraphicFramePr>
          <p:nvPr>
            <p:ph idx="1"/>
            <p:extLst>
              <p:ext uri="{D42A27DB-BD31-4B8C-83A1-F6EECF244321}">
                <p14:modId xmlns:p14="http://schemas.microsoft.com/office/powerpoint/2010/main" val="19721660"/>
              </p:ext>
            </p:extLst>
          </p:nvPr>
        </p:nvGraphicFramePr>
        <p:xfrm>
          <a:off x="4714754" y="1099595"/>
          <a:ext cx="6975675"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0" descr="preencoded.png">
            <a:extLst>
              <a:ext uri="{FF2B5EF4-FFF2-40B4-BE49-F238E27FC236}">
                <a16:creationId xmlns:a16="http://schemas.microsoft.com/office/drawing/2014/main" id="{75BC2F3E-6DA1-9617-39A5-6ADE164F9E2A}"/>
              </a:ext>
            </a:extLst>
          </p:cNvPr>
          <p:cNvPicPr>
            <a:picLocks noChangeAspect="1"/>
          </p:cNvPicPr>
          <p:nvPr/>
        </p:nvPicPr>
        <p:blipFill>
          <a:blip r:embed="rId7"/>
          <a:stretch>
            <a:fillRect/>
          </a:stretch>
        </p:blipFill>
        <p:spPr>
          <a:xfrm>
            <a:off x="0" y="0"/>
            <a:ext cx="4583575" cy="6876854"/>
          </a:xfrm>
          <a:prstGeom prst="rect">
            <a:avLst/>
          </a:prstGeom>
        </p:spPr>
      </p:pic>
    </p:spTree>
    <p:extLst>
      <p:ext uri="{BB962C8B-B14F-4D97-AF65-F5344CB8AC3E}">
        <p14:creationId xmlns:p14="http://schemas.microsoft.com/office/powerpoint/2010/main" val="1314475056"/>
      </p:ext>
    </p:extLst>
  </p:cSld>
  <p:clrMapOvr>
    <a:masterClrMapping/>
  </p:clrMapOvr>
  <p:transition spd="slow">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EA710-D8CA-B000-F7AA-B0F4B5F7AA53}"/>
              </a:ext>
            </a:extLst>
          </p:cNvPr>
          <p:cNvSpPr>
            <a:spLocks noGrp="1"/>
          </p:cNvSpPr>
          <p:nvPr>
            <p:ph type="title"/>
          </p:nvPr>
        </p:nvSpPr>
        <p:spPr>
          <a:xfrm>
            <a:off x="1215343" y="497711"/>
            <a:ext cx="9839512" cy="1356043"/>
          </a:xfrm>
        </p:spPr>
        <p:txBody>
          <a:bodyPr>
            <a:normAutofit/>
          </a:bodyPr>
          <a:lstStyle/>
          <a:p>
            <a:r>
              <a:rPr lang="es-419" sz="3600" dirty="0"/>
              <a:t>La Oportunidad Divina</a:t>
            </a:r>
          </a:p>
        </p:txBody>
      </p:sp>
      <p:graphicFrame>
        <p:nvGraphicFramePr>
          <p:cNvPr id="4" name="Marcador de contenido 3">
            <a:extLst>
              <a:ext uri="{FF2B5EF4-FFF2-40B4-BE49-F238E27FC236}">
                <a16:creationId xmlns:a16="http://schemas.microsoft.com/office/drawing/2014/main" id="{5E1A9B55-DFCC-441B-234D-260AD2A95B20}"/>
              </a:ext>
            </a:extLst>
          </p:cNvPr>
          <p:cNvGraphicFramePr>
            <a:graphicFrameLocks noGrp="1"/>
          </p:cNvGraphicFramePr>
          <p:nvPr>
            <p:ph idx="1"/>
            <p:extLst>
              <p:ext uri="{D42A27DB-BD31-4B8C-83A1-F6EECF244321}">
                <p14:modId xmlns:p14="http://schemas.microsoft.com/office/powerpoint/2010/main" val="3413150275"/>
              </p:ext>
            </p:extLst>
          </p:nvPr>
        </p:nvGraphicFramePr>
        <p:xfrm>
          <a:off x="544010" y="1296365"/>
          <a:ext cx="11227443" cy="5278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9373159"/>
      </p:ext>
    </p:extLst>
  </p:cSld>
  <p:clrMapOvr>
    <a:masterClrMapping/>
  </p:clrMapOvr>
  <p:transition spd="slow">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C616F3-3A59-0C13-BEF8-E53C169ED6CD}"/>
              </a:ext>
            </a:extLst>
          </p:cNvPr>
          <p:cNvSpPr>
            <a:spLocks noGrp="1"/>
          </p:cNvSpPr>
          <p:nvPr>
            <p:ph type="title"/>
          </p:nvPr>
        </p:nvSpPr>
        <p:spPr>
          <a:xfrm>
            <a:off x="5069711" y="412813"/>
            <a:ext cx="5985143" cy="1440942"/>
          </a:xfrm>
        </p:spPr>
        <p:txBody>
          <a:bodyPr>
            <a:normAutofit/>
          </a:bodyPr>
          <a:lstStyle/>
          <a:p>
            <a:r>
              <a:rPr lang="es-419" sz="3600" dirty="0"/>
              <a:t>El Ascenso de José</a:t>
            </a:r>
          </a:p>
        </p:txBody>
      </p:sp>
      <p:sp>
        <p:nvSpPr>
          <p:cNvPr id="4" name="Text 1">
            <a:extLst>
              <a:ext uri="{FF2B5EF4-FFF2-40B4-BE49-F238E27FC236}">
                <a16:creationId xmlns:a16="http://schemas.microsoft.com/office/drawing/2014/main" id="{16AD9BBC-87DA-20C7-6E27-EA228DF69EA7}"/>
              </a:ext>
            </a:extLst>
          </p:cNvPr>
          <p:cNvSpPr/>
          <p:nvPr/>
        </p:nvSpPr>
        <p:spPr>
          <a:xfrm>
            <a:off x="4532413" y="1516927"/>
            <a:ext cx="3625096" cy="673656"/>
          </a:xfrm>
          <a:prstGeom prst="rect">
            <a:avLst/>
          </a:prstGeom>
          <a:noFill/>
          <a:ln/>
        </p:spPr>
        <p:txBody>
          <a:bodyPr wrap="none" lIns="0" tIns="0" rIns="0" bIns="0" rtlCol="0" anchor="t"/>
          <a:lstStyle/>
          <a:p>
            <a:pPr marL="0" indent="0" algn="ctr">
              <a:buNone/>
            </a:pPr>
            <a:r>
              <a:rPr lang="en-US" sz="6600" dirty="0">
                <a:solidFill>
                  <a:srgbClr val="464646"/>
                </a:solidFill>
                <a:latin typeface="+mj-lt"/>
                <a:ea typeface="DM Sans Semi Bold" pitchFamily="34" charset="-122"/>
                <a:cs typeface="DM Sans Semi Bold" pitchFamily="34" charset="-120"/>
              </a:rPr>
              <a:t>30</a:t>
            </a:r>
            <a:endParaRPr lang="en-US" sz="6600" dirty="0">
              <a:latin typeface="+mj-lt"/>
            </a:endParaRPr>
          </a:p>
        </p:txBody>
      </p:sp>
      <p:sp>
        <p:nvSpPr>
          <p:cNvPr id="5" name="Text 2">
            <a:extLst>
              <a:ext uri="{FF2B5EF4-FFF2-40B4-BE49-F238E27FC236}">
                <a16:creationId xmlns:a16="http://schemas.microsoft.com/office/drawing/2014/main" id="{29B18859-34F9-C0C3-231B-25DD4120FEAE}"/>
              </a:ext>
            </a:extLst>
          </p:cNvPr>
          <p:cNvSpPr/>
          <p:nvPr/>
        </p:nvSpPr>
        <p:spPr>
          <a:xfrm>
            <a:off x="5069027" y="2445615"/>
            <a:ext cx="2551748" cy="318849"/>
          </a:xfrm>
          <a:prstGeom prst="rect">
            <a:avLst/>
          </a:prstGeom>
          <a:noFill/>
          <a:ln/>
        </p:spPr>
        <p:txBody>
          <a:bodyPr wrap="none" lIns="0" tIns="0" rIns="0" bIns="0" rtlCol="0" anchor="t"/>
          <a:lstStyle/>
          <a:p>
            <a:pPr marL="0" indent="0" algn="ctr">
              <a:buNone/>
            </a:pPr>
            <a:r>
              <a:rPr lang="en-US" sz="3200" dirty="0">
                <a:solidFill>
                  <a:srgbClr val="464646"/>
                </a:solidFill>
                <a:latin typeface="+mj-lt"/>
                <a:ea typeface="DM Sans Semi Bold" pitchFamily="34" charset="-122"/>
                <a:cs typeface="DM Sans Semi Bold" pitchFamily="34" charset="-120"/>
              </a:rPr>
              <a:t>Edad de José</a:t>
            </a:r>
            <a:endParaRPr lang="en-US" sz="3200" dirty="0">
              <a:latin typeface="+mj-lt"/>
            </a:endParaRPr>
          </a:p>
        </p:txBody>
      </p:sp>
      <p:sp>
        <p:nvSpPr>
          <p:cNvPr id="6" name="Text 3">
            <a:extLst>
              <a:ext uri="{FF2B5EF4-FFF2-40B4-BE49-F238E27FC236}">
                <a16:creationId xmlns:a16="http://schemas.microsoft.com/office/drawing/2014/main" id="{0F9963DA-CD05-7559-AF30-AAD4F202B5C0}"/>
              </a:ext>
            </a:extLst>
          </p:cNvPr>
          <p:cNvSpPr/>
          <p:nvPr/>
        </p:nvSpPr>
        <p:spPr>
          <a:xfrm>
            <a:off x="4532413" y="2886861"/>
            <a:ext cx="3625096" cy="653415"/>
          </a:xfrm>
          <a:prstGeom prst="rect">
            <a:avLst/>
          </a:prstGeom>
          <a:noFill/>
          <a:ln/>
        </p:spPr>
        <p:txBody>
          <a:bodyPr wrap="square" lIns="0" tIns="0" rIns="0" bIns="0" rtlCol="0" anchor="t"/>
          <a:lstStyle/>
          <a:p>
            <a:pPr marL="0" indent="0" algn="ctr">
              <a:buNone/>
            </a:pPr>
            <a:r>
              <a:rPr lang="en-US" sz="2400" dirty="0">
                <a:solidFill>
                  <a:srgbClr val="464646"/>
                </a:solidFill>
                <a:latin typeface="+mj-lt"/>
                <a:ea typeface="Inter Medium" pitchFamily="34" charset="-122"/>
                <a:cs typeface="Inter Medium" pitchFamily="34" charset="-120"/>
              </a:rPr>
              <a:t>Años que tenía cuando fue presentado ante faraón.</a:t>
            </a:r>
            <a:endParaRPr lang="en-US" sz="2400" dirty="0">
              <a:latin typeface="+mj-lt"/>
            </a:endParaRPr>
          </a:p>
        </p:txBody>
      </p:sp>
      <p:sp>
        <p:nvSpPr>
          <p:cNvPr id="7" name="Text 4">
            <a:extLst>
              <a:ext uri="{FF2B5EF4-FFF2-40B4-BE49-F238E27FC236}">
                <a16:creationId xmlns:a16="http://schemas.microsoft.com/office/drawing/2014/main" id="{98CAE0A4-D82F-B2B9-A397-1DA98EEF7264}"/>
              </a:ext>
            </a:extLst>
          </p:cNvPr>
          <p:cNvSpPr/>
          <p:nvPr/>
        </p:nvSpPr>
        <p:spPr>
          <a:xfrm>
            <a:off x="7989058" y="1516927"/>
            <a:ext cx="3625215" cy="673656"/>
          </a:xfrm>
          <a:prstGeom prst="rect">
            <a:avLst/>
          </a:prstGeom>
          <a:noFill/>
          <a:ln/>
        </p:spPr>
        <p:txBody>
          <a:bodyPr wrap="none" lIns="0" tIns="0" rIns="0" bIns="0" rtlCol="0" anchor="t"/>
          <a:lstStyle/>
          <a:p>
            <a:pPr marL="0" indent="0" algn="ctr">
              <a:buNone/>
            </a:pPr>
            <a:r>
              <a:rPr lang="en-US" sz="6600" dirty="0">
                <a:solidFill>
                  <a:srgbClr val="464646"/>
                </a:solidFill>
                <a:latin typeface="+mj-lt"/>
                <a:ea typeface="DM Sans Semi Bold" pitchFamily="34" charset="-122"/>
                <a:cs typeface="DM Sans Semi Bold" pitchFamily="34" charset="-120"/>
              </a:rPr>
              <a:t>13</a:t>
            </a:r>
            <a:endParaRPr lang="en-US" sz="6600" dirty="0">
              <a:latin typeface="+mj-lt"/>
            </a:endParaRPr>
          </a:p>
        </p:txBody>
      </p:sp>
      <p:sp>
        <p:nvSpPr>
          <p:cNvPr id="8" name="Text 5">
            <a:extLst>
              <a:ext uri="{FF2B5EF4-FFF2-40B4-BE49-F238E27FC236}">
                <a16:creationId xmlns:a16="http://schemas.microsoft.com/office/drawing/2014/main" id="{FFD18355-AAC4-0601-EF3E-5ED57751EC2E}"/>
              </a:ext>
            </a:extLst>
          </p:cNvPr>
          <p:cNvSpPr/>
          <p:nvPr/>
        </p:nvSpPr>
        <p:spPr>
          <a:xfrm>
            <a:off x="8525792" y="2445615"/>
            <a:ext cx="2551748" cy="318849"/>
          </a:xfrm>
          <a:prstGeom prst="rect">
            <a:avLst/>
          </a:prstGeom>
          <a:noFill/>
          <a:ln/>
        </p:spPr>
        <p:txBody>
          <a:bodyPr wrap="none" lIns="0" tIns="0" rIns="0" bIns="0" rtlCol="0" anchor="t"/>
          <a:lstStyle/>
          <a:p>
            <a:pPr marL="0" indent="0" algn="ctr">
              <a:buNone/>
            </a:pPr>
            <a:r>
              <a:rPr lang="en-US" sz="3200" dirty="0">
                <a:solidFill>
                  <a:srgbClr val="464646"/>
                </a:solidFill>
                <a:latin typeface="+mj-lt"/>
                <a:ea typeface="DM Sans Semi Bold" pitchFamily="34" charset="-122"/>
                <a:cs typeface="DM Sans Semi Bold" pitchFamily="34" charset="-120"/>
              </a:rPr>
              <a:t>Años de Preparación</a:t>
            </a:r>
            <a:endParaRPr lang="en-US" sz="3200" dirty="0">
              <a:latin typeface="+mj-lt"/>
            </a:endParaRPr>
          </a:p>
        </p:txBody>
      </p:sp>
      <p:sp>
        <p:nvSpPr>
          <p:cNvPr id="9" name="Text 6">
            <a:extLst>
              <a:ext uri="{FF2B5EF4-FFF2-40B4-BE49-F238E27FC236}">
                <a16:creationId xmlns:a16="http://schemas.microsoft.com/office/drawing/2014/main" id="{8772EDFF-6A9C-24BE-540B-0C206F4C314E}"/>
              </a:ext>
            </a:extLst>
          </p:cNvPr>
          <p:cNvSpPr/>
          <p:nvPr/>
        </p:nvSpPr>
        <p:spPr>
          <a:xfrm>
            <a:off x="7989058" y="2886861"/>
            <a:ext cx="3625215" cy="653415"/>
          </a:xfrm>
          <a:prstGeom prst="rect">
            <a:avLst/>
          </a:prstGeom>
          <a:noFill/>
          <a:ln/>
        </p:spPr>
        <p:txBody>
          <a:bodyPr wrap="square" lIns="0" tIns="0" rIns="0" bIns="0" rtlCol="0" anchor="t"/>
          <a:lstStyle/>
          <a:p>
            <a:pPr marL="0" indent="0" algn="ctr">
              <a:buNone/>
            </a:pPr>
            <a:r>
              <a:rPr lang="en-US" sz="2400" dirty="0">
                <a:solidFill>
                  <a:srgbClr val="464646"/>
                </a:solidFill>
                <a:latin typeface="+mj-lt"/>
                <a:ea typeface="Inter Medium" pitchFamily="34" charset="-122"/>
                <a:cs typeface="Inter Medium" pitchFamily="34" charset="-120"/>
              </a:rPr>
              <a:t>Tiempo desde su venta como esclavo hasta su ascenso.</a:t>
            </a:r>
            <a:endParaRPr lang="en-US" sz="2400" dirty="0">
              <a:latin typeface="+mj-lt"/>
            </a:endParaRPr>
          </a:p>
        </p:txBody>
      </p:sp>
      <p:sp>
        <p:nvSpPr>
          <p:cNvPr id="10" name="Text 7">
            <a:extLst>
              <a:ext uri="{FF2B5EF4-FFF2-40B4-BE49-F238E27FC236}">
                <a16:creationId xmlns:a16="http://schemas.microsoft.com/office/drawing/2014/main" id="{5854A6C6-4C38-207F-8D51-6B9BA7AB54B5}"/>
              </a:ext>
            </a:extLst>
          </p:cNvPr>
          <p:cNvSpPr/>
          <p:nvPr/>
        </p:nvSpPr>
        <p:spPr>
          <a:xfrm>
            <a:off x="6498016" y="4254651"/>
            <a:ext cx="3625096" cy="673656"/>
          </a:xfrm>
          <a:prstGeom prst="rect">
            <a:avLst/>
          </a:prstGeom>
          <a:noFill/>
          <a:ln/>
        </p:spPr>
        <p:txBody>
          <a:bodyPr wrap="none" lIns="0" tIns="0" rIns="0" bIns="0" rtlCol="0" anchor="t"/>
          <a:lstStyle/>
          <a:p>
            <a:pPr marL="0" indent="0" algn="ctr">
              <a:buNone/>
            </a:pPr>
            <a:r>
              <a:rPr lang="en-US" sz="6600" dirty="0">
                <a:solidFill>
                  <a:srgbClr val="464646"/>
                </a:solidFill>
                <a:latin typeface="+mj-lt"/>
                <a:ea typeface="DM Sans Semi Bold" pitchFamily="34" charset="-122"/>
                <a:cs typeface="DM Sans Semi Bold" pitchFamily="34" charset="-120"/>
              </a:rPr>
              <a:t>2</a:t>
            </a:r>
            <a:endParaRPr lang="en-US" sz="6600" dirty="0">
              <a:latin typeface="+mj-lt"/>
            </a:endParaRPr>
          </a:p>
        </p:txBody>
      </p:sp>
      <p:sp>
        <p:nvSpPr>
          <p:cNvPr id="11" name="Text 8">
            <a:extLst>
              <a:ext uri="{FF2B5EF4-FFF2-40B4-BE49-F238E27FC236}">
                <a16:creationId xmlns:a16="http://schemas.microsoft.com/office/drawing/2014/main" id="{24C48EE4-881F-2EC1-0359-2405253D39DC}"/>
              </a:ext>
            </a:extLst>
          </p:cNvPr>
          <p:cNvSpPr/>
          <p:nvPr/>
        </p:nvSpPr>
        <p:spPr>
          <a:xfrm>
            <a:off x="6757453" y="5183338"/>
            <a:ext cx="3106103" cy="318849"/>
          </a:xfrm>
          <a:prstGeom prst="rect">
            <a:avLst/>
          </a:prstGeom>
          <a:noFill/>
          <a:ln/>
        </p:spPr>
        <p:txBody>
          <a:bodyPr wrap="none" lIns="0" tIns="0" rIns="0" bIns="0" rtlCol="0" anchor="t"/>
          <a:lstStyle/>
          <a:p>
            <a:pPr marL="0" indent="0" algn="ctr">
              <a:buNone/>
            </a:pPr>
            <a:r>
              <a:rPr lang="en-US" sz="3200" dirty="0">
                <a:solidFill>
                  <a:srgbClr val="464646"/>
                </a:solidFill>
                <a:latin typeface="+mj-lt"/>
                <a:ea typeface="DM Sans Semi Bold" pitchFamily="34" charset="-122"/>
                <a:cs typeface="DM Sans Semi Bold" pitchFamily="34" charset="-120"/>
              </a:rPr>
              <a:t>Administraciones Previas</a:t>
            </a:r>
            <a:endParaRPr lang="en-US" sz="3200" dirty="0">
              <a:latin typeface="+mj-lt"/>
            </a:endParaRPr>
          </a:p>
        </p:txBody>
      </p:sp>
      <p:sp>
        <p:nvSpPr>
          <p:cNvPr id="12" name="Text 9">
            <a:extLst>
              <a:ext uri="{FF2B5EF4-FFF2-40B4-BE49-F238E27FC236}">
                <a16:creationId xmlns:a16="http://schemas.microsoft.com/office/drawing/2014/main" id="{6BA9176B-7298-A8F0-7EDD-7A6374417362}"/>
              </a:ext>
            </a:extLst>
          </p:cNvPr>
          <p:cNvSpPr/>
          <p:nvPr/>
        </p:nvSpPr>
        <p:spPr>
          <a:xfrm>
            <a:off x="6498016" y="5624584"/>
            <a:ext cx="3625096" cy="653415"/>
          </a:xfrm>
          <a:prstGeom prst="rect">
            <a:avLst/>
          </a:prstGeom>
          <a:noFill/>
          <a:ln/>
        </p:spPr>
        <p:txBody>
          <a:bodyPr wrap="square" lIns="0" tIns="0" rIns="0" bIns="0" rtlCol="0" anchor="t"/>
          <a:lstStyle/>
          <a:p>
            <a:pPr marL="0" indent="0" algn="ctr">
              <a:buNone/>
            </a:pPr>
            <a:r>
              <a:rPr lang="en-US" sz="2400" dirty="0">
                <a:solidFill>
                  <a:srgbClr val="464646"/>
                </a:solidFill>
                <a:latin typeface="+mj-lt"/>
                <a:ea typeface="Inter Medium" pitchFamily="34" charset="-122"/>
                <a:cs typeface="Inter Medium" pitchFamily="34" charset="-120"/>
              </a:rPr>
              <a:t>Casa de Potifar y cárcel, donde fue probado y aprobado.</a:t>
            </a:r>
            <a:endParaRPr lang="en-US" sz="2400" dirty="0">
              <a:latin typeface="+mj-lt"/>
            </a:endParaRPr>
          </a:p>
        </p:txBody>
      </p:sp>
      <p:pic>
        <p:nvPicPr>
          <p:cNvPr id="13" name="Image 0" descr="preencoded.png">
            <a:extLst>
              <a:ext uri="{FF2B5EF4-FFF2-40B4-BE49-F238E27FC236}">
                <a16:creationId xmlns:a16="http://schemas.microsoft.com/office/drawing/2014/main" id="{3D118237-8129-281B-94BF-68DACC5C54D0}"/>
              </a:ext>
            </a:extLst>
          </p:cNvPr>
          <p:cNvPicPr>
            <a:picLocks noChangeAspect="1"/>
          </p:cNvPicPr>
          <p:nvPr/>
        </p:nvPicPr>
        <p:blipFill>
          <a:blip r:embed="rId2"/>
          <a:stretch>
            <a:fillRect/>
          </a:stretch>
        </p:blipFill>
        <p:spPr>
          <a:xfrm>
            <a:off x="0" y="0"/>
            <a:ext cx="4572000" cy="6858000"/>
          </a:xfrm>
          <a:prstGeom prst="rect">
            <a:avLst/>
          </a:prstGeom>
        </p:spPr>
      </p:pic>
    </p:spTree>
    <p:extLst>
      <p:ext uri="{BB962C8B-B14F-4D97-AF65-F5344CB8AC3E}">
        <p14:creationId xmlns:p14="http://schemas.microsoft.com/office/powerpoint/2010/main" val="3022860720"/>
      </p:ext>
    </p:extLst>
  </p:cSld>
  <p:clrMapOvr>
    <a:masterClrMapping/>
  </p:clrMapOvr>
  <p:transition spd="slow">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5C858-71BE-DB43-FE89-6A5693C7E819}"/>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087C6F15-A4EE-300B-6687-32535804FF03}"/>
              </a:ext>
            </a:extLst>
          </p:cNvPr>
          <p:cNvSpPr>
            <a:spLocks noGrp="1"/>
          </p:cNvSpPr>
          <p:nvPr>
            <p:ph type="title"/>
          </p:nvPr>
        </p:nvSpPr>
        <p:spPr>
          <a:xfrm>
            <a:off x="2019750" y="1076445"/>
            <a:ext cx="8200696" cy="3923255"/>
          </a:xfrm>
        </p:spPr>
        <p:txBody>
          <a:bodyPr>
            <a:noAutofit/>
          </a:bodyPr>
          <a:lstStyle/>
          <a:p>
            <a:pPr algn="ctr"/>
            <a:r>
              <a:rPr lang="es-419" sz="7200" dirty="0"/>
              <a:t>el que es </a:t>
            </a:r>
            <a:r>
              <a:rPr lang="es-419" sz="7200" dirty="0">
                <a:solidFill>
                  <a:schemeClr val="accent1"/>
                </a:solidFill>
              </a:rPr>
              <a:t>fiel</a:t>
            </a:r>
            <a:r>
              <a:rPr lang="es-419" sz="7200" dirty="0"/>
              <a:t> en lo </a:t>
            </a:r>
            <a:r>
              <a:rPr lang="es-419" sz="7200" dirty="0">
                <a:solidFill>
                  <a:schemeClr val="accent1"/>
                </a:solidFill>
              </a:rPr>
              <a:t>poco</a:t>
            </a:r>
            <a:r>
              <a:rPr lang="es-419" sz="7200" dirty="0"/>
              <a:t> </a:t>
            </a:r>
            <a:r>
              <a:rPr lang="es-419" sz="7200" dirty="0">
                <a:solidFill>
                  <a:schemeClr val="accent1"/>
                </a:solidFill>
              </a:rPr>
              <a:t>también</a:t>
            </a:r>
            <a:r>
              <a:rPr lang="es-419" sz="7200" dirty="0"/>
              <a:t> lo </a:t>
            </a:r>
            <a:r>
              <a:rPr lang="es-419" sz="7200" dirty="0">
                <a:solidFill>
                  <a:schemeClr val="accent1"/>
                </a:solidFill>
              </a:rPr>
              <a:t>será</a:t>
            </a:r>
            <a:r>
              <a:rPr lang="es-419" sz="7200" dirty="0"/>
              <a:t> en lo </a:t>
            </a:r>
            <a:r>
              <a:rPr lang="es-419" sz="7200" dirty="0">
                <a:solidFill>
                  <a:schemeClr val="accent1"/>
                </a:solidFill>
              </a:rPr>
              <a:t>mucho</a:t>
            </a:r>
            <a:r>
              <a:rPr lang="es-419" sz="7200" dirty="0"/>
              <a:t>.</a:t>
            </a:r>
          </a:p>
        </p:txBody>
      </p:sp>
      <p:sp>
        <p:nvSpPr>
          <p:cNvPr id="3" name="Marcador de contenido 2">
            <a:extLst>
              <a:ext uri="{FF2B5EF4-FFF2-40B4-BE49-F238E27FC236}">
                <a16:creationId xmlns:a16="http://schemas.microsoft.com/office/drawing/2014/main" id="{E0371916-8A43-59EF-4332-F37B49DFA493}"/>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Lucas 16: 10, </a:t>
            </a:r>
            <a:r>
              <a:rPr lang="es-ES" sz="3600" dirty="0" err="1">
                <a:latin typeface="Calibri" panose="020F0502020204030204" pitchFamily="34" charset="0"/>
                <a:cs typeface="Calibri" panose="020F0502020204030204" pitchFamily="34" charset="0"/>
              </a:rPr>
              <a:t>NVI</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7023966"/>
      </p:ext>
    </p:extLst>
  </p:cSld>
  <p:clrMapOvr>
    <a:masterClrMapping/>
  </p:clrMapOvr>
  <p:transition spd="slow">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A53F1-AFC4-3A7B-7D00-F2AF194ACFF3}"/>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730A8E30-BB81-BB6C-A8E5-386944D3BA1B}"/>
              </a:ext>
            </a:extLst>
          </p:cNvPr>
          <p:cNvSpPr>
            <a:spLocks noGrp="1"/>
          </p:cNvSpPr>
          <p:nvPr>
            <p:ph type="title"/>
          </p:nvPr>
        </p:nvSpPr>
        <p:spPr>
          <a:xfrm>
            <a:off x="2019750" y="1388962"/>
            <a:ext cx="8200696" cy="3610738"/>
          </a:xfrm>
        </p:spPr>
        <p:txBody>
          <a:bodyPr>
            <a:noAutofit/>
          </a:bodyPr>
          <a:lstStyle/>
          <a:p>
            <a:pPr algn="ctr"/>
            <a:r>
              <a:rPr lang="es-419" sz="6000" dirty="0">
                <a:solidFill>
                  <a:schemeClr val="accent1"/>
                </a:solidFill>
              </a:rPr>
              <a:t>No está en mí</a:t>
            </a:r>
            <a:r>
              <a:rPr lang="es-419" sz="6000" dirty="0"/>
              <a:t>; </a:t>
            </a:r>
            <a:r>
              <a:rPr lang="es-419" sz="6000" dirty="0">
                <a:solidFill>
                  <a:schemeClr val="accent1"/>
                </a:solidFill>
              </a:rPr>
              <a:t>Dios</a:t>
            </a:r>
            <a:r>
              <a:rPr lang="es-419" sz="6000" dirty="0"/>
              <a:t> </a:t>
            </a:r>
            <a:r>
              <a:rPr lang="es-419" sz="6000" dirty="0">
                <a:solidFill>
                  <a:schemeClr val="accent1"/>
                </a:solidFill>
              </a:rPr>
              <a:t>será</a:t>
            </a:r>
            <a:r>
              <a:rPr lang="es-419" sz="6000" dirty="0"/>
              <a:t> el que dé respuesta</a:t>
            </a:r>
            <a:br>
              <a:rPr lang="es-419" sz="6000" dirty="0"/>
            </a:br>
            <a:r>
              <a:rPr lang="es-419" sz="6000" dirty="0"/>
              <a:t>propicia a faraón.</a:t>
            </a:r>
          </a:p>
        </p:txBody>
      </p:sp>
      <p:sp>
        <p:nvSpPr>
          <p:cNvPr id="3" name="Marcador de contenido 2">
            <a:extLst>
              <a:ext uri="{FF2B5EF4-FFF2-40B4-BE49-F238E27FC236}">
                <a16:creationId xmlns:a16="http://schemas.microsoft.com/office/drawing/2014/main" id="{0B69B188-5EA1-65A0-8EF2-E4B89513A5A4}"/>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Génesis 41: 16</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3072682"/>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6CD7FFD-7181-45FB-6C7E-0194D7175F37}"/>
              </a:ext>
            </a:extLst>
          </p:cNvPr>
          <p:cNvSpPr>
            <a:spLocks noGrp="1"/>
          </p:cNvSpPr>
          <p:nvPr>
            <p:ph type="title"/>
          </p:nvPr>
        </p:nvSpPr>
        <p:spPr>
          <a:xfrm>
            <a:off x="2019750" y="776796"/>
            <a:ext cx="7994263" cy="4292354"/>
          </a:xfrm>
        </p:spPr>
        <p:txBody>
          <a:bodyPr>
            <a:noAutofit/>
          </a:bodyPr>
          <a:lstStyle/>
          <a:p>
            <a:pPr algn="ctr"/>
            <a:r>
              <a:rPr lang="es-419" sz="6000" dirty="0"/>
              <a:t>Yo soy Dios, tu </a:t>
            </a:r>
            <a:r>
              <a:rPr lang="es-419" sz="6000" dirty="0">
                <a:solidFill>
                  <a:schemeClr val="accent1"/>
                </a:solidFill>
              </a:rPr>
              <a:t>creador</a:t>
            </a:r>
            <a:r>
              <a:rPr lang="es-419" sz="6000" dirty="0"/>
              <a:t>; yo te </a:t>
            </a:r>
            <a:r>
              <a:rPr lang="es-419" sz="6000" dirty="0">
                <a:solidFill>
                  <a:schemeClr val="accent1"/>
                </a:solidFill>
              </a:rPr>
              <a:t>formé</a:t>
            </a:r>
            <a:r>
              <a:rPr lang="es-419" sz="6000" dirty="0"/>
              <a:t> desde antes que nacieras, y </a:t>
            </a:r>
            <a:r>
              <a:rPr lang="es-419" sz="6000" dirty="0">
                <a:solidFill>
                  <a:schemeClr val="accent1"/>
                </a:solidFill>
              </a:rPr>
              <a:t>vengo</a:t>
            </a:r>
            <a:r>
              <a:rPr lang="es-419" sz="6000" dirty="0"/>
              <a:t> en tu </a:t>
            </a:r>
            <a:r>
              <a:rPr lang="es-419" sz="6000" dirty="0">
                <a:solidFill>
                  <a:schemeClr val="accent1"/>
                </a:solidFill>
              </a:rPr>
              <a:t>ayuda</a:t>
            </a:r>
            <a:r>
              <a:rPr lang="es-419" sz="6000" dirty="0"/>
              <a:t>.</a:t>
            </a:r>
          </a:p>
        </p:txBody>
      </p:sp>
      <p:sp>
        <p:nvSpPr>
          <p:cNvPr id="3" name="Marcador de contenido 2">
            <a:extLst>
              <a:ext uri="{FF2B5EF4-FFF2-40B4-BE49-F238E27FC236}">
                <a16:creationId xmlns:a16="http://schemas.microsoft.com/office/drawing/2014/main" id="{CB9BF219-1AD5-D70A-A7C6-F0D5BD1AA747}"/>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Isaías 44: 2, </a:t>
            </a:r>
            <a:r>
              <a:rPr lang="es-ES" sz="3600" dirty="0" err="1">
                <a:latin typeface="Calibri" panose="020F0502020204030204" pitchFamily="34" charset="0"/>
                <a:cs typeface="Calibri" panose="020F0502020204030204" pitchFamily="34" charset="0"/>
              </a:rPr>
              <a:t>TLA</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9717299"/>
      </p:ext>
    </p:extLst>
  </p:cSld>
  <p:clrMapOvr>
    <a:masterClrMapping/>
  </p:clrMapOvr>
  <p:transition spd="slow">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26D1C-BE36-EAE4-DEAD-4820A249FC2C}"/>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BBD92E4C-9549-C0AD-F624-386DF490B83A}"/>
              </a:ext>
            </a:extLst>
          </p:cNvPr>
          <p:cNvSpPr>
            <a:spLocks noGrp="1"/>
          </p:cNvSpPr>
          <p:nvPr>
            <p:ph type="title"/>
          </p:nvPr>
        </p:nvSpPr>
        <p:spPr>
          <a:xfrm>
            <a:off x="1451206" y="349321"/>
            <a:ext cx="5853720" cy="2610776"/>
          </a:xfrm>
        </p:spPr>
        <p:txBody>
          <a:bodyPr>
            <a:normAutofit/>
          </a:bodyPr>
          <a:lstStyle/>
          <a:p>
            <a:r>
              <a:rPr lang="es-419" sz="4400" dirty="0"/>
              <a:t>UN MAYORDOMO PRÓSPERO</a:t>
            </a:r>
          </a:p>
        </p:txBody>
      </p:sp>
      <p:pic>
        <p:nvPicPr>
          <p:cNvPr id="6" name="Marcador de posición de imagen 5">
            <a:extLst>
              <a:ext uri="{FF2B5EF4-FFF2-40B4-BE49-F238E27FC236}">
                <a16:creationId xmlns:a16="http://schemas.microsoft.com/office/drawing/2014/main" id="{A99BC0DE-E8A2-5762-D426-3D268CAED6FC}"/>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001293775"/>
      </p:ext>
    </p:extLst>
  </p:cSld>
  <p:clrMapOvr>
    <a:masterClrMapping/>
  </p:clrMapOvr>
  <p:transition spd="slow">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F5EDF-CA38-2733-012E-518A0E68BACD}"/>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179F0306-F44F-53F4-D0D0-D021A024F539}"/>
              </a:ext>
            </a:extLst>
          </p:cNvPr>
          <p:cNvSpPr>
            <a:spLocks noGrp="1"/>
          </p:cNvSpPr>
          <p:nvPr>
            <p:ph type="title"/>
          </p:nvPr>
        </p:nvSpPr>
        <p:spPr>
          <a:xfrm>
            <a:off x="2019750" y="949124"/>
            <a:ext cx="8200696" cy="4305782"/>
          </a:xfrm>
        </p:spPr>
        <p:txBody>
          <a:bodyPr>
            <a:noAutofit/>
          </a:bodyPr>
          <a:lstStyle/>
          <a:p>
            <a:pPr algn="ctr"/>
            <a:r>
              <a:rPr lang="es-419" sz="2400" dirty="0"/>
              <a:t>Por tanto, es necesario que el </a:t>
            </a:r>
            <a:r>
              <a:rPr lang="es-419" sz="2400" dirty="0">
                <a:solidFill>
                  <a:schemeClr val="accent1"/>
                </a:solidFill>
              </a:rPr>
              <a:t>faraón se provea de un hombre prudente y sabio</a:t>
            </a:r>
            <a:r>
              <a:rPr lang="es-419" sz="2400" dirty="0"/>
              <a:t>, y que lo ponga sobre la tierra de Egipto. Haga esto el faraón: ponga </a:t>
            </a:r>
            <a:r>
              <a:rPr lang="es-419" sz="2400" dirty="0">
                <a:solidFill>
                  <a:schemeClr val="accent1"/>
                </a:solidFill>
              </a:rPr>
              <a:t>gobernadores</a:t>
            </a:r>
            <a:r>
              <a:rPr lang="es-419" sz="2400" dirty="0"/>
              <a:t> sobre el país, que </a:t>
            </a:r>
            <a:r>
              <a:rPr lang="es-419" sz="2400" dirty="0">
                <a:solidFill>
                  <a:schemeClr val="accent1"/>
                </a:solidFill>
              </a:rPr>
              <a:t>recojan la quinta parte de las cosechas </a:t>
            </a:r>
            <a:r>
              <a:rPr lang="es-419" sz="2400" dirty="0"/>
              <a:t>de Egipto en los siete años de la abundancia. </a:t>
            </a:r>
            <a:r>
              <a:rPr lang="es-419" sz="2400" dirty="0">
                <a:solidFill>
                  <a:schemeClr val="accent1"/>
                </a:solidFill>
              </a:rPr>
              <a:t>Junten</a:t>
            </a:r>
            <a:r>
              <a:rPr lang="es-419" sz="2400" dirty="0"/>
              <a:t> toda la provisión de estos </a:t>
            </a:r>
            <a:r>
              <a:rPr lang="es-419" sz="2400" dirty="0">
                <a:solidFill>
                  <a:schemeClr val="accent1"/>
                </a:solidFill>
              </a:rPr>
              <a:t>buenos</a:t>
            </a:r>
            <a:r>
              <a:rPr lang="es-419" sz="2400" dirty="0"/>
              <a:t> </a:t>
            </a:r>
            <a:r>
              <a:rPr lang="es-419" sz="2400" dirty="0">
                <a:solidFill>
                  <a:schemeClr val="accent1"/>
                </a:solidFill>
              </a:rPr>
              <a:t>años</a:t>
            </a:r>
            <a:r>
              <a:rPr lang="es-419" sz="2400" dirty="0"/>
              <a:t> que vienen, </a:t>
            </a:r>
            <a:r>
              <a:rPr lang="es-419" sz="2400" dirty="0">
                <a:solidFill>
                  <a:schemeClr val="accent1"/>
                </a:solidFill>
              </a:rPr>
              <a:t>recojan</a:t>
            </a:r>
            <a:r>
              <a:rPr lang="es-419" sz="2400" dirty="0"/>
              <a:t> el trigo bajo la mano del faraón para mantenimiento de las ciudades y </a:t>
            </a:r>
            <a:r>
              <a:rPr lang="es-419" sz="2400" dirty="0">
                <a:solidFill>
                  <a:schemeClr val="accent1"/>
                </a:solidFill>
              </a:rPr>
              <a:t>guárdenlo</a:t>
            </a:r>
            <a:r>
              <a:rPr lang="es-419" sz="2400" dirty="0"/>
              <a:t>. Y esté aquella provisión en depósito para el país, </a:t>
            </a:r>
            <a:r>
              <a:rPr lang="es-419" sz="2400" dirty="0">
                <a:solidFill>
                  <a:schemeClr val="accent1"/>
                </a:solidFill>
              </a:rPr>
              <a:t>para</a:t>
            </a:r>
            <a:r>
              <a:rPr lang="es-419" sz="2400" dirty="0"/>
              <a:t> los </a:t>
            </a:r>
            <a:r>
              <a:rPr lang="es-419" sz="2400" dirty="0">
                <a:solidFill>
                  <a:schemeClr val="accent1"/>
                </a:solidFill>
              </a:rPr>
              <a:t>siete</a:t>
            </a:r>
            <a:r>
              <a:rPr lang="es-419" sz="2400" dirty="0"/>
              <a:t> </a:t>
            </a:r>
            <a:r>
              <a:rPr lang="es-419" sz="2400" dirty="0">
                <a:solidFill>
                  <a:schemeClr val="accent1"/>
                </a:solidFill>
              </a:rPr>
              <a:t>años</a:t>
            </a:r>
            <a:r>
              <a:rPr lang="es-419" sz="2400" dirty="0"/>
              <a:t> de </a:t>
            </a:r>
            <a:r>
              <a:rPr lang="es-419" sz="2400" dirty="0">
                <a:solidFill>
                  <a:schemeClr val="accent1"/>
                </a:solidFill>
              </a:rPr>
              <a:t>hambre</a:t>
            </a:r>
            <a:r>
              <a:rPr lang="es-419" sz="2400" dirty="0"/>
              <a:t> que habrá en la tierra de Egipto; y </a:t>
            </a:r>
            <a:r>
              <a:rPr lang="es-419" sz="2400" dirty="0">
                <a:solidFill>
                  <a:schemeClr val="accent1"/>
                </a:solidFill>
              </a:rPr>
              <a:t>el país no perecerá de hambre</a:t>
            </a:r>
            <a:r>
              <a:rPr lang="es-419" sz="2400" dirty="0"/>
              <a:t>.</a:t>
            </a:r>
          </a:p>
        </p:txBody>
      </p:sp>
      <p:sp>
        <p:nvSpPr>
          <p:cNvPr id="3" name="Marcador de contenido 2">
            <a:extLst>
              <a:ext uri="{FF2B5EF4-FFF2-40B4-BE49-F238E27FC236}">
                <a16:creationId xmlns:a16="http://schemas.microsoft.com/office/drawing/2014/main" id="{9A1CC1CB-43D9-380A-F508-93504D9F41F7}"/>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Génesis 41: 33-36</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5527885"/>
      </p:ext>
    </p:extLst>
  </p:cSld>
  <p:clrMapOvr>
    <a:masterClrMapping/>
  </p:clrMapOvr>
  <p:transition spd="slow">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2A3038-9AAA-B998-EB07-CCD9200912CD}"/>
              </a:ext>
            </a:extLst>
          </p:cNvPr>
          <p:cNvSpPr>
            <a:spLocks noGrp="1"/>
          </p:cNvSpPr>
          <p:nvPr>
            <p:ph type="title"/>
          </p:nvPr>
        </p:nvSpPr>
        <p:spPr>
          <a:xfrm>
            <a:off x="798654" y="289367"/>
            <a:ext cx="5297346" cy="1564387"/>
          </a:xfrm>
        </p:spPr>
        <p:txBody>
          <a:bodyPr/>
          <a:lstStyle/>
          <a:p>
            <a:r>
              <a:rPr lang="es-419" dirty="0"/>
              <a:t>Principio 1: Un buen mayordomo cuenta con un buen plan</a:t>
            </a:r>
          </a:p>
        </p:txBody>
      </p:sp>
      <p:graphicFrame>
        <p:nvGraphicFramePr>
          <p:cNvPr id="4" name="Marcador de contenido 3">
            <a:extLst>
              <a:ext uri="{FF2B5EF4-FFF2-40B4-BE49-F238E27FC236}">
                <a16:creationId xmlns:a16="http://schemas.microsoft.com/office/drawing/2014/main" id="{B397B9CE-3B74-7455-D7CE-8934E19986A3}"/>
              </a:ext>
            </a:extLst>
          </p:cNvPr>
          <p:cNvGraphicFramePr>
            <a:graphicFrameLocks noGrp="1"/>
          </p:cNvGraphicFramePr>
          <p:nvPr>
            <p:ph idx="1"/>
            <p:extLst>
              <p:ext uri="{D42A27DB-BD31-4B8C-83A1-F6EECF244321}">
                <p14:modId xmlns:p14="http://schemas.microsoft.com/office/powerpoint/2010/main" val="425775253"/>
              </p:ext>
            </p:extLst>
          </p:nvPr>
        </p:nvGraphicFramePr>
        <p:xfrm>
          <a:off x="127322" y="2048719"/>
          <a:ext cx="5706319" cy="4396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0" descr="preencoded.png">
            <a:extLst>
              <a:ext uri="{FF2B5EF4-FFF2-40B4-BE49-F238E27FC236}">
                <a16:creationId xmlns:a16="http://schemas.microsoft.com/office/drawing/2014/main" id="{AA115220-5A08-9674-60E8-054F4D08F004}"/>
              </a:ext>
            </a:extLst>
          </p:cNvPr>
          <p:cNvPicPr>
            <a:picLocks noChangeAspect="1"/>
          </p:cNvPicPr>
          <p:nvPr/>
        </p:nvPicPr>
        <p:blipFill>
          <a:blip r:embed="rId7" cstate="screen">
            <a:extLst>
              <a:ext uri="{28A0092B-C50C-407E-A947-70E740481C1C}">
                <a14:useLocalDpi xmlns:a14="http://schemas.microsoft.com/office/drawing/2010/main"/>
              </a:ext>
            </a:extLst>
          </a:blip>
          <a:srcRect t="24514"/>
          <a:stretch/>
        </p:blipFill>
        <p:spPr>
          <a:xfrm>
            <a:off x="6135249" y="0"/>
            <a:ext cx="6056751" cy="6858000"/>
          </a:xfrm>
          <a:prstGeom prst="rect">
            <a:avLst/>
          </a:prstGeom>
        </p:spPr>
      </p:pic>
    </p:spTree>
    <p:extLst>
      <p:ext uri="{BB962C8B-B14F-4D97-AF65-F5344CB8AC3E}">
        <p14:creationId xmlns:p14="http://schemas.microsoft.com/office/powerpoint/2010/main" val="1359472499"/>
      </p:ext>
    </p:extLst>
  </p:cSld>
  <p:clrMapOvr>
    <a:masterClrMapping/>
  </p:clrMapOvr>
  <p:transition spd="slow">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7794A-63CA-A8AE-EB39-186C0A3714C2}"/>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4430F736-5FEA-CFD3-CB37-AF9051A0AF1B}"/>
              </a:ext>
            </a:extLst>
          </p:cNvPr>
          <p:cNvSpPr>
            <a:spLocks noGrp="1"/>
          </p:cNvSpPr>
          <p:nvPr>
            <p:ph type="title"/>
          </p:nvPr>
        </p:nvSpPr>
        <p:spPr>
          <a:xfrm>
            <a:off x="2019750" y="949124"/>
            <a:ext cx="8200696" cy="4305782"/>
          </a:xfrm>
        </p:spPr>
        <p:txBody>
          <a:bodyPr>
            <a:noAutofit/>
          </a:bodyPr>
          <a:lstStyle/>
          <a:p>
            <a:pPr algn="ctr"/>
            <a:r>
              <a:rPr lang="es-419" sz="4400" dirty="0"/>
              <a:t>Haga esto el faraón: ponga </a:t>
            </a:r>
            <a:r>
              <a:rPr lang="es-419" sz="4400" dirty="0">
                <a:solidFill>
                  <a:schemeClr val="accent1"/>
                </a:solidFill>
              </a:rPr>
              <a:t>gobernadores</a:t>
            </a:r>
            <a:r>
              <a:rPr lang="es-419" sz="4400" dirty="0"/>
              <a:t> sobre el país, que </a:t>
            </a:r>
            <a:r>
              <a:rPr lang="es-419" sz="4400" dirty="0">
                <a:solidFill>
                  <a:schemeClr val="accent1"/>
                </a:solidFill>
              </a:rPr>
              <a:t>recojan la quinta parte de las cosechas </a:t>
            </a:r>
            <a:r>
              <a:rPr lang="es-419" sz="4400" dirty="0"/>
              <a:t>de Egipto en los siete años de la abundancia.</a:t>
            </a:r>
          </a:p>
        </p:txBody>
      </p:sp>
      <p:sp>
        <p:nvSpPr>
          <p:cNvPr id="3" name="Marcador de contenido 2">
            <a:extLst>
              <a:ext uri="{FF2B5EF4-FFF2-40B4-BE49-F238E27FC236}">
                <a16:creationId xmlns:a16="http://schemas.microsoft.com/office/drawing/2014/main" id="{2BA6B4CF-6258-F261-97A9-B3DAB3187F44}"/>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Génesis 41: 34</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5679486"/>
      </p:ext>
    </p:extLst>
  </p:cSld>
  <p:clrMapOvr>
    <a:masterClrMapping/>
  </p:clrMapOvr>
  <p:transition spd="slow">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10A20-3804-AE77-5FDC-5A230CF0FF0B}"/>
              </a:ext>
            </a:extLst>
          </p:cNvPr>
          <p:cNvSpPr>
            <a:spLocks noGrp="1"/>
          </p:cNvSpPr>
          <p:nvPr>
            <p:ph type="title"/>
          </p:nvPr>
        </p:nvSpPr>
        <p:spPr>
          <a:xfrm>
            <a:off x="5972537" y="412813"/>
            <a:ext cx="5082317" cy="1440942"/>
          </a:xfrm>
        </p:spPr>
        <p:txBody>
          <a:bodyPr/>
          <a:lstStyle/>
          <a:p>
            <a:r>
              <a:rPr lang="es-419" dirty="0"/>
              <a:t>Principio 2: José sabía cuánto era suficiente</a:t>
            </a:r>
          </a:p>
        </p:txBody>
      </p:sp>
      <p:sp>
        <p:nvSpPr>
          <p:cNvPr id="3" name="Marcador de contenido 2">
            <a:extLst>
              <a:ext uri="{FF2B5EF4-FFF2-40B4-BE49-F238E27FC236}">
                <a16:creationId xmlns:a16="http://schemas.microsoft.com/office/drawing/2014/main" id="{C7F8363D-182B-6C33-17FA-8C85F5FA55AE}"/>
              </a:ext>
            </a:extLst>
          </p:cNvPr>
          <p:cNvSpPr>
            <a:spLocks noGrp="1"/>
          </p:cNvSpPr>
          <p:nvPr>
            <p:ph idx="1"/>
          </p:nvPr>
        </p:nvSpPr>
        <p:spPr>
          <a:xfrm>
            <a:off x="5972537" y="1713053"/>
            <a:ext cx="5082317" cy="4732135"/>
          </a:xfrm>
        </p:spPr>
        <p:txBody>
          <a:bodyPr>
            <a:normAutofit lnSpcReduction="10000"/>
          </a:bodyPr>
          <a:lstStyle/>
          <a:p>
            <a:pPr marL="0" indent="0">
              <a:lnSpc>
                <a:spcPct val="100000"/>
              </a:lnSpc>
              <a:buNone/>
            </a:pPr>
            <a:r>
              <a:rPr lang="es-419" sz="3200" dirty="0"/>
              <a:t>Es </a:t>
            </a:r>
            <a:r>
              <a:rPr lang="es-419" sz="3200" dirty="0">
                <a:solidFill>
                  <a:schemeClr val="accent1"/>
                </a:solidFill>
              </a:rPr>
              <a:t>típico</a:t>
            </a:r>
            <a:r>
              <a:rPr lang="es-419" sz="3200" dirty="0"/>
              <a:t> que </a:t>
            </a:r>
            <a:r>
              <a:rPr lang="es-419" sz="3200" dirty="0">
                <a:solidFill>
                  <a:schemeClr val="accent1"/>
                </a:solidFill>
              </a:rPr>
              <a:t>gastemos</a:t>
            </a:r>
            <a:r>
              <a:rPr lang="es-419" sz="3200" dirty="0"/>
              <a:t> </a:t>
            </a:r>
            <a:r>
              <a:rPr lang="es-419" sz="3200" dirty="0">
                <a:solidFill>
                  <a:schemeClr val="accent1"/>
                </a:solidFill>
              </a:rPr>
              <a:t>más</a:t>
            </a:r>
            <a:r>
              <a:rPr lang="es-419" sz="3200" dirty="0"/>
              <a:t> de lo </a:t>
            </a:r>
            <a:r>
              <a:rPr lang="es-419" sz="3200" dirty="0">
                <a:solidFill>
                  <a:schemeClr val="accent1"/>
                </a:solidFill>
              </a:rPr>
              <a:t>necesario</a:t>
            </a:r>
            <a:r>
              <a:rPr lang="es-419" sz="3200" dirty="0"/>
              <a:t>, a veces en una proporción de </a:t>
            </a:r>
            <a:r>
              <a:rPr lang="es-419" sz="3200" dirty="0">
                <a:solidFill>
                  <a:schemeClr val="accent1"/>
                </a:solidFill>
              </a:rPr>
              <a:t>cinco</a:t>
            </a:r>
            <a:r>
              <a:rPr lang="es-419" sz="3200" dirty="0"/>
              <a:t> a </a:t>
            </a:r>
            <a:r>
              <a:rPr lang="es-419" sz="3200" dirty="0">
                <a:solidFill>
                  <a:schemeClr val="accent1"/>
                </a:solidFill>
              </a:rPr>
              <a:t>uno</a:t>
            </a:r>
            <a:r>
              <a:rPr lang="es-419" sz="3200" dirty="0"/>
              <a:t>. En muchas ocasiones, </a:t>
            </a:r>
            <a:r>
              <a:rPr lang="es-419" sz="3200" dirty="0">
                <a:solidFill>
                  <a:schemeClr val="accent1"/>
                </a:solidFill>
              </a:rPr>
              <a:t>Dios</a:t>
            </a:r>
            <a:r>
              <a:rPr lang="es-419" sz="3200" dirty="0"/>
              <a:t> nos ha </a:t>
            </a:r>
            <a:r>
              <a:rPr lang="es-419" sz="3200" dirty="0">
                <a:solidFill>
                  <a:schemeClr val="accent1"/>
                </a:solidFill>
              </a:rPr>
              <a:t>bendecido</a:t>
            </a:r>
            <a:r>
              <a:rPr lang="es-419" sz="3200" dirty="0"/>
              <a:t> </a:t>
            </a:r>
            <a:r>
              <a:rPr lang="es-419" sz="3200" dirty="0">
                <a:solidFill>
                  <a:schemeClr val="accent1"/>
                </a:solidFill>
              </a:rPr>
              <a:t>abundantemente</a:t>
            </a:r>
            <a:r>
              <a:rPr lang="es-419" sz="3200" dirty="0"/>
              <a:t>, y, sin embargo, </a:t>
            </a:r>
            <a:r>
              <a:rPr lang="es-419" sz="3200" dirty="0">
                <a:solidFill>
                  <a:schemeClr val="accent1"/>
                </a:solidFill>
              </a:rPr>
              <a:t>malgastamos</a:t>
            </a:r>
            <a:r>
              <a:rPr lang="es-419" sz="3200" dirty="0"/>
              <a:t> </a:t>
            </a:r>
            <a:r>
              <a:rPr lang="es-419" sz="3200" dirty="0">
                <a:solidFill>
                  <a:schemeClr val="accent1"/>
                </a:solidFill>
              </a:rPr>
              <a:t>cinco</a:t>
            </a:r>
            <a:r>
              <a:rPr lang="es-419" sz="3200" dirty="0"/>
              <a:t> </a:t>
            </a:r>
            <a:r>
              <a:rPr lang="es-419" sz="3200" dirty="0">
                <a:solidFill>
                  <a:schemeClr val="accent1"/>
                </a:solidFill>
              </a:rPr>
              <a:t>veces</a:t>
            </a:r>
            <a:r>
              <a:rPr lang="es-419" sz="3200" dirty="0"/>
              <a:t> </a:t>
            </a:r>
            <a:r>
              <a:rPr lang="es-419" sz="3200" dirty="0">
                <a:solidFill>
                  <a:schemeClr val="accent1"/>
                </a:solidFill>
              </a:rPr>
              <a:t>más</a:t>
            </a:r>
            <a:r>
              <a:rPr lang="es-419" sz="3200" dirty="0"/>
              <a:t> de lo que realmente </a:t>
            </a:r>
            <a:r>
              <a:rPr lang="es-419" sz="3200" dirty="0">
                <a:solidFill>
                  <a:schemeClr val="accent1"/>
                </a:solidFill>
              </a:rPr>
              <a:t>necesitamos</a:t>
            </a:r>
            <a:r>
              <a:rPr lang="es-419" sz="3200" dirty="0"/>
              <a:t> para </a:t>
            </a:r>
            <a:r>
              <a:rPr lang="es-419" sz="3200" dirty="0">
                <a:solidFill>
                  <a:schemeClr val="accent1"/>
                </a:solidFill>
              </a:rPr>
              <a:t>operar</a:t>
            </a:r>
            <a:r>
              <a:rPr lang="es-419" sz="3200" dirty="0"/>
              <a:t> de manera efectiva.</a:t>
            </a:r>
          </a:p>
        </p:txBody>
      </p:sp>
      <p:pic>
        <p:nvPicPr>
          <p:cNvPr id="4" name="Image 0" descr="preencoded.png">
            <a:extLst>
              <a:ext uri="{FF2B5EF4-FFF2-40B4-BE49-F238E27FC236}">
                <a16:creationId xmlns:a16="http://schemas.microsoft.com/office/drawing/2014/main" id="{B45884C9-A8FB-6FEE-3E55-A2600B5A8FB5}"/>
              </a:ext>
            </a:extLst>
          </p:cNvPr>
          <p:cNvPicPr>
            <a:picLocks noChangeAspect="1"/>
          </p:cNvPicPr>
          <p:nvPr/>
        </p:nvPicPr>
        <p:blipFill>
          <a:blip r:embed="rId2" cstate="screen">
            <a:extLst>
              <a:ext uri="{28A0092B-C50C-407E-A947-70E740481C1C}">
                <a14:useLocalDpi xmlns:a14="http://schemas.microsoft.com/office/drawing/2010/main"/>
              </a:ext>
            </a:extLst>
          </a:blip>
          <a:srcRect t="18565"/>
          <a:stretch/>
        </p:blipFill>
        <p:spPr>
          <a:xfrm flipH="1">
            <a:off x="0" y="732"/>
            <a:ext cx="5613722" cy="6857268"/>
          </a:xfrm>
          <a:prstGeom prst="rect">
            <a:avLst/>
          </a:prstGeom>
        </p:spPr>
      </p:pic>
    </p:spTree>
    <p:extLst>
      <p:ext uri="{BB962C8B-B14F-4D97-AF65-F5344CB8AC3E}">
        <p14:creationId xmlns:p14="http://schemas.microsoft.com/office/powerpoint/2010/main" val="1376484629"/>
      </p:ext>
    </p:extLst>
  </p:cSld>
  <p:clrMapOvr>
    <a:masterClrMapping/>
  </p:clrMapOvr>
  <p:transition spd="slow">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FC707-1D35-262A-19CB-4EF55B9A0F87}"/>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8FDD8B86-0326-5C50-7E79-932F688D8BD9}"/>
              </a:ext>
            </a:extLst>
          </p:cNvPr>
          <p:cNvSpPr>
            <a:spLocks noGrp="1"/>
          </p:cNvSpPr>
          <p:nvPr>
            <p:ph type="title"/>
          </p:nvPr>
        </p:nvSpPr>
        <p:spPr>
          <a:xfrm>
            <a:off x="2019750" y="949124"/>
            <a:ext cx="8200696" cy="4305782"/>
          </a:xfrm>
        </p:spPr>
        <p:txBody>
          <a:bodyPr>
            <a:noAutofit/>
          </a:bodyPr>
          <a:lstStyle/>
          <a:p>
            <a:pPr algn="ctr"/>
            <a:r>
              <a:rPr lang="es-419" sz="5400" dirty="0">
                <a:solidFill>
                  <a:schemeClr val="accent1"/>
                </a:solidFill>
              </a:rPr>
              <a:t>Recogió</a:t>
            </a:r>
            <a:r>
              <a:rPr lang="es-419" sz="5400" dirty="0"/>
              <a:t> José </a:t>
            </a:r>
            <a:r>
              <a:rPr lang="es-419" sz="5400" dirty="0">
                <a:solidFill>
                  <a:schemeClr val="accent1"/>
                </a:solidFill>
              </a:rPr>
              <a:t>trigo</a:t>
            </a:r>
            <a:r>
              <a:rPr lang="es-419" sz="5400" dirty="0"/>
              <a:t> como si fuera arena del mar; tanto que no se podía contar, porque era </a:t>
            </a:r>
            <a:r>
              <a:rPr lang="es-419" sz="5400" dirty="0">
                <a:solidFill>
                  <a:schemeClr val="accent1"/>
                </a:solidFill>
              </a:rPr>
              <a:t>incalculable</a:t>
            </a:r>
            <a:r>
              <a:rPr lang="es-419" sz="5400" dirty="0"/>
              <a:t>.</a:t>
            </a:r>
          </a:p>
        </p:txBody>
      </p:sp>
      <p:sp>
        <p:nvSpPr>
          <p:cNvPr id="3" name="Marcador de contenido 2">
            <a:extLst>
              <a:ext uri="{FF2B5EF4-FFF2-40B4-BE49-F238E27FC236}">
                <a16:creationId xmlns:a16="http://schemas.microsoft.com/office/drawing/2014/main" id="{68DDBEE8-42BE-2052-969F-556FEEC65CA5}"/>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Génesis 41: 49</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109730"/>
      </p:ext>
    </p:extLst>
  </p:cSld>
  <p:clrMapOvr>
    <a:masterClrMapping/>
  </p:clrMapOvr>
  <p:transition spd="slow">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87C965-1D72-6788-6B51-E97326DC7A93}"/>
              </a:ext>
            </a:extLst>
          </p:cNvPr>
          <p:cNvSpPr>
            <a:spLocks noGrp="1"/>
          </p:cNvSpPr>
          <p:nvPr>
            <p:ph type="title"/>
          </p:nvPr>
        </p:nvSpPr>
        <p:spPr>
          <a:xfrm>
            <a:off x="555585" y="266218"/>
            <a:ext cx="7697164" cy="1587536"/>
          </a:xfrm>
        </p:spPr>
        <p:txBody>
          <a:bodyPr/>
          <a:lstStyle/>
          <a:p>
            <a:r>
              <a:rPr lang="es-419" dirty="0"/>
              <a:t>Principio 3: José conocía la importancia del ahorro</a:t>
            </a:r>
          </a:p>
        </p:txBody>
      </p:sp>
      <p:graphicFrame>
        <p:nvGraphicFramePr>
          <p:cNvPr id="4" name="Marcador de contenido 3">
            <a:extLst>
              <a:ext uri="{FF2B5EF4-FFF2-40B4-BE49-F238E27FC236}">
                <a16:creationId xmlns:a16="http://schemas.microsoft.com/office/drawing/2014/main" id="{E76F918C-4915-F5F8-5BA1-9687830B07E4}"/>
              </a:ext>
            </a:extLst>
          </p:cNvPr>
          <p:cNvGraphicFramePr>
            <a:graphicFrameLocks noGrp="1"/>
          </p:cNvGraphicFramePr>
          <p:nvPr>
            <p:ph idx="1"/>
            <p:extLst>
              <p:ext uri="{D42A27DB-BD31-4B8C-83A1-F6EECF244321}">
                <p14:modId xmlns:p14="http://schemas.microsoft.com/office/powerpoint/2010/main" val="1901020936"/>
              </p:ext>
            </p:extLst>
          </p:nvPr>
        </p:nvGraphicFramePr>
        <p:xfrm>
          <a:off x="717631" y="1423686"/>
          <a:ext cx="6643868" cy="5021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0" descr="preencoded.png">
            <a:extLst>
              <a:ext uri="{FF2B5EF4-FFF2-40B4-BE49-F238E27FC236}">
                <a16:creationId xmlns:a16="http://schemas.microsoft.com/office/drawing/2014/main" id="{43B9DFCC-7762-840C-D602-7F28854A21C3}"/>
              </a:ext>
            </a:extLst>
          </p:cNvPr>
          <p:cNvPicPr>
            <a:picLocks noChangeAspect="1"/>
          </p:cNvPicPr>
          <p:nvPr/>
        </p:nvPicPr>
        <p:blipFill>
          <a:blip r:embed="rId7"/>
          <a:stretch>
            <a:fillRect/>
          </a:stretch>
        </p:blipFill>
        <p:spPr>
          <a:xfrm>
            <a:off x="7620000" y="0"/>
            <a:ext cx="4572000" cy="6858000"/>
          </a:xfrm>
          <a:prstGeom prst="rect">
            <a:avLst/>
          </a:prstGeom>
        </p:spPr>
      </p:pic>
    </p:spTree>
    <p:extLst>
      <p:ext uri="{BB962C8B-B14F-4D97-AF65-F5344CB8AC3E}">
        <p14:creationId xmlns:p14="http://schemas.microsoft.com/office/powerpoint/2010/main" val="4162881106"/>
      </p:ext>
    </p:extLst>
  </p:cSld>
  <p:clrMapOvr>
    <a:masterClrMapping/>
  </p:clrMapOvr>
  <p:transition spd="slow">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F9113-332F-D895-14B6-D03116B614FA}"/>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20EEE5BB-4885-E022-8281-2DA305F4EEDF}"/>
              </a:ext>
            </a:extLst>
          </p:cNvPr>
          <p:cNvSpPr>
            <a:spLocks noGrp="1"/>
          </p:cNvSpPr>
          <p:nvPr>
            <p:ph type="title"/>
          </p:nvPr>
        </p:nvSpPr>
        <p:spPr>
          <a:xfrm>
            <a:off x="2019750" y="949124"/>
            <a:ext cx="8200696" cy="4305782"/>
          </a:xfrm>
        </p:spPr>
        <p:txBody>
          <a:bodyPr>
            <a:noAutofit/>
          </a:bodyPr>
          <a:lstStyle/>
          <a:p>
            <a:pPr algn="ctr"/>
            <a:r>
              <a:rPr lang="es-419" sz="4000" dirty="0"/>
              <a:t>Y él </a:t>
            </a:r>
            <a:r>
              <a:rPr lang="es-419" sz="4000" dirty="0">
                <a:solidFill>
                  <a:schemeClr val="accent1"/>
                </a:solidFill>
              </a:rPr>
              <a:t>recogió todo </a:t>
            </a:r>
            <a:r>
              <a:rPr lang="es-419" sz="4000" dirty="0"/>
              <a:t>el alimento de los siete años de </a:t>
            </a:r>
            <a:r>
              <a:rPr lang="es-419" sz="4000" dirty="0">
                <a:solidFill>
                  <a:schemeClr val="accent1"/>
                </a:solidFill>
              </a:rPr>
              <a:t>abundancia</a:t>
            </a:r>
            <a:r>
              <a:rPr lang="es-419" sz="4000" dirty="0"/>
              <a:t> que hubo en la tierra de Egipto, y </a:t>
            </a:r>
            <a:r>
              <a:rPr lang="es-419" sz="4000" dirty="0">
                <a:solidFill>
                  <a:schemeClr val="accent1"/>
                </a:solidFill>
              </a:rPr>
              <a:t>almacenó</a:t>
            </a:r>
            <a:r>
              <a:rPr lang="es-419" sz="4000" dirty="0"/>
              <a:t> alimento en las ciudades, </a:t>
            </a:r>
            <a:r>
              <a:rPr lang="es-419" sz="4000" dirty="0">
                <a:solidFill>
                  <a:schemeClr val="accent1"/>
                </a:solidFill>
              </a:rPr>
              <a:t>poniendo</a:t>
            </a:r>
            <a:r>
              <a:rPr lang="es-419" sz="4000" dirty="0"/>
              <a:t> en cada </a:t>
            </a:r>
            <a:r>
              <a:rPr lang="es-419" sz="4000" dirty="0">
                <a:solidFill>
                  <a:schemeClr val="accent1"/>
                </a:solidFill>
              </a:rPr>
              <a:t>ciudad</a:t>
            </a:r>
            <a:r>
              <a:rPr lang="es-419" sz="4000" dirty="0"/>
              <a:t> el </a:t>
            </a:r>
            <a:r>
              <a:rPr lang="es-419" sz="4000" dirty="0">
                <a:solidFill>
                  <a:schemeClr val="accent1"/>
                </a:solidFill>
              </a:rPr>
              <a:t>alimento</a:t>
            </a:r>
            <a:r>
              <a:rPr lang="es-419" sz="4000" dirty="0"/>
              <a:t> de los </a:t>
            </a:r>
            <a:r>
              <a:rPr lang="es-419" sz="4000" dirty="0">
                <a:solidFill>
                  <a:schemeClr val="accent1"/>
                </a:solidFill>
              </a:rPr>
              <a:t>campos</a:t>
            </a:r>
            <a:r>
              <a:rPr lang="es-419" sz="4000" dirty="0"/>
              <a:t> de </a:t>
            </a:r>
            <a:r>
              <a:rPr lang="es-419" sz="4000" dirty="0">
                <a:solidFill>
                  <a:schemeClr val="accent1"/>
                </a:solidFill>
              </a:rPr>
              <a:t>alrededor</a:t>
            </a:r>
            <a:r>
              <a:rPr lang="es-419" sz="4000" dirty="0"/>
              <a:t>.</a:t>
            </a:r>
          </a:p>
        </p:txBody>
      </p:sp>
      <p:sp>
        <p:nvSpPr>
          <p:cNvPr id="3" name="Marcador de contenido 2">
            <a:extLst>
              <a:ext uri="{FF2B5EF4-FFF2-40B4-BE49-F238E27FC236}">
                <a16:creationId xmlns:a16="http://schemas.microsoft.com/office/drawing/2014/main" id="{484A1780-2428-07F8-2608-17E5FEF3B87E}"/>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Génesis 41: 48</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9126571"/>
      </p:ext>
    </p:extLst>
  </p:cSld>
  <p:clrMapOvr>
    <a:masterClrMapping/>
  </p:clrMapOvr>
  <p:transition spd="slow">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923B79-7D20-FAFE-9D0F-EE309FBD61A4}"/>
              </a:ext>
            </a:extLst>
          </p:cNvPr>
          <p:cNvSpPr>
            <a:spLocks noGrp="1"/>
          </p:cNvSpPr>
          <p:nvPr>
            <p:ph type="title"/>
          </p:nvPr>
        </p:nvSpPr>
        <p:spPr>
          <a:xfrm>
            <a:off x="555585" y="312517"/>
            <a:ext cx="5405377" cy="1541238"/>
          </a:xfrm>
        </p:spPr>
        <p:txBody>
          <a:bodyPr/>
          <a:lstStyle/>
          <a:p>
            <a:r>
              <a:rPr lang="es-419" dirty="0"/>
              <a:t>Principio 4: José era excelente en su trabajo</a:t>
            </a:r>
          </a:p>
        </p:txBody>
      </p:sp>
      <p:graphicFrame>
        <p:nvGraphicFramePr>
          <p:cNvPr id="6" name="Marcador de contenido 5">
            <a:extLst>
              <a:ext uri="{FF2B5EF4-FFF2-40B4-BE49-F238E27FC236}">
                <a16:creationId xmlns:a16="http://schemas.microsoft.com/office/drawing/2014/main" id="{BC027521-69C9-E144-DE22-270FF1FFDD5F}"/>
              </a:ext>
            </a:extLst>
          </p:cNvPr>
          <p:cNvGraphicFramePr>
            <a:graphicFrameLocks noGrp="1"/>
          </p:cNvGraphicFramePr>
          <p:nvPr>
            <p:ph idx="1"/>
            <p:extLst>
              <p:ext uri="{D42A27DB-BD31-4B8C-83A1-F6EECF244321}">
                <p14:modId xmlns:p14="http://schemas.microsoft.com/office/powerpoint/2010/main" val="867891322"/>
              </p:ext>
            </p:extLst>
          </p:nvPr>
        </p:nvGraphicFramePr>
        <p:xfrm>
          <a:off x="555585" y="1458411"/>
          <a:ext cx="4008699" cy="5197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 0" descr="preencoded.png">
            <a:extLst>
              <a:ext uri="{FF2B5EF4-FFF2-40B4-BE49-F238E27FC236}">
                <a16:creationId xmlns:a16="http://schemas.microsoft.com/office/drawing/2014/main" id="{5E718A52-9EA4-8634-4B57-A73366F5DCFA}"/>
              </a:ext>
            </a:extLst>
          </p:cNvPr>
          <p:cNvPicPr>
            <a:picLocks noChangeAspect="1"/>
          </p:cNvPicPr>
          <p:nvPr/>
        </p:nvPicPr>
        <p:blipFill>
          <a:blip r:embed="rId7"/>
          <a:stretch>
            <a:fillRect/>
          </a:stretch>
        </p:blipFill>
        <p:spPr>
          <a:xfrm>
            <a:off x="7627717" y="-1"/>
            <a:ext cx="4564284" cy="6846427"/>
          </a:xfrm>
          <a:prstGeom prst="rect">
            <a:avLst/>
          </a:prstGeom>
        </p:spPr>
      </p:pic>
      <p:sp>
        <p:nvSpPr>
          <p:cNvPr id="8" name="CuadroTexto 7">
            <a:extLst>
              <a:ext uri="{FF2B5EF4-FFF2-40B4-BE49-F238E27FC236}">
                <a16:creationId xmlns:a16="http://schemas.microsoft.com/office/drawing/2014/main" id="{C7F6C81E-6CD7-A19F-32AD-B5D7F4A68917}"/>
              </a:ext>
            </a:extLst>
          </p:cNvPr>
          <p:cNvSpPr txBox="1"/>
          <p:nvPr/>
        </p:nvSpPr>
        <p:spPr>
          <a:xfrm>
            <a:off x="4109012" y="1853755"/>
            <a:ext cx="3275636" cy="4031873"/>
          </a:xfrm>
          <a:prstGeom prst="rect">
            <a:avLst/>
          </a:prstGeom>
          <a:noFill/>
        </p:spPr>
        <p:txBody>
          <a:bodyPr wrap="square" rtlCol="0">
            <a:spAutoFit/>
          </a:bodyPr>
          <a:lstStyle/>
          <a:p>
            <a:r>
              <a:rPr lang="es-419" sz="3200" dirty="0"/>
              <a:t>¿Has visto </a:t>
            </a:r>
            <a:r>
              <a:rPr lang="es-419" sz="3200" dirty="0">
                <a:solidFill>
                  <a:schemeClr val="accent1"/>
                </a:solidFill>
              </a:rPr>
              <a:t>hombre</a:t>
            </a:r>
            <a:r>
              <a:rPr lang="es-419" sz="3200" dirty="0"/>
              <a:t> </a:t>
            </a:r>
            <a:r>
              <a:rPr lang="es-419" sz="3200" dirty="0">
                <a:solidFill>
                  <a:schemeClr val="accent1"/>
                </a:solidFill>
              </a:rPr>
              <a:t>diligente</a:t>
            </a:r>
            <a:r>
              <a:rPr lang="es-419" sz="3200" dirty="0"/>
              <a:t> en su </a:t>
            </a:r>
            <a:r>
              <a:rPr lang="es-419" sz="3200" dirty="0">
                <a:solidFill>
                  <a:schemeClr val="accent1"/>
                </a:solidFill>
              </a:rPr>
              <a:t>trabajo</a:t>
            </a:r>
            <a:r>
              <a:rPr lang="es-419" sz="3200" dirty="0"/>
              <a:t>? </a:t>
            </a:r>
            <a:r>
              <a:rPr lang="es-419" sz="3200" dirty="0">
                <a:solidFill>
                  <a:schemeClr val="accent1"/>
                </a:solidFill>
              </a:rPr>
              <a:t>Delante</a:t>
            </a:r>
            <a:r>
              <a:rPr lang="es-419" sz="3200" dirty="0"/>
              <a:t> de los </a:t>
            </a:r>
            <a:r>
              <a:rPr lang="es-419" sz="3200" dirty="0">
                <a:solidFill>
                  <a:schemeClr val="accent1"/>
                </a:solidFill>
              </a:rPr>
              <a:t>reyes</a:t>
            </a:r>
            <a:r>
              <a:rPr lang="es-419" sz="3200" dirty="0"/>
              <a:t> </a:t>
            </a:r>
            <a:r>
              <a:rPr lang="es-419" sz="3200" dirty="0">
                <a:solidFill>
                  <a:schemeClr val="accent1"/>
                </a:solidFill>
              </a:rPr>
              <a:t>estará</a:t>
            </a:r>
            <a:r>
              <a:rPr lang="es-419" sz="3200" dirty="0"/>
              <a:t>; no estará delante de los de baja condición. (Proverbios 22:29)</a:t>
            </a:r>
          </a:p>
        </p:txBody>
      </p:sp>
    </p:spTree>
    <p:extLst>
      <p:ext uri="{BB962C8B-B14F-4D97-AF65-F5344CB8AC3E}">
        <p14:creationId xmlns:p14="http://schemas.microsoft.com/office/powerpoint/2010/main" val="1097179187"/>
      </p:ext>
    </p:extLst>
  </p:cSld>
  <p:clrMapOvr>
    <a:masterClrMapping/>
  </p:clrMapOvr>
  <p:transition spd="slow">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5CAA0C-6DFC-01D3-18F7-1DBD2893DF0E}"/>
              </a:ext>
            </a:extLst>
          </p:cNvPr>
          <p:cNvSpPr>
            <a:spLocks noGrp="1"/>
          </p:cNvSpPr>
          <p:nvPr>
            <p:ph type="title"/>
          </p:nvPr>
        </p:nvSpPr>
        <p:spPr>
          <a:xfrm>
            <a:off x="5197033" y="266219"/>
            <a:ext cx="5857821" cy="1587536"/>
          </a:xfrm>
        </p:spPr>
        <p:txBody>
          <a:bodyPr/>
          <a:lstStyle/>
          <a:p>
            <a:r>
              <a:rPr lang="es-419" dirty="0"/>
              <a:t>Principio 5: José era íntegro y fiel</a:t>
            </a:r>
          </a:p>
        </p:txBody>
      </p:sp>
      <p:graphicFrame>
        <p:nvGraphicFramePr>
          <p:cNvPr id="4" name="Marcador de contenido 3">
            <a:extLst>
              <a:ext uri="{FF2B5EF4-FFF2-40B4-BE49-F238E27FC236}">
                <a16:creationId xmlns:a16="http://schemas.microsoft.com/office/drawing/2014/main" id="{F5E89893-2599-F09D-7787-C21E37836FEB}"/>
              </a:ext>
            </a:extLst>
          </p:cNvPr>
          <p:cNvGraphicFramePr>
            <a:graphicFrameLocks noGrp="1"/>
          </p:cNvGraphicFramePr>
          <p:nvPr>
            <p:ph idx="1"/>
            <p:extLst>
              <p:ext uri="{D42A27DB-BD31-4B8C-83A1-F6EECF244321}">
                <p14:modId xmlns:p14="http://schemas.microsoft.com/office/powerpoint/2010/main" val="832542316"/>
              </p:ext>
            </p:extLst>
          </p:nvPr>
        </p:nvGraphicFramePr>
        <p:xfrm>
          <a:off x="4572000" y="1331089"/>
          <a:ext cx="6991109" cy="5526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0" descr="preencoded.png">
            <a:extLst>
              <a:ext uri="{FF2B5EF4-FFF2-40B4-BE49-F238E27FC236}">
                <a16:creationId xmlns:a16="http://schemas.microsoft.com/office/drawing/2014/main" id="{00D7AB45-0743-E402-6B8C-C636629B086F}"/>
              </a:ext>
            </a:extLst>
          </p:cNvPr>
          <p:cNvPicPr>
            <a:picLocks noChangeAspect="1"/>
          </p:cNvPicPr>
          <p:nvPr/>
        </p:nvPicPr>
        <p:blipFill>
          <a:blip r:embed="rId7"/>
          <a:stretch>
            <a:fillRect/>
          </a:stretch>
        </p:blipFill>
        <p:spPr>
          <a:xfrm>
            <a:off x="0" y="0"/>
            <a:ext cx="4572000" cy="6858000"/>
          </a:xfrm>
          <a:prstGeom prst="rect">
            <a:avLst/>
          </a:prstGeom>
        </p:spPr>
      </p:pic>
    </p:spTree>
    <p:extLst>
      <p:ext uri="{BB962C8B-B14F-4D97-AF65-F5344CB8AC3E}">
        <p14:creationId xmlns:p14="http://schemas.microsoft.com/office/powerpoint/2010/main" val="3918540776"/>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4BA240-2C0E-B74E-A6E3-50A3A729C464}"/>
              </a:ext>
            </a:extLst>
          </p:cNvPr>
          <p:cNvSpPr>
            <a:spLocks noGrp="1"/>
          </p:cNvSpPr>
          <p:nvPr>
            <p:ph type="title"/>
          </p:nvPr>
        </p:nvSpPr>
        <p:spPr>
          <a:xfrm>
            <a:off x="914401" y="243069"/>
            <a:ext cx="6667017" cy="1610686"/>
          </a:xfrm>
        </p:spPr>
        <p:txBody>
          <a:bodyPr>
            <a:normAutofit/>
          </a:bodyPr>
          <a:lstStyle/>
          <a:p>
            <a:r>
              <a:rPr lang="es-419" dirty="0"/>
              <a:t>El Razonamiento Matemático en lo Cotidiano</a:t>
            </a:r>
          </a:p>
        </p:txBody>
      </p:sp>
      <p:graphicFrame>
        <p:nvGraphicFramePr>
          <p:cNvPr id="4" name="Marcador de contenido 3">
            <a:extLst>
              <a:ext uri="{FF2B5EF4-FFF2-40B4-BE49-F238E27FC236}">
                <a16:creationId xmlns:a16="http://schemas.microsoft.com/office/drawing/2014/main" id="{868A0506-DE70-F64A-B7B5-2FA8B498854F}"/>
              </a:ext>
            </a:extLst>
          </p:cNvPr>
          <p:cNvGraphicFramePr>
            <a:graphicFrameLocks noGrp="1"/>
          </p:cNvGraphicFramePr>
          <p:nvPr>
            <p:ph idx="1"/>
            <p:extLst>
              <p:ext uri="{D42A27DB-BD31-4B8C-83A1-F6EECF244321}">
                <p14:modId xmlns:p14="http://schemas.microsoft.com/office/powerpoint/2010/main" val="3717827297"/>
              </p:ext>
            </p:extLst>
          </p:nvPr>
        </p:nvGraphicFramePr>
        <p:xfrm>
          <a:off x="520861" y="1307939"/>
          <a:ext cx="7072131" cy="555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0" descr="preencoded.png">
            <a:extLst>
              <a:ext uri="{FF2B5EF4-FFF2-40B4-BE49-F238E27FC236}">
                <a16:creationId xmlns:a16="http://schemas.microsoft.com/office/drawing/2014/main" id="{F8E1BDE4-EBF5-CB5A-DC59-75748224E846}"/>
              </a:ext>
            </a:extLst>
          </p:cNvPr>
          <p:cNvPicPr>
            <a:picLocks noChangeAspect="1"/>
          </p:cNvPicPr>
          <p:nvPr/>
        </p:nvPicPr>
        <p:blipFill>
          <a:blip r:embed="rId7"/>
          <a:stretch>
            <a:fillRect/>
          </a:stretch>
        </p:blipFill>
        <p:spPr>
          <a:xfrm>
            <a:off x="7592992" y="0"/>
            <a:ext cx="4599008" cy="6898512"/>
          </a:xfrm>
          <a:prstGeom prst="rect">
            <a:avLst/>
          </a:prstGeom>
        </p:spPr>
      </p:pic>
    </p:spTree>
    <p:extLst>
      <p:ext uri="{BB962C8B-B14F-4D97-AF65-F5344CB8AC3E}">
        <p14:creationId xmlns:p14="http://schemas.microsoft.com/office/powerpoint/2010/main" val="1853483574"/>
      </p:ext>
    </p:extLst>
  </p:cSld>
  <p:clrMapOvr>
    <a:masterClrMapping/>
  </p:clrMapOvr>
  <p:transition spd="slow">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18DD26-66B8-4846-6072-94E14E7A34DE}"/>
              </a:ext>
            </a:extLst>
          </p:cNvPr>
          <p:cNvSpPr>
            <a:spLocks noGrp="1"/>
          </p:cNvSpPr>
          <p:nvPr>
            <p:ph type="title"/>
          </p:nvPr>
        </p:nvSpPr>
        <p:spPr>
          <a:xfrm>
            <a:off x="1275070" y="2575445"/>
            <a:ext cx="9603275" cy="1049235"/>
          </a:xfrm>
        </p:spPr>
        <p:txBody>
          <a:bodyPr/>
          <a:lstStyle/>
          <a:p>
            <a:r>
              <a:rPr lang="es-419" dirty="0"/>
              <a:t>Principio 6: Al no seguir el ejemplo de José, Egipto se endeudó</a:t>
            </a:r>
          </a:p>
        </p:txBody>
      </p:sp>
      <p:sp>
        <p:nvSpPr>
          <p:cNvPr id="3" name="Marcador de contenido 2">
            <a:extLst>
              <a:ext uri="{FF2B5EF4-FFF2-40B4-BE49-F238E27FC236}">
                <a16:creationId xmlns:a16="http://schemas.microsoft.com/office/drawing/2014/main" id="{68A605EE-4959-F404-A6B6-E3997E593589}"/>
              </a:ext>
            </a:extLst>
          </p:cNvPr>
          <p:cNvSpPr>
            <a:spLocks noGrp="1"/>
          </p:cNvSpPr>
          <p:nvPr>
            <p:ph idx="1"/>
          </p:nvPr>
        </p:nvSpPr>
        <p:spPr>
          <a:xfrm>
            <a:off x="578734" y="3738624"/>
            <a:ext cx="10995949" cy="3020992"/>
          </a:xfrm>
        </p:spPr>
        <p:txBody>
          <a:bodyPr>
            <a:normAutofit lnSpcReduction="10000"/>
          </a:bodyPr>
          <a:lstStyle/>
          <a:p>
            <a:pPr marL="0" indent="0">
              <a:buNone/>
            </a:pPr>
            <a:r>
              <a:rPr lang="es-419" sz="2800" dirty="0"/>
              <a:t>Los egipcios </a:t>
            </a:r>
            <a:r>
              <a:rPr lang="es-419" sz="2800" dirty="0">
                <a:solidFill>
                  <a:schemeClr val="accent1"/>
                </a:solidFill>
              </a:rPr>
              <a:t>no ahorraron </a:t>
            </a:r>
            <a:r>
              <a:rPr lang="es-419" sz="2800" dirty="0"/>
              <a:t>en tiempos de abundancia, </a:t>
            </a:r>
            <a:r>
              <a:rPr lang="es-419" sz="2800" dirty="0">
                <a:solidFill>
                  <a:schemeClr val="accent1"/>
                </a:solidFill>
              </a:rPr>
              <a:t>aun</a:t>
            </a:r>
            <a:r>
              <a:rPr lang="es-419" sz="2800" dirty="0"/>
              <a:t> </a:t>
            </a:r>
            <a:r>
              <a:rPr lang="es-419" sz="2800" dirty="0">
                <a:solidFill>
                  <a:schemeClr val="accent1"/>
                </a:solidFill>
              </a:rPr>
              <a:t>viendo</a:t>
            </a:r>
            <a:r>
              <a:rPr lang="es-419" sz="2800" dirty="0"/>
              <a:t> a José construir los graneros. </a:t>
            </a:r>
            <a:r>
              <a:rPr lang="es-419" sz="2800" dirty="0">
                <a:solidFill>
                  <a:schemeClr val="accent1"/>
                </a:solidFill>
              </a:rPr>
              <a:t>Entregaron</a:t>
            </a:r>
            <a:r>
              <a:rPr lang="es-419" sz="2800" dirty="0"/>
              <a:t> a José </a:t>
            </a:r>
            <a:r>
              <a:rPr lang="es-419" sz="2800" dirty="0">
                <a:solidFill>
                  <a:schemeClr val="accent1"/>
                </a:solidFill>
              </a:rPr>
              <a:t>todo</a:t>
            </a:r>
            <a:r>
              <a:rPr lang="es-419" sz="2800" dirty="0"/>
              <a:t> el </a:t>
            </a:r>
            <a:r>
              <a:rPr lang="es-419" sz="2800" dirty="0">
                <a:solidFill>
                  <a:schemeClr val="accent1"/>
                </a:solidFill>
              </a:rPr>
              <a:t>dinero</a:t>
            </a:r>
            <a:r>
              <a:rPr lang="es-419" sz="2800" dirty="0"/>
              <a:t> de la tierra a cambio de alimento. Finalmente, </a:t>
            </a:r>
            <a:r>
              <a:rPr lang="es-419" sz="2800" dirty="0">
                <a:solidFill>
                  <a:schemeClr val="accent1"/>
                </a:solidFill>
              </a:rPr>
              <a:t>vendieron</a:t>
            </a:r>
            <a:r>
              <a:rPr lang="es-419" sz="2800" dirty="0"/>
              <a:t> sus </a:t>
            </a:r>
            <a:r>
              <a:rPr lang="es-419" sz="2800" dirty="0">
                <a:solidFill>
                  <a:schemeClr val="accent1"/>
                </a:solidFill>
              </a:rPr>
              <a:t>tierras</a:t>
            </a:r>
            <a:r>
              <a:rPr lang="es-419" sz="2800" dirty="0"/>
              <a:t> y se </a:t>
            </a:r>
            <a:r>
              <a:rPr lang="es-419" sz="2800" dirty="0">
                <a:solidFill>
                  <a:schemeClr val="accent1"/>
                </a:solidFill>
              </a:rPr>
              <a:t>convirtieron</a:t>
            </a:r>
            <a:r>
              <a:rPr lang="es-419" sz="2800" dirty="0"/>
              <a:t> en </a:t>
            </a:r>
            <a:r>
              <a:rPr lang="es-419" sz="2800" dirty="0">
                <a:solidFill>
                  <a:schemeClr val="accent1"/>
                </a:solidFill>
              </a:rPr>
              <a:t>siervos</a:t>
            </a:r>
            <a:r>
              <a:rPr lang="es-419" sz="2800" dirty="0"/>
              <a:t> de faraón.  </a:t>
            </a:r>
            <a:r>
              <a:rPr lang="es-419" sz="2800" dirty="0">
                <a:solidFill>
                  <a:schemeClr val="accent1"/>
                </a:solidFill>
              </a:rPr>
              <a:t>Sin</a:t>
            </a:r>
            <a:r>
              <a:rPr lang="es-419" sz="2800" dirty="0"/>
              <a:t> </a:t>
            </a:r>
            <a:r>
              <a:rPr lang="es-419" sz="2800" dirty="0">
                <a:solidFill>
                  <a:schemeClr val="accent1"/>
                </a:solidFill>
              </a:rPr>
              <a:t>planificación</a:t>
            </a:r>
            <a:r>
              <a:rPr lang="es-419" sz="2800" dirty="0"/>
              <a:t>, podemos terminar </a:t>
            </a:r>
            <a:r>
              <a:rPr lang="es-419" sz="2800" dirty="0">
                <a:solidFill>
                  <a:schemeClr val="accent1"/>
                </a:solidFill>
              </a:rPr>
              <a:t>comprometidos</a:t>
            </a:r>
            <a:r>
              <a:rPr lang="es-419" sz="2800" dirty="0"/>
              <a:t> para </a:t>
            </a:r>
            <a:r>
              <a:rPr lang="es-419" sz="2800" dirty="0">
                <a:solidFill>
                  <a:schemeClr val="accent1"/>
                </a:solidFill>
              </a:rPr>
              <a:t>toda</a:t>
            </a:r>
            <a:r>
              <a:rPr lang="es-419" sz="2800" dirty="0"/>
              <a:t> la </a:t>
            </a:r>
            <a:r>
              <a:rPr lang="es-419" sz="2800" dirty="0">
                <a:solidFill>
                  <a:schemeClr val="accent1"/>
                </a:solidFill>
              </a:rPr>
              <a:t>vida</a:t>
            </a:r>
            <a:r>
              <a:rPr lang="es-419" sz="2800" dirty="0"/>
              <a:t>. Debemos </a:t>
            </a:r>
            <a:r>
              <a:rPr lang="es-419" sz="2800" dirty="0">
                <a:solidFill>
                  <a:schemeClr val="accent1"/>
                </a:solidFill>
              </a:rPr>
              <a:t>asumir</a:t>
            </a:r>
            <a:r>
              <a:rPr lang="es-419" sz="2800" dirty="0"/>
              <a:t> el </a:t>
            </a:r>
            <a:r>
              <a:rPr lang="es-419" sz="2800" dirty="0">
                <a:solidFill>
                  <a:schemeClr val="accent1"/>
                </a:solidFill>
              </a:rPr>
              <a:t>papel</a:t>
            </a:r>
            <a:r>
              <a:rPr lang="es-419" sz="2800" dirty="0"/>
              <a:t> de </a:t>
            </a:r>
            <a:r>
              <a:rPr lang="es-419" sz="2800" dirty="0">
                <a:solidFill>
                  <a:schemeClr val="accent1"/>
                </a:solidFill>
              </a:rPr>
              <a:t>mayordomos</a:t>
            </a:r>
            <a:r>
              <a:rPr lang="es-419" sz="2800" dirty="0"/>
              <a:t> que Dios nos ha asignado.</a:t>
            </a:r>
          </a:p>
          <a:p>
            <a:pPr marL="0" indent="0">
              <a:buNone/>
            </a:pPr>
            <a:endParaRPr lang="es-419" sz="2800" dirty="0"/>
          </a:p>
          <a:p>
            <a:pPr marL="0" indent="0">
              <a:buNone/>
            </a:pPr>
            <a:endParaRPr lang="es-419" sz="2800" dirty="0"/>
          </a:p>
        </p:txBody>
      </p:sp>
      <p:pic>
        <p:nvPicPr>
          <p:cNvPr id="4" name="Image 0" descr="preencoded.png">
            <a:extLst>
              <a:ext uri="{FF2B5EF4-FFF2-40B4-BE49-F238E27FC236}">
                <a16:creationId xmlns:a16="http://schemas.microsoft.com/office/drawing/2014/main" id="{4BAD5009-890C-6D30-CF08-6EA9F9AA5C6E}"/>
              </a:ext>
            </a:extLst>
          </p:cNvPr>
          <p:cNvPicPr>
            <a:picLocks noChangeAspect="1"/>
          </p:cNvPicPr>
          <p:nvPr/>
        </p:nvPicPr>
        <p:blipFill>
          <a:blip r:embed="rId2"/>
          <a:stretch>
            <a:fillRect/>
          </a:stretch>
        </p:blipFill>
        <p:spPr>
          <a:xfrm>
            <a:off x="-1" y="0"/>
            <a:ext cx="12192001" cy="2362696"/>
          </a:xfrm>
          <a:prstGeom prst="rect">
            <a:avLst/>
          </a:prstGeom>
        </p:spPr>
      </p:pic>
    </p:spTree>
    <p:extLst>
      <p:ext uri="{BB962C8B-B14F-4D97-AF65-F5344CB8AC3E}">
        <p14:creationId xmlns:p14="http://schemas.microsoft.com/office/powerpoint/2010/main" val="1082054476"/>
      </p:ext>
    </p:extLst>
  </p:cSld>
  <p:clrMapOvr>
    <a:masterClrMapping/>
  </p:clrMapOvr>
  <p:transition spd="slow">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3A71F3-1198-3668-B156-7AA1847FD9D0}"/>
              </a:ext>
            </a:extLst>
          </p:cNvPr>
          <p:cNvSpPr>
            <a:spLocks noGrp="1"/>
          </p:cNvSpPr>
          <p:nvPr>
            <p:ph type="title"/>
          </p:nvPr>
        </p:nvSpPr>
        <p:spPr>
          <a:xfrm>
            <a:off x="7014258" y="412813"/>
            <a:ext cx="4040596" cy="1440942"/>
          </a:xfrm>
        </p:spPr>
        <p:txBody>
          <a:bodyPr>
            <a:normAutofit/>
          </a:bodyPr>
          <a:lstStyle/>
          <a:p>
            <a:r>
              <a:rPr lang="es-419" sz="3600" dirty="0"/>
              <a:t>Principio 7: José fue generoso</a:t>
            </a:r>
          </a:p>
        </p:txBody>
      </p:sp>
      <p:sp>
        <p:nvSpPr>
          <p:cNvPr id="3" name="Marcador de contenido 2">
            <a:extLst>
              <a:ext uri="{FF2B5EF4-FFF2-40B4-BE49-F238E27FC236}">
                <a16:creationId xmlns:a16="http://schemas.microsoft.com/office/drawing/2014/main" id="{75D36533-E163-76EA-8BC1-9306AC6B870F}"/>
              </a:ext>
            </a:extLst>
          </p:cNvPr>
          <p:cNvSpPr>
            <a:spLocks noGrp="1"/>
          </p:cNvSpPr>
          <p:nvPr>
            <p:ph idx="1"/>
          </p:nvPr>
        </p:nvSpPr>
        <p:spPr>
          <a:xfrm>
            <a:off x="7014257" y="1620456"/>
            <a:ext cx="4653024" cy="5237543"/>
          </a:xfrm>
        </p:spPr>
        <p:txBody>
          <a:bodyPr>
            <a:normAutofit/>
          </a:bodyPr>
          <a:lstStyle/>
          <a:p>
            <a:pPr marL="0" indent="0">
              <a:buNone/>
            </a:pPr>
            <a:r>
              <a:rPr lang="es-419" sz="2400" dirty="0"/>
              <a:t>Fue </a:t>
            </a:r>
            <a:r>
              <a:rPr lang="es-419" sz="2400" dirty="0">
                <a:solidFill>
                  <a:schemeClr val="accent1"/>
                </a:solidFill>
              </a:rPr>
              <a:t>generoso</a:t>
            </a:r>
            <a:r>
              <a:rPr lang="es-419" sz="2400" dirty="0"/>
              <a:t> con los </a:t>
            </a:r>
            <a:r>
              <a:rPr lang="es-419" sz="2400" dirty="0">
                <a:solidFill>
                  <a:schemeClr val="accent1"/>
                </a:solidFill>
              </a:rPr>
              <a:t>egipcios</a:t>
            </a:r>
            <a:r>
              <a:rPr lang="es-419" sz="2400" dirty="0"/>
              <a:t>, </a:t>
            </a:r>
            <a:r>
              <a:rPr lang="es-419" sz="2400" dirty="0">
                <a:solidFill>
                  <a:schemeClr val="accent1"/>
                </a:solidFill>
              </a:rPr>
              <a:t>dándoles</a:t>
            </a:r>
            <a:r>
              <a:rPr lang="es-419" sz="2400" dirty="0"/>
              <a:t> </a:t>
            </a:r>
            <a:r>
              <a:rPr lang="es-419" sz="2400" dirty="0">
                <a:solidFill>
                  <a:schemeClr val="accent1"/>
                </a:solidFill>
              </a:rPr>
              <a:t>tierras</a:t>
            </a:r>
            <a:r>
              <a:rPr lang="es-419" sz="2400" dirty="0"/>
              <a:t> para </a:t>
            </a:r>
            <a:r>
              <a:rPr lang="es-419" sz="2400" dirty="0">
                <a:solidFill>
                  <a:schemeClr val="accent1"/>
                </a:solidFill>
              </a:rPr>
              <a:t>cultivar</a:t>
            </a:r>
            <a:r>
              <a:rPr lang="es-419" sz="2400" dirty="0"/>
              <a:t> cuando lo habían perdido todo. También fue generoso con sus </a:t>
            </a:r>
            <a:r>
              <a:rPr lang="es-419" sz="2400" dirty="0">
                <a:solidFill>
                  <a:schemeClr val="accent1"/>
                </a:solidFill>
              </a:rPr>
              <a:t>hermanos</a:t>
            </a:r>
            <a:r>
              <a:rPr lang="es-419" sz="2400" dirty="0"/>
              <a:t>, </a:t>
            </a:r>
            <a:r>
              <a:rPr lang="es-419" sz="2400" dirty="0">
                <a:solidFill>
                  <a:schemeClr val="accent1"/>
                </a:solidFill>
              </a:rPr>
              <a:t>protegiéndolos</a:t>
            </a:r>
            <a:r>
              <a:rPr lang="es-419" sz="2400" dirty="0"/>
              <a:t> hasta el final.</a:t>
            </a:r>
          </a:p>
          <a:p>
            <a:pPr marL="0" indent="0">
              <a:buNone/>
            </a:pPr>
            <a:r>
              <a:rPr lang="es-419" sz="2400" dirty="0"/>
              <a:t>La </a:t>
            </a:r>
            <a:r>
              <a:rPr lang="es-419" sz="2400" dirty="0">
                <a:solidFill>
                  <a:schemeClr val="accent1"/>
                </a:solidFill>
              </a:rPr>
              <a:t>Biblia</a:t>
            </a:r>
            <a:r>
              <a:rPr lang="es-419" sz="2400" dirty="0"/>
              <a:t> nos </a:t>
            </a:r>
            <a:r>
              <a:rPr lang="es-419" sz="2400" dirty="0">
                <a:solidFill>
                  <a:schemeClr val="accent1"/>
                </a:solidFill>
              </a:rPr>
              <a:t>exhorta</a:t>
            </a:r>
            <a:r>
              <a:rPr lang="es-419" sz="2400" dirty="0"/>
              <a:t> a ser </a:t>
            </a:r>
            <a:r>
              <a:rPr lang="es-419" sz="2400" dirty="0">
                <a:solidFill>
                  <a:schemeClr val="accent1"/>
                </a:solidFill>
              </a:rPr>
              <a:t>generosos</a:t>
            </a:r>
            <a:r>
              <a:rPr lang="es-419" sz="2400" dirty="0"/>
              <a:t>. Hay </a:t>
            </a:r>
            <a:r>
              <a:rPr lang="es-419" sz="2400" dirty="0">
                <a:solidFill>
                  <a:schemeClr val="accent1"/>
                </a:solidFill>
              </a:rPr>
              <a:t>más</a:t>
            </a:r>
            <a:r>
              <a:rPr lang="es-419" sz="2400" dirty="0"/>
              <a:t> </a:t>
            </a:r>
            <a:r>
              <a:rPr lang="es-419" sz="2400" dirty="0">
                <a:solidFill>
                  <a:schemeClr val="accent1"/>
                </a:solidFill>
              </a:rPr>
              <a:t>versículos</a:t>
            </a:r>
            <a:r>
              <a:rPr lang="es-419" sz="2400" dirty="0"/>
              <a:t> sobre </a:t>
            </a:r>
            <a:r>
              <a:rPr lang="es-419" sz="2400" dirty="0">
                <a:solidFill>
                  <a:schemeClr val="accent1"/>
                </a:solidFill>
              </a:rPr>
              <a:t>generosidad</a:t>
            </a:r>
            <a:r>
              <a:rPr lang="es-419" sz="2400" dirty="0"/>
              <a:t> que sobre cualquier otro aspecto relacionado con el dinero.</a:t>
            </a:r>
          </a:p>
        </p:txBody>
      </p:sp>
      <p:pic>
        <p:nvPicPr>
          <p:cNvPr id="4" name="Image 0" descr="preencoded.png">
            <a:extLst>
              <a:ext uri="{FF2B5EF4-FFF2-40B4-BE49-F238E27FC236}">
                <a16:creationId xmlns:a16="http://schemas.microsoft.com/office/drawing/2014/main" id="{E6F00E89-3F13-8199-C457-A1B8A8B13314}"/>
              </a:ext>
            </a:extLst>
          </p:cNvPr>
          <p:cNvPicPr>
            <a:picLocks noChangeAspect="1"/>
          </p:cNvPicPr>
          <p:nvPr/>
        </p:nvPicPr>
        <p:blipFill>
          <a:blip r:embed="rId2"/>
          <a:stretch>
            <a:fillRect/>
          </a:stretch>
        </p:blipFill>
        <p:spPr>
          <a:xfrm>
            <a:off x="0" y="1"/>
            <a:ext cx="6858000" cy="6858000"/>
          </a:xfrm>
          <a:prstGeom prst="rect">
            <a:avLst/>
          </a:prstGeom>
        </p:spPr>
      </p:pic>
    </p:spTree>
    <p:extLst>
      <p:ext uri="{BB962C8B-B14F-4D97-AF65-F5344CB8AC3E}">
        <p14:creationId xmlns:p14="http://schemas.microsoft.com/office/powerpoint/2010/main" val="2200123108"/>
      </p:ext>
    </p:extLst>
  </p:cSld>
  <p:clrMapOvr>
    <a:masterClrMapping/>
  </p:clrMapOvr>
  <p:transition spd="slow">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6756-0C03-98B6-632A-5B78E88D50D6}"/>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46DE3E2A-0A9F-AD3C-22F3-07BFF991C362}"/>
              </a:ext>
            </a:extLst>
          </p:cNvPr>
          <p:cNvSpPr>
            <a:spLocks noGrp="1"/>
          </p:cNvSpPr>
          <p:nvPr>
            <p:ph type="title"/>
          </p:nvPr>
        </p:nvSpPr>
        <p:spPr>
          <a:xfrm>
            <a:off x="2019750" y="949124"/>
            <a:ext cx="8200696" cy="4305782"/>
          </a:xfrm>
        </p:spPr>
        <p:txBody>
          <a:bodyPr>
            <a:noAutofit/>
          </a:bodyPr>
          <a:lstStyle/>
          <a:p>
            <a:pPr algn="ctr"/>
            <a:r>
              <a:rPr lang="es-419" sz="4000" dirty="0"/>
              <a:t>¿Acaso </a:t>
            </a:r>
            <a:r>
              <a:rPr lang="es-419" sz="4000" dirty="0">
                <a:solidFill>
                  <a:schemeClr val="accent1"/>
                </a:solidFill>
              </a:rPr>
              <a:t>hallaremos</a:t>
            </a:r>
            <a:r>
              <a:rPr lang="es-419" sz="4000" dirty="0"/>
              <a:t> a otro </a:t>
            </a:r>
            <a:r>
              <a:rPr lang="es-419" sz="4000" dirty="0">
                <a:solidFill>
                  <a:schemeClr val="accent1"/>
                </a:solidFill>
              </a:rPr>
              <a:t>hombre</a:t>
            </a:r>
            <a:r>
              <a:rPr lang="es-419" sz="4000" dirty="0"/>
              <a:t> como este, en </a:t>
            </a:r>
            <a:r>
              <a:rPr lang="es-419" sz="4000" dirty="0">
                <a:solidFill>
                  <a:schemeClr val="accent1"/>
                </a:solidFill>
              </a:rPr>
              <a:t>quien</a:t>
            </a:r>
            <a:r>
              <a:rPr lang="es-419" sz="4000" dirty="0"/>
              <a:t> </a:t>
            </a:r>
            <a:r>
              <a:rPr lang="es-419" sz="4000" dirty="0">
                <a:solidFill>
                  <a:schemeClr val="accent1"/>
                </a:solidFill>
              </a:rPr>
              <a:t>esté</a:t>
            </a:r>
            <a:r>
              <a:rPr lang="es-419" sz="4000" dirty="0"/>
              <a:t> el </a:t>
            </a:r>
            <a:r>
              <a:rPr lang="es-419" sz="4000" dirty="0">
                <a:solidFill>
                  <a:schemeClr val="accent1"/>
                </a:solidFill>
              </a:rPr>
              <a:t>espíritu</a:t>
            </a:r>
            <a:r>
              <a:rPr lang="es-419" sz="4000" dirty="0"/>
              <a:t> de </a:t>
            </a:r>
            <a:r>
              <a:rPr lang="es-419" sz="4000" dirty="0">
                <a:solidFill>
                  <a:schemeClr val="accent1"/>
                </a:solidFill>
              </a:rPr>
              <a:t>Dios</a:t>
            </a:r>
            <a:r>
              <a:rPr lang="es-419" sz="4000" dirty="0"/>
              <a:t>? [...]. Tú </a:t>
            </a:r>
            <a:r>
              <a:rPr lang="es-419" sz="4000" dirty="0">
                <a:solidFill>
                  <a:schemeClr val="accent1"/>
                </a:solidFill>
              </a:rPr>
              <a:t>estarás</a:t>
            </a:r>
            <a:r>
              <a:rPr lang="es-419" sz="4000" dirty="0"/>
              <a:t> </a:t>
            </a:r>
            <a:r>
              <a:rPr lang="es-419" sz="4000" dirty="0">
                <a:solidFill>
                  <a:schemeClr val="accent1"/>
                </a:solidFill>
              </a:rPr>
              <a:t>sobre</a:t>
            </a:r>
            <a:r>
              <a:rPr lang="es-419" sz="4000" dirty="0"/>
              <a:t> mi </a:t>
            </a:r>
            <a:r>
              <a:rPr lang="es-419" sz="4000" dirty="0">
                <a:solidFill>
                  <a:schemeClr val="accent1"/>
                </a:solidFill>
              </a:rPr>
              <a:t>casa</a:t>
            </a:r>
            <a:r>
              <a:rPr lang="es-419" sz="4000" dirty="0"/>
              <a:t>, y por </a:t>
            </a:r>
            <a:r>
              <a:rPr lang="es-419" sz="4000" dirty="0">
                <a:solidFill>
                  <a:schemeClr val="accent1"/>
                </a:solidFill>
              </a:rPr>
              <a:t>tu</a:t>
            </a:r>
            <a:r>
              <a:rPr lang="es-419" sz="4000" dirty="0"/>
              <a:t> </a:t>
            </a:r>
            <a:r>
              <a:rPr lang="es-419" sz="4000" dirty="0">
                <a:solidFill>
                  <a:schemeClr val="accent1"/>
                </a:solidFill>
              </a:rPr>
              <a:t>palabra</a:t>
            </a:r>
            <a:r>
              <a:rPr lang="es-419" sz="4000" dirty="0"/>
              <a:t> se </a:t>
            </a:r>
            <a:r>
              <a:rPr lang="es-419" sz="4000" dirty="0">
                <a:solidFill>
                  <a:schemeClr val="accent1"/>
                </a:solidFill>
              </a:rPr>
              <a:t>gobernará</a:t>
            </a:r>
            <a:r>
              <a:rPr lang="es-419" sz="4000" dirty="0"/>
              <a:t> todo mi </a:t>
            </a:r>
            <a:r>
              <a:rPr lang="es-419" sz="4000" dirty="0">
                <a:solidFill>
                  <a:schemeClr val="accent1"/>
                </a:solidFill>
              </a:rPr>
              <a:t>pueblo</a:t>
            </a:r>
            <a:r>
              <a:rPr lang="es-419" sz="4000" dirty="0"/>
              <a:t>; solamente en el trono seré yo mayor que tú.</a:t>
            </a:r>
          </a:p>
        </p:txBody>
      </p:sp>
      <p:sp>
        <p:nvSpPr>
          <p:cNvPr id="3" name="Marcador de contenido 2">
            <a:extLst>
              <a:ext uri="{FF2B5EF4-FFF2-40B4-BE49-F238E27FC236}">
                <a16:creationId xmlns:a16="http://schemas.microsoft.com/office/drawing/2014/main" id="{D2132086-9C3C-71E4-EC0F-9FF84FCB198C}"/>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Génesis 41: 38-40</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0525952"/>
      </p:ext>
    </p:extLst>
  </p:cSld>
  <p:clrMapOvr>
    <a:masterClrMapping/>
  </p:clrMapOvr>
  <p:transition spd="slow">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4AB31D-451A-5050-88A1-352147B819DC}"/>
              </a:ext>
            </a:extLst>
          </p:cNvPr>
          <p:cNvSpPr>
            <a:spLocks noGrp="1"/>
          </p:cNvSpPr>
          <p:nvPr>
            <p:ph type="title"/>
          </p:nvPr>
        </p:nvSpPr>
        <p:spPr>
          <a:xfrm>
            <a:off x="532436" y="312517"/>
            <a:ext cx="5382228" cy="1541238"/>
          </a:xfrm>
        </p:spPr>
        <p:txBody>
          <a:bodyPr/>
          <a:lstStyle/>
          <a:p>
            <a:r>
              <a:rPr lang="es-419" dirty="0"/>
              <a:t>Resultados de una Mayordomía Fiel</a:t>
            </a:r>
          </a:p>
        </p:txBody>
      </p:sp>
      <p:graphicFrame>
        <p:nvGraphicFramePr>
          <p:cNvPr id="4" name="Marcador de contenido 3">
            <a:extLst>
              <a:ext uri="{FF2B5EF4-FFF2-40B4-BE49-F238E27FC236}">
                <a16:creationId xmlns:a16="http://schemas.microsoft.com/office/drawing/2014/main" id="{E0C544D8-EFA5-B49C-2121-8DBFF10853FE}"/>
              </a:ext>
            </a:extLst>
          </p:cNvPr>
          <p:cNvGraphicFramePr>
            <a:graphicFrameLocks noGrp="1"/>
          </p:cNvGraphicFramePr>
          <p:nvPr>
            <p:ph idx="1"/>
            <p:extLst>
              <p:ext uri="{D42A27DB-BD31-4B8C-83A1-F6EECF244321}">
                <p14:modId xmlns:p14="http://schemas.microsoft.com/office/powerpoint/2010/main" val="1950811136"/>
              </p:ext>
            </p:extLst>
          </p:nvPr>
        </p:nvGraphicFramePr>
        <p:xfrm>
          <a:off x="625033" y="1516283"/>
          <a:ext cx="5810491" cy="523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0" descr="preencoded.png">
            <a:extLst>
              <a:ext uri="{FF2B5EF4-FFF2-40B4-BE49-F238E27FC236}">
                <a16:creationId xmlns:a16="http://schemas.microsoft.com/office/drawing/2014/main" id="{36B754DA-7653-77A8-935B-28A761B094CE}"/>
              </a:ext>
            </a:extLst>
          </p:cNvPr>
          <p:cNvPicPr>
            <a:picLocks noChangeAspect="1"/>
          </p:cNvPicPr>
          <p:nvPr/>
        </p:nvPicPr>
        <p:blipFill>
          <a:blip r:embed="rId7" cstate="screen">
            <a:extLst>
              <a:ext uri="{28A0092B-C50C-407E-A947-70E740481C1C}">
                <a14:useLocalDpi xmlns:a14="http://schemas.microsoft.com/office/drawing/2010/main"/>
              </a:ext>
            </a:extLst>
          </a:blip>
          <a:srcRect t="16477" b="-16477"/>
          <a:stretch/>
        </p:blipFill>
        <p:spPr>
          <a:xfrm>
            <a:off x="6894652" y="0"/>
            <a:ext cx="5297347" cy="7946021"/>
          </a:xfrm>
          <a:prstGeom prst="rect">
            <a:avLst/>
          </a:prstGeom>
        </p:spPr>
      </p:pic>
    </p:spTree>
    <p:extLst>
      <p:ext uri="{BB962C8B-B14F-4D97-AF65-F5344CB8AC3E}">
        <p14:creationId xmlns:p14="http://schemas.microsoft.com/office/powerpoint/2010/main" val="365806021"/>
      </p:ext>
    </p:extLst>
  </p:cSld>
  <p:clrMapOvr>
    <a:masterClrMapping/>
  </p:clrMapOvr>
  <p:transition spd="slow">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A17C1C-CDF0-895A-75F7-F947608525F0}"/>
              </a:ext>
            </a:extLst>
          </p:cNvPr>
          <p:cNvSpPr>
            <a:spLocks noGrp="1"/>
          </p:cNvSpPr>
          <p:nvPr>
            <p:ph type="title"/>
          </p:nvPr>
        </p:nvSpPr>
        <p:spPr>
          <a:xfrm>
            <a:off x="4872943" y="370390"/>
            <a:ext cx="6181912" cy="1483365"/>
          </a:xfrm>
        </p:spPr>
        <p:txBody>
          <a:bodyPr>
            <a:normAutofit/>
          </a:bodyPr>
          <a:lstStyle/>
          <a:p>
            <a:r>
              <a:rPr lang="es-419" sz="3600" dirty="0"/>
              <a:t>El Poder de la Juventud Consagrada</a:t>
            </a:r>
          </a:p>
        </p:txBody>
      </p:sp>
      <p:sp>
        <p:nvSpPr>
          <p:cNvPr id="4" name="Text 1">
            <a:extLst>
              <a:ext uri="{FF2B5EF4-FFF2-40B4-BE49-F238E27FC236}">
                <a16:creationId xmlns:a16="http://schemas.microsoft.com/office/drawing/2014/main" id="{09B55130-58C5-A543-BF5A-C7F7B1CC1ECD}"/>
              </a:ext>
            </a:extLst>
          </p:cNvPr>
          <p:cNvSpPr/>
          <p:nvPr/>
        </p:nvSpPr>
        <p:spPr>
          <a:xfrm>
            <a:off x="4529582" y="1853755"/>
            <a:ext cx="3642122" cy="598765"/>
          </a:xfrm>
          <a:prstGeom prst="rect">
            <a:avLst/>
          </a:prstGeom>
          <a:noFill/>
          <a:ln/>
        </p:spPr>
        <p:txBody>
          <a:bodyPr wrap="none" lIns="0" tIns="0" rIns="0" bIns="0" rtlCol="0" anchor="t"/>
          <a:lstStyle/>
          <a:p>
            <a:pPr marL="0" indent="0" algn="ctr">
              <a:buNone/>
            </a:pPr>
            <a:r>
              <a:rPr lang="en-US" sz="6600" dirty="0">
                <a:solidFill>
                  <a:srgbClr val="464646"/>
                </a:solidFill>
                <a:latin typeface="+mj-lt"/>
                <a:ea typeface="DM Sans Semi Bold" pitchFamily="34" charset="-122"/>
                <a:cs typeface="DM Sans Semi Bold" pitchFamily="34" charset="-120"/>
              </a:rPr>
              <a:t>17</a:t>
            </a:r>
            <a:endParaRPr lang="en-US" sz="6600" dirty="0">
              <a:latin typeface="+mj-lt"/>
            </a:endParaRPr>
          </a:p>
        </p:txBody>
      </p:sp>
      <p:sp>
        <p:nvSpPr>
          <p:cNvPr id="5" name="Text 2">
            <a:extLst>
              <a:ext uri="{FF2B5EF4-FFF2-40B4-BE49-F238E27FC236}">
                <a16:creationId xmlns:a16="http://schemas.microsoft.com/office/drawing/2014/main" id="{E4DC526C-E0A3-CD5D-0292-1F22F57B94A5}"/>
              </a:ext>
            </a:extLst>
          </p:cNvPr>
          <p:cNvSpPr/>
          <p:nvPr/>
        </p:nvSpPr>
        <p:spPr>
          <a:xfrm>
            <a:off x="5216453" y="2679334"/>
            <a:ext cx="2268260" cy="283488"/>
          </a:xfrm>
          <a:prstGeom prst="rect">
            <a:avLst/>
          </a:prstGeom>
          <a:noFill/>
          <a:ln/>
        </p:spPr>
        <p:txBody>
          <a:bodyPr wrap="none" lIns="0" tIns="0" rIns="0" bIns="0" rtlCol="0" anchor="t"/>
          <a:lstStyle/>
          <a:p>
            <a:pPr marL="0" indent="0" algn="ctr">
              <a:buNone/>
            </a:pPr>
            <a:r>
              <a:rPr lang="en-US" sz="2800" dirty="0">
                <a:solidFill>
                  <a:srgbClr val="464646"/>
                </a:solidFill>
                <a:latin typeface="+mj-lt"/>
                <a:ea typeface="DM Sans Semi Bold" pitchFamily="34" charset="-122"/>
                <a:cs typeface="DM Sans Semi Bold" pitchFamily="34" charset="-120"/>
              </a:rPr>
              <a:t>Edad de Prueba</a:t>
            </a:r>
            <a:endParaRPr lang="en-US" sz="2800" dirty="0">
              <a:latin typeface="+mj-lt"/>
            </a:endParaRPr>
          </a:p>
        </p:txBody>
      </p:sp>
      <p:sp>
        <p:nvSpPr>
          <p:cNvPr id="6" name="Text 3">
            <a:extLst>
              <a:ext uri="{FF2B5EF4-FFF2-40B4-BE49-F238E27FC236}">
                <a16:creationId xmlns:a16="http://schemas.microsoft.com/office/drawing/2014/main" id="{9EEE8DAC-E81C-08C5-6515-59E8C6CBD6DF}"/>
              </a:ext>
            </a:extLst>
          </p:cNvPr>
          <p:cNvSpPr/>
          <p:nvPr/>
        </p:nvSpPr>
        <p:spPr>
          <a:xfrm>
            <a:off x="4529582" y="3071645"/>
            <a:ext cx="3642122" cy="580549"/>
          </a:xfrm>
          <a:prstGeom prst="rect">
            <a:avLst/>
          </a:prstGeom>
          <a:noFill/>
          <a:ln/>
        </p:spPr>
        <p:txBody>
          <a:bodyPr wrap="square" lIns="0" tIns="0" rIns="0" bIns="0" rtlCol="0" anchor="t"/>
          <a:lstStyle/>
          <a:p>
            <a:pPr marL="0" indent="0" algn="ctr">
              <a:buNone/>
            </a:pPr>
            <a:r>
              <a:rPr lang="en-US" sz="2400" dirty="0">
                <a:solidFill>
                  <a:srgbClr val="464646"/>
                </a:solidFill>
                <a:latin typeface="+mj-lt"/>
                <a:ea typeface="Inter Medium" pitchFamily="34" charset="-122"/>
                <a:cs typeface="Inter Medium" pitchFamily="34" charset="-120"/>
              </a:rPr>
              <a:t>Años que tenía José cuando fue llevado a la casa de Potifar.</a:t>
            </a:r>
            <a:endParaRPr lang="en-US" sz="2400" dirty="0">
              <a:latin typeface="+mj-lt"/>
            </a:endParaRPr>
          </a:p>
        </p:txBody>
      </p:sp>
      <p:sp>
        <p:nvSpPr>
          <p:cNvPr id="7" name="Text 4">
            <a:extLst>
              <a:ext uri="{FF2B5EF4-FFF2-40B4-BE49-F238E27FC236}">
                <a16:creationId xmlns:a16="http://schemas.microsoft.com/office/drawing/2014/main" id="{2177D53F-FFBD-4D1E-2307-9D7DE835EB43}"/>
              </a:ext>
            </a:extLst>
          </p:cNvPr>
          <p:cNvSpPr/>
          <p:nvPr/>
        </p:nvSpPr>
        <p:spPr>
          <a:xfrm>
            <a:off x="8189237" y="1853755"/>
            <a:ext cx="3642122" cy="598765"/>
          </a:xfrm>
          <a:prstGeom prst="rect">
            <a:avLst/>
          </a:prstGeom>
          <a:noFill/>
          <a:ln/>
        </p:spPr>
        <p:txBody>
          <a:bodyPr wrap="none" lIns="0" tIns="0" rIns="0" bIns="0" rtlCol="0" anchor="t"/>
          <a:lstStyle/>
          <a:p>
            <a:pPr marL="0" indent="0" algn="ctr">
              <a:buNone/>
            </a:pPr>
            <a:r>
              <a:rPr lang="en-US" sz="6600" dirty="0">
                <a:solidFill>
                  <a:srgbClr val="464646"/>
                </a:solidFill>
                <a:latin typeface="+mj-lt"/>
                <a:ea typeface="DM Sans Semi Bold" pitchFamily="34" charset="-122"/>
                <a:cs typeface="DM Sans Semi Bold" pitchFamily="34" charset="-120"/>
              </a:rPr>
              <a:t>13</a:t>
            </a:r>
            <a:endParaRPr lang="en-US" sz="6600" dirty="0">
              <a:latin typeface="+mj-lt"/>
            </a:endParaRPr>
          </a:p>
        </p:txBody>
      </p:sp>
      <p:sp>
        <p:nvSpPr>
          <p:cNvPr id="8" name="Text 5">
            <a:extLst>
              <a:ext uri="{FF2B5EF4-FFF2-40B4-BE49-F238E27FC236}">
                <a16:creationId xmlns:a16="http://schemas.microsoft.com/office/drawing/2014/main" id="{11AE5D7A-3A44-8A8C-924D-980035B94F8A}"/>
              </a:ext>
            </a:extLst>
          </p:cNvPr>
          <p:cNvSpPr/>
          <p:nvPr/>
        </p:nvSpPr>
        <p:spPr>
          <a:xfrm>
            <a:off x="8876109" y="2679334"/>
            <a:ext cx="2268260" cy="283488"/>
          </a:xfrm>
          <a:prstGeom prst="rect">
            <a:avLst/>
          </a:prstGeom>
          <a:noFill/>
          <a:ln/>
        </p:spPr>
        <p:txBody>
          <a:bodyPr wrap="none" lIns="0" tIns="0" rIns="0" bIns="0" rtlCol="0" anchor="t"/>
          <a:lstStyle/>
          <a:p>
            <a:pPr marL="0" indent="0" algn="ctr">
              <a:buNone/>
            </a:pPr>
            <a:r>
              <a:rPr lang="en-US" sz="2800" dirty="0">
                <a:solidFill>
                  <a:srgbClr val="464646"/>
                </a:solidFill>
                <a:latin typeface="+mj-lt"/>
                <a:ea typeface="DM Sans Semi Bold" pitchFamily="34" charset="-122"/>
                <a:cs typeface="DM Sans Semi Bold" pitchFamily="34" charset="-120"/>
              </a:rPr>
              <a:t>Años de Preparación</a:t>
            </a:r>
            <a:endParaRPr lang="en-US" sz="2800" dirty="0">
              <a:latin typeface="+mj-lt"/>
            </a:endParaRPr>
          </a:p>
        </p:txBody>
      </p:sp>
      <p:sp>
        <p:nvSpPr>
          <p:cNvPr id="9" name="Text 6">
            <a:extLst>
              <a:ext uri="{FF2B5EF4-FFF2-40B4-BE49-F238E27FC236}">
                <a16:creationId xmlns:a16="http://schemas.microsoft.com/office/drawing/2014/main" id="{CFC8EB59-2C7C-1800-A06C-682DBB7A8F4A}"/>
              </a:ext>
            </a:extLst>
          </p:cNvPr>
          <p:cNvSpPr/>
          <p:nvPr/>
        </p:nvSpPr>
        <p:spPr>
          <a:xfrm>
            <a:off x="8189237" y="3071645"/>
            <a:ext cx="3642122" cy="580549"/>
          </a:xfrm>
          <a:prstGeom prst="rect">
            <a:avLst/>
          </a:prstGeom>
          <a:noFill/>
          <a:ln/>
        </p:spPr>
        <p:txBody>
          <a:bodyPr wrap="square" lIns="0" tIns="0" rIns="0" bIns="0" rtlCol="0" anchor="t"/>
          <a:lstStyle/>
          <a:p>
            <a:pPr marL="0" indent="0" algn="ctr">
              <a:buNone/>
            </a:pPr>
            <a:r>
              <a:rPr lang="en-US" sz="2400" dirty="0">
                <a:solidFill>
                  <a:srgbClr val="464646"/>
                </a:solidFill>
                <a:latin typeface="+mj-lt"/>
                <a:ea typeface="Inter Medium" pitchFamily="34" charset="-122"/>
                <a:cs typeface="Inter Medium" pitchFamily="34" charset="-120"/>
              </a:rPr>
              <a:t>Tiempo de formación hasta su ascenso al poder.</a:t>
            </a:r>
            <a:endParaRPr lang="en-US" sz="2400" dirty="0">
              <a:latin typeface="+mj-lt"/>
            </a:endParaRPr>
          </a:p>
        </p:txBody>
      </p:sp>
      <p:sp>
        <p:nvSpPr>
          <p:cNvPr id="10" name="Text 7">
            <a:extLst>
              <a:ext uri="{FF2B5EF4-FFF2-40B4-BE49-F238E27FC236}">
                <a16:creationId xmlns:a16="http://schemas.microsoft.com/office/drawing/2014/main" id="{96E1EBA4-E98C-4B00-C8FD-3BD0E4CE7923}"/>
              </a:ext>
            </a:extLst>
          </p:cNvPr>
          <p:cNvSpPr/>
          <p:nvPr/>
        </p:nvSpPr>
        <p:spPr>
          <a:xfrm>
            <a:off x="6486731" y="4287273"/>
            <a:ext cx="3642122" cy="598765"/>
          </a:xfrm>
          <a:prstGeom prst="rect">
            <a:avLst/>
          </a:prstGeom>
          <a:noFill/>
          <a:ln/>
        </p:spPr>
        <p:txBody>
          <a:bodyPr wrap="none" lIns="0" tIns="0" rIns="0" bIns="0" rtlCol="0" anchor="t"/>
          <a:lstStyle/>
          <a:p>
            <a:pPr marL="0" indent="0" algn="ctr">
              <a:buNone/>
            </a:pPr>
            <a:r>
              <a:rPr lang="en-US" sz="6600" dirty="0">
                <a:solidFill>
                  <a:srgbClr val="464646"/>
                </a:solidFill>
                <a:latin typeface="+mj-lt"/>
                <a:ea typeface="DM Sans Semi Bold" pitchFamily="34" charset="-122"/>
                <a:cs typeface="DM Sans Semi Bold" pitchFamily="34" charset="-120"/>
              </a:rPr>
              <a:t>80</a:t>
            </a:r>
            <a:endParaRPr lang="en-US" sz="6600" dirty="0">
              <a:latin typeface="+mj-lt"/>
            </a:endParaRPr>
          </a:p>
        </p:txBody>
      </p:sp>
      <p:sp>
        <p:nvSpPr>
          <p:cNvPr id="11" name="Text 8">
            <a:extLst>
              <a:ext uri="{FF2B5EF4-FFF2-40B4-BE49-F238E27FC236}">
                <a16:creationId xmlns:a16="http://schemas.microsoft.com/office/drawing/2014/main" id="{4FF56D37-C1C4-8143-4D7A-40CA30A9D413}"/>
              </a:ext>
            </a:extLst>
          </p:cNvPr>
          <p:cNvSpPr/>
          <p:nvPr/>
        </p:nvSpPr>
        <p:spPr>
          <a:xfrm>
            <a:off x="7173603" y="5112853"/>
            <a:ext cx="2268260" cy="283488"/>
          </a:xfrm>
          <a:prstGeom prst="rect">
            <a:avLst/>
          </a:prstGeom>
          <a:noFill/>
          <a:ln/>
        </p:spPr>
        <p:txBody>
          <a:bodyPr wrap="none" lIns="0" tIns="0" rIns="0" bIns="0" rtlCol="0" anchor="t"/>
          <a:lstStyle/>
          <a:p>
            <a:pPr marL="0" indent="0" algn="ctr">
              <a:buNone/>
            </a:pPr>
            <a:r>
              <a:rPr lang="en-US" sz="2800" dirty="0">
                <a:solidFill>
                  <a:srgbClr val="464646"/>
                </a:solidFill>
                <a:latin typeface="+mj-lt"/>
                <a:ea typeface="DM Sans Semi Bold" pitchFamily="34" charset="-122"/>
                <a:cs typeface="DM Sans Semi Bold" pitchFamily="34" charset="-120"/>
              </a:rPr>
              <a:t>Años de Servicio</a:t>
            </a:r>
            <a:endParaRPr lang="en-US" sz="2800" dirty="0">
              <a:latin typeface="+mj-lt"/>
            </a:endParaRPr>
          </a:p>
        </p:txBody>
      </p:sp>
      <p:sp>
        <p:nvSpPr>
          <p:cNvPr id="12" name="Text 9">
            <a:extLst>
              <a:ext uri="{FF2B5EF4-FFF2-40B4-BE49-F238E27FC236}">
                <a16:creationId xmlns:a16="http://schemas.microsoft.com/office/drawing/2014/main" id="{662E7247-AF3F-B210-0BBB-E4F7364D228D}"/>
              </a:ext>
            </a:extLst>
          </p:cNvPr>
          <p:cNvSpPr/>
          <p:nvPr/>
        </p:nvSpPr>
        <p:spPr>
          <a:xfrm>
            <a:off x="6486731" y="5505164"/>
            <a:ext cx="3642122" cy="580549"/>
          </a:xfrm>
          <a:prstGeom prst="rect">
            <a:avLst/>
          </a:prstGeom>
          <a:noFill/>
          <a:ln/>
        </p:spPr>
        <p:txBody>
          <a:bodyPr wrap="square" lIns="0" tIns="0" rIns="0" bIns="0" rtlCol="0" anchor="t"/>
          <a:lstStyle/>
          <a:p>
            <a:pPr marL="0" indent="0" algn="ctr">
              <a:buNone/>
            </a:pPr>
            <a:r>
              <a:rPr lang="en-US" sz="2400" dirty="0">
                <a:solidFill>
                  <a:srgbClr val="464646"/>
                </a:solidFill>
                <a:latin typeface="+mj-lt"/>
                <a:ea typeface="Inter Medium" pitchFamily="34" charset="-122"/>
                <a:cs typeface="Inter Medium" pitchFamily="34" charset="-120"/>
              </a:rPr>
              <a:t>Tiempo aproximado que sirvió fielmente en su posición.</a:t>
            </a:r>
            <a:endParaRPr lang="en-US" sz="2400" dirty="0">
              <a:latin typeface="+mj-lt"/>
            </a:endParaRPr>
          </a:p>
        </p:txBody>
      </p:sp>
      <p:pic>
        <p:nvPicPr>
          <p:cNvPr id="13" name="Image 0" descr="preencoded.png">
            <a:extLst>
              <a:ext uri="{FF2B5EF4-FFF2-40B4-BE49-F238E27FC236}">
                <a16:creationId xmlns:a16="http://schemas.microsoft.com/office/drawing/2014/main" id="{757633AC-4388-7031-BDE1-CEF6D39F53F4}"/>
              </a:ext>
            </a:extLst>
          </p:cNvPr>
          <p:cNvPicPr>
            <a:picLocks noChangeAspect="1"/>
          </p:cNvPicPr>
          <p:nvPr/>
        </p:nvPicPr>
        <p:blipFill>
          <a:blip r:embed="rId2"/>
          <a:stretch>
            <a:fillRect/>
          </a:stretch>
        </p:blipFill>
        <p:spPr>
          <a:xfrm>
            <a:off x="3066" y="1614"/>
            <a:ext cx="4570923" cy="6856385"/>
          </a:xfrm>
          <a:prstGeom prst="rect">
            <a:avLst/>
          </a:prstGeom>
        </p:spPr>
      </p:pic>
    </p:spTree>
    <p:extLst>
      <p:ext uri="{BB962C8B-B14F-4D97-AF65-F5344CB8AC3E}">
        <p14:creationId xmlns:p14="http://schemas.microsoft.com/office/powerpoint/2010/main" val="3585254596"/>
      </p:ext>
    </p:extLst>
  </p:cSld>
  <p:clrMapOvr>
    <a:masterClrMapping/>
  </p:clrMapOvr>
  <p:transition spd="slow">
    <p:split orient="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8BD8D-D5AF-7FB7-80AA-6B5F5ACC182D}"/>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EF523C8A-7FD9-F38D-8867-01361A186ABC}"/>
              </a:ext>
            </a:extLst>
          </p:cNvPr>
          <p:cNvSpPr>
            <a:spLocks noGrp="1"/>
          </p:cNvSpPr>
          <p:nvPr>
            <p:ph type="title"/>
          </p:nvPr>
        </p:nvSpPr>
        <p:spPr>
          <a:xfrm>
            <a:off x="2019750" y="949124"/>
            <a:ext cx="8200696" cy="4305782"/>
          </a:xfrm>
        </p:spPr>
        <p:txBody>
          <a:bodyPr>
            <a:noAutofit/>
          </a:bodyPr>
          <a:lstStyle/>
          <a:p>
            <a:pPr algn="ctr"/>
            <a:r>
              <a:rPr lang="es-419" sz="4800" dirty="0">
                <a:solidFill>
                  <a:schemeClr val="accent1"/>
                </a:solidFill>
              </a:rPr>
              <a:t>Dios me envió </a:t>
            </a:r>
            <a:r>
              <a:rPr lang="es-419" sz="4800" dirty="0"/>
              <a:t>delante de vosotros para </a:t>
            </a:r>
            <a:r>
              <a:rPr lang="es-419" sz="4800" dirty="0">
                <a:solidFill>
                  <a:schemeClr val="accent1"/>
                </a:solidFill>
              </a:rPr>
              <a:t>preservaros</a:t>
            </a:r>
            <a:r>
              <a:rPr lang="es-419" sz="4800" dirty="0"/>
              <a:t> posteridad sobre la tierra, y para </a:t>
            </a:r>
            <a:r>
              <a:rPr lang="es-419" sz="4800" dirty="0">
                <a:solidFill>
                  <a:schemeClr val="accent1"/>
                </a:solidFill>
              </a:rPr>
              <a:t>daros</a:t>
            </a:r>
            <a:r>
              <a:rPr lang="es-419" sz="4800" dirty="0"/>
              <a:t> vida por medio de </a:t>
            </a:r>
            <a:r>
              <a:rPr lang="es-419" sz="4800" dirty="0">
                <a:solidFill>
                  <a:schemeClr val="accent1"/>
                </a:solidFill>
              </a:rPr>
              <a:t>gran</a:t>
            </a:r>
            <a:r>
              <a:rPr lang="es-419" sz="4800" dirty="0"/>
              <a:t> </a:t>
            </a:r>
            <a:r>
              <a:rPr lang="es-419" sz="4800" dirty="0">
                <a:solidFill>
                  <a:schemeClr val="accent1"/>
                </a:solidFill>
              </a:rPr>
              <a:t>liberación</a:t>
            </a:r>
            <a:r>
              <a:rPr lang="es-419" sz="4800" dirty="0"/>
              <a:t>.</a:t>
            </a:r>
          </a:p>
        </p:txBody>
      </p:sp>
      <p:sp>
        <p:nvSpPr>
          <p:cNvPr id="3" name="Marcador de contenido 2">
            <a:extLst>
              <a:ext uri="{FF2B5EF4-FFF2-40B4-BE49-F238E27FC236}">
                <a16:creationId xmlns:a16="http://schemas.microsoft.com/office/drawing/2014/main" id="{FFD46459-D6FB-FB2E-FE65-9168FE67DBF2}"/>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Génesis 45: 7</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9331550"/>
      </p:ext>
    </p:extLst>
  </p:cSld>
  <p:clrMapOvr>
    <a:masterClrMapping/>
  </p:clrMapOvr>
  <p:transition spd="slow">
    <p:split orient="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60396-9B81-999E-C6FA-5623271A981E}"/>
              </a:ext>
            </a:extLst>
          </p:cNvPr>
          <p:cNvSpPr>
            <a:spLocks noGrp="1"/>
          </p:cNvSpPr>
          <p:nvPr>
            <p:ph type="title"/>
          </p:nvPr>
        </p:nvSpPr>
        <p:spPr>
          <a:xfrm>
            <a:off x="1451579" y="431515"/>
            <a:ext cx="9603275" cy="960141"/>
          </a:xfrm>
        </p:spPr>
        <p:txBody>
          <a:bodyPr>
            <a:normAutofit/>
          </a:bodyPr>
          <a:lstStyle/>
          <a:p>
            <a:r>
              <a:rPr lang="es-419" sz="4800" noProof="0" dirty="0"/>
              <a:t>En síntesis</a:t>
            </a:r>
          </a:p>
        </p:txBody>
      </p:sp>
      <p:sp>
        <p:nvSpPr>
          <p:cNvPr id="3" name="Marcador de contenido 2">
            <a:extLst>
              <a:ext uri="{FF2B5EF4-FFF2-40B4-BE49-F238E27FC236}">
                <a16:creationId xmlns:a16="http://schemas.microsoft.com/office/drawing/2014/main" id="{21170EFD-A39D-B49C-2844-B6A73DFE05F0}"/>
              </a:ext>
            </a:extLst>
          </p:cNvPr>
          <p:cNvSpPr>
            <a:spLocks noGrp="1"/>
          </p:cNvSpPr>
          <p:nvPr>
            <p:ph idx="1"/>
          </p:nvPr>
        </p:nvSpPr>
        <p:spPr>
          <a:xfrm>
            <a:off x="1451579" y="1469205"/>
            <a:ext cx="10106848" cy="5126804"/>
          </a:xfrm>
        </p:spPr>
        <p:txBody>
          <a:bodyPr>
            <a:normAutofit lnSpcReduction="10000"/>
          </a:bodyPr>
          <a:lstStyle/>
          <a:p>
            <a:pPr>
              <a:buFont typeface="Wingdings" panose="05000000000000000000" pitchFamily="2" charset="2"/>
              <a:buChar char="ü"/>
            </a:pPr>
            <a:r>
              <a:rPr lang="es-419" sz="2800" dirty="0"/>
              <a:t>La dirección espiritual es más importante que la condición actual.</a:t>
            </a:r>
          </a:p>
          <a:p>
            <a:pPr>
              <a:buFont typeface="Wingdings" panose="05000000000000000000" pitchFamily="2" charset="2"/>
              <a:buChar char="ü"/>
            </a:pPr>
            <a:r>
              <a:rPr lang="es-419" sz="2800" dirty="0"/>
              <a:t>Debemos evaluar si nuestras tendencias materiales y espirituales van en ascenso o descenso.</a:t>
            </a:r>
          </a:p>
          <a:p>
            <a:pPr>
              <a:buFont typeface="Wingdings" panose="05000000000000000000" pitchFamily="2" charset="2"/>
              <a:buChar char="ü"/>
            </a:pPr>
            <a:r>
              <a:rPr lang="es-419" sz="2800" dirty="0"/>
              <a:t>Dios nos creó con un propósito eterno desde antes de la creación.</a:t>
            </a:r>
          </a:p>
          <a:p>
            <a:pPr>
              <a:buFont typeface="Wingdings" panose="05000000000000000000" pitchFamily="2" charset="2"/>
              <a:buChar char="ü"/>
            </a:pPr>
            <a:r>
              <a:rPr lang="es-419" sz="2800" dirty="0"/>
              <a:t>Las pruebas en la vida de José fueron parte de su preparación divina.</a:t>
            </a:r>
          </a:p>
          <a:p>
            <a:pPr>
              <a:buFont typeface="Wingdings" panose="05000000000000000000" pitchFamily="2" charset="2"/>
              <a:buChar char="ü"/>
            </a:pPr>
            <a:r>
              <a:rPr lang="es-419" sz="2800" dirty="0"/>
              <a:t>José fue un mayordomo fiel, y por medio de su vida, Dios trajo salvación a muchos.</a:t>
            </a:r>
            <a:endParaRPr lang="en-US" sz="2800" dirty="0"/>
          </a:p>
        </p:txBody>
      </p:sp>
    </p:spTree>
    <p:extLst>
      <p:ext uri="{BB962C8B-B14F-4D97-AF65-F5344CB8AC3E}">
        <p14:creationId xmlns:p14="http://schemas.microsoft.com/office/powerpoint/2010/main" val="2211669364"/>
      </p:ext>
    </p:extLst>
  </p:cSld>
  <p:clrMapOvr>
    <a:masterClrMapping/>
  </p:clrMapOvr>
  <p:transition spd="slow">
    <p:split orient="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192E0-792C-5545-AA99-18C691A3922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428CFE3-1448-C7F4-84BE-D19BDFFE3AC6}"/>
              </a:ext>
            </a:extLst>
          </p:cNvPr>
          <p:cNvSpPr>
            <a:spLocks noGrp="1"/>
          </p:cNvSpPr>
          <p:nvPr>
            <p:ph type="title"/>
          </p:nvPr>
        </p:nvSpPr>
        <p:spPr>
          <a:xfrm>
            <a:off x="1451579" y="534256"/>
            <a:ext cx="9603275" cy="857400"/>
          </a:xfrm>
        </p:spPr>
        <p:txBody>
          <a:bodyPr>
            <a:normAutofit/>
          </a:bodyPr>
          <a:lstStyle/>
          <a:p>
            <a:r>
              <a:rPr lang="es-419" sz="4000" noProof="0" dirty="0"/>
              <a:t>APLICACIONES PRÁCTICAS</a:t>
            </a:r>
          </a:p>
        </p:txBody>
      </p:sp>
      <p:graphicFrame>
        <p:nvGraphicFramePr>
          <p:cNvPr id="4" name="Marcador de contenido 3">
            <a:extLst>
              <a:ext uri="{FF2B5EF4-FFF2-40B4-BE49-F238E27FC236}">
                <a16:creationId xmlns:a16="http://schemas.microsoft.com/office/drawing/2014/main" id="{D0294A82-C4A9-F256-3A8A-858B1169BE80}"/>
              </a:ext>
            </a:extLst>
          </p:cNvPr>
          <p:cNvGraphicFramePr>
            <a:graphicFrameLocks noGrp="1"/>
          </p:cNvGraphicFramePr>
          <p:nvPr>
            <p:ph idx="1"/>
            <p:extLst>
              <p:ext uri="{D42A27DB-BD31-4B8C-83A1-F6EECF244321}">
                <p14:modId xmlns:p14="http://schemas.microsoft.com/office/powerpoint/2010/main" val="1679271186"/>
              </p:ext>
            </p:extLst>
          </p:nvPr>
        </p:nvGraphicFramePr>
        <p:xfrm>
          <a:off x="-297950" y="1232900"/>
          <a:ext cx="12801600" cy="5363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895078"/>
      </p:ext>
    </p:extLst>
  </p:cSld>
  <p:clrMapOvr>
    <a:masterClrMapping/>
  </p:clrMapOvr>
  <p:transition spd="slow">
    <p:split orient="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58E04-5A3A-CF61-A0E7-01118647EA5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A470038-1282-4723-5989-EC76F3894354}"/>
              </a:ext>
            </a:extLst>
          </p:cNvPr>
          <p:cNvSpPr>
            <a:spLocks noGrp="1"/>
          </p:cNvSpPr>
          <p:nvPr>
            <p:ph type="ctrTitle"/>
          </p:nvPr>
        </p:nvSpPr>
        <p:spPr>
          <a:xfrm>
            <a:off x="1348514" y="648182"/>
            <a:ext cx="4346229" cy="1342436"/>
          </a:xfrm>
        </p:spPr>
        <p:txBody>
          <a:bodyPr vert="horz" lIns="91440" tIns="91440" rIns="91440" bIns="91440" rtlCol="0">
            <a:noAutofit/>
          </a:bodyPr>
          <a:lstStyle/>
          <a:p>
            <a:pPr>
              <a:lnSpc>
                <a:spcPct val="100000"/>
              </a:lnSpc>
              <a:spcBef>
                <a:spcPts val="1000"/>
              </a:spcBef>
              <a:buClr>
                <a:srgbClr val="006699"/>
              </a:buClr>
              <a:buSzPct val="100000"/>
              <a:buFont typeface="Arial" panose="020B0604020202020204" pitchFamily="34" charset="0"/>
            </a:pPr>
            <a:r>
              <a:rPr lang="es-419" dirty="0">
                <a:solidFill>
                  <a:schemeClr val="accent1"/>
                </a:solidFill>
                <a:latin typeface="+mn-lt"/>
                <a:ea typeface="+mn-ea"/>
                <a:cs typeface="+mn-cs"/>
              </a:rPr>
              <a:t>Prosperando para salvación</a:t>
            </a:r>
            <a:endParaRPr lang="en-US" dirty="0">
              <a:solidFill>
                <a:schemeClr val="accent1"/>
              </a:solidFill>
              <a:latin typeface="+mn-lt"/>
              <a:ea typeface="+mn-ea"/>
              <a:cs typeface="+mn-cs"/>
            </a:endParaRPr>
          </a:p>
        </p:txBody>
      </p:sp>
      <p:sp>
        <p:nvSpPr>
          <p:cNvPr id="4" name="Título 1">
            <a:extLst>
              <a:ext uri="{FF2B5EF4-FFF2-40B4-BE49-F238E27FC236}">
                <a16:creationId xmlns:a16="http://schemas.microsoft.com/office/drawing/2014/main" id="{2A8CBC53-DEF7-AC49-B1A7-7C7E6EED2C9F}"/>
              </a:ext>
            </a:extLst>
          </p:cNvPr>
          <p:cNvSpPr txBox="1">
            <a:spLocks/>
          </p:cNvSpPr>
          <p:nvPr/>
        </p:nvSpPr>
        <p:spPr>
          <a:xfrm>
            <a:off x="1466156" y="1990618"/>
            <a:ext cx="4135991" cy="2876764"/>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sz="4000" b="0" i="0" kern="1200" cap="all">
                <a:solidFill>
                  <a:schemeClr val="tx1"/>
                </a:solidFill>
                <a:effectLst/>
                <a:latin typeface="+mj-lt"/>
                <a:ea typeface="+mj-ea"/>
                <a:cs typeface="+mj-cs"/>
              </a:defRPr>
            </a:lvl1pPr>
          </a:lstStyle>
          <a:p>
            <a:r>
              <a:rPr lang="en-US" sz="23900" b="1" dirty="0">
                <a:latin typeface="Arial Nova" panose="020B0504020202020204" pitchFamily="34" charset="0"/>
                <a:ea typeface="Advent Sans Logo" panose="020B0502040504020204" pitchFamily="34" charset="0"/>
                <a:cs typeface="Advent Sans Logo" panose="020B0502040504020204" pitchFamily="34" charset="0"/>
              </a:rPr>
              <a:t>10</a:t>
            </a:r>
          </a:p>
        </p:txBody>
      </p:sp>
      <p:pic>
        <p:nvPicPr>
          <p:cNvPr id="7" name="Imagen 6">
            <a:extLst>
              <a:ext uri="{FF2B5EF4-FFF2-40B4-BE49-F238E27FC236}">
                <a16:creationId xmlns:a16="http://schemas.microsoft.com/office/drawing/2014/main" id="{7E7EEA46-2A5D-E7BB-C381-D55B2B9A4DB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30468" y="1047964"/>
            <a:ext cx="4952145" cy="4952145"/>
          </a:xfrm>
          <a:prstGeom prst="rect">
            <a:avLst/>
          </a:prstGeom>
        </p:spPr>
      </p:pic>
      <p:pic>
        <p:nvPicPr>
          <p:cNvPr id="3" name="Imagen 2" descr="Imagen que contiene Flecha&#10;&#10;El contenido generado por IA puede ser incorrecto.">
            <a:extLst>
              <a:ext uri="{FF2B5EF4-FFF2-40B4-BE49-F238E27FC236}">
                <a16:creationId xmlns:a16="http://schemas.microsoft.com/office/drawing/2014/main" id="{1A86752F-2490-24D4-D95D-212E8340E6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7228" y="4908854"/>
            <a:ext cx="2638263" cy="1969317"/>
          </a:xfrm>
          <a:prstGeom prst="rect">
            <a:avLst/>
          </a:prstGeom>
        </p:spPr>
      </p:pic>
    </p:spTree>
    <p:extLst>
      <p:ext uri="{BB962C8B-B14F-4D97-AF65-F5344CB8AC3E}">
        <p14:creationId xmlns:p14="http://schemas.microsoft.com/office/powerpoint/2010/main" val="365584137"/>
      </p:ext>
    </p:extLst>
  </p:cSld>
  <p:clrMapOvr>
    <a:masterClrMapping/>
  </p:clrMapOvr>
  <p:transition spd="slow">
    <p:split orient="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pic>
        <p:nvPicPr>
          <p:cNvPr id="4" name="Marcador de contenido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12207240" cy="6858000"/>
          </a:xfrm>
        </p:spPr>
      </p:pic>
    </p:spTree>
    <p:extLst>
      <p:ext uri="{BB962C8B-B14F-4D97-AF65-F5344CB8AC3E}">
        <p14:creationId xmlns:p14="http://schemas.microsoft.com/office/powerpoint/2010/main" val="2890126717"/>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03E22-5D67-D689-235C-46219A3CA1B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200D446-68C6-E401-CB4F-68A7C1E6EE44}"/>
              </a:ext>
            </a:extLst>
          </p:cNvPr>
          <p:cNvSpPr>
            <a:spLocks noGrp="1"/>
          </p:cNvSpPr>
          <p:nvPr>
            <p:ph type="title"/>
          </p:nvPr>
        </p:nvSpPr>
        <p:spPr>
          <a:xfrm>
            <a:off x="914401" y="243069"/>
            <a:ext cx="6667017" cy="1610686"/>
          </a:xfrm>
        </p:spPr>
        <p:txBody>
          <a:bodyPr>
            <a:normAutofit/>
          </a:bodyPr>
          <a:lstStyle/>
          <a:p>
            <a:r>
              <a:rPr lang="es-419" dirty="0"/>
              <a:t>Las Matemáticas y las Relaciones Gráficas</a:t>
            </a:r>
          </a:p>
        </p:txBody>
      </p:sp>
      <p:graphicFrame>
        <p:nvGraphicFramePr>
          <p:cNvPr id="4" name="Marcador de contenido 3">
            <a:extLst>
              <a:ext uri="{FF2B5EF4-FFF2-40B4-BE49-F238E27FC236}">
                <a16:creationId xmlns:a16="http://schemas.microsoft.com/office/drawing/2014/main" id="{C37FF3C5-9C59-75BB-675D-C2562AD1D2B6}"/>
              </a:ext>
            </a:extLst>
          </p:cNvPr>
          <p:cNvGraphicFramePr>
            <a:graphicFrameLocks noGrp="1"/>
          </p:cNvGraphicFramePr>
          <p:nvPr>
            <p:ph idx="1"/>
            <p:extLst>
              <p:ext uri="{D42A27DB-BD31-4B8C-83A1-F6EECF244321}">
                <p14:modId xmlns:p14="http://schemas.microsoft.com/office/powerpoint/2010/main" val="1770137368"/>
              </p:ext>
            </p:extLst>
          </p:nvPr>
        </p:nvGraphicFramePr>
        <p:xfrm>
          <a:off x="520861" y="1307939"/>
          <a:ext cx="7072131" cy="555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0">
            <a:extLst>
              <a:ext uri="{FF2B5EF4-FFF2-40B4-BE49-F238E27FC236}">
                <a16:creationId xmlns:a16="http://schemas.microsoft.com/office/drawing/2014/main" id="{2B214A2B-FB74-8727-8C45-9C4399685D3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592992" y="0"/>
            <a:ext cx="4599008" cy="6858000"/>
          </a:xfrm>
          <a:prstGeom prst="rect">
            <a:avLst/>
          </a:prstGeom>
        </p:spPr>
      </p:pic>
    </p:spTree>
    <p:extLst>
      <p:ext uri="{BB962C8B-B14F-4D97-AF65-F5344CB8AC3E}">
        <p14:creationId xmlns:p14="http://schemas.microsoft.com/office/powerpoint/2010/main" val="2065299332"/>
      </p:ext>
    </p:extLst>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82E5A-0169-6779-A0C2-4B2BC06D330D}"/>
              </a:ext>
            </a:extLst>
          </p:cNvPr>
          <p:cNvSpPr>
            <a:spLocks noGrp="1"/>
          </p:cNvSpPr>
          <p:nvPr>
            <p:ph type="title"/>
          </p:nvPr>
        </p:nvSpPr>
        <p:spPr>
          <a:xfrm>
            <a:off x="1018573" y="312517"/>
            <a:ext cx="10036282" cy="1541238"/>
          </a:xfrm>
        </p:spPr>
        <p:txBody>
          <a:bodyPr>
            <a:normAutofit/>
          </a:bodyPr>
          <a:lstStyle/>
          <a:p>
            <a:r>
              <a:rPr lang="es-419" sz="4400" dirty="0"/>
              <a:t>Ejemplo Práctico: Encuestas Electorales</a:t>
            </a:r>
          </a:p>
        </p:txBody>
      </p:sp>
      <p:graphicFrame>
        <p:nvGraphicFramePr>
          <p:cNvPr id="4" name="Marcador de contenido 3">
            <a:extLst>
              <a:ext uri="{FF2B5EF4-FFF2-40B4-BE49-F238E27FC236}">
                <a16:creationId xmlns:a16="http://schemas.microsoft.com/office/drawing/2014/main" id="{719AA556-B73D-B9F5-2CB1-05E867E966CF}"/>
              </a:ext>
            </a:extLst>
          </p:cNvPr>
          <p:cNvGraphicFramePr>
            <a:graphicFrameLocks noGrp="1"/>
          </p:cNvGraphicFramePr>
          <p:nvPr>
            <p:ph idx="1"/>
            <p:extLst>
              <p:ext uri="{D42A27DB-BD31-4B8C-83A1-F6EECF244321}">
                <p14:modId xmlns:p14="http://schemas.microsoft.com/office/powerpoint/2010/main" val="3136736063"/>
              </p:ext>
            </p:extLst>
          </p:nvPr>
        </p:nvGraphicFramePr>
        <p:xfrm>
          <a:off x="694481" y="1458410"/>
          <a:ext cx="10787605" cy="4986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6075418"/>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46141B-8224-0ABB-9817-AA13A570C710}"/>
              </a:ext>
            </a:extLst>
          </p:cNvPr>
          <p:cNvSpPr>
            <a:spLocks noGrp="1"/>
          </p:cNvSpPr>
          <p:nvPr>
            <p:ph type="title"/>
          </p:nvPr>
        </p:nvSpPr>
        <p:spPr>
          <a:xfrm>
            <a:off x="613459" y="219919"/>
            <a:ext cx="5482541" cy="1633835"/>
          </a:xfrm>
        </p:spPr>
        <p:txBody>
          <a:bodyPr/>
          <a:lstStyle/>
          <a:p>
            <a:r>
              <a:rPr lang="es-419" dirty="0"/>
              <a:t>La Prosperidad: ¿Tendencia o Posición?</a:t>
            </a:r>
          </a:p>
        </p:txBody>
      </p:sp>
      <p:sp>
        <p:nvSpPr>
          <p:cNvPr id="3" name="Marcador de contenido 2">
            <a:extLst>
              <a:ext uri="{FF2B5EF4-FFF2-40B4-BE49-F238E27FC236}">
                <a16:creationId xmlns:a16="http://schemas.microsoft.com/office/drawing/2014/main" id="{33B53495-3886-9C1A-D938-38A75505BEAA}"/>
              </a:ext>
            </a:extLst>
          </p:cNvPr>
          <p:cNvSpPr>
            <a:spLocks noGrp="1"/>
          </p:cNvSpPr>
          <p:nvPr>
            <p:ph idx="1"/>
          </p:nvPr>
        </p:nvSpPr>
        <p:spPr>
          <a:xfrm>
            <a:off x="613459" y="1458409"/>
            <a:ext cx="6794338" cy="5179671"/>
          </a:xfrm>
        </p:spPr>
        <p:txBody>
          <a:bodyPr>
            <a:normAutofit lnSpcReduction="10000"/>
          </a:bodyPr>
          <a:lstStyle/>
          <a:p>
            <a:pPr marL="0" indent="0">
              <a:buNone/>
            </a:pPr>
            <a:r>
              <a:rPr lang="es-419" sz="3200" dirty="0"/>
              <a:t>La </a:t>
            </a:r>
            <a:r>
              <a:rPr lang="es-419" sz="3200" dirty="0">
                <a:solidFill>
                  <a:schemeClr val="accent1"/>
                </a:solidFill>
              </a:rPr>
              <a:t>prosperidad</a:t>
            </a:r>
            <a:r>
              <a:rPr lang="es-419" sz="3200" dirty="0"/>
              <a:t> se refiere más a una </a:t>
            </a:r>
            <a:r>
              <a:rPr lang="es-419" sz="3200" dirty="0">
                <a:solidFill>
                  <a:schemeClr val="accent1"/>
                </a:solidFill>
              </a:rPr>
              <a:t>tendencia</a:t>
            </a:r>
            <a:r>
              <a:rPr lang="es-419" sz="3200" dirty="0"/>
              <a:t> hacia el </a:t>
            </a:r>
            <a:r>
              <a:rPr lang="es-419" sz="3200" dirty="0">
                <a:solidFill>
                  <a:schemeClr val="accent1"/>
                </a:solidFill>
              </a:rPr>
              <a:t>bienestar</a:t>
            </a:r>
            <a:r>
              <a:rPr lang="es-419" sz="3200" dirty="0"/>
              <a:t> que a la posición actual de una persona. </a:t>
            </a:r>
            <a:r>
              <a:rPr lang="es-419" sz="3200" dirty="0">
                <a:solidFill>
                  <a:schemeClr val="accent1"/>
                </a:solidFill>
              </a:rPr>
              <a:t>No</a:t>
            </a:r>
            <a:r>
              <a:rPr lang="es-419" sz="3200" dirty="0"/>
              <a:t> se </a:t>
            </a:r>
            <a:r>
              <a:rPr lang="es-419" sz="3200" dirty="0">
                <a:solidFill>
                  <a:schemeClr val="accent1"/>
                </a:solidFill>
              </a:rPr>
              <a:t>mide</a:t>
            </a:r>
            <a:r>
              <a:rPr lang="es-419" sz="3200" dirty="0"/>
              <a:t> por el estado </a:t>
            </a:r>
            <a:r>
              <a:rPr lang="es-419" sz="3200" dirty="0">
                <a:solidFill>
                  <a:schemeClr val="accent1"/>
                </a:solidFill>
              </a:rPr>
              <a:t>material</a:t>
            </a:r>
            <a:r>
              <a:rPr lang="es-419" sz="3200" dirty="0"/>
              <a:t> o </a:t>
            </a:r>
            <a:r>
              <a:rPr lang="es-419" sz="3200" dirty="0">
                <a:solidFill>
                  <a:schemeClr val="accent1"/>
                </a:solidFill>
              </a:rPr>
              <a:t>emocional</a:t>
            </a:r>
            <a:r>
              <a:rPr lang="es-419" sz="3200" dirty="0"/>
              <a:t> en un momento </a:t>
            </a:r>
            <a:r>
              <a:rPr lang="es-419" sz="3200" dirty="0">
                <a:solidFill>
                  <a:schemeClr val="accent1"/>
                </a:solidFill>
              </a:rPr>
              <a:t>determinado</a:t>
            </a:r>
            <a:r>
              <a:rPr lang="es-419" sz="3200" dirty="0"/>
              <a:t>, sino por la </a:t>
            </a:r>
            <a:r>
              <a:rPr lang="es-419" sz="3200" dirty="0">
                <a:solidFill>
                  <a:schemeClr val="accent1"/>
                </a:solidFill>
              </a:rPr>
              <a:t>dirección</a:t>
            </a:r>
            <a:r>
              <a:rPr lang="es-419" sz="3200" dirty="0"/>
              <a:t> </a:t>
            </a:r>
            <a:r>
              <a:rPr lang="es-419" sz="3200" dirty="0">
                <a:solidFill>
                  <a:schemeClr val="accent1"/>
                </a:solidFill>
              </a:rPr>
              <a:t>divina</a:t>
            </a:r>
            <a:r>
              <a:rPr lang="es-419" sz="3200" dirty="0"/>
              <a:t>. Atravesar </a:t>
            </a:r>
            <a:r>
              <a:rPr lang="es-419" sz="3200" dirty="0">
                <a:solidFill>
                  <a:schemeClr val="accent1"/>
                </a:solidFill>
              </a:rPr>
              <a:t>dificultades</a:t>
            </a:r>
            <a:r>
              <a:rPr lang="es-419" sz="3200" dirty="0"/>
              <a:t> no indica que </a:t>
            </a:r>
            <a:r>
              <a:rPr lang="es-419" sz="3200" dirty="0">
                <a:solidFill>
                  <a:schemeClr val="accent1"/>
                </a:solidFill>
              </a:rPr>
              <a:t>Dios</a:t>
            </a:r>
            <a:r>
              <a:rPr lang="es-419" sz="3200" dirty="0"/>
              <a:t> </a:t>
            </a:r>
            <a:r>
              <a:rPr lang="es-419" sz="3200" dirty="0">
                <a:solidFill>
                  <a:schemeClr val="accent1"/>
                </a:solidFill>
              </a:rPr>
              <a:t>no</a:t>
            </a:r>
            <a:r>
              <a:rPr lang="es-419" sz="3200" dirty="0"/>
              <a:t> esté </a:t>
            </a:r>
            <a:r>
              <a:rPr lang="es-419" sz="3200" dirty="0">
                <a:solidFill>
                  <a:schemeClr val="accent1"/>
                </a:solidFill>
              </a:rPr>
              <a:t>obrando</a:t>
            </a:r>
            <a:r>
              <a:rPr lang="es-419" sz="3200" dirty="0"/>
              <a:t>. Puede estar </a:t>
            </a:r>
            <a:r>
              <a:rPr lang="es-419" sz="3200" dirty="0">
                <a:solidFill>
                  <a:schemeClr val="accent1"/>
                </a:solidFill>
              </a:rPr>
              <a:t>desarrollando</a:t>
            </a:r>
            <a:r>
              <a:rPr lang="es-419" sz="3200" dirty="0"/>
              <a:t> nuestra </a:t>
            </a:r>
            <a:r>
              <a:rPr lang="es-419" sz="3200" dirty="0">
                <a:solidFill>
                  <a:schemeClr val="accent1"/>
                </a:solidFill>
              </a:rPr>
              <a:t>resiliencia</a:t>
            </a:r>
            <a:r>
              <a:rPr lang="es-419" sz="3200" dirty="0"/>
              <a:t>.</a:t>
            </a:r>
          </a:p>
        </p:txBody>
      </p:sp>
      <p:pic>
        <p:nvPicPr>
          <p:cNvPr id="4" name="Image 0" descr="preencoded.png">
            <a:extLst>
              <a:ext uri="{FF2B5EF4-FFF2-40B4-BE49-F238E27FC236}">
                <a16:creationId xmlns:a16="http://schemas.microsoft.com/office/drawing/2014/main" id="{85507D00-2141-63BE-CED8-F091544D7314}"/>
              </a:ext>
            </a:extLst>
          </p:cNvPr>
          <p:cNvPicPr>
            <a:picLocks noChangeAspect="1"/>
          </p:cNvPicPr>
          <p:nvPr/>
        </p:nvPicPr>
        <p:blipFill>
          <a:blip r:embed="rId2"/>
          <a:stretch>
            <a:fillRect/>
          </a:stretch>
        </p:blipFill>
        <p:spPr>
          <a:xfrm>
            <a:off x="7604568" y="-1"/>
            <a:ext cx="4572000" cy="6858001"/>
          </a:xfrm>
          <a:prstGeom prst="rect">
            <a:avLst/>
          </a:prstGeom>
        </p:spPr>
      </p:pic>
    </p:spTree>
    <p:extLst>
      <p:ext uri="{BB962C8B-B14F-4D97-AF65-F5344CB8AC3E}">
        <p14:creationId xmlns:p14="http://schemas.microsoft.com/office/powerpoint/2010/main" val="2847493831"/>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1E7E7-5053-BA3F-68BA-470965F81D54}"/>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E274A3D0-EC2D-F6EB-A130-42E53BDDF266}"/>
              </a:ext>
            </a:extLst>
          </p:cNvPr>
          <p:cNvSpPr>
            <a:spLocks noGrp="1"/>
          </p:cNvSpPr>
          <p:nvPr>
            <p:ph type="title"/>
          </p:nvPr>
        </p:nvSpPr>
        <p:spPr>
          <a:xfrm>
            <a:off x="2019750" y="776796"/>
            <a:ext cx="7994263" cy="4292354"/>
          </a:xfrm>
        </p:spPr>
        <p:txBody>
          <a:bodyPr>
            <a:noAutofit/>
          </a:bodyPr>
          <a:lstStyle/>
          <a:p>
            <a:pPr algn="ctr"/>
            <a:r>
              <a:rPr lang="es-419" sz="4400" dirty="0"/>
              <a:t>De cierto os digo: Entre los que nacen de mujer </a:t>
            </a:r>
            <a:r>
              <a:rPr lang="es-419" sz="4400" dirty="0">
                <a:solidFill>
                  <a:schemeClr val="accent1"/>
                </a:solidFill>
              </a:rPr>
              <a:t>no</a:t>
            </a:r>
            <a:r>
              <a:rPr lang="es-419" sz="4400" dirty="0"/>
              <a:t> se ha </a:t>
            </a:r>
            <a:r>
              <a:rPr lang="es-419" sz="4400" dirty="0">
                <a:solidFill>
                  <a:schemeClr val="accent1"/>
                </a:solidFill>
              </a:rPr>
              <a:t>levantado</a:t>
            </a:r>
            <a:r>
              <a:rPr lang="es-419" sz="4400" dirty="0"/>
              <a:t> otro </a:t>
            </a:r>
            <a:r>
              <a:rPr lang="es-419" sz="4400" dirty="0">
                <a:solidFill>
                  <a:schemeClr val="accent1"/>
                </a:solidFill>
              </a:rPr>
              <a:t>mayor</a:t>
            </a:r>
            <a:r>
              <a:rPr lang="es-419" sz="4400" dirty="0"/>
              <a:t> que </a:t>
            </a:r>
            <a:r>
              <a:rPr lang="es-419" sz="4400" dirty="0">
                <a:solidFill>
                  <a:schemeClr val="accent1"/>
                </a:solidFill>
              </a:rPr>
              <a:t>Juan</a:t>
            </a:r>
            <a:r>
              <a:rPr lang="es-419" sz="4400" dirty="0"/>
              <a:t> </a:t>
            </a:r>
            <a:r>
              <a:rPr lang="es-419" sz="4400" dirty="0">
                <a:solidFill>
                  <a:schemeClr val="accent1"/>
                </a:solidFill>
              </a:rPr>
              <a:t>el</a:t>
            </a:r>
            <a:r>
              <a:rPr lang="es-419" sz="4400" dirty="0"/>
              <a:t> </a:t>
            </a:r>
            <a:r>
              <a:rPr lang="es-419" sz="4400" dirty="0">
                <a:solidFill>
                  <a:schemeClr val="accent1"/>
                </a:solidFill>
              </a:rPr>
              <a:t>Bautista</a:t>
            </a:r>
            <a:r>
              <a:rPr lang="es-419" sz="4400" dirty="0"/>
              <a:t>; pero el más pequeño en el reino de los cielos, mayor es que él. </a:t>
            </a:r>
          </a:p>
        </p:txBody>
      </p:sp>
      <p:sp>
        <p:nvSpPr>
          <p:cNvPr id="3" name="Marcador de contenido 2">
            <a:extLst>
              <a:ext uri="{FF2B5EF4-FFF2-40B4-BE49-F238E27FC236}">
                <a16:creationId xmlns:a16="http://schemas.microsoft.com/office/drawing/2014/main" id="{1002F671-AB33-42BA-6EC7-D01FF68BDA57}"/>
              </a:ext>
            </a:extLst>
          </p:cNvPr>
          <p:cNvSpPr>
            <a:spLocks noGrp="1"/>
          </p:cNvSpPr>
          <p:nvPr>
            <p:ph idx="1"/>
          </p:nvPr>
        </p:nvSpPr>
        <p:spPr/>
        <p:txBody>
          <a:bodyPr>
            <a:normAutofit lnSpcReduction="10000"/>
          </a:bodyPr>
          <a:lstStyle/>
          <a:p>
            <a:r>
              <a:rPr lang="es-ES" sz="3600" dirty="0">
                <a:latin typeface="Calibri" panose="020F0502020204030204" pitchFamily="34" charset="0"/>
                <a:cs typeface="Calibri" panose="020F0502020204030204" pitchFamily="34" charset="0"/>
              </a:rPr>
              <a:t>Mateo 11: 11</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3259882"/>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E589A-D267-EEB0-A5B7-6D7C2A8BD3FB}"/>
              </a:ext>
            </a:extLst>
          </p:cNvPr>
          <p:cNvSpPr>
            <a:spLocks noGrp="1"/>
          </p:cNvSpPr>
          <p:nvPr>
            <p:ph type="title"/>
          </p:nvPr>
        </p:nvSpPr>
        <p:spPr>
          <a:xfrm>
            <a:off x="4734047" y="412812"/>
            <a:ext cx="6944810" cy="1440942"/>
          </a:xfrm>
        </p:spPr>
        <p:txBody>
          <a:bodyPr>
            <a:normAutofit/>
          </a:bodyPr>
          <a:lstStyle/>
          <a:p>
            <a:r>
              <a:rPr lang="es-419" sz="3600" dirty="0"/>
              <a:t>El Caso de Juan el Bautista</a:t>
            </a:r>
          </a:p>
        </p:txBody>
      </p:sp>
      <p:graphicFrame>
        <p:nvGraphicFramePr>
          <p:cNvPr id="5" name="Marcador de contenido 4">
            <a:extLst>
              <a:ext uri="{FF2B5EF4-FFF2-40B4-BE49-F238E27FC236}">
                <a16:creationId xmlns:a16="http://schemas.microsoft.com/office/drawing/2014/main" id="{7B2D40A6-44DE-07FF-6741-BCE90BF97338}"/>
              </a:ext>
            </a:extLst>
          </p:cNvPr>
          <p:cNvGraphicFramePr>
            <a:graphicFrameLocks noGrp="1"/>
          </p:cNvGraphicFramePr>
          <p:nvPr>
            <p:ph idx="1"/>
            <p:extLst>
              <p:ext uri="{D42A27DB-BD31-4B8C-83A1-F6EECF244321}">
                <p14:modId xmlns:p14="http://schemas.microsoft.com/office/powerpoint/2010/main" val="4133313744"/>
              </p:ext>
            </p:extLst>
          </p:nvPr>
        </p:nvGraphicFramePr>
        <p:xfrm>
          <a:off x="4734047" y="1192192"/>
          <a:ext cx="6794338" cy="5252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0" descr="preencoded.png">
            <a:extLst>
              <a:ext uri="{FF2B5EF4-FFF2-40B4-BE49-F238E27FC236}">
                <a16:creationId xmlns:a16="http://schemas.microsoft.com/office/drawing/2014/main" id="{A0284A18-A83A-0992-7590-C38E35852D28}"/>
              </a:ext>
            </a:extLst>
          </p:cNvPr>
          <p:cNvPicPr>
            <a:picLocks noChangeAspect="1"/>
          </p:cNvPicPr>
          <p:nvPr/>
        </p:nvPicPr>
        <p:blipFill>
          <a:blip r:embed="rId7"/>
          <a:stretch>
            <a:fillRect/>
          </a:stretch>
        </p:blipFill>
        <p:spPr>
          <a:xfrm flipH="1">
            <a:off x="0" y="-13379"/>
            <a:ext cx="4583575" cy="6875362"/>
          </a:xfrm>
          <a:prstGeom prst="rect">
            <a:avLst/>
          </a:prstGeom>
        </p:spPr>
      </p:pic>
    </p:spTree>
    <p:extLst>
      <p:ext uri="{BB962C8B-B14F-4D97-AF65-F5344CB8AC3E}">
        <p14:creationId xmlns:p14="http://schemas.microsoft.com/office/powerpoint/2010/main" val="1104135437"/>
      </p:ext>
    </p:extLst>
  </p:cSld>
  <p:clrMapOvr>
    <a:masterClrMapping/>
  </p:clrMapOvr>
  <p:transition spd="slow">
    <p:split orient="vert"/>
  </p:transition>
</p:sld>
</file>

<file path=ppt/theme/theme1.xml><?xml version="1.0" encoding="utf-8"?>
<a:theme xmlns:a="http://schemas.openxmlformats.org/drawingml/2006/main" name="Galería">
  <a:themeElements>
    <a:clrScheme name="Galerí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í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1. Una prosperidad incómoda</Template>
  <TotalTime>5886</TotalTime>
  <Words>2205</Words>
  <Application>Microsoft Office PowerPoint</Application>
  <PresentationFormat>Panorámica</PresentationFormat>
  <Paragraphs>206</Paragraphs>
  <Slides>49</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49</vt:i4>
      </vt:variant>
    </vt:vector>
  </HeadingPairs>
  <TitlesOfParts>
    <vt:vector size="57" baseType="lpstr">
      <vt:lpstr>Advent Sans Logo</vt:lpstr>
      <vt:lpstr>Aptos</vt:lpstr>
      <vt:lpstr>Arial</vt:lpstr>
      <vt:lpstr>Arial Nova</vt:lpstr>
      <vt:lpstr>Calibri</vt:lpstr>
      <vt:lpstr>Gill Sans MT</vt:lpstr>
      <vt:lpstr>Wingdings</vt:lpstr>
      <vt:lpstr>Galería</vt:lpstr>
      <vt:lpstr>Presentación de PowerPoint</vt:lpstr>
      <vt:lpstr>Prosperando para salvación</vt:lpstr>
      <vt:lpstr>Yo soy Dios, tu creador; yo te formé desde antes que nacieras, y vengo en tu ayuda.</vt:lpstr>
      <vt:lpstr>El Razonamiento Matemático en lo Cotidiano</vt:lpstr>
      <vt:lpstr>Las Matemáticas y las Relaciones Gráficas</vt:lpstr>
      <vt:lpstr>Ejemplo Práctico: Encuestas Electorales</vt:lpstr>
      <vt:lpstr>La Prosperidad: ¿Tendencia o Posición?</vt:lpstr>
      <vt:lpstr>De cierto os digo: Entre los que nacen de mujer no se ha levantado otro mayor que Juan el Bautista; pero el más pequeño en el reino de los cielos, mayor es que él. </vt:lpstr>
      <vt:lpstr>El Caso de Juan el Bautista</vt:lpstr>
      <vt:lpstr>Tendencias Opuestas: Material vs. Espiritual</vt:lpstr>
      <vt:lpstr>Yo soy Dios, tu creador; yo te formé desde antes que nacieras, y vengo en tu ayuda.</vt:lpstr>
      <vt:lpstr>conforme al propósito eterno que hizo en Cristo Jesús nuestro Señor.</vt:lpstr>
      <vt:lpstr>Las cosas que se escribieron antes, para nuestra enseñanza se escribieron, a fin de que, por la paciencia y la consolación de las Escrituras, tengamos esperanza.</vt:lpstr>
      <vt:lpstr>La Historia de José: Lecciones de Prosperidad</vt:lpstr>
      <vt:lpstr>Tu padre mandó antes de su muerte, diciendo: “Así diréis a José: ‘Te ruego que perdones ahora la maldad de tus hermanos y su pecado, porque te trataron mal’”; por eso, ahora te rogamos que perdones la maldad de los siervos del Dios de tu padre.</vt:lpstr>
      <vt:lpstr>El Perdón de José</vt:lpstr>
      <vt:lpstr>No tengan miedo. ¿Acaso estoy en lugar de Dios? Ustedes pensaron hacerme mal, pero Dios cambió todo para bien, para hacer lo que hoy vemos, que es darle vida a mucha gente. Así que no tengan miedo. Yo les daré de comer a ustedes y a sus hijos.</vt:lpstr>
      <vt:lpstr>El gran Principio: Reconocer el Plan Divino</vt:lpstr>
      <vt:lpstr>El Propósito Divino de Salvación</vt:lpstr>
      <vt:lpstr>El Testimonio Personal</vt:lpstr>
      <vt:lpstr>Te haré entender, y te enseñaré el camino en que debes andar; sobre ti fijaré mis ojos.</vt:lpstr>
      <vt:lpstr>LA PREPARACIÓN DE UN MAYORDOMO</vt:lpstr>
      <vt:lpstr>Al ver José la mala conducta de sus hermanos, se afligía mucho; se atrevió a reprenderlos suavemente, pero esto despertó tanto más el odio y el resentimiento de ellos. A José le era insufrible verlos pecar contra Dios, y expuso la situación a su padre, esperando que su autoridad los indujera a enmendarse.</vt:lpstr>
      <vt:lpstr>Casa de Potifar</vt:lpstr>
      <vt:lpstr>La Cárcel</vt:lpstr>
      <vt:lpstr>La Oportunidad Divina</vt:lpstr>
      <vt:lpstr>El Ascenso de José</vt:lpstr>
      <vt:lpstr>el que es fiel en lo poco también lo será en lo mucho.</vt:lpstr>
      <vt:lpstr>No está en mí; Dios será el que dé respuesta propicia a faraón.</vt:lpstr>
      <vt:lpstr>UN MAYORDOMO PRÓSPERO</vt:lpstr>
      <vt:lpstr>Por tanto, es necesario que el faraón se provea de un hombre prudente y sabio, y que lo ponga sobre la tierra de Egipto. Haga esto el faraón: ponga gobernadores sobre el país, que recojan la quinta parte de las cosechas de Egipto en los siete años de la abundancia. Junten toda la provisión de estos buenos años que vienen, recojan el trigo bajo la mano del faraón para mantenimiento de las ciudades y guárdenlo. Y esté aquella provisión en depósito para el país, para los siete años de hambre que habrá en la tierra de Egipto; y el país no perecerá de hambre.</vt:lpstr>
      <vt:lpstr>Principio 1: Un buen mayordomo cuenta con un buen plan</vt:lpstr>
      <vt:lpstr>Haga esto el faraón: ponga gobernadores sobre el país, que recojan la quinta parte de las cosechas de Egipto en los siete años de la abundancia.</vt:lpstr>
      <vt:lpstr>Principio 2: José sabía cuánto era suficiente</vt:lpstr>
      <vt:lpstr>Recogió José trigo como si fuera arena del mar; tanto que no se podía contar, porque era incalculable.</vt:lpstr>
      <vt:lpstr>Principio 3: José conocía la importancia del ahorro</vt:lpstr>
      <vt:lpstr>Y él recogió todo el alimento de los siete años de abundancia que hubo en la tierra de Egipto, y almacenó alimento en las ciudades, poniendo en cada ciudad el alimento de los campos de alrededor.</vt:lpstr>
      <vt:lpstr>Principio 4: José era excelente en su trabajo</vt:lpstr>
      <vt:lpstr>Principio 5: José era íntegro y fiel</vt:lpstr>
      <vt:lpstr>Principio 6: Al no seguir el ejemplo de José, Egipto se endeudó</vt:lpstr>
      <vt:lpstr>Principio 7: José fue generoso</vt:lpstr>
      <vt:lpstr>¿Acaso hallaremos a otro hombre como este, en quien esté el espíritu de Dios? [...]. Tú estarás sobre mi casa, y por tu palabra se gobernará todo mi pueblo; solamente en el trono seré yo mayor que tú.</vt:lpstr>
      <vt:lpstr>Resultados de una Mayordomía Fiel</vt:lpstr>
      <vt:lpstr>El Poder de la Juventud Consagrada</vt:lpstr>
      <vt:lpstr>Dios me envió delante de vosotros para preservaros posteridad sobre la tierra, y para daros vida por medio de gran liberación.</vt:lpstr>
      <vt:lpstr>En síntesis</vt:lpstr>
      <vt:lpstr>APLICACIONES PRÁCTICAS</vt:lpstr>
      <vt:lpstr>Prosperando para salvación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Jaime Torres</dc:creator>
  <cp:lastModifiedBy>VICENTE NAFRI MACHADO AREVALO</cp:lastModifiedBy>
  <cp:revision>9</cp:revision>
  <dcterms:created xsi:type="dcterms:W3CDTF">2025-02-25T22:44:36Z</dcterms:created>
  <dcterms:modified xsi:type="dcterms:W3CDTF">2025-05-12T12:46:58Z</dcterms:modified>
</cp:coreProperties>
</file>