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6"/>
  </p:notesMasterIdLst>
  <p:sldIdLst>
    <p:sldId id="291" r:id="rId2"/>
    <p:sldId id="256" r:id="rId3"/>
    <p:sldId id="257" r:id="rId4"/>
    <p:sldId id="293" r:id="rId5"/>
    <p:sldId id="258" r:id="rId6"/>
    <p:sldId id="259" r:id="rId7"/>
    <p:sldId id="261" r:id="rId8"/>
    <p:sldId id="294" r:id="rId9"/>
    <p:sldId id="295" r:id="rId10"/>
    <p:sldId id="296" r:id="rId11"/>
    <p:sldId id="297" r:id="rId12"/>
    <p:sldId id="264" r:id="rId13"/>
    <p:sldId id="265" r:id="rId14"/>
    <p:sldId id="298" r:id="rId15"/>
    <p:sldId id="266" r:id="rId16"/>
    <p:sldId id="300" r:id="rId17"/>
    <p:sldId id="269" r:id="rId18"/>
    <p:sldId id="272" r:id="rId19"/>
    <p:sldId id="274" r:id="rId20"/>
    <p:sldId id="301" r:id="rId21"/>
    <p:sldId id="304" r:id="rId22"/>
    <p:sldId id="302" r:id="rId23"/>
    <p:sldId id="305" r:id="rId24"/>
    <p:sldId id="303" r:id="rId25"/>
    <p:sldId id="306" r:id="rId26"/>
    <p:sldId id="307" r:id="rId27"/>
    <p:sldId id="279" r:id="rId28"/>
    <p:sldId id="308" r:id="rId29"/>
    <p:sldId id="309" r:id="rId30"/>
    <p:sldId id="289" r:id="rId31"/>
    <p:sldId id="310" r:id="rId32"/>
    <p:sldId id="290" r:id="rId33"/>
    <p:sldId id="311" r:id="rId34"/>
    <p:sldId id="292" r:id="rId35"/>
  </p:sldIdLst>
  <p:sldSz cx="12192000" cy="6858000"/>
  <p:notesSz cx="6858000" cy="9144000"/>
  <p:embeddedFontLst>
    <p:embeddedFont>
      <p:font typeface="Advent Sans Logo" panose="020B0502040504020204" pitchFamily="34" charset="0"/>
      <p:regular r:id="rId37"/>
    </p:embeddedFont>
    <p:embeddedFont>
      <p:font typeface="Arial Nova" panose="020B0504020202020204" pitchFamily="34" charset="0"/>
      <p:regular r:id="rId38"/>
      <p:bold r:id="rId39"/>
      <p:italic r:id="rId40"/>
      <p:boldItalic r:id="rId41"/>
    </p:embeddedFont>
    <p:embeddedFont>
      <p:font typeface="Gill Sans MT" panose="020B0502020104020203"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B1443-1C27-4E28-94CA-76ADE39B13A9}" v="17" dt="2025-04-01T17:01:35.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3" d="100"/>
          <a:sy n="93" d="100"/>
        </p:scale>
        <p:origin x="384" y="3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 Torres" userId="044be52c469a22b5" providerId="LiveId" clId="{3B9B22C1-F784-46C9-8283-C41989A1935A}"/>
    <pc:docChg chg="undo redo custSel addSld delSld modSld">
      <pc:chgData name="Jaime Torres" userId="044be52c469a22b5" providerId="LiveId" clId="{3B9B22C1-F784-46C9-8283-C41989A1935A}" dt="2025-02-28T17:20:11.366" v="2431" actId="27636"/>
      <pc:docMkLst>
        <pc:docMk/>
      </pc:docMkLst>
      <pc:sldChg chg="del">
        <pc:chgData name="Jaime Torres" userId="044be52c469a22b5" providerId="LiveId" clId="{3B9B22C1-F784-46C9-8283-C41989A1935A}" dt="2025-02-28T16:47:12.724" v="1897" actId="2696"/>
        <pc:sldMkLst>
          <pc:docMk/>
          <pc:sldMk cId="135715388" sldId="260"/>
        </pc:sldMkLst>
      </pc:sldChg>
      <pc:sldChg chg="modSp mod">
        <pc:chgData name="Jaime Torres" userId="044be52c469a22b5" providerId="LiveId" clId="{3B9B22C1-F784-46C9-8283-C41989A1935A}" dt="2025-02-28T16:35:47.312" v="1896" actId="20577"/>
        <pc:sldMkLst>
          <pc:docMk/>
          <pc:sldMk cId="528630184" sldId="261"/>
        </pc:sldMkLst>
        <pc:spChg chg="mod">
          <ac:chgData name="Jaime Torres" userId="044be52c469a22b5" providerId="LiveId" clId="{3B9B22C1-F784-46C9-8283-C41989A1935A}" dt="2025-02-28T16:35:47.312" v="1896" actId="20577"/>
          <ac:spMkLst>
            <pc:docMk/>
            <pc:sldMk cId="528630184" sldId="261"/>
            <ac:spMk id="3" creationId="{A1344569-0075-35E2-7991-9E22963FF78E}"/>
          </ac:spMkLst>
        </pc:spChg>
      </pc:sldChg>
      <pc:sldChg chg="modSp mod">
        <pc:chgData name="Jaime Torres" userId="044be52c469a22b5" providerId="LiveId" clId="{3B9B22C1-F784-46C9-8283-C41989A1935A}" dt="2025-02-28T16:55:45.460" v="2019" actId="20577"/>
        <pc:sldMkLst>
          <pc:docMk/>
          <pc:sldMk cId="3023141562" sldId="262"/>
        </pc:sldMkLst>
      </pc:sldChg>
      <pc:sldChg chg="modSp mod">
        <pc:chgData name="Jaime Torres" userId="044be52c469a22b5" providerId="LiveId" clId="{3B9B22C1-F784-46C9-8283-C41989A1935A}" dt="2025-02-28T14:57:54.099" v="184" actId="20577"/>
        <pc:sldMkLst>
          <pc:docMk/>
          <pc:sldMk cId="4045447271" sldId="263"/>
        </pc:sldMkLst>
      </pc:sldChg>
      <pc:sldChg chg="modSp mod">
        <pc:chgData name="Jaime Torres" userId="044be52c469a22b5" providerId="LiveId" clId="{3B9B22C1-F784-46C9-8283-C41989A1935A}" dt="2025-02-28T14:58:49.603" v="280" actId="20577"/>
        <pc:sldMkLst>
          <pc:docMk/>
          <pc:sldMk cId="4278822167" sldId="264"/>
        </pc:sldMkLst>
        <pc:spChg chg="mod">
          <ac:chgData name="Jaime Torres" userId="044be52c469a22b5" providerId="LiveId" clId="{3B9B22C1-F784-46C9-8283-C41989A1935A}" dt="2025-02-28T14:58:49.603" v="280" actId="20577"/>
          <ac:spMkLst>
            <pc:docMk/>
            <pc:sldMk cId="4278822167" sldId="264"/>
            <ac:spMk id="3" creationId="{9E05B5CD-3142-CB1B-3185-A72065AEF4E3}"/>
          </ac:spMkLst>
        </pc:spChg>
      </pc:sldChg>
      <pc:sldChg chg="modSp mod">
        <pc:chgData name="Jaime Torres" userId="044be52c469a22b5" providerId="LiveId" clId="{3B9B22C1-F784-46C9-8283-C41989A1935A}" dt="2025-02-28T16:59:30.374" v="2143" actId="14100"/>
        <pc:sldMkLst>
          <pc:docMk/>
          <pc:sldMk cId="2879048504" sldId="265"/>
        </pc:sldMkLst>
      </pc:sldChg>
      <pc:sldChg chg="modSp mod">
        <pc:chgData name="Jaime Torres" userId="044be52c469a22b5" providerId="LiveId" clId="{3B9B22C1-F784-46C9-8283-C41989A1935A}" dt="2025-02-28T16:59:51.064" v="2154" actId="20577"/>
        <pc:sldMkLst>
          <pc:docMk/>
          <pc:sldMk cId="1085265090" sldId="266"/>
        </pc:sldMkLst>
        <pc:spChg chg="mod">
          <ac:chgData name="Jaime Torres" userId="044be52c469a22b5" providerId="LiveId" clId="{3B9B22C1-F784-46C9-8283-C41989A1935A}" dt="2025-02-28T16:59:51.064" v="2154" actId="20577"/>
          <ac:spMkLst>
            <pc:docMk/>
            <pc:sldMk cId="1085265090" sldId="266"/>
            <ac:spMk id="3" creationId="{E2A2C1B0-37F5-9CEA-D54E-BC6599148C87}"/>
          </ac:spMkLst>
        </pc:spChg>
      </pc:sldChg>
      <pc:sldChg chg="modSp mod">
        <pc:chgData name="Jaime Torres" userId="044be52c469a22b5" providerId="LiveId" clId="{3B9B22C1-F784-46C9-8283-C41989A1935A}" dt="2025-02-28T17:05:08.438" v="2367" actId="20577"/>
        <pc:sldMkLst>
          <pc:docMk/>
          <pc:sldMk cId="3938612236" sldId="267"/>
        </pc:sldMkLst>
      </pc:sldChg>
      <pc:sldChg chg="modSp del mod">
        <pc:chgData name="Jaime Torres" userId="044be52c469a22b5" providerId="LiveId" clId="{3B9B22C1-F784-46C9-8283-C41989A1935A}" dt="2025-02-28T17:05:52.254" v="2368" actId="2696"/>
        <pc:sldMkLst>
          <pc:docMk/>
          <pc:sldMk cId="223873205" sldId="268"/>
        </pc:sldMkLst>
      </pc:sldChg>
      <pc:sldChg chg="modSp mod">
        <pc:chgData name="Jaime Torres" userId="044be52c469a22b5" providerId="LiveId" clId="{3B9B22C1-F784-46C9-8283-C41989A1935A}" dt="2025-02-28T15:20:20.193" v="521"/>
        <pc:sldMkLst>
          <pc:docMk/>
          <pc:sldMk cId="2857829596" sldId="269"/>
        </pc:sldMkLst>
        <pc:spChg chg="mod">
          <ac:chgData name="Jaime Torres" userId="044be52c469a22b5" providerId="LiveId" clId="{3B9B22C1-F784-46C9-8283-C41989A1935A}" dt="2025-02-28T15:20:20.193" v="521"/>
          <ac:spMkLst>
            <pc:docMk/>
            <pc:sldMk cId="2857829596" sldId="269"/>
            <ac:spMk id="3" creationId="{D44D9A2A-2796-70FB-2095-E7287CD6C2CD}"/>
          </ac:spMkLst>
        </pc:spChg>
      </pc:sldChg>
      <pc:sldChg chg="modSp mod">
        <pc:chgData name="Jaime Torres" userId="044be52c469a22b5" providerId="LiveId" clId="{3B9B22C1-F784-46C9-8283-C41989A1935A}" dt="2025-02-28T17:07:31.786" v="2370" actId="27636"/>
        <pc:sldMkLst>
          <pc:docMk/>
          <pc:sldMk cId="536087756" sldId="270"/>
        </pc:sldMkLst>
      </pc:sldChg>
      <pc:sldChg chg="modSp mod">
        <pc:chgData name="Jaime Torres" userId="044be52c469a22b5" providerId="LiveId" clId="{3B9B22C1-F784-46C9-8283-C41989A1935A}" dt="2025-02-28T15:24:51.369" v="882" actId="20577"/>
        <pc:sldMkLst>
          <pc:docMk/>
          <pc:sldMk cId="2052252857" sldId="271"/>
        </pc:sldMkLst>
      </pc:sldChg>
      <pc:sldChg chg="modSp mod">
        <pc:chgData name="Jaime Torres" userId="044be52c469a22b5" providerId="LiveId" clId="{3B9B22C1-F784-46C9-8283-C41989A1935A}" dt="2025-02-28T17:11:10.733" v="2402" actId="14100"/>
        <pc:sldMkLst>
          <pc:docMk/>
          <pc:sldMk cId="1302021733" sldId="272"/>
        </pc:sldMkLst>
      </pc:sldChg>
      <pc:sldChg chg="modSp add del mod">
        <pc:chgData name="Jaime Torres" userId="044be52c469a22b5" providerId="LiveId" clId="{3B9B22C1-F784-46C9-8283-C41989A1935A}" dt="2025-02-28T17:10:06.272" v="2376" actId="2696"/>
        <pc:sldMkLst>
          <pc:docMk/>
          <pc:sldMk cId="3040711561" sldId="273"/>
        </pc:sldMkLst>
      </pc:sldChg>
      <pc:sldChg chg="modSp mod">
        <pc:chgData name="Jaime Torres" userId="044be52c469a22b5" providerId="LiveId" clId="{3B9B22C1-F784-46C9-8283-C41989A1935A}" dt="2025-02-28T17:11:38.720" v="2408" actId="313"/>
        <pc:sldMkLst>
          <pc:docMk/>
          <pc:sldMk cId="421719068" sldId="274"/>
        </pc:sldMkLst>
      </pc:sldChg>
      <pc:sldChg chg="del">
        <pc:chgData name="Jaime Torres" userId="044be52c469a22b5" providerId="LiveId" clId="{3B9B22C1-F784-46C9-8283-C41989A1935A}" dt="2025-02-28T15:37:36.221" v="1334" actId="2696"/>
        <pc:sldMkLst>
          <pc:docMk/>
          <pc:sldMk cId="2006620138" sldId="275"/>
        </pc:sldMkLst>
      </pc:sldChg>
      <pc:sldChg chg="modSp mod">
        <pc:chgData name="Jaime Torres" userId="044be52c469a22b5" providerId="LiveId" clId="{3B9B22C1-F784-46C9-8283-C41989A1935A}" dt="2025-02-28T15:39:43.222" v="1343" actId="313"/>
        <pc:sldMkLst>
          <pc:docMk/>
          <pc:sldMk cId="2161911439" sldId="276"/>
        </pc:sldMkLst>
      </pc:sldChg>
      <pc:sldChg chg="modSp mod">
        <pc:chgData name="Jaime Torres" userId="044be52c469a22b5" providerId="LiveId" clId="{3B9B22C1-F784-46C9-8283-C41989A1935A}" dt="2025-02-28T17:16:18.606" v="2420" actId="20577"/>
        <pc:sldMkLst>
          <pc:docMk/>
          <pc:sldMk cId="4195528831" sldId="277"/>
        </pc:sldMkLst>
      </pc:sldChg>
      <pc:sldChg chg="modSp mod">
        <pc:chgData name="Jaime Torres" userId="044be52c469a22b5" providerId="LiveId" clId="{3B9B22C1-F784-46C9-8283-C41989A1935A}" dt="2025-02-28T17:15:45.638" v="2417" actId="20577"/>
        <pc:sldMkLst>
          <pc:docMk/>
          <pc:sldMk cId="2901657926" sldId="278"/>
        </pc:sldMkLst>
      </pc:sldChg>
      <pc:sldChg chg="modSp mod">
        <pc:chgData name="Jaime Torres" userId="044be52c469a22b5" providerId="LiveId" clId="{3B9B22C1-F784-46C9-8283-C41989A1935A}" dt="2025-02-28T15:46:33.863" v="1487" actId="20577"/>
        <pc:sldMkLst>
          <pc:docMk/>
          <pc:sldMk cId="2999513570" sldId="279"/>
        </pc:sldMkLst>
        <pc:spChg chg="mod">
          <ac:chgData name="Jaime Torres" userId="044be52c469a22b5" providerId="LiveId" clId="{3B9B22C1-F784-46C9-8283-C41989A1935A}" dt="2025-02-28T15:46:33.863" v="1487" actId="20577"/>
          <ac:spMkLst>
            <pc:docMk/>
            <pc:sldMk cId="2999513570" sldId="279"/>
            <ac:spMk id="3" creationId="{BCE994C9-A1CB-A737-D09A-9C17FB304E0A}"/>
          </ac:spMkLst>
        </pc:spChg>
      </pc:sldChg>
      <pc:sldChg chg="modSp mod">
        <pc:chgData name="Jaime Torres" userId="044be52c469a22b5" providerId="LiveId" clId="{3B9B22C1-F784-46C9-8283-C41989A1935A}" dt="2025-02-28T17:18:15.072" v="2423" actId="20577"/>
        <pc:sldMkLst>
          <pc:docMk/>
          <pc:sldMk cId="3274044222" sldId="280"/>
        </pc:sldMkLst>
      </pc:sldChg>
      <pc:sldChg chg="modSp mod">
        <pc:chgData name="Jaime Torres" userId="044be52c469a22b5" providerId="LiveId" clId="{3B9B22C1-F784-46C9-8283-C41989A1935A}" dt="2025-02-28T17:20:11.366" v="2431" actId="27636"/>
        <pc:sldMkLst>
          <pc:docMk/>
          <pc:sldMk cId="2453163954" sldId="281"/>
        </pc:sldMkLst>
      </pc:sldChg>
      <pc:sldChg chg="modSp mod">
        <pc:chgData name="Jaime Torres" userId="044be52c469a22b5" providerId="LiveId" clId="{3B9B22C1-F784-46C9-8283-C41989A1935A}" dt="2025-02-28T17:19:41.740" v="2429" actId="20577"/>
        <pc:sldMkLst>
          <pc:docMk/>
          <pc:sldMk cId="1304038654" sldId="282"/>
        </pc:sldMkLst>
      </pc:sldChg>
      <pc:sldChg chg="del">
        <pc:chgData name="Jaime Torres" userId="044be52c469a22b5" providerId="LiveId" clId="{3B9B22C1-F784-46C9-8283-C41989A1935A}" dt="2025-02-28T16:00:34.857" v="1818" actId="2696"/>
        <pc:sldMkLst>
          <pc:docMk/>
          <pc:sldMk cId="2568919948" sldId="283"/>
        </pc:sldMkLst>
      </pc:sldChg>
      <pc:sldChg chg="del">
        <pc:chgData name="Jaime Torres" userId="044be52c469a22b5" providerId="LiveId" clId="{3B9B22C1-F784-46C9-8283-C41989A1935A}" dt="2025-02-28T16:01:07.984" v="1819" actId="2696"/>
        <pc:sldMkLst>
          <pc:docMk/>
          <pc:sldMk cId="581195984" sldId="284"/>
        </pc:sldMkLst>
      </pc:sldChg>
      <pc:sldChg chg="del">
        <pc:chgData name="Jaime Torres" userId="044be52c469a22b5" providerId="LiveId" clId="{3B9B22C1-F784-46C9-8283-C41989A1935A}" dt="2025-02-28T16:01:15.732" v="1820" actId="2696"/>
        <pc:sldMkLst>
          <pc:docMk/>
          <pc:sldMk cId="3492539031" sldId="285"/>
        </pc:sldMkLst>
      </pc:sldChg>
      <pc:sldChg chg="del">
        <pc:chgData name="Jaime Torres" userId="044be52c469a22b5" providerId="LiveId" clId="{3B9B22C1-F784-46C9-8283-C41989A1935A}" dt="2025-02-28T16:02:08.745" v="1821" actId="2696"/>
        <pc:sldMkLst>
          <pc:docMk/>
          <pc:sldMk cId="3903334987" sldId="286"/>
        </pc:sldMkLst>
      </pc:sldChg>
      <pc:sldChg chg="del">
        <pc:chgData name="Jaime Torres" userId="044be52c469a22b5" providerId="LiveId" clId="{3B9B22C1-F784-46C9-8283-C41989A1935A}" dt="2025-02-28T16:02:34.675" v="1822" actId="2696"/>
        <pc:sldMkLst>
          <pc:docMk/>
          <pc:sldMk cId="2955252181" sldId="287"/>
        </pc:sldMkLst>
      </pc:sldChg>
      <pc:sldChg chg="modSp del mod">
        <pc:chgData name="Jaime Torres" userId="044be52c469a22b5" providerId="LiveId" clId="{3B9B22C1-F784-46C9-8283-C41989A1935A}" dt="2025-02-28T16:04:15.016" v="1824" actId="2696"/>
        <pc:sldMkLst>
          <pc:docMk/>
          <pc:sldMk cId="3154372402" sldId="288"/>
        </pc:sldMkLst>
      </pc:sldChg>
      <pc:sldChg chg="add del">
        <pc:chgData name="Jaime Torres" userId="044be52c469a22b5" providerId="LiveId" clId="{3B9B22C1-F784-46C9-8283-C41989A1935A}" dt="2025-02-28T16:32:39.202" v="1826" actId="2696"/>
        <pc:sldMkLst>
          <pc:docMk/>
          <pc:sldMk cId="992447137" sldId="290"/>
        </pc:sldMkLst>
      </pc:sldChg>
    </pc:docChg>
  </pc:docChgLst>
  <pc:docChgLst>
    <pc:chgData name="VICENTE NAFRI MACHADO AREVALO" userId="6d45cc9e94857aa8" providerId="LiveId" clId="{13FA18EE-E21A-4F39-81D1-4B2B77075979}"/>
    <pc:docChg chg="undo redo custSel addSld delSld modSld sldOrd modMainMaster">
      <pc:chgData name="VICENTE NAFRI MACHADO AREVALO" userId="6d45cc9e94857aa8" providerId="LiveId" clId="{13FA18EE-E21A-4F39-81D1-4B2B77075979}" dt="2025-03-04T22:29:27.767" v="1283"/>
      <pc:docMkLst>
        <pc:docMk/>
      </pc:docMkLst>
      <pc:sldChg chg="addSp modSp mod modTransition">
        <pc:chgData name="VICENTE NAFRI MACHADO AREVALO" userId="6d45cc9e94857aa8" providerId="LiveId" clId="{13FA18EE-E21A-4F39-81D1-4B2B77075979}" dt="2025-03-04T22:29:27.767" v="1283"/>
        <pc:sldMkLst>
          <pc:docMk/>
          <pc:sldMk cId="1506822289" sldId="256"/>
        </pc:sldMkLst>
        <pc:spChg chg="mod">
          <ac:chgData name="VICENTE NAFRI MACHADO AREVALO" userId="6d45cc9e94857aa8" providerId="LiveId" clId="{13FA18EE-E21A-4F39-81D1-4B2B77075979}" dt="2025-03-04T20:33:50.621" v="244" actId="1076"/>
          <ac:spMkLst>
            <pc:docMk/>
            <pc:sldMk cId="1506822289" sldId="256"/>
            <ac:spMk id="2" creationId="{C6CDBD10-A5FC-596F-6815-49820990FBFD}"/>
          </ac:spMkLst>
        </pc:spChg>
        <pc:spChg chg="mod">
          <ac:chgData name="VICENTE NAFRI MACHADO AREVALO" userId="6d45cc9e94857aa8" providerId="LiveId" clId="{13FA18EE-E21A-4F39-81D1-4B2B77075979}" dt="2025-03-04T22:29:16.280" v="1279" actId="403"/>
          <ac:spMkLst>
            <pc:docMk/>
            <pc:sldMk cId="1506822289" sldId="256"/>
            <ac:spMk id="3" creationId="{03043B6B-89AD-579C-C09F-8AAE63BF55AD}"/>
          </ac:spMkLst>
        </pc:spChg>
        <pc:picChg chg="add mod">
          <ac:chgData name="VICENTE NAFRI MACHADO AREVALO" userId="6d45cc9e94857aa8" providerId="LiveId" clId="{13FA18EE-E21A-4F39-81D1-4B2B77075979}" dt="2025-03-04T20:30:23.765" v="226" actId="1440"/>
          <ac:picMkLst>
            <pc:docMk/>
            <pc:sldMk cId="1506822289" sldId="256"/>
            <ac:picMk id="5" creationId="{A356CE87-6A8A-5C13-B24B-0EB0625342C8}"/>
          </ac:picMkLst>
        </pc:picChg>
      </pc:sldChg>
      <pc:sldChg chg="addSp delSp modSp mod modTransition modClrScheme chgLayout">
        <pc:chgData name="VICENTE NAFRI MACHADO AREVALO" userId="6d45cc9e94857aa8" providerId="LiveId" clId="{13FA18EE-E21A-4F39-81D1-4B2B77075979}" dt="2025-03-04T22:29:27.767" v="1283"/>
        <pc:sldMkLst>
          <pc:docMk/>
          <pc:sldMk cId="3379717299" sldId="257"/>
        </pc:sldMkLst>
        <pc:spChg chg="mod ord">
          <ac:chgData name="VICENTE NAFRI MACHADO AREVALO" userId="6d45cc9e94857aa8" providerId="LiveId" clId="{13FA18EE-E21A-4F39-81D1-4B2B77075979}" dt="2025-03-04T20:27:54.685" v="218" actId="27636"/>
          <ac:spMkLst>
            <pc:docMk/>
            <pc:sldMk cId="3379717299" sldId="257"/>
            <ac:spMk id="3" creationId="{CB9BF219-1AD5-D70A-A7C6-F0D5BD1AA747}"/>
          </ac:spMkLst>
        </pc:spChg>
        <pc:spChg chg="add mod ord">
          <ac:chgData name="VICENTE NAFRI MACHADO AREVALO" userId="6d45cc9e94857aa8" providerId="LiveId" clId="{13FA18EE-E21A-4F39-81D1-4B2B77075979}" dt="2025-03-04T20:27:46.897" v="216" actId="20577"/>
          <ac:spMkLst>
            <pc:docMk/>
            <pc:sldMk cId="3379717299" sldId="257"/>
            <ac:spMk id="4" creationId="{D6CD7FFD-7181-45FB-6C7E-0194D7175F37}"/>
          </ac:spMkLst>
        </pc:spChg>
      </pc:sldChg>
      <pc:sldChg chg="addSp delSp modSp mod modTransition setBg">
        <pc:chgData name="VICENTE NAFRI MACHADO AREVALO" userId="6d45cc9e94857aa8" providerId="LiveId" clId="{13FA18EE-E21A-4F39-81D1-4B2B77075979}" dt="2025-03-04T22:29:27.767" v="1283"/>
        <pc:sldMkLst>
          <pc:docMk/>
          <pc:sldMk cId="2525441721" sldId="258"/>
        </pc:sldMkLst>
        <pc:spChg chg="mod">
          <ac:chgData name="VICENTE NAFRI MACHADO AREVALO" userId="6d45cc9e94857aa8" providerId="LiveId" clId="{13FA18EE-E21A-4F39-81D1-4B2B77075979}" dt="2025-03-04T21:00:25.533" v="334" actId="26606"/>
          <ac:spMkLst>
            <pc:docMk/>
            <pc:sldMk cId="2525441721" sldId="258"/>
            <ac:spMk id="2" creationId="{7EF96ADA-1D28-DF72-04BF-F69594EEDCAB}"/>
          </ac:spMkLst>
        </pc:spChg>
        <pc:graphicFrameChg chg="add mod modGraphic">
          <ac:chgData name="VICENTE NAFRI MACHADO AREVALO" userId="6d45cc9e94857aa8" providerId="LiveId" clId="{13FA18EE-E21A-4F39-81D1-4B2B77075979}" dt="2025-03-04T22:21:28.740" v="1187" actId="108"/>
          <ac:graphicFrameMkLst>
            <pc:docMk/>
            <pc:sldMk cId="2525441721" sldId="258"/>
            <ac:graphicFrameMk id="11" creationId="{0631ECD8-BE13-5DFA-36EA-C6AC2DE0E950}"/>
          </ac:graphicFrameMkLst>
        </pc:graphicFrameChg>
        <pc:picChg chg="add mod">
          <ac:chgData name="VICENTE NAFRI MACHADO AREVALO" userId="6d45cc9e94857aa8" providerId="LiveId" clId="{13FA18EE-E21A-4F39-81D1-4B2B77075979}" dt="2025-03-04T21:00:25.533" v="334" actId="26606"/>
          <ac:picMkLst>
            <pc:docMk/>
            <pc:sldMk cId="2525441721" sldId="258"/>
            <ac:picMk id="5" creationId="{9090D892-4548-48BE-88C4-E615966BB770}"/>
          </ac:picMkLst>
        </pc:picChg>
      </pc:sldChg>
      <pc:sldChg chg="addSp delSp modSp mod modTransition modClrScheme chgLayout">
        <pc:chgData name="VICENTE NAFRI MACHADO AREVALO" userId="6d45cc9e94857aa8" providerId="LiveId" clId="{13FA18EE-E21A-4F39-81D1-4B2B77075979}" dt="2025-03-04T22:29:27.767" v="1283"/>
        <pc:sldMkLst>
          <pc:docMk/>
          <pc:sldMk cId="737281396" sldId="259"/>
        </pc:sldMkLst>
        <pc:spChg chg="mod ord">
          <ac:chgData name="VICENTE NAFRI MACHADO AREVALO" userId="6d45cc9e94857aa8" providerId="LiveId" clId="{13FA18EE-E21A-4F39-81D1-4B2B77075979}" dt="2025-03-04T22:21:54.917" v="1199" actId="108"/>
          <ac:spMkLst>
            <pc:docMk/>
            <pc:sldMk cId="737281396" sldId="259"/>
            <ac:spMk id="3" creationId="{A458BA34-10FC-A752-50A6-6C94BDD45E84}"/>
          </ac:spMkLst>
        </pc:spChg>
        <pc:picChg chg="add mod">
          <ac:chgData name="VICENTE NAFRI MACHADO AREVALO" userId="6d45cc9e94857aa8" providerId="LiveId" clId="{13FA18EE-E21A-4F39-81D1-4B2B77075979}" dt="2025-03-04T21:03:43.803" v="380" actId="1076"/>
          <ac:picMkLst>
            <pc:docMk/>
            <pc:sldMk cId="737281396" sldId="259"/>
            <ac:picMk id="6" creationId="{AAE1F61D-8722-F2A9-01EF-8EBB35389584}"/>
          </ac:picMkLst>
        </pc:picChg>
      </pc:sldChg>
      <pc:sldChg chg="addSp delSp modSp mod modTransition">
        <pc:chgData name="VICENTE NAFRI MACHADO AREVALO" userId="6d45cc9e94857aa8" providerId="LiveId" clId="{13FA18EE-E21A-4F39-81D1-4B2B77075979}" dt="2025-03-04T22:29:27.767" v="1283"/>
        <pc:sldMkLst>
          <pc:docMk/>
          <pc:sldMk cId="528630184" sldId="261"/>
        </pc:sldMkLst>
        <pc:spChg chg="mod">
          <ac:chgData name="VICENTE NAFRI MACHADO AREVALO" userId="6d45cc9e94857aa8" providerId="LiveId" clId="{13FA18EE-E21A-4F39-81D1-4B2B77075979}" dt="2025-03-04T22:22:15.659" v="1206" actId="108"/>
          <ac:spMkLst>
            <pc:docMk/>
            <pc:sldMk cId="528630184" sldId="261"/>
            <ac:spMk id="3" creationId="{A1344569-0075-35E2-7991-9E22963FF78E}"/>
          </ac:spMkLst>
        </pc:spChg>
        <pc:picChg chg="add mod">
          <ac:chgData name="VICENTE NAFRI MACHADO AREVALO" userId="6d45cc9e94857aa8" providerId="LiveId" clId="{13FA18EE-E21A-4F39-81D1-4B2B77075979}" dt="2025-03-04T21:05:50.490" v="393" actId="1076"/>
          <ac:picMkLst>
            <pc:docMk/>
            <pc:sldMk cId="528630184" sldId="261"/>
            <ac:picMk id="5" creationId="{CB38F929-D7CB-E6BD-585B-BE735B5BD071}"/>
          </ac:picMkLst>
        </pc:picChg>
      </pc:sldChg>
      <pc:sldChg chg="del">
        <pc:chgData name="VICENTE NAFRI MACHADO AREVALO" userId="6d45cc9e94857aa8" providerId="LiveId" clId="{13FA18EE-E21A-4F39-81D1-4B2B77075979}" dt="2025-03-04T21:30:42.379" v="559" actId="47"/>
        <pc:sldMkLst>
          <pc:docMk/>
          <pc:sldMk cId="3023141562" sldId="262"/>
        </pc:sldMkLst>
      </pc:sldChg>
      <pc:sldChg chg="del">
        <pc:chgData name="VICENTE NAFRI MACHADO AREVALO" userId="6d45cc9e94857aa8" providerId="LiveId" clId="{13FA18EE-E21A-4F39-81D1-4B2B77075979}" dt="2025-03-04T21:33:03.754" v="607" actId="47"/>
        <pc:sldMkLst>
          <pc:docMk/>
          <pc:sldMk cId="4045447271" sldId="263"/>
        </pc:sldMkLst>
      </pc:sldChg>
      <pc:sldChg chg="addSp modSp mod modTransition">
        <pc:chgData name="VICENTE NAFRI MACHADO AREVALO" userId="6d45cc9e94857aa8" providerId="LiveId" clId="{13FA18EE-E21A-4F39-81D1-4B2B77075979}" dt="2025-03-04T22:29:27.767" v="1283"/>
        <pc:sldMkLst>
          <pc:docMk/>
          <pc:sldMk cId="4278822167" sldId="264"/>
        </pc:sldMkLst>
        <pc:spChg chg="mod">
          <ac:chgData name="VICENTE NAFRI MACHADO AREVALO" userId="6d45cc9e94857aa8" providerId="LiveId" clId="{13FA18EE-E21A-4F39-81D1-4B2B77075979}" dt="2025-03-04T21:35:13.075" v="640" actId="403"/>
          <ac:spMkLst>
            <pc:docMk/>
            <pc:sldMk cId="4278822167" sldId="264"/>
            <ac:spMk id="2" creationId="{E452444C-54D8-730B-9179-E24B7D4A3685}"/>
          </ac:spMkLst>
        </pc:spChg>
        <pc:spChg chg="mod">
          <ac:chgData name="VICENTE NAFRI MACHADO AREVALO" userId="6d45cc9e94857aa8" providerId="LiveId" clId="{13FA18EE-E21A-4F39-81D1-4B2B77075979}" dt="2025-03-04T22:23:52.272" v="1229" actId="108"/>
          <ac:spMkLst>
            <pc:docMk/>
            <pc:sldMk cId="4278822167" sldId="264"/>
            <ac:spMk id="3" creationId="{9E05B5CD-3142-CB1B-3185-A72065AEF4E3}"/>
          </ac:spMkLst>
        </pc:spChg>
        <pc:picChg chg="add mod">
          <ac:chgData name="VICENTE NAFRI MACHADO AREVALO" userId="6d45cc9e94857aa8" providerId="LiveId" clId="{13FA18EE-E21A-4F39-81D1-4B2B77075979}" dt="2025-03-04T21:35:01.970" v="634" actId="14100"/>
          <ac:picMkLst>
            <pc:docMk/>
            <pc:sldMk cId="4278822167" sldId="264"/>
            <ac:picMk id="5" creationId="{93469300-B91C-C0C3-D0B4-898BD463A91F}"/>
          </ac:picMkLst>
        </pc:picChg>
      </pc:sldChg>
      <pc:sldChg chg="addSp delSp modSp mod modTransition setBg">
        <pc:chgData name="VICENTE NAFRI MACHADO AREVALO" userId="6d45cc9e94857aa8" providerId="LiveId" clId="{13FA18EE-E21A-4F39-81D1-4B2B77075979}" dt="2025-03-04T22:29:27.767" v="1283"/>
        <pc:sldMkLst>
          <pc:docMk/>
          <pc:sldMk cId="2879048504" sldId="265"/>
        </pc:sldMkLst>
        <pc:spChg chg="mod">
          <ac:chgData name="VICENTE NAFRI MACHADO AREVALO" userId="6d45cc9e94857aa8" providerId="LiveId" clId="{13FA18EE-E21A-4F39-81D1-4B2B77075979}" dt="2025-03-04T21:37:49.628" v="664" actId="26606"/>
          <ac:spMkLst>
            <pc:docMk/>
            <pc:sldMk cId="2879048504" sldId="265"/>
            <ac:spMk id="2" creationId="{96A18820-037B-15E1-68DC-31C7234C99FE}"/>
          </ac:spMkLst>
        </pc:spChg>
        <pc:grpChg chg="add">
          <ac:chgData name="VICENTE NAFRI MACHADO AREVALO" userId="6d45cc9e94857aa8" providerId="LiveId" clId="{13FA18EE-E21A-4F39-81D1-4B2B77075979}" dt="2025-03-04T21:37:49.628" v="664" actId="26606"/>
          <ac:grpSpMkLst>
            <pc:docMk/>
            <pc:sldMk cId="2879048504" sldId="265"/>
            <ac:grpSpMk id="15" creationId="{7B733C3F-9682-42F2-95C8-440BBDB77DE1}"/>
          </ac:grpSpMkLst>
        </pc:grpChg>
        <pc:graphicFrameChg chg="add mod ord modGraphic">
          <ac:chgData name="VICENTE NAFRI MACHADO AREVALO" userId="6d45cc9e94857aa8" providerId="LiveId" clId="{13FA18EE-E21A-4F39-81D1-4B2B77075979}" dt="2025-03-04T21:38:07.916" v="665" actId="12100"/>
          <ac:graphicFrameMkLst>
            <pc:docMk/>
            <pc:sldMk cId="2879048504" sldId="265"/>
            <ac:graphicFrameMk id="4" creationId="{07011EF0-082E-DE87-1C8A-5287BA55CDFD}"/>
          </ac:graphicFrameMkLst>
        </pc:graphicFrameChg>
        <pc:picChg chg="add mod">
          <ac:chgData name="VICENTE NAFRI MACHADO AREVALO" userId="6d45cc9e94857aa8" providerId="LiveId" clId="{13FA18EE-E21A-4F39-81D1-4B2B77075979}" dt="2025-03-04T21:37:49.628" v="664" actId="26606"/>
          <ac:picMkLst>
            <pc:docMk/>
            <pc:sldMk cId="2879048504" sldId="265"/>
            <ac:picMk id="6" creationId="{4174A7D9-D5D5-B943-8D9C-01181337CE44}"/>
          </ac:picMkLst>
        </pc:picChg>
      </pc:sldChg>
      <pc:sldChg chg="delSp modSp mod modTransition">
        <pc:chgData name="VICENTE NAFRI MACHADO AREVALO" userId="6d45cc9e94857aa8" providerId="LiveId" clId="{13FA18EE-E21A-4F39-81D1-4B2B77075979}" dt="2025-03-04T22:29:27.767" v="1283"/>
        <pc:sldMkLst>
          <pc:docMk/>
          <pc:sldMk cId="1085265090" sldId="266"/>
        </pc:sldMkLst>
        <pc:spChg chg="mod">
          <ac:chgData name="VICENTE NAFRI MACHADO AREVALO" userId="6d45cc9e94857aa8" providerId="LiveId" clId="{13FA18EE-E21A-4F39-81D1-4B2B77075979}" dt="2025-03-04T22:24:33.233" v="1244" actId="108"/>
          <ac:spMkLst>
            <pc:docMk/>
            <pc:sldMk cId="1085265090" sldId="266"/>
            <ac:spMk id="3" creationId="{E2A2C1B0-37F5-9CEA-D54E-BC6599148C87}"/>
          </ac:spMkLst>
        </pc:spChg>
      </pc:sldChg>
      <pc:sldChg chg="del">
        <pc:chgData name="VICENTE NAFRI MACHADO AREVALO" userId="6d45cc9e94857aa8" providerId="LiveId" clId="{13FA18EE-E21A-4F39-81D1-4B2B77075979}" dt="2025-03-04T21:43:32.990" v="767" actId="47"/>
        <pc:sldMkLst>
          <pc:docMk/>
          <pc:sldMk cId="3938612236" sldId="267"/>
        </pc:sldMkLst>
      </pc:sldChg>
      <pc:sldChg chg="addSp modSp mod modTransition modClrScheme chgLayout">
        <pc:chgData name="VICENTE NAFRI MACHADO AREVALO" userId="6d45cc9e94857aa8" providerId="LiveId" clId="{13FA18EE-E21A-4F39-81D1-4B2B77075979}" dt="2025-03-04T22:29:27.767" v="1283"/>
        <pc:sldMkLst>
          <pc:docMk/>
          <pc:sldMk cId="2857829596" sldId="269"/>
        </pc:sldMkLst>
        <pc:spChg chg="mod ord">
          <ac:chgData name="VICENTE NAFRI MACHADO AREVALO" userId="6d45cc9e94857aa8" providerId="LiveId" clId="{13FA18EE-E21A-4F39-81D1-4B2B77075979}" dt="2025-03-04T21:45:07.128" v="783" actId="403"/>
          <ac:spMkLst>
            <pc:docMk/>
            <pc:sldMk cId="2857829596" sldId="269"/>
            <ac:spMk id="2" creationId="{A3E92F1A-69D7-8848-03B8-191E4EDAF9A7}"/>
          </ac:spMkLst>
        </pc:spChg>
        <pc:spChg chg="mod ord">
          <ac:chgData name="VICENTE NAFRI MACHADO AREVALO" userId="6d45cc9e94857aa8" providerId="LiveId" clId="{13FA18EE-E21A-4F39-81D1-4B2B77075979}" dt="2025-03-04T22:25:11.570" v="1251" actId="207"/>
          <ac:spMkLst>
            <pc:docMk/>
            <pc:sldMk cId="2857829596" sldId="269"/>
            <ac:spMk id="3" creationId="{D44D9A2A-2796-70FB-2095-E7287CD6C2CD}"/>
          </ac:spMkLst>
        </pc:spChg>
        <pc:picChg chg="add mod">
          <ac:chgData name="VICENTE NAFRI MACHADO AREVALO" userId="6d45cc9e94857aa8" providerId="LiveId" clId="{13FA18EE-E21A-4F39-81D1-4B2B77075979}" dt="2025-03-04T21:45:55.495" v="791" actId="1440"/>
          <ac:picMkLst>
            <pc:docMk/>
            <pc:sldMk cId="2857829596" sldId="269"/>
            <ac:picMk id="5" creationId="{B7C3F134-9973-5064-0B85-41C8B6BED4DC}"/>
          </ac:picMkLst>
        </pc:picChg>
      </pc:sldChg>
      <pc:sldChg chg="del">
        <pc:chgData name="VICENTE NAFRI MACHADO AREVALO" userId="6d45cc9e94857aa8" providerId="LiveId" clId="{13FA18EE-E21A-4F39-81D1-4B2B77075979}" dt="2025-03-04T21:46:40.638" v="802" actId="47"/>
        <pc:sldMkLst>
          <pc:docMk/>
          <pc:sldMk cId="536087756" sldId="270"/>
        </pc:sldMkLst>
      </pc:sldChg>
      <pc:sldChg chg="del">
        <pc:chgData name="VICENTE NAFRI MACHADO AREVALO" userId="6d45cc9e94857aa8" providerId="LiveId" clId="{13FA18EE-E21A-4F39-81D1-4B2B77075979}" dt="2025-03-04T21:46:42.551" v="803" actId="47"/>
        <pc:sldMkLst>
          <pc:docMk/>
          <pc:sldMk cId="2052252857" sldId="271"/>
        </pc:sldMkLst>
      </pc:sldChg>
      <pc:sldChg chg="addSp delSp modSp mod modTransition">
        <pc:chgData name="VICENTE NAFRI MACHADO AREVALO" userId="6d45cc9e94857aa8" providerId="LiveId" clId="{13FA18EE-E21A-4F39-81D1-4B2B77075979}" dt="2025-03-04T22:29:27.767" v="1283"/>
        <pc:sldMkLst>
          <pc:docMk/>
          <pc:sldMk cId="1302021733" sldId="272"/>
        </pc:sldMkLst>
        <pc:spChg chg="mod">
          <ac:chgData name="VICENTE NAFRI MACHADO AREVALO" userId="6d45cc9e94857aa8" providerId="LiveId" clId="{13FA18EE-E21A-4F39-81D1-4B2B77075979}" dt="2025-03-04T21:46:57.306" v="808" actId="27636"/>
          <ac:spMkLst>
            <pc:docMk/>
            <pc:sldMk cId="1302021733" sldId="272"/>
            <ac:spMk id="2" creationId="{F1FAB2C6-4BC3-0008-61CB-7392777844F1}"/>
          </ac:spMkLst>
        </pc:spChg>
        <pc:graphicFrameChg chg="add mod">
          <ac:chgData name="VICENTE NAFRI MACHADO AREVALO" userId="6d45cc9e94857aa8" providerId="LiveId" clId="{13FA18EE-E21A-4F39-81D1-4B2B77075979}" dt="2025-03-04T21:47:22.536" v="814" actId="14100"/>
          <ac:graphicFrameMkLst>
            <pc:docMk/>
            <pc:sldMk cId="1302021733" sldId="272"/>
            <ac:graphicFrameMk id="4" creationId="{2C8750E5-E0A3-08CC-76A1-4B058CED04FC}"/>
          </ac:graphicFrameMkLst>
        </pc:graphicFrameChg>
      </pc:sldChg>
      <pc:sldChg chg="addSp delSp modSp mod modTransition modClrScheme chgLayout">
        <pc:chgData name="VICENTE NAFRI MACHADO AREVALO" userId="6d45cc9e94857aa8" providerId="LiveId" clId="{13FA18EE-E21A-4F39-81D1-4B2B77075979}" dt="2025-03-04T22:29:27.767" v="1283"/>
        <pc:sldMkLst>
          <pc:docMk/>
          <pc:sldMk cId="421719068" sldId="274"/>
        </pc:sldMkLst>
        <pc:spChg chg="mod ord">
          <ac:chgData name="VICENTE NAFRI MACHADO AREVALO" userId="6d45cc9e94857aa8" providerId="LiveId" clId="{13FA18EE-E21A-4F39-81D1-4B2B77075979}" dt="2025-03-04T22:25:22.890" v="1253" actId="403"/>
          <ac:spMkLst>
            <pc:docMk/>
            <pc:sldMk cId="421719068" sldId="274"/>
            <ac:spMk id="2" creationId="{B67E33D2-2A64-A532-1784-FD3D5DC7FE35}"/>
          </ac:spMkLst>
        </pc:spChg>
        <pc:picChg chg="add mod">
          <ac:chgData name="VICENTE NAFRI MACHADO AREVALO" userId="6d45cc9e94857aa8" providerId="LiveId" clId="{13FA18EE-E21A-4F39-81D1-4B2B77075979}" dt="2025-03-04T21:49:38.267" v="830" actId="1440"/>
          <ac:picMkLst>
            <pc:docMk/>
            <pc:sldMk cId="421719068" sldId="274"/>
            <ac:picMk id="7" creationId="{BDEA4FD8-A1F0-D641-F67C-84B10EFD9AF5}"/>
          </ac:picMkLst>
        </pc:picChg>
      </pc:sldChg>
      <pc:sldChg chg="del">
        <pc:chgData name="VICENTE NAFRI MACHADO AREVALO" userId="6d45cc9e94857aa8" providerId="LiveId" clId="{13FA18EE-E21A-4F39-81D1-4B2B77075979}" dt="2025-03-04T21:58:05.413" v="975" actId="47"/>
        <pc:sldMkLst>
          <pc:docMk/>
          <pc:sldMk cId="2161911439" sldId="276"/>
        </pc:sldMkLst>
      </pc:sldChg>
      <pc:sldChg chg="del">
        <pc:chgData name="VICENTE NAFRI MACHADO AREVALO" userId="6d45cc9e94857aa8" providerId="LiveId" clId="{13FA18EE-E21A-4F39-81D1-4B2B77075979}" dt="2025-03-04T21:58:07.681" v="976" actId="47"/>
        <pc:sldMkLst>
          <pc:docMk/>
          <pc:sldMk cId="4195528831" sldId="277"/>
        </pc:sldMkLst>
      </pc:sldChg>
      <pc:sldChg chg="del">
        <pc:chgData name="VICENTE NAFRI MACHADO AREVALO" userId="6d45cc9e94857aa8" providerId="LiveId" clId="{13FA18EE-E21A-4F39-81D1-4B2B77075979}" dt="2025-03-04T21:59:30.332" v="1026" actId="47"/>
        <pc:sldMkLst>
          <pc:docMk/>
          <pc:sldMk cId="2901657926" sldId="278"/>
        </pc:sldMkLst>
      </pc:sldChg>
      <pc:sldChg chg="addSp modSp mod modTransition">
        <pc:chgData name="VICENTE NAFRI MACHADO AREVALO" userId="6d45cc9e94857aa8" providerId="LiveId" clId="{13FA18EE-E21A-4F39-81D1-4B2B77075979}" dt="2025-03-04T22:29:27.767" v="1283"/>
        <pc:sldMkLst>
          <pc:docMk/>
          <pc:sldMk cId="2999513570" sldId="279"/>
        </pc:sldMkLst>
        <pc:spChg chg="mod">
          <ac:chgData name="VICENTE NAFRI MACHADO AREVALO" userId="6d45cc9e94857aa8" providerId="LiveId" clId="{13FA18EE-E21A-4F39-81D1-4B2B77075979}" dt="2025-03-04T22:09:30.806" v="1035" actId="20577"/>
          <ac:spMkLst>
            <pc:docMk/>
            <pc:sldMk cId="2999513570" sldId="279"/>
            <ac:spMk id="2" creationId="{92B5EEF0-417C-F958-2C55-5CA18F84C4EC}"/>
          </ac:spMkLst>
        </pc:spChg>
        <pc:spChg chg="mod">
          <ac:chgData name="VICENTE NAFRI MACHADO AREVALO" userId="6d45cc9e94857aa8" providerId="LiveId" clId="{13FA18EE-E21A-4F39-81D1-4B2B77075979}" dt="2025-03-04T22:26:47.240" v="1271" actId="108"/>
          <ac:spMkLst>
            <pc:docMk/>
            <pc:sldMk cId="2999513570" sldId="279"/>
            <ac:spMk id="3" creationId="{BCE994C9-A1CB-A737-D09A-9C17FB304E0A}"/>
          </ac:spMkLst>
        </pc:spChg>
        <pc:picChg chg="add mod">
          <ac:chgData name="VICENTE NAFRI MACHADO AREVALO" userId="6d45cc9e94857aa8" providerId="LiveId" clId="{13FA18EE-E21A-4F39-81D1-4B2B77075979}" dt="2025-03-04T22:11:21.905" v="1054" actId="1076"/>
          <ac:picMkLst>
            <pc:docMk/>
            <pc:sldMk cId="2999513570" sldId="279"/>
            <ac:picMk id="5" creationId="{A8A38755-D167-3374-F632-E608179FD834}"/>
          </ac:picMkLst>
        </pc:picChg>
      </pc:sldChg>
      <pc:sldChg chg="del">
        <pc:chgData name="VICENTE NAFRI MACHADO AREVALO" userId="6d45cc9e94857aa8" providerId="LiveId" clId="{13FA18EE-E21A-4F39-81D1-4B2B77075979}" dt="2025-03-04T22:10:15.437" v="1046" actId="47"/>
        <pc:sldMkLst>
          <pc:docMk/>
          <pc:sldMk cId="3274044222" sldId="280"/>
        </pc:sldMkLst>
      </pc:sldChg>
      <pc:sldChg chg="del">
        <pc:chgData name="VICENTE NAFRI MACHADO AREVALO" userId="6d45cc9e94857aa8" providerId="LiveId" clId="{13FA18EE-E21A-4F39-81D1-4B2B77075979}" dt="2025-03-04T22:12:27.113" v="1070" actId="47"/>
        <pc:sldMkLst>
          <pc:docMk/>
          <pc:sldMk cId="2453163954" sldId="281"/>
        </pc:sldMkLst>
      </pc:sldChg>
      <pc:sldChg chg="del">
        <pc:chgData name="VICENTE NAFRI MACHADO AREVALO" userId="6d45cc9e94857aa8" providerId="LiveId" clId="{13FA18EE-E21A-4F39-81D1-4B2B77075979}" dt="2025-03-04T22:13:03.746" v="1082" actId="47"/>
        <pc:sldMkLst>
          <pc:docMk/>
          <pc:sldMk cId="1304038654" sldId="282"/>
        </pc:sldMkLst>
      </pc:sldChg>
      <pc:sldChg chg="modSp mod modTransition">
        <pc:chgData name="VICENTE NAFRI MACHADO AREVALO" userId="6d45cc9e94857aa8" providerId="LiveId" clId="{13FA18EE-E21A-4F39-81D1-4B2B77075979}" dt="2025-03-04T22:29:27.767" v="1283"/>
        <pc:sldMkLst>
          <pc:docMk/>
          <pc:sldMk cId="588896753" sldId="289"/>
        </pc:sldMkLst>
        <pc:spChg chg="mod">
          <ac:chgData name="VICENTE NAFRI MACHADO AREVALO" userId="6d45cc9e94857aa8" providerId="LiveId" clId="{13FA18EE-E21A-4F39-81D1-4B2B77075979}" dt="2025-03-04T22:15:24.881" v="1134" actId="790"/>
          <ac:spMkLst>
            <pc:docMk/>
            <pc:sldMk cId="588896753" sldId="289"/>
            <ac:spMk id="2" creationId="{EE7E2ABC-533C-14C3-6B7A-904C1CC3DF52}"/>
          </ac:spMkLst>
        </pc:spChg>
        <pc:spChg chg="mod">
          <ac:chgData name="VICENTE NAFRI MACHADO AREVALO" userId="6d45cc9e94857aa8" providerId="LiveId" clId="{13FA18EE-E21A-4F39-81D1-4B2B77075979}" dt="2025-03-04T22:16:56.320" v="1150" actId="27636"/>
          <ac:spMkLst>
            <pc:docMk/>
            <pc:sldMk cId="588896753" sldId="289"/>
            <ac:spMk id="3" creationId="{7EA5741C-4103-BB04-23E2-DC0A51E41651}"/>
          </ac:spMkLst>
        </pc:spChg>
      </pc:sldChg>
      <pc:sldChg chg="modSp mod modTransition">
        <pc:chgData name="VICENTE NAFRI MACHADO AREVALO" userId="6d45cc9e94857aa8" providerId="LiveId" clId="{13FA18EE-E21A-4F39-81D1-4B2B77075979}" dt="2025-03-04T22:29:27.767" v="1283"/>
        <pc:sldMkLst>
          <pc:docMk/>
          <pc:sldMk cId="992447137" sldId="290"/>
        </pc:sldMkLst>
      </pc:sldChg>
      <pc:sldChg chg="addSp modSp add mod modTransition">
        <pc:chgData name="VICENTE NAFRI MACHADO AREVALO" userId="6d45cc9e94857aa8" providerId="LiveId" clId="{13FA18EE-E21A-4F39-81D1-4B2B77075979}" dt="2025-03-04T22:29:27.767" v="1283"/>
        <pc:sldMkLst>
          <pc:docMk/>
          <pc:sldMk cId="1846276947" sldId="291"/>
        </pc:sldMkLst>
        <pc:spChg chg="add mod">
          <ac:chgData name="VICENTE NAFRI MACHADO AREVALO" userId="6d45cc9e94857aa8" providerId="LiveId" clId="{13FA18EE-E21A-4F39-81D1-4B2B77075979}" dt="2025-03-04T20:27:02.807" v="200" actId="1076"/>
          <ac:spMkLst>
            <pc:docMk/>
            <pc:sldMk cId="1846276947" sldId="291"/>
            <ac:spMk id="3" creationId="{FB8578DB-586D-F041-6461-B8C8F5D4BC1D}"/>
          </ac:spMkLst>
        </pc:spChg>
      </pc:sldChg>
      <pc:sldChg chg="add ord modTransition">
        <pc:chgData name="VICENTE NAFRI MACHADO AREVALO" userId="6d45cc9e94857aa8" providerId="LiveId" clId="{13FA18EE-E21A-4F39-81D1-4B2B77075979}" dt="2025-03-04T22:29:27.767" v="1283"/>
        <pc:sldMkLst>
          <pc:docMk/>
          <pc:sldMk cId="1651067841" sldId="292"/>
        </pc:sldMkLst>
      </pc:sldChg>
      <pc:sldChg chg="addSp delSp modSp new mod modTransition">
        <pc:chgData name="VICENTE NAFRI MACHADO AREVALO" userId="6d45cc9e94857aa8" providerId="LiveId" clId="{13FA18EE-E21A-4F39-81D1-4B2B77075979}" dt="2025-03-04T22:29:27.767" v="1283"/>
        <pc:sldMkLst>
          <pc:docMk/>
          <pc:sldMk cId="1431283666" sldId="293"/>
        </pc:sldMkLst>
        <pc:spChg chg="mod">
          <ac:chgData name="VICENTE NAFRI MACHADO AREVALO" userId="6d45cc9e94857aa8" providerId="LiveId" clId="{13FA18EE-E21A-4F39-81D1-4B2B77075979}" dt="2025-03-04T20:36:11.188" v="275" actId="14100"/>
          <ac:spMkLst>
            <pc:docMk/>
            <pc:sldMk cId="1431283666" sldId="293"/>
            <ac:spMk id="2" creationId="{FEF189B7-8631-CA25-BC4E-B7B5687D74F7}"/>
          </ac:spMkLst>
        </pc:spChg>
        <pc:picChg chg="add mod">
          <ac:chgData name="VICENTE NAFRI MACHADO AREVALO" userId="6d45cc9e94857aa8" providerId="LiveId" clId="{13FA18EE-E21A-4F39-81D1-4B2B77075979}" dt="2025-03-04T20:42:13.521" v="314" actId="14861"/>
          <ac:picMkLst>
            <pc:docMk/>
            <pc:sldMk cId="1431283666" sldId="293"/>
            <ac:picMk id="5" creationId="{C873AE6D-1914-4772-C3CC-ECFD4DCC8EF4}"/>
          </ac:picMkLst>
        </pc:picChg>
      </pc:sldChg>
      <pc:sldChg chg="addSp delSp modSp new mod modTransition">
        <pc:chgData name="VICENTE NAFRI MACHADO AREVALO" userId="6d45cc9e94857aa8" providerId="LiveId" clId="{13FA18EE-E21A-4F39-81D1-4B2B77075979}" dt="2025-03-04T22:29:27.767" v="1283"/>
        <pc:sldMkLst>
          <pc:docMk/>
          <pc:sldMk cId="4103375152" sldId="294"/>
        </pc:sldMkLst>
        <pc:spChg chg="mod">
          <ac:chgData name="VICENTE NAFRI MACHADO AREVALO" userId="6d45cc9e94857aa8" providerId="LiveId" clId="{13FA18EE-E21A-4F39-81D1-4B2B77075979}" dt="2025-03-04T21:25:25.498" v="528" actId="403"/>
          <ac:spMkLst>
            <pc:docMk/>
            <pc:sldMk cId="4103375152" sldId="294"/>
            <ac:spMk id="2" creationId="{E3456160-6F29-5E0B-B57F-CD51A1935717}"/>
          </ac:spMkLst>
        </pc:spChg>
        <pc:spChg chg="add del mod">
          <ac:chgData name="VICENTE NAFRI MACHADO AREVALO" userId="6d45cc9e94857aa8" providerId="LiveId" clId="{13FA18EE-E21A-4F39-81D1-4B2B77075979}" dt="2025-03-04T22:22:42.907" v="1214" actId="108"/>
          <ac:spMkLst>
            <pc:docMk/>
            <pc:sldMk cId="4103375152" sldId="294"/>
            <ac:spMk id="3" creationId="{7488DD98-C33A-F99A-E7D3-06015D5AFFC7}"/>
          </ac:spMkLst>
        </pc:spChg>
        <pc:picChg chg="add mod">
          <ac:chgData name="VICENTE NAFRI MACHADO AREVALO" userId="6d45cc9e94857aa8" providerId="LiveId" clId="{13FA18EE-E21A-4F39-81D1-4B2B77075979}" dt="2025-03-04T21:27:50.620" v="535" actId="1440"/>
          <ac:picMkLst>
            <pc:docMk/>
            <pc:sldMk cId="4103375152" sldId="294"/>
            <ac:picMk id="5" creationId="{7941F24D-910A-E7DA-6056-71A87BB75C58}"/>
          </ac:picMkLst>
        </pc:picChg>
      </pc:sldChg>
      <pc:sldChg chg="addSp modSp new mod modTransition">
        <pc:chgData name="VICENTE NAFRI MACHADO AREVALO" userId="6d45cc9e94857aa8" providerId="LiveId" clId="{13FA18EE-E21A-4F39-81D1-4B2B77075979}" dt="2025-03-04T22:29:27.767" v="1283"/>
        <pc:sldMkLst>
          <pc:docMk/>
          <pc:sldMk cId="1394070467" sldId="295"/>
        </pc:sldMkLst>
        <pc:spChg chg="mod">
          <ac:chgData name="VICENTE NAFRI MACHADO AREVALO" userId="6d45cc9e94857aa8" providerId="LiveId" clId="{13FA18EE-E21A-4F39-81D1-4B2B77075979}" dt="2025-03-04T21:29:57.860" v="549" actId="14100"/>
          <ac:spMkLst>
            <pc:docMk/>
            <pc:sldMk cId="1394070467" sldId="295"/>
            <ac:spMk id="2" creationId="{757E29CB-72B2-C63A-5789-0A49310610CF}"/>
          </ac:spMkLst>
        </pc:spChg>
        <pc:spChg chg="mod">
          <ac:chgData name="VICENTE NAFRI MACHADO AREVALO" userId="6d45cc9e94857aa8" providerId="LiveId" clId="{13FA18EE-E21A-4F39-81D1-4B2B77075979}" dt="2025-03-04T22:22:59.253" v="1219" actId="108"/>
          <ac:spMkLst>
            <pc:docMk/>
            <pc:sldMk cId="1394070467" sldId="295"/>
            <ac:spMk id="3" creationId="{F5BC6D2A-29D6-A1D5-0CCB-D5E12C27A367}"/>
          </ac:spMkLst>
        </pc:spChg>
        <pc:picChg chg="add mod">
          <ac:chgData name="VICENTE NAFRI MACHADO AREVALO" userId="6d45cc9e94857aa8" providerId="LiveId" clId="{13FA18EE-E21A-4F39-81D1-4B2B77075979}" dt="2025-03-04T21:30:16.913" v="557" actId="1076"/>
          <ac:picMkLst>
            <pc:docMk/>
            <pc:sldMk cId="1394070467" sldId="295"/>
            <ac:picMk id="5" creationId="{1B3B565E-14A1-50FF-4BF1-4DE4E5FA6A62}"/>
          </ac:picMkLst>
        </pc:picChg>
      </pc:sldChg>
      <pc:sldChg chg="modSp add mod modTransition">
        <pc:chgData name="VICENTE NAFRI MACHADO AREVALO" userId="6d45cc9e94857aa8" providerId="LiveId" clId="{13FA18EE-E21A-4F39-81D1-4B2B77075979}" dt="2025-03-04T22:29:27.767" v="1283"/>
        <pc:sldMkLst>
          <pc:docMk/>
          <pc:sldMk cId="4201476886" sldId="296"/>
        </pc:sldMkLst>
        <pc:spChg chg="mod">
          <ac:chgData name="VICENTE NAFRI MACHADO AREVALO" userId="6d45cc9e94857aa8" providerId="LiveId" clId="{13FA18EE-E21A-4F39-81D1-4B2B77075979}" dt="2025-03-04T21:30:57.364" v="560"/>
          <ac:spMkLst>
            <pc:docMk/>
            <pc:sldMk cId="4201476886" sldId="296"/>
            <ac:spMk id="3" creationId="{C1A495F4-F5D2-596E-B043-0D38F6E6DB3B}"/>
          </ac:spMkLst>
        </pc:spChg>
        <pc:spChg chg="mod">
          <ac:chgData name="VICENTE NAFRI MACHADO AREVALO" userId="6d45cc9e94857aa8" providerId="LiveId" clId="{13FA18EE-E21A-4F39-81D1-4B2B77075979}" dt="2025-03-04T22:23:34.939" v="1222" actId="207"/>
          <ac:spMkLst>
            <pc:docMk/>
            <pc:sldMk cId="4201476886" sldId="296"/>
            <ac:spMk id="4" creationId="{1A5D3060-0FB4-C451-BF38-123DD6FE2791}"/>
          </ac:spMkLst>
        </pc:spChg>
      </pc:sldChg>
      <pc:sldChg chg="modSp add mod modTransition">
        <pc:chgData name="VICENTE NAFRI MACHADO AREVALO" userId="6d45cc9e94857aa8" providerId="LiveId" clId="{13FA18EE-E21A-4F39-81D1-4B2B77075979}" dt="2025-03-04T22:29:27.767" v="1283"/>
        <pc:sldMkLst>
          <pc:docMk/>
          <pc:sldMk cId="2022333330" sldId="297"/>
        </pc:sldMkLst>
        <pc:spChg chg="mod">
          <ac:chgData name="VICENTE NAFRI MACHADO AREVALO" userId="6d45cc9e94857aa8" providerId="LiveId" clId="{13FA18EE-E21A-4F39-81D1-4B2B77075979}" dt="2025-03-04T21:32:18.810" v="583"/>
          <ac:spMkLst>
            <pc:docMk/>
            <pc:sldMk cId="2022333330" sldId="297"/>
            <ac:spMk id="3" creationId="{05B47A4D-2AD9-6033-DBC5-7625C3FE96CA}"/>
          </ac:spMkLst>
        </pc:spChg>
        <pc:spChg chg="mod">
          <ac:chgData name="VICENTE NAFRI MACHADO AREVALO" userId="6d45cc9e94857aa8" providerId="LiveId" clId="{13FA18EE-E21A-4F39-81D1-4B2B77075979}" dt="2025-03-04T21:32:55.591" v="606" actId="6549"/>
          <ac:spMkLst>
            <pc:docMk/>
            <pc:sldMk cId="2022333330" sldId="297"/>
            <ac:spMk id="4" creationId="{A9610C83-DCCE-1715-C6C2-2390C876C31F}"/>
          </ac:spMkLst>
        </pc:spChg>
      </pc:sldChg>
      <pc:sldChg chg="addSp delSp modSp add mod modTransition setBg">
        <pc:chgData name="VICENTE NAFRI MACHADO AREVALO" userId="6d45cc9e94857aa8" providerId="LiveId" clId="{13FA18EE-E21A-4F39-81D1-4B2B77075979}" dt="2025-03-04T22:29:27.767" v="1283"/>
        <pc:sldMkLst>
          <pc:docMk/>
          <pc:sldMk cId="3830304343" sldId="298"/>
        </pc:sldMkLst>
        <pc:spChg chg="mod">
          <ac:chgData name="VICENTE NAFRI MACHADO AREVALO" userId="6d45cc9e94857aa8" providerId="LiveId" clId="{13FA18EE-E21A-4F39-81D1-4B2B77075979}" dt="2025-03-04T21:39:57.125" v="715" actId="313"/>
          <ac:spMkLst>
            <pc:docMk/>
            <pc:sldMk cId="3830304343" sldId="298"/>
            <ac:spMk id="2" creationId="{C339049C-2AE9-7F8E-80A2-7D53137CA6E3}"/>
          </ac:spMkLst>
        </pc:spChg>
        <pc:grpChg chg="add del">
          <ac:chgData name="VICENTE NAFRI MACHADO AREVALO" userId="6d45cc9e94857aa8" providerId="LiveId" clId="{13FA18EE-E21A-4F39-81D1-4B2B77075979}" dt="2025-03-04T21:39:31.860" v="710" actId="26606"/>
          <ac:grpSpMkLst>
            <pc:docMk/>
            <pc:sldMk cId="3830304343" sldId="298"/>
            <ac:grpSpMk id="19" creationId="{FEB7DF70-0A31-4A61-9C8B-3333776A15B8}"/>
          </ac:grpSpMkLst>
        </pc:grpChg>
        <pc:graphicFrameChg chg="add mod ord modGraphic">
          <ac:chgData name="VICENTE NAFRI MACHADO AREVALO" userId="6d45cc9e94857aa8" providerId="LiveId" clId="{13FA18EE-E21A-4F39-81D1-4B2B77075979}" dt="2025-03-04T22:24:19.776" v="1241" actId="108"/>
          <ac:graphicFrameMkLst>
            <pc:docMk/>
            <pc:sldMk cId="3830304343" sldId="298"/>
            <ac:graphicFrameMk id="4" creationId="{14A56BDF-463E-E675-0439-9856307A8340}"/>
          </ac:graphicFrameMkLst>
        </pc:graphicFrameChg>
        <pc:picChg chg="add mod">
          <ac:chgData name="VICENTE NAFRI MACHADO AREVALO" userId="6d45cc9e94857aa8" providerId="LiveId" clId="{13FA18EE-E21A-4F39-81D1-4B2B77075979}" dt="2025-03-04T21:39:47.515" v="714" actId="1076"/>
          <ac:picMkLst>
            <pc:docMk/>
            <pc:sldMk cId="3830304343" sldId="298"/>
            <ac:picMk id="6" creationId="{A83ED277-0247-7632-2B60-ACA728347112}"/>
          </ac:picMkLst>
        </pc:picChg>
      </pc:sldChg>
      <pc:sldChg chg="add del">
        <pc:chgData name="VICENTE NAFRI MACHADO AREVALO" userId="6d45cc9e94857aa8" providerId="LiveId" clId="{13FA18EE-E21A-4F39-81D1-4B2B77075979}" dt="2025-03-04T21:42:37.649" v="766" actId="47"/>
        <pc:sldMkLst>
          <pc:docMk/>
          <pc:sldMk cId="2666379153" sldId="299"/>
        </pc:sldMkLst>
      </pc:sldChg>
      <pc:sldChg chg="modSp add mod ord modTransition">
        <pc:chgData name="VICENTE NAFRI MACHADO AREVALO" userId="6d45cc9e94857aa8" providerId="LiveId" clId="{13FA18EE-E21A-4F39-81D1-4B2B77075979}" dt="2025-03-04T22:29:27.767" v="1283"/>
        <pc:sldMkLst>
          <pc:docMk/>
          <pc:sldMk cId="2595770262" sldId="300"/>
        </pc:sldMkLst>
        <pc:spChg chg="mod">
          <ac:chgData name="VICENTE NAFRI MACHADO AREVALO" userId="6d45cc9e94857aa8" providerId="LiveId" clId="{13FA18EE-E21A-4F39-81D1-4B2B77075979}" dt="2025-03-04T21:42:00.597" v="759" actId="20577"/>
          <ac:spMkLst>
            <pc:docMk/>
            <pc:sldMk cId="2595770262" sldId="300"/>
            <ac:spMk id="3" creationId="{6B1A17AE-FF48-4418-F071-421A2E769ACF}"/>
          </ac:spMkLst>
        </pc:spChg>
        <pc:spChg chg="mod">
          <ac:chgData name="VICENTE NAFRI MACHADO AREVALO" userId="6d45cc9e94857aa8" providerId="LiveId" clId="{13FA18EE-E21A-4F39-81D1-4B2B77075979}" dt="2025-03-04T22:24:54.477" v="1250" actId="108"/>
          <ac:spMkLst>
            <pc:docMk/>
            <pc:sldMk cId="2595770262" sldId="300"/>
            <ac:spMk id="4" creationId="{1EF8B3A3-749C-F275-71B0-E26A3E75F6CC}"/>
          </ac:spMkLst>
        </pc:spChg>
      </pc:sldChg>
      <pc:sldChg chg="add del">
        <pc:chgData name="VICENTE NAFRI MACHADO AREVALO" userId="6d45cc9e94857aa8" providerId="LiveId" clId="{13FA18EE-E21A-4F39-81D1-4B2B77075979}" dt="2025-03-04T21:46:19.947" v="801" actId="47"/>
        <pc:sldMkLst>
          <pc:docMk/>
          <pc:sldMk cId="1820850594" sldId="301"/>
        </pc:sldMkLst>
      </pc:sldChg>
      <pc:sldChg chg="addSp modSp new mod modTransition">
        <pc:chgData name="VICENTE NAFRI MACHADO AREVALO" userId="6d45cc9e94857aa8" providerId="LiveId" clId="{13FA18EE-E21A-4F39-81D1-4B2B77075979}" dt="2025-03-04T22:29:27.767" v="1283"/>
        <pc:sldMkLst>
          <pc:docMk/>
          <pc:sldMk cId="2975824570" sldId="301"/>
        </pc:sldMkLst>
        <pc:spChg chg="mod">
          <ac:chgData name="VICENTE NAFRI MACHADO AREVALO" userId="6d45cc9e94857aa8" providerId="LiveId" clId="{13FA18EE-E21A-4F39-81D1-4B2B77075979}" dt="2025-03-04T21:51:25.261" v="882" actId="207"/>
          <ac:spMkLst>
            <pc:docMk/>
            <pc:sldMk cId="2975824570" sldId="301"/>
            <ac:spMk id="2" creationId="{178EE169-D149-BCC2-D911-B6BF7CC81516}"/>
          </ac:spMkLst>
        </pc:spChg>
        <pc:spChg chg="mod">
          <ac:chgData name="VICENTE NAFRI MACHADO AREVALO" userId="6d45cc9e94857aa8" providerId="LiveId" clId="{13FA18EE-E21A-4F39-81D1-4B2B77075979}" dt="2025-03-04T21:50:50.560" v="874" actId="27636"/>
          <ac:spMkLst>
            <pc:docMk/>
            <pc:sldMk cId="2975824570" sldId="301"/>
            <ac:spMk id="3" creationId="{B4031320-5DE5-9AF7-BADA-A35314CF4B9D}"/>
          </ac:spMkLst>
        </pc:spChg>
        <pc:picChg chg="add mod">
          <ac:chgData name="VICENTE NAFRI MACHADO AREVALO" userId="6d45cc9e94857aa8" providerId="LiveId" clId="{13FA18EE-E21A-4F39-81D1-4B2B77075979}" dt="2025-03-04T21:55:22.586" v="940" actId="1076"/>
          <ac:picMkLst>
            <pc:docMk/>
            <pc:sldMk cId="2975824570" sldId="301"/>
            <ac:picMk id="5" creationId="{25FE0CDB-E052-CA75-FD97-CF32C92D2AC9}"/>
          </ac:picMkLst>
        </pc:picChg>
      </pc:sldChg>
      <pc:sldChg chg="new del">
        <pc:chgData name="VICENTE NAFRI MACHADO AREVALO" userId="6d45cc9e94857aa8" providerId="LiveId" clId="{13FA18EE-E21A-4F39-81D1-4B2B77075979}" dt="2025-03-04T21:44:13.365" v="769" actId="47"/>
        <pc:sldMkLst>
          <pc:docMk/>
          <pc:sldMk cId="3492399053" sldId="301"/>
        </pc:sldMkLst>
      </pc:sldChg>
      <pc:sldChg chg="addSp modSp add mod modTransition">
        <pc:chgData name="VICENTE NAFRI MACHADO AREVALO" userId="6d45cc9e94857aa8" providerId="LiveId" clId="{13FA18EE-E21A-4F39-81D1-4B2B77075979}" dt="2025-03-04T22:29:27.767" v="1283"/>
        <pc:sldMkLst>
          <pc:docMk/>
          <pc:sldMk cId="3182816794" sldId="302"/>
        </pc:sldMkLst>
        <pc:spChg chg="mod">
          <ac:chgData name="VICENTE NAFRI MACHADO AREVALO" userId="6d45cc9e94857aa8" providerId="LiveId" clId="{13FA18EE-E21A-4F39-81D1-4B2B77075979}" dt="2025-03-04T21:55:33.351" v="945" actId="14100"/>
          <ac:spMkLst>
            <pc:docMk/>
            <pc:sldMk cId="3182816794" sldId="302"/>
            <ac:spMk id="2" creationId="{49C39CBC-E944-6A6F-8D06-8132A88B4417}"/>
          </ac:spMkLst>
        </pc:spChg>
        <pc:spChg chg="mod">
          <ac:chgData name="VICENTE NAFRI MACHADO AREVALO" userId="6d45cc9e94857aa8" providerId="LiveId" clId="{13FA18EE-E21A-4F39-81D1-4B2B77075979}" dt="2025-03-04T21:51:33.410" v="884" actId="20577"/>
          <ac:spMkLst>
            <pc:docMk/>
            <pc:sldMk cId="3182816794" sldId="302"/>
            <ac:spMk id="3" creationId="{B48D6BD1-2E83-30F4-06CA-848A51185547}"/>
          </ac:spMkLst>
        </pc:spChg>
        <pc:picChg chg="add mod">
          <ac:chgData name="VICENTE NAFRI MACHADO AREVALO" userId="6d45cc9e94857aa8" providerId="LiveId" clId="{13FA18EE-E21A-4F39-81D1-4B2B77075979}" dt="2025-03-04T21:55:31.068" v="943" actId="27614"/>
          <ac:picMkLst>
            <pc:docMk/>
            <pc:sldMk cId="3182816794" sldId="302"/>
            <ac:picMk id="5" creationId="{DB9136B8-EE97-69F6-3235-CD2AE72E613D}"/>
          </ac:picMkLst>
        </pc:picChg>
      </pc:sldChg>
      <pc:sldChg chg="addSp modSp add mod modTransition">
        <pc:chgData name="VICENTE NAFRI MACHADO AREVALO" userId="6d45cc9e94857aa8" providerId="LiveId" clId="{13FA18EE-E21A-4F39-81D1-4B2B77075979}" dt="2025-03-04T22:29:27.767" v="1283"/>
        <pc:sldMkLst>
          <pc:docMk/>
          <pc:sldMk cId="2019925693" sldId="303"/>
        </pc:sldMkLst>
        <pc:spChg chg="mod">
          <ac:chgData name="VICENTE NAFRI MACHADO AREVALO" userId="6d45cc9e94857aa8" providerId="LiveId" clId="{13FA18EE-E21A-4F39-81D1-4B2B77075979}" dt="2025-03-04T21:55:48.332" v="950" actId="14100"/>
          <ac:spMkLst>
            <pc:docMk/>
            <pc:sldMk cId="2019925693" sldId="303"/>
            <ac:spMk id="2" creationId="{61579F17-5BFA-18E1-7909-CDE00A222944}"/>
          </ac:spMkLst>
        </pc:spChg>
        <pc:spChg chg="mod">
          <ac:chgData name="VICENTE NAFRI MACHADO AREVALO" userId="6d45cc9e94857aa8" providerId="LiveId" clId="{13FA18EE-E21A-4F39-81D1-4B2B77075979}" dt="2025-03-04T21:52:24.774" v="934" actId="20577"/>
          <ac:spMkLst>
            <pc:docMk/>
            <pc:sldMk cId="2019925693" sldId="303"/>
            <ac:spMk id="3" creationId="{4CEA8F43-0E74-60AA-8E8A-1680619286B5}"/>
          </ac:spMkLst>
        </pc:spChg>
        <pc:picChg chg="add mod">
          <ac:chgData name="VICENTE NAFRI MACHADO AREVALO" userId="6d45cc9e94857aa8" providerId="LiveId" clId="{13FA18EE-E21A-4F39-81D1-4B2B77075979}" dt="2025-03-04T21:55:43.829" v="949" actId="1076"/>
          <ac:picMkLst>
            <pc:docMk/>
            <pc:sldMk cId="2019925693" sldId="303"/>
            <ac:picMk id="5" creationId="{322F05A0-9D1E-F13A-1042-8974CF7E88B3}"/>
          </ac:picMkLst>
        </pc:picChg>
      </pc:sldChg>
      <pc:sldChg chg="modSp add mod modTransition">
        <pc:chgData name="VICENTE NAFRI MACHADO AREVALO" userId="6d45cc9e94857aa8" providerId="LiveId" clId="{13FA18EE-E21A-4F39-81D1-4B2B77075979}" dt="2025-03-04T22:29:27.767" v="1283"/>
        <pc:sldMkLst>
          <pc:docMk/>
          <pc:sldMk cId="579937495" sldId="304"/>
        </pc:sldMkLst>
        <pc:spChg chg="mod">
          <ac:chgData name="VICENTE NAFRI MACHADO AREVALO" userId="6d45cc9e94857aa8" providerId="LiveId" clId="{13FA18EE-E21A-4F39-81D1-4B2B77075979}" dt="2025-03-04T21:56:23.289" v="956" actId="20577"/>
          <ac:spMkLst>
            <pc:docMk/>
            <pc:sldMk cId="579937495" sldId="304"/>
            <ac:spMk id="3" creationId="{9B81E830-7897-C8CB-ED2A-A3F6EC8C21C1}"/>
          </ac:spMkLst>
        </pc:spChg>
        <pc:spChg chg="mod">
          <ac:chgData name="VICENTE NAFRI MACHADO AREVALO" userId="6d45cc9e94857aa8" providerId="LiveId" clId="{13FA18EE-E21A-4F39-81D1-4B2B77075979}" dt="2025-03-04T22:25:45.329" v="1258" actId="108"/>
          <ac:spMkLst>
            <pc:docMk/>
            <pc:sldMk cId="579937495" sldId="304"/>
            <ac:spMk id="4" creationId="{1BE2DE25-78FF-D5D4-5DEB-7D6ECCD2A9DF}"/>
          </ac:spMkLst>
        </pc:spChg>
      </pc:sldChg>
      <pc:sldChg chg="modSp add mod ord modTransition">
        <pc:chgData name="VICENTE NAFRI MACHADO AREVALO" userId="6d45cc9e94857aa8" providerId="LiveId" clId="{13FA18EE-E21A-4F39-81D1-4B2B77075979}" dt="2025-03-04T22:29:27.767" v="1283"/>
        <pc:sldMkLst>
          <pc:docMk/>
          <pc:sldMk cId="1454733639" sldId="305"/>
        </pc:sldMkLst>
        <pc:spChg chg="mod">
          <ac:chgData name="VICENTE NAFRI MACHADO AREVALO" userId="6d45cc9e94857aa8" providerId="LiveId" clId="{13FA18EE-E21A-4F39-81D1-4B2B77075979}" dt="2025-03-04T21:57:19.151" v="970" actId="27636"/>
          <ac:spMkLst>
            <pc:docMk/>
            <pc:sldMk cId="1454733639" sldId="305"/>
            <ac:spMk id="3" creationId="{4F6D11F1-27B6-509C-8BA3-42B5866981B9}"/>
          </ac:spMkLst>
        </pc:spChg>
        <pc:spChg chg="mod">
          <ac:chgData name="VICENTE NAFRI MACHADO AREVALO" userId="6d45cc9e94857aa8" providerId="LiveId" clId="{13FA18EE-E21A-4F39-81D1-4B2B77075979}" dt="2025-03-04T22:26:03.398" v="1262" actId="108"/>
          <ac:spMkLst>
            <pc:docMk/>
            <pc:sldMk cId="1454733639" sldId="305"/>
            <ac:spMk id="4" creationId="{320A8276-B5FD-FA21-AF47-10CEE6F52510}"/>
          </ac:spMkLst>
        </pc:spChg>
      </pc:sldChg>
      <pc:sldChg chg="modSp add mod ord modTransition">
        <pc:chgData name="VICENTE NAFRI MACHADO AREVALO" userId="6d45cc9e94857aa8" providerId="LiveId" clId="{13FA18EE-E21A-4F39-81D1-4B2B77075979}" dt="2025-03-04T22:29:27.767" v="1283"/>
        <pc:sldMkLst>
          <pc:docMk/>
          <pc:sldMk cId="3947413072" sldId="306"/>
        </pc:sldMkLst>
        <pc:spChg chg="mod">
          <ac:chgData name="VICENTE NAFRI MACHADO AREVALO" userId="6d45cc9e94857aa8" providerId="LiveId" clId="{13FA18EE-E21A-4F39-81D1-4B2B77075979}" dt="2025-03-04T21:58:54.575" v="1017" actId="20577"/>
          <ac:spMkLst>
            <pc:docMk/>
            <pc:sldMk cId="3947413072" sldId="306"/>
            <ac:spMk id="3" creationId="{F86F6DF6-40C2-B6BC-E243-0033C3782DC2}"/>
          </ac:spMkLst>
        </pc:spChg>
        <pc:spChg chg="mod">
          <ac:chgData name="VICENTE NAFRI MACHADO AREVALO" userId="6d45cc9e94857aa8" providerId="LiveId" clId="{13FA18EE-E21A-4F39-81D1-4B2B77075979}" dt="2025-03-04T22:26:30.267" v="1263" actId="207"/>
          <ac:spMkLst>
            <pc:docMk/>
            <pc:sldMk cId="3947413072" sldId="306"/>
            <ac:spMk id="4" creationId="{B0039BF2-4DC5-2859-BA21-AD26A7882B0A}"/>
          </ac:spMkLst>
        </pc:spChg>
      </pc:sldChg>
      <pc:sldChg chg="modSp add mod modTransition">
        <pc:chgData name="VICENTE NAFRI MACHADO AREVALO" userId="6d45cc9e94857aa8" providerId="LiveId" clId="{13FA18EE-E21A-4F39-81D1-4B2B77075979}" dt="2025-03-04T22:29:27.767" v="1283"/>
        <pc:sldMkLst>
          <pc:docMk/>
          <pc:sldMk cId="1366727049" sldId="307"/>
        </pc:sldMkLst>
        <pc:spChg chg="mod">
          <ac:chgData name="VICENTE NAFRI MACHADO AREVALO" userId="6d45cc9e94857aa8" providerId="LiveId" clId="{13FA18EE-E21A-4F39-81D1-4B2B77075979}" dt="2025-03-04T22:00:36.169" v="1034" actId="14100"/>
          <ac:spMkLst>
            <pc:docMk/>
            <pc:sldMk cId="1366727049" sldId="307"/>
            <ac:spMk id="2" creationId="{605B9884-7C5D-1554-4E09-F83986C9217C}"/>
          </ac:spMkLst>
        </pc:spChg>
        <pc:spChg chg="mod">
          <ac:chgData name="VICENTE NAFRI MACHADO AREVALO" userId="6d45cc9e94857aa8" providerId="LiveId" clId="{13FA18EE-E21A-4F39-81D1-4B2B77075979}" dt="2025-03-04T21:59:53.041" v="1028" actId="20577"/>
          <ac:spMkLst>
            <pc:docMk/>
            <pc:sldMk cId="1366727049" sldId="307"/>
            <ac:spMk id="3" creationId="{F81940EA-8EF2-4172-C340-5AE22B4E14E9}"/>
          </ac:spMkLst>
        </pc:spChg>
      </pc:sldChg>
      <pc:sldChg chg="modSp add mod ord modTransition">
        <pc:chgData name="VICENTE NAFRI MACHADO AREVALO" userId="6d45cc9e94857aa8" providerId="LiveId" clId="{13FA18EE-E21A-4F39-81D1-4B2B77075979}" dt="2025-03-04T22:29:27.767" v="1283"/>
        <pc:sldMkLst>
          <pc:docMk/>
          <pc:sldMk cId="3676171918" sldId="308"/>
        </pc:sldMkLst>
        <pc:spChg chg="mod">
          <ac:chgData name="VICENTE NAFRI MACHADO AREVALO" userId="6d45cc9e94857aa8" providerId="LiveId" clId="{13FA18EE-E21A-4F39-81D1-4B2B77075979}" dt="2025-03-04T22:12:01.989" v="1066" actId="20577"/>
          <ac:spMkLst>
            <pc:docMk/>
            <pc:sldMk cId="3676171918" sldId="308"/>
            <ac:spMk id="3" creationId="{DBDDA5E0-5B87-6292-396D-91F3F0213CBE}"/>
          </ac:spMkLst>
        </pc:spChg>
        <pc:spChg chg="mod">
          <ac:chgData name="VICENTE NAFRI MACHADO AREVALO" userId="6d45cc9e94857aa8" providerId="LiveId" clId="{13FA18EE-E21A-4F39-81D1-4B2B77075979}" dt="2025-03-04T22:27:00.015" v="1272" actId="207"/>
          <ac:spMkLst>
            <pc:docMk/>
            <pc:sldMk cId="3676171918" sldId="308"/>
            <ac:spMk id="4" creationId="{581BD27C-22CF-712E-3C91-57188EA05B45}"/>
          </ac:spMkLst>
        </pc:spChg>
      </pc:sldChg>
      <pc:sldChg chg="modSp add mod modTransition">
        <pc:chgData name="VICENTE NAFRI MACHADO AREVALO" userId="6d45cc9e94857aa8" providerId="LiveId" clId="{13FA18EE-E21A-4F39-81D1-4B2B77075979}" dt="2025-03-04T22:29:27.767" v="1283"/>
        <pc:sldMkLst>
          <pc:docMk/>
          <pc:sldMk cId="1004866478" sldId="309"/>
        </pc:sldMkLst>
        <pc:spChg chg="mod">
          <ac:chgData name="VICENTE NAFRI MACHADO AREVALO" userId="6d45cc9e94857aa8" providerId="LiveId" clId="{13FA18EE-E21A-4F39-81D1-4B2B77075979}" dt="2025-03-04T22:12:42.868" v="1073" actId="27636"/>
          <ac:spMkLst>
            <pc:docMk/>
            <pc:sldMk cId="1004866478" sldId="309"/>
            <ac:spMk id="3" creationId="{F6136DDF-896E-4509-97EC-562C6458A99E}"/>
          </ac:spMkLst>
        </pc:spChg>
        <pc:spChg chg="mod">
          <ac:chgData name="VICENTE NAFRI MACHADO AREVALO" userId="6d45cc9e94857aa8" providerId="LiveId" clId="{13FA18EE-E21A-4F39-81D1-4B2B77075979}" dt="2025-03-04T22:27:13.730" v="1274" actId="207"/>
          <ac:spMkLst>
            <pc:docMk/>
            <pc:sldMk cId="1004866478" sldId="309"/>
            <ac:spMk id="4" creationId="{DD03F7B2-CBF2-845F-A078-E7FACC9F296A}"/>
          </ac:spMkLst>
        </pc:spChg>
      </pc:sldChg>
      <pc:sldChg chg="modSp add mod modTransition">
        <pc:chgData name="VICENTE NAFRI MACHADO AREVALO" userId="6d45cc9e94857aa8" providerId="LiveId" clId="{13FA18EE-E21A-4F39-81D1-4B2B77075979}" dt="2025-03-04T22:29:27.767" v="1283"/>
        <pc:sldMkLst>
          <pc:docMk/>
          <pc:sldMk cId="1789454447" sldId="310"/>
        </pc:sldMkLst>
        <pc:spChg chg="mod">
          <ac:chgData name="VICENTE NAFRI MACHADO AREVALO" userId="6d45cc9e94857aa8" providerId="LiveId" clId="{13FA18EE-E21A-4F39-81D1-4B2B77075979}" dt="2025-03-04T22:27:27.697" v="1275" actId="790"/>
          <ac:spMkLst>
            <pc:docMk/>
            <pc:sldMk cId="1789454447" sldId="310"/>
            <ac:spMk id="2" creationId="{56FD9A1C-36A1-A4A4-A744-D2890C86DCF1}"/>
          </ac:spMkLst>
        </pc:spChg>
        <pc:spChg chg="mod">
          <ac:chgData name="VICENTE NAFRI MACHADO AREVALO" userId="6d45cc9e94857aa8" providerId="LiveId" clId="{13FA18EE-E21A-4F39-81D1-4B2B77075979}" dt="2025-03-04T22:17:41.892" v="1158" actId="27636"/>
          <ac:spMkLst>
            <pc:docMk/>
            <pc:sldMk cId="1789454447" sldId="310"/>
            <ac:spMk id="3" creationId="{0F292969-D686-C582-3B1E-6B5DF6BD5B82}"/>
          </ac:spMkLst>
        </pc:spChg>
      </pc:sldChg>
      <pc:sldChg chg="add modTransition">
        <pc:chgData name="VICENTE NAFRI MACHADO AREVALO" userId="6d45cc9e94857aa8" providerId="LiveId" clId="{13FA18EE-E21A-4F39-81D1-4B2B77075979}" dt="2025-03-04T22:29:27.767" v="1283"/>
        <pc:sldMkLst>
          <pc:docMk/>
          <pc:sldMk cId="716332770" sldId="311"/>
        </pc:sldMkLst>
      </pc:sldChg>
      <pc:sldMasterChg chg="addSp delSp modSp mod addSldLayout modSldLayout">
        <pc:chgData name="VICENTE NAFRI MACHADO AREVALO" userId="6d45cc9e94857aa8" providerId="LiveId" clId="{13FA18EE-E21A-4F39-81D1-4B2B77075979}" dt="2025-03-04T20:59:58.442" v="332" actId="478"/>
        <pc:sldMasterMkLst>
          <pc:docMk/>
          <pc:sldMasterMk cId="0" sldId="2147483648"/>
        </pc:sldMasterMkLst>
        <pc:spChg chg="add del mod">
          <ac:chgData name="VICENTE NAFRI MACHADO AREVALO" userId="6d45cc9e94857aa8" providerId="LiveId" clId="{13FA18EE-E21A-4F39-81D1-4B2B77075979}" dt="2025-03-04T20:09:56.062" v="13" actId="14100"/>
          <ac:spMkLst>
            <pc:docMk/>
            <pc:sldMasterMk cId="0" sldId="2147483648"/>
            <ac:spMk id="8" creationId="{00000000-0000-0000-0000-000000000000}"/>
          </ac:spMkLst>
        </pc:spChg>
        <pc:picChg chg="add mod ord">
          <ac:chgData name="VICENTE NAFRI MACHADO AREVALO" userId="6d45cc9e94857aa8" providerId="LiveId" clId="{13FA18EE-E21A-4F39-81D1-4B2B77075979}" dt="2025-03-04T20:12:20.870" v="36" actId="14826"/>
          <ac:picMkLst>
            <pc:docMk/>
            <pc:sldMasterMk cId="0" sldId="2147483648"/>
            <ac:picMk id="11" creationId="{2D72CEBF-694B-4200-0147-260592C574AA}"/>
          </ac:picMkLst>
        </pc:picChg>
        <pc:sldLayoutChg chg="addSp delSp modSp mod">
          <pc:chgData name="VICENTE NAFRI MACHADO AREVALO" userId="6d45cc9e94857aa8" providerId="LiveId" clId="{13FA18EE-E21A-4F39-81D1-4B2B77075979}" dt="2025-03-04T20:10:48.104" v="28" actId="478"/>
          <pc:sldLayoutMkLst>
            <pc:docMk/>
            <pc:sldMasterMk cId="0" sldId="2147483648"/>
            <pc:sldLayoutMk cId="0" sldId="2147483649"/>
          </pc:sldLayoutMkLst>
          <pc:spChg chg="mod">
            <ac:chgData name="VICENTE NAFRI MACHADO AREVALO" userId="6d45cc9e94857aa8" providerId="LiveId" clId="{13FA18EE-E21A-4F39-81D1-4B2B77075979}" dt="2025-03-04T20:10:44.360" v="27" actId="404"/>
            <ac:spMkLst>
              <pc:docMk/>
              <pc:sldMasterMk cId="0" sldId="2147483648"/>
              <pc:sldLayoutMk cId="0" sldId="2147483649"/>
              <ac:spMk id="2" creationId="{00000000-0000-0000-0000-000000000000}"/>
            </ac:spMkLst>
          </pc:spChg>
          <pc:spChg chg="mod">
            <ac:chgData name="VICENTE NAFRI MACHADO AREVALO" userId="6d45cc9e94857aa8" providerId="LiveId" clId="{13FA18EE-E21A-4F39-81D1-4B2B77075979}" dt="2025-03-04T20:10:33.175" v="20" actId="14100"/>
            <ac:spMkLst>
              <pc:docMk/>
              <pc:sldMasterMk cId="0" sldId="2147483648"/>
              <pc:sldLayoutMk cId="0" sldId="2147483649"/>
              <ac:spMk id="3" creationId="{00000000-0000-0000-0000-000000000000}"/>
            </ac:spMkLst>
          </pc:spChg>
          <pc:picChg chg="add mod ord">
            <ac:chgData name="VICENTE NAFRI MACHADO AREVALO" userId="6d45cc9e94857aa8" providerId="LiveId" clId="{13FA18EE-E21A-4F39-81D1-4B2B77075979}" dt="2025-03-04T20:10:20.764" v="17" actId="167"/>
            <ac:picMkLst>
              <pc:docMk/>
              <pc:sldMasterMk cId="0" sldId="2147483648"/>
              <pc:sldLayoutMk cId="0" sldId="2147483649"/>
              <ac:picMk id="8" creationId="{6F2E697C-28D2-178D-300F-0EFD155111A7}"/>
            </ac:picMkLst>
          </pc:picChg>
        </pc:sldLayoutChg>
        <pc:sldLayoutChg chg="delSp modSp mod">
          <pc:chgData name="VICENTE NAFRI MACHADO AREVALO" userId="6d45cc9e94857aa8" providerId="LiveId" clId="{13FA18EE-E21A-4F39-81D1-4B2B77075979}" dt="2025-03-04T20:12:45.152" v="39" actId="14100"/>
          <pc:sldLayoutMkLst>
            <pc:docMk/>
            <pc:sldMasterMk cId="0" sldId="2147483648"/>
            <pc:sldLayoutMk cId="0" sldId="2147483650"/>
          </pc:sldLayoutMkLst>
          <pc:spChg chg="mod">
            <ac:chgData name="VICENTE NAFRI MACHADO AREVALO" userId="6d45cc9e94857aa8" providerId="LiveId" clId="{13FA18EE-E21A-4F39-81D1-4B2B77075979}" dt="2025-03-04T20:12:45.152" v="39" actId="14100"/>
            <ac:spMkLst>
              <pc:docMk/>
              <pc:sldMasterMk cId="0" sldId="2147483648"/>
              <pc:sldLayoutMk cId="0" sldId="2147483650"/>
              <ac:spMk id="3" creationId="{00000000-0000-0000-0000-000000000000}"/>
            </ac:spMkLst>
          </pc:spChg>
        </pc:sldLayoutChg>
        <pc:sldLayoutChg chg="modSp add mod modTransition">
          <pc:chgData name="VICENTE NAFRI MACHADO AREVALO" userId="6d45cc9e94857aa8" providerId="LiveId" clId="{13FA18EE-E21A-4F39-81D1-4B2B77075979}" dt="2025-03-04T20:11:02.293" v="30" actId="14826"/>
          <pc:sldLayoutMkLst>
            <pc:docMk/>
            <pc:sldMasterMk cId="0" sldId="2147483648"/>
            <pc:sldLayoutMk cId="7477239" sldId="2147483660"/>
          </pc:sldLayoutMkLst>
          <pc:picChg chg="mod">
            <ac:chgData name="VICENTE NAFRI MACHADO AREVALO" userId="6d45cc9e94857aa8" providerId="LiveId" clId="{13FA18EE-E21A-4F39-81D1-4B2B77075979}" dt="2025-03-04T20:11:02.293" v="30" actId="14826"/>
            <ac:picMkLst>
              <pc:docMk/>
              <pc:sldMasterMk cId="0" sldId="2147483648"/>
              <pc:sldLayoutMk cId="7477239" sldId="2147483660"/>
              <ac:picMk id="8" creationId="{6F2E697C-28D2-178D-300F-0EFD155111A7}"/>
            </ac:picMkLst>
          </pc:picChg>
        </pc:sldLayoutChg>
        <pc:sldLayoutChg chg="addSp modSp add mod modTransition">
          <pc:chgData name="VICENTE NAFRI MACHADO AREVALO" userId="6d45cc9e94857aa8" providerId="LiveId" clId="{13FA18EE-E21A-4F39-81D1-4B2B77075979}" dt="2025-03-04T20:13:21.208" v="46"/>
          <pc:sldLayoutMkLst>
            <pc:docMk/>
            <pc:sldMasterMk cId="0" sldId="2147483648"/>
            <pc:sldLayoutMk cId="3812614867" sldId="2147483661"/>
          </pc:sldLayoutMkLst>
          <pc:spChg chg="add mod">
            <ac:chgData name="VICENTE NAFRI MACHADO AREVALO" userId="6d45cc9e94857aa8" providerId="LiveId" clId="{13FA18EE-E21A-4F39-81D1-4B2B77075979}" dt="2025-03-04T20:13:21.208" v="46"/>
            <ac:spMkLst>
              <pc:docMk/>
              <pc:sldMasterMk cId="0" sldId="2147483648"/>
              <pc:sldLayoutMk cId="3812614867" sldId="2147483661"/>
              <ac:spMk id="6" creationId="{5619CEA0-BE7F-420F-9C0D-896673F67E69}"/>
            </ac:spMkLst>
          </pc:spChg>
          <pc:picChg chg="add mod ord">
            <ac:chgData name="VICENTE NAFRI MACHADO AREVALO" userId="6d45cc9e94857aa8" providerId="LiveId" clId="{13FA18EE-E21A-4F39-81D1-4B2B77075979}" dt="2025-03-04T20:13:13.284" v="45" actId="167"/>
            <ac:picMkLst>
              <pc:docMk/>
              <pc:sldMasterMk cId="0" sldId="2147483648"/>
              <pc:sldLayoutMk cId="3812614867" sldId="2147483661"/>
              <ac:picMk id="5" creationId="{3E8B2018-BD89-42FB-4169-6E96D754FD5A}"/>
            </ac:picMkLst>
          </pc:picChg>
        </pc:sldLayoutChg>
        <pc:sldLayoutChg chg="delSp modSp add mod modTransition">
          <pc:chgData name="VICENTE NAFRI MACHADO AREVALO" userId="6d45cc9e94857aa8" providerId="LiveId" clId="{13FA18EE-E21A-4F39-81D1-4B2B77075979}" dt="2025-03-04T20:13:48.370" v="49" actId="478"/>
          <pc:sldLayoutMkLst>
            <pc:docMk/>
            <pc:sldMasterMk cId="0" sldId="2147483648"/>
            <pc:sldLayoutMk cId="3767770482" sldId="2147483662"/>
          </pc:sldLayoutMkLst>
          <pc:picChg chg="mod">
            <ac:chgData name="VICENTE NAFRI MACHADO AREVALO" userId="6d45cc9e94857aa8" providerId="LiveId" clId="{13FA18EE-E21A-4F39-81D1-4B2B77075979}" dt="2025-03-04T20:13:44.490" v="48" actId="14826"/>
            <ac:picMkLst>
              <pc:docMk/>
              <pc:sldMasterMk cId="0" sldId="2147483648"/>
              <pc:sldLayoutMk cId="3767770482" sldId="2147483662"/>
              <ac:picMk id="5" creationId="{3E8B2018-BD89-42FB-4169-6E96D754FD5A}"/>
            </ac:picMkLst>
          </pc:picChg>
        </pc:sldLayoutChg>
        <pc:sldLayoutChg chg="addSp modSp add mod modTransition">
          <pc:chgData name="VICENTE NAFRI MACHADO AREVALO" userId="6d45cc9e94857aa8" providerId="LiveId" clId="{13FA18EE-E21A-4F39-81D1-4B2B77075979}" dt="2025-03-04T20:17:17.720" v="55" actId="14826"/>
          <pc:sldLayoutMkLst>
            <pc:docMk/>
            <pc:sldMasterMk cId="0" sldId="2147483648"/>
            <pc:sldLayoutMk cId="2246725663" sldId="2147483663"/>
          </pc:sldLayoutMkLst>
          <pc:picChg chg="mod">
            <ac:chgData name="VICENTE NAFRI MACHADO AREVALO" userId="6d45cc9e94857aa8" providerId="LiveId" clId="{13FA18EE-E21A-4F39-81D1-4B2B77075979}" dt="2025-03-04T20:17:17.720" v="55" actId="14826"/>
            <ac:picMkLst>
              <pc:docMk/>
              <pc:sldMasterMk cId="0" sldId="2147483648"/>
              <pc:sldLayoutMk cId="2246725663" sldId="2147483663"/>
              <ac:picMk id="5" creationId="{3E8B2018-BD89-42FB-4169-6E96D754FD5A}"/>
            </ac:picMkLst>
          </pc:picChg>
          <pc:picChg chg="add mod ord">
            <ac:chgData name="VICENTE NAFRI MACHADO AREVALO" userId="6d45cc9e94857aa8" providerId="LiveId" clId="{13FA18EE-E21A-4F39-81D1-4B2B77075979}" dt="2025-03-04T20:17:04.087" v="54" actId="167"/>
            <ac:picMkLst>
              <pc:docMk/>
              <pc:sldMasterMk cId="0" sldId="2147483648"/>
              <pc:sldLayoutMk cId="2246725663" sldId="2147483663"/>
              <ac:picMk id="6" creationId="{EEBBD892-B7BC-3722-A296-54A5DE62DE82}"/>
            </ac:picMkLst>
          </pc:picChg>
        </pc:sldLayoutChg>
        <pc:sldLayoutChg chg="modSp add mod modTransition">
          <pc:chgData name="VICENTE NAFRI MACHADO AREVALO" userId="6d45cc9e94857aa8" providerId="LiveId" clId="{13FA18EE-E21A-4F39-81D1-4B2B77075979}" dt="2025-03-04T20:18:38.389" v="68" actId="403"/>
          <pc:sldLayoutMkLst>
            <pc:docMk/>
            <pc:sldMasterMk cId="0" sldId="2147483648"/>
            <pc:sldLayoutMk cId="1954067542" sldId="2147483664"/>
          </pc:sldLayoutMkLst>
          <pc:spChg chg="mod">
            <ac:chgData name="VICENTE NAFRI MACHADO AREVALO" userId="6d45cc9e94857aa8" providerId="LiveId" clId="{13FA18EE-E21A-4F39-81D1-4B2B77075979}" dt="2025-03-04T20:18:30.596" v="65" actId="14100"/>
            <ac:spMkLst>
              <pc:docMk/>
              <pc:sldMasterMk cId="0" sldId="2147483648"/>
              <pc:sldLayoutMk cId="1954067542" sldId="2147483664"/>
              <ac:spMk id="2" creationId="{00000000-0000-0000-0000-000000000000}"/>
            </ac:spMkLst>
          </pc:spChg>
          <pc:spChg chg="mod">
            <ac:chgData name="VICENTE NAFRI MACHADO AREVALO" userId="6d45cc9e94857aa8" providerId="LiveId" clId="{13FA18EE-E21A-4F39-81D1-4B2B77075979}" dt="2025-03-04T20:18:38.389" v="68" actId="403"/>
            <ac:spMkLst>
              <pc:docMk/>
              <pc:sldMasterMk cId="0" sldId="2147483648"/>
              <pc:sldLayoutMk cId="1954067542" sldId="2147483664"/>
              <ac:spMk id="3" creationId="{00000000-0000-0000-0000-000000000000}"/>
            </ac:spMkLst>
          </pc:spChg>
          <pc:picChg chg="mod">
            <ac:chgData name="VICENTE NAFRI MACHADO AREVALO" userId="6d45cc9e94857aa8" providerId="LiveId" clId="{13FA18EE-E21A-4F39-81D1-4B2B77075979}" dt="2025-03-04T20:17:52.698" v="57" actId="14826"/>
            <ac:picMkLst>
              <pc:docMk/>
              <pc:sldMasterMk cId="0" sldId="2147483648"/>
              <pc:sldLayoutMk cId="1954067542" sldId="2147483664"/>
              <ac:picMk id="5" creationId="{3E8B2018-BD89-42FB-4169-6E96D754FD5A}"/>
            </ac:picMkLst>
          </pc:picChg>
        </pc:sldLayoutChg>
      </pc:sldMasterChg>
    </pc:docChg>
  </pc:docChgLst>
  <pc:docChgLst>
    <pc:chgData name="VICENTE NAFRI MACHADO AREVALO" userId="6d45cc9e94857aa8" providerId="LiveId" clId="{C7DB1443-1C27-4E28-94CA-76ADE39B13A9}"/>
    <pc:docChg chg="custSel modSld">
      <pc:chgData name="VICENTE NAFRI MACHADO AREVALO" userId="6d45cc9e94857aa8" providerId="LiveId" clId="{C7DB1443-1C27-4E28-94CA-76ADE39B13A9}" dt="2025-04-01T17:01:35.183" v="36"/>
      <pc:docMkLst>
        <pc:docMk/>
      </pc:docMkLst>
      <pc:sldChg chg="addSp delSp modSp mod">
        <pc:chgData name="VICENTE NAFRI MACHADO AREVALO" userId="6d45cc9e94857aa8" providerId="LiveId" clId="{C7DB1443-1C27-4E28-94CA-76ADE39B13A9}" dt="2025-04-01T17:01:25.379" v="34" actId="1076"/>
        <pc:sldMkLst>
          <pc:docMk/>
          <pc:sldMk cId="1506822289" sldId="256"/>
        </pc:sldMkLst>
        <pc:picChg chg="add del mod">
          <ac:chgData name="VICENTE NAFRI MACHADO AREVALO" userId="6d45cc9e94857aa8" providerId="LiveId" clId="{C7DB1443-1C27-4E28-94CA-76ADE39B13A9}" dt="2025-04-01T17:01:22.715" v="33" actId="478"/>
          <ac:picMkLst>
            <pc:docMk/>
            <pc:sldMk cId="1506822289" sldId="256"/>
            <ac:picMk id="4" creationId="{3B4F0A4B-D6D2-B0AD-26CD-D32DF7C5C8D8}"/>
          </ac:picMkLst>
        </pc:picChg>
        <pc:picChg chg="add mod">
          <ac:chgData name="VICENTE NAFRI MACHADO AREVALO" userId="6d45cc9e94857aa8" providerId="LiveId" clId="{C7DB1443-1C27-4E28-94CA-76ADE39B13A9}" dt="2025-04-01T17:01:25.379" v="34" actId="1076"/>
          <ac:picMkLst>
            <pc:docMk/>
            <pc:sldMk cId="1506822289" sldId="256"/>
            <ac:picMk id="7" creationId="{9AFBF9DF-FA52-991D-9D2A-5D41B92F3EB7}"/>
          </ac:picMkLst>
        </pc:picChg>
      </pc:sldChg>
      <pc:sldChg chg="addSp delSp modSp mod">
        <pc:chgData name="VICENTE NAFRI MACHADO AREVALO" userId="6d45cc9e94857aa8" providerId="LiveId" clId="{C7DB1443-1C27-4E28-94CA-76ADE39B13A9}" dt="2025-04-01T16:56:50.268" v="11"/>
        <pc:sldMkLst>
          <pc:docMk/>
          <pc:sldMk cId="992447137" sldId="290"/>
        </pc:sldMkLst>
        <pc:spChg chg="del">
          <ac:chgData name="VICENTE NAFRI MACHADO AREVALO" userId="6d45cc9e94857aa8" providerId="LiveId" clId="{C7DB1443-1C27-4E28-94CA-76ADE39B13A9}" dt="2025-04-01T16:56:08.695" v="0" actId="12084"/>
          <ac:spMkLst>
            <pc:docMk/>
            <pc:sldMk cId="992447137" sldId="290"/>
            <ac:spMk id="3" creationId="{096502FE-5B2A-7DC9-0D0D-5F727AAE1EA1}"/>
          </ac:spMkLst>
        </pc:spChg>
        <pc:graphicFrameChg chg="add mod">
          <ac:chgData name="VICENTE NAFRI MACHADO AREVALO" userId="6d45cc9e94857aa8" providerId="LiveId" clId="{C7DB1443-1C27-4E28-94CA-76ADE39B13A9}" dt="2025-04-01T16:56:50.268" v="11"/>
          <ac:graphicFrameMkLst>
            <pc:docMk/>
            <pc:sldMk cId="992447137" sldId="290"/>
            <ac:graphicFrameMk id="4" creationId="{74AEF659-2AB0-B09A-DD20-D232A64CBB9C}"/>
          </ac:graphicFrameMkLst>
        </pc:graphicFrameChg>
      </pc:sldChg>
      <pc:sldChg chg="addSp delSp modSp mod">
        <pc:chgData name="VICENTE NAFRI MACHADO AREVALO" userId="6d45cc9e94857aa8" providerId="LiveId" clId="{C7DB1443-1C27-4E28-94CA-76ADE39B13A9}" dt="2025-04-01T17:01:35.183" v="36"/>
        <pc:sldMkLst>
          <pc:docMk/>
          <pc:sldMk cId="716332770" sldId="311"/>
        </pc:sldMkLst>
        <pc:picChg chg="add del mod">
          <ac:chgData name="VICENTE NAFRI MACHADO AREVALO" userId="6d45cc9e94857aa8" providerId="LiveId" clId="{C7DB1443-1C27-4E28-94CA-76ADE39B13A9}" dt="2025-04-01T16:57:53.005" v="19" actId="478"/>
          <ac:picMkLst>
            <pc:docMk/>
            <pc:sldMk cId="716332770" sldId="311"/>
            <ac:picMk id="6" creationId="{AC7FB49D-B559-AB7F-1BDA-B8DBF782E145}"/>
          </ac:picMkLst>
        </pc:picChg>
        <pc:picChg chg="add del mod">
          <ac:chgData name="VICENTE NAFRI MACHADO AREVALO" userId="6d45cc9e94857aa8" providerId="LiveId" clId="{C7DB1443-1C27-4E28-94CA-76ADE39B13A9}" dt="2025-04-01T17:01:34.811" v="35" actId="478"/>
          <ac:picMkLst>
            <pc:docMk/>
            <pc:sldMk cId="716332770" sldId="311"/>
            <ac:picMk id="8" creationId="{45D9DC2F-C634-86AE-BEE4-23F3DA01303E}"/>
          </ac:picMkLst>
        </pc:picChg>
        <pc:picChg chg="add mod">
          <ac:chgData name="VICENTE NAFRI MACHADO AREVALO" userId="6d45cc9e94857aa8" providerId="LiveId" clId="{C7DB1443-1C27-4E28-94CA-76ADE39B13A9}" dt="2025-04-01T17:01:35.183" v="36"/>
          <ac:picMkLst>
            <pc:docMk/>
            <pc:sldMk cId="716332770" sldId="311"/>
            <ac:picMk id="9" creationId="{7B573B94-1CE8-0477-C2D8-D763978DA4C1}"/>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9D336-4465-443A-B3C5-AFFF33FE28E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AB90B52-9C43-4D01-9A7F-52439DF34E81}">
      <dgm:prSet custT="1"/>
      <dgm:spPr/>
      <dgm:t>
        <a:bodyPr/>
        <a:lstStyle/>
        <a:p>
          <a:pPr>
            <a:lnSpc>
              <a:spcPct val="100000"/>
            </a:lnSpc>
          </a:pPr>
          <a:r>
            <a:rPr lang="es-ES" sz="2800" kern="1200" dirty="0"/>
            <a:t>El tema de la </a:t>
          </a:r>
          <a:r>
            <a:rPr lang="es-ES" sz="2800" kern="1200" dirty="0">
              <a:solidFill>
                <a:schemeClr val="accent1"/>
              </a:solidFill>
            </a:rPr>
            <a:t>prosperidad</a:t>
          </a:r>
          <a:r>
            <a:rPr lang="es-ES" sz="2800" kern="1200" dirty="0"/>
            <a:t>, en especial desde una perspectiva cristiana, es uno de los más </a:t>
          </a:r>
          <a:r>
            <a:rPr lang="es-ES" sz="2800" kern="1200" dirty="0">
              <a:solidFill>
                <a:srgbClr val="B71E42"/>
              </a:solidFill>
              <a:latin typeface="Gill Sans MT" panose="020B0502020104020203"/>
              <a:ea typeface="+mn-ea"/>
              <a:cs typeface="+mn-cs"/>
            </a:rPr>
            <a:t>complejos</a:t>
          </a:r>
          <a:r>
            <a:rPr lang="es-ES" sz="2800" kern="1200" dirty="0"/>
            <a:t> y debatidos en las Escrituras.  </a:t>
          </a:r>
          <a:endParaRPr lang="en-US" sz="2800" kern="1200" dirty="0"/>
        </a:p>
      </dgm:t>
    </dgm:pt>
    <dgm:pt modelId="{316F9E97-DAA0-49EC-8557-60B4CB636771}" type="parTrans" cxnId="{EC9966DE-BEF3-495A-8898-05406E79C137}">
      <dgm:prSet/>
      <dgm:spPr/>
      <dgm:t>
        <a:bodyPr/>
        <a:lstStyle/>
        <a:p>
          <a:endParaRPr lang="en-US"/>
        </a:p>
      </dgm:t>
    </dgm:pt>
    <dgm:pt modelId="{8E46CD74-4794-4DA5-8C60-10F96A078976}" type="sibTrans" cxnId="{EC9966DE-BEF3-495A-8898-05406E79C137}">
      <dgm:prSet/>
      <dgm:spPr/>
      <dgm:t>
        <a:bodyPr/>
        <a:lstStyle/>
        <a:p>
          <a:endParaRPr lang="en-US"/>
        </a:p>
      </dgm:t>
    </dgm:pt>
    <dgm:pt modelId="{BE6B8E1E-51C7-46FB-855A-35CA2C4DDC63}">
      <dgm:prSet custT="1"/>
      <dgm:spPr/>
      <dgm:t>
        <a:bodyPr/>
        <a:lstStyle/>
        <a:p>
          <a:pPr>
            <a:lnSpc>
              <a:spcPct val="100000"/>
            </a:lnSpc>
          </a:pPr>
          <a:r>
            <a:rPr lang="es-ES" sz="2800" kern="1200" dirty="0"/>
            <a:t>A lo largo de la historia, tanto teólogos como líderes religiosos han luchado por </a:t>
          </a:r>
          <a:r>
            <a:rPr lang="es-ES" sz="2800" kern="1200" dirty="0">
              <a:solidFill>
                <a:srgbClr val="B71E42"/>
              </a:solidFill>
              <a:latin typeface="Gill Sans MT" panose="020B0502020104020203"/>
              <a:ea typeface="+mn-ea"/>
              <a:cs typeface="+mn-cs"/>
            </a:rPr>
            <a:t>comprender</a:t>
          </a:r>
          <a:r>
            <a:rPr lang="es-ES" sz="2800" kern="1200" dirty="0"/>
            <a:t> las aparentes </a:t>
          </a:r>
          <a:r>
            <a:rPr lang="es-ES" sz="2800" kern="1200" dirty="0">
              <a:solidFill>
                <a:srgbClr val="B71E42"/>
              </a:solidFill>
              <a:latin typeface="Gill Sans MT" panose="020B0502020104020203"/>
              <a:ea typeface="+mn-ea"/>
              <a:cs typeface="+mn-cs"/>
            </a:rPr>
            <a:t>contradicciones</a:t>
          </a:r>
          <a:r>
            <a:rPr lang="es-ES" sz="2800" kern="1200" dirty="0"/>
            <a:t> en este asunto.</a:t>
          </a:r>
          <a:endParaRPr lang="en-US" sz="2800" kern="1200" dirty="0"/>
        </a:p>
      </dgm:t>
    </dgm:pt>
    <dgm:pt modelId="{553B2AF3-DF99-4659-8CC6-64B6A862ECBC}" type="parTrans" cxnId="{6416C5D3-E0FA-4EA3-B2D8-A0F91036A0EC}">
      <dgm:prSet/>
      <dgm:spPr/>
      <dgm:t>
        <a:bodyPr/>
        <a:lstStyle/>
        <a:p>
          <a:endParaRPr lang="en-US"/>
        </a:p>
      </dgm:t>
    </dgm:pt>
    <dgm:pt modelId="{1B7C805C-9709-4D93-98D3-DA6C4F72F390}" type="sibTrans" cxnId="{6416C5D3-E0FA-4EA3-B2D8-A0F91036A0EC}">
      <dgm:prSet/>
      <dgm:spPr/>
      <dgm:t>
        <a:bodyPr/>
        <a:lstStyle/>
        <a:p>
          <a:endParaRPr lang="en-US"/>
        </a:p>
      </dgm:t>
    </dgm:pt>
    <dgm:pt modelId="{E273FC44-552E-4C05-8AC0-8E84EEFED88B}" type="pres">
      <dgm:prSet presAssocID="{CA49D336-4465-443A-B3C5-AFFF33FE28ED}" presName="vert0" presStyleCnt="0">
        <dgm:presLayoutVars>
          <dgm:dir/>
          <dgm:animOne val="branch"/>
          <dgm:animLvl val="lvl"/>
        </dgm:presLayoutVars>
      </dgm:prSet>
      <dgm:spPr/>
    </dgm:pt>
    <dgm:pt modelId="{47207CF4-4313-42DE-8F92-114231579BAF}" type="pres">
      <dgm:prSet presAssocID="{9AB90B52-9C43-4D01-9A7F-52439DF34E81}" presName="thickLine" presStyleLbl="alignNode1" presStyleIdx="0" presStyleCnt="2"/>
      <dgm:spPr/>
    </dgm:pt>
    <dgm:pt modelId="{9FA9A00F-5207-4AED-9F40-5F6616278AFB}" type="pres">
      <dgm:prSet presAssocID="{9AB90B52-9C43-4D01-9A7F-52439DF34E81}" presName="horz1" presStyleCnt="0"/>
      <dgm:spPr/>
    </dgm:pt>
    <dgm:pt modelId="{CA2C3E4E-DF74-4E39-8FF7-A4592ED0F2F7}" type="pres">
      <dgm:prSet presAssocID="{9AB90B52-9C43-4D01-9A7F-52439DF34E81}" presName="tx1" presStyleLbl="revTx" presStyleIdx="0" presStyleCnt="2"/>
      <dgm:spPr/>
    </dgm:pt>
    <dgm:pt modelId="{EFD28A5F-CE3A-452D-BEFC-66F0DF64C60A}" type="pres">
      <dgm:prSet presAssocID="{9AB90B52-9C43-4D01-9A7F-52439DF34E81}" presName="vert1" presStyleCnt="0"/>
      <dgm:spPr/>
    </dgm:pt>
    <dgm:pt modelId="{F8830E7F-3978-4394-B476-893D13DF860E}" type="pres">
      <dgm:prSet presAssocID="{BE6B8E1E-51C7-46FB-855A-35CA2C4DDC63}" presName="thickLine" presStyleLbl="alignNode1" presStyleIdx="1" presStyleCnt="2"/>
      <dgm:spPr/>
    </dgm:pt>
    <dgm:pt modelId="{43B11636-3404-46F3-8D75-D589501C6742}" type="pres">
      <dgm:prSet presAssocID="{BE6B8E1E-51C7-46FB-855A-35CA2C4DDC63}" presName="horz1" presStyleCnt="0"/>
      <dgm:spPr/>
    </dgm:pt>
    <dgm:pt modelId="{701317F7-8D02-4AAD-A875-9CB676164EE5}" type="pres">
      <dgm:prSet presAssocID="{BE6B8E1E-51C7-46FB-855A-35CA2C4DDC63}" presName="tx1" presStyleLbl="revTx" presStyleIdx="1" presStyleCnt="2"/>
      <dgm:spPr/>
    </dgm:pt>
    <dgm:pt modelId="{44185A40-BA24-48CE-AAE4-BE9504406DB1}" type="pres">
      <dgm:prSet presAssocID="{BE6B8E1E-51C7-46FB-855A-35CA2C4DDC63}" presName="vert1" presStyleCnt="0"/>
      <dgm:spPr/>
    </dgm:pt>
  </dgm:ptLst>
  <dgm:cxnLst>
    <dgm:cxn modelId="{CAABA72C-B3B3-4C6A-83D3-986BB9F21BD3}" type="presOf" srcId="{CA49D336-4465-443A-B3C5-AFFF33FE28ED}" destId="{E273FC44-552E-4C05-8AC0-8E84EEFED88B}" srcOrd="0" destOrd="0" presId="urn:microsoft.com/office/officeart/2008/layout/LinedList"/>
    <dgm:cxn modelId="{B9D90E75-B2E4-4554-B786-BB24C3FE6792}" type="presOf" srcId="{BE6B8E1E-51C7-46FB-855A-35CA2C4DDC63}" destId="{701317F7-8D02-4AAD-A875-9CB676164EE5}" srcOrd="0" destOrd="0" presId="urn:microsoft.com/office/officeart/2008/layout/LinedList"/>
    <dgm:cxn modelId="{FFE0ECB8-EF08-4F9B-B88F-E4668B113C38}" type="presOf" srcId="{9AB90B52-9C43-4D01-9A7F-52439DF34E81}" destId="{CA2C3E4E-DF74-4E39-8FF7-A4592ED0F2F7}" srcOrd="0" destOrd="0" presId="urn:microsoft.com/office/officeart/2008/layout/LinedList"/>
    <dgm:cxn modelId="{6416C5D3-E0FA-4EA3-B2D8-A0F91036A0EC}" srcId="{CA49D336-4465-443A-B3C5-AFFF33FE28ED}" destId="{BE6B8E1E-51C7-46FB-855A-35CA2C4DDC63}" srcOrd="1" destOrd="0" parTransId="{553B2AF3-DF99-4659-8CC6-64B6A862ECBC}" sibTransId="{1B7C805C-9709-4D93-98D3-DA6C4F72F390}"/>
    <dgm:cxn modelId="{EC9966DE-BEF3-495A-8898-05406E79C137}" srcId="{CA49D336-4465-443A-B3C5-AFFF33FE28ED}" destId="{9AB90B52-9C43-4D01-9A7F-52439DF34E81}" srcOrd="0" destOrd="0" parTransId="{316F9E97-DAA0-49EC-8557-60B4CB636771}" sibTransId="{8E46CD74-4794-4DA5-8C60-10F96A078976}"/>
    <dgm:cxn modelId="{CBB01FFB-92AA-4CD3-A246-A50785E9BAB4}" type="presParOf" srcId="{E273FC44-552E-4C05-8AC0-8E84EEFED88B}" destId="{47207CF4-4313-42DE-8F92-114231579BAF}" srcOrd="0" destOrd="0" presId="urn:microsoft.com/office/officeart/2008/layout/LinedList"/>
    <dgm:cxn modelId="{01DEF012-BC9B-4868-BBC1-A7C10C9B0ADF}" type="presParOf" srcId="{E273FC44-552E-4C05-8AC0-8E84EEFED88B}" destId="{9FA9A00F-5207-4AED-9F40-5F6616278AFB}" srcOrd="1" destOrd="0" presId="urn:microsoft.com/office/officeart/2008/layout/LinedList"/>
    <dgm:cxn modelId="{80F28871-AAAB-466D-BEDB-575F91CB3F7E}" type="presParOf" srcId="{9FA9A00F-5207-4AED-9F40-5F6616278AFB}" destId="{CA2C3E4E-DF74-4E39-8FF7-A4592ED0F2F7}" srcOrd="0" destOrd="0" presId="urn:microsoft.com/office/officeart/2008/layout/LinedList"/>
    <dgm:cxn modelId="{9C136E61-EA02-42D0-9686-345E3828B232}" type="presParOf" srcId="{9FA9A00F-5207-4AED-9F40-5F6616278AFB}" destId="{EFD28A5F-CE3A-452D-BEFC-66F0DF64C60A}" srcOrd="1" destOrd="0" presId="urn:microsoft.com/office/officeart/2008/layout/LinedList"/>
    <dgm:cxn modelId="{940040AC-A958-465C-B7E2-5D3E3C75C9F0}" type="presParOf" srcId="{E273FC44-552E-4C05-8AC0-8E84EEFED88B}" destId="{F8830E7F-3978-4394-B476-893D13DF860E}" srcOrd="2" destOrd="0" presId="urn:microsoft.com/office/officeart/2008/layout/LinedList"/>
    <dgm:cxn modelId="{34210BC7-1E15-4CA8-8624-C38F49C89427}" type="presParOf" srcId="{E273FC44-552E-4C05-8AC0-8E84EEFED88B}" destId="{43B11636-3404-46F3-8D75-D589501C6742}" srcOrd="3" destOrd="0" presId="urn:microsoft.com/office/officeart/2008/layout/LinedList"/>
    <dgm:cxn modelId="{6C4F3231-5AE9-410F-B007-DB9FD84F23E3}" type="presParOf" srcId="{43B11636-3404-46F3-8D75-D589501C6742}" destId="{701317F7-8D02-4AAD-A875-9CB676164EE5}" srcOrd="0" destOrd="0" presId="urn:microsoft.com/office/officeart/2008/layout/LinedList"/>
    <dgm:cxn modelId="{A5B12996-0C63-4148-9D3F-C919714B9BF1}" type="presParOf" srcId="{43B11636-3404-46F3-8D75-D589501C6742}" destId="{44185A40-BA24-48CE-AAE4-BE9504406D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766FF-E6FF-41FD-9F4B-850A081965C9}"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s-419"/>
        </a:p>
      </dgm:t>
    </dgm:pt>
    <dgm:pt modelId="{420E632C-7F81-4F78-9D1A-D528B5B27108}">
      <dgm:prSet/>
      <dgm:spPr/>
      <dgm:t>
        <a:bodyPr/>
        <a:lstStyle/>
        <a:p>
          <a:pPr>
            <a:lnSpc>
              <a:spcPct val="100000"/>
            </a:lnSpc>
          </a:pPr>
          <a:r>
            <a:rPr lang="es-ES"/>
            <a:t>Crecimiento económico</a:t>
          </a:r>
          <a:endParaRPr lang="es-419"/>
        </a:p>
      </dgm:t>
    </dgm:pt>
    <dgm:pt modelId="{D1028E05-768D-4855-B32A-593FA25C74D9}" type="parTrans" cxnId="{97988A4E-916B-4F66-89B9-B6B9606E0E80}">
      <dgm:prSet/>
      <dgm:spPr/>
      <dgm:t>
        <a:bodyPr/>
        <a:lstStyle/>
        <a:p>
          <a:endParaRPr lang="es-419"/>
        </a:p>
      </dgm:t>
    </dgm:pt>
    <dgm:pt modelId="{1916500E-2C1D-4A88-855E-96179D86CF65}" type="sibTrans" cxnId="{97988A4E-916B-4F66-89B9-B6B9606E0E80}">
      <dgm:prSet/>
      <dgm:spPr/>
      <dgm:t>
        <a:bodyPr/>
        <a:lstStyle/>
        <a:p>
          <a:endParaRPr lang="es-419"/>
        </a:p>
      </dgm:t>
    </dgm:pt>
    <dgm:pt modelId="{DB76EDFB-079B-4F6C-A65F-E12AF0B8CDE0}">
      <dgm:prSet/>
      <dgm:spPr/>
      <dgm:t>
        <a:bodyPr/>
        <a:lstStyle/>
        <a:p>
          <a:pPr>
            <a:lnSpc>
              <a:spcPct val="100000"/>
            </a:lnSpc>
          </a:pPr>
          <a:r>
            <a:rPr lang="es-ES"/>
            <a:t>La mejora en la salud</a:t>
          </a:r>
          <a:endParaRPr lang="es-419"/>
        </a:p>
      </dgm:t>
    </dgm:pt>
    <dgm:pt modelId="{43F211A5-63E1-46FF-9BF6-9CB8BB8D42E4}" type="parTrans" cxnId="{448D3776-DF50-4648-AA3A-6187374EF53A}">
      <dgm:prSet/>
      <dgm:spPr/>
      <dgm:t>
        <a:bodyPr/>
        <a:lstStyle/>
        <a:p>
          <a:endParaRPr lang="es-419"/>
        </a:p>
      </dgm:t>
    </dgm:pt>
    <dgm:pt modelId="{A6EA57C8-5F75-4101-84A3-8F4C58641641}" type="sibTrans" cxnId="{448D3776-DF50-4648-AA3A-6187374EF53A}">
      <dgm:prSet/>
      <dgm:spPr/>
      <dgm:t>
        <a:bodyPr/>
        <a:lstStyle/>
        <a:p>
          <a:endParaRPr lang="es-419"/>
        </a:p>
      </dgm:t>
    </dgm:pt>
    <dgm:pt modelId="{5DEF1E6E-414B-4AD0-88B5-DF84F61C23D5}">
      <dgm:prSet/>
      <dgm:spPr/>
      <dgm:t>
        <a:bodyPr/>
        <a:lstStyle/>
        <a:p>
          <a:pPr>
            <a:lnSpc>
              <a:spcPct val="100000"/>
            </a:lnSpc>
          </a:pPr>
          <a:r>
            <a:rPr lang="es-ES"/>
            <a:t>El éxito en los emprendimientos personales o empresariales.</a:t>
          </a:r>
          <a:endParaRPr lang="es-419"/>
        </a:p>
      </dgm:t>
    </dgm:pt>
    <dgm:pt modelId="{FAF0C741-D49F-4083-B6A1-7DF243E1FF20}" type="parTrans" cxnId="{07A8BBF4-9F3C-4A15-A3CA-187F9A8E3D93}">
      <dgm:prSet/>
      <dgm:spPr/>
      <dgm:t>
        <a:bodyPr/>
        <a:lstStyle/>
        <a:p>
          <a:endParaRPr lang="es-419"/>
        </a:p>
      </dgm:t>
    </dgm:pt>
    <dgm:pt modelId="{DF7FBF30-3840-4773-93AA-0CFB9BAF34F5}" type="sibTrans" cxnId="{07A8BBF4-9F3C-4A15-A3CA-187F9A8E3D93}">
      <dgm:prSet/>
      <dgm:spPr/>
      <dgm:t>
        <a:bodyPr/>
        <a:lstStyle/>
        <a:p>
          <a:endParaRPr lang="es-419"/>
        </a:p>
      </dgm:t>
    </dgm:pt>
    <dgm:pt modelId="{5119BFFB-CDC6-41A0-8820-8E9E3ED0A8D8}" type="pres">
      <dgm:prSet presAssocID="{4F2766FF-E6FF-41FD-9F4B-850A081965C9}" presName="root" presStyleCnt="0">
        <dgm:presLayoutVars>
          <dgm:dir/>
          <dgm:resizeHandles val="exact"/>
        </dgm:presLayoutVars>
      </dgm:prSet>
      <dgm:spPr/>
    </dgm:pt>
    <dgm:pt modelId="{4B3BBA80-A40F-4205-8DD3-8FF1EE6E884F}" type="pres">
      <dgm:prSet presAssocID="{420E632C-7F81-4F78-9D1A-D528B5B27108}" presName="compNode" presStyleCnt="0"/>
      <dgm:spPr/>
    </dgm:pt>
    <dgm:pt modelId="{D17AB03C-A090-4BC6-ABE6-6C963491E306}" type="pres">
      <dgm:prSet presAssocID="{420E632C-7F81-4F78-9D1A-D528B5B27108}" presName="bgRect" presStyleLbl="bgShp" presStyleIdx="0" presStyleCnt="3"/>
      <dgm:spPr/>
    </dgm:pt>
    <dgm:pt modelId="{9C247636-A642-414E-A3D8-66139DAE390B}" type="pres">
      <dgm:prSet presAssocID="{420E632C-7F81-4F78-9D1A-D528B5B271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87CBA9D7-3F60-45C6-8F41-0185C1003554}" type="pres">
      <dgm:prSet presAssocID="{420E632C-7F81-4F78-9D1A-D528B5B27108}" presName="spaceRect" presStyleCnt="0"/>
      <dgm:spPr/>
    </dgm:pt>
    <dgm:pt modelId="{32A5336F-862B-4B0F-A2D3-575DEFA2CFE7}" type="pres">
      <dgm:prSet presAssocID="{420E632C-7F81-4F78-9D1A-D528B5B27108}" presName="parTx" presStyleLbl="revTx" presStyleIdx="0" presStyleCnt="3">
        <dgm:presLayoutVars>
          <dgm:chMax val="0"/>
          <dgm:chPref val="0"/>
        </dgm:presLayoutVars>
      </dgm:prSet>
      <dgm:spPr/>
    </dgm:pt>
    <dgm:pt modelId="{32E6B507-5CD8-4DC9-86C8-A83652742F47}" type="pres">
      <dgm:prSet presAssocID="{1916500E-2C1D-4A88-855E-96179D86CF65}" presName="sibTrans" presStyleCnt="0"/>
      <dgm:spPr/>
    </dgm:pt>
    <dgm:pt modelId="{767993A9-059B-4ACB-92DF-AA96C10CE74E}" type="pres">
      <dgm:prSet presAssocID="{DB76EDFB-079B-4F6C-A65F-E12AF0B8CDE0}" presName="compNode" presStyleCnt="0"/>
      <dgm:spPr/>
    </dgm:pt>
    <dgm:pt modelId="{944950B4-A322-4205-9A6B-1B9F818297AF}" type="pres">
      <dgm:prSet presAssocID="{DB76EDFB-079B-4F6C-A65F-E12AF0B8CDE0}" presName="bgRect" presStyleLbl="bgShp" presStyleIdx="1" presStyleCnt="3"/>
      <dgm:spPr/>
    </dgm:pt>
    <dgm:pt modelId="{86D90202-8F90-4094-A7C5-7268E89EFFF9}" type="pres">
      <dgm:prSet presAssocID="{DB76EDFB-079B-4F6C-A65F-E12AF0B8CD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A22CF023-F803-4FB7-98FE-8A8E1DCDA766}" type="pres">
      <dgm:prSet presAssocID="{DB76EDFB-079B-4F6C-A65F-E12AF0B8CDE0}" presName="spaceRect" presStyleCnt="0"/>
      <dgm:spPr/>
    </dgm:pt>
    <dgm:pt modelId="{4BFC12B0-CAE6-4586-B8D0-ECB3F5D2C29A}" type="pres">
      <dgm:prSet presAssocID="{DB76EDFB-079B-4F6C-A65F-E12AF0B8CDE0}" presName="parTx" presStyleLbl="revTx" presStyleIdx="1" presStyleCnt="3">
        <dgm:presLayoutVars>
          <dgm:chMax val="0"/>
          <dgm:chPref val="0"/>
        </dgm:presLayoutVars>
      </dgm:prSet>
      <dgm:spPr/>
    </dgm:pt>
    <dgm:pt modelId="{C882B7B3-F433-4FEA-ABEE-BF3BEBC4D6F3}" type="pres">
      <dgm:prSet presAssocID="{A6EA57C8-5F75-4101-84A3-8F4C58641641}" presName="sibTrans" presStyleCnt="0"/>
      <dgm:spPr/>
    </dgm:pt>
    <dgm:pt modelId="{D2A3641B-B36B-4D5E-9314-372822194B8D}" type="pres">
      <dgm:prSet presAssocID="{5DEF1E6E-414B-4AD0-88B5-DF84F61C23D5}" presName="compNode" presStyleCnt="0"/>
      <dgm:spPr/>
    </dgm:pt>
    <dgm:pt modelId="{4C66A098-12F7-4EB7-92BF-1CF9143CA517}" type="pres">
      <dgm:prSet presAssocID="{5DEF1E6E-414B-4AD0-88B5-DF84F61C23D5}" presName="bgRect" presStyleLbl="bgShp" presStyleIdx="2" presStyleCnt="3"/>
      <dgm:spPr/>
    </dgm:pt>
    <dgm:pt modelId="{C37777DB-9E71-4FF4-9BE1-74A8992F3A35}" type="pres">
      <dgm:prSet presAssocID="{5DEF1E6E-414B-4AD0-88B5-DF84F61C23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Success"/>
        </a:ext>
      </dgm:extLst>
    </dgm:pt>
    <dgm:pt modelId="{8A2F568E-1ED4-40F2-955F-B76C6F085CDC}" type="pres">
      <dgm:prSet presAssocID="{5DEF1E6E-414B-4AD0-88B5-DF84F61C23D5}" presName="spaceRect" presStyleCnt="0"/>
      <dgm:spPr/>
    </dgm:pt>
    <dgm:pt modelId="{325AFB46-4C09-45D9-A78E-D46CC47D907D}" type="pres">
      <dgm:prSet presAssocID="{5DEF1E6E-414B-4AD0-88B5-DF84F61C23D5}" presName="parTx" presStyleLbl="revTx" presStyleIdx="2" presStyleCnt="3">
        <dgm:presLayoutVars>
          <dgm:chMax val="0"/>
          <dgm:chPref val="0"/>
        </dgm:presLayoutVars>
      </dgm:prSet>
      <dgm:spPr/>
    </dgm:pt>
  </dgm:ptLst>
  <dgm:cxnLst>
    <dgm:cxn modelId="{C2CF2020-39E2-44D5-AD01-434ECE97447B}" type="presOf" srcId="{4F2766FF-E6FF-41FD-9F4B-850A081965C9}" destId="{5119BFFB-CDC6-41A0-8820-8E9E3ED0A8D8}" srcOrd="0" destOrd="0" presId="urn:microsoft.com/office/officeart/2018/2/layout/IconVerticalSolidList"/>
    <dgm:cxn modelId="{52384845-0F8E-41AC-BC47-D183A92BF2F2}" type="presOf" srcId="{420E632C-7F81-4F78-9D1A-D528B5B27108}" destId="{32A5336F-862B-4B0F-A2D3-575DEFA2CFE7}" srcOrd="0" destOrd="0" presId="urn:microsoft.com/office/officeart/2018/2/layout/IconVerticalSolidList"/>
    <dgm:cxn modelId="{97988A4E-916B-4F66-89B9-B6B9606E0E80}" srcId="{4F2766FF-E6FF-41FD-9F4B-850A081965C9}" destId="{420E632C-7F81-4F78-9D1A-D528B5B27108}" srcOrd="0" destOrd="0" parTransId="{D1028E05-768D-4855-B32A-593FA25C74D9}" sibTransId="{1916500E-2C1D-4A88-855E-96179D86CF65}"/>
    <dgm:cxn modelId="{448D3776-DF50-4648-AA3A-6187374EF53A}" srcId="{4F2766FF-E6FF-41FD-9F4B-850A081965C9}" destId="{DB76EDFB-079B-4F6C-A65F-E12AF0B8CDE0}" srcOrd="1" destOrd="0" parTransId="{43F211A5-63E1-46FF-9BF6-9CB8BB8D42E4}" sibTransId="{A6EA57C8-5F75-4101-84A3-8F4C58641641}"/>
    <dgm:cxn modelId="{23C353D3-BF73-451A-9E93-CB4CF7CA00C6}" type="presOf" srcId="{DB76EDFB-079B-4F6C-A65F-E12AF0B8CDE0}" destId="{4BFC12B0-CAE6-4586-B8D0-ECB3F5D2C29A}" srcOrd="0" destOrd="0" presId="urn:microsoft.com/office/officeart/2018/2/layout/IconVerticalSolidList"/>
    <dgm:cxn modelId="{66CE5BF0-BEF6-499E-8B5C-A8CFDEE7B5A5}" type="presOf" srcId="{5DEF1E6E-414B-4AD0-88B5-DF84F61C23D5}" destId="{325AFB46-4C09-45D9-A78E-D46CC47D907D}" srcOrd="0" destOrd="0" presId="urn:microsoft.com/office/officeart/2018/2/layout/IconVerticalSolidList"/>
    <dgm:cxn modelId="{07A8BBF4-9F3C-4A15-A3CA-187F9A8E3D93}" srcId="{4F2766FF-E6FF-41FD-9F4B-850A081965C9}" destId="{5DEF1E6E-414B-4AD0-88B5-DF84F61C23D5}" srcOrd="2" destOrd="0" parTransId="{FAF0C741-D49F-4083-B6A1-7DF243E1FF20}" sibTransId="{DF7FBF30-3840-4773-93AA-0CFB9BAF34F5}"/>
    <dgm:cxn modelId="{4F8841F1-EBE5-416E-80A3-6F16005DF969}" type="presParOf" srcId="{5119BFFB-CDC6-41A0-8820-8E9E3ED0A8D8}" destId="{4B3BBA80-A40F-4205-8DD3-8FF1EE6E884F}" srcOrd="0" destOrd="0" presId="urn:microsoft.com/office/officeart/2018/2/layout/IconVerticalSolidList"/>
    <dgm:cxn modelId="{BA9A111C-4261-40EA-99C7-ABDDA32F13B4}" type="presParOf" srcId="{4B3BBA80-A40F-4205-8DD3-8FF1EE6E884F}" destId="{D17AB03C-A090-4BC6-ABE6-6C963491E306}" srcOrd="0" destOrd="0" presId="urn:microsoft.com/office/officeart/2018/2/layout/IconVerticalSolidList"/>
    <dgm:cxn modelId="{38DDC39D-7210-4AF4-82A0-A66CA6CFA929}" type="presParOf" srcId="{4B3BBA80-A40F-4205-8DD3-8FF1EE6E884F}" destId="{9C247636-A642-414E-A3D8-66139DAE390B}" srcOrd="1" destOrd="0" presId="urn:microsoft.com/office/officeart/2018/2/layout/IconVerticalSolidList"/>
    <dgm:cxn modelId="{817D52E5-8129-4A45-A185-461C124E5C61}" type="presParOf" srcId="{4B3BBA80-A40F-4205-8DD3-8FF1EE6E884F}" destId="{87CBA9D7-3F60-45C6-8F41-0185C1003554}" srcOrd="2" destOrd="0" presId="urn:microsoft.com/office/officeart/2018/2/layout/IconVerticalSolidList"/>
    <dgm:cxn modelId="{800D30F6-4DFA-47C2-B422-FB63A4F290DC}" type="presParOf" srcId="{4B3BBA80-A40F-4205-8DD3-8FF1EE6E884F}" destId="{32A5336F-862B-4B0F-A2D3-575DEFA2CFE7}" srcOrd="3" destOrd="0" presId="urn:microsoft.com/office/officeart/2018/2/layout/IconVerticalSolidList"/>
    <dgm:cxn modelId="{A9429C4F-5280-41C2-8280-53085339EC9F}" type="presParOf" srcId="{5119BFFB-CDC6-41A0-8820-8E9E3ED0A8D8}" destId="{32E6B507-5CD8-4DC9-86C8-A83652742F47}" srcOrd="1" destOrd="0" presId="urn:microsoft.com/office/officeart/2018/2/layout/IconVerticalSolidList"/>
    <dgm:cxn modelId="{8817D6BA-B5E4-452E-8665-2FDFC77EED86}" type="presParOf" srcId="{5119BFFB-CDC6-41A0-8820-8E9E3ED0A8D8}" destId="{767993A9-059B-4ACB-92DF-AA96C10CE74E}" srcOrd="2" destOrd="0" presId="urn:microsoft.com/office/officeart/2018/2/layout/IconVerticalSolidList"/>
    <dgm:cxn modelId="{28F1205C-2D3E-4767-A6F8-75A75F8113E8}" type="presParOf" srcId="{767993A9-059B-4ACB-92DF-AA96C10CE74E}" destId="{944950B4-A322-4205-9A6B-1B9F818297AF}" srcOrd="0" destOrd="0" presId="urn:microsoft.com/office/officeart/2018/2/layout/IconVerticalSolidList"/>
    <dgm:cxn modelId="{535123D3-E0A5-4E25-8257-7DEEFCFD7E9C}" type="presParOf" srcId="{767993A9-059B-4ACB-92DF-AA96C10CE74E}" destId="{86D90202-8F90-4094-A7C5-7268E89EFFF9}" srcOrd="1" destOrd="0" presId="urn:microsoft.com/office/officeart/2018/2/layout/IconVerticalSolidList"/>
    <dgm:cxn modelId="{DB32AA1B-33C3-45DB-A86A-85F13FDFD752}" type="presParOf" srcId="{767993A9-059B-4ACB-92DF-AA96C10CE74E}" destId="{A22CF023-F803-4FB7-98FE-8A8E1DCDA766}" srcOrd="2" destOrd="0" presId="urn:microsoft.com/office/officeart/2018/2/layout/IconVerticalSolidList"/>
    <dgm:cxn modelId="{7C3FC8FB-345B-4972-A71C-3456FBCCAD7A}" type="presParOf" srcId="{767993A9-059B-4ACB-92DF-AA96C10CE74E}" destId="{4BFC12B0-CAE6-4586-B8D0-ECB3F5D2C29A}" srcOrd="3" destOrd="0" presId="urn:microsoft.com/office/officeart/2018/2/layout/IconVerticalSolidList"/>
    <dgm:cxn modelId="{36DC3671-556D-4B02-8A43-34E8A64B6B6E}" type="presParOf" srcId="{5119BFFB-CDC6-41A0-8820-8E9E3ED0A8D8}" destId="{C882B7B3-F433-4FEA-ABEE-BF3BEBC4D6F3}" srcOrd="3" destOrd="0" presId="urn:microsoft.com/office/officeart/2018/2/layout/IconVerticalSolidList"/>
    <dgm:cxn modelId="{A50EFBCA-110B-4A4A-A976-EB8582185DCC}" type="presParOf" srcId="{5119BFFB-CDC6-41A0-8820-8E9E3ED0A8D8}" destId="{D2A3641B-B36B-4D5E-9314-372822194B8D}" srcOrd="4" destOrd="0" presId="urn:microsoft.com/office/officeart/2018/2/layout/IconVerticalSolidList"/>
    <dgm:cxn modelId="{94A9B672-46D6-4F8D-8FF0-9231B4662FEB}" type="presParOf" srcId="{D2A3641B-B36B-4D5E-9314-372822194B8D}" destId="{4C66A098-12F7-4EB7-92BF-1CF9143CA517}" srcOrd="0" destOrd="0" presId="urn:microsoft.com/office/officeart/2018/2/layout/IconVerticalSolidList"/>
    <dgm:cxn modelId="{F54E3BDD-34F8-4CE5-ACAC-51E464EB05D9}" type="presParOf" srcId="{D2A3641B-B36B-4D5E-9314-372822194B8D}" destId="{C37777DB-9E71-4FF4-9BE1-74A8992F3A35}" srcOrd="1" destOrd="0" presId="urn:microsoft.com/office/officeart/2018/2/layout/IconVerticalSolidList"/>
    <dgm:cxn modelId="{59B3E341-A467-41D2-95BB-ED05A59BFE8D}" type="presParOf" srcId="{D2A3641B-B36B-4D5E-9314-372822194B8D}" destId="{8A2F568E-1ED4-40F2-955F-B76C6F085CDC}" srcOrd="2" destOrd="0" presId="urn:microsoft.com/office/officeart/2018/2/layout/IconVerticalSolidList"/>
    <dgm:cxn modelId="{448600E9-4DD5-44FE-8D77-63FD8BA121B9}" type="presParOf" srcId="{D2A3641B-B36B-4D5E-9314-372822194B8D}" destId="{325AFB46-4C09-45D9-A78E-D46CC47D90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19E0B-CFE0-4B4E-B606-6A9FFE3EC81C}"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s-419"/>
        </a:p>
      </dgm:t>
    </dgm:pt>
    <dgm:pt modelId="{EA90175A-77F6-4983-B3D5-2D6BBD0C1ACD}">
      <dgm:prSet custT="1"/>
      <dgm:spPr/>
      <dgm:t>
        <a:bodyPr/>
        <a:lstStyle/>
        <a:p>
          <a:r>
            <a:rPr lang="es-ES" sz="2300" kern="1200" dirty="0">
              <a:solidFill>
                <a:schemeClr val="accent1"/>
              </a:solidFill>
            </a:rPr>
            <a:t>Abraham</a:t>
          </a:r>
          <a:r>
            <a:rPr lang="es-ES" sz="2300" kern="1200" dirty="0"/>
            <a:t> fue bendecido </a:t>
          </a:r>
          <a:r>
            <a:rPr lang="es-ES" sz="2300" kern="1200" dirty="0">
              <a:solidFill>
                <a:srgbClr val="B71E42"/>
              </a:solidFill>
              <a:latin typeface="Gill Sans MT" panose="020B0502020104020203"/>
              <a:ea typeface="+mn-ea"/>
              <a:cs typeface="+mn-cs"/>
            </a:rPr>
            <a:t>económicamente</a:t>
          </a:r>
          <a:r>
            <a:rPr lang="es-ES" sz="2300" kern="1200" dirty="0"/>
            <a:t> y se convirtió en un hombre de gran riqueza; </a:t>
          </a:r>
          <a:endParaRPr lang="es-419" sz="2300" kern="1200" dirty="0"/>
        </a:p>
      </dgm:t>
    </dgm:pt>
    <dgm:pt modelId="{A89C7536-7C8A-422E-B32C-8106F7242E92}" type="parTrans" cxnId="{93626092-1E97-4ABB-9DB3-D17B89D3E2B4}">
      <dgm:prSet/>
      <dgm:spPr/>
      <dgm:t>
        <a:bodyPr/>
        <a:lstStyle/>
        <a:p>
          <a:endParaRPr lang="es-419"/>
        </a:p>
      </dgm:t>
    </dgm:pt>
    <dgm:pt modelId="{FF9D3CD8-C807-4714-9775-B05EAD1411E7}" type="sibTrans" cxnId="{93626092-1E97-4ABB-9DB3-D17B89D3E2B4}">
      <dgm:prSet/>
      <dgm:spPr/>
      <dgm:t>
        <a:bodyPr/>
        <a:lstStyle/>
        <a:p>
          <a:endParaRPr lang="es-419"/>
        </a:p>
      </dgm:t>
    </dgm:pt>
    <dgm:pt modelId="{E940AAB9-6449-4EB7-8056-111073906703}">
      <dgm:prSet custT="1"/>
      <dgm:spPr/>
      <dgm:t>
        <a:bodyPr/>
        <a:lstStyle/>
        <a:p>
          <a:r>
            <a:rPr lang="es-ES" sz="2300" kern="1200" dirty="0">
              <a:solidFill>
                <a:srgbClr val="B71E42"/>
              </a:solidFill>
              <a:latin typeface="Gill Sans MT" panose="020B0502020104020203"/>
              <a:ea typeface="+mn-ea"/>
              <a:cs typeface="+mn-cs"/>
            </a:rPr>
            <a:t>Moisés</a:t>
          </a:r>
          <a:r>
            <a:rPr lang="es-ES" sz="2300" kern="1200" dirty="0"/>
            <a:t> prosperó en su </a:t>
          </a:r>
          <a:r>
            <a:rPr lang="es-ES" sz="2300" kern="1200" dirty="0">
              <a:solidFill>
                <a:srgbClr val="B71E42"/>
              </a:solidFill>
              <a:latin typeface="Gill Sans MT" panose="020B0502020104020203"/>
              <a:ea typeface="+mn-ea"/>
              <a:cs typeface="+mn-cs"/>
            </a:rPr>
            <a:t>misión</a:t>
          </a:r>
          <a:r>
            <a:rPr lang="es-ES" sz="2300" kern="1200" dirty="0"/>
            <a:t> de liberar al pueblo de Israel de la esclavitud en Egipto; y </a:t>
          </a:r>
          <a:endParaRPr lang="es-419" sz="2300" kern="1200" dirty="0"/>
        </a:p>
      </dgm:t>
    </dgm:pt>
    <dgm:pt modelId="{6C363E36-9DA5-4D8E-9FDA-C2C4D7BA2A2F}" type="parTrans" cxnId="{CB07F33E-4502-4602-BD6F-A16399FB11E9}">
      <dgm:prSet/>
      <dgm:spPr/>
      <dgm:t>
        <a:bodyPr/>
        <a:lstStyle/>
        <a:p>
          <a:endParaRPr lang="es-419"/>
        </a:p>
      </dgm:t>
    </dgm:pt>
    <dgm:pt modelId="{7ADC9C70-E09E-406E-A808-0837C08560E3}" type="sibTrans" cxnId="{CB07F33E-4502-4602-BD6F-A16399FB11E9}">
      <dgm:prSet/>
      <dgm:spPr/>
      <dgm:t>
        <a:bodyPr/>
        <a:lstStyle/>
        <a:p>
          <a:endParaRPr lang="es-419"/>
        </a:p>
      </dgm:t>
    </dgm:pt>
    <dgm:pt modelId="{3BC22B9B-E7DA-4126-B7AE-1106B0CD4D59}">
      <dgm:prSet custT="1"/>
      <dgm:spPr/>
      <dgm:t>
        <a:bodyPr/>
        <a:lstStyle/>
        <a:p>
          <a:r>
            <a:rPr lang="es-ES" sz="2300" kern="1200" dirty="0">
              <a:solidFill>
                <a:srgbClr val="B71E42"/>
              </a:solidFill>
              <a:latin typeface="Gill Sans MT" panose="020B0502020104020203"/>
              <a:ea typeface="+mn-ea"/>
              <a:cs typeface="+mn-cs"/>
            </a:rPr>
            <a:t>Juan</a:t>
          </a:r>
          <a:r>
            <a:rPr lang="es-ES" sz="2300" kern="1200" dirty="0"/>
            <a:t>, en su tercera carta, ora para que su destinatario prospere en </a:t>
          </a:r>
          <a:r>
            <a:rPr lang="es-ES" sz="2300" kern="1200" dirty="0">
              <a:solidFill>
                <a:srgbClr val="B71E42"/>
              </a:solidFill>
              <a:latin typeface="Gill Sans MT" panose="020B0502020104020203"/>
              <a:ea typeface="+mn-ea"/>
              <a:cs typeface="+mn-cs"/>
            </a:rPr>
            <a:t>todo</a:t>
          </a:r>
          <a:r>
            <a:rPr lang="es-ES" sz="2300" kern="1200" dirty="0"/>
            <a:t>, incluyendo su </a:t>
          </a:r>
          <a:r>
            <a:rPr lang="es-ES" sz="2300" kern="1200" dirty="0">
              <a:solidFill>
                <a:srgbClr val="B71E42"/>
              </a:solidFill>
              <a:latin typeface="Gill Sans MT" panose="020B0502020104020203"/>
              <a:ea typeface="+mn-ea"/>
              <a:cs typeface="+mn-cs"/>
            </a:rPr>
            <a:t>salud</a:t>
          </a:r>
          <a:r>
            <a:rPr lang="es-ES" sz="2300" kern="1200" dirty="0"/>
            <a:t> y </a:t>
          </a:r>
          <a:r>
            <a:rPr lang="es-ES" sz="2300" kern="1200" dirty="0">
              <a:solidFill>
                <a:srgbClr val="B71E42"/>
              </a:solidFill>
              <a:latin typeface="Gill Sans MT" panose="020B0502020104020203"/>
              <a:ea typeface="+mn-ea"/>
              <a:cs typeface="+mn-cs"/>
            </a:rPr>
            <a:t>vida</a:t>
          </a:r>
          <a:r>
            <a:rPr lang="es-ES" sz="2300" kern="1200" dirty="0"/>
            <a:t> </a:t>
          </a:r>
          <a:r>
            <a:rPr lang="es-ES" sz="2300" kern="1200" dirty="0">
              <a:solidFill>
                <a:srgbClr val="B71E42"/>
              </a:solidFill>
              <a:latin typeface="Gill Sans MT" panose="020B0502020104020203"/>
              <a:ea typeface="+mn-ea"/>
              <a:cs typeface="+mn-cs"/>
            </a:rPr>
            <a:t>espiritual</a:t>
          </a:r>
          <a:r>
            <a:rPr lang="es-ES" sz="2300" kern="1200" dirty="0"/>
            <a:t>, como leemos en 3 Juan 1: 2.</a:t>
          </a:r>
          <a:endParaRPr lang="es-419" sz="2300" kern="1200" dirty="0"/>
        </a:p>
      </dgm:t>
    </dgm:pt>
    <dgm:pt modelId="{E8E68A52-7D01-42E4-8758-B3BA337A56B9}" type="parTrans" cxnId="{285F785A-E224-49CC-B45B-C8E1B8EBD3A0}">
      <dgm:prSet/>
      <dgm:spPr/>
      <dgm:t>
        <a:bodyPr/>
        <a:lstStyle/>
        <a:p>
          <a:endParaRPr lang="es-419"/>
        </a:p>
      </dgm:t>
    </dgm:pt>
    <dgm:pt modelId="{CFA53FBB-F993-41A0-AA1C-4BA2569F7E73}" type="sibTrans" cxnId="{285F785A-E224-49CC-B45B-C8E1B8EBD3A0}">
      <dgm:prSet/>
      <dgm:spPr/>
      <dgm:t>
        <a:bodyPr/>
        <a:lstStyle/>
        <a:p>
          <a:endParaRPr lang="es-419"/>
        </a:p>
      </dgm:t>
    </dgm:pt>
    <dgm:pt modelId="{68705476-4C18-4FC7-A4BD-44610ADF2834}" type="pres">
      <dgm:prSet presAssocID="{09C19E0B-CFE0-4B4E-B606-6A9FFE3EC81C}" presName="vert0" presStyleCnt="0">
        <dgm:presLayoutVars>
          <dgm:dir/>
          <dgm:animOne val="branch"/>
          <dgm:animLvl val="lvl"/>
        </dgm:presLayoutVars>
      </dgm:prSet>
      <dgm:spPr/>
    </dgm:pt>
    <dgm:pt modelId="{7AB6C0F3-CE5F-4A62-9836-5B4B863B2B1B}" type="pres">
      <dgm:prSet presAssocID="{EA90175A-77F6-4983-B3D5-2D6BBD0C1ACD}" presName="thickLine" presStyleLbl="alignNode1" presStyleIdx="0" presStyleCnt="3"/>
      <dgm:spPr/>
    </dgm:pt>
    <dgm:pt modelId="{61DD5829-DAFE-4547-8955-F82DE0A3113E}" type="pres">
      <dgm:prSet presAssocID="{EA90175A-77F6-4983-B3D5-2D6BBD0C1ACD}" presName="horz1" presStyleCnt="0"/>
      <dgm:spPr/>
    </dgm:pt>
    <dgm:pt modelId="{DC0D28D8-393C-427B-80A8-4D952849C1AD}" type="pres">
      <dgm:prSet presAssocID="{EA90175A-77F6-4983-B3D5-2D6BBD0C1ACD}" presName="tx1" presStyleLbl="revTx" presStyleIdx="0" presStyleCnt="3"/>
      <dgm:spPr/>
    </dgm:pt>
    <dgm:pt modelId="{5595CA56-A882-4E2B-B47C-EE95BAE586DE}" type="pres">
      <dgm:prSet presAssocID="{EA90175A-77F6-4983-B3D5-2D6BBD0C1ACD}" presName="vert1" presStyleCnt="0"/>
      <dgm:spPr/>
    </dgm:pt>
    <dgm:pt modelId="{C574BD44-EAD3-4EC6-8DB8-E7601B501F55}" type="pres">
      <dgm:prSet presAssocID="{E940AAB9-6449-4EB7-8056-111073906703}" presName="thickLine" presStyleLbl="alignNode1" presStyleIdx="1" presStyleCnt="3"/>
      <dgm:spPr/>
    </dgm:pt>
    <dgm:pt modelId="{5F237F70-8389-4341-ADE3-CF3A7CEC5922}" type="pres">
      <dgm:prSet presAssocID="{E940AAB9-6449-4EB7-8056-111073906703}" presName="horz1" presStyleCnt="0"/>
      <dgm:spPr/>
    </dgm:pt>
    <dgm:pt modelId="{AE2DA385-CD1A-402B-99C3-B959A6EE1EF7}" type="pres">
      <dgm:prSet presAssocID="{E940AAB9-6449-4EB7-8056-111073906703}" presName="tx1" presStyleLbl="revTx" presStyleIdx="1" presStyleCnt="3"/>
      <dgm:spPr/>
    </dgm:pt>
    <dgm:pt modelId="{6A64352F-0C8A-43E4-9557-E772A653D6B0}" type="pres">
      <dgm:prSet presAssocID="{E940AAB9-6449-4EB7-8056-111073906703}" presName="vert1" presStyleCnt="0"/>
      <dgm:spPr/>
    </dgm:pt>
    <dgm:pt modelId="{358A2967-B1F3-4DE2-9531-10ADAC8F0696}" type="pres">
      <dgm:prSet presAssocID="{3BC22B9B-E7DA-4126-B7AE-1106B0CD4D59}" presName="thickLine" presStyleLbl="alignNode1" presStyleIdx="2" presStyleCnt="3"/>
      <dgm:spPr/>
    </dgm:pt>
    <dgm:pt modelId="{DC6888B7-2645-476B-BA67-D7E8A4C71EE0}" type="pres">
      <dgm:prSet presAssocID="{3BC22B9B-E7DA-4126-B7AE-1106B0CD4D59}" presName="horz1" presStyleCnt="0"/>
      <dgm:spPr/>
    </dgm:pt>
    <dgm:pt modelId="{21E64616-CE67-4B52-8F36-4A4374EED9E0}" type="pres">
      <dgm:prSet presAssocID="{3BC22B9B-E7DA-4126-B7AE-1106B0CD4D59}" presName="tx1" presStyleLbl="revTx" presStyleIdx="2" presStyleCnt="3"/>
      <dgm:spPr/>
    </dgm:pt>
    <dgm:pt modelId="{A9218E14-20A6-4407-A482-A122A3F57759}" type="pres">
      <dgm:prSet presAssocID="{3BC22B9B-E7DA-4126-B7AE-1106B0CD4D59}" presName="vert1" presStyleCnt="0"/>
      <dgm:spPr/>
    </dgm:pt>
  </dgm:ptLst>
  <dgm:cxnLst>
    <dgm:cxn modelId="{CB07F33E-4502-4602-BD6F-A16399FB11E9}" srcId="{09C19E0B-CFE0-4B4E-B606-6A9FFE3EC81C}" destId="{E940AAB9-6449-4EB7-8056-111073906703}" srcOrd="1" destOrd="0" parTransId="{6C363E36-9DA5-4D8E-9FDA-C2C4D7BA2A2F}" sibTransId="{7ADC9C70-E09E-406E-A808-0837C08560E3}"/>
    <dgm:cxn modelId="{D980A644-F4B7-4423-BD36-DA35FC67CCBF}" type="presOf" srcId="{E940AAB9-6449-4EB7-8056-111073906703}" destId="{AE2DA385-CD1A-402B-99C3-B959A6EE1EF7}" srcOrd="0" destOrd="0" presId="urn:microsoft.com/office/officeart/2008/layout/LinedList"/>
    <dgm:cxn modelId="{285F785A-E224-49CC-B45B-C8E1B8EBD3A0}" srcId="{09C19E0B-CFE0-4B4E-B606-6A9FFE3EC81C}" destId="{3BC22B9B-E7DA-4126-B7AE-1106B0CD4D59}" srcOrd="2" destOrd="0" parTransId="{E8E68A52-7D01-42E4-8758-B3BA337A56B9}" sibTransId="{CFA53FBB-F993-41A0-AA1C-4BA2569F7E73}"/>
    <dgm:cxn modelId="{1F5C9389-A761-4876-96E6-7C532A37FF2C}" type="presOf" srcId="{EA90175A-77F6-4983-B3D5-2D6BBD0C1ACD}" destId="{DC0D28D8-393C-427B-80A8-4D952849C1AD}" srcOrd="0" destOrd="0" presId="urn:microsoft.com/office/officeart/2008/layout/LinedList"/>
    <dgm:cxn modelId="{93626092-1E97-4ABB-9DB3-D17B89D3E2B4}" srcId="{09C19E0B-CFE0-4B4E-B606-6A9FFE3EC81C}" destId="{EA90175A-77F6-4983-B3D5-2D6BBD0C1ACD}" srcOrd="0" destOrd="0" parTransId="{A89C7536-7C8A-422E-B32C-8106F7242E92}" sibTransId="{FF9D3CD8-C807-4714-9775-B05EAD1411E7}"/>
    <dgm:cxn modelId="{052B2DB5-FA38-4529-9306-4EFC1BC09E54}" type="presOf" srcId="{3BC22B9B-E7DA-4126-B7AE-1106B0CD4D59}" destId="{21E64616-CE67-4B52-8F36-4A4374EED9E0}" srcOrd="0" destOrd="0" presId="urn:microsoft.com/office/officeart/2008/layout/LinedList"/>
    <dgm:cxn modelId="{FDADA1F1-64C3-4757-9B76-A8260C15069D}" type="presOf" srcId="{09C19E0B-CFE0-4B4E-B606-6A9FFE3EC81C}" destId="{68705476-4C18-4FC7-A4BD-44610ADF2834}" srcOrd="0" destOrd="0" presId="urn:microsoft.com/office/officeart/2008/layout/LinedList"/>
    <dgm:cxn modelId="{7F7A1B46-CEB5-4C4C-89C5-C76BA6E4EDBD}" type="presParOf" srcId="{68705476-4C18-4FC7-A4BD-44610ADF2834}" destId="{7AB6C0F3-CE5F-4A62-9836-5B4B863B2B1B}" srcOrd="0" destOrd="0" presId="urn:microsoft.com/office/officeart/2008/layout/LinedList"/>
    <dgm:cxn modelId="{239D0C5B-EEEE-48C9-929E-646205D74150}" type="presParOf" srcId="{68705476-4C18-4FC7-A4BD-44610ADF2834}" destId="{61DD5829-DAFE-4547-8955-F82DE0A3113E}" srcOrd="1" destOrd="0" presId="urn:microsoft.com/office/officeart/2008/layout/LinedList"/>
    <dgm:cxn modelId="{0DE9D39A-8609-4C70-9415-2F4AE830EFC7}" type="presParOf" srcId="{61DD5829-DAFE-4547-8955-F82DE0A3113E}" destId="{DC0D28D8-393C-427B-80A8-4D952849C1AD}" srcOrd="0" destOrd="0" presId="urn:microsoft.com/office/officeart/2008/layout/LinedList"/>
    <dgm:cxn modelId="{EB54CCE7-CCBC-4ED1-8D68-208AAA70C319}" type="presParOf" srcId="{61DD5829-DAFE-4547-8955-F82DE0A3113E}" destId="{5595CA56-A882-4E2B-B47C-EE95BAE586DE}" srcOrd="1" destOrd="0" presId="urn:microsoft.com/office/officeart/2008/layout/LinedList"/>
    <dgm:cxn modelId="{D858224D-2129-487F-B22E-B0F18A84FCFF}" type="presParOf" srcId="{68705476-4C18-4FC7-A4BD-44610ADF2834}" destId="{C574BD44-EAD3-4EC6-8DB8-E7601B501F55}" srcOrd="2" destOrd="0" presId="urn:microsoft.com/office/officeart/2008/layout/LinedList"/>
    <dgm:cxn modelId="{0905708A-E99E-4661-AB53-84722B6D97D3}" type="presParOf" srcId="{68705476-4C18-4FC7-A4BD-44610ADF2834}" destId="{5F237F70-8389-4341-ADE3-CF3A7CEC5922}" srcOrd="3" destOrd="0" presId="urn:microsoft.com/office/officeart/2008/layout/LinedList"/>
    <dgm:cxn modelId="{41BC3BB2-785F-4E08-95FA-D64025AFF860}" type="presParOf" srcId="{5F237F70-8389-4341-ADE3-CF3A7CEC5922}" destId="{AE2DA385-CD1A-402B-99C3-B959A6EE1EF7}" srcOrd="0" destOrd="0" presId="urn:microsoft.com/office/officeart/2008/layout/LinedList"/>
    <dgm:cxn modelId="{F199CAD6-4CCD-4436-B0B3-320D63214FC4}" type="presParOf" srcId="{5F237F70-8389-4341-ADE3-CF3A7CEC5922}" destId="{6A64352F-0C8A-43E4-9557-E772A653D6B0}" srcOrd="1" destOrd="0" presId="urn:microsoft.com/office/officeart/2008/layout/LinedList"/>
    <dgm:cxn modelId="{97E21D3C-B574-4141-9E8D-94A4C046C305}" type="presParOf" srcId="{68705476-4C18-4FC7-A4BD-44610ADF2834}" destId="{358A2967-B1F3-4DE2-9531-10ADAC8F0696}" srcOrd="4" destOrd="0" presId="urn:microsoft.com/office/officeart/2008/layout/LinedList"/>
    <dgm:cxn modelId="{03F0C7C1-6897-4052-AFD3-C8507794B36D}" type="presParOf" srcId="{68705476-4C18-4FC7-A4BD-44610ADF2834}" destId="{DC6888B7-2645-476B-BA67-D7E8A4C71EE0}" srcOrd="5" destOrd="0" presId="urn:microsoft.com/office/officeart/2008/layout/LinedList"/>
    <dgm:cxn modelId="{228911B5-91AD-4DB0-996A-D4A856B8D004}" type="presParOf" srcId="{DC6888B7-2645-476B-BA67-D7E8A4C71EE0}" destId="{21E64616-CE67-4B52-8F36-4A4374EED9E0}" srcOrd="0" destOrd="0" presId="urn:microsoft.com/office/officeart/2008/layout/LinedList"/>
    <dgm:cxn modelId="{15D03AB7-D4FD-4B30-AC99-B2ADE9363D78}" type="presParOf" srcId="{DC6888B7-2645-476B-BA67-D7E8A4C71EE0}" destId="{A9218E14-20A6-4407-A482-A122A3F577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98DBC7-2C1C-4940-8BFE-C9DCE93635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419"/>
        </a:p>
      </dgm:t>
    </dgm:pt>
    <dgm:pt modelId="{2B84F8C6-409F-4A68-B338-DA8642842A21}">
      <dgm:prSet/>
      <dgm:spPr/>
      <dgm:t>
        <a:bodyPr/>
        <a:lstStyle/>
        <a:p>
          <a:r>
            <a:rPr lang="es-ES"/>
            <a:t>¿Debe todo creyente aspirar necesariamente a ser próspero? </a:t>
          </a:r>
          <a:endParaRPr lang="es-419"/>
        </a:p>
      </dgm:t>
    </dgm:pt>
    <dgm:pt modelId="{10FAB9EC-ECBB-49A9-858C-47EA189EA8AD}" type="parTrans" cxnId="{4B642DBB-4CCF-4E47-A535-01769080897F}">
      <dgm:prSet/>
      <dgm:spPr/>
      <dgm:t>
        <a:bodyPr/>
        <a:lstStyle/>
        <a:p>
          <a:endParaRPr lang="es-419"/>
        </a:p>
      </dgm:t>
    </dgm:pt>
    <dgm:pt modelId="{B5A4EBF1-7FA8-44CA-B955-DDD1AF7AB42F}" type="sibTrans" cxnId="{4B642DBB-4CCF-4E47-A535-01769080897F}">
      <dgm:prSet/>
      <dgm:spPr/>
      <dgm:t>
        <a:bodyPr/>
        <a:lstStyle/>
        <a:p>
          <a:endParaRPr lang="es-419"/>
        </a:p>
      </dgm:t>
    </dgm:pt>
    <dgm:pt modelId="{13AC7C58-329A-43AD-B288-DE66CD667A23}">
      <dgm:prSet/>
      <dgm:spPr/>
      <dgm:t>
        <a:bodyPr/>
        <a:lstStyle/>
        <a:p>
          <a:r>
            <a:rPr lang="es-ES"/>
            <a:t>¿Es la prosperidad económica un objetivo legítimo para el cristiano? </a:t>
          </a:r>
          <a:endParaRPr lang="es-419"/>
        </a:p>
      </dgm:t>
    </dgm:pt>
    <dgm:pt modelId="{FF44F166-7DC7-449C-98FA-6D98CF45720D}" type="parTrans" cxnId="{7DD1286A-4522-4697-9115-C47A8A86B647}">
      <dgm:prSet/>
      <dgm:spPr/>
      <dgm:t>
        <a:bodyPr/>
        <a:lstStyle/>
        <a:p>
          <a:endParaRPr lang="es-419"/>
        </a:p>
      </dgm:t>
    </dgm:pt>
    <dgm:pt modelId="{FABAC406-E60C-49E0-9754-ACE8EC3A64DF}" type="sibTrans" cxnId="{7DD1286A-4522-4697-9115-C47A8A86B647}">
      <dgm:prSet/>
      <dgm:spPr/>
      <dgm:t>
        <a:bodyPr/>
        <a:lstStyle/>
        <a:p>
          <a:endParaRPr lang="es-419"/>
        </a:p>
      </dgm:t>
    </dgm:pt>
    <dgm:pt modelId="{F2D184F9-2A12-4E98-A1D6-15D59D0DF04A}">
      <dgm:prSet/>
      <dgm:spPr/>
      <dgm:t>
        <a:bodyPr/>
        <a:lstStyle/>
        <a:p>
          <a:r>
            <a:rPr lang="es-ES"/>
            <a:t>¿Es pecado ser próspero? </a:t>
          </a:r>
          <a:endParaRPr lang="es-419"/>
        </a:p>
      </dgm:t>
    </dgm:pt>
    <dgm:pt modelId="{1ED01DB2-067E-4F81-BE1D-694CD5866415}" type="parTrans" cxnId="{CC0BECBC-66F9-4BA5-AB53-AFF53A16C7C6}">
      <dgm:prSet/>
      <dgm:spPr/>
      <dgm:t>
        <a:bodyPr/>
        <a:lstStyle/>
        <a:p>
          <a:endParaRPr lang="es-419"/>
        </a:p>
      </dgm:t>
    </dgm:pt>
    <dgm:pt modelId="{9C517332-0445-475E-AEF8-02F75D290F8E}" type="sibTrans" cxnId="{CC0BECBC-66F9-4BA5-AB53-AFF53A16C7C6}">
      <dgm:prSet/>
      <dgm:spPr/>
      <dgm:t>
        <a:bodyPr/>
        <a:lstStyle/>
        <a:p>
          <a:endParaRPr lang="es-419"/>
        </a:p>
      </dgm:t>
    </dgm:pt>
    <dgm:pt modelId="{E633E44E-2341-48AB-BB2F-523CE62F9BA3}">
      <dgm:prSet/>
      <dgm:spPr/>
      <dgm:t>
        <a:bodyPr/>
        <a:lstStyle/>
        <a:p>
          <a:r>
            <a:rPr lang="es-ES"/>
            <a:t>¿La escasez y la dificultad financiera son indicativos de una falta de espiritualidad? </a:t>
          </a:r>
          <a:endParaRPr lang="es-419"/>
        </a:p>
      </dgm:t>
    </dgm:pt>
    <dgm:pt modelId="{4AD2EAA6-A568-4016-A71F-2203BB23EB20}" type="parTrans" cxnId="{25BFC7DF-3D84-41C8-A77E-F992A2C0FFD5}">
      <dgm:prSet/>
      <dgm:spPr/>
      <dgm:t>
        <a:bodyPr/>
        <a:lstStyle/>
        <a:p>
          <a:endParaRPr lang="es-419"/>
        </a:p>
      </dgm:t>
    </dgm:pt>
    <dgm:pt modelId="{84009BA4-7B5B-4C67-809F-575DE17661A3}" type="sibTrans" cxnId="{25BFC7DF-3D84-41C8-A77E-F992A2C0FFD5}">
      <dgm:prSet/>
      <dgm:spPr/>
      <dgm:t>
        <a:bodyPr/>
        <a:lstStyle/>
        <a:p>
          <a:endParaRPr lang="es-419"/>
        </a:p>
      </dgm:t>
    </dgm:pt>
    <dgm:pt modelId="{325B1184-3B37-476A-AADA-78C95216823D}">
      <dgm:prSet/>
      <dgm:spPr/>
      <dgm:t>
        <a:bodyPr/>
        <a:lstStyle/>
        <a:p>
          <a:r>
            <a:rPr lang="es-ES"/>
            <a:t>¿Es realmente el deseo de Dios que todos seamos prósperos?</a:t>
          </a:r>
          <a:endParaRPr lang="es-419"/>
        </a:p>
      </dgm:t>
    </dgm:pt>
    <dgm:pt modelId="{6978F9AA-0676-4386-827C-A6993504D69C}" type="parTrans" cxnId="{5C2C3034-F0A8-4020-B7D6-C127EAA57C88}">
      <dgm:prSet/>
      <dgm:spPr/>
      <dgm:t>
        <a:bodyPr/>
        <a:lstStyle/>
        <a:p>
          <a:endParaRPr lang="es-419"/>
        </a:p>
      </dgm:t>
    </dgm:pt>
    <dgm:pt modelId="{674734D5-BFF8-4C28-8B08-7783B14543C0}" type="sibTrans" cxnId="{5C2C3034-F0A8-4020-B7D6-C127EAA57C88}">
      <dgm:prSet/>
      <dgm:spPr/>
      <dgm:t>
        <a:bodyPr/>
        <a:lstStyle/>
        <a:p>
          <a:endParaRPr lang="es-419"/>
        </a:p>
      </dgm:t>
    </dgm:pt>
    <dgm:pt modelId="{E2A25D9E-FEBD-414F-9200-871EFAC90E72}">
      <dgm:prSet/>
      <dgm:spPr/>
      <dgm:t>
        <a:bodyPr/>
        <a:lstStyle/>
        <a:p>
          <a:r>
            <a:rPr lang="es-ES"/>
            <a:t>¿Es posible que la «prosperidad» para Dios tenga un significado diferente al que nosotros le atribuimos? </a:t>
          </a:r>
          <a:endParaRPr lang="es-419"/>
        </a:p>
      </dgm:t>
    </dgm:pt>
    <dgm:pt modelId="{BA743FB6-DFA2-464B-A36C-4CB2E0780613}" type="parTrans" cxnId="{0A332340-0AD9-4ADD-A62C-BB8D58D872A6}">
      <dgm:prSet/>
      <dgm:spPr/>
      <dgm:t>
        <a:bodyPr/>
        <a:lstStyle/>
        <a:p>
          <a:endParaRPr lang="es-419"/>
        </a:p>
      </dgm:t>
    </dgm:pt>
    <dgm:pt modelId="{3F7E200E-B9F8-413F-95E8-11B4568C3B19}" type="sibTrans" cxnId="{0A332340-0AD9-4ADD-A62C-BB8D58D872A6}">
      <dgm:prSet/>
      <dgm:spPr/>
      <dgm:t>
        <a:bodyPr/>
        <a:lstStyle/>
        <a:p>
          <a:endParaRPr lang="es-419"/>
        </a:p>
      </dgm:t>
    </dgm:pt>
    <dgm:pt modelId="{ACAF33A6-C498-4CAE-8719-A79B860616D3}" type="pres">
      <dgm:prSet presAssocID="{5298DBC7-2C1C-4940-8BFE-C9DCE9363550}" presName="linear" presStyleCnt="0">
        <dgm:presLayoutVars>
          <dgm:animLvl val="lvl"/>
          <dgm:resizeHandles val="exact"/>
        </dgm:presLayoutVars>
      </dgm:prSet>
      <dgm:spPr/>
    </dgm:pt>
    <dgm:pt modelId="{1A8DEA3A-F15A-4D13-9F41-39ECFB3A393B}" type="pres">
      <dgm:prSet presAssocID="{2B84F8C6-409F-4A68-B338-DA8642842A21}" presName="parentText" presStyleLbl="node1" presStyleIdx="0" presStyleCnt="6">
        <dgm:presLayoutVars>
          <dgm:chMax val="0"/>
          <dgm:bulletEnabled val="1"/>
        </dgm:presLayoutVars>
      </dgm:prSet>
      <dgm:spPr/>
    </dgm:pt>
    <dgm:pt modelId="{F99CD9FE-CF27-4544-ABA7-558A3ADC6613}" type="pres">
      <dgm:prSet presAssocID="{B5A4EBF1-7FA8-44CA-B955-DDD1AF7AB42F}" presName="spacer" presStyleCnt="0"/>
      <dgm:spPr/>
    </dgm:pt>
    <dgm:pt modelId="{4520200A-B68A-4A37-BC2E-9240A57BAB6A}" type="pres">
      <dgm:prSet presAssocID="{13AC7C58-329A-43AD-B288-DE66CD667A23}" presName="parentText" presStyleLbl="node1" presStyleIdx="1" presStyleCnt="6">
        <dgm:presLayoutVars>
          <dgm:chMax val="0"/>
          <dgm:bulletEnabled val="1"/>
        </dgm:presLayoutVars>
      </dgm:prSet>
      <dgm:spPr/>
    </dgm:pt>
    <dgm:pt modelId="{FAA8E1C2-89C3-4668-8DB5-2519C285A3EA}" type="pres">
      <dgm:prSet presAssocID="{FABAC406-E60C-49E0-9754-ACE8EC3A64DF}" presName="spacer" presStyleCnt="0"/>
      <dgm:spPr/>
    </dgm:pt>
    <dgm:pt modelId="{BEBC437A-57B1-411D-B159-C596E8A9CF45}" type="pres">
      <dgm:prSet presAssocID="{F2D184F9-2A12-4E98-A1D6-15D59D0DF04A}" presName="parentText" presStyleLbl="node1" presStyleIdx="2" presStyleCnt="6">
        <dgm:presLayoutVars>
          <dgm:chMax val="0"/>
          <dgm:bulletEnabled val="1"/>
        </dgm:presLayoutVars>
      </dgm:prSet>
      <dgm:spPr/>
    </dgm:pt>
    <dgm:pt modelId="{8D468108-8F99-46F5-AACB-41BC1A23DF92}" type="pres">
      <dgm:prSet presAssocID="{9C517332-0445-475E-AEF8-02F75D290F8E}" presName="spacer" presStyleCnt="0"/>
      <dgm:spPr/>
    </dgm:pt>
    <dgm:pt modelId="{33602789-784B-4215-96F2-0DF4E0931C76}" type="pres">
      <dgm:prSet presAssocID="{E633E44E-2341-48AB-BB2F-523CE62F9BA3}" presName="parentText" presStyleLbl="node1" presStyleIdx="3" presStyleCnt="6">
        <dgm:presLayoutVars>
          <dgm:chMax val="0"/>
          <dgm:bulletEnabled val="1"/>
        </dgm:presLayoutVars>
      </dgm:prSet>
      <dgm:spPr/>
    </dgm:pt>
    <dgm:pt modelId="{15806C5D-C65B-41B5-A921-71CC3EAC2EEA}" type="pres">
      <dgm:prSet presAssocID="{84009BA4-7B5B-4C67-809F-575DE17661A3}" presName="spacer" presStyleCnt="0"/>
      <dgm:spPr/>
    </dgm:pt>
    <dgm:pt modelId="{5C44B8A1-7D6F-44A0-A58D-F570D16BD60D}" type="pres">
      <dgm:prSet presAssocID="{325B1184-3B37-476A-AADA-78C95216823D}" presName="parentText" presStyleLbl="node1" presStyleIdx="4" presStyleCnt="6">
        <dgm:presLayoutVars>
          <dgm:chMax val="0"/>
          <dgm:bulletEnabled val="1"/>
        </dgm:presLayoutVars>
      </dgm:prSet>
      <dgm:spPr/>
    </dgm:pt>
    <dgm:pt modelId="{1E1475E0-35CD-4694-89DE-AD22CFAE8F7C}" type="pres">
      <dgm:prSet presAssocID="{674734D5-BFF8-4C28-8B08-7783B14543C0}" presName="spacer" presStyleCnt="0"/>
      <dgm:spPr/>
    </dgm:pt>
    <dgm:pt modelId="{A826BDAE-4DAB-457C-8B3A-24CF98CBEA1B}" type="pres">
      <dgm:prSet presAssocID="{E2A25D9E-FEBD-414F-9200-871EFAC90E72}" presName="parentText" presStyleLbl="node1" presStyleIdx="5" presStyleCnt="6">
        <dgm:presLayoutVars>
          <dgm:chMax val="0"/>
          <dgm:bulletEnabled val="1"/>
        </dgm:presLayoutVars>
      </dgm:prSet>
      <dgm:spPr/>
    </dgm:pt>
  </dgm:ptLst>
  <dgm:cxnLst>
    <dgm:cxn modelId="{5C2C3034-F0A8-4020-B7D6-C127EAA57C88}" srcId="{5298DBC7-2C1C-4940-8BFE-C9DCE9363550}" destId="{325B1184-3B37-476A-AADA-78C95216823D}" srcOrd="4" destOrd="0" parTransId="{6978F9AA-0676-4386-827C-A6993504D69C}" sibTransId="{674734D5-BFF8-4C28-8B08-7783B14543C0}"/>
    <dgm:cxn modelId="{C4882C3A-61C5-40FA-8A91-8285611F5197}" type="presOf" srcId="{325B1184-3B37-476A-AADA-78C95216823D}" destId="{5C44B8A1-7D6F-44A0-A58D-F570D16BD60D}" srcOrd="0" destOrd="0" presId="urn:microsoft.com/office/officeart/2005/8/layout/vList2"/>
    <dgm:cxn modelId="{0A332340-0AD9-4ADD-A62C-BB8D58D872A6}" srcId="{5298DBC7-2C1C-4940-8BFE-C9DCE9363550}" destId="{E2A25D9E-FEBD-414F-9200-871EFAC90E72}" srcOrd="5" destOrd="0" parTransId="{BA743FB6-DFA2-464B-A36C-4CB2E0780613}" sibTransId="{3F7E200E-B9F8-413F-95E8-11B4568C3B19}"/>
    <dgm:cxn modelId="{A7C96C5D-4A50-4D07-8882-755722CFBE8D}" type="presOf" srcId="{F2D184F9-2A12-4E98-A1D6-15D59D0DF04A}" destId="{BEBC437A-57B1-411D-B159-C596E8A9CF45}" srcOrd="0" destOrd="0" presId="urn:microsoft.com/office/officeart/2005/8/layout/vList2"/>
    <dgm:cxn modelId="{7DD1286A-4522-4697-9115-C47A8A86B647}" srcId="{5298DBC7-2C1C-4940-8BFE-C9DCE9363550}" destId="{13AC7C58-329A-43AD-B288-DE66CD667A23}" srcOrd="1" destOrd="0" parTransId="{FF44F166-7DC7-449C-98FA-6D98CF45720D}" sibTransId="{FABAC406-E60C-49E0-9754-ACE8EC3A64DF}"/>
    <dgm:cxn modelId="{C4340697-6C9A-4227-8B0C-3C65981F8973}" type="presOf" srcId="{5298DBC7-2C1C-4940-8BFE-C9DCE9363550}" destId="{ACAF33A6-C498-4CAE-8719-A79B860616D3}" srcOrd="0" destOrd="0" presId="urn:microsoft.com/office/officeart/2005/8/layout/vList2"/>
    <dgm:cxn modelId="{6ADFC19D-A95A-4ABA-867A-247C5E670881}" type="presOf" srcId="{2B84F8C6-409F-4A68-B338-DA8642842A21}" destId="{1A8DEA3A-F15A-4D13-9F41-39ECFB3A393B}" srcOrd="0" destOrd="0" presId="urn:microsoft.com/office/officeart/2005/8/layout/vList2"/>
    <dgm:cxn modelId="{287B0AA2-92F2-4A3C-BC1B-EABCFC959C35}" type="presOf" srcId="{13AC7C58-329A-43AD-B288-DE66CD667A23}" destId="{4520200A-B68A-4A37-BC2E-9240A57BAB6A}" srcOrd="0" destOrd="0" presId="urn:microsoft.com/office/officeart/2005/8/layout/vList2"/>
    <dgm:cxn modelId="{4B642DBB-4CCF-4E47-A535-01769080897F}" srcId="{5298DBC7-2C1C-4940-8BFE-C9DCE9363550}" destId="{2B84F8C6-409F-4A68-B338-DA8642842A21}" srcOrd="0" destOrd="0" parTransId="{10FAB9EC-ECBB-49A9-858C-47EA189EA8AD}" sibTransId="{B5A4EBF1-7FA8-44CA-B955-DDD1AF7AB42F}"/>
    <dgm:cxn modelId="{CC0BECBC-66F9-4BA5-AB53-AFF53A16C7C6}" srcId="{5298DBC7-2C1C-4940-8BFE-C9DCE9363550}" destId="{F2D184F9-2A12-4E98-A1D6-15D59D0DF04A}" srcOrd="2" destOrd="0" parTransId="{1ED01DB2-067E-4F81-BE1D-694CD5866415}" sibTransId="{9C517332-0445-475E-AEF8-02F75D290F8E}"/>
    <dgm:cxn modelId="{25BFC7DF-3D84-41C8-A77E-F992A2C0FFD5}" srcId="{5298DBC7-2C1C-4940-8BFE-C9DCE9363550}" destId="{E633E44E-2341-48AB-BB2F-523CE62F9BA3}" srcOrd="3" destOrd="0" parTransId="{4AD2EAA6-A568-4016-A71F-2203BB23EB20}" sibTransId="{84009BA4-7B5B-4C67-809F-575DE17661A3}"/>
    <dgm:cxn modelId="{EA9BA3F1-23B8-4A9A-8ADC-963918A0FC2A}" type="presOf" srcId="{E633E44E-2341-48AB-BB2F-523CE62F9BA3}" destId="{33602789-784B-4215-96F2-0DF4E0931C76}" srcOrd="0" destOrd="0" presId="urn:microsoft.com/office/officeart/2005/8/layout/vList2"/>
    <dgm:cxn modelId="{EA09AEFF-540E-4C03-904B-155C807047E7}" type="presOf" srcId="{E2A25D9E-FEBD-414F-9200-871EFAC90E72}" destId="{A826BDAE-4DAB-457C-8B3A-24CF98CBEA1B}" srcOrd="0" destOrd="0" presId="urn:microsoft.com/office/officeart/2005/8/layout/vList2"/>
    <dgm:cxn modelId="{41E57134-AC9B-4C7C-96C1-A67032A0DD51}" type="presParOf" srcId="{ACAF33A6-C498-4CAE-8719-A79B860616D3}" destId="{1A8DEA3A-F15A-4D13-9F41-39ECFB3A393B}" srcOrd="0" destOrd="0" presId="urn:microsoft.com/office/officeart/2005/8/layout/vList2"/>
    <dgm:cxn modelId="{BFFACD2A-2251-448D-84E6-C2849E160289}" type="presParOf" srcId="{ACAF33A6-C498-4CAE-8719-A79B860616D3}" destId="{F99CD9FE-CF27-4544-ABA7-558A3ADC6613}" srcOrd="1" destOrd="0" presId="urn:microsoft.com/office/officeart/2005/8/layout/vList2"/>
    <dgm:cxn modelId="{B3DD4EEA-78A0-40EA-B778-67D9648EDEE8}" type="presParOf" srcId="{ACAF33A6-C498-4CAE-8719-A79B860616D3}" destId="{4520200A-B68A-4A37-BC2E-9240A57BAB6A}" srcOrd="2" destOrd="0" presId="urn:microsoft.com/office/officeart/2005/8/layout/vList2"/>
    <dgm:cxn modelId="{4B29D7FC-64ED-4744-BED7-0FB6D90E4E0E}" type="presParOf" srcId="{ACAF33A6-C498-4CAE-8719-A79B860616D3}" destId="{FAA8E1C2-89C3-4668-8DB5-2519C285A3EA}" srcOrd="3" destOrd="0" presId="urn:microsoft.com/office/officeart/2005/8/layout/vList2"/>
    <dgm:cxn modelId="{17F8F190-4A68-4A4E-AED0-FC79D00FF1BF}" type="presParOf" srcId="{ACAF33A6-C498-4CAE-8719-A79B860616D3}" destId="{BEBC437A-57B1-411D-B159-C596E8A9CF45}" srcOrd="4" destOrd="0" presId="urn:microsoft.com/office/officeart/2005/8/layout/vList2"/>
    <dgm:cxn modelId="{C135427B-9626-4A20-A68A-7B16A97A7A23}" type="presParOf" srcId="{ACAF33A6-C498-4CAE-8719-A79B860616D3}" destId="{8D468108-8F99-46F5-AACB-41BC1A23DF92}" srcOrd="5" destOrd="0" presId="urn:microsoft.com/office/officeart/2005/8/layout/vList2"/>
    <dgm:cxn modelId="{03B9349C-7CF2-4BCF-B7EA-2ED33FD4E2AD}" type="presParOf" srcId="{ACAF33A6-C498-4CAE-8719-A79B860616D3}" destId="{33602789-784B-4215-96F2-0DF4E0931C76}" srcOrd="6" destOrd="0" presId="urn:microsoft.com/office/officeart/2005/8/layout/vList2"/>
    <dgm:cxn modelId="{18458165-FB66-48AC-9164-AB51E0043A70}" type="presParOf" srcId="{ACAF33A6-C498-4CAE-8719-A79B860616D3}" destId="{15806C5D-C65B-41B5-A921-71CC3EAC2EEA}" srcOrd="7" destOrd="0" presId="urn:microsoft.com/office/officeart/2005/8/layout/vList2"/>
    <dgm:cxn modelId="{53CBE7D6-4A3C-4B53-996B-69FC6A363A4A}" type="presParOf" srcId="{ACAF33A6-C498-4CAE-8719-A79B860616D3}" destId="{5C44B8A1-7D6F-44A0-A58D-F570D16BD60D}" srcOrd="8" destOrd="0" presId="urn:microsoft.com/office/officeart/2005/8/layout/vList2"/>
    <dgm:cxn modelId="{706E032A-FFBA-4A04-A360-08238FBE137B}" type="presParOf" srcId="{ACAF33A6-C498-4CAE-8719-A79B860616D3}" destId="{1E1475E0-35CD-4694-89DE-AD22CFAE8F7C}" srcOrd="9" destOrd="0" presId="urn:microsoft.com/office/officeart/2005/8/layout/vList2"/>
    <dgm:cxn modelId="{69716EAC-1A73-42C7-917C-F3ABB61B28EB}" type="presParOf" srcId="{ACAF33A6-C498-4CAE-8719-A79B860616D3}" destId="{A826BDAE-4DAB-457C-8B3A-24CF98CBEA1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E0BFA9-D4E4-47F9-A014-80D531D7A3BB}"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419"/>
        </a:p>
      </dgm:t>
    </dgm:pt>
    <dgm:pt modelId="{D8B5482F-A848-4378-B171-DF0D24818960}">
      <dgm:prSet/>
      <dgm:spPr/>
      <dgm:t>
        <a:bodyPr/>
        <a:lstStyle/>
        <a:p>
          <a:r>
            <a:rPr lang="es-ES"/>
            <a:t>Analiza qué aspectos de la prosperidad te preocupan.</a:t>
          </a:r>
          <a:endParaRPr lang="es-419"/>
        </a:p>
      </dgm:t>
    </dgm:pt>
    <dgm:pt modelId="{B6A5AC90-9D31-4E1C-A875-90C348D06EF1}" type="parTrans" cxnId="{113D8C4B-85B4-4010-86F2-AB3E7D02F79E}">
      <dgm:prSet/>
      <dgm:spPr/>
      <dgm:t>
        <a:bodyPr/>
        <a:lstStyle/>
        <a:p>
          <a:endParaRPr lang="es-419"/>
        </a:p>
      </dgm:t>
    </dgm:pt>
    <dgm:pt modelId="{F4DE4873-D89E-42C2-84F2-66438BFBD45E}" type="sibTrans" cxnId="{113D8C4B-85B4-4010-86F2-AB3E7D02F79E}">
      <dgm:prSet/>
      <dgm:spPr/>
      <dgm:t>
        <a:bodyPr/>
        <a:lstStyle/>
        <a:p>
          <a:endParaRPr lang="es-419"/>
        </a:p>
      </dgm:t>
    </dgm:pt>
    <dgm:pt modelId="{82E60E05-3B64-47C7-95B3-E76387A857A7}">
      <dgm:prSet/>
      <dgm:spPr/>
      <dgm:t>
        <a:bodyPr/>
        <a:lstStyle/>
        <a:p>
          <a:r>
            <a:rPr lang="es-ES"/>
            <a:t>Evalúa qué áreas sobre la prosperidad ignoras o desconoces. </a:t>
          </a:r>
          <a:endParaRPr lang="es-419"/>
        </a:p>
      </dgm:t>
    </dgm:pt>
    <dgm:pt modelId="{A794D356-B946-4759-8CC8-483F49F35409}" type="parTrans" cxnId="{3B7170E9-CF24-4420-B8FF-67D9148828BC}">
      <dgm:prSet/>
      <dgm:spPr/>
      <dgm:t>
        <a:bodyPr/>
        <a:lstStyle/>
        <a:p>
          <a:endParaRPr lang="es-419"/>
        </a:p>
      </dgm:t>
    </dgm:pt>
    <dgm:pt modelId="{6CBF78E7-F0FE-4F28-A01C-2E324624F72E}" type="sibTrans" cxnId="{3B7170E9-CF24-4420-B8FF-67D9148828BC}">
      <dgm:prSet/>
      <dgm:spPr/>
      <dgm:t>
        <a:bodyPr/>
        <a:lstStyle/>
        <a:p>
          <a:endParaRPr lang="es-419"/>
        </a:p>
      </dgm:t>
    </dgm:pt>
    <dgm:pt modelId="{1A7F8EF4-2C31-484C-8FA5-4FAA46D1681E}">
      <dgm:prSet/>
      <dgm:spPr/>
      <dgm:t>
        <a:bodyPr/>
        <a:lstStyle/>
        <a:p>
          <a:r>
            <a:rPr lang="es-ES"/>
            <a:t>Comprométete a profundizar en los principios divinos respecto a la prosperidad. </a:t>
          </a:r>
          <a:endParaRPr lang="es-419"/>
        </a:p>
      </dgm:t>
    </dgm:pt>
    <dgm:pt modelId="{55CEE9F7-6469-4FA3-8A88-C9AF22C96220}" type="parTrans" cxnId="{A44C4FE0-8F2A-4F2E-8482-8D4649EA8130}">
      <dgm:prSet/>
      <dgm:spPr/>
      <dgm:t>
        <a:bodyPr/>
        <a:lstStyle/>
        <a:p>
          <a:endParaRPr lang="es-419"/>
        </a:p>
      </dgm:t>
    </dgm:pt>
    <dgm:pt modelId="{9EB22970-8501-4D52-9035-02C6BF9A4C8A}" type="sibTrans" cxnId="{A44C4FE0-8F2A-4F2E-8482-8D4649EA8130}">
      <dgm:prSet/>
      <dgm:spPr/>
      <dgm:t>
        <a:bodyPr/>
        <a:lstStyle/>
        <a:p>
          <a:endParaRPr lang="es-419"/>
        </a:p>
      </dgm:t>
    </dgm:pt>
    <dgm:pt modelId="{FD6B1DC6-0A61-41BB-B760-F9A7B172AAD7}">
      <dgm:prSet/>
      <dgm:spPr/>
      <dgm:t>
        <a:bodyPr/>
        <a:lstStyle/>
        <a:p>
          <a:r>
            <a:rPr lang="es-ES"/>
            <a:t>Pregúntate: ¿Está Dios prosperando mi vida?</a:t>
          </a:r>
          <a:endParaRPr lang="es-419"/>
        </a:p>
      </dgm:t>
    </dgm:pt>
    <dgm:pt modelId="{44108585-E00C-4B0A-A89D-B5F9588213C8}" type="parTrans" cxnId="{CBA56F5C-36D2-4646-B0FA-3919466EF480}">
      <dgm:prSet/>
      <dgm:spPr/>
      <dgm:t>
        <a:bodyPr/>
        <a:lstStyle/>
        <a:p>
          <a:endParaRPr lang="es-419"/>
        </a:p>
      </dgm:t>
    </dgm:pt>
    <dgm:pt modelId="{F7D80F33-5776-4415-9357-3823CB8368F2}" type="sibTrans" cxnId="{CBA56F5C-36D2-4646-B0FA-3919466EF480}">
      <dgm:prSet/>
      <dgm:spPr/>
      <dgm:t>
        <a:bodyPr/>
        <a:lstStyle/>
        <a:p>
          <a:endParaRPr lang="es-419"/>
        </a:p>
      </dgm:t>
    </dgm:pt>
    <dgm:pt modelId="{91CB3B44-1CFA-4C8C-B2E5-C1D21DCC4AAF}">
      <dgm:prSet/>
      <dgm:spPr/>
      <dgm:t>
        <a:bodyPr/>
        <a:lstStyle/>
        <a:p>
          <a:r>
            <a:rPr lang="es-ES"/>
            <a:t>Considera si has orado por alcanzar metas específicas y sientes que Dios no responde. </a:t>
          </a:r>
          <a:endParaRPr lang="es-419"/>
        </a:p>
      </dgm:t>
    </dgm:pt>
    <dgm:pt modelId="{29CDEB0C-D680-4E6D-A612-5D1B1281CA55}" type="parTrans" cxnId="{A28F92C4-74CB-407F-83AC-E9EA018FA773}">
      <dgm:prSet/>
      <dgm:spPr/>
      <dgm:t>
        <a:bodyPr/>
        <a:lstStyle/>
        <a:p>
          <a:endParaRPr lang="es-419"/>
        </a:p>
      </dgm:t>
    </dgm:pt>
    <dgm:pt modelId="{3F86D7B6-ACDC-4543-89E2-EECD32C2F096}" type="sibTrans" cxnId="{A28F92C4-74CB-407F-83AC-E9EA018FA773}">
      <dgm:prSet/>
      <dgm:spPr/>
      <dgm:t>
        <a:bodyPr/>
        <a:lstStyle/>
        <a:p>
          <a:endParaRPr lang="es-419"/>
        </a:p>
      </dgm:t>
    </dgm:pt>
    <dgm:pt modelId="{9F2AC7AD-6E37-4E92-8A4E-D3E71F4536DE}">
      <dgm:prSet/>
      <dgm:spPr/>
      <dgm:t>
        <a:bodyPr/>
        <a:lstStyle/>
        <a:p>
          <a:r>
            <a:rPr lang="es-ES"/>
            <a:t>Si sientes que el Señor no está respondiendo a tus peticiones, busca consejo.</a:t>
          </a:r>
          <a:endParaRPr lang="es-419"/>
        </a:p>
      </dgm:t>
    </dgm:pt>
    <dgm:pt modelId="{24CD6BF1-EA3D-4029-8A3B-87A364D60A02}" type="parTrans" cxnId="{9A029D24-0807-47EF-AB51-9DC0A1922235}">
      <dgm:prSet/>
      <dgm:spPr/>
      <dgm:t>
        <a:bodyPr/>
        <a:lstStyle/>
        <a:p>
          <a:endParaRPr lang="es-419"/>
        </a:p>
      </dgm:t>
    </dgm:pt>
    <dgm:pt modelId="{D984885E-8C92-406A-A88C-779A83A291A1}" type="sibTrans" cxnId="{9A029D24-0807-47EF-AB51-9DC0A1922235}">
      <dgm:prSet/>
      <dgm:spPr/>
      <dgm:t>
        <a:bodyPr/>
        <a:lstStyle/>
        <a:p>
          <a:endParaRPr lang="es-419"/>
        </a:p>
      </dgm:t>
    </dgm:pt>
    <dgm:pt modelId="{FE09D05A-A6DD-4B27-9E3F-D9D0066BB7E0}">
      <dgm:prSet/>
      <dgm:spPr/>
      <dgm:t>
        <a:bodyPr/>
        <a:lstStyle/>
        <a:p>
          <a:r>
            <a:rPr lang="es-ES"/>
            <a:t>Habla con personas que hayan prosperado.</a:t>
          </a:r>
          <a:endParaRPr lang="es-419"/>
        </a:p>
      </dgm:t>
    </dgm:pt>
    <dgm:pt modelId="{766DE527-BE9B-4CC4-A9BF-29E98B1431DE}" type="parTrans" cxnId="{D298EF40-F91A-4F77-8776-47CA260314E6}">
      <dgm:prSet/>
      <dgm:spPr/>
      <dgm:t>
        <a:bodyPr/>
        <a:lstStyle/>
        <a:p>
          <a:endParaRPr lang="es-419"/>
        </a:p>
      </dgm:t>
    </dgm:pt>
    <dgm:pt modelId="{76B22AFC-9A6A-4CEA-9289-E81AB07C67B4}" type="sibTrans" cxnId="{D298EF40-F91A-4F77-8776-47CA260314E6}">
      <dgm:prSet/>
      <dgm:spPr/>
      <dgm:t>
        <a:bodyPr/>
        <a:lstStyle/>
        <a:p>
          <a:endParaRPr lang="es-419"/>
        </a:p>
      </dgm:t>
    </dgm:pt>
    <dgm:pt modelId="{A777CCA7-744B-4095-919C-B29453B847CE}" type="pres">
      <dgm:prSet presAssocID="{95E0BFA9-D4E4-47F9-A014-80D531D7A3BB}" presName="linearFlow" presStyleCnt="0">
        <dgm:presLayoutVars>
          <dgm:dir/>
          <dgm:resizeHandles val="exact"/>
        </dgm:presLayoutVars>
      </dgm:prSet>
      <dgm:spPr/>
    </dgm:pt>
    <dgm:pt modelId="{24EE93BC-5243-42E7-9292-B1F3C20ACAE1}" type="pres">
      <dgm:prSet presAssocID="{D8B5482F-A848-4378-B171-DF0D24818960}" presName="composite" presStyleCnt="0"/>
      <dgm:spPr/>
    </dgm:pt>
    <dgm:pt modelId="{AEA9CDAB-FB36-4002-949B-E88C571DD1D4}" type="pres">
      <dgm:prSet presAssocID="{D8B5482F-A848-4378-B171-DF0D2481896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5878110-B888-41C0-968E-A17CA3B2E4F7}" type="pres">
      <dgm:prSet presAssocID="{D8B5482F-A848-4378-B171-DF0D24818960}" presName="txShp" presStyleLbl="node1" presStyleIdx="0" presStyleCnt="7">
        <dgm:presLayoutVars>
          <dgm:bulletEnabled val="1"/>
        </dgm:presLayoutVars>
      </dgm:prSet>
      <dgm:spPr/>
    </dgm:pt>
    <dgm:pt modelId="{4B482C6B-D887-45E4-AB72-291523632185}" type="pres">
      <dgm:prSet presAssocID="{F4DE4873-D89E-42C2-84F2-66438BFBD45E}" presName="spacing" presStyleCnt="0"/>
      <dgm:spPr/>
    </dgm:pt>
    <dgm:pt modelId="{D1EAFB5D-DA82-41C3-9319-F16D3DBF0EE7}" type="pres">
      <dgm:prSet presAssocID="{82E60E05-3B64-47C7-95B3-E76387A857A7}" presName="composite" presStyleCnt="0"/>
      <dgm:spPr/>
    </dgm:pt>
    <dgm:pt modelId="{D6BEECBC-4868-40BF-AD9E-A0951967202C}" type="pres">
      <dgm:prSet presAssocID="{82E60E05-3B64-47C7-95B3-E76387A857A7}" presName="imgShp" presStyleLbl="fgImgPlace1" presStyleIdx="1"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F952F8D-CD0B-4650-96B2-9872926EA0FB}" type="pres">
      <dgm:prSet presAssocID="{82E60E05-3B64-47C7-95B3-E76387A857A7}" presName="txShp" presStyleLbl="node1" presStyleIdx="1" presStyleCnt="7">
        <dgm:presLayoutVars>
          <dgm:bulletEnabled val="1"/>
        </dgm:presLayoutVars>
      </dgm:prSet>
      <dgm:spPr/>
    </dgm:pt>
    <dgm:pt modelId="{68C906AC-EBFB-435A-BBC7-FF3BAD3C310F}" type="pres">
      <dgm:prSet presAssocID="{6CBF78E7-F0FE-4F28-A01C-2E324624F72E}" presName="spacing" presStyleCnt="0"/>
      <dgm:spPr/>
    </dgm:pt>
    <dgm:pt modelId="{7F2E46C0-6677-4637-9031-3BB087409B61}" type="pres">
      <dgm:prSet presAssocID="{1A7F8EF4-2C31-484C-8FA5-4FAA46D1681E}" presName="composite" presStyleCnt="0"/>
      <dgm:spPr/>
    </dgm:pt>
    <dgm:pt modelId="{C185A8D8-F974-4A34-A6E5-6F4025FE769F}" type="pres">
      <dgm:prSet presAssocID="{1A7F8EF4-2C31-484C-8FA5-4FAA46D1681E}" presName="imgShp" presStyleLbl="fgImgPlace1" presStyleIdx="2"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4960AEA-E3B4-45DC-96EB-247EEE09C4EE}" type="pres">
      <dgm:prSet presAssocID="{1A7F8EF4-2C31-484C-8FA5-4FAA46D1681E}" presName="txShp" presStyleLbl="node1" presStyleIdx="2" presStyleCnt="7">
        <dgm:presLayoutVars>
          <dgm:bulletEnabled val="1"/>
        </dgm:presLayoutVars>
      </dgm:prSet>
      <dgm:spPr/>
    </dgm:pt>
    <dgm:pt modelId="{84258C16-5F4D-4FD4-AB64-7D059CA0AB6C}" type="pres">
      <dgm:prSet presAssocID="{9EB22970-8501-4D52-9035-02C6BF9A4C8A}" presName="spacing" presStyleCnt="0"/>
      <dgm:spPr/>
    </dgm:pt>
    <dgm:pt modelId="{07C1CDDE-2B0A-4849-8787-751F6D624179}" type="pres">
      <dgm:prSet presAssocID="{FD6B1DC6-0A61-41BB-B760-F9A7B172AAD7}" presName="composite" presStyleCnt="0"/>
      <dgm:spPr/>
    </dgm:pt>
    <dgm:pt modelId="{8B1023DF-4B4D-4E54-9FB3-BAD535DE4A76}" type="pres">
      <dgm:prSet presAssocID="{FD6B1DC6-0A61-41BB-B760-F9A7B172AAD7}" presName="imgShp" presStyleLbl="fgImgPlace1" presStyleIdx="3"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9143BA66-4300-4976-967D-0A25B76160AF}" type="pres">
      <dgm:prSet presAssocID="{FD6B1DC6-0A61-41BB-B760-F9A7B172AAD7}" presName="txShp" presStyleLbl="node1" presStyleIdx="3" presStyleCnt="7">
        <dgm:presLayoutVars>
          <dgm:bulletEnabled val="1"/>
        </dgm:presLayoutVars>
      </dgm:prSet>
      <dgm:spPr/>
    </dgm:pt>
    <dgm:pt modelId="{ACBC5521-1A2D-4158-84C2-DD7E422BD8AA}" type="pres">
      <dgm:prSet presAssocID="{F7D80F33-5776-4415-9357-3823CB8368F2}" presName="spacing" presStyleCnt="0"/>
      <dgm:spPr/>
    </dgm:pt>
    <dgm:pt modelId="{B2FBA574-D762-4E74-A022-AB7B133ECE6F}" type="pres">
      <dgm:prSet presAssocID="{91CB3B44-1CFA-4C8C-B2E5-C1D21DCC4AAF}" presName="composite" presStyleCnt="0"/>
      <dgm:spPr/>
    </dgm:pt>
    <dgm:pt modelId="{2770F20E-9D78-4BEE-8946-38D0DA09FE94}" type="pres">
      <dgm:prSet presAssocID="{91CB3B44-1CFA-4C8C-B2E5-C1D21DCC4AAF}" presName="imgShp" presStyleLbl="fgImgPlace1" presStyleIdx="4"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7E75429E-900A-40A9-9A57-8EBE724044C8}" type="pres">
      <dgm:prSet presAssocID="{91CB3B44-1CFA-4C8C-B2E5-C1D21DCC4AAF}" presName="txShp" presStyleLbl="node1" presStyleIdx="4" presStyleCnt="7">
        <dgm:presLayoutVars>
          <dgm:bulletEnabled val="1"/>
        </dgm:presLayoutVars>
      </dgm:prSet>
      <dgm:spPr/>
    </dgm:pt>
    <dgm:pt modelId="{F5BFA89A-4923-4045-915E-4C0D6E8E7555}" type="pres">
      <dgm:prSet presAssocID="{3F86D7B6-ACDC-4543-89E2-EECD32C2F096}" presName="spacing" presStyleCnt="0"/>
      <dgm:spPr/>
    </dgm:pt>
    <dgm:pt modelId="{1B8EC26D-0F2D-4A08-8FA6-9782CB89582B}" type="pres">
      <dgm:prSet presAssocID="{9F2AC7AD-6E37-4E92-8A4E-D3E71F4536DE}" presName="composite" presStyleCnt="0"/>
      <dgm:spPr/>
    </dgm:pt>
    <dgm:pt modelId="{7C9E362E-7866-4931-B5ED-8150DA520E71}" type="pres">
      <dgm:prSet presAssocID="{9F2AC7AD-6E37-4E92-8A4E-D3E71F4536DE}" presName="imgShp" presStyleLbl="fgImgPlace1" presStyleIdx="5"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99B5B68-F7A5-4CB5-9B3C-4EF0CC9365B9}" type="pres">
      <dgm:prSet presAssocID="{9F2AC7AD-6E37-4E92-8A4E-D3E71F4536DE}" presName="txShp" presStyleLbl="node1" presStyleIdx="5" presStyleCnt="7">
        <dgm:presLayoutVars>
          <dgm:bulletEnabled val="1"/>
        </dgm:presLayoutVars>
      </dgm:prSet>
      <dgm:spPr/>
    </dgm:pt>
    <dgm:pt modelId="{D19E7118-8CD9-428F-A4B3-42E8CB19AD26}" type="pres">
      <dgm:prSet presAssocID="{D984885E-8C92-406A-A88C-779A83A291A1}" presName="spacing" presStyleCnt="0"/>
      <dgm:spPr/>
    </dgm:pt>
    <dgm:pt modelId="{11F13239-490C-43FB-B6AC-52ED371342F0}" type="pres">
      <dgm:prSet presAssocID="{FE09D05A-A6DD-4B27-9E3F-D9D0066BB7E0}" presName="composite" presStyleCnt="0"/>
      <dgm:spPr/>
    </dgm:pt>
    <dgm:pt modelId="{E90A67FD-083B-47C6-BC71-0B67786CFE75}" type="pres">
      <dgm:prSet presAssocID="{FE09D05A-A6DD-4B27-9E3F-D9D0066BB7E0}" presName="imgShp" presStyleLbl="fgImgPlace1" presStyleIdx="6"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E6C6B3A-819F-48FA-AA67-9BDA3E1E592D}" type="pres">
      <dgm:prSet presAssocID="{FE09D05A-A6DD-4B27-9E3F-D9D0066BB7E0}" presName="txShp" presStyleLbl="node1" presStyleIdx="6" presStyleCnt="7">
        <dgm:presLayoutVars>
          <dgm:bulletEnabled val="1"/>
        </dgm:presLayoutVars>
      </dgm:prSet>
      <dgm:spPr/>
    </dgm:pt>
  </dgm:ptLst>
  <dgm:cxnLst>
    <dgm:cxn modelId="{BEC2910A-90DC-455B-A624-97EBAC388C62}" type="presOf" srcId="{91CB3B44-1CFA-4C8C-B2E5-C1D21DCC4AAF}" destId="{7E75429E-900A-40A9-9A57-8EBE724044C8}" srcOrd="0" destOrd="0" presId="urn:microsoft.com/office/officeart/2005/8/layout/vList3"/>
    <dgm:cxn modelId="{9A029D24-0807-47EF-AB51-9DC0A1922235}" srcId="{95E0BFA9-D4E4-47F9-A014-80D531D7A3BB}" destId="{9F2AC7AD-6E37-4E92-8A4E-D3E71F4536DE}" srcOrd="5" destOrd="0" parTransId="{24CD6BF1-EA3D-4029-8A3B-87A364D60A02}" sibTransId="{D984885E-8C92-406A-A88C-779A83A291A1}"/>
    <dgm:cxn modelId="{D298EF40-F91A-4F77-8776-47CA260314E6}" srcId="{95E0BFA9-D4E4-47F9-A014-80D531D7A3BB}" destId="{FE09D05A-A6DD-4B27-9E3F-D9D0066BB7E0}" srcOrd="6" destOrd="0" parTransId="{766DE527-BE9B-4CC4-A9BF-29E98B1431DE}" sibTransId="{76B22AFC-9A6A-4CEA-9289-E81AB07C67B4}"/>
    <dgm:cxn modelId="{CBA56F5C-36D2-4646-B0FA-3919466EF480}" srcId="{95E0BFA9-D4E4-47F9-A014-80D531D7A3BB}" destId="{FD6B1DC6-0A61-41BB-B760-F9A7B172AAD7}" srcOrd="3" destOrd="0" parTransId="{44108585-E00C-4B0A-A89D-B5F9588213C8}" sibTransId="{F7D80F33-5776-4415-9357-3823CB8368F2}"/>
    <dgm:cxn modelId="{113D8C4B-85B4-4010-86F2-AB3E7D02F79E}" srcId="{95E0BFA9-D4E4-47F9-A014-80D531D7A3BB}" destId="{D8B5482F-A848-4378-B171-DF0D24818960}" srcOrd="0" destOrd="0" parTransId="{B6A5AC90-9D31-4E1C-A875-90C348D06EF1}" sibTransId="{F4DE4873-D89E-42C2-84F2-66438BFBD45E}"/>
    <dgm:cxn modelId="{89648780-0D7E-4081-903B-FC5CE4091AB4}" type="presOf" srcId="{FE09D05A-A6DD-4B27-9E3F-D9D0066BB7E0}" destId="{BE6C6B3A-819F-48FA-AA67-9BDA3E1E592D}" srcOrd="0" destOrd="0" presId="urn:microsoft.com/office/officeart/2005/8/layout/vList3"/>
    <dgm:cxn modelId="{844AD0A5-49B6-48DA-974D-AA31096DDDF1}" type="presOf" srcId="{1A7F8EF4-2C31-484C-8FA5-4FAA46D1681E}" destId="{E4960AEA-E3B4-45DC-96EB-247EEE09C4EE}" srcOrd="0" destOrd="0" presId="urn:microsoft.com/office/officeart/2005/8/layout/vList3"/>
    <dgm:cxn modelId="{765028A9-1046-4FAA-8AC5-A6A4F51C6D45}" type="presOf" srcId="{FD6B1DC6-0A61-41BB-B760-F9A7B172AAD7}" destId="{9143BA66-4300-4976-967D-0A25B76160AF}" srcOrd="0" destOrd="0" presId="urn:microsoft.com/office/officeart/2005/8/layout/vList3"/>
    <dgm:cxn modelId="{9F798FB7-D874-4C3F-BD89-7D3481244787}" type="presOf" srcId="{9F2AC7AD-6E37-4E92-8A4E-D3E71F4536DE}" destId="{899B5B68-F7A5-4CB5-9B3C-4EF0CC9365B9}" srcOrd="0" destOrd="0" presId="urn:microsoft.com/office/officeart/2005/8/layout/vList3"/>
    <dgm:cxn modelId="{F6F97AB9-D478-4AA0-B077-2F1CADA65157}" type="presOf" srcId="{95E0BFA9-D4E4-47F9-A014-80D531D7A3BB}" destId="{A777CCA7-744B-4095-919C-B29453B847CE}" srcOrd="0" destOrd="0" presId="urn:microsoft.com/office/officeart/2005/8/layout/vList3"/>
    <dgm:cxn modelId="{E2D109C4-7D9E-4994-9BD5-6B40199ADEB6}" type="presOf" srcId="{82E60E05-3B64-47C7-95B3-E76387A857A7}" destId="{EF952F8D-CD0B-4650-96B2-9872926EA0FB}" srcOrd="0" destOrd="0" presId="urn:microsoft.com/office/officeart/2005/8/layout/vList3"/>
    <dgm:cxn modelId="{A28F92C4-74CB-407F-83AC-E9EA018FA773}" srcId="{95E0BFA9-D4E4-47F9-A014-80D531D7A3BB}" destId="{91CB3B44-1CFA-4C8C-B2E5-C1D21DCC4AAF}" srcOrd="4" destOrd="0" parTransId="{29CDEB0C-D680-4E6D-A612-5D1B1281CA55}" sibTransId="{3F86D7B6-ACDC-4543-89E2-EECD32C2F096}"/>
    <dgm:cxn modelId="{A44C4FE0-8F2A-4F2E-8482-8D4649EA8130}" srcId="{95E0BFA9-D4E4-47F9-A014-80D531D7A3BB}" destId="{1A7F8EF4-2C31-484C-8FA5-4FAA46D1681E}" srcOrd="2" destOrd="0" parTransId="{55CEE9F7-6469-4FA3-8A88-C9AF22C96220}" sibTransId="{9EB22970-8501-4D52-9035-02C6BF9A4C8A}"/>
    <dgm:cxn modelId="{3B7170E9-CF24-4420-B8FF-67D9148828BC}" srcId="{95E0BFA9-D4E4-47F9-A014-80D531D7A3BB}" destId="{82E60E05-3B64-47C7-95B3-E76387A857A7}" srcOrd="1" destOrd="0" parTransId="{A794D356-B946-4759-8CC8-483F49F35409}" sibTransId="{6CBF78E7-F0FE-4F28-A01C-2E324624F72E}"/>
    <dgm:cxn modelId="{8FCA91FB-A187-45F4-9CCB-41EE11A936F0}" type="presOf" srcId="{D8B5482F-A848-4378-B171-DF0D24818960}" destId="{25878110-B888-41C0-968E-A17CA3B2E4F7}" srcOrd="0" destOrd="0" presId="urn:microsoft.com/office/officeart/2005/8/layout/vList3"/>
    <dgm:cxn modelId="{7194830F-ED5C-4F06-A53D-B43837CFCA9B}" type="presParOf" srcId="{A777CCA7-744B-4095-919C-B29453B847CE}" destId="{24EE93BC-5243-42E7-9292-B1F3C20ACAE1}" srcOrd="0" destOrd="0" presId="urn:microsoft.com/office/officeart/2005/8/layout/vList3"/>
    <dgm:cxn modelId="{2D4F4EEF-05D5-4137-B893-1142BBE3376B}" type="presParOf" srcId="{24EE93BC-5243-42E7-9292-B1F3C20ACAE1}" destId="{AEA9CDAB-FB36-4002-949B-E88C571DD1D4}" srcOrd="0" destOrd="0" presId="urn:microsoft.com/office/officeart/2005/8/layout/vList3"/>
    <dgm:cxn modelId="{FA6089A2-ED16-4360-BD30-0B5C6442003E}" type="presParOf" srcId="{24EE93BC-5243-42E7-9292-B1F3C20ACAE1}" destId="{25878110-B888-41C0-968E-A17CA3B2E4F7}" srcOrd="1" destOrd="0" presId="urn:microsoft.com/office/officeart/2005/8/layout/vList3"/>
    <dgm:cxn modelId="{2D049FA2-DBC8-4C3C-BD16-169B788D5713}" type="presParOf" srcId="{A777CCA7-744B-4095-919C-B29453B847CE}" destId="{4B482C6B-D887-45E4-AB72-291523632185}" srcOrd="1" destOrd="0" presId="urn:microsoft.com/office/officeart/2005/8/layout/vList3"/>
    <dgm:cxn modelId="{F007D82E-FECB-44E7-BAAB-A67152EB2BB7}" type="presParOf" srcId="{A777CCA7-744B-4095-919C-B29453B847CE}" destId="{D1EAFB5D-DA82-41C3-9319-F16D3DBF0EE7}" srcOrd="2" destOrd="0" presId="urn:microsoft.com/office/officeart/2005/8/layout/vList3"/>
    <dgm:cxn modelId="{92946422-1D37-4FFF-9836-53EC80E4593F}" type="presParOf" srcId="{D1EAFB5D-DA82-41C3-9319-F16D3DBF0EE7}" destId="{D6BEECBC-4868-40BF-AD9E-A0951967202C}" srcOrd="0" destOrd="0" presId="urn:microsoft.com/office/officeart/2005/8/layout/vList3"/>
    <dgm:cxn modelId="{C8B7A1F4-C1B4-4D0F-BAD3-CD7BB1A9AAB3}" type="presParOf" srcId="{D1EAFB5D-DA82-41C3-9319-F16D3DBF0EE7}" destId="{EF952F8D-CD0B-4650-96B2-9872926EA0FB}" srcOrd="1" destOrd="0" presId="urn:microsoft.com/office/officeart/2005/8/layout/vList3"/>
    <dgm:cxn modelId="{4BB30E35-AD65-4DB4-98AD-9754EACF7351}" type="presParOf" srcId="{A777CCA7-744B-4095-919C-B29453B847CE}" destId="{68C906AC-EBFB-435A-BBC7-FF3BAD3C310F}" srcOrd="3" destOrd="0" presId="urn:microsoft.com/office/officeart/2005/8/layout/vList3"/>
    <dgm:cxn modelId="{6AEA4E62-897B-4F9F-A98D-0F30E2062BC5}" type="presParOf" srcId="{A777CCA7-744B-4095-919C-B29453B847CE}" destId="{7F2E46C0-6677-4637-9031-3BB087409B61}" srcOrd="4" destOrd="0" presId="urn:microsoft.com/office/officeart/2005/8/layout/vList3"/>
    <dgm:cxn modelId="{51C3EF21-5282-470D-BBC8-F6E00985E48B}" type="presParOf" srcId="{7F2E46C0-6677-4637-9031-3BB087409B61}" destId="{C185A8D8-F974-4A34-A6E5-6F4025FE769F}" srcOrd="0" destOrd="0" presId="urn:microsoft.com/office/officeart/2005/8/layout/vList3"/>
    <dgm:cxn modelId="{B28C1651-4C25-4E72-886A-614D94CC1716}" type="presParOf" srcId="{7F2E46C0-6677-4637-9031-3BB087409B61}" destId="{E4960AEA-E3B4-45DC-96EB-247EEE09C4EE}" srcOrd="1" destOrd="0" presId="urn:microsoft.com/office/officeart/2005/8/layout/vList3"/>
    <dgm:cxn modelId="{69043E70-8138-411E-8866-B26AAEA120FC}" type="presParOf" srcId="{A777CCA7-744B-4095-919C-B29453B847CE}" destId="{84258C16-5F4D-4FD4-AB64-7D059CA0AB6C}" srcOrd="5" destOrd="0" presId="urn:microsoft.com/office/officeart/2005/8/layout/vList3"/>
    <dgm:cxn modelId="{1BE1860E-A3D3-4283-94C3-DA8FF91F97AC}" type="presParOf" srcId="{A777CCA7-744B-4095-919C-B29453B847CE}" destId="{07C1CDDE-2B0A-4849-8787-751F6D624179}" srcOrd="6" destOrd="0" presId="urn:microsoft.com/office/officeart/2005/8/layout/vList3"/>
    <dgm:cxn modelId="{95F1C523-3899-4B1C-A9BC-430A2C74B37E}" type="presParOf" srcId="{07C1CDDE-2B0A-4849-8787-751F6D624179}" destId="{8B1023DF-4B4D-4E54-9FB3-BAD535DE4A76}" srcOrd="0" destOrd="0" presId="urn:microsoft.com/office/officeart/2005/8/layout/vList3"/>
    <dgm:cxn modelId="{9825A856-A1AC-47A0-9E27-F2D4FB907547}" type="presParOf" srcId="{07C1CDDE-2B0A-4849-8787-751F6D624179}" destId="{9143BA66-4300-4976-967D-0A25B76160AF}" srcOrd="1" destOrd="0" presId="urn:microsoft.com/office/officeart/2005/8/layout/vList3"/>
    <dgm:cxn modelId="{0EC6B270-C3E9-4812-AED9-4150791526AD}" type="presParOf" srcId="{A777CCA7-744B-4095-919C-B29453B847CE}" destId="{ACBC5521-1A2D-4158-84C2-DD7E422BD8AA}" srcOrd="7" destOrd="0" presId="urn:microsoft.com/office/officeart/2005/8/layout/vList3"/>
    <dgm:cxn modelId="{79958AB5-745A-4604-AAF1-7B77901BE3B9}" type="presParOf" srcId="{A777CCA7-744B-4095-919C-B29453B847CE}" destId="{B2FBA574-D762-4E74-A022-AB7B133ECE6F}" srcOrd="8" destOrd="0" presId="urn:microsoft.com/office/officeart/2005/8/layout/vList3"/>
    <dgm:cxn modelId="{5A26E74E-009E-4058-87C0-B31F4B1741A8}" type="presParOf" srcId="{B2FBA574-D762-4E74-A022-AB7B133ECE6F}" destId="{2770F20E-9D78-4BEE-8946-38D0DA09FE94}" srcOrd="0" destOrd="0" presId="urn:microsoft.com/office/officeart/2005/8/layout/vList3"/>
    <dgm:cxn modelId="{51FBD917-DA06-476F-8A48-0C7A38CAD234}" type="presParOf" srcId="{B2FBA574-D762-4E74-A022-AB7B133ECE6F}" destId="{7E75429E-900A-40A9-9A57-8EBE724044C8}" srcOrd="1" destOrd="0" presId="urn:microsoft.com/office/officeart/2005/8/layout/vList3"/>
    <dgm:cxn modelId="{48ECDA2C-4C9A-49A2-91FF-FDC04D23E450}" type="presParOf" srcId="{A777CCA7-744B-4095-919C-B29453B847CE}" destId="{F5BFA89A-4923-4045-915E-4C0D6E8E7555}" srcOrd="9" destOrd="0" presId="urn:microsoft.com/office/officeart/2005/8/layout/vList3"/>
    <dgm:cxn modelId="{10FC0B53-AD20-4C9F-9B68-D5A986858961}" type="presParOf" srcId="{A777CCA7-744B-4095-919C-B29453B847CE}" destId="{1B8EC26D-0F2D-4A08-8FA6-9782CB89582B}" srcOrd="10" destOrd="0" presId="urn:microsoft.com/office/officeart/2005/8/layout/vList3"/>
    <dgm:cxn modelId="{3A6EED65-9187-4E15-B2F0-CF7189EAC1FC}" type="presParOf" srcId="{1B8EC26D-0F2D-4A08-8FA6-9782CB89582B}" destId="{7C9E362E-7866-4931-B5ED-8150DA520E71}" srcOrd="0" destOrd="0" presId="urn:microsoft.com/office/officeart/2005/8/layout/vList3"/>
    <dgm:cxn modelId="{47962BE8-4842-4210-A9E2-57AC844C92D3}" type="presParOf" srcId="{1B8EC26D-0F2D-4A08-8FA6-9782CB89582B}" destId="{899B5B68-F7A5-4CB5-9B3C-4EF0CC9365B9}" srcOrd="1" destOrd="0" presId="urn:microsoft.com/office/officeart/2005/8/layout/vList3"/>
    <dgm:cxn modelId="{6F63F007-943E-41C3-B3C6-30899073DA91}" type="presParOf" srcId="{A777CCA7-744B-4095-919C-B29453B847CE}" destId="{D19E7118-8CD9-428F-A4B3-42E8CB19AD26}" srcOrd="11" destOrd="0" presId="urn:microsoft.com/office/officeart/2005/8/layout/vList3"/>
    <dgm:cxn modelId="{F4EAF10D-897B-4855-85F0-64C49EE7D88F}" type="presParOf" srcId="{A777CCA7-744B-4095-919C-B29453B847CE}" destId="{11F13239-490C-43FB-B6AC-52ED371342F0}" srcOrd="12" destOrd="0" presId="urn:microsoft.com/office/officeart/2005/8/layout/vList3"/>
    <dgm:cxn modelId="{D2AA9F2D-C9E6-4B1E-9934-94C304F31765}" type="presParOf" srcId="{11F13239-490C-43FB-B6AC-52ED371342F0}" destId="{E90A67FD-083B-47C6-BC71-0B67786CFE75}" srcOrd="0" destOrd="0" presId="urn:microsoft.com/office/officeart/2005/8/layout/vList3"/>
    <dgm:cxn modelId="{18948EDA-CC01-4C4C-92DB-7CEE3056D8BC}" type="presParOf" srcId="{11F13239-490C-43FB-B6AC-52ED371342F0}" destId="{BE6C6B3A-819F-48FA-AA67-9BDA3E1E592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7CF4-4313-42DE-8F92-114231579BAF}">
      <dsp:nvSpPr>
        <dsp:cNvPr id="0" name=""/>
        <dsp:cNvSpPr/>
      </dsp:nvSpPr>
      <dsp:spPr>
        <a:xfrm>
          <a:off x="0" y="0"/>
          <a:ext cx="48978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2C3E4E-DF74-4E39-8FF7-A4592ED0F2F7}">
      <dsp:nvSpPr>
        <dsp:cNvPr id="0" name=""/>
        <dsp:cNvSpPr/>
      </dsp:nvSpPr>
      <dsp:spPr>
        <a:xfrm>
          <a:off x="0" y="0"/>
          <a:ext cx="4897850" cy="242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El tema de la </a:t>
          </a:r>
          <a:r>
            <a:rPr lang="es-ES" sz="2800" kern="1200" dirty="0">
              <a:solidFill>
                <a:schemeClr val="accent1"/>
              </a:solidFill>
            </a:rPr>
            <a:t>prosperidad</a:t>
          </a:r>
          <a:r>
            <a:rPr lang="es-ES" sz="2800" kern="1200" dirty="0"/>
            <a:t>, en especial desde una perspectiva cristiana, es uno de los más </a:t>
          </a:r>
          <a:r>
            <a:rPr lang="es-ES" sz="2800" kern="1200" dirty="0">
              <a:solidFill>
                <a:srgbClr val="B71E42"/>
              </a:solidFill>
              <a:latin typeface="Gill Sans MT" panose="020B0502020104020203"/>
              <a:ea typeface="+mn-ea"/>
              <a:cs typeface="+mn-cs"/>
            </a:rPr>
            <a:t>complejos</a:t>
          </a:r>
          <a:r>
            <a:rPr lang="es-ES" sz="2800" kern="1200" dirty="0"/>
            <a:t> y debatidos en las Escrituras.  </a:t>
          </a:r>
          <a:endParaRPr lang="en-US" sz="2800" kern="1200" dirty="0"/>
        </a:p>
      </dsp:txBody>
      <dsp:txXfrm>
        <a:off x="0" y="0"/>
        <a:ext cx="4897850" cy="2421209"/>
      </dsp:txXfrm>
    </dsp:sp>
    <dsp:sp modelId="{F8830E7F-3978-4394-B476-893D13DF860E}">
      <dsp:nvSpPr>
        <dsp:cNvPr id="0" name=""/>
        <dsp:cNvSpPr/>
      </dsp:nvSpPr>
      <dsp:spPr>
        <a:xfrm>
          <a:off x="0" y="2421209"/>
          <a:ext cx="48978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317F7-8D02-4AAD-A875-9CB676164EE5}">
      <dsp:nvSpPr>
        <dsp:cNvPr id="0" name=""/>
        <dsp:cNvSpPr/>
      </dsp:nvSpPr>
      <dsp:spPr>
        <a:xfrm>
          <a:off x="0" y="2421209"/>
          <a:ext cx="4897850" cy="242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A lo largo de la historia, tanto teólogos como líderes religiosos han luchado por </a:t>
          </a:r>
          <a:r>
            <a:rPr lang="es-ES" sz="2800" kern="1200" dirty="0">
              <a:solidFill>
                <a:srgbClr val="B71E42"/>
              </a:solidFill>
              <a:latin typeface="Gill Sans MT" panose="020B0502020104020203"/>
              <a:ea typeface="+mn-ea"/>
              <a:cs typeface="+mn-cs"/>
            </a:rPr>
            <a:t>comprender</a:t>
          </a:r>
          <a:r>
            <a:rPr lang="es-ES" sz="2800" kern="1200" dirty="0"/>
            <a:t> las aparentes </a:t>
          </a:r>
          <a:r>
            <a:rPr lang="es-ES" sz="2800" kern="1200" dirty="0">
              <a:solidFill>
                <a:srgbClr val="B71E42"/>
              </a:solidFill>
              <a:latin typeface="Gill Sans MT" panose="020B0502020104020203"/>
              <a:ea typeface="+mn-ea"/>
              <a:cs typeface="+mn-cs"/>
            </a:rPr>
            <a:t>contradicciones</a:t>
          </a:r>
          <a:r>
            <a:rPr lang="es-ES" sz="2800" kern="1200" dirty="0"/>
            <a:t> en este asunto.</a:t>
          </a:r>
          <a:endParaRPr lang="en-US" sz="2800" kern="1200" dirty="0"/>
        </a:p>
      </dsp:txBody>
      <dsp:txXfrm>
        <a:off x="0" y="2421209"/>
        <a:ext cx="4897850" cy="2421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AB03C-A090-4BC6-ABE6-6C963491E306}">
      <dsp:nvSpPr>
        <dsp:cNvPr id="0" name=""/>
        <dsp:cNvSpPr/>
      </dsp:nvSpPr>
      <dsp:spPr>
        <a:xfrm>
          <a:off x="0" y="421"/>
          <a:ext cx="6003015" cy="9856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47636-A642-414E-A3D8-66139DAE390B}">
      <dsp:nvSpPr>
        <dsp:cNvPr id="0" name=""/>
        <dsp:cNvSpPr/>
      </dsp:nvSpPr>
      <dsp:spPr>
        <a:xfrm>
          <a:off x="298158" y="222192"/>
          <a:ext cx="542106" cy="542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5336F-862B-4B0F-A2D3-575DEFA2CFE7}">
      <dsp:nvSpPr>
        <dsp:cNvPr id="0" name=""/>
        <dsp:cNvSpPr/>
      </dsp:nvSpPr>
      <dsp:spPr>
        <a:xfrm>
          <a:off x="1138424" y="421"/>
          <a:ext cx="4864590" cy="98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14" tIns="104314" rIns="104314" bIns="104314" numCol="1" spcCol="1270" anchor="ctr" anchorCtr="0">
          <a:noAutofit/>
        </a:bodyPr>
        <a:lstStyle/>
        <a:p>
          <a:pPr marL="0" lvl="0" indent="0" algn="l" defTabSz="1111250">
            <a:lnSpc>
              <a:spcPct val="100000"/>
            </a:lnSpc>
            <a:spcBef>
              <a:spcPct val="0"/>
            </a:spcBef>
            <a:spcAft>
              <a:spcPct val="35000"/>
            </a:spcAft>
            <a:buNone/>
          </a:pPr>
          <a:r>
            <a:rPr lang="es-ES" sz="2500" kern="1200"/>
            <a:t>Crecimiento económico</a:t>
          </a:r>
          <a:endParaRPr lang="es-419" sz="2500" kern="1200"/>
        </a:p>
      </dsp:txBody>
      <dsp:txXfrm>
        <a:off x="1138424" y="421"/>
        <a:ext cx="4864590" cy="985648"/>
      </dsp:txXfrm>
    </dsp:sp>
    <dsp:sp modelId="{944950B4-A322-4205-9A6B-1B9F818297AF}">
      <dsp:nvSpPr>
        <dsp:cNvPr id="0" name=""/>
        <dsp:cNvSpPr/>
      </dsp:nvSpPr>
      <dsp:spPr>
        <a:xfrm>
          <a:off x="0" y="1232482"/>
          <a:ext cx="6003015" cy="9856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90202-8F90-4094-A7C5-7268E89EFFF9}">
      <dsp:nvSpPr>
        <dsp:cNvPr id="0" name=""/>
        <dsp:cNvSpPr/>
      </dsp:nvSpPr>
      <dsp:spPr>
        <a:xfrm>
          <a:off x="298158" y="1454253"/>
          <a:ext cx="542106" cy="542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C12B0-CAE6-4586-B8D0-ECB3F5D2C29A}">
      <dsp:nvSpPr>
        <dsp:cNvPr id="0" name=""/>
        <dsp:cNvSpPr/>
      </dsp:nvSpPr>
      <dsp:spPr>
        <a:xfrm>
          <a:off x="1138424" y="1232482"/>
          <a:ext cx="4864590" cy="98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14" tIns="104314" rIns="104314" bIns="104314" numCol="1" spcCol="1270" anchor="ctr" anchorCtr="0">
          <a:noAutofit/>
        </a:bodyPr>
        <a:lstStyle/>
        <a:p>
          <a:pPr marL="0" lvl="0" indent="0" algn="l" defTabSz="1111250">
            <a:lnSpc>
              <a:spcPct val="100000"/>
            </a:lnSpc>
            <a:spcBef>
              <a:spcPct val="0"/>
            </a:spcBef>
            <a:spcAft>
              <a:spcPct val="35000"/>
            </a:spcAft>
            <a:buNone/>
          </a:pPr>
          <a:r>
            <a:rPr lang="es-ES" sz="2500" kern="1200"/>
            <a:t>La mejora en la salud</a:t>
          </a:r>
          <a:endParaRPr lang="es-419" sz="2500" kern="1200"/>
        </a:p>
      </dsp:txBody>
      <dsp:txXfrm>
        <a:off x="1138424" y="1232482"/>
        <a:ext cx="4864590" cy="985648"/>
      </dsp:txXfrm>
    </dsp:sp>
    <dsp:sp modelId="{4C66A098-12F7-4EB7-92BF-1CF9143CA517}">
      <dsp:nvSpPr>
        <dsp:cNvPr id="0" name=""/>
        <dsp:cNvSpPr/>
      </dsp:nvSpPr>
      <dsp:spPr>
        <a:xfrm>
          <a:off x="0" y="2464543"/>
          <a:ext cx="6003015" cy="9856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777DB-9E71-4FF4-9BE1-74A8992F3A35}">
      <dsp:nvSpPr>
        <dsp:cNvPr id="0" name=""/>
        <dsp:cNvSpPr/>
      </dsp:nvSpPr>
      <dsp:spPr>
        <a:xfrm>
          <a:off x="298158" y="2686314"/>
          <a:ext cx="542106" cy="542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AFB46-4C09-45D9-A78E-D46CC47D907D}">
      <dsp:nvSpPr>
        <dsp:cNvPr id="0" name=""/>
        <dsp:cNvSpPr/>
      </dsp:nvSpPr>
      <dsp:spPr>
        <a:xfrm>
          <a:off x="1138424" y="2464543"/>
          <a:ext cx="4864590" cy="98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14" tIns="104314" rIns="104314" bIns="104314" numCol="1" spcCol="1270" anchor="ctr" anchorCtr="0">
          <a:noAutofit/>
        </a:bodyPr>
        <a:lstStyle/>
        <a:p>
          <a:pPr marL="0" lvl="0" indent="0" algn="l" defTabSz="1111250">
            <a:lnSpc>
              <a:spcPct val="100000"/>
            </a:lnSpc>
            <a:spcBef>
              <a:spcPct val="0"/>
            </a:spcBef>
            <a:spcAft>
              <a:spcPct val="35000"/>
            </a:spcAft>
            <a:buNone/>
          </a:pPr>
          <a:r>
            <a:rPr lang="es-ES" sz="2500" kern="1200"/>
            <a:t>El éxito en los emprendimientos personales o empresariales.</a:t>
          </a:r>
          <a:endParaRPr lang="es-419" sz="2500" kern="1200"/>
        </a:p>
      </dsp:txBody>
      <dsp:txXfrm>
        <a:off x="1138424" y="2464543"/>
        <a:ext cx="4864590" cy="985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6C0F3-CE5F-4A62-9836-5B4B863B2B1B}">
      <dsp:nvSpPr>
        <dsp:cNvPr id="0" name=""/>
        <dsp:cNvSpPr/>
      </dsp:nvSpPr>
      <dsp:spPr>
        <a:xfrm>
          <a:off x="0" y="2090"/>
          <a:ext cx="5435733"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C0D28D8-393C-427B-80A8-4D952849C1AD}">
      <dsp:nvSpPr>
        <dsp:cNvPr id="0" name=""/>
        <dsp:cNvSpPr/>
      </dsp:nvSpPr>
      <dsp:spPr>
        <a:xfrm>
          <a:off x="0" y="2090"/>
          <a:ext cx="5435733" cy="14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dirty="0">
              <a:solidFill>
                <a:schemeClr val="accent1"/>
              </a:solidFill>
            </a:rPr>
            <a:t>Abraham</a:t>
          </a:r>
          <a:r>
            <a:rPr lang="es-ES" sz="2300" kern="1200" dirty="0"/>
            <a:t> fue bendecido </a:t>
          </a:r>
          <a:r>
            <a:rPr lang="es-ES" sz="2300" kern="1200" dirty="0">
              <a:solidFill>
                <a:srgbClr val="B71E42"/>
              </a:solidFill>
              <a:latin typeface="Gill Sans MT" panose="020B0502020104020203"/>
              <a:ea typeface="+mn-ea"/>
              <a:cs typeface="+mn-cs"/>
            </a:rPr>
            <a:t>económicamente</a:t>
          </a:r>
          <a:r>
            <a:rPr lang="es-ES" sz="2300" kern="1200" dirty="0"/>
            <a:t> y se convirtió en un hombre de gran riqueza; </a:t>
          </a:r>
          <a:endParaRPr lang="es-419" sz="2300" kern="1200" dirty="0"/>
        </a:p>
      </dsp:txBody>
      <dsp:txXfrm>
        <a:off x="0" y="2090"/>
        <a:ext cx="5435733" cy="1426047"/>
      </dsp:txXfrm>
    </dsp:sp>
    <dsp:sp modelId="{C574BD44-EAD3-4EC6-8DB8-E7601B501F55}">
      <dsp:nvSpPr>
        <dsp:cNvPr id="0" name=""/>
        <dsp:cNvSpPr/>
      </dsp:nvSpPr>
      <dsp:spPr>
        <a:xfrm>
          <a:off x="0" y="1428138"/>
          <a:ext cx="5435733" cy="0"/>
        </a:xfrm>
        <a:prstGeom prst="line">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w="9525" cap="flat" cmpd="sng" algn="ctr">
          <a:solidFill>
            <a:schemeClr val="accent5">
              <a:hueOff val="-842315"/>
              <a:satOff val="-3972"/>
              <a:lumOff val="98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E2DA385-CD1A-402B-99C3-B959A6EE1EF7}">
      <dsp:nvSpPr>
        <dsp:cNvPr id="0" name=""/>
        <dsp:cNvSpPr/>
      </dsp:nvSpPr>
      <dsp:spPr>
        <a:xfrm>
          <a:off x="0" y="1428138"/>
          <a:ext cx="5435733" cy="14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dirty="0">
              <a:solidFill>
                <a:srgbClr val="B71E42"/>
              </a:solidFill>
              <a:latin typeface="Gill Sans MT" panose="020B0502020104020203"/>
              <a:ea typeface="+mn-ea"/>
              <a:cs typeface="+mn-cs"/>
            </a:rPr>
            <a:t>Moisés</a:t>
          </a:r>
          <a:r>
            <a:rPr lang="es-ES" sz="2300" kern="1200" dirty="0"/>
            <a:t> prosperó en su </a:t>
          </a:r>
          <a:r>
            <a:rPr lang="es-ES" sz="2300" kern="1200" dirty="0">
              <a:solidFill>
                <a:srgbClr val="B71E42"/>
              </a:solidFill>
              <a:latin typeface="Gill Sans MT" panose="020B0502020104020203"/>
              <a:ea typeface="+mn-ea"/>
              <a:cs typeface="+mn-cs"/>
            </a:rPr>
            <a:t>misión</a:t>
          </a:r>
          <a:r>
            <a:rPr lang="es-ES" sz="2300" kern="1200" dirty="0"/>
            <a:t> de liberar al pueblo de Israel de la esclavitud en Egipto; y </a:t>
          </a:r>
          <a:endParaRPr lang="es-419" sz="2300" kern="1200" dirty="0"/>
        </a:p>
      </dsp:txBody>
      <dsp:txXfrm>
        <a:off x="0" y="1428138"/>
        <a:ext cx="5435733" cy="1426047"/>
      </dsp:txXfrm>
    </dsp:sp>
    <dsp:sp modelId="{358A2967-B1F3-4DE2-9531-10ADAC8F0696}">
      <dsp:nvSpPr>
        <dsp:cNvPr id="0" name=""/>
        <dsp:cNvSpPr/>
      </dsp:nvSpPr>
      <dsp:spPr>
        <a:xfrm>
          <a:off x="0" y="2854185"/>
          <a:ext cx="5435733" cy="0"/>
        </a:xfrm>
        <a:prstGeom prst="line">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w="9525" cap="flat" cmpd="sng" algn="ctr">
          <a:solidFill>
            <a:schemeClr val="accent5">
              <a:hueOff val="-1684631"/>
              <a:satOff val="-7944"/>
              <a:lumOff val="196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1E64616-CE67-4B52-8F36-4A4374EED9E0}">
      <dsp:nvSpPr>
        <dsp:cNvPr id="0" name=""/>
        <dsp:cNvSpPr/>
      </dsp:nvSpPr>
      <dsp:spPr>
        <a:xfrm>
          <a:off x="0" y="2854185"/>
          <a:ext cx="5435733" cy="14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S" sz="2300" kern="1200" dirty="0">
              <a:solidFill>
                <a:srgbClr val="B71E42"/>
              </a:solidFill>
              <a:latin typeface="Gill Sans MT" panose="020B0502020104020203"/>
              <a:ea typeface="+mn-ea"/>
              <a:cs typeface="+mn-cs"/>
            </a:rPr>
            <a:t>Juan</a:t>
          </a:r>
          <a:r>
            <a:rPr lang="es-ES" sz="2300" kern="1200" dirty="0"/>
            <a:t>, en su tercera carta, ora para que su destinatario prospere en </a:t>
          </a:r>
          <a:r>
            <a:rPr lang="es-ES" sz="2300" kern="1200" dirty="0">
              <a:solidFill>
                <a:srgbClr val="B71E42"/>
              </a:solidFill>
              <a:latin typeface="Gill Sans MT" panose="020B0502020104020203"/>
              <a:ea typeface="+mn-ea"/>
              <a:cs typeface="+mn-cs"/>
            </a:rPr>
            <a:t>todo</a:t>
          </a:r>
          <a:r>
            <a:rPr lang="es-ES" sz="2300" kern="1200" dirty="0"/>
            <a:t>, incluyendo su </a:t>
          </a:r>
          <a:r>
            <a:rPr lang="es-ES" sz="2300" kern="1200" dirty="0">
              <a:solidFill>
                <a:srgbClr val="B71E42"/>
              </a:solidFill>
              <a:latin typeface="Gill Sans MT" panose="020B0502020104020203"/>
              <a:ea typeface="+mn-ea"/>
              <a:cs typeface="+mn-cs"/>
            </a:rPr>
            <a:t>salud</a:t>
          </a:r>
          <a:r>
            <a:rPr lang="es-ES" sz="2300" kern="1200" dirty="0"/>
            <a:t> y </a:t>
          </a:r>
          <a:r>
            <a:rPr lang="es-ES" sz="2300" kern="1200" dirty="0">
              <a:solidFill>
                <a:srgbClr val="B71E42"/>
              </a:solidFill>
              <a:latin typeface="Gill Sans MT" panose="020B0502020104020203"/>
              <a:ea typeface="+mn-ea"/>
              <a:cs typeface="+mn-cs"/>
            </a:rPr>
            <a:t>vida</a:t>
          </a:r>
          <a:r>
            <a:rPr lang="es-ES" sz="2300" kern="1200" dirty="0"/>
            <a:t> </a:t>
          </a:r>
          <a:r>
            <a:rPr lang="es-ES" sz="2300" kern="1200" dirty="0">
              <a:solidFill>
                <a:srgbClr val="B71E42"/>
              </a:solidFill>
              <a:latin typeface="Gill Sans MT" panose="020B0502020104020203"/>
              <a:ea typeface="+mn-ea"/>
              <a:cs typeface="+mn-cs"/>
            </a:rPr>
            <a:t>espiritual</a:t>
          </a:r>
          <a:r>
            <a:rPr lang="es-ES" sz="2300" kern="1200" dirty="0"/>
            <a:t>, como leemos en 3 Juan 1: 2.</a:t>
          </a:r>
          <a:endParaRPr lang="es-419" sz="2300" kern="1200" dirty="0"/>
        </a:p>
      </dsp:txBody>
      <dsp:txXfrm>
        <a:off x="0" y="2854185"/>
        <a:ext cx="5435733" cy="1426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DEA3A-F15A-4D13-9F41-39ECFB3A393B}">
      <dsp:nvSpPr>
        <dsp:cNvPr id="0" name=""/>
        <dsp:cNvSpPr/>
      </dsp:nvSpPr>
      <dsp:spPr>
        <a:xfrm>
          <a:off x="0" y="107999"/>
          <a:ext cx="9603275" cy="72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¿Debe todo creyente aspirar necesariamente a ser próspero? </a:t>
          </a:r>
          <a:endParaRPr lang="es-419" sz="1900" kern="1200"/>
        </a:p>
      </dsp:txBody>
      <dsp:txXfrm>
        <a:off x="35268" y="143267"/>
        <a:ext cx="9532739" cy="651938"/>
      </dsp:txXfrm>
    </dsp:sp>
    <dsp:sp modelId="{4520200A-B68A-4A37-BC2E-9240A57BAB6A}">
      <dsp:nvSpPr>
        <dsp:cNvPr id="0" name=""/>
        <dsp:cNvSpPr/>
      </dsp:nvSpPr>
      <dsp:spPr>
        <a:xfrm>
          <a:off x="0" y="885194"/>
          <a:ext cx="9603275" cy="72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¿Es la prosperidad económica un objetivo legítimo para el cristiano? </a:t>
          </a:r>
          <a:endParaRPr lang="es-419" sz="1900" kern="1200"/>
        </a:p>
      </dsp:txBody>
      <dsp:txXfrm>
        <a:off x="35268" y="920462"/>
        <a:ext cx="9532739" cy="651938"/>
      </dsp:txXfrm>
    </dsp:sp>
    <dsp:sp modelId="{BEBC437A-57B1-411D-B159-C596E8A9CF45}">
      <dsp:nvSpPr>
        <dsp:cNvPr id="0" name=""/>
        <dsp:cNvSpPr/>
      </dsp:nvSpPr>
      <dsp:spPr>
        <a:xfrm>
          <a:off x="0" y="1662389"/>
          <a:ext cx="9603275" cy="72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¿Es pecado ser próspero? </a:t>
          </a:r>
          <a:endParaRPr lang="es-419" sz="1900" kern="1200"/>
        </a:p>
      </dsp:txBody>
      <dsp:txXfrm>
        <a:off x="35268" y="1697657"/>
        <a:ext cx="9532739" cy="651938"/>
      </dsp:txXfrm>
    </dsp:sp>
    <dsp:sp modelId="{33602789-784B-4215-96F2-0DF4E0931C76}">
      <dsp:nvSpPr>
        <dsp:cNvPr id="0" name=""/>
        <dsp:cNvSpPr/>
      </dsp:nvSpPr>
      <dsp:spPr>
        <a:xfrm>
          <a:off x="0" y="2439584"/>
          <a:ext cx="9603275" cy="72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¿La escasez y la dificultad financiera son indicativos de una falta de espiritualidad? </a:t>
          </a:r>
          <a:endParaRPr lang="es-419" sz="1900" kern="1200"/>
        </a:p>
      </dsp:txBody>
      <dsp:txXfrm>
        <a:off x="35268" y="2474852"/>
        <a:ext cx="9532739" cy="651938"/>
      </dsp:txXfrm>
    </dsp:sp>
    <dsp:sp modelId="{5C44B8A1-7D6F-44A0-A58D-F570D16BD60D}">
      <dsp:nvSpPr>
        <dsp:cNvPr id="0" name=""/>
        <dsp:cNvSpPr/>
      </dsp:nvSpPr>
      <dsp:spPr>
        <a:xfrm>
          <a:off x="0" y="3216778"/>
          <a:ext cx="9603275" cy="72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¿Es realmente el deseo de Dios que todos seamos prósperos?</a:t>
          </a:r>
          <a:endParaRPr lang="es-419" sz="1900" kern="1200"/>
        </a:p>
      </dsp:txBody>
      <dsp:txXfrm>
        <a:off x="35268" y="3252046"/>
        <a:ext cx="9532739" cy="651938"/>
      </dsp:txXfrm>
    </dsp:sp>
    <dsp:sp modelId="{A826BDAE-4DAB-457C-8B3A-24CF98CBEA1B}">
      <dsp:nvSpPr>
        <dsp:cNvPr id="0" name=""/>
        <dsp:cNvSpPr/>
      </dsp:nvSpPr>
      <dsp:spPr>
        <a:xfrm>
          <a:off x="0" y="3993973"/>
          <a:ext cx="9603275" cy="72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¿Es posible que la «prosperidad» para Dios tenga un significado diferente al que nosotros le atribuimos? </a:t>
          </a:r>
          <a:endParaRPr lang="es-419" sz="1900" kern="1200"/>
        </a:p>
      </dsp:txBody>
      <dsp:txXfrm>
        <a:off x="35268" y="4029241"/>
        <a:ext cx="9532739" cy="651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78110-B888-41C0-968E-A17CA3B2E4F7}">
      <dsp:nvSpPr>
        <dsp:cNvPr id="0" name=""/>
        <dsp:cNvSpPr/>
      </dsp:nvSpPr>
      <dsp:spPr>
        <a:xfrm rot="10800000">
          <a:off x="2110134" y="2741"/>
          <a:ext cx="7754676" cy="62755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3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a:t>Analiza qué aspectos de la prosperidad te preocupan.</a:t>
          </a:r>
          <a:endParaRPr lang="es-419" sz="1800" kern="1200"/>
        </a:p>
      </dsp:txBody>
      <dsp:txXfrm rot="10800000">
        <a:off x="2267023" y="2741"/>
        <a:ext cx="7597787" cy="627556"/>
      </dsp:txXfrm>
    </dsp:sp>
    <dsp:sp modelId="{AEA9CDAB-FB36-4002-949B-E88C571DD1D4}">
      <dsp:nvSpPr>
        <dsp:cNvPr id="0" name=""/>
        <dsp:cNvSpPr/>
      </dsp:nvSpPr>
      <dsp:spPr>
        <a:xfrm>
          <a:off x="1796356" y="2741"/>
          <a:ext cx="627556" cy="627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52F8D-CD0B-4650-96B2-9872926EA0FB}">
      <dsp:nvSpPr>
        <dsp:cNvPr id="0" name=""/>
        <dsp:cNvSpPr/>
      </dsp:nvSpPr>
      <dsp:spPr>
        <a:xfrm rot="10800000">
          <a:off x="2110134" y="817628"/>
          <a:ext cx="7754676" cy="62755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3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a:t>Evalúa qué áreas sobre la prosperidad ignoras o desconoces. </a:t>
          </a:r>
          <a:endParaRPr lang="es-419" sz="1800" kern="1200"/>
        </a:p>
      </dsp:txBody>
      <dsp:txXfrm rot="10800000">
        <a:off x="2267023" y="817628"/>
        <a:ext cx="7597787" cy="627556"/>
      </dsp:txXfrm>
    </dsp:sp>
    <dsp:sp modelId="{D6BEECBC-4868-40BF-AD9E-A0951967202C}">
      <dsp:nvSpPr>
        <dsp:cNvPr id="0" name=""/>
        <dsp:cNvSpPr/>
      </dsp:nvSpPr>
      <dsp:spPr>
        <a:xfrm>
          <a:off x="1796356" y="817628"/>
          <a:ext cx="627556" cy="627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60AEA-E3B4-45DC-96EB-247EEE09C4EE}">
      <dsp:nvSpPr>
        <dsp:cNvPr id="0" name=""/>
        <dsp:cNvSpPr/>
      </dsp:nvSpPr>
      <dsp:spPr>
        <a:xfrm rot="10800000">
          <a:off x="2110134" y="1632515"/>
          <a:ext cx="7754676" cy="62755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3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a:t>Comprométete a profundizar en los principios divinos respecto a la prosperidad. </a:t>
          </a:r>
          <a:endParaRPr lang="es-419" sz="1800" kern="1200"/>
        </a:p>
      </dsp:txBody>
      <dsp:txXfrm rot="10800000">
        <a:off x="2267023" y="1632515"/>
        <a:ext cx="7597787" cy="627556"/>
      </dsp:txXfrm>
    </dsp:sp>
    <dsp:sp modelId="{C185A8D8-F974-4A34-A6E5-6F4025FE769F}">
      <dsp:nvSpPr>
        <dsp:cNvPr id="0" name=""/>
        <dsp:cNvSpPr/>
      </dsp:nvSpPr>
      <dsp:spPr>
        <a:xfrm>
          <a:off x="1796356" y="1632515"/>
          <a:ext cx="627556" cy="627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3BA66-4300-4976-967D-0A25B76160AF}">
      <dsp:nvSpPr>
        <dsp:cNvPr id="0" name=""/>
        <dsp:cNvSpPr/>
      </dsp:nvSpPr>
      <dsp:spPr>
        <a:xfrm rot="10800000">
          <a:off x="2110134" y="2447401"/>
          <a:ext cx="7754676" cy="62755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3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a:t>Pregúntate: ¿Está Dios prosperando mi vida?</a:t>
          </a:r>
          <a:endParaRPr lang="es-419" sz="1800" kern="1200"/>
        </a:p>
      </dsp:txBody>
      <dsp:txXfrm rot="10800000">
        <a:off x="2267023" y="2447401"/>
        <a:ext cx="7597787" cy="627556"/>
      </dsp:txXfrm>
    </dsp:sp>
    <dsp:sp modelId="{8B1023DF-4B4D-4E54-9FB3-BAD535DE4A76}">
      <dsp:nvSpPr>
        <dsp:cNvPr id="0" name=""/>
        <dsp:cNvSpPr/>
      </dsp:nvSpPr>
      <dsp:spPr>
        <a:xfrm>
          <a:off x="1796356" y="2447401"/>
          <a:ext cx="627556" cy="627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5429E-900A-40A9-9A57-8EBE724044C8}">
      <dsp:nvSpPr>
        <dsp:cNvPr id="0" name=""/>
        <dsp:cNvSpPr/>
      </dsp:nvSpPr>
      <dsp:spPr>
        <a:xfrm rot="10800000">
          <a:off x="2110134" y="3262288"/>
          <a:ext cx="7754676" cy="62755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3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a:t>Considera si has orado por alcanzar metas específicas y sientes que Dios no responde. </a:t>
          </a:r>
          <a:endParaRPr lang="es-419" sz="1800" kern="1200"/>
        </a:p>
      </dsp:txBody>
      <dsp:txXfrm rot="10800000">
        <a:off x="2267023" y="3262288"/>
        <a:ext cx="7597787" cy="627556"/>
      </dsp:txXfrm>
    </dsp:sp>
    <dsp:sp modelId="{2770F20E-9D78-4BEE-8946-38D0DA09FE94}">
      <dsp:nvSpPr>
        <dsp:cNvPr id="0" name=""/>
        <dsp:cNvSpPr/>
      </dsp:nvSpPr>
      <dsp:spPr>
        <a:xfrm>
          <a:off x="1796356" y="3262288"/>
          <a:ext cx="627556" cy="627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9B5B68-F7A5-4CB5-9B3C-4EF0CC9365B9}">
      <dsp:nvSpPr>
        <dsp:cNvPr id="0" name=""/>
        <dsp:cNvSpPr/>
      </dsp:nvSpPr>
      <dsp:spPr>
        <a:xfrm rot="10800000">
          <a:off x="2110134" y="4077175"/>
          <a:ext cx="7754676" cy="62755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3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a:t>Si sientes que el Señor no está respondiendo a tus peticiones, busca consejo.</a:t>
          </a:r>
          <a:endParaRPr lang="es-419" sz="1800" kern="1200"/>
        </a:p>
      </dsp:txBody>
      <dsp:txXfrm rot="10800000">
        <a:off x="2267023" y="4077175"/>
        <a:ext cx="7597787" cy="627556"/>
      </dsp:txXfrm>
    </dsp:sp>
    <dsp:sp modelId="{7C9E362E-7866-4931-B5ED-8150DA520E71}">
      <dsp:nvSpPr>
        <dsp:cNvPr id="0" name=""/>
        <dsp:cNvSpPr/>
      </dsp:nvSpPr>
      <dsp:spPr>
        <a:xfrm>
          <a:off x="1796356" y="4077175"/>
          <a:ext cx="627556" cy="627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C6B3A-819F-48FA-AA67-9BDA3E1E592D}">
      <dsp:nvSpPr>
        <dsp:cNvPr id="0" name=""/>
        <dsp:cNvSpPr/>
      </dsp:nvSpPr>
      <dsp:spPr>
        <a:xfrm rot="10800000">
          <a:off x="2110134" y="4892062"/>
          <a:ext cx="7754676" cy="62755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73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a:t>Habla con personas que hayan prosperado.</a:t>
          </a:r>
          <a:endParaRPr lang="es-419" sz="1800" kern="1200"/>
        </a:p>
      </dsp:txBody>
      <dsp:txXfrm rot="10800000">
        <a:off x="2267023" y="4892062"/>
        <a:ext cx="7597787" cy="627556"/>
      </dsp:txXfrm>
    </dsp:sp>
    <dsp:sp modelId="{E90A67FD-083B-47C6-BC71-0B67786CFE75}">
      <dsp:nvSpPr>
        <dsp:cNvPr id="0" name=""/>
        <dsp:cNvSpPr/>
      </dsp:nvSpPr>
      <dsp:spPr>
        <a:xfrm>
          <a:off x="1796356" y="4892062"/>
          <a:ext cx="627556" cy="627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7DE70-1494-4E69-81B7-45B6A2EA17D9}" type="datetimeFigureOut">
              <a:rPr lang="es-419" smtClean="0"/>
              <a:t>1/4/2025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A6B5-FB0B-4986-AC64-2A9A80A06A80}" type="slidenum">
              <a:rPr lang="es-419" smtClean="0"/>
              <a:t>‹Nº›</a:t>
            </a:fld>
            <a:endParaRPr lang="es-419"/>
          </a:p>
        </p:txBody>
      </p:sp>
    </p:spTree>
    <p:extLst>
      <p:ext uri="{BB962C8B-B14F-4D97-AF65-F5344CB8AC3E}">
        <p14:creationId xmlns:p14="http://schemas.microsoft.com/office/powerpoint/2010/main" val="414188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29F4176-FAA9-4A31-8AFC-6D01438B0E2B}" type="slidenum">
              <a:rPr lang="en-US" smtClean="0"/>
              <a:t>1</a:t>
            </a:fld>
            <a:endParaRPr lang="en-US" dirty="0"/>
          </a:p>
        </p:txBody>
      </p:sp>
    </p:spTree>
    <p:extLst>
      <p:ext uri="{BB962C8B-B14F-4D97-AF65-F5344CB8AC3E}">
        <p14:creationId xmlns:p14="http://schemas.microsoft.com/office/powerpoint/2010/main" val="314904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29F4176-FAA9-4A31-8AFC-6D01438B0E2B}" type="slidenum">
              <a:rPr lang="en-US" smtClean="0"/>
              <a:t>34</a:t>
            </a:fld>
            <a:endParaRPr lang="en-US"/>
          </a:p>
        </p:txBody>
      </p:sp>
    </p:spTree>
    <p:extLst>
      <p:ext uri="{BB962C8B-B14F-4D97-AF65-F5344CB8AC3E}">
        <p14:creationId xmlns:p14="http://schemas.microsoft.com/office/powerpoint/2010/main" val="2171800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Forma, Cuadrado&#10;&#10;El contenido generado por IA puede ser incorrecto.">
            <a:extLst>
              <a:ext uri="{FF2B5EF4-FFF2-40B4-BE49-F238E27FC236}">
                <a16:creationId xmlns:a16="http://schemas.microsoft.com/office/drawing/2014/main" id="{6F2E697C-28D2-178D-300F-0EFD155111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48A87A34-81AB-432B-8DAE-1953F412C126}" type="datetimeFigureOut">
              <a:rPr lang="en-US" dirty="0"/>
              <a:pPr/>
              <a:t>4/1/2025</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2E697C-28D2-178D-300F-0EFD155111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747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descr="Imagen que contiene Forma&#10;&#10;El contenido generado por IA puede ser incorrecto.">
            <a:extLst>
              <a:ext uri="{FF2B5EF4-FFF2-40B4-BE49-F238E27FC236}">
                <a16:creationId xmlns:a16="http://schemas.microsoft.com/office/drawing/2014/main" id="{3E8B2018-BD89-42FB-4169-6E96D754FD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Rectangle 7">
            <a:extLst>
              <a:ext uri="{FF2B5EF4-FFF2-40B4-BE49-F238E27FC236}">
                <a16:creationId xmlns:a16="http://schemas.microsoft.com/office/drawing/2014/main" id="{5619CEA0-BE7F-420F-9C0D-896673F67E69}"/>
              </a:ext>
            </a:extLst>
          </p:cNvPr>
          <p:cNvSpPr/>
          <p:nvPr userDrawn="1"/>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261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8B2018-BD89-42FB-4169-6E96D754FD5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6777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24672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019750" y="856110"/>
            <a:ext cx="7683544" cy="4213040"/>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1416069" y="5395951"/>
            <a:ext cx="8597944" cy="685253"/>
          </a:xfrm>
        </p:spPr>
        <p:txBody>
          <a:bodyPr anchor="t">
            <a:no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95406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dirty="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2CEBF-694B-4200-0147-260592C574AA}"/>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userDrawn="1"/>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006699"/>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dirty="0"/>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
        <p:nvSpPr>
          <p:cNvPr id="3" name="CuadroTexto 2">
            <a:extLst>
              <a:ext uri="{FF2B5EF4-FFF2-40B4-BE49-F238E27FC236}">
                <a16:creationId xmlns:a16="http://schemas.microsoft.com/office/drawing/2014/main" id="{FB8578DB-586D-F041-6461-B8C8F5D4BC1D}"/>
              </a:ext>
            </a:extLst>
          </p:cNvPr>
          <p:cNvSpPr txBox="1"/>
          <p:nvPr/>
        </p:nvSpPr>
        <p:spPr>
          <a:xfrm>
            <a:off x="4428161" y="4274050"/>
            <a:ext cx="5681610" cy="446276"/>
          </a:xfrm>
          <a:prstGeom prst="rect">
            <a:avLst/>
          </a:prstGeom>
          <a:noFill/>
        </p:spPr>
        <p:txBody>
          <a:bodyPr wrap="square" rtlCol="0">
            <a:spAutoFit/>
          </a:bodyPr>
          <a:lstStyle/>
          <a:p>
            <a:r>
              <a:rPr lang="es-419" sz="2300" dirty="0">
                <a:solidFill>
                  <a:schemeClr val="bg1"/>
                </a:solidFill>
                <a:latin typeface="Advent Sans Logo" panose="020B0502040504020204" pitchFamily="34" charset="0"/>
                <a:ea typeface="Advent Sans Logo" panose="020B0502040504020204" pitchFamily="34" charset="0"/>
                <a:cs typeface="Advent Sans Logo" panose="020B0502040504020204" pitchFamily="34" charset="0"/>
              </a:rPr>
              <a:t>DEPARTAMENTO DE MAYORDOMÍA</a:t>
            </a:r>
          </a:p>
        </p:txBody>
      </p:sp>
    </p:spTree>
    <p:extLst>
      <p:ext uri="{BB962C8B-B14F-4D97-AF65-F5344CB8AC3E}">
        <p14:creationId xmlns:p14="http://schemas.microsoft.com/office/powerpoint/2010/main" val="1846276947"/>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C6E12-EA45-C084-4811-03F63D9C4D3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A5D3060-0FB4-C451-BF38-123DD6FE2791}"/>
              </a:ext>
            </a:extLst>
          </p:cNvPr>
          <p:cNvSpPr>
            <a:spLocks noGrp="1"/>
          </p:cNvSpPr>
          <p:nvPr>
            <p:ph type="title"/>
          </p:nvPr>
        </p:nvSpPr>
        <p:spPr>
          <a:xfrm>
            <a:off x="1777429" y="924673"/>
            <a:ext cx="8496727" cy="4471277"/>
          </a:xfrm>
        </p:spPr>
        <p:txBody>
          <a:bodyPr>
            <a:noAutofit/>
          </a:bodyPr>
          <a:lstStyle/>
          <a:p>
            <a:pPr algn="ctr"/>
            <a:r>
              <a:rPr lang="es-419" sz="2800" dirty="0"/>
              <a:t>¿Hasta cuándo, oh Jehová, clamaré, y no oirás; y daré voces a ti a causa de la violencia, y no salvarás? </a:t>
            </a:r>
            <a:br>
              <a:rPr lang="es-419" sz="2800" dirty="0"/>
            </a:br>
            <a:r>
              <a:rPr lang="es-419" sz="2800" dirty="0"/>
              <a:t>¿Por qué me haces ver iniquidad, y haces que vea molestia? Destrucción y violencia están delante de mí, y pleito y contienda se levantan. </a:t>
            </a:r>
            <a:br>
              <a:rPr lang="es-419" sz="2800" dirty="0"/>
            </a:br>
            <a:r>
              <a:rPr lang="es-419" sz="2800" dirty="0"/>
              <a:t>Por lo cual la ley es debilitada, y el juicio no sale según la verdad; </a:t>
            </a:r>
            <a:r>
              <a:rPr lang="es-419" sz="2800" dirty="0">
                <a:solidFill>
                  <a:schemeClr val="accent1"/>
                </a:solidFill>
              </a:rPr>
              <a:t>por cuanto el impío asedia al justo</a:t>
            </a:r>
            <a:r>
              <a:rPr lang="es-419" sz="2800" dirty="0"/>
              <a:t>, por eso sale torcida la justicia.</a:t>
            </a:r>
          </a:p>
        </p:txBody>
      </p:sp>
      <p:sp>
        <p:nvSpPr>
          <p:cNvPr id="3" name="Marcador de contenido 2">
            <a:extLst>
              <a:ext uri="{FF2B5EF4-FFF2-40B4-BE49-F238E27FC236}">
                <a16:creationId xmlns:a16="http://schemas.microsoft.com/office/drawing/2014/main" id="{C1A495F4-F5D2-596E-B043-0D38F6E6DB3B}"/>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Habacuc 1: 2-4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476886"/>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79BC-1A9C-F940-924E-98F4635A1C6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9610C83-DCCE-1715-C6C2-2390C876C31F}"/>
              </a:ext>
            </a:extLst>
          </p:cNvPr>
          <p:cNvSpPr>
            <a:spLocks noGrp="1"/>
          </p:cNvSpPr>
          <p:nvPr>
            <p:ph type="title"/>
          </p:nvPr>
        </p:nvSpPr>
        <p:spPr>
          <a:xfrm>
            <a:off x="1777429" y="924673"/>
            <a:ext cx="8496727" cy="4471277"/>
          </a:xfrm>
        </p:spPr>
        <p:txBody>
          <a:bodyPr>
            <a:noAutofit/>
          </a:bodyPr>
          <a:lstStyle/>
          <a:p>
            <a:pPr algn="ctr"/>
            <a:r>
              <a:rPr lang="es-419" sz="2800" dirty="0"/>
              <a:t>Porque fueron hallados en mi pueblo impíos; acechaban como quien pone lazos, pusieron trampa para cazar hombres. </a:t>
            </a:r>
            <a:br>
              <a:rPr lang="es-419" sz="2800" dirty="0"/>
            </a:br>
            <a:r>
              <a:rPr lang="es-419" sz="2800" dirty="0"/>
              <a:t>Como jaula llena de pájaros, así están sus casas llenas de engaño; así se hicieron grandes y ricos. </a:t>
            </a:r>
            <a:br>
              <a:rPr lang="es-419" sz="2800" dirty="0"/>
            </a:br>
            <a:r>
              <a:rPr lang="es-419" sz="2800" dirty="0"/>
              <a:t>Se engordaron y se pusieron lustrosos, y sobrepasaron los hechos del malo; no juzgaron la causa, la causa del huérfano; con todo, se hicieron prósperos, y la causa de los pobres no juzgaron. </a:t>
            </a:r>
          </a:p>
        </p:txBody>
      </p:sp>
      <p:sp>
        <p:nvSpPr>
          <p:cNvPr id="3" name="Marcador de contenido 2">
            <a:extLst>
              <a:ext uri="{FF2B5EF4-FFF2-40B4-BE49-F238E27FC236}">
                <a16:creationId xmlns:a16="http://schemas.microsoft.com/office/drawing/2014/main" id="{05B47A4D-2AD9-6033-DBC5-7625C3FE96CA}"/>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Jeremías 5: 26-28</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333330"/>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444C-54D8-730B-9179-E24B7D4A3685}"/>
              </a:ext>
            </a:extLst>
          </p:cNvPr>
          <p:cNvSpPr>
            <a:spLocks noGrp="1"/>
          </p:cNvSpPr>
          <p:nvPr>
            <p:ph type="title"/>
          </p:nvPr>
        </p:nvSpPr>
        <p:spPr>
          <a:xfrm>
            <a:off x="595901" y="719191"/>
            <a:ext cx="10458953" cy="1134563"/>
          </a:xfrm>
        </p:spPr>
        <p:txBody>
          <a:bodyPr>
            <a:normAutofit/>
          </a:bodyPr>
          <a:lstStyle/>
          <a:p>
            <a:r>
              <a:rPr lang="en-US" sz="4000" dirty="0" err="1"/>
              <a:t>MERITOCRACIA</a:t>
            </a:r>
            <a:endParaRPr lang="en-US" sz="4000" dirty="0"/>
          </a:p>
        </p:txBody>
      </p:sp>
      <p:sp>
        <p:nvSpPr>
          <p:cNvPr id="3" name="Marcador de contenido 2">
            <a:extLst>
              <a:ext uri="{FF2B5EF4-FFF2-40B4-BE49-F238E27FC236}">
                <a16:creationId xmlns:a16="http://schemas.microsoft.com/office/drawing/2014/main" id="{9E05B5CD-3142-CB1B-3185-A72065AEF4E3}"/>
              </a:ext>
            </a:extLst>
          </p:cNvPr>
          <p:cNvSpPr>
            <a:spLocks noGrp="1"/>
          </p:cNvSpPr>
          <p:nvPr>
            <p:ph idx="1"/>
          </p:nvPr>
        </p:nvSpPr>
        <p:spPr>
          <a:xfrm>
            <a:off x="595901" y="1767154"/>
            <a:ext cx="4280043" cy="4900773"/>
          </a:xfrm>
        </p:spPr>
        <p:txBody>
          <a:bodyPr>
            <a:normAutofit/>
          </a:bodyPr>
          <a:lstStyle/>
          <a:p>
            <a:pPr marL="0" indent="0">
              <a:buNone/>
            </a:pPr>
            <a:r>
              <a:rPr lang="es-ES" sz="3200" dirty="0">
                <a:solidFill>
                  <a:schemeClr val="accent1"/>
                </a:solidFill>
              </a:rPr>
              <a:t>Premiar</a:t>
            </a:r>
            <a:r>
              <a:rPr lang="es-ES" sz="3200" dirty="0"/>
              <a:t> la </a:t>
            </a:r>
            <a:r>
              <a:rPr lang="es-ES" sz="3200" dirty="0">
                <a:solidFill>
                  <a:schemeClr val="accent1"/>
                </a:solidFill>
              </a:rPr>
              <a:t>irresponsabilidad</a:t>
            </a:r>
            <a:r>
              <a:rPr lang="es-ES" sz="3200" dirty="0"/>
              <a:t> parece contrario al sentido común y al principio de la </a:t>
            </a:r>
            <a:r>
              <a:rPr lang="es-ES" sz="3200" dirty="0">
                <a:solidFill>
                  <a:schemeClr val="accent1"/>
                </a:solidFill>
              </a:rPr>
              <a:t>meritocracia</a:t>
            </a:r>
            <a:r>
              <a:rPr lang="es-ES" sz="3200" dirty="0"/>
              <a:t>, que establece que </a:t>
            </a:r>
            <a:r>
              <a:rPr lang="es-ES" sz="3200" dirty="0">
                <a:solidFill>
                  <a:schemeClr val="accent1"/>
                </a:solidFill>
              </a:rPr>
              <a:t>cada</a:t>
            </a:r>
            <a:r>
              <a:rPr lang="es-ES" sz="3200" dirty="0"/>
              <a:t> </a:t>
            </a:r>
            <a:r>
              <a:rPr lang="es-ES" sz="3200" dirty="0">
                <a:solidFill>
                  <a:schemeClr val="accent1"/>
                </a:solidFill>
              </a:rPr>
              <a:t>quien</a:t>
            </a:r>
            <a:r>
              <a:rPr lang="es-ES" sz="3200" dirty="0"/>
              <a:t> debe </a:t>
            </a:r>
            <a:r>
              <a:rPr lang="es-ES" sz="3200" dirty="0">
                <a:solidFill>
                  <a:schemeClr val="accent1"/>
                </a:solidFill>
              </a:rPr>
              <a:t>recibir</a:t>
            </a:r>
            <a:r>
              <a:rPr lang="es-ES" sz="3200" dirty="0"/>
              <a:t> lo que se ha </a:t>
            </a:r>
            <a:r>
              <a:rPr lang="es-ES" sz="3200" dirty="0">
                <a:solidFill>
                  <a:schemeClr val="accent1"/>
                </a:solidFill>
              </a:rPr>
              <a:t>ganado</a:t>
            </a:r>
            <a:r>
              <a:rPr lang="es-ES" sz="3200" dirty="0"/>
              <a:t>. </a:t>
            </a:r>
          </a:p>
        </p:txBody>
      </p:sp>
      <p:pic>
        <p:nvPicPr>
          <p:cNvPr id="5" name="Imagen 4" descr="Una mano muestra un objeto en la mano&#10;&#10;El contenido generado por IA puede ser incorrecto.">
            <a:extLst>
              <a:ext uri="{FF2B5EF4-FFF2-40B4-BE49-F238E27FC236}">
                <a16:creationId xmlns:a16="http://schemas.microsoft.com/office/drawing/2014/main" id="{93469300-B91C-C0C3-D0B4-898BD463A91F}"/>
              </a:ext>
            </a:extLst>
          </p:cNvPr>
          <p:cNvPicPr>
            <a:picLocks noChangeAspect="1"/>
          </p:cNvPicPr>
          <p:nvPr/>
        </p:nvPicPr>
        <p:blipFill>
          <a:blip r:embed="rId2"/>
          <a:stretch>
            <a:fillRect/>
          </a:stretch>
        </p:blipFill>
        <p:spPr>
          <a:xfrm>
            <a:off x="4875944" y="0"/>
            <a:ext cx="6858000" cy="6858000"/>
          </a:xfrm>
          <a:prstGeom prst="rect">
            <a:avLst/>
          </a:prstGeom>
        </p:spPr>
      </p:pic>
    </p:spTree>
    <p:extLst>
      <p:ext uri="{BB962C8B-B14F-4D97-AF65-F5344CB8AC3E}">
        <p14:creationId xmlns:p14="http://schemas.microsoft.com/office/powerpoint/2010/main" val="4278822167"/>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A18820-037B-15E1-68DC-31C7234C99FE}"/>
              </a:ext>
            </a:extLst>
          </p:cNvPr>
          <p:cNvSpPr>
            <a:spLocks noGrp="1"/>
          </p:cNvSpPr>
          <p:nvPr>
            <p:ph type="title"/>
          </p:nvPr>
        </p:nvSpPr>
        <p:spPr>
          <a:xfrm>
            <a:off x="1451579" y="804519"/>
            <a:ext cx="9603275" cy="1049235"/>
          </a:xfrm>
        </p:spPr>
        <p:txBody>
          <a:bodyPr>
            <a:normAutofit/>
          </a:bodyPr>
          <a:lstStyle/>
          <a:p>
            <a:r>
              <a:rPr lang="en-US" dirty="0"/>
              <a:t>El </a:t>
            </a:r>
            <a:r>
              <a:rPr lang="en-US" dirty="0" err="1"/>
              <a:t>término</a:t>
            </a:r>
            <a:r>
              <a:rPr lang="en-US" dirty="0"/>
              <a:t> “</a:t>
            </a:r>
            <a:r>
              <a:rPr lang="en-US" dirty="0" err="1"/>
              <a:t>prosperidad</a:t>
            </a:r>
            <a:r>
              <a:rPr lang="en-US" dirty="0"/>
              <a:t>” </a:t>
            </a:r>
          </a:p>
        </p:txBody>
      </p:sp>
      <p:grpSp>
        <p:nvGrpSpPr>
          <p:cNvPr id="15" name="Group 10">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16" name="Rectangle 11">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Imagen 5" descr="Un grupo de personas en una alfombra de colores&#10;&#10;El contenido generado por IA puede ser incorrecto.">
            <a:extLst>
              <a:ext uri="{FF2B5EF4-FFF2-40B4-BE49-F238E27FC236}">
                <a16:creationId xmlns:a16="http://schemas.microsoft.com/office/drawing/2014/main" id="{4174A7D9-D5D5-B943-8D9C-01181337CE4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28756" y="2174242"/>
            <a:ext cx="2762372" cy="3124351"/>
          </a:xfrm>
          <a:prstGeom prst="rect">
            <a:avLst/>
          </a:prstGeom>
        </p:spPr>
      </p:pic>
      <p:graphicFrame>
        <p:nvGraphicFramePr>
          <p:cNvPr id="4" name="Marcador de contenido 3">
            <a:extLst>
              <a:ext uri="{FF2B5EF4-FFF2-40B4-BE49-F238E27FC236}">
                <a16:creationId xmlns:a16="http://schemas.microsoft.com/office/drawing/2014/main" id="{07011EF0-082E-DE87-1C8A-5287BA55CDFD}"/>
              </a:ext>
            </a:extLst>
          </p:cNvPr>
          <p:cNvGraphicFramePr>
            <a:graphicFrameLocks noGrp="1"/>
          </p:cNvGraphicFramePr>
          <p:nvPr>
            <p:ph idx="1"/>
            <p:extLst>
              <p:ext uri="{D42A27DB-BD31-4B8C-83A1-F6EECF244321}">
                <p14:modId xmlns:p14="http://schemas.microsoft.com/office/powerpoint/2010/main" val="1107254758"/>
              </p:ext>
            </p:extLst>
          </p:nvPr>
        </p:nvGraphicFramePr>
        <p:xfrm>
          <a:off x="1451579" y="2015734"/>
          <a:ext cx="600301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9048504"/>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09E799BB-5586-2D9E-8F82-3968A23C891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339049C-2AE9-7F8E-80A2-7D53137CA6E3}"/>
              </a:ext>
            </a:extLst>
          </p:cNvPr>
          <p:cNvSpPr>
            <a:spLocks noGrp="1"/>
          </p:cNvSpPr>
          <p:nvPr>
            <p:ph type="title"/>
          </p:nvPr>
        </p:nvSpPr>
        <p:spPr>
          <a:xfrm>
            <a:off x="1451579" y="804519"/>
            <a:ext cx="9603275" cy="1049235"/>
          </a:xfrm>
        </p:spPr>
        <p:txBody>
          <a:bodyPr>
            <a:normAutofit/>
          </a:bodyPr>
          <a:lstStyle/>
          <a:p>
            <a:r>
              <a:rPr lang="es-419" noProof="0" dirty="0"/>
              <a:t>Ejemplos bíblicos de prosperidad</a:t>
            </a:r>
          </a:p>
        </p:txBody>
      </p:sp>
      <p:grpSp>
        <p:nvGrpSpPr>
          <p:cNvPr id="19" name="Group 10">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2" name="Rectangle 11">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Imagen 5" descr="Un grupo de personas sentadas en el suelo&#10;&#10;El contenido generado por IA puede ser incorrecto.">
            <a:extLst>
              <a:ext uri="{FF2B5EF4-FFF2-40B4-BE49-F238E27FC236}">
                <a16:creationId xmlns:a16="http://schemas.microsoft.com/office/drawing/2014/main" id="{A83ED277-0247-7632-2B60-ACA728347112}"/>
              </a:ext>
            </a:extLst>
          </p:cNvPr>
          <p:cNvPicPr>
            <a:picLocks noChangeAspect="1"/>
          </p:cNvPicPr>
          <p:nvPr/>
        </p:nvPicPr>
        <p:blipFill>
          <a:blip r:embed="rId2" cstate="screen">
            <a:extLst>
              <a:ext uri="{28A0092B-C50C-407E-A947-70E740481C1C}">
                <a14:useLocalDpi xmlns:a14="http://schemas.microsoft.com/office/drawing/2010/main"/>
              </a:ext>
            </a:extLst>
          </a:blip>
          <a:srcRect r="-6"/>
          <a:stretch/>
        </p:blipFill>
        <p:spPr>
          <a:xfrm>
            <a:off x="7554139" y="2174242"/>
            <a:ext cx="3336989" cy="3124351"/>
          </a:xfrm>
          <a:prstGeom prst="rect">
            <a:avLst/>
          </a:prstGeom>
        </p:spPr>
      </p:pic>
      <p:graphicFrame>
        <p:nvGraphicFramePr>
          <p:cNvPr id="4" name="Marcador de contenido 3">
            <a:extLst>
              <a:ext uri="{FF2B5EF4-FFF2-40B4-BE49-F238E27FC236}">
                <a16:creationId xmlns:a16="http://schemas.microsoft.com/office/drawing/2014/main" id="{14A56BDF-463E-E675-0439-9856307A8340}"/>
              </a:ext>
            </a:extLst>
          </p:cNvPr>
          <p:cNvGraphicFramePr>
            <a:graphicFrameLocks noGrp="1"/>
          </p:cNvGraphicFramePr>
          <p:nvPr>
            <p:ph idx="1"/>
            <p:extLst>
              <p:ext uri="{D42A27DB-BD31-4B8C-83A1-F6EECF244321}">
                <p14:modId xmlns:p14="http://schemas.microsoft.com/office/powerpoint/2010/main" val="4147025527"/>
              </p:ext>
            </p:extLst>
          </p:nvPr>
        </p:nvGraphicFramePr>
        <p:xfrm>
          <a:off x="1451579" y="2015734"/>
          <a:ext cx="5435733" cy="4282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304343"/>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A2C1B0-37F5-9CEA-D54E-BC6599148C87}"/>
              </a:ext>
            </a:extLst>
          </p:cNvPr>
          <p:cNvSpPr>
            <a:spLocks noGrp="1"/>
          </p:cNvSpPr>
          <p:nvPr>
            <p:ph idx="1"/>
          </p:nvPr>
        </p:nvSpPr>
        <p:spPr>
          <a:xfrm>
            <a:off x="1397285" y="708917"/>
            <a:ext cx="10037852" cy="5736271"/>
          </a:xfrm>
        </p:spPr>
        <p:txBody>
          <a:bodyPr>
            <a:normAutofit/>
          </a:bodyPr>
          <a:lstStyle/>
          <a:p>
            <a:pPr marL="0" indent="0">
              <a:buNone/>
            </a:pPr>
            <a:r>
              <a:rPr lang="es-ES" sz="11500" dirty="0">
                <a:solidFill>
                  <a:srgbClr val="0190A1"/>
                </a:solidFill>
              </a:rPr>
              <a:t>T</a:t>
            </a:r>
            <a:r>
              <a:rPr lang="es-ES" sz="4400" dirty="0"/>
              <a:t>odo creyente sabe que </a:t>
            </a:r>
            <a:r>
              <a:rPr lang="es-ES" sz="4400" dirty="0">
                <a:solidFill>
                  <a:schemeClr val="accent1"/>
                </a:solidFill>
              </a:rPr>
              <a:t>Dios</a:t>
            </a:r>
            <a:r>
              <a:rPr lang="es-ES" sz="4400" dirty="0"/>
              <a:t> tiene el </a:t>
            </a:r>
            <a:r>
              <a:rPr lang="es-ES" sz="4400" dirty="0">
                <a:solidFill>
                  <a:schemeClr val="accent1"/>
                </a:solidFill>
              </a:rPr>
              <a:t>control</a:t>
            </a:r>
            <a:r>
              <a:rPr lang="es-ES" sz="4400" dirty="0"/>
              <a:t> </a:t>
            </a:r>
            <a:r>
              <a:rPr lang="es-ES" sz="4400" dirty="0">
                <a:solidFill>
                  <a:schemeClr val="accent1"/>
                </a:solidFill>
              </a:rPr>
              <a:t>absoluto</a:t>
            </a:r>
            <a:r>
              <a:rPr lang="es-ES" sz="4400" dirty="0"/>
              <a:t> de sus vidas y que toda prosperidad viene de él. </a:t>
            </a:r>
          </a:p>
        </p:txBody>
      </p:sp>
    </p:spTree>
    <p:extLst>
      <p:ext uri="{BB962C8B-B14F-4D97-AF65-F5344CB8AC3E}">
        <p14:creationId xmlns:p14="http://schemas.microsoft.com/office/powerpoint/2010/main" val="1085265090"/>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53427-00CE-23D7-7904-C76A66FC699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EF8B3A3-749C-F275-71B0-E26A3E75F6CC}"/>
              </a:ext>
            </a:extLst>
          </p:cNvPr>
          <p:cNvSpPr>
            <a:spLocks noGrp="1"/>
          </p:cNvSpPr>
          <p:nvPr>
            <p:ph type="title"/>
          </p:nvPr>
        </p:nvSpPr>
        <p:spPr>
          <a:xfrm>
            <a:off x="1777429" y="924673"/>
            <a:ext cx="8496727" cy="4471277"/>
          </a:xfrm>
        </p:spPr>
        <p:txBody>
          <a:bodyPr>
            <a:noAutofit/>
          </a:bodyPr>
          <a:lstStyle/>
          <a:p>
            <a:pPr algn="ctr"/>
            <a:r>
              <a:rPr lang="es-419" sz="3600" dirty="0"/>
              <a:t>y digas en tu corazón: Mi poder y la fuerza de mi mano me han traído esta riqueza. </a:t>
            </a:r>
            <a:br>
              <a:rPr lang="es-419" sz="3600" dirty="0"/>
            </a:br>
            <a:r>
              <a:rPr lang="es-419" sz="3600" dirty="0"/>
              <a:t>Sino </a:t>
            </a:r>
            <a:r>
              <a:rPr lang="es-419" sz="3600" dirty="0">
                <a:solidFill>
                  <a:schemeClr val="accent1"/>
                </a:solidFill>
              </a:rPr>
              <a:t>acuérdate de Jehová tu Dios</a:t>
            </a:r>
            <a:r>
              <a:rPr lang="es-419" sz="3600" dirty="0"/>
              <a:t>, porque él </a:t>
            </a:r>
            <a:r>
              <a:rPr lang="es-419" sz="3600" dirty="0">
                <a:solidFill>
                  <a:schemeClr val="accent1"/>
                </a:solidFill>
              </a:rPr>
              <a:t>te</a:t>
            </a:r>
            <a:r>
              <a:rPr lang="es-419" sz="3600" dirty="0"/>
              <a:t> </a:t>
            </a:r>
            <a:r>
              <a:rPr lang="es-419" sz="3600" dirty="0">
                <a:solidFill>
                  <a:schemeClr val="accent1"/>
                </a:solidFill>
              </a:rPr>
              <a:t>da</a:t>
            </a:r>
            <a:r>
              <a:rPr lang="es-419" sz="3600" dirty="0"/>
              <a:t> el </a:t>
            </a:r>
            <a:r>
              <a:rPr lang="es-419" sz="3600" dirty="0">
                <a:solidFill>
                  <a:schemeClr val="accent1"/>
                </a:solidFill>
              </a:rPr>
              <a:t>poder</a:t>
            </a:r>
            <a:r>
              <a:rPr lang="es-419" sz="3600" dirty="0"/>
              <a:t> para </a:t>
            </a:r>
            <a:r>
              <a:rPr lang="es-419" sz="3600" dirty="0">
                <a:solidFill>
                  <a:schemeClr val="accent1"/>
                </a:solidFill>
              </a:rPr>
              <a:t>hacer</a:t>
            </a:r>
            <a:r>
              <a:rPr lang="es-419" sz="3600" dirty="0"/>
              <a:t> las </a:t>
            </a:r>
            <a:r>
              <a:rPr lang="es-419" sz="3600" dirty="0">
                <a:solidFill>
                  <a:schemeClr val="accent1"/>
                </a:solidFill>
              </a:rPr>
              <a:t>riquezas</a:t>
            </a:r>
            <a:r>
              <a:rPr lang="es-419" sz="3600" dirty="0"/>
              <a:t>, a fin de confirmar su pacto que juró a tus padres, como en este día. </a:t>
            </a:r>
          </a:p>
        </p:txBody>
      </p:sp>
      <p:sp>
        <p:nvSpPr>
          <p:cNvPr id="3" name="Marcador de contenido 2">
            <a:extLst>
              <a:ext uri="{FF2B5EF4-FFF2-40B4-BE49-F238E27FC236}">
                <a16:creationId xmlns:a16="http://schemas.microsoft.com/office/drawing/2014/main" id="{6B1A17AE-FF48-4418-F071-421A2E769AC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Deuteronomio 8: 17-18</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5770262"/>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92F1A-69D7-8848-03B8-191E4EDAF9A7}"/>
              </a:ext>
            </a:extLst>
          </p:cNvPr>
          <p:cNvSpPr>
            <a:spLocks noGrp="1"/>
          </p:cNvSpPr>
          <p:nvPr>
            <p:ph type="title"/>
          </p:nvPr>
        </p:nvSpPr>
        <p:spPr>
          <a:xfrm>
            <a:off x="6096000" y="804519"/>
            <a:ext cx="4958854" cy="1640730"/>
          </a:xfrm>
        </p:spPr>
        <p:txBody>
          <a:bodyPr>
            <a:normAutofit/>
          </a:bodyPr>
          <a:lstStyle/>
          <a:p>
            <a:pPr algn="ctr"/>
            <a:r>
              <a:rPr lang="es-ES" sz="3600" dirty="0"/>
              <a:t>UN ÉNFASIS DESEQUILIBRADO EN LA PROSPERIDAD</a:t>
            </a:r>
            <a:endParaRPr lang="en-US" sz="3600" dirty="0"/>
          </a:p>
        </p:txBody>
      </p:sp>
      <p:sp>
        <p:nvSpPr>
          <p:cNvPr id="3" name="Marcador de contenido 2">
            <a:extLst>
              <a:ext uri="{FF2B5EF4-FFF2-40B4-BE49-F238E27FC236}">
                <a16:creationId xmlns:a16="http://schemas.microsoft.com/office/drawing/2014/main" id="{D44D9A2A-2796-70FB-2095-E7287CD6C2CD}"/>
              </a:ext>
            </a:extLst>
          </p:cNvPr>
          <p:cNvSpPr>
            <a:spLocks noGrp="1"/>
          </p:cNvSpPr>
          <p:nvPr>
            <p:ph idx="1"/>
          </p:nvPr>
        </p:nvSpPr>
        <p:spPr>
          <a:xfrm>
            <a:off x="6380252" y="2578813"/>
            <a:ext cx="4674602" cy="3866374"/>
          </a:xfrm>
        </p:spPr>
        <p:txBody>
          <a:bodyPr>
            <a:normAutofit/>
          </a:bodyPr>
          <a:lstStyle/>
          <a:p>
            <a:r>
              <a:rPr lang="es-419" sz="2400" dirty="0">
                <a:solidFill>
                  <a:schemeClr val="accent1"/>
                </a:solidFill>
              </a:rPr>
              <a:t>Hemos sido condicionados a pensar que prosperar es sinónimo de la aprobación divina</a:t>
            </a:r>
            <a:r>
              <a:rPr lang="es-419" sz="2400" dirty="0"/>
              <a:t>.</a:t>
            </a:r>
          </a:p>
          <a:p>
            <a:r>
              <a:rPr lang="es-ES" sz="2400" dirty="0"/>
              <a:t>Este malentendido se ha arraigado en muchas iglesias a través de lo que hoy conocemos como la </a:t>
            </a:r>
            <a:r>
              <a:rPr lang="es-ES" sz="2400" i="1" dirty="0"/>
              <a:t>Teología de la Prosperidad</a:t>
            </a:r>
            <a:r>
              <a:rPr lang="es-ES" sz="2400" dirty="0"/>
              <a:t>.</a:t>
            </a:r>
            <a:endParaRPr lang="en-US" sz="2400" dirty="0"/>
          </a:p>
        </p:txBody>
      </p:sp>
      <p:pic>
        <p:nvPicPr>
          <p:cNvPr id="5" name="Imagen 4" descr="Imagen que contiene agua, azul, barco, hombre&#10;&#10;El contenido generado por IA puede ser incorrecto.">
            <a:extLst>
              <a:ext uri="{FF2B5EF4-FFF2-40B4-BE49-F238E27FC236}">
                <a16:creationId xmlns:a16="http://schemas.microsoft.com/office/drawing/2014/main" id="{B7C3F134-9973-5064-0B85-41C8B6BED4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449" y="946790"/>
            <a:ext cx="4964420" cy="4964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7829596"/>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AB2C6-4BC3-0008-61CB-7392777844F1}"/>
              </a:ext>
            </a:extLst>
          </p:cNvPr>
          <p:cNvSpPr>
            <a:spLocks noGrp="1"/>
          </p:cNvSpPr>
          <p:nvPr>
            <p:ph type="title"/>
          </p:nvPr>
        </p:nvSpPr>
        <p:spPr/>
        <p:txBody>
          <a:bodyPr>
            <a:normAutofit fontScale="90000"/>
          </a:bodyPr>
          <a:lstStyle/>
          <a:p>
            <a:r>
              <a:rPr lang="es-419" dirty="0"/>
              <a:t>La cuestión de la prosperidad plantea una serie de preguntas complejas: </a:t>
            </a:r>
            <a:br>
              <a:rPr lang="es-419" dirty="0"/>
            </a:br>
            <a:endParaRPr lang="en-US" dirty="0"/>
          </a:p>
        </p:txBody>
      </p:sp>
      <p:graphicFrame>
        <p:nvGraphicFramePr>
          <p:cNvPr id="4" name="Marcador de contenido 3">
            <a:extLst>
              <a:ext uri="{FF2B5EF4-FFF2-40B4-BE49-F238E27FC236}">
                <a16:creationId xmlns:a16="http://schemas.microsoft.com/office/drawing/2014/main" id="{2C8750E5-E0A3-08CC-76A1-4B058CED04FC}"/>
              </a:ext>
            </a:extLst>
          </p:cNvPr>
          <p:cNvGraphicFramePr>
            <a:graphicFrameLocks noGrp="1"/>
          </p:cNvGraphicFramePr>
          <p:nvPr>
            <p:ph idx="1"/>
            <p:extLst>
              <p:ext uri="{D42A27DB-BD31-4B8C-83A1-F6EECF244321}">
                <p14:modId xmlns:p14="http://schemas.microsoft.com/office/powerpoint/2010/main" val="135995"/>
              </p:ext>
            </p:extLst>
          </p:nvPr>
        </p:nvGraphicFramePr>
        <p:xfrm>
          <a:off x="1451579" y="1853754"/>
          <a:ext cx="9603275" cy="4824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021733"/>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E33D2-2A64-A532-1784-FD3D5DC7FE35}"/>
              </a:ext>
            </a:extLst>
          </p:cNvPr>
          <p:cNvSpPr>
            <a:spLocks noGrp="1"/>
          </p:cNvSpPr>
          <p:nvPr>
            <p:ph type="title"/>
          </p:nvPr>
        </p:nvSpPr>
        <p:spPr>
          <a:xfrm>
            <a:off x="729465" y="1458930"/>
            <a:ext cx="4962419" cy="4274050"/>
          </a:xfrm>
        </p:spPr>
        <p:txBody>
          <a:bodyPr>
            <a:normAutofit/>
          </a:bodyPr>
          <a:lstStyle/>
          <a:p>
            <a:pPr algn="ctr"/>
            <a:r>
              <a:rPr lang="es-ES" sz="4400" dirty="0"/>
              <a:t>PRINCIPIOS BÍBLICOS DE LA PROSPERIDAD: MÁS ALLÁ DE LO MATERIAL</a:t>
            </a:r>
            <a:endParaRPr lang="en-US" sz="4400" dirty="0"/>
          </a:p>
        </p:txBody>
      </p:sp>
      <p:pic>
        <p:nvPicPr>
          <p:cNvPr id="7" name="Imagen 6" descr="Imagen que contiene tabla, alimentos, pequeño, hecho de madera&#10;&#10;El contenido generado por IA puede ser incorrecto.">
            <a:extLst>
              <a:ext uri="{FF2B5EF4-FFF2-40B4-BE49-F238E27FC236}">
                <a16:creationId xmlns:a16="http://schemas.microsoft.com/office/drawing/2014/main" id="{BDEA4FD8-A1F0-D641-F67C-84B10EFD9A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4770" y="904127"/>
            <a:ext cx="5139218" cy="5139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71906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CDBD10-A5FC-596F-6815-49820990FBFD}"/>
              </a:ext>
            </a:extLst>
          </p:cNvPr>
          <p:cNvSpPr>
            <a:spLocks noGrp="1"/>
          </p:cNvSpPr>
          <p:nvPr>
            <p:ph type="ctrTitle"/>
          </p:nvPr>
        </p:nvSpPr>
        <p:spPr>
          <a:xfrm>
            <a:off x="1188754" y="1990617"/>
            <a:ext cx="2047606" cy="2876764"/>
          </a:xfrm>
        </p:spPr>
        <p:txBody>
          <a:bodyPr/>
          <a:lstStyle/>
          <a:p>
            <a:r>
              <a:rPr lang="es-SV" sz="23900" b="1" dirty="0">
                <a:latin typeface="Arial Nova" panose="020B0504020202020204" pitchFamily="34" charset="0"/>
                <a:ea typeface="Advent Sans Logo" panose="020B0502040504020204" pitchFamily="34" charset="0"/>
                <a:cs typeface="Advent Sans Logo" panose="020B0502040504020204" pitchFamily="34" charset="0"/>
              </a:rPr>
              <a:t>1</a:t>
            </a:r>
            <a:endParaRPr lang="en-US" sz="23900" b="1" dirty="0">
              <a:latin typeface="Arial Nova" panose="020B0504020202020204" pitchFamily="34" charset="0"/>
              <a:ea typeface="Advent Sans Logo" panose="020B0502040504020204" pitchFamily="34" charset="0"/>
              <a:cs typeface="Advent Sans Logo" panose="020B0502040504020204" pitchFamily="34" charset="0"/>
            </a:endParaRPr>
          </a:p>
        </p:txBody>
      </p:sp>
      <p:sp>
        <p:nvSpPr>
          <p:cNvPr id="3" name="Subtítulo 2">
            <a:extLst>
              <a:ext uri="{FF2B5EF4-FFF2-40B4-BE49-F238E27FC236}">
                <a16:creationId xmlns:a16="http://schemas.microsoft.com/office/drawing/2014/main" id="{03043B6B-89AD-579C-C09F-8AAE63BF55AD}"/>
              </a:ext>
            </a:extLst>
          </p:cNvPr>
          <p:cNvSpPr>
            <a:spLocks noGrp="1"/>
          </p:cNvSpPr>
          <p:nvPr>
            <p:ph type="subTitle" idx="1"/>
          </p:nvPr>
        </p:nvSpPr>
        <p:spPr>
          <a:xfrm>
            <a:off x="2547991" y="1990617"/>
            <a:ext cx="3770616" cy="2232062"/>
          </a:xfrm>
        </p:spPr>
        <p:txBody>
          <a:bodyPr>
            <a:normAutofit/>
          </a:bodyPr>
          <a:lstStyle/>
          <a:p>
            <a:pPr>
              <a:lnSpc>
                <a:spcPct val="100000"/>
              </a:lnSpc>
            </a:pPr>
            <a:r>
              <a:rPr lang="es-419" sz="4400" noProof="0" dirty="0">
                <a:solidFill>
                  <a:schemeClr val="accent1"/>
                </a:solidFill>
              </a:rPr>
              <a:t>Una prosperidad incómoda</a:t>
            </a:r>
          </a:p>
        </p:txBody>
      </p:sp>
      <p:pic>
        <p:nvPicPr>
          <p:cNvPr id="5" name="Imagen 4" descr="Un grupo de jóvenes posando para una foto&#10;&#10;El contenido generado por IA puede ser incorrecto.">
            <a:extLst>
              <a:ext uri="{FF2B5EF4-FFF2-40B4-BE49-F238E27FC236}">
                <a16:creationId xmlns:a16="http://schemas.microsoft.com/office/drawing/2014/main" id="{A356CE87-6A8A-5C13-B24B-0EB0625342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7539" y="964486"/>
            <a:ext cx="4929027" cy="4929027"/>
          </a:xfrm>
          <a:prstGeom prst="rect">
            <a:avLst/>
          </a:prstGeom>
          <a:ln>
            <a:noFill/>
          </a:ln>
          <a:effectLst>
            <a:outerShdw blurRad="292100" dist="139700" dir="2700000" algn="tl" rotWithShape="0">
              <a:srgbClr val="333333">
                <a:alpha val="65000"/>
              </a:srgbClr>
            </a:outerShdw>
          </a:effectLst>
        </p:spPr>
      </p:pic>
      <p:pic>
        <p:nvPicPr>
          <p:cNvPr id="7" name="Imagen 6" descr="Imagen que contiene Flecha&#10;&#10;El contenido generado por IA puede ser incorrecto.">
            <a:extLst>
              <a:ext uri="{FF2B5EF4-FFF2-40B4-BE49-F238E27FC236}">
                <a16:creationId xmlns:a16="http://schemas.microsoft.com/office/drawing/2014/main" id="{9AFBF9DF-FA52-991D-9D2A-5D41B92F3EB7}"/>
              </a:ext>
            </a:extLst>
          </p:cNvPr>
          <p:cNvPicPr>
            <a:picLocks noChangeAspect="1"/>
          </p:cNvPicPr>
          <p:nvPr/>
        </p:nvPicPr>
        <p:blipFill>
          <a:blip r:embed="rId3"/>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1506822289"/>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EE169-D149-BCC2-D911-B6BF7CC81516}"/>
              </a:ext>
            </a:extLst>
          </p:cNvPr>
          <p:cNvSpPr>
            <a:spLocks noGrp="1"/>
          </p:cNvSpPr>
          <p:nvPr>
            <p:ph type="title"/>
          </p:nvPr>
        </p:nvSpPr>
        <p:spPr>
          <a:xfrm>
            <a:off x="1304819" y="1473340"/>
            <a:ext cx="4304872" cy="3911319"/>
          </a:xfrm>
        </p:spPr>
        <p:txBody>
          <a:bodyPr>
            <a:normAutofit/>
          </a:bodyPr>
          <a:lstStyle/>
          <a:p>
            <a:r>
              <a:rPr lang="es-419" sz="4400" dirty="0">
                <a:solidFill>
                  <a:srgbClr val="0190A1"/>
                </a:solidFill>
              </a:rPr>
              <a:t>el bienestar físico es más importante que el bienestar económico</a:t>
            </a:r>
          </a:p>
        </p:txBody>
      </p:sp>
      <p:sp>
        <p:nvSpPr>
          <p:cNvPr id="3" name="Marcador de contenido 2">
            <a:extLst>
              <a:ext uri="{FF2B5EF4-FFF2-40B4-BE49-F238E27FC236}">
                <a16:creationId xmlns:a16="http://schemas.microsoft.com/office/drawing/2014/main" id="{B4031320-5DE5-9AF7-BADA-A35314CF4B9D}"/>
              </a:ext>
            </a:extLst>
          </p:cNvPr>
          <p:cNvSpPr>
            <a:spLocks noGrp="1"/>
          </p:cNvSpPr>
          <p:nvPr>
            <p:ph idx="1"/>
          </p:nvPr>
        </p:nvSpPr>
        <p:spPr>
          <a:xfrm>
            <a:off x="585627" y="2599362"/>
            <a:ext cx="1273995" cy="1633591"/>
          </a:xfrm>
        </p:spPr>
        <p:txBody>
          <a:bodyPr>
            <a:normAutofit fontScale="70000" lnSpcReduction="20000"/>
          </a:bodyPr>
          <a:lstStyle/>
          <a:p>
            <a:pPr marL="0" indent="0">
              <a:buNone/>
            </a:pPr>
            <a:r>
              <a:rPr lang="es-419" sz="13800" dirty="0"/>
              <a:t>1</a:t>
            </a:r>
          </a:p>
        </p:txBody>
      </p:sp>
      <p:pic>
        <p:nvPicPr>
          <p:cNvPr id="5" name="Imagen 4" descr="Hombre sentado en el pasto&#10;&#10;El contenido generado por IA puede ser incorrecto.">
            <a:extLst>
              <a:ext uri="{FF2B5EF4-FFF2-40B4-BE49-F238E27FC236}">
                <a16:creationId xmlns:a16="http://schemas.microsoft.com/office/drawing/2014/main" id="{25FE0CDB-E052-CA75-FD97-CF32C92D2AC9}"/>
              </a:ext>
            </a:extLst>
          </p:cNvPr>
          <p:cNvPicPr>
            <a:picLocks noChangeAspect="1"/>
          </p:cNvPicPr>
          <p:nvPr/>
        </p:nvPicPr>
        <p:blipFill>
          <a:blip r:embed="rId2"/>
          <a:stretch>
            <a:fillRect/>
          </a:stretch>
        </p:blipFill>
        <p:spPr>
          <a:xfrm>
            <a:off x="5334000" y="-12843"/>
            <a:ext cx="6858000" cy="6858000"/>
          </a:xfrm>
          <a:prstGeom prst="rect">
            <a:avLst/>
          </a:prstGeom>
        </p:spPr>
      </p:pic>
    </p:spTree>
    <p:extLst>
      <p:ext uri="{BB962C8B-B14F-4D97-AF65-F5344CB8AC3E}">
        <p14:creationId xmlns:p14="http://schemas.microsoft.com/office/powerpoint/2010/main" val="2975824570"/>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5B1CB-D7AD-B0CC-75E5-A3B60637397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BE2DE25-78FF-D5D4-5DEB-7D6ECCD2A9DF}"/>
              </a:ext>
            </a:extLst>
          </p:cNvPr>
          <p:cNvSpPr>
            <a:spLocks noGrp="1"/>
          </p:cNvSpPr>
          <p:nvPr>
            <p:ph type="title"/>
          </p:nvPr>
        </p:nvSpPr>
        <p:spPr>
          <a:xfrm>
            <a:off x="1777429" y="924673"/>
            <a:ext cx="8496727" cy="4471277"/>
          </a:xfrm>
        </p:spPr>
        <p:txBody>
          <a:bodyPr>
            <a:noAutofit/>
          </a:bodyPr>
          <a:lstStyle/>
          <a:p>
            <a:pPr algn="ctr"/>
            <a:r>
              <a:rPr lang="es-419" sz="7200" dirty="0"/>
              <a:t>Es más </a:t>
            </a:r>
            <a:r>
              <a:rPr lang="es-419" sz="7200" dirty="0">
                <a:solidFill>
                  <a:schemeClr val="accent1"/>
                </a:solidFill>
              </a:rPr>
              <a:t>feliz</a:t>
            </a:r>
            <a:r>
              <a:rPr lang="es-419" sz="7200" dirty="0"/>
              <a:t> un </a:t>
            </a:r>
            <a:r>
              <a:rPr lang="es-419" sz="7200" dirty="0">
                <a:solidFill>
                  <a:schemeClr val="accent1"/>
                </a:solidFill>
              </a:rPr>
              <a:t>mendigo</a:t>
            </a:r>
            <a:r>
              <a:rPr lang="es-419" sz="7200" dirty="0"/>
              <a:t> </a:t>
            </a:r>
            <a:r>
              <a:rPr lang="es-419" sz="7200" dirty="0">
                <a:solidFill>
                  <a:schemeClr val="accent1"/>
                </a:solidFill>
              </a:rPr>
              <a:t>sano</a:t>
            </a:r>
            <a:br>
              <a:rPr lang="es-419" sz="7200" dirty="0"/>
            </a:br>
            <a:r>
              <a:rPr lang="es-419" sz="7200" dirty="0"/>
              <a:t>que un </a:t>
            </a:r>
            <a:r>
              <a:rPr lang="es-419" sz="7200" dirty="0">
                <a:solidFill>
                  <a:schemeClr val="accent1"/>
                </a:solidFill>
              </a:rPr>
              <a:t>rey</a:t>
            </a:r>
            <a:r>
              <a:rPr lang="es-419" sz="7200" dirty="0"/>
              <a:t> </a:t>
            </a:r>
            <a:r>
              <a:rPr lang="es-419" sz="7200" dirty="0">
                <a:solidFill>
                  <a:schemeClr val="accent1"/>
                </a:solidFill>
              </a:rPr>
              <a:t>enfermo</a:t>
            </a:r>
          </a:p>
        </p:txBody>
      </p:sp>
      <p:sp>
        <p:nvSpPr>
          <p:cNvPr id="3" name="Marcador de contenido 2">
            <a:extLst>
              <a:ext uri="{FF2B5EF4-FFF2-40B4-BE49-F238E27FC236}">
                <a16:creationId xmlns:a16="http://schemas.microsoft.com/office/drawing/2014/main" id="{9B81E830-7897-C8CB-ED2A-A3F6EC8C21C1}"/>
              </a:ext>
            </a:extLst>
          </p:cNvPr>
          <p:cNvSpPr>
            <a:spLocks noGrp="1"/>
          </p:cNvSpPr>
          <p:nvPr>
            <p:ph idx="1"/>
          </p:nvPr>
        </p:nvSpPr>
        <p:spPr/>
        <p:txBody>
          <a:bodyPr>
            <a:normAutofit fontScale="77500" lnSpcReduction="20000"/>
          </a:bodyPr>
          <a:lstStyle/>
          <a:p>
            <a:r>
              <a:rPr lang="es-419" sz="3600" dirty="0">
                <a:latin typeface="Calibri" panose="020F0502020204030204" pitchFamily="34" charset="0"/>
                <a:cs typeface="Calibri" panose="020F0502020204030204" pitchFamily="34" charset="0"/>
              </a:rPr>
              <a:t>Arthur Schopenhauer, El arte del buen vivir (pp. 45-46)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937495"/>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8F4AE-FC66-B828-3F1D-219AD3CDD6A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9C39CBC-E944-6A6F-8D06-8132A88B4417}"/>
              </a:ext>
            </a:extLst>
          </p:cNvPr>
          <p:cNvSpPr>
            <a:spLocks noGrp="1"/>
          </p:cNvSpPr>
          <p:nvPr>
            <p:ph type="title"/>
          </p:nvPr>
        </p:nvSpPr>
        <p:spPr>
          <a:xfrm>
            <a:off x="1304819" y="1473340"/>
            <a:ext cx="3770615" cy="4208269"/>
          </a:xfrm>
        </p:spPr>
        <p:txBody>
          <a:bodyPr>
            <a:normAutofit fontScale="90000"/>
          </a:bodyPr>
          <a:lstStyle/>
          <a:p>
            <a:r>
              <a:rPr lang="es-419" sz="4400" dirty="0">
                <a:solidFill>
                  <a:srgbClr val="0190A1"/>
                </a:solidFill>
              </a:rPr>
              <a:t>la prosperidad espiritual es, con mucho,</a:t>
            </a:r>
            <a:br>
              <a:rPr lang="es-419" sz="4400" dirty="0">
                <a:solidFill>
                  <a:srgbClr val="0190A1"/>
                </a:solidFill>
              </a:rPr>
            </a:br>
            <a:r>
              <a:rPr lang="es-419" sz="4400" dirty="0">
                <a:solidFill>
                  <a:srgbClr val="0190A1"/>
                </a:solidFill>
              </a:rPr>
              <a:t>más valiosa que la económica y el bienestar físico</a:t>
            </a:r>
          </a:p>
        </p:txBody>
      </p:sp>
      <p:sp>
        <p:nvSpPr>
          <p:cNvPr id="3" name="Marcador de contenido 2">
            <a:extLst>
              <a:ext uri="{FF2B5EF4-FFF2-40B4-BE49-F238E27FC236}">
                <a16:creationId xmlns:a16="http://schemas.microsoft.com/office/drawing/2014/main" id="{B48D6BD1-2E83-30F4-06CA-848A51185547}"/>
              </a:ext>
            </a:extLst>
          </p:cNvPr>
          <p:cNvSpPr>
            <a:spLocks noGrp="1"/>
          </p:cNvSpPr>
          <p:nvPr>
            <p:ph idx="1"/>
          </p:nvPr>
        </p:nvSpPr>
        <p:spPr>
          <a:xfrm>
            <a:off x="585627" y="2599362"/>
            <a:ext cx="1273995" cy="1633591"/>
          </a:xfrm>
        </p:spPr>
        <p:txBody>
          <a:bodyPr>
            <a:normAutofit fontScale="70000" lnSpcReduction="20000"/>
          </a:bodyPr>
          <a:lstStyle/>
          <a:p>
            <a:pPr marL="0" indent="0">
              <a:buNone/>
            </a:pPr>
            <a:r>
              <a:rPr lang="es-419" sz="13800" dirty="0"/>
              <a:t>2</a:t>
            </a:r>
          </a:p>
        </p:txBody>
      </p:sp>
      <p:pic>
        <p:nvPicPr>
          <p:cNvPr id="5" name="Imagen 4" descr="Un hombre con los brazos extendidos&#10;&#10;El contenido generado por IA puede ser incorrecto.">
            <a:extLst>
              <a:ext uri="{FF2B5EF4-FFF2-40B4-BE49-F238E27FC236}">
                <a16:creationId xmlns:a16="http://schemas.microsoft.com/office/drawing/2014/main" id="{DB9136B8-EE97-69F6-3235-CD2AE72E613D}"/>
              </a:ext>
            </a:extLst>
          </p:cNvPr>
          <p:cNvPicPr>
            <a:picLocks noChangeAspect="1"/>
          </p:cNvPicPr>
          <p:nvPr/>
        </p:nvPicPr>
        <p:blipFill>
          <a:blip r:embed="rId2"/>
          <a:stretch>
            <a:fillRect/>
          </a:stretch>
        </p:blipFill>
        <p:spPr>
          <a:xfrm>
            <a:off x="5334000" y="-12843"/>
            <a:ext cx="6858000" cy="6858000"/>
          </a:xfrm>
          <a:prstGeom prst="rect">
            <a:avLst/>
          </a:prstGeom>
        </p:spPr>
      </p:pic>
    </p:spTree>
    <p:extLst>
      <p:ext uri="{BB962C8B-B14F-4D97-AF65-F5344CB8AC3E}">
        <p14:creationId xmlns:p14="http://schemas.microsoft.com/office/powerpoint/2010/main" val="3182816794"/>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E1201-A5F6-DF29-45EA-83122624D18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20A8276-B5FD-FA21-AF47-10CEE6F52510}"/>
              </a:ext>
            </a:extLst>
          </p:cNvPr>
          <p:cNvSpPr>
            <a:spLocks noGrp="1"/>
          </p:cNvSpPr>
          <p:nvPr>
            <p:ph type="title"/>
          </p:nvPr>
        </p:nvSpPr>
        <p:spPr>
          <a:xfrm>
            <a:off x="1777429" y="924673"/>
            <a:ext cx="8496727" cy="4471277"/>
          </a:xfrm>
        </p:spPr>
        <p:txBody>
          <a:bodyPr>
            <a:noAutofit/>
          </a:bodyPr>
          <a:lstStyle/>
          <a:p>
            <a:pPr algn="ctr"/>
            <a:r>
              <a:rPr lang="es-419" sz="5400" dirty="0"/>
              <a:t>Porque todo el que quiera salvar su vida, la perderá; y todo el que pierda su vida </a:t>
            </a:r>
            <a:r>
              <a:rPr lang="es-419" sz="5400" dirty="0">
                <a:solidFill>
                  <a:schemeClr val="accent1"/>
                </a:solidFill>
              </a:rPr>
              <a:t>por</a:t>
            </a:r>
            <a:r>
              <a:rPr lang="es-419" sz="5400" dirty="0"/>
              <a:t> </a:t>
            </a:r>
            <a:r>
              <a:rPr lang="es-419" sz="5400" dirty="0">
                <a:solidFill>
                  <a:schemeClr val="accent1"/>
                </a:solidFill>
              </a:rPr>
              <a:t>causa</a:t>
            </a:r>
            <a:r>
              <a:rPr lang="es-419" sz="5400" dirty="0"/>
              <a:t> de </a:t>
            </a:r>
            <a:r>
              <a:rPr lang="es-419" sz="5400" dirty="0">
                <a:solidFill>
                  <a:schemeClr val="accent1"/>
                </a:solidFill>
              </a:rPr>
              <a:t>mí</a:t>
            </a:r>
            <a:r>
              <a:rPr lang="es-419" sz="5400" dirty="0"/>
              <a:t>, la </a:t>
            </a:r>
            <a:r>
              <a:rPr lang="es-419" sz="5400" dirty="0">
                <a:solidFill>
                  <a:schemeClr val="accent1"/>
                </a:solidFill>
              </a:rPr>
              <a:t>hallará</a:t>
            </a:r>
            <a:r>
              <a:rPr lang="es-419" sz="5400" dirty="0"/>
              <a:t>.</a:t>
            </a:r>
          </a:p>
        </p:txBody>
      </p:sp>
      <p:sp>
        <p:nvSpPr>
          <p:cNvPr id="3" name="Marcador de contenido 2">
            <a:extLst>
              <a:ext uri="{FF2B5EF4-FFF2-40B4-BE49-F238E27FC236}">
                <a16:creationId xmlns:a16="http://schemas.microsoft.com/office/drawing/2014/main" id="{4F6D11F1-27B6-509C-8BA3-42B5866981B9}"/>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Mateo 16: 26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733639"/>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D9FDC-D10F-E67D-5EB3-8E22ECC5332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579F17-5BFA-18E1-7909-CDE00A222944}"/>
              </a:ext>
            </a:extLst>
          </p:cNvPr>
          <p:cNvSpPr>
            <a:spLocks noGrp="1"/>
          </p:cNvSpPr>
          <p:nvPr>
            <p:ph type="title"/>
          </p:nvPr>
        </p:nvSpPr>
        <p:spPr>
          <a:xfrm>
            <a:off x="1304818" y="1089062"/>
            <a:ext cx="3708971" cy="4295598"/>
          </a:xfrm>
        </p:spPr>
        <p:txBody>
          <a:bodyPr>
            <a:normAutofit fontScale="90000"/>
          </a:bodyPr>
          <a:lstStyle/>
          <a:p>
            <a:r>
              <a:rPr lang="es-419" sz="4400" dirty="0">
                <a:solidFill>
                  <a:srgbClr val="0190A1"/>
                </a:solidFill>
              </a:rPr>
              <a:t>Dios nunca prosperará a una persona si esa prosperidad</a:t>
            </a:r>
            <a:br>
              <a:rPr lang="es-419" sz="4400" dirty="0">
                <a:solidFill>
                  <a:srgbClr val="0190A1"/>
                </a:solidFill>
              </a:rPr>
            </a:br>
            <a:r>
              <a:rPr lang="es-419" sz="4400" dirty="0">
                <a:solidFill>
                  <a:srgbClr val="0190A1"/>
                </a:solidFill>
              </a:rPr>
              <a:t>pone en peligro su salvación</a:t>
            </a:r>
          </a:p>
        </p:txBody>
      </p:sp>
      <p:sp>
        <p:nvSpPr>
          <p:cNvPr id="3" name="Marcador de contenido 2">
            <a:extLst>
              <a:ext uri="{FF2B5EF4-FFF2-40B4-BE49-F238E27FC236}">
                <a16:creationId xmlns:a16="http://schemas.microsoft.com/office/drawing/2014/main" id="{4CEA8F43-0E74-60AA-8E8A-1680619286B5}"/>
              </a:ext>
            </a:extLst>
          </p:cNvPr>
          <p:cNvSpPr>
            <a:spLocks noGrp="1"/>
          </p:cNvSpPr>
          <p:nvPr>
            <p:ph idx="1"/>
          </p:nvPr>
        </p:nvSpPr>
        <p:spPr>
          <a:xfrm>
            <a:off x="585627" y="2599362"/>
            <a:ext cx="1273995" cy="1633591"/>
          </a:xfrm>
        </p:spPr>
        <p:txBody>
          <a:bodyPr>
            <a:normAutofit fontScale="70000" lnSpcReduction="20000"/>
          </a:bodyPr>
          <a:lstStyle/>
          <a:p>
            <a:pPr marL="0" indent="0">
              <a:buNone/>
            </a:pPr>
            <a:r>
              <a:rPr lang="es-419" sz="13800" dirty="0"/>
              <a:t>3</a:t>
            </a:r>
          </a:p>
        </p:txBody>
      </p:sp>
      <p:pic>
        <p:nvPicPr>
          <p:cNvPr id="5" name="Imagen 4" descr="Una persona en una ola&#10;&#10;El contenido generado por IA puede ser incorrecto.">
            <a:extLst>
              <a:ext uri="{FF2B5EF4-FFF2-40B4-BE49-F238E27FC236}">
                <a16:creationId xmlns:a16="http://schemas.microsoft.com/office/drawing/2014/main" id="{322F05A0-9D1E-F13A-1042-8974CF7E88B3}"/>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2019925693"/>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CA5B1-F458-F824-A2B5-0412C0AE422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0039BF2-4DC5-2859-BA21-AD26A7882B0A}"/>
              </a:ext>
            </a:extLst>
          </p:cNvPr>
          <p:cNvSpPr>
            <a:spLocks noGrp="1"/>
          </p:cNvSpPr>
          <p:nvPr>
            <p:ph type="title"/>
          </p:nvPr>
        </p:nvSpPr>
        <p:spPr>
          <a:xfrm>
            <a:off x="1777429" y="1171254"/>
            <a:ext cx="8496727" cy="4224696"/>
          </a:xfrm>
        </p:spPr>
        <p:txBody>
          <a:bodyPr>
            <a:noAutofit/>
          </a:bodyPr>
          <a:lstStyle/>
          <a:p>
            <a:pPr algn="ctr"/>
            <a:r>
              <a:rPr lang="es-419" sz="2400" dirty="0"/>
              <a:t>El príncipe discernió prestamente todo lo que entrañaban las palabras de Cristo, y se entristeció. Si hubiese comprendido el valor del don ofrecido, se habría alistado prestamente como uno de los discípulos de Cristo. Quería el tesoro celestial, pero también quería las ventajas temporales que sus riquezas le proporcionarían. Lamentaba que existiesen tales condiciones; deseaba la vida eterna, pero no estaba dispuesto a hacer el sacrificio necesario. </a:t>
            </a:r>
            <a:r>
              <a:rPr lang="es-419" sz="2400" dirty="0">
                <a:solidFill>
                  <a:schemeClr val="accent1"/>
                </a:solidFill>
              </a:rPr>
              <a:t>El costo de la vida eterna le parecía demasiado grande</a:t>
            </a:r>
            <a:r>
              <a:rPr lang="es-419" sz="2400" dirty="0"/>
              <a:t>, y se fue triste “porque tenía muchas posesiones”</a:t>
            </a:r>
          </a:p>
        </p:txBody>
      </p:sp>
      <p:sp>
        <p:nvSpPr>
          <p:cNvPr id="3" name="Marcador de contenido 2">
            <a:extLst>
              <a:ext uri="{FF2B5EF4-FFF2-40B4-BE49-F238E27FC236}">
                <a16:creationId xmlns:a16="http://schemas.microsoft.com/office/drawing/2014/main" id="{F86F6DF6-40C2-B6BC-E243-0033C3782DC2}"/>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Deseado de todas las gentes, 491, 492</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413072"/>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13845-B7AE-8D64-3B49-4554510B855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05B9884-7C5D-1554-4E09-F83986C9217C}"/>
              </a:ext>
            </a:extLst>
          </p:cNvPr>
          <p:cNvSpPr>
            <a:spLocks noGrp="1"/>
          </p:cNvSpPr>
          <p:nvPr>
            <p:ph type="title"/>
          </p:nvPr>
        </p:nvSpPr>
        <p:spPr>
          <a:xfrm>
            <a:off x="1304818" y="2157572"/>
            <a:ext cx="4029182" cy="3227087"/>
          </a:xfrm>
        </p:spPr>
        <p:txBody>
          <a:bodyPr>
            <a:noAutofit/>
          </a:bodyPr>
          <a:lstStyle/>
          <a:p>
            <a:r>
              <a:rPr lang="es-419" sz="2800" dirty="0">
                <a:solidFill>
                  <a:srgbClr val="0190A1"/>
                </a:solidFill>
              </a:rPr>
              <a:t>EL QUEBRANTAMIENTO: UN PRINCIPIO DIVINO</a:t>
            </a:r>
            <a:br>
              <a:rPr lang="es-419" sz="2800" dirty="0">
                <a:solidFill>
                  <a:srgbClr val="0190A1"/>
                </a:solidFill>
              </a:rPr>
            </a:br>
            <a:r>
              <a:rPr lang="es-419" sz="2800" dirty="0">
                <a:solidFill>
                  <a:srgbClr val="0190A1"/>
                </a:solidFill>
              </a:rPr>
              <a:t>PARA LA VERDADERA PROSPERIDAD</a:t>
            </a:r>
          </a:p>
        </p:txBody>
      </p:sp>
      <p:sp>
        <p:nvSpPr>
          <p:cNvPr id="3" name="Marcador de contenido 2">
            <a:extLst>
              <a:ext uri="{FF2B5EF4-FFF2-40B4-BE49-F238E27FC236}">
                <a16:creationId xmlns:a16="http://schemas.microsoft.com/office/drawing/2014/main" id="{F81940EA-8EF2-4172-C340-5AE22B4E14E9}"/>
              </a:ext>
            </a:extLst>
          </p:cNvPr>
          <p:cNvSpPr>
            <a:spLocks noGrp="1"/>
          </p:cNvSpPr>
          <p:nvPr>
            <p:ph idx="1"/>
          </p:nvPr>
        </p:nvSpPr>
        <p:spPr>
          <a:xfrm>
            <a:off x="585627" y="2599362"/>
            <a:ext cx="1273995" cy="1633591"/>
          </a:xfrm>
        </p:spPr>
        <p:txBody>
          <a:bodyPr>
            <a:normAutofit fontScale="70000" lnSpcReduction="20000"/>
          </a:bodyPr>
          <a:lstStyle/>
          <a:p>
            <a:pPr marL="0" indent="0">
              <a:buNone/>
            </a:pPr>
            <a:r>
              <a:rPr lang="es-419" sz="13800" dirty="0"/>
              <a:t>4</a:t>
            </a:r>
          </a:p>
        </p:txBody>
      </p:sp>
      <p:pic>
        <p:nvPicPr>
          <p:cNvPr id="5" name="Imagen 4" descr="Una persona en una ola&#10;&#10;El contenido generado por IA puede ser incorrecto.">
            <a:extLst>
              <a:ext uri="{FF2B5EF4-FFF2-40B4-BE49-F238E27FC236}">
                <a16:creationId xmlns:a16="http://schemas.microsoft.com/office/drawing/2014/main" id="{6BB5B1E7-4090-B139-CC40-70992EF043D2}"/>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366727049"/>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5EEF0-417C-F958-2C55-5CA18F84C4EC}"/>
              </a:ext>
            </a:extLst>
          </p:cNvPr>
          <p:cNvSpPr>
            <a:spLocks noGrp="1"/>
          </p:cNvSpPr>
          <p:nvPr>
            <p:ph type="title"/>
          </p:nvPr>
        </p:nvSpPr>
        <p:spPr/>
        <p:txBody>
          <a:bodyPr/>
          <a:lstStyle/>
          <a:p>
            <a:pPr algn="ctr"/>
            <a:r>
              <a:rPr lang="es-ES" dirty="0"/>
              <a:t>EL QUEBRANTAMIENTO</a:t>
            </a:r>
            <a:endParaRPr lang="en-US" dirty="0"/>
          </a:p>
        </p:txBody>
      </p:sp>
      <p:sp>
        <p:nvSpPr>
          <p:cNvPr id="3" name="Marcador de contenido 2">
            <a:extLst>
              <a:ext uri="{FF2B5EF4-FFF2-40B4-BE49-F238E27FC236}">
                <a16:creationId xmlns:a16="http://schemas.microsoft.com/office/drawing/2014/main" id="{BCE994C9-A1CB-A737-D09A-9C17FB304E0A}"/>
              </a:ext>
            </a:extLst>
          </p:cNvPr>
          <p:cNvSpPr>
            <a:spLocks noGrp="1"/>
          </p:cNvSpPr>
          <p:nvPr>
            <p:ph idx="1"/>
          </p:nvPr>
        </p:nvSpPr>
        <p:spPr>
          <a:xfrm>
            <a:off x="1451580" y="2065106"/>
            <a:ext cx="3695774" cy="4380082"/>
          </a:xfrm>
        </p:spPr>
        <p:txBody>
          <a:bodyPr>
            <a:normAutofit fontScale="92500"/>
          </a:bodyPr>
          <a:lstStyle/>
          <a:p>
            <a:pPr marL="0" indent="0">
              <a:buNone/>
            </a:pPr>
            <a:r>
              <a:rPr lang="es-419" sz="3200" dirty="0"/>
              <a:t>Consiste en que </a:t>
            </a:r>
            <a:r>
              <a:rPr lang="es-419" sz="3200" dirty="0">
                <a:solidFill>
                  <a:schemeClr val="accent1"/>
                </a:solidFill>
              </a:rPr>
              <a:t>Dios</a:t>
            </a:r>
            <a:r>
              <a:rPr lang="es-419" sz="3200" dirty="0"/>
              <a:t> </a:t>
            </a:r>
            <a:r>
              <a:rPr lang="es-419" sz="3200" dirty="0">
                <a:solidFill>
                  <a:schemeClr val="accent1"/>
                </a:solidFill>
              </a:rPr>
              <a:t>permite</a:t>
            </a:r>
            <a:r>
              <a:rPr lang="es-419" sz="3200" dirty="0"/>
              <a:t> que ciertas </a:t>
            </a:r>
            <a:r>
              <a:rPr lang="es-419" sz="3200" dirty="0">
                <a:solidFill>
                  <a:schemeClr val="accent1"/>
                </a:solidFill>
              </a:rPr>
              <a:t>circunstancias</a:t>
            </a:r>
            <a:r>
              <a:rPr lang="es-419" sz="3200" dirty="0"/>
              <a:t> nos </a:t>
            </a:r>
            <a:r>
              <a:rPr lang="es-419" sz="3200" dirty="0">
                <a:solidFill>
                  <a:schemeClr val="accent1"/>
                </a:solidFill>
              </a:rPr>
              <a:t>afecten</a:t>
            </a:r>
            <a:r>
              <a:rPr lang="es-419" sz="3200" dirty="0"/>
              <a:t>, llevándonos a un </a:t>
            </a:r>
            <a:r>
              <a:rPr lang="es-419" sz="3200" dirty="0">
                <a:solidFill>
                  <a:schemeClr val="accent1"/>
                </a:solidFill>
              </a:rPr>
              <a:t>punto</a:t>
            </a:r>
            <a:r>
              <a:rPr lang="es-419" sz="3200" dirty="0"/>
              <a:t> en el que debemos </a:t>
            </a:r>
            <a:r>
              <a:rPr lang="es-419" sz="3200" dirty="0">
                <a:solidFill>
                  <a:schemeClr val="accent1"/>
                </a:solidFill>
              </a:rPr>
              <a:t>depender</a:t>
            </a:r>
            <a:r>
              <a:rPr lang="es-419" sz="3200" dirty="0"/>
              <a:t> </a:t>
            </a:r>
            <a:r>
              <a:rPr lang="es-419" sz="3200" dirty="0">
                <a:solidFill>
                  <a:schemeClr val="accent1"/>
                </a:solidFill>
              </a:rPr>
              <a:t>completamente</a:t>
            </a:r>
            <a:r>
              <a:rPr lang="es-419" sz="3200" dirty="0"/>
              <a:t> de </a:t>
            </a:r>
            <a:r>
              <a:rPr lang="es-419" sz="3200" dirty="0">
                <a:solidFill>
                  <a:schemeClr val="accent1"/>
                </a:solidFill>
              </a:rPr>
              <a:t>él</a:t>
            </a:r>
            <a:r>
              <a:rPr lang="es-419" sz="3200" dirty="0"/>
              <a:t>.</a:t>
            </a:r>
            <a:endParaRPr lang="en-US" sz="3200" dirty="0"/>
          </a:p>
        </p:txBody>
      </p:sp>
      <p:pic>
        <p:nvPicPr>
          <p:cNvPr id="5" name="Imagen 4" descr="Un hombre sentado en el suelo&#10;&#10;El contenido generado por IA puede ser incorrecto.">
            <a:extLst>
              <a:ext uri="{FF2B5EF4-FFF2-40B4-BE49-F238E27FC236}">
                <a16:creationId xmlns:a16="http://schemas.microsoft.com/office/drawing/2014/main" id="{A8A38755-D167-3374-F632-E608179FD8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7576" y="1356189"/>
            <a:ext cx="5501811" cy="5501811"/>
          </a:xfrm>
          <a:prstGeom prst="rect">
            <a:avLst/>
          </a:prstGeom>
        </p:spPr>
      </p:pic>
    </p:spTree>
    <p:extLst>
      <p:ext uri="{BB962C8B-B14F-4D97-AF65-F5344CB8AC3E}">
        <p14:creationId xmlns:p14="http://schemas.microsoft.com/office/powerpoint/2010/main" val="2999513570"/>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FA38E-A208-2FA2-E520-49849E22D04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81BD27C-22CF-712E-3C91-57188EA05B45}"/>
              </a:ext>
            </a:extLst>
          </p:cNvPr>
          <p:cNvSpPr>
            <a:spLocks noGrp="1"/>
          </p:cNvSpPr>
          <p:nvPr>
            <p:ph type="title"/>
          </p:nvPr>
        </p:nvSpPr>
        <p:spPr>
          <a:xfrm>
            <a:off x="1777429" y="657546"/>
            <a:ext cx="8496727" cy="4738404"/>
          </a:xfrm>
        </p:spPr>
        <p:txBody>
          <a:bodyPr>
            <a:noAutofit/>
          </a:bodyPr>
          <a:lstStyle/>
          <a:p>
            <a:pPr algn="ctr"/>
            <a:r>
              <a:rPr lang="es-419" sz="2800" dirty="0">
                <a:solidFill>
                  <a:schemeClr val="accent1"/>
                </a:solidFill>
              </a:rPr>
              <a:t>Dios en su sabiduría sabe lo que se requiere para que nos mantengamos a tono con su dirección</a:t>
            </a:r>
            <a:r>
              <a:rPr lang="es-419" sz="2800" dirty="0"/>
              <a:t>. Él entonces permite que ocurran problemas que quiebren nuestra voluntad y nos mantengan dependiendo de él. Una vez que el cristiano hace una entrega del viejo “yo” a Dios, entonces, y solo entonces, Dios puede comenzar a usar a ese cristiano. Ya que el yo continúa manifestándose, Dios tiene que permitir que las pruebas continúen para “matar” al viejo “yo”</a:t>
            </a:r>
          </a:p>
        </p:txBody>
      </p:sp>
      <p:sp>
        <p:nvSpPr>
          <p:cNvPr id="3" name="Marcador de contenido 2">
            <a:extLst>
              <a:ext uri="{FF2B5EF4-FFF2-40B4-BE49-F238E27FC236}">
                <a16:creationId xmlns:a16="http://schemas.microsoft.com/office/drawing/2014/main" id="{DBDDA5E0-5B87-6292-396D-91F3F0213CBE}"/>
              </a:ext>
            </a:extLst>
          </p:cNvPr>
          <p:cNvSpPr>
            <a:spLocks noGrp="1"/>
          </p:cNvSpPr>
          <p:nvPr>
            <p:ph idx="1"/>
          </p:nvPr>
        </p:nvSpPr>
        <p:spPr/>
        <p:txBody>
          <a:bodyPr>
            <a:normAutofit fontScale="92500"/>
          </a:bodyPr>
          <a:lstStyle/>
          <a:p>
            <a:r>
              <a:rPr lang="es-419" sz="3600" dirty="0">
                <a:latin typeface="Calibri" panose="020F0502020204030204" pitchFamily="34" charset="0"/>
                <a:cs typeface="Calibri" panose="020F0502020204030204" pitchFamily="34" charset="0"/>
              </a:rPr>
              <a:t>Larry </a:t>
            </a:r>
            <a:r>
              <a:rPr lang="es-419" sz="3600" dirty="0" err="1">
                <a:latin typeface="Calibri" panose="020F0502020204030204" pitchFamily="34" charset="0"/>
                <a:cs typeface="Calibri" panose="020F0502020204030204" pitchFamily="34" charset="0"/>
              </a:rPr>
              <a:t>Burkett</a:t>
            </a:r>
            <a:r>
              <a:rPr lang="es-419" sz="3600" dirty="0">
                <a:latin typeface="Calibri" panose="020F0502020204030204" pitchFamily="34" charset="0"/>
                <a:cs typeface="Calibri" panose="020F0502020204030204" pitchFamily="34" charset="0"/>
              </a:rPr>
              <a:t>, Usando su dinero sabiamente, 14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171918"/>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8579-6840-6A52-3C3D-F7345CA9889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D03F7B2-CBF2-845F-A078-E7FACC9F296A}"/>
              </a:ext>
            </a:extLst>
          </p:cNvPr>
          <p:cNvSpPr>
            <a:spLocks noGrp="1"/>
          </p:cNvSpPr>
          <p:nvPr>
            <p:ph type="title"/>
          </p:nvPr>
        </p:nvSpPr>
        <p:spPr>
          <a:xfrm>
            <a:off x="1777429" y="657546"/>
            <a:ext cx="8496727" cy="4738404"/>
          </a:xfrm>
        </p:spPr>
        <p:txBody>
          <a:bodyPr>
            <a:noAutofit/>
          </a:bodyPr>
          <a:lstStyle/>
          <a:p>
            <a:pPr algn="ctr"/>
            <a:r>
              <a:rPr lang="es-419" sz="5400" dirty="0"/>
              <a:t>Tened por sumo gozo, hermanos míos, el que os halléis en diversas pruebas, sabiendo que </a:t>
            </a:r>
            <a:r>
              <a:rPr lang="es-419" sz="5400" dirty="0">
                <a:solidFill>
                  <a:schemeClr val="accent1"/>
                </a:solidFill>
              </a:rPr>
              <a:t>la prueba de vuestra fe produce paciencia</a:t>
            </a:r>
            <a:r>
              <a:rPr lang="es-419" sz="5400" dirty="0"/>
              <a:t>.</a:t>
            </a:r>
          </a:p>
        </p:txBody>
      </p:sp>
      <p:sp>
        <p:nvSpPr>
          <p:cNvPr id="3" name="Marcador de contenido 2">
            <a:extLst>
              <a:ext uri="{FF2B5EF4-FFF2-40B4-BE49-F238E27FC236}">
                <a16:creationId xmlns:a16="http://schemas.microsoft.com/office/drawing/2014/main" id="{F6136DDF-896E-4509-97EC-562C6458A99E}"/>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Santiago 1: 2-3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4866478"/>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D7FFD-7181-45FB-6C7E-0194D7175F37}"/>
              </a:ext>
            </a:extLst>
          </p:cNvPr>
          <p:cNvSpPr>
            <a:spLocks noGrp="1"/>
          </p:cNvSpPr>
          <p:nvPr>
            <p:ph type="title"/>
          </p:nvPr>
        </p:nvSpPr>
        <p:spPr/>
        <p:txBody>
          <a:bodyPr>
            <a:normAutofit/>
          </a:bodyPr>
          <a:lstStyle/>
          <a:p>
            <a:pPr algn="ctr"/>
            <a:r>
              <a:rPr lang="es-419" sz="6000" dirty="0"/>
              <a:t>Jehová, sálvanos, te ruego; te ruego, Jehová, que ahora nos hagas prosperar.</a:t>
            </a:r>
          </a:p>
        </p:txBody>
      </p:sp>
      <p:sp>
        <p:nvSpPr>
          <p:cNvPr id="3" name="Marcador de contenido 2">
            <a:extLst>
              <a:ext uri="{FF2B5EF4-FFF2-40B4-BE49-F238E27FC236}">
                <a16:creationId xmlns:a16="http://schemas.microsoft.com/office/drawing/2014/main" id="{CB9BF219-1AD5-D70A-A7C6-F0D5BD1AA74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Salmo 118: 25</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299"/>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E2ABC-533C-14C3-6B7A-904C1CC3DF52}"/>
              </a:ext>
            </a:extLst>
          </p:cNvPr>
          <p:cNvSpPr>
            <a:spLocks noGrp="1"/>
          </p:cNvSpPr>
          <p:nvPr>
            <p:ph type="title"/>
          </p:nvPr>
        </p:nvSpPr>
        <p:spPr>
          <a:xfrm>
            <a:off x="1451579" y="867037"/>
            <a:ext cx="9603275" cy="1049235"/>
          </a:xfrm>
        </p:spPr>
        <p:txBody>
          <a:bodyPr/>
          <a:lstStyle/>
          <a:p>
            <a:pPr algn="ctr"/>
            <a:r>
              <a:rPr lang="es-419" noProof="0"/>
              <a:t>El consejo</a:t>
            </a:r>
          </a:p>
        </p:txBody>
      </p:sp>
      <p:sp>
        <p:nvSpPr>
          <p:cNvPr id="3" name="Marcador de contenido 2">
            <a:extLst>
              <a:ext uri="{FF2B5EF4-FFF2-40B4-BE49-F238E27FC236}">
                <a16:creationId xmlns:a16="http://schemas.microsoft.com/office/drawing/2014/main" id="{7EA5741C-4103-BB04-23E2-DC0A51E41651}"/>
              </a:ext>
            </a:extLst>
          </p:cNvPr>
          <p:cNvSpPr>
            <a:spLocks noGrp="1"/>
          </p:cNvSpPr>
          <p:nvPr>
            <p:ph idx="1"/>
          </p:nvPr>
        </p:nvSpPr>
        <p:spPr>
          <a:xfrm>
            <a:off x="1047965" y="1664413"/>
            <a:ext cx="10006890" cy="4780775"/>
          </a:xfrm>
        </p:spPr>
        <p:txBody>
          <a:bodyPr>
            <a:normAutofit fontScale="92500" lnSpcReduction="20000"/>
          </a:bodyPr>
          <a:lstStyle/>
          <a:p>
            <a:pPr>
              <a:buFont typeface="Wingdings" panose="05000000000000000000" pitchFamily="2" charset="2"/>
              <a:buChar char="ü"/>
            </a:pPr>
            <a:r>
              <a:rPr lang="es-419" sz="2800" dirty="0"/>
              <a:t>Reúnete con tu esposa y elaboren un </a:t>
            </a:r>
            <a:r>
              <a:rPr lang="es-419" sz="2800" dirty="0">
                <a:solidFill>
                  <a:schemeClr val="accent1"/>
                </a:solidFill>
              </a:rPr>
              <a:t>plan de gastos del hogar</a:t>
            </a:r>
            <a:r>
              <a:rPr lang="es-419" sz="2800" dirty="0"/>
              <a:t>.</a:t>
            </a:r>
          </a:p>
          <a:p>
            <a:pPr>
              <a:buFont typeface="Wingdings" panose="05000000000000000000" pitchFamily="2" charset="2"/>
              <a:buChar char="ü"/>
            </a:pPr>
            <a:r>
              <a:rPr lang="es-419" sz="2800" dirty="0">
                <a:solidFill>
                  <a:schemeClr val="accent1"/>
                </a:solidFill>
              </a:rPr>
              <a:t>Incluyan</a:t>
            </a:r>
            <a:r>
              <a:rPr lang="es-419" sz="2800" dirty="0"/>
              <a:t> todo en ese plan, incluso </a:t>
            </a:r>
            <a:r>
              <a:rPr lang="es-419" sz="2800" dirty="0">
                <a:solidFill>
                  <a:schemeClr val="accent1"/>
                </a:solidFill>
              </a:rPr>
              <a:t>tu pacto con Dios</a:t>
            </a:r>
            <a:r>
              <a:rPr lang="es-419" sz="2800" dirty="0"/>
              <a:t>.</a:t>
            </a:r>
          </a:p>
          <a:p>
            <a:pPr>
              <a:buFont typeface="Wingdings" panose="05000000000000000000" pitchFamily="2" charset="2"/>
              <a:buChar char="ü"/>
            </a:pPr>
            <a:r>
              <a:rPr lang="es-419" sz="2800" dirty="0"/>
              <a:t>Una vez terminado el plan, invita a tu esposa a orar. Solo </a:t>
            </a:r>
            <a:r>
              <a:rPr lang="es-419" sz="2800" dirty="0">
                <a:solidFill>
                  <a:schemeClr val="accent1"/>
                </a:solidFill>
              </a:rPr>
              <a:t>pídele</a:t>
            </a:r>
            <a:r>
              <a:rPr lang="es-419" sz="2800" dirty="0"/>
              <a:t> al Señor que te provea lo </a:t>
            </a:r>
            <a:r>
              <a:rPr lang="es-419" sz="2800" dirty="0">
                <a:solidFill>
                  <a:schemeClr val="accent1"/>
                </a:solidFill>
              </a:rPr>
              <a:t>suficiente para cubrir el presupuesto del mes</a:t>
            </a:r>
            <a:r>
              <a:rPr lang="es-419" sz="2800" dirty="0"/>
              <a:t>.</a:t>
            </a:r>
          </a:p>
          <a:p>
            <a:pPr>
              <a:buFont typeface="Wingdings" panose="05000000000000000000" pitchFamily="2" charset="2"/>
              <a:buChar char="ü"/>
            </a:pPr>
            <a:r>
              <a:rPr lang="es-419" sz="2800" dirty="0"/>
              <a:t>Si el Señor te prospera </a:t>
            </a:r>
            <a:r>
              <a:rPr lang="es-419" sz="2800" dirty="0">
                <a:solidFill>
                  <a:schemeClr val="accent1"/>
                </a:solidFill>
              </a:rPr>
              <a:t>por encima de tus gastos</a:t>
            </a:r>
            <a:r>
              <a:rPr lang="es-419" sz="2800" dirty="0"/>
              <a:t> mensuales, toma solo lo necesario para cubrir el mes y </a:t>
            </a:r>
            <a:r>
              <a:rPr lang="es-419" sz="2800" dirty="0">
                <a:solidFill>
                  <a:schemeClr val="accent1"/>
                </a:solidFill>
              </a:rPr>
              <a:t>deja el resto en la cuenta para el próximo mes</a:t>
            </a:r>
            <a:r>
              <a:rPr lang="es-419" sz="2800" dirty="0"/>
              <a:t>.</a:t>
            </a:r>
          </a:p>
          <a:p>
            <a:pPr>
              <a:buFont typeface="Wingdings" panose="05000000000000000000" pitchFamily="2" charset="2"/>
              <a:buChar char="ü"/>
            </a:pPr>
            <a:r>
              <a:rPr lang="es-419" sz="2800" dirty="0"/>
              <a:t>Ora al Señor mes a mes. Al final del año, revisa lo que ha quedado en la cuenta y ora de nuevo para saber </a:t>
            </a:r>
            <a:r>
              <a:rPr lang="es-419" sz="2800" dirty="0">
                <a:solidFill>
                  <a:schemeClr val="accent1"/>
                </a:solidFill>
              </a:rPr>
              <a:t>qué quiere Dios que hagas con ese excedente</a:t>
            </a:r>
            <a:r>
              <a:rPr lang="es-419" sz="2800" dirty="0"/>
              <a:t>.</a:t>
            </a:r>
          </a:p>
        </p:txBody>
      </p:sp>
    </p:spTree>
    <p:extLst>
      <p:ext uri="{BB962C8B-B14F-4D97-AF65-F5344CB8AC3E}">
        <p14:creationId xmlns:p14="http://schemas.microsoft.com/office/powerpoint/2010/main" val="588896753"/>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E0443-9E81-9AD1-EBC7-68A5D9C94CF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6FD9A1C-36A1-A4A4-A744-D2890C86DCF1}"/>
              </a:ext>
            </a:extLst>
          </p:cNvPr>
          <p:cNvSpPr>
            <a:spLocks noGrp="1"/>
          </p:cNvSpPr>
          <p:nvPr>
            <p:ph type="title"/>
          </p:nvPr>
        </p:nvSpPr>
        <p:spPr>
          <a:xfrm>
            <a:off x="1451579" y="867037"/>
            <a:ext cx="9603275" cy="1049235"/>
          </a:xfrm>
        </p:spPr>
        <p:txBody>
          <a:bodyPr/>
          <a:lstStyle/>
          <a:p>
            <a:pPr algn="ctr"/>
            <a:r>
              <a:rPr lang="es-419" noProof="0"/>
              <a:t>En </a:t>
            </a:r>
            <a:r>
              <a:rPr lang="es-419" noProof="0" dirty="0" err="1"/>
              <a:t>sintesis</a:t>
            </a:r>
            <a:endParaRPr lang="es-419" noProof="0" dirty="0"/>
          </a:p>
        </p:txBody>
      </p:sp>
      <p:sp>
        <p:nvSpPr>
          <p:cNvPr id="3" name="Marcador de contenido 2">
            <a:extLst>
              <a:ext uri="{FF2B5EF4-FFF2-40B4-BE49-F238E27FC236}">
                <a16:creationId xmlns:a16="http://schemas.microsoft.com/office/drawing/2014/main" id="{0F292969-D686-C582-3B1E-6B5DF6BD5B82}"/>
              </a:ext>
            </a:extLst>
          </p:cNvPr>
          <p:cNvSpPr>
            <a:spLocks noGrp="1"/>
          </p:cNvSpPr>
          <p:nvPr>
            <p:ph idx="1"/>
          </p:nvPr>
        </p:nvSpPr>
        <p:spPr/>
        <p:txBody>
          <a:bodyPr>
            <a:normAutofit fontScale="92500"/>
          </a:bodyPr>
          <a:lstStyle/>
          <a:p>
            <a:pPr>
              <a:buFont typeface="Wingdings" panose="05000000000000000000" pitchFamily="2" charset="2"/>
              <a:buChar char="ü"/>
            </a:pPr>
            <a:r>
              <a:rPr lang="es-ES" sz="3200" dirty="0"/>
              <a:t>La prosperidad, más que un destino, es un viaje; más que una posición, es un estilo de vida. </a:t>
            </a:r>
          </a:p>
          <a:p>
            <a:pPr>
              <a:buFont typeface="Wingdings" panose="05000000000000000000" pitchFamily="2" charset="2"/>
              <a:buChar char="ü"/>
            </a:pPr>
            <a:r>
              <a:rPr lang="es-ES" sz="3200" dirty="0"/>
              <a:t>La prosperidad es un concepto integral que abarca finanzas, tiempo, salud física y salud espiritual.</a:t>
            </a:r>
          </a:p>
          <a:p>
            <a:pPr>
              <a:buFont typeface="Wingdings" panose="05000000000000000000" pitchFamily="2" charset="2"/>
              <a:buChar char="ü"/>
            </a:pPr>
            <a:r>
              <a:rPr lang="es-ES" sz="3200" dirty="0"/>
              <a:t>Dios puede permitir el quebrantamiento en nuestras vidas.</a:t>
            </a:r>
          </a:p>
          <a:p>
            <a:pPr>
              <a:buFont typeface="Wingdings" panose="05000000000000000000" pitchFamily="2" charset="2"/>
              <a:buChar char="ü"/>
            </a:pPr>
            <a:r>
              <a:rPr lang="es-ES" sz="3200" dirty="0"/>
              <a:t>Dios desea bendecirnos y tiene planes de prosperidad y paz para nosotros.</a:t>
            </a:r>
            <a:endParaRPr lang="en-US" sz="3200" dirty="0"/>
          </a:p>
        </p:txBody>
      </p:sp>
    </p:spTree>
    <p:extLst>
      <p:ext uri="{BB962C8B-B14F-4D97-AF65-F5344CB8AC3E}">
        <p14:creationId xmlns:p14="http://schemas.microsoft.com/office/powerpoint/2010/main" val="1789454447"/>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841C5-750C-0FB7-B689-77CADDF2C1DA}"/>
              </a:ext>
            </a:extLst>
          </p:cNvPr>
          <p:cNvSpPr>
            <a:spLocks noGrp="1"/>
          </p:cNvSpPr>
          <p:nvPr>
            <p:ph type="title"/>
          </p:nvPr>
        </p:nvSpPr>
        <p:spPr/>
        <p:txBody>
          <a:bodyPr/>
          <a:lstStyle/>
          <a:p>
            <a:pPr algn="ctr"/>
            <a:r>
              <a:rPr lang="es-SV" dirty="0"/>
              <a:t>APLICACIONES PRÁCTICAS</a:t>
            </a:r>
            <a:endParaRPr lang="en-US" dirty="0"/>
          </a:p>
        </p:txBody>
      </p:sp>
      <p:graphicFrame>
        <p:nvGraphicFramePr>
          <p:cNvPr id="4" name="Marcador de contenido 3">
            <a:extLst>
              <a:ext uri="{FF2B5EF4-FFF2-40B4-BE49-F238E27FC236}">
                <a16:creationId xmlns:a16="http://schemas.microsoft.com/office/drawing/2014/main" id="{74AEF659-2AB0-B09A-DD20-D232A64CBB9C}"/>
              </a:ext>
            </a:extLst>
          </p:cNvPr>
          <p:cNvGraphicFramePr>
            <a:graphicFrameLocks noGrp="1"/>
          </p:cNvGraphicFramePr>
          <p:nvPr>
            <p:ph idx="1"/>
            <p:extLst>
              <p:ext uri="{D42A27DB-BD31-4B8C-83A1-F6EECF244321}">
                <p14:modId xmlns:p14="http://schemas.microsoft.com/office/powerpoint/2010/main" val="2066682371"/>
              </p:ext>
            </p:extLst>
          </p:nvPr>
        </p:nvGraphicFramePr>
        <p:xfrm>
          <a:off x="390419" y="1335640"/>
          <a:ext cx="11661168" cy="552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447137"/>
      </p:ext>
    </p:extLst>
  </p:cSld>
  <p:clrMapOvr>
    <a:masterClrMapping/>
  </p:clrMapOvr>
  <p:transitio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7800-DE9A-19C2-E930-D08947DCC3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F6B208-D4A4-7459-A029-C6E8342178E2}"/>
              </a:ext>
            </a:extLst>
          </p:cNvPr>
          <p:cNvSpPr>
            <a:spLocks noGrp="1"/>
          </p:cNvSpPr>
          <p:nvPr>
            <p:ph type="ctrTitle"/>
          </p:nvPr>
        </p:nvSpPr>
        <p:spPr>
          <a:xfrm>
            <a:off x="1188754" y="1990617"/>
            <a:ext cx="2047606" cy="2876764"/>
          </a:xfrm>
        </p:spPr>
        <p:txBody>
          <a:bodyPr/>
          <a:lstStyle/>
          <a:p>
            <a:r>
              <a:rPr lang="es-SV" sz="23900" b="1" dirty="0">
                <a:latin typeface="Arial Nova" panose="020B0504020202020204" pitchFamily="34" charset="0"/>
                <a:ea typeface="Advent Sans Logo" panose="020B0502040504020204" pitchFamily="34" charset="0"/>
                <a:cs typeface="Advent Sans Logo" panose="020B0502040504020204" pitchFamily="34" charset="0"/>
              </a:rPr>
              <a:t>1</a:t>
            </a:r>
            <a:endParaRPr lang="en-US" sz="23900" b="1" dirty="0">
              <a:latin typeface="Arial Nova" panose="020B0504020202020204" pitchFamily="34" charset="0"/>
              <a:ea typeface="Advent Sans Logo" panose="020B0502040504020204" pitchFamily="34" charset="0"/>
              <a:cs typeface="Advent Sans Logo" panose="020B0502040504020204" pitchFamily="34" charset="0"/>
            </a:endParaRPr>
          </a:p>
        </p:txBody>
      </p:sp>
      <p:sp>
        <p:nvSpPr>
          <p:cNvPr id="3" name="Subtítulo 2">
            <a:extLst>
              <a:ext uri="{FF2B5EF4-FFF2-40B4-BE49-F238E27FC236}">
                <a16:creationId xmlns:a16="http://schemas.microsoft.com/office/drawing/2014/main" id="{62157E67-F656-59EB-C02B-F32F2EE0B163}"/>
              </a:ext>
            </a:extLst>
          </p:cNvPr>
          <p:cNvSpPr>
            <a:spLocks noGrp="1"/>
          </p:cNvSpPr>
          <p:nvPr>
            <p:ph type="subTitle" idx="1"/>
          </p:nvPr>
        </p:nvSpPr>
        <p:spPr>
          <a:xfrm>
            <a:off x="2547991" y="2157573"/>
            <a:ext cx="3667874" cy="2065106"/>
          </a:xfrm>
        </p:spPr>
        <p:txBody>
          <a:bodyPr>
            <a:normAutofit/>
          </a:bodyPr>
          <a:lstStyle/>
          <a:p>
            <a:pPr>
              <a:lnSpc>
                <a:spcPct val="100000"/>
              </a:lnSpc>
            </a:pPr>
            <a:r>
              <a:rPr lang="es-419" sz="4000" noProof="0" dirty="0">
                <a:solidFill>
                  <a:srgbClr val="0190A1"/>
                </a:solidFill>
              </a:rPr>
              <a:t>Una prosperidad incómoda</a:t>
            </a:r>
          </a:p>
        </p:txBody>
      </p:sp>
      <p:pic>
        <p:nvPicPr>
          <p:cNvPr id="5" name="Imagen 4" descr="Un grupo de jóvenes posando para una foto&#10;&#10;El contenido generado por IA puede ser incorrecto.">
            <a:extLst>
              <a:ext uri="{FF2B5EF4-FFF2-40B4-BE49-F238E27FC236}">
                <a16:creationId xmlns:a16="http://schemas.microsoft.com/office/drawing/2014/main" id="{42C77886-242B-DBE8-C955-8DF3D1E898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7539" y="964486"/>
            <a:ext cx="4929027" cy="4929027"/>
          </a:xfrm>
          <a:prstGeom prst="rect">
            <a:avLst/>
          </a:prstGeom>
          <a:ln>
            <a:noFill/>
          </a:ln>
          <a:effectLst>
            <a:outerShdw blurRad="292100" dist="139700" dir="2700000" algn="tl" rotWithShape="0">
              <a:srgbClr val="333333">
                <a:alpha val="65000"/>
              </a:srgbClr>
            </a:outerShdw>
          </a:effectLst>
        </p:spPr>
      </p:pic>
      <p:pic>
        <p:nvPicPr>
          <p:cNvPr id="9" name="Imagen 8" descr="Imagen que contiene Flecha&#10;&#10;El contenido generado por IA puede ser incorrecto.">
            <a:extLst>
              <a:ext uri="{FF2B5EF4-FFF2-40B4-BE49-F238E27FC236}">
                <a16:creationId xmlns:a16="http://schemas.microsoft.com/office/drawing/2014/main" id="{7B573B94-1CE8-0477-C2D8-D763978DA4C1}"/>
              </a:ext>
            </a:extLst>
          </p:cNvPr>
          <p:cNvPicPr>
            <a:picLocks noChangeAspect="1"/>
          </p:cNvPicPr>
          <p:nvPr/>
        </p:nvPicPr>
        <p:blipFill>
          <a:blip r:embed="rId3"/>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716332770"/>
      </p:ext>
    </p:extLst>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Tree>
    <p:extLst>
      <p:ext uri="{BB962C8B-B14F-4D97-AF65-F5344CB8AC3E}">
        <p14:creationId xmlns:p14="http://schemas.microsoft.com/office/powerpoint/2010/main" val="165106784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189B7-8631-CA25-BC4E-B7B5687D74F7}"/>
              </a:ext>
            </a:extLst>
          </p:cNvPr>
          <p:cNvSpPr>
            <a:spLocks noGrp="1"/>
          </p:cNvSpPr>
          <p:nvPr>
            <p:ph type="title"/>
          </p:nvPr>
        </p:nvSpPr>
        <p:spPr>
          <a:xfrm>
            <a:off x="6246688" y="1571945"/>
            <a:ext cx="4808166" cy="3996647"/>
          </a:xfrm>
        </p:spPr>
        <p:txBody>
          <a:bodyPr>
            <a:normAutofit/>
          </a:bodyPr>
          <a:lstStyle/>
          <a:p>
            <a:r>
              <a:rPr lang="es-419" sz="3600" dirty="0"/>
              <a:t>manejaba por las bulliciosas</a:t>
            </a:r>
            <a:br>
              <a:rPr lang="es-419" sz="3600" dirty="0"/>
            </a:br>
            <a:r>
              <a:rPr lang="es-419" sz="3600" dirty="0"/>
              <a:t>calles de la ciudad DE SANTO DOMINGO</a:t>
            </a:r>
          </a:p>
        </p:txBody>
      </p:sp>
      <p:pic>
        <p:nvPicPr>
          <p:cNvPr id="5" name="Imagen 4" descr="Un grupo de personas en el asiento de un auto&#10;&#10;El contenido generado por IA puede ser incorrecto.">
            <a:extLst>
              <a:ext uri="{FF2B5EF4-FFF2-40B4-BE49-F238E27FC236}">
                <a16:creationId xmlns:a16="http://schemas.microsoft.com/office/drawing/2014/main" id="{C873AE6D-1914-4772-C3CC-ECFD4DCC8E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42" y="924674"/>
            <a:ext cx="5008652" cy="5008652"/>
          </a:xfrm>
          <a:prstGeom prst="rect">
            <a:avLst/>
          </a:prstGeom>
          <a:ln>
            <a:noFill/>
          </a:ln>
          <a:effectLst>
            <a:outerShdw blurRad="292100" dist="139700" dir="7140000" algn="tl" rotWithShape="0">
              <a:srgbClr val="333333">
                <a:alpha val="65000"/>
              </a:srgbClr>
            </a:outerShdw>
          </a:effectLst>
        </p:spPr>
      </p:pic>
    </p:spTree>
    <p:extLst>
      <p:ext uri="{BB962C8B-B14F-4D97-AF65-F5344CB8AC3E}">
        <p14:creationId xmlns:p14="http://schemas.microsoft.com/office/powerpoint/2010/main" val="1431283666"/>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96ADA-1D28-DF72-04BF-F69594EEDCAB}"/>
              </a:ext>
            </a:extLst>
          </p:cNvPr>
          <p:cNvSpPr>
            <a:spLocks noGrp="1"/>
          </p:cNvSpPr>
          <p:nvPr>
            <p:ph type="title"/>
          </p:nvPr>
        </p:nvSpPr>
        <p:spPr>
          <a:xfrm>
            <a:off x="685801" y="215757"/>
            <a:ext cx="10858500" cy="1828800"/>
          </a:xfrm>
        </p:spPr>
        <p:txBody>
          <a:bodyPr>
            <a:normAutofit/>
          </a:bodyPr>
          <a:lstStyle/>
          <a:p>
            <a:pPr algn="ctr"/>
            <a:r>
              <a:rPr lang="es-ES" sz="3600">
                <a:latin typeface="Calibri" panose="020F0502020204030204" pitchFamily="34" charset="0"/>
                <a:cs typeface="Calibri" panose="020F0502020204030204" pitchFamily="34" charset="0"/>
              </a:rPr>
              <a:t>¿por qué algunos cristianos prosperan económicamente mientras otros padecen escasez?</a:t>
            </a:r>
            <a:endParaRPr lang="en-US" sz="3600" dirty="0">
              <a:latin typeface="Calibri" panose="020F0502020204030204" pitchFamily="34" charset="0"/>
              <a:cs typeface="Calibri" panose="020F0502020204030204" pitchFamily="34" charset="0"/>
            </a:endParaRPr>
          </a:p>
        </p:txBody>
      </p:sp>
      <p:graphicFrame>
        <p:nvGraphicFramePr>
          <p:cNvPr id="11" name="Marcador de contenido 2">
            <a:extLst>
              <a:ext uri="{FF2B5EF4-FFF2-40B4-BE49-F238E27FC236}">
                <a16:creationId xmlns:a16="http://schemas.microsoft.com/office/drawing/2014/main" id="{0631ECD8-BE13-5DFA-36EA-C6AC2DE0E950}"/>
              </a:ext>
            </a:extLst>
          </p:cNvPr>
          <p:cNvGraphicFramePr>
            <a:graphicFrameLocks noGrp="1"/>
          </p:cNvGraphicFramePr>
          <p:nvPr>
            <p:ph idx="1"/>
            <p:extLst>
              <p:ext uri="{D42A27DB-BD31-4B8C-83A1-F6EECF244321}">
                <p14:modId xmlns:p14="http://schemas.microsoft.com/office/powerpoint/2010/main" val="2634732902"/>
              </p:ext>
            </p:extLst>
          </p:nvPr>
        </p:nvGraphicFramePr>
        <p:xfrm>
          <a:off x="876226" y="1890445"/>
          <a:ext cx="4897850" cy="4842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Mujer sentada en un escritorio con una computadora portátil&#10;&#10;El contenido generado por IA puede ser incorrecto.">
            <a:extLst>
              <a:ext uri="{FF2B5EF4-FFF2-40B4-BE49-F238E27FC236}">
                <a16:creationId xmlns:a16="http://schemas.microsoft.com/office/drawing/2014/main" id="{9090D892-4548-48BE-88C4-E615966BB7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5051" y="1828800"/>
            <a:ext cx="4813443" cy="4813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5441721"/>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58BA34-10FC-A752-50A6-6C94BDD45E84}"/>
              </a:ext>
            </a:extLst>
          </p:cNvPr>
          <p:cNvSpPr>
            <a:spLocks noGrp="1"/>
          </p:cNvSpPr>
          <p:nvPr>
            <p:ph idx="1"/>
          </p:nvPr>
        </p:nvSpPr>
        <p:spPr>
          <a:xfrm>
            <a:off x="6096000" y="719191"/>
            <a:ext cx="4958854" cy="5725997"/>
          </a:xfrm>
        </p:spPr>
        <p:txBody>
          <a:bodyPr>
            <a:normAutofit lnSpcReduction="10000"/>
          </a:bodyPr>
          <a:lstStyle/>
          <a:p>
            <a:pPr marL="0" indent="0" algn="ctr">
              <a:buNone/>
            </a:pPr>
            <a:r>
              <a:rPr lang="es-ES" sz="3200" dirty="0"/>
              <a:t>¿</a:t>
            </a:r>
            <a:r>
              <a:rPr lang="es-ES" sz="3200" dirty="0">
                <a:solidFill>
                  <a:schemeClr val="accent1"/>
                </a:solidFill>
              </a:rPr>
              <a:t>Cómo</a:t>
            </a:r>
            <a:r>
              <a:rPr lang="es-ES" sz="3200" dirty="0"/>
              <a:t> puede ser que, en muchas ocasiones, vemos a </a:t>
            </a:r>
            <a:r>
              <a:rPr lang="es-ES" sz="3200" dirty="0">
                <a:solidFill>
                  <a:schemeClr val="accent1"/>
                </a:solidFill>
              </a:rPr>
              <a:t>personas</a:t>
            </a:r>
            <a:r>
              <a:rPr lang="es-ES" sz="3200" dirty="0"/>
              <a:t> que </a:t>
            </a:r>
            <a:r>
              <a:rPr lang="es-ES" sz="3200" dirty="0">
                <a:solidFill>
                  <a:schemeClr val="accent1"/>
                </a:solidFill>
              </a:rPr>
              <a:t>no</a:t>
            </a:r>
            <a:r>
              <a:rPr lang="es-ES" sz="3200" dirty="0"/>
              <a:t> demuestran </a:t>
            </a:r>
            <a:r>
              <a:rPr lang="es-ES" sz="3200" dirty="0">
                <a:solidFill>
                  <a:schemeClr val="accent1"/>
                </a:solidFill>
              </a:rPr>
              <a:t>temor</a:t>
            </a:r>
            <a:r>
              <a:rPr lang="es-ES" sz="3200" dirty="0"/>
              <a:t> de Dios </a:t>
            </a:r>
            <a:r>
              <a:rPr lang="es-ES" sz="3200" dirty="0">
                <a:solidFill>
                  <a:schemeClr val="accent1"/>
                </a:solidFill>
              </a:rPr>
              <a:t>alcanzar</a:t>
            </a:r>
            <a:r>
              <a:rPr lang="es-ES" sz="3200" dirty="0"/>
              <a:t> grandes </a:t>
            </a:r>
            <a:r>
              <a:rPr lang="es-ES" sz="3200" dirty="0">
                <a:solidFill>
                  <a:schemeClr val="accent1"/>
                </a:solidFill>
              </a:rPr>
              <a:t>logros</a:t>
            </a:r>
            <a:r>
              <a:rPr lang="es-ES" sz="3200" dirty="0"/>
              <a:t> </a:t>
            </a:r>
            <a:r>
              <a:rPr lang="es-ES" sz="3200" dirty="0">
                <a:solidFill>
                  <a:schemeClr val="accent1"/>
                </a:solidFill>
              </a:rPr>
              <a:t>económicos</a:t>
            </a:r>
            <a:r>
              <a:rPr lang="es-ES" sz="3200" dirty="0"/>
              <a:t>, mientras que </a:t>
            </a:r>
            <a:r>
              <a:rPr lang="es-ES" sz="3200" dirty="0">
                <a:solidFill>
                  <a:schemeClr val="accent1"/>
                </a:solidFill>
              </a:rPr>
              <a:t>fieles</a:t>
            </a:r>
            <a:r>
              <a:rPr lang="es-ES" sz="3200" dirty="0"/>
              <a:t> </a:t>
            </a:r>
            <a:r>
              <a:rPr lang="es-ES" sz="3200" dirty="0">
                <a:solidFill>
                  <a:schemeClr val="accent1"/>
                </a:solidFill>
              </a:rPr>
              <a:t>creyentes</a:t>
            </a:r>
            <a:r>
              <a:rPr lang="es-ES" sz="3200" dirty="0"/>
              <a:t>, aquellos que buscan fervorosamente una relación con el Señor, </a:t>
            </a:r>
            <a:r>
              <a:rPr lang="es-ES" sz="3200" dirty="0">
                <a:solidFill>
                  <a:schemeClr val="accent1"/>
                </a:solidFill>
              </a:rPr>
              <a:t>padecen</a:t>
            </a:r>
            <a:r>
              <a:rPr lang="es-ES" sz="3200" dirty="0"/>
              <a:t> </a:t>
            </a:r>
            <a:r>
              <a:rPr lang="es-ES" sz="3200" dirty="0">
                <a:solidFill>
                  <a:schemeClr val="accent1"/>
                </a:solidFill>
              </a:rPr>
              <a:t>necesidad</a:t>
            </a:r>
            <a:r>
              <a:rPr lang="es-ES" sz="3200" dirty="0"/>
              <a:t>?</a:t>
            </a:r>
          </a:p>
          <a:p>
            <a:pPr marL="0" indent="0" algn="ctr">
              <a:buNone/>
            </a:pPr>
            <a:endParaRPr lang="en-US" sz="3200" dirty="0"/>
          </a:p>
        </p:txBody>
      </p:sp>
      <p:pic>
        <p:nvPicPr>
          <p:cNvPr id="6" name="Imagen 5" descr="Imagen en blanco y negro de una persona&#10;&#10;El contenido generado por IA puede ser incorrecto.">
            <a:extLst>
              <a:ext uri="{FF2B5EF4-FFF2-40B4-BE49-F238E27FC236}">
                <a16:creationId xmlns:a16="http://schemas.microsoft.com/office/drawing/2014/main" id="{AAE1F61D-8722-F2A9-01EF-8EBB353895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814" y="1172110"/>
            <a:ext cx="4935876" cy="4935876"/>
          </a:xfrm>
          <a:prstGeom prst="rect">
            <a:avLst/>
          </a:prstGeom>
        </p:spPr>
      </p:pic>
    </p:spTree>
    <p:extLst>
      <p:ext uri="{BB962C8B-B14F-4D97-AF65-F5344CB8AC3E}">
        <p14:creationId xmlns:p14="http://schemas.microsoft.com/office/powerpoint/2010/main" val="737281396"/>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344569-0075-35E2-7991-9E22963FF78E}"/>
              </a:ext>
            </a:extLst>
          </p:cNvPr>
          <p:cNvSpPr>
            <a:spLocks noGrp="1"/>
          </p:cNvSpPr>
          <p:nvPr>
            <p:ph idx="1"/>
          </p:nvPr>
        </p:nvSpPr>
        <p:spPr>
          <a:xfrm>
            <a:off x="729466" y="349320"/>
            <a:ext cx="5959010" cy="6095867"/>
          </a:xfrm>
        </p:spPr>
        <p:txBody>
          <a:bodyPr>
            <a:normAutofit lnSpcReduction="10000"/>
          </a:bodyPr>
          <a:lstStyle/>
          <a:p>
            <a:pPr marL="0" indent="0" algn="ctr">
              <a:buNone/>
            </a:pPr>
            <a:r>
              <a:rPr lang="es-ES" sz="4000" dirty="0"/>
              <a:t>A lo largo de los siglos, grandes figuras religiosas han intentado arrojar luz sobre esta </a:t>
            </a:r>
            <a:r>
              <a:rPr lang="es-ES" sz="4000" dirty="0">
                <a:solidFill>
                  <a:schemeClr val="accent1"/>
                </a:solidFill>
              </a:rPr>
              <a:t>paradoja</a:t>
            </a:r>
            <a:r>
              <a:rPr lang="es-ES" sz="4000" dirty="0"/>
              <a:t>, como </a:t>
            </a:r>
            <a:r>
              <a:rPr lang="es-ES" sz="4000" dirty="0">
                <a:solidFill>
                  <a:schemeClr val="accent1"/>
                </a:solidFill>
              </a:rPr>
              <a:t>Agustín de Hipona </a:t>
            </a:r>
            <a:r>
              <a:rPr lang="es-ES" sz="4000" dirty="0"/>
              <a:t>y </a:t>
            </a:r>
            <a:r>
              <a:rPr lang="es-ES" sz="4000" dirty="0">
                <a:solidFill>
                  <a:schemeClr val="accent1"/>
                </a:solidFill>
              </a:rPr>
              <a:t>Juan</a:t>
            </a:r>
            <a:r>
              <a:rPr lang="es-ES" sz="4000" dirty="0"/>
              <a:t> </a:t>
            </a:r>
            <a:r>
              <a:rPr lang="es-ES" sz="4000" dirty="0">
                <a:solidFill>
                  <a:schemeClr val="accent1"/>
                </a:solidFill>
              </a:rPr>
              <a:t>Calvino</a:t>
            </a:r>
            <a:r>
              <a:rPr lang="es-ES" sz="4000" dirty="0"/>
              <a:t>, durante la reforma. Sin embargo, aún en el </a:t>
            </a:r>
            <a:r>
              <a:rPr lang="es-ES" sz="4000" dirty="0">
                <a:solidFill>
                  <a:schemeClr val="accent1"/>
                </a:solidFill>
              </a:rPr>
              <a:t>presente</a:t>
            </a:r>
            <a:r>
              <a:rPr lang="es-ES" sz="4000" dirty="0"/>
              <a:t>, la </a:t>
            </a:r>
            <a:r>
              <a:rPr lang="es-ES" sz="4000" dirty="0">
                <a:solidFill>
                  <a:schemeClr val="accent1"/>
                </a:solidFill>
              </a:rPr>
              <a:t>tensión</a:t>
            </a:r>
            <a:r>
              <a:rPr lang="es-ES" sz="4000" dirty="0"/>
              <a:t> </a:t>
            </a:r>
            <a:r>
              <a:rPr lang="es-ES" sz="4000" dirty="0">
                <a:solidFill>
                  <a:schemeClr val="accent1"/>
                </a:solidFill>
              </a:rPr>
              <a:t>persiste</a:t>
            </a:r>
            <a:r>
              <a:rPr lang="es-ES" sz="4000" dirty="0"/>
              <a:t>.</a:t>
            </a:r>
            <a:endParaRPr lang="en-US" sz="4000" dirty="0"/>
          </a:p>
        </p:txBody>
      </p:sp>
      <p:pic>
        <p:nvPicPr>
          <p:cNvPr id="5" name="Imagen 4" descr="Imagen que contiene persona, vistiendo, parado, viendo&#10;&#10;El contenido generado por IA puede ser incorrecto.">
            <a:extLst>
              <a:ext uri="{FF2B5EF4-FFF2-40B4-BE49-F238E27FC236}">
                <a16:creationId xmlns:a16="http://schemas.microsoft.com/office/drawing/2014/main" id="{CB38F929-D7CB-E6BD-585B-BE735B5BD0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2694" y="949437"/>
            <a:ext cx="4782620" cy="4782620"/>
          </a:xfrm>
          <a:prstGeom prst="rect">
            <a:avLst/>
          </a:prstGeom>
        </p:spPr>
      </p:pic>
    </p:spTree>
    <p:extLst>
      <p:ext uri="{BB962C8B-B14F-4D97-AF65-F5344CB8AC3E}">
        <p14:creationId xmlns:p14="http://schemas.microsoft.com/office/powerpoint/2010/main" val="528630184"/>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56160-6F29-5E0B-B57F-CD51A1935717}"/>
              </a:ext>
            </a:extLst>
          </p:cNvPr>
          <p:cNvSpPr>
            <a:spLocks noGrp="1"/>
          </p:cNvSpPr>
          <p:nvPr>
            <p:ph type="title"/>
          </p:nvPr>
        </p:nvSpPr>
        <p:spPr>
          <a:xfrm>
            <a:off x="1451579" y="835341"/>
            <a:ext cx="4877301" cy="1979777"/>
          </a:xfrm>
        </p:spPr>
        <p:txBody>
          <a:bodyPr>
            <a:normAutofit/>
          </a:bodyPr>
          <a:lstStyle/>
          <a:p>
            <a:r>
              <a:rPr lang="es-419" sz="4400" dirty="0"/>
              <a:t>EL AMIGO INESPERADO</a:t>
            </a:r>
          </a:p>
        </p:txBody>
      </p:sp>
      <p:sp>
        <p:nvSpPr>
          <p:cNvPr id="3" name="Marcador de contenido 2">
            <a:extLst>
              <a:ext uri="{FF2B5EF4-FFF2-40B4-BE49-F238E27FC236}">
                <a16:creationId xmlns:a16="http://schemas.microsoft.com/office/drawing/2014/main" id="{7488DD98-C33A-F99A-E7D3-06015D5AFFC7}"/>
              </a:ext>
            </a:extLst>
          </p:cNvPr>
          <p:cNvSpPr>
            <a:spLocks noGrp="1"/>
          </p:cNvSpPr>
          <p:nvPr>
            <p:ph idx="1"/>
          </p:nvPr>
        </p:nvSpPr>
        <p:spPr>
          <a:xfrm>
            <a:off x="1451579" y="2547991"/>
            <a:ext cx="4332771" cy="3897197"/>
          </a:xfrm>
        </p:spPr>
        <p:txBody>
          <a:bodyPr>
            <a:normAutofit fontScale="92500"/>
          </a:bodyPr>
          <a:lstStyle/>
          <a:p>
            <a:r>
              <a:rPr lang="es-419" sz="2800" dirty="0"/>
              <a:t>¿Es Dios </a:t>
            </a:r>
            <a:r>
              <a:rPr lang="es-419" sz="2800" dirty="0">
                <a:solidFill>
                  <a:schemeClr val="accent1"/>
                </a:solidFill>
              </a:rPr>
              <a:t>responsable</a:t>
            </a:r>
            <a:r>
              <a:rPr lang="es-419" sz="2800" dirty="0"/>
              <a:t> de mi </a:t>
            </a:r>
            <a:r>
              <a:rPr lang="es-419" sz="2800" dirty="0">
                <a:solidFill>
                  <a:schemeClr val="accent1"/>
                </a:solidFill>
              </a:rPr>
              <a:t>frustración</a:t>
            </a:r>
            <a:r>
              <a:rPr lang="es-419" sz="2800" dirty="0"/>
              <a:t> </a:t>
            </a:r>
            <a:r>
              <a:rPr lang="es-419" sz="2800" dirty="0">
                <a:solidFill>
                  <a:schemeClr val="accent1"/>
                </a:solidFill>
              </a:rPr>
              <a:t>económica</a:t>
            </a:r>
            <a:r>
              <a:rPr lang="es-419" sz="2800" dirty="0"/>
              <a:t>?</a:t>
            </a:r>
          </a:p>
          <a:p>
            <a:r>
              <a:rPr lang="es-419" sz="2800" dirty="0"/>
              <a:t>¿Es posible </a:t>
            </a:r>
            <a:r>
              <a:rPr lang="es-419" sz="2800" dirty="0">
                <a:solidFill>
                  <a:schemeClr val="accent1"/>
                </a:solidFill>
              </a:rPr>
              <a:t>confiar</a:t>
            </a:r>
            <a:r>
              <a:rPr lang="es-419" sz="2800" dirty="0"/>
              <a:t> en él en medio de estas </a:t>
            </a:r>
            <a:r>
              <a:rPr lang="es-419" sz="2800" dirty="0">
                <a:solidFill>
                  <a:schemeClr val="accent1"/>
                </a:solidFill>
              </a:rPr>
              <a:t>dificultades</a:t>
            </a:r>
            <a:r>
              <a:rPr lang="es-419" sz="2800" dirty="0"/>
              <a:t>?</a:t>
            </a:r>
          </a:p>
          <a:p>
            <a:r>
              <a:rPr lang="es-419" sz="2800" dirty="0"/>
              <a:t>¿Por qué Dios </a:t>
            </a:r>
            <a:r>
              <a:rPr lang="es-419" sz="2800" dirty="0">
                <a:solidFill>
                  <a:schemeClr val="accent1"/>
                </a:solidFill>
              </a:rPr>
              <a:t>permite</a:t>
            </a:r>
            <a:r>
              <a:rPr lang="es-419" sz="2800" dirty="0"/>
              <a:t> que </a:t>
            </a:r>
            <a:r>
              <a:rPr lang="es-419" sz="2800" dirty="0">
                <a:solidFill>
                  <a:schemeClr val="accent1"/>
                </a:solidFill>
              </a:rPr>
              <a:t>problemas</a:t>
            </a:r>
            <a:r>
              <a:rPr lang="es-419" sz="2800" dirty="0"/>
              <a:t> como estos afecten a personas </a:t>
            </a:r>
            <a:r>
              <a:rPr lang="es-419" sz="2800" dirty="0">
                <a:solidFill>
                  <a:schemeClr val="accent1"/>
                </a:solidFill>
              </a:rPr>
              <a:t>piadosas</a:t>
            </a:r>
            <a:r>
              <a:rPr lang="es-419" sz="2800" dirty="0"/>
              <a:t>?</a:t>
            </a:r>
          </a:p>
        </p:txBody>
      </p:sp>
      <p:pic>
        <p:nvPicPr>
          <p:cNvPr id="5" name="Imagen 4" descr="Un grupo de hombres con traje y corbata&#10;&#10;El contenido generado por IA puede ser incorrecto.">
            <a:extLst>
              <a:ext uri="{FF2B5EF4-FFF2-40B4-BE49-F238E27FC236}">
                <a16:creationId xmlns:a16="http://schemas.microsoft.com/office/drawing/2014/main" id="{7941F24D-910A-E7DA-6056-71A87BB75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9652" y="1002021"/>
            <a:ext cx="5020638" cy="5020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3375152"/>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7E29CB-72B2-C63A-5789-0A49310610CF}"/>
              </a:ext>
            </a:extLst>
          </p:cNvPr>
          <p:cNvSpPr>
            <a:spLocks noGrp="1"/>
          </p:cNvSpPr>
          <p:nvPr>
            <p:ph type="title"/>
          </p:nvPr>
        </p:nvSpPr>
        <p:spPr>
          <a:xfrm>
            <a:off x="6730213" y="606175"/>
            <a:ext cx="4817939" cy="1828800"/>
          </a:xfrm>
        </p:spPr>
        <p:txBody>
          <a:bodyPr>
            <a:normAutofit/>
          </a:bodyPr>
          <a:lstStyle/>
          <a:p>
            <a:r>
              <a:rPr lang="es-419" sz="3600" dirty="0"/>
              <a:t>ALGUNAS REFLEXIONES SOBRE LA PROSPERIDAD</a:t>
            </a:r>
          </a:p>
        </p:txBody>
      </p:sp>
      <p:sp>
        <p:nvSpPr>
          <p:cNvPr id="3" name="Marcador de contenido 2">
            <a:extLst>
              <a:ext uri="{FF2B5EF4-FFF2-40B4-BE49-F238E27FC236}">
                <a16:creationId xmlns:a16="http://schemas.microsoft.com/office/drawing/2014/main" id="{F5BC6D2A-29D6-A1D5-0CCB-D5E12C27A367}"/>
              </a:ext>
            </a:extLst>
          </p:cNvPr>
          <p:cNvSpPr>
            <a:spLocks noGrp="1"/>
          </p:cNvSpPr>
          <p:nvPr>
            <p:ph idx="1"/>
          </p:nvPr>
        </p:nvSpPr>
        <p:spPr>
          <a:xfrm>
            <a:off x="6565187" y="2434975"/>
            <a:ext cx="4348752" cy="4423024"/>
          </a:xfrm>
        </p:spPr>
        <p:txBody>
          <a:bodyPr>
            <a:normAutofit/>
          </a:bodyPr>
          <a:lstStyle/>
          <a:p>
            <a:pPr marL="0" indent="0">
              <a:buNone/>
            </a:pPr>
            <a:r>
              <a:rPr lang="es-419" sz="3200" dirty="0"/>
              <a:t>¿Por qué </a:t>
            </a:r>
            <a:r>
              <a:rPr lang="es-419" sz="3200" dirty="0">
                <a:solidFill>
                  <a:schemeClr val="accent1"/>
                </a:solidFill>
              </a:rPr>
              <a:t>algunos</a:t>
            </a:r>
            <a:r>
              <a:rPr lang="es-419" sz="3200" dirty="0"/>
              <a:t> </a:t>
            </a:r>
            <a:r>
              <a:rPr lang="es-419" sz="3200" dirty="0">
                <a:solidFill>
                  <a:schemeClr val="accent1"/>
                </a:solidFill>
              </a:rPr>
              <a:t>prosperan</a:t>
            </a:r>
            <a:r>
              <a:rPr lang="es-419" sz="3200" dirty="0"/>
              <a:t> mientras </a:t>
            </a:r>
            <a:r>
              <a:rPr lang="es-419" sz="3200" dirty="0">
                <a:solidFill>
                  <a:schemeClr val="accent1"/>
                </a:solidFill>
              </a:rPr>
              <a:t>otros</a:t>
            </a:r>
            <a:r>
              <a:rPr lang="es-419" sz="3200" dirty="0"/>
              <a:t>, a pesar de su fe y esfuerzo, permanecen </a:t>
            </a:r>
            <a:r>
              <a:rPr lang="es-419" sz="3200" dirty="0">
                <a:solidFill>
                  <a:schemeClr val="accent1"/>
                </a:solidFill>
              </a:rPr>
              <a:t>atrapados</a:t>
            </a:r>
            <a:r>
              <a:rPr lang="es-419" sz="3200" dirty="0"/>
              <a:t> en una continua </a:t>
            </a:r>
            <a:r>
              <a:rPr lang="es-419" sz="3200" dirty="0">
                <a:solidFill>
                  <a:schemeClr val="accent1"/>
                </a:solidFill>
              </a:rPr>
              <a:t>crisis</a:t>
            </a:r>
            <a:r>
              <a:rPr lang="es-419" sz="3200" dirty="0"/>
              <a:t>?</a:t>
            </a:r>
          </a:p>
          <a:p>
            <a:pPr marL="0" indent="0">
              <a:buNone/>
            </a:pPr>
            <a:endParaRPr lang="es-419" sz="3200" dirty="0"/>
          </a:p>
        </p:txBody>
      </p:sp>
      <p:pic>
        <p:nvPicPr>
          <p:cNvPr id="5" name="Imagen 4" descr="Mujer sentada en una mesa&#10;&#10;El contenido generado por IA puede ser incorrecto.">
            <a:extLst>
              <a:ext uri="{FF2B5EF4-FFF2-40B4-BE49-F238E27FC236}">
                <a16:creationId xmlns:a16="http://schemas.microsoft.com/office/drawing/2014/main" id="{1B3B565E-14A1-50FF-4BF1-4DE4E5FA6A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368" y="966199"/>
            <a:ext cx="4925602" cy="4925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4070467"/>
      </p:ext>
    </p:extLst>
  </p:cSld>
  <p:clrMapOvr>
    <a:masterClrMapping/>
  </p:clrMapOvr>
  <p:transition spd="med">
    <p:split orient="vert"/>
  </p:transition>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TM10001114[[fn=Galería]]</Template>
  <TotalTime>1109</TotalTime>
  <Words>1420</Words>
  <Application>Microsoft Office PowerPoint</Application>
  <PresentationFormat>Panorámica</PresentationFormat>
  <Paragraphs>88</Paragraphs>
  <Slides>34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Calibri</vt:lpstr>
      <vt:lpstr>Advent Sans Logo</vt:lpstr>
      <vt:lpstr>Aptos</vt:lpstr>
      <vt:lpstr>Gill Sans MT</vt:lpstr>
      <vt:lpstr>Wingdings</vt:lpstr>
      <vt:lpstr>Arial Nova</vt:lpstr>
      <vt:lpstr>Arial</vt:lpstr>
      <vt:lpstr>Galería</vt:lpstr>
      <vt:lpstr>Presentación de PowerPoint</vt:lpstr>
      <vt:lpstr>1</vt:lpstr>
      <vt:lpstr>Jehová, sálvanos, te ruego; te ruego, Jehová, que ahora nos hagas prosperar.</vt:lpstr>
      <vt:lpstr>manejaba por las bulliciosas calles de la ciudad DE SANTO DOMINGO</vt:lpstr>
      <vt:lpstr>¿por qué algunos cristianos prosperan económicamente mientras otros padecen escasez?</vt:lpstr>
      <vt:lpstr>Presentación de PowerPoint</vt:lpstr>
      <vt:lpstr>Presentación de PowerPoint</vt:lpstr>
      <vt:lpstr>EL AMIGO INESPERADO</vt:lpstr>
      <vt:lpstr>ALGUNAS REFLEXIONES SOBRE LA PROSPERIDAD</vt:lpstr>
      <vt:lpstr>¿Hasta cuándo, oh Jehová, clamaré, y no oirás; y daré voces a ti a causa de la violencia, y no salvarás?  ¿Por qué me haces ver iniquidad, y haces que vea molestia? Destrucción y violencia están delante de mí, y pleito y contienda se levantan.  Por lo cual la ley es debilitada, y el juicio no sale según la verdad; por cuanto el impío asedia al justo, por eso sale torcida la justicia.</vt:lpstr>
      <vt:lpstr>Porque fueron hallados en mi pueblo impíos; acechaban como quien pone lazos, pusieron trampa para cazar hombres.  Como jaula llena de pájaros, así están sus casas llenas de engaño; así se hicieron grandes y ricos.  Se engordaron y se pusieron lustrosos, y sobrepasaron los hechos del malo; no juzgaron la causa, la causa del huérfano; con todo, se hicieron prósperos, y la causa de los pobres no juzgaron. </vt:lpstr>
      <vt:lpstr>MERITOCRACIA</vt:lpstr>
      <vt:lpstr>El término “prosperidad” </vt:lpstr>
      <vt:lpstr>Ejemplos bíblicos de prosperidad</vt:lpstr>
      <vt:lpstr>Presentación de PowerPoint</vt:lpstr>
      <vt:lpstr>y digas en tu corazón: Mi poder y la fuerza de mi mano me han traído esta riqueza.  Sino acuérdate de Jehová tu Dios, porque él te da el poder para hacer las riquezas, a fin de confirmar su pacto que juró a tus padres, como en este día. </vt:lpstr>
      <vt:lpstr>UN ÉNFASIS DESEQUILIBRADO EN LA PROSPERIDAD</vt:lpstr>
      <vt:lpstr>La cuestión de la prosperidad plantea una serie de preguntas complejas:  </vt:lpstr>
      <vt:lpstr>PRINCIPIOS BÍBLICOS DE LA PROSPERIDAD: MÁS ALLÁ DE LO MATERIAL</vt:lpstr>
      <vt:lpstr>el bienestar físico es más importante que el bienestar económico</vt:lpstr>
      <vt:lpstr>Es más feliz un mendigo sano que un rey enfermo</vt:lpstr>
      <vt:lpstr>la prosperidad espiritual es, con mucho, más valiosa que la económica y el bienestar físico</vt:lpstr>
      <vt:lpstr>Porque todo el que quiera salvar su vida, la perderá; y todo el que pierda su vida por causa de mí, la hallará.</vt:lpstr>
      <vt:lpstr>Dios nunca prosperará a una persona si esa prosperidad pone en peligro su salvación</vt:lpstr>
      <vt:lpstr>El príncipe discernió prestamente todo lo que entrañaban las palabras de Cristo, y se entristeció. Si hubiese comprendido el valor del don ofrecido, se habría alistado prestamente como uno de los discípulos de Cristo. Quería el tesoro celestial, pero también quería las ventajas temporales que sus riquezas le proporcionarían. Lamentaba que existiesen tales condiciones; deseaba la vida eterna, pero no estaba dispuesto a hacer el sacrificio necesario. El costo de la vida eterna le parecía demasiado grande, y se fue triste “porque tenía muchas posesiones”</vt:lpstr>
      <vt:lpstr>EL QUEBRANTAMIENTO: UN PRINCIPIO DIVINO PARA LA VERDADERA PROSPERIDAD</vt:lpstr>
      <vt:lpstr>EL QUEBRANTAMIENTO</vt:lpstr>
      <vt:lpstr>Dios en su sabiduría sabe lo que se requiere para que nos mantengamos a tono con su dirección. Él entonces permite que ocurran problemas que quiebren nuestra voluntad y nos mantengan dependiendo de él. Una vez que el cristiano hace una entrega del viejo “yo” a Dios, entonces, y solo entonces, Dios puede comenzar a usar a ese cristiano. Ya que el yo continúa manifestándose, Dios tiene que permitir que las pruebas continúen para “matar” al viejo “yo”</vt:lpstr>
      <vt:lpstr>Tened por sumo gozo, hermanos míos, el que os halléis en diversas pruebas, sabiendo que la prueba de vuestra fe produce paciencia.</vt:lpstr>
      <vt:lpstr>El consejo</vt:lpstr>
      <vt:lpstr>En sintesis</vt:lpstr>
      <vt:lpstr>APLICACIONES PRÁCTICAS</vt:lpstr>
      <vt:lpstr>1</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Torres</dc:creator>
  <cp:lastModifiedBy>VICENTE NAFRI MACHADO AREVALO</cp:lastModifiedBy>
  <cp:revision>1</cp:revision>
  <dcterms:created xsi:type="dcterms:W3CDTF">2025-02-25T14:48:57Z</dcterms:created>
  <dcterms:modified xsi:type="dcterms:W3CDTF">2025-04-01T17:01:39Z</dcterms:modified>
</cp:coreProperties>
</file>