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293" r:id="rId7"/>
    <p:sldId id="270" r:id="rId8"/>
    <p:sldId id="430" r:id="rId9"/>
    <p:sldId id="447" r:id="rId10"/>
    <p:sldId id="448" r:id="rId11"/>
    <p:sldId id="429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1" r:id="rId24"/>
    <p:sldId id="460" r:id="rId25"/>
    <p:sldId id="462" r:id="rId26"/>
    <p:sldId id="443" r:id="rId27"/>
    <p:sldId id="280" r:id="rId28"/>
    <p:sldId id="279" r:id="rId29"/>
    <p:sldId id="463" r:id="rId30"/>
    <p:sldId id="391" r:id="rId31"/>
    <p:sldId id="392" r:id="rId32"/>
    <p:sldId id="401" r:id="rId33"/>
    <p:sldId id="402" r:id="rId34"/>
    <p:sldId id="403" r:id="rId35"/>
    <p:sldId id="404" r:id="rId36"/>
    <p:sldId id="464" r:id="rId37"/>
    <p:sldId id="465" r:id="rId38"/>
    <p:sldId id="466" r:id="rId39"/>
    <p:sldId id="428" r:id="rId40"/>
    <p:sldId id="446" r:id="rId41"/>
    <p:sldId id="409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54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Y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el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segundo es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semejante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á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éste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: Amarás á tu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prójimo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como á ti 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mismo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52E6307-B43C-414A-A2FD-25989729AA6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DBA99A9-2002-464D-A916-0AB9605A5C8B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22:39</a:t>
            </a:r>
          </a:p>
        </p:txBody>
      </p:sp>
    </p:spTree>
    <p:extLst>
      <p:ext uri="{BB962C8B-B14F-4D97-AF65-F5344CB8AC3E}">
        <p14:creationId xmlns:p14="http://schemas.microsoft.com/office/powerpoint/2010/main" val="239625934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927500" y="1621283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Es necesario definir prioridades. Las relaciones son las que más sufren</a:t>
            </a:r>
          </a:p>
          <a:p>
            <a:pPr algn="ctr"/>
            <a:r>
              <a:rPr lang="es-ES" sz="3600" b="1" i="0" u="none" strike="noStrike" baseline="0" dirty="0"/>
              <a:t>con el uso que hacemos del tiempo. Si no las colocamos en primer lugar,</a:t>
            </a:r>
          </a:p>
          <a:p>
            <a:pPr algn="ctr"/>
            <a:r>
              <a:rPr lang="es-ES" sz="3600" b="1" i="0" u="none" strike="noStrike" baseline="0" dirty="0"/>
              <a:t>tendremos dificultades en administrar nuestro tiempo en familia.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70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7C3A724-6E53-4CCC-BE5B-03FEE3BE62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58664E7-8DF2-446E-A9DB-D9D2A8D78FBE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6D44EBE-3B8B-4BCF-ACAE-650E1AD261AE}"/>
              </a:ext>
            </a:extLst>
          </p:cNvPr>
          <p:cNvCxnSpPr/>
          <p:nvPr/>
        </p:nvCxnSpPr>
        <p:spPr>
          <a:xfrm>
            <a:off x="2167833" y="4459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3878A5C3-8C93-4943-94F8-20A0A5E71DE7}"/>
              </a:ext>
            </a:extLst>
          </p:cNvPr>
          <p:cNvCxnSpPr/>
          <p:nvPr/>
        </p:nvCxnSpPr>
        <p:spPr>
          <a:xfrm>
            <a:off x="2167829" y="485626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CBB48CF-D437-4ADC-904E-C4C02FB3811E}"/>
              </a:ext>
            </a:extLst>
          </p:cNvPr>
          <p:cNvCxnSpPr/>
          <p:nvPr/>
        </p:nvCxnSpPr>
        <p:spPr>
          <a:xfrm>
            <a:off x="2188396" y="533230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6DBD6B-0CD1-43A7-9DC4-1EDD9EF1F440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Eclesiastés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3:2-8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8557FC7-9C51-43B1-987B-FDDDC970F9C9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160015"/>
            <a:ext cx="96747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-Tiempo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de nacer, y tiempo de morir; tiempo de plantar, y tiempo de arrancar lo plantado;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3-Tiempo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de matar, y tiempo de curar; tiempo de destruir, y tiempo de edificar;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4-Tiempo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de llorar, y tiempo de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reir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; tiempo de endechar, y tiempo de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bailar</a:t>
            </a:r>
          </a:p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5-tiempo de esparcir piedras y tiempo de juntarlas, tiempo de abrazar y tiempo de abstenerse de abrazar, …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2FCB0EA-AA27-4E13-9C44-5EEDC783E602}"/>
              </a:ext>
            </a:extLst>
          </p:cNvPr>
          <p:cNvCxnSpPr/>
          <p:nvPr/>
        </p:nvCxnSpPr>
        <p:spPr>
          <a:xfrm>
            <a:off x="2167833" y="4459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4F8F8D4-A0B7-4EC9-911F-E3CA15558CB8}"/>
              </a:ext>
            </a:extLst>
          </p:cNvPr>
          <p:cNvCxnSpPr/>
          <p:nvPr/>
        </p:nvCxnSpPr>
        <p:spPr>
          <a:xfrm>
            <a:off x="2167829" y="485626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B464E72-1909-4385-B53F-2D08040BAF51}"/>
              </a:ext>
            </a:extLst>
          </p:cNvPr>
          <p:cNvCxnSpPr/>
          <p:nvPr/>
        </p:nvCxnSpPr>
        <p:spPr>
          <a:xfrm>
            <a:off x="2188396" y="533230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8671DC7-6263-456A-BDC6-B0CB6E9ABBE4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8B1929-3BA9-4CC1-8CD7-BBBE32E27AB2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Eclesiastés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3:2-8</a:t>
            </a:r>
          </a:p>
        </p:txBody>
      </p:sp>
    </p:spTree>
    <p:extLst>
      <p:ext uri="{BB962C8B-B14F-4D97-AF65-F5344CB8AC3E}">
        <p14:creationId xmlns:p14="http://schemas.microsoft.com/office/powerpoint/2010/main" val="108148188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436379" y="1720840"/>
            <a:ext cx="7319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Es necesario definir una rutina diaria. No es tan solo pensar que se le</a:t>
            </a:r>
          </a:p>
          <a:p>
            <a:pPr algn="ctr"/>
            <a:r>
              <a:rPr lang="es-ES" sz="3600" b="1" i="0" u="none" strike="noStrike" baseline="0" dirty="0"/>
              <a:t>dedica tiempo a la familia, sino establecer cuáles serán esos momentos y compartir esto con todos los miembros de la familia.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641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7C3A724-6E53-4CCC-BE5B-03FEE3BE62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58664E7-8DF2-446E-A9DB-D9D2A8D78FBE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28BB79-814D-438C-A27A-BAA37258FE47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C723BEB-E6CD-43DC-9BF3-EF42E4BA333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76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He aquí, heredad de Jehová son los hijos: Cosa de estima el fruto del vientre.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7814239-E9B6-4F4C-83F5-05EF19F19532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154E57-A5E1-4302-9CB5-944313E1A21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9202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436379" y="1720840"/>
            <a:ext cx="7319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Recuerde que el tiempo debe compartirse de tal forma que los hijos reciban atención, que ellos sepan sus horarios de recreación, alimentación, estudio y </a:t>
            </a:r>
          </a:p>
          <a:p>
            <a:pPr algn="ctr"/>
            <a:r>
              <a:rPr lang="es-ES" sz="3600" b="1" i="0" u="none" strike="noStrike" baseline="0" dirty="0"/>
              <a:t>comunión con Dios.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679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7C3A724-6E53-4CCC-BE5B-03FEE3BE62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58664E7-8DF2-446E-A9DB-D9D2A8D78FBE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F65CAD-443A-43FD-B799-0F5A12FC7BA9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Hebreos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13:4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DF5426-C961-422F-920A-D6E5639056A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160015"/>
            <a:ext cx="9000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Honroso es en todos el matrimonio, y el lecho sin mancilla;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u</a:t>
            </a:r>
            <a:r>
              <a:rPr lang="es-ES" sz="2800" b="1" dirty="0" err="1" smtClean="0">
                <a:solidFill>
                  <a:schemeClr val="bg2">
                    <a:lumMod val="50000"/>
                  </a:schemeClr>
                </a:solidFill>
              </a:rPr>
              <a:t>mas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á los fornicarios y á los adúlteros juzgará Dios.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BD3DA5-9F9D-49DB-9F40-860DF0A2C469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C7CAC4D-ABC2-4F82-865E-29DD54C1AFEB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Hebreos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13:4</a:t>
            </a:r>
          </a:p>
        </p:txBody>
      </p:sp>
    </p:spTree>
    <p:extLst>
      <p:ext uri="{BB962C8B-B14F-4D97-AF65-F5344CB8AC3E}">
        <p14:creationId xmlns:p14="http://schemas.microsoft.com/office/powerpoint/2010/main" val="83073162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71993" y="2624966"/>
            <a:ext cx="7319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Para honrar el matrimonio, la pareja debe tener tiempo y espacio para</a:t>
            </a:r>
          </a:p>
          <a:p>
            <a:pPr algn="ctr"/>
            <a:r>
              <a:rPr lang="es-ES" sz="3600" b="1" i="0" u="none" strike="noStrike" baseline="0" dirty="0"/>
              <a:t>su intimidad.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7822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7C3A724-6E53-4CCC-BE5B-03FEE3BE62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58664E7-8DF2-446E-A9DB-D9D2A8D78FBE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F65CAD-443A-43FD-B799-0F5A12FC7BA9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127:2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BE08B9F-8224-42EF-8BA4-EAE2564F2EE0}"/>
              </a:ext>
            </a:extLst>
          </p:cNvPr>
          <p:cNvCxnSpPr/>
          <p:nvPr/>
        </p:nvCxnSpPr>
        <p:spPr>
          <a:xfrm>
            <a:off x="2198666" y="44555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5C5703-92A2-4FF4-97E5-8684704E123E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76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 demás os es el madrugar á levantaros, el veniros tarde á reposar, El comer pan de dolores: Pues que á su amado dará Dios el sueño.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7814239-E9B6-4F4C-83F5-05EF19F19532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127:2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C8C0514-CB83-4727-85A4-2D79D8808D4C}"/>
              </a:ext>
            </a:extLst>
          </p:cNvPr>
          <p:cNvCxnSpPr/>
          <p:nvPr/>
        </p:nvCxnSpPr>
        <p:spPr>
          <a:xfrm>
            <a:off x="2198666" y="44555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DA24872-A507-42F9-BE2B-AFC2CC7228C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85103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343911" y="1556454"/>
            <a:ext cx="7319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Valore sus momentos de descanso. Estos son indispensables para que</a:t>
            </a:r>
          </a:p>
          <a:p>
            <a:pPr algn="ctr"/>
            <a:r>
              <a:rPr lang="es-ES" sz="3600" b="1" i="0" u="none" strike="noStrike" baseline="0" dirty="0"/>
              <a:t>usted recupere el vigor. No llene su agenda con más actividades de las</a:t>
            </a:r>
          </a:p>
          <a:p>
            <a:pPr algn="ctr"/>
            <a:r>
              <a:rPr lang="es-ES" sz="3600" b="1" i="0" u="none" strike="noStrike" baseline="0" dirty="0"/>
              <a:t>que sea capaz de realizar </a:t>
            </a:r>
          </a:p>
          <a:p>
            <a:pPr algn="ctr"/>
            <a:r>
              <a:rPr lang="es-ES" sz="3600" b="1" i="0" u="none" strike="noStrike" baseline="0" dirty="0"/>
              <a:t>durante el día.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9106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41170" y="1997839"/>
            <a:ext cx="73192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Lo ideal es que, al seleccionar</a:t>
            </a:r>
          </a:p>
          <a:p>
            <a:pPr algn="ctr"/>
            <a:r>
              <a:rPr lang="es-ES" sz="3600" b="1" i="0" u="none" strike="noStrike" baseline="0" dirty="0"/>
              <a:t>actividades, las elija en orden de prioridad y tenga un momento libre</a:t>
            </a:r>
          </a:p>
          <a:p>
            <a:pPr algn="ctr"/>
            <a:r>
              <a:rPr lang="es-ES" sz="3600" b="1" i="0" u="none" strike="noStrike" baseline="0" dirty="0"/>
              <a:t>cada día para poder atender algún contratiempo.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0335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581470" y="2547291"/>
            <a:ext cx="52295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El descanso y la confianza están muy conectados. ¿Cuántas noches</a:t>
            </a:r>
          </a:p>
          <a:p>
            <a:pPr algn="ctr"/>
            <a:r>
              <a:rPr lang="es-ES" sz="3200" b="1" i="0" dirty="0">
                <a:effectLst/>
              </a:rPr>
              <a:t>de insomnio perdió debido a preocupaciones cotidianas?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B12992B-5D97-4477-A040-0DAD23C257BD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A577EF-E187-47CE-87E5-6DDD0537631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903060" y="2413941"/>
            <a:ext cx="58357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No es sin motivo que Cristo dijo que no debemos estar ansiosos por nada (Mateo 6:25). Él es el dador de la vida y sabe lo que necesitamos para</a:t>
            </a:r>
          </a:p>
          <a:p>
            <a:pPr algn="ctr"/>
            <a:r>
              <a:rPr lang="es-ES" sz="3200" b="1" i="0" dirty="0">
                <a:effectLst/>
              </a:rPr>
              <a:t>sobrevivir.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A1851DD-4AF1-40F0-AA38-0945B36651FC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CECDC5B-C93A-43F3-B5D5-F8F6880F097E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5DA5450-B174-448F-9BA0-E28E89DD251E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35139FE-A905-40E4-84F0-D60E34A43141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6C4CC-0F22-417A-B58C-BE6C2CD315A7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Después de crear toda la Tierra y el ser humano, ¿qué más creó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(Génesis 2:2, 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EF48D17-20D5-4DF8-A55A-452E4061199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acabó Dios en el día séptimo su obra que hizo, y reposó el día séptimo de toda su obra que había hecho.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bendijo Dios al día séptimo, y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santificólo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porque en él reposó de toda su obra que había Dios criado y hecho.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7A793DD-B0F7-46BF-9094-59362E51CDE7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449487-4AA0-4C31-A627-BB9B8F442DD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BDE3ED8-F2CE-4B7B-B613-9E2EAA06C12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Después de crear toda la Tierra y el ser humano, ¿qué más creó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(Génesis 2:2, 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41170" y="1997839"/>
            <a:ext cx="73192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Dios indicó que necesitábamos un período destinado al descanso. Dios, el soberano del universo dedicó un día especial para usted. Necesitamos aprender a descansar en Dios.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1192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87E3D9E-17E9-415E-8161-E17E53786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14763" r="10008" b="5150"/>
          <a:stretch/>
        </p:blipFill>
        <p:spPr>
          <a:xfrm>
            <a:off x="4395128" y="1879306"/>
            <a:ext cx="6425027" cy="18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E7FF2D-4BFE-4258-AF2A-3847F20F060F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¿De qué modo debemos separar un día para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(Éxodo 20:8-11)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35406625-238D-4097-A6B6-919A84CD17E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E32C06E-940E-4AEF-81E3-4D7F1577F576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86317B2-90D1-454D-B1DA-EA93399E4FDC}"/>
              </a:ext>
            </a:extLst>
          </p:cNvPr>
          <p:cNvCxnSpPr/>
          <p:nvPr/>
        </p:nvCxnSpPr>
        <p:spPr>
          <a:xfrm>
            <a:off x="2188395" y="46130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072A60BF-05B8-4DDA-86DC-C4AF29E18001}"/>
              </a:ext>
            </a:extLst>
          </p:cNvPr>
          <p:cNvCxnSpPr/>
          <p:nvPr/>
        </p:nvCxnSpPr>
        <p:spPr>
          <a:xfrm>
            <a:off x="2188379" y="50240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A4AD4A40-51C9-4487-9AB9-0E492C975070}"/>
              </a:ext>
            </a:extLst>
          </p:cNvPr>
          <p:cNvCxnSpPr/>
          <p:nvPr/>
        </p:nvCxnSpPr>
        <p:spPr>
          <a:xfrm>
            <a:off x="2188395" y="54761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79FF50-2C03-436C-8A6D-98D29E78516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8-Acordarte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has del día del reposo, para santificarlo: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9-Seis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días trabajarás, y harás toda tu obra;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10-Mas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el séptimo día será reposo para Jehová tu Dios: no hagas en él obra alguna, tú, ni tu hijo, ni tu hija, ni tu siervo, ni tu criada, ni tu bestia, ni tu extranjero que está dentro de tus puertas…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171A1A2-95B4-4CC4-96EE-502ECBF740A8}"/>
              </a:ext>
            </a:extLst>
          </p:cNvPr>
          <p:cNvCxnSpPr/>
          <p:nvPr/>
        </p:nvCxnSpPr>
        <p:spPr>
          <a:xfrm>
            <a:off x="2188395" y="46130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0F38CC3-93CE-4962-8689-253E461144DB}"/>
              </a:ext>
            </a:extLst>
          </p:cNvPr>
          <p:cNvCxnSpPr/>
          <p:nvPr/>
        </p:nvCxnSpPr>
        <p:spPr>
          <a:xfrm>
            <a:off x="2188379" y="50240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ED9DB21-2F62-4E45-9563-7DD0A6AECB5A}"/>
              </a:ext>
            </a:extLst>
          </p:cNvPr>
          <p:cNvCxnSpPr/>
          <p:nvPr/>
        </p:nvCxnSpPr>
        <p:spPr>
          <a:xfrm>
            <a:off x="2188395" y="54761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4E13DB-E25E-4FE6-B90A-F2F231B44DF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CF9742-61A7-4B4D-B7C6-C55E9F0C518A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¿De qué modo debemos separar un día para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(Éxodo 20:8-11)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A78090-B894-42D6-81C4-42AAE704CED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bendiciones ofrece Dios a quien separa el día especial para él?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(Isaías 58:13, 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C2753A39-A6E5-4DF5-AAA2-49544A13EEBF}"/>
              </a:ext>
            </a:extLst>
          </p:cNvPr>
          <p:cNvCxnSpPr/>
          <p:nvPr/>
        </p:nvCxnSpPr>
        <p:spPr>
          <a:xfrm>
            <a:off x="2188396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5DF721-A67D-43DA-9BC5-30492ED6466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14-Entonces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te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deleitarás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en Jehová; y yo te haré subir sobre las alturas de la tierra, y te daré á comer la heredad de Jacob tu padre: porque la boca de Jehová lo ha hablado.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D0B151E-999C-4616-8A9F-5204996FAA80}"/>
              </a:ext>
            </a:extLst>
          </p:cNvPr>
          <p:cNvCxnSpPr/>
          <p:nvPr/>
        </p:nvCxnSpPr>
        <p:spPr>
          <a:xfrm>
            <a:off x="2188396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AC72DA-F0BE-43CB-99EC-F0AF0613503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24D27BE-048A-4D54-92FD-B4E8B1E082C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bendiciones ofrece Dios a quien separa el día especial para él?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(Isaías 58:13, 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6A297C-378F-4DA0-8DC7-32EF7D37D2C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día guardó Jesús cuando vivió entre nosotros?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(Lucas 4:16)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CEFB8F2-050D-4AD9-B125-7946759B2450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97EE1CC-F6C3-4617-B77E-6D0972EA7C1F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B1EA7A3E-C9D8-47D5-A739-19FE15689030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F945E3-36F4-4C0B-BE31-3948ED0C6C7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5156"/>
            <a:ext cx="933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vino á Nazaret, donde había sido criado; y entró, conforme á su costumbre, el día del sábado en la sinagoga, y se levantó á leer.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9BA933A-8AFB-4994-9FF7-EBE7CBD6C0C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6AF02E-8C0F-4761-93EE-1394D5538B45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día guardó Jesús cuando vivió entre nosotros?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(Lucas 4:16)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CEFB8F2-050D-4AD9-B125-7946759B2450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97EE1CC-F6C3-4617-B77E-6D0972EA7C1F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B1EA7A3E-C9D8-47D5-A739-19FE15689030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BC86CC-6EF1-45B8-8BFE-9CCF773FBDAC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es la invitación divina para cada uno de nosotros?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(Hebreos 4:4, 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61CAF5-ADF4-463C-A2EB-AE62B6FB881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5156"/>
            <a:ext cx="933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4-Porque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en un cierto lugar dijo así del séptimo día: Y reposó Dios de todas sus obras en el séptimo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día. 7-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(…) Si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oís hoy Su voz ,no endurezcáis vuestros corazones.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FE1296-75E3-4613-996D-7B61CA468CE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4AF8D4C-7461-46E8-BA11-701CB138DB11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es la invitación divina para cada uno de nosotros?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(Hebreos 4:4, 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10634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275376"/>
            <a:ext cx="8013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Entiendo que Dios quiere que tenga un tiempo especial para mi familia. Colocaré mis relaciones como prioridad en mi vida.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3061698" y="2203457"/>
            <a:ext cx="6068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Decido experimentar las bendiciones de guardar el día de reposo que Dios eligió para mí y mi familia.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888733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Hace algún tiempo atrás, una pareja de artistas famosos se separó por incompatibilidades de agenda. Estaban</a:t>
            </a:r>
          </a:p>
          <a:p>
            <a:pPr algn="ctr"/>
            <a:r>
              <a:rPr lang="es-ES" sz="3600" b="1" dirty="0"/>
              <a:t>tan ocupados con sus quehaceres que su matrimonio no soportó la distancia.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2191820" y="1510308"/>
            <a:ext cx="7157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“El sábado y la familia fueron instituidos en el Edén, y en el propósito de Dios están indisolublemente unidos. En ese día, más que en cualquier otro, nos es posible vivir la vida del Edén.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325373"/>
            <a:ext cx="86302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Era el plan de Dios que los miembros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 la familia se asociaran en el trabajo y el estudio, en el culto y la recreación [...]. En su día, reserva a la familia la oportunidad de tener comunión con él,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con la naturaleza y con su prójimo”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(La educación, pp. 250, 251).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978872" y="2551837"/>
            <a:ext cx="794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¿Qué ha sido realmente importante</a:t>
            </a:r>
          </a:p>
          <a:p>
            <a:pPr algn="ctr"/>
            <a:r>
              <a:rPr lang="es-ES" sz="3600" b="1" i="0" u="none" strike="noStrike" baseline="0" dirty="0"/>
              <a:t>en nuestras vidas? ¿Hemos utilizado bien el tiempo que tenemos?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acerca del uso del tiempo?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(Eclesiastés 3:1)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54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Para todas las cosas hay sazón, y todo lo que se quiere debajo del cielo, tiene su tiempo: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67EA64-391E-4BAE-8C98-71CB20BA5A8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151FD8-FB14-480C-B0CD-32AD8D3CD425}"/>
              </a:ext>
            </a:extLst>
          </p:cNvPr>
          <p:cNvSpPr txBox="1"/>
          <p:nvPr/>
        </p:nvSpPr>
        <p:spPr>
          <a:xfrm>
            <a:off x="2008594" y="186955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dice la Biblia acerca del uso del tiempo?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(Eclesiastés 3:1)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41862" y="2124716"/>
            <a:ext cx="6908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Debemos aprender a utilizar el tiempo de tal forma que sea una bendición para nosotros y que no seamos esclavos del tiempo. ¿Cómo lo hacemos?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F46EB8-3F17-4041-A57C-035D5D2A887C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22:39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D588ED-5C1B-47D2-8593-C133A3BCADC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1253</Words>
  <Application>Microsoft Office PowerPoint</Application>
  <PresentationFormat>Widescreen</PresentationFormat>
  <Paragraphs>115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64</cp:revision>
  <dcterms:created xsi:type="dcterms:W3CDTF">2020-09-28T19:13:50Z</dcterms:created>
  <dcterms:modified xsi:type="dcterms:W3CDTF">2020-12-11T15:08:57Z</dcterms:modified>
</cp:coreProperties>
</file>